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18"/>
  </p:handoutMasterIdLst>
  <p:sldIdLst>
    <p:sldId id="256" r:id="rId2"/>
    <p:sldId id="373" r:id="rId3"/>
    <p:sldId id="374" r:id="rId4"/>
    <p:sldId id="375" r:id="rId5"/>
    <p:sldId id="376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77" r:id="rId17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FC3C54-C3FF-4B5D-999E-D68302320A6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49C0-600A-45AC-8036-2AB03831D90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DA688-AEC5-4A67-8764-8E4EA7EB4E3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B41D4-CC3E-4B64-9F68-65E808F9FF7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B04F5-EDB7-49A7-8AD4-8CE92D709F9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D9606-60EC-4572-AE2C-0066D474693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54B9F-B990-47D3-A0F3-185A0D29EEB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1667B-B223-4980-B96A-A88A161FA18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C7DD5-3343-43B8-92B6-160CF600329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C0B06-367A-4748-9157-72966FAAC4A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B8AA3-F32B-44B4-AF08-F2932183D51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1E183-D07D-43CA-8360-7C55D5EE9FA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C122A55-CBE4-4D06-98E4-BF98E7791D6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smtClean="0"/>
              <a:t>ПОВЕРХНЕВІ ТА КОНТАКТНІ ЯВИЩА</a:t>
            </a:r>
            <a:endParaRPr lang="ru-RU" sz="360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Практична робота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2800" dirty="0" smtClean="0"/>
              <a:t>Контактні явища</a:t>
            </a:r>
            <a:endParaRPr lang="ru-RU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uk-UA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800" dirty="0" smtClean="0"/>
              <a:t>Контактні явища</a:t>
            </a:r>
            <a:endParaRPr lang="ru-RU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272808" cy="621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800" dirty="0" smtClean="0"/>
              <a:t>Контактні явища</a:t>
            </a:r>
            <a:endParaRPr lang="ru-RU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1819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645024"/>
            <a:ext cx="41052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800" dirty="0" smtClean="0"/>
              <a:t>Контактні явища</a:t>
            </a:r>
            <a:endParaRPr lang="ru-RU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91719"/>
            <a:ext cx="7200800" cy="626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800" dirty="0" smtClean="0"/>
              <a:t>Контактні явища</a:t>
            </a:r>
            <a:endParaRPr lang="ru-RU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1771650"/>
            <a:ext cx="82486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800" dirty="0" smtClean="0"/>
              <a:t>Контактні явища</a:t>
            </a:r>
            <a:endParaRPr lang="ru-RU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305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800" dirty="0" smtClean="0"/>
              <a:t>Контактні явища</a:t>
            </a:r>
            <a:endParaRPr lang="ru-RU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010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800" dirty="0" smtClean="0"/>
              <a:t>Контактні явища</a:t>
            </a:r>
            <a:endParaRPr lang="ru-RU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692696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Завдання для самостійної </a:t>
            </a:r>
            <a:r>
              <a:rPr lang="uk-UA" dirty="0" smtClean="0"/>
              <a:t>роботи</a:t>
            </a:r>
          </a:p>
          <a:p>
            <a:pPr algn="ctr"/>
            <a:r>
              <a:rPr lang="uk-UA" sz="1400" i="1" dirty="0" smtClean="0"/>
              <a:t>(</a:t>
            </a:r>
            <a:r>
              <a:rPr lang="uk-UA" sz="1400" i="1" dirty="0" err="1" smtClean="0"/>
              <a:t>обов</a:t>
            </a:r>
            <a:r>
              <a:rPr lang="en-US" sz="1400" i="1" dirty="0" smtClean="0"/>
              <a:t>’</a:t>
            </a:r>
            <a:r>
              <a:rPr lang="uk-UA" sz="1400" i="1" dirty="0" err="1" smtClean="0"/>
              <a:t>язковий</a:t>
            </a:r>
            <a:r>
              <a:rPr lang="uk-UA" sz="1400" i="1" dirty="0" smtClean="0"/>
              <a:t> </a:t>
            </a:r>
            <a:r>
              <a:rPr lang="uk-UA" sz="1400" i="1" dirty="0" err="1" smtClean="0"/>
              <a:t>розв</a:t>
            </a:r>
            <a:r>
              <a:rPr lang="en-US" sz="1400" i="1" dirty="0" smtClean="0"/>
              <a:t>’</a:t>
            </a:r>
            <a:r>
              <a:rPr lang="uk-UA" sz="1400" i="1" dirty="0" err="1" smtClean="0"/>
              <a:t>язок</a:t>
            </a:r>
            <a:r>
              <a:rPr lang="uk-UA" sz="1400" i="1" dirty="0" smtClean="0"/>
              <a:t> усіх задач!)</a:t>
            </a:r>
            <a:endParaRPr lang="ru-RU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416824" cy="47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7513463" cy="502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2996952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smtClean="0"/>
              <a:t>Задача 3 Які матеріали (або близькі за параметрами) використовувались у Задачі 7?</a:t>
            </a:r>
            <a:endParaRPr lang="ru-RU" sz="12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800" dirty="0" smtClean="0"/>
              <a:t>Контактні явища</a:t>
            </a:r>
            <a:endParaRPr lang="ru-RU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554586" cy="43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800" dirty="0" smtClean="0"/>
              <a:t>Контактні явища</a:t>
            </a:r>
            <a:endParaRPr lang="ru-RU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03491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800" dirty="0" smtClean="0"/>
              <a:t>Контактні явища</a:t>
            </a:r>
            <a:endParaRPr lang="ru-RU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4733"/>
            <a:ext cx="8136904" cy="640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800" dirty="0" smtClean="0"/>
              <a:t>Контактні явища</a:t>
            </a:r>
            <a:endParaRPr lang="ru-RU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7272808" cy="369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286250"/>
            <a:ext cx="56007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800" dirty="0" smtClean="0"/>
              <a:t>Контактні явища</a:t>
            </a:r>
            <a:endParaRPr lang="ru-RU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19811"/>
            <a:ext cx="7308304" cy="623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800" dirty="0" smtClean="0"/>
              <a:t>Контактні явища</a:t>
            </a:r>
            <a:endParaRPr lang="ru-RU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771525"/>
            <a:ext cx="82486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800" dirty="0" smtClean="0"/>
              <a:t>Контактні явища</a:t>
            </a:r>
            <a:endParaRPr lang="ru-RU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40105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642938" y="214313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1800" dirty="0" smtClean="0"/>
              <a:t>Контактні явища</a:t>
            </a:r>
            <a:endParaRPr lang="ru-RU" sz="1800" dirty="0" smtClean="0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657225"/>
            <a:ext cx="85248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6237312"/>
            <a:ext cx="500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67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ПОВЕРХНЕВІ ТА КОНТАКТНІ ЯВИЩА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Пользователь Windows</cp:lastModifiedBy>
  <cp:revision>205</cp:revision>
  <dcterms:created xsi:type="dcterms:W3CDTF">2011-04-07T06:39:14Z</dcterms:created>
  <dcterms:modified xsi:type="dcterms:W3CDTF">2023-10-26T05:15:57Z</dcterms:modified>
</cp:coreProperties>
</file>