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7" r:id="rId6"/>
    <p:sldId id="268" r:id="rId7"/>
    <p:sldId id="260" r:id="rId8"/>
    <p:sldId id="270" r:id="rId9"/>
    <p:sldId id="269" r:id="rId10"/>
    <p:sldId id="265" r:id="rId11"/>
    <p:sldId id="261" r:id="rId12"/>
    <p:sldId id="264" r:id="rId13"/>
    <p:sldId id="27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37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00B7CC-2F4B-4D9B-BA54-7901AB600EC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78250BA-C45C-4D3D-8F9A-E9BDA633FE72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Системы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0EF0EF59-6C06-4549-BD7F-AB28984431F0}" type="parTrans" cxnId="{8798D580-12D2-4133-B7CA-08C0C4CDFEE4}">
      <dgm:prSet/>
      <dgm:spPr/>
      <dgm:t>
        <a:bodyPr/>
        <a:lstStyle/>
        <a:p>
          <a:endParaRPr lang="ru-RU"/>
        </a:p>
      </dgm:t>
    </dgm:pt>
    <dgm:pt modelId="{4333714C-132E-4C9B-AD61-B049161A28DA}" type="sibTrans" cxnId="{8798D580-12D2-4133-B7CA-08C0C4CDFEE4}">
      <dgm:prSet/>
      <dgm:spPr/>
      <dgm:t>
        <a:bodyPr/>
        <a:lstStyle/>
        <a:p>
          <a:endParaRPr lang="ru-RU"/>
        </a:p>
      </dgm:t>
    </dgm:pt>
    <dgm:pt modelId="{BDBE807D-2259-42A2-84D6-D62E1DFE3F03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Естественные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D1F2A2B6-8761-4F95-97F1-9309EBE5E7B1}" type="parTrans" cxnId="{F478056A-A001-415B-8DF4-1051F02C7CCF}">
      <dgm:prSet/>
      <dgm:spPr/>
      <dgm:t>
        <a:bodyPr/>
        <a:lstStyle/>
        <a:p>
          <a:endParaRPr lang="ru-RU"/>
        </a:p>
      </dgm:t>
    </dgm:pt>
    <dgm:pt modelId="{33603296-F81F-493A-BE38-F49089F0D214}" type="sibTrans" cxnId="{F478056A-A001-415B-8DF4-1051F02C7CCF}">
      <dgm:prSet/>
      <dgm:spPr/>
      <dgm:t>
        <a:bodyPr/>
        <a:lstStyle/>
        <a:p>
          <a:endParaRPr lang="ru-RU"/>
        </a:p>
      </dgm:t>
    </dgm:pt>
    <dgm:pt modelId="{84644CC3-7D9B-4A76-B969-5F764C5DA730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Искусственные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699623E5-7C64-44E2-828A-D1D164C5DF53}" type="parTrans" cxnId="{F231A408-8E29-4234-BBCD-AE4347C1EF06}">
      <dgm:prSet/>
      <dgm:spPr/>
      <dgm:t>
        <a:bodyPr/>
        <a:lstStyle/>
        <a:p>
          <a:endParaRPr lang="ru-RU"/>
        </a:p>
      </dgm:t>
    </dgm:pt>
    <dgm:pt modelId="{D1AAF850-9259-4096-936F-2B6AC525767D}" type="sibTrans" cxnId="{F231A408-8E29-4234-BBCD-AE4347C1EF06}">
      <dgm:prSet/>
      <dgm:spPr/>
      <dgm:t>
        <a:bodyPr/>
        <a:lstStyle/>
        <a:p>
          <a:endParaRPr lang="ru-RU"/>
        </a:p>
      </dgm:t>
    </dgm:pt>
    <dgm:pt modelId="{6B0E79E6-8A29-4AA1-92BD-05DDDCDB5182}" type="pres">
      <dgm:prSet presAssocID="{BC00B7CC-2F4B-4D9B-BA54-7901AB600EC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0D263BB-DE69-4563-BD83-1868BA546D9B}" type="pres">
      <dgm:prSet presAssocID="{478250BA-C45C-4D3D-8F9A-E9BDA633FE72}" presName="hierRoot1" presStyleCnt="0"/>
      <dgm:spPr/>
    </dgm:pt>
    <dgm:pt modelId="{E7B4A21E-AF2E-4793-AE3B-B684C6178518}" type="pres">
      <dgm:prSet presAssocID="{478250BA-C45C-4D3D-8F9A-E9BDA633FE72}" presName="composite" presStyleCnt="0"/>
      <dgm:spPr/>
    </dgm:pt>
    <dgm:pt modelId="{562EA21A-CE22-4FD7-9D48-FEFEA7BF5F88}" type="pres">
      <dgm:prSet presAssocID="{478250BA-C45C-4D3D-8F9A-E9BDA633FE72}" presName="background" presStyleLbl="node0" presStyleIdx="0" presStyleCnt="1"/>
      <dgm:spPr/>
    </dgm:pt>
    <dgm:pt modelId="{95F6B33C-0CD5-4CB7-A911-E3EE8DE26F7A}" type="pres">
      <dgm:prSet presAssocID="{478250BA-C45C-4D3D-8F9A-E9BDA633FE72}" presName="text" presStyleLbl="fgAcc0" presStyleIdx="0" presStyleCnt="1">
        <dgm:presLayoutVars>
          <dgm:chPref val="3"/>
        </dgm:presLayoutVars>
      </dgm:prSet>
      <dgm:spPr/>
    </dgm:pt>
    <dgm:pt modelId="{D9838CD2-F775-4533-B29F-B5EA4EF56DC4}" type="pres">
      <dgm:prSet presAssocID="{478250BA-C45C-4D3D-8F9A-E9BDA633FE72}" presName="hierChild2" presStyleCnt="0"/>
      <dgm:spPr/>
    </dgm:pt>
    <dgm:pt modelId="{1DD8BEA6-7AB9-41D7-BD3B-959E0055C6D2}" type="pres">
      <dgm:prSet presAssocID="{D1F2A2B6-8761-4F95-97F1-9309EBE5E7B1}" presName="Name10" presStyleLbl="parChTrans1D2" presStyleIdx="0" presStyleCnt="2"/>
      <dgm:spPr/>
    </dgm:pt>
    <dgm:pt modelId="{C34CFAF1-BEA2-4709-9013-E464592689DA}" type="pres">
      <dgm:prSet presAssocID="{BDBE807D-2259-42A2-84D6-D62E1DFE3F03}" presName="hierRoot2" presStyleCnt="0"/>
      <dgm:spPr/>
    </dgm:pt>
    <dgm:pt modelId="{4A49EF84-359D-4505-9B7E-1831FCE92CFF}" type="pres">
      <dgm:prSet presAssocID="{BDBE807D-2259-42A2-84D6-D62E1DFE3F03}" presName="composite2" presStyleCnt="0"/>
      <dgm:spPr/>
    </dgm:pt>
    <dgm:pt modelId="{F0CFACDD-D050-4BE0-9CF4-A2FC4ED368B8}" type="pres">
      <dgm:prSet presAssocID="{BDBE807D-2259-42A2-84D6-D62E1DFE3F03}" presName="background2" presStyleLbl="node2" presStyleIdx="0" presStyleCnt="2"/>
      <dgm:spPr/>
    </dgm:pt>
    <dgm:pt modelId="{FC4D13E4-5CBF-4AF3-AEF2-523DCBC39A41}" type="pres">
      <dgm:prSet presAssocID="{BDBE807D-2259-42A2-84D6-D62E1DFE3F03}" presName="text2" presStyleLbl="fgAcc2" presStyleIdx="0" presStyleCnt="2">
        <dgm:presLayoutVars>
          <dgm:chPref val="3"/>
        </dgm:presLayoutVars>
      </dgm:prSet>
      <dgm:spPr/>
    </dgm:pt>
    <dgm:pt modelId="{6E1E6E4C-E733-489F-8ADD-289F1CB5A9BD}" type="pres">
      <dgm:prSet presAssocID="{BDBE807D-2259-42A2-84D6-D62E1DFE3F03}" presName="hierChild3" presStyleCnt="0"/>
      <dgm:spPr/>
    </dgm:pt>
    <dgm:pt modelId="{4B8A85FA-6D6F-483D-B9CA-CE7B84B29BA2}" type="pres">
      <dgm:prSet presAssocID="{699623E5-7C64-44E2-828A-D1D164C5DF53}" presName="Name10" presStyleLbl="parChTrans1D2" presStyleIdx="1" presStyleCnt="2"/>
      <dgm:spPr/>
    </dgm:pt>
    <dgm:pt modelId="{7EE0BFF6-A083-4D9A-A8CD-FD2C9FD68D24}" type="pres">
      <dgm:prSet presAssocID="{84644CC3-7D9B-4A76-B969-5F764C5DA730}" presName="hierRoot2" presStyleCnt="0"/>
      <dgm:spPr/>
    </dgm:pt>
    <dgm:pt modelId="{8FF73F17-707C-40CE-9CFC-93367BA1F435}" type="pres">
      <dgm:prSet presAssocID="{84644CC3-7D9B-4A76-B969-5F764C5DA730}" presName="composite2" presStyleCnt="0"/>
      <dgm:spPr/>
    </dgm:pt>
    <dgm:pt modelId="{3D045C2C-4BBD-44FE-BE0D-5911C857793F}" type="pres">
      <dgm:prSet presAssocID="{84644CC3-7D9B-4A76-B969-5F764C5DA730}" presName="background2" presStyleLbl="node2" presStyleIdx="1" presStyleCnt="2"/>
      <dgm:spPr/>
    </dgm:pt>
    <dgm:pt modelId="{8FAD2E58-A0FD-4EEB-A759-CD9388267DEB}" type="pres">
      <dgm:prSet presAssocID="{84644CC3-7D9B-4A76-B969-5F764C5DA730}" presName="text2" presStyleLbl="fgAcc2" presStyleIdx="1" presStyleCnt="2">
        <dgm:presLayoutVars>
          <dgm:chPref val="3"/>
        </dgm:presLayoutVars>
      </dgm:prSet>
      <dgm:spPr/>
    </dgm:pt>
    <dgm:pt modelId="{02881B2B-1584-4B80-A22F-F38C9C13C934}" type="pres">
      <dgm:prSet presAssocID="{84644CC3-7D9B-4A76-B969-5F764C5DA730}" presName="hierChild3" presStyleCnt="0"/>
      <dgm:spPr/>
    </dgm:pt>
  </dgm:ptLst>
  <dgm:cxnLst>
    <dgm:cxn modelId="{1C731F9B-466B-45CD-957F-A5A6C37BBD6F}" type="presOf" srcId="{BC00B7CC-2F4B-4D9B-BA54-7901AB600EC4}" destId="{6B0E79E6-8A29-4AA1-92BD-05DDDCDB5182}" srcOrd="0" destOrd="0" presId="urn:microsoft.com/office/officeart/2005/8/layout/hierarchy1"/>
    <dgm:cxn modelId="{77F5B911-4B74-43C5-B091-D16A01F51E33}" type="presOf" srcId="{84644CC3-7D9B-4A76-B969-5F764C5DA730}" destId="{8FAD2E58-A0FD-4EEB-A759-CD9388267DEB}" srcOrd="0" destOrd="0" presId="urn:microsoft.com/office/officeart/2005/8/layout/hierarchy1"/>
    <dgm:cxn modelId="{F231A408-8E29-4234-BBCD-AE4347C1EF06}" srcId="{478250BA-C45C-4D3D-8F9A-E9BDA633FE72}" destId="{84644CC3-7D9B-4A76-B969-5F764C5DA730}" srcOrd="1" destOrd="0" parTransId="{699623E5-7C64-44E2-828A-D1D164C5DF53}" sibTransId="{D1AAF850-9259-4096-936F-2B6AC525767D}"/>
    <dgm:cxn modelId="{5500F9A5-3B53-459F-83D2-B585589BC867}" type="presOf" srcId="{699623E5-7C64-44E2-828A-D1D164C5DF53}" destId="{4B8A85FA-6D6F-483D-B9CA-CE7B84B29BA2}" srcOrd="0" destOrd="0" presId="urn:microsoft.com/office/officeart/2005/8/layout/hierarchy1"/>
    <dgm:cxn modelId="{0CF92C50-4642-4B7D-BA13-CEAC63A5FC1B}" type="presOf" srcId="{BDBE807D-2259-42A2-84D6-D62E1DFE3F03}" destId="{FC4D13E4-5CBF-4AF3-AEF2-523DCBC39A41}" srcOrd="0" destOrd="0" presId="urn:microsoft.com/office/officeart/2005/8/layout/hierarchy1"/>
    <dgm:cxn modelId="{F478056A-A001-415B-8DF4-1051F02C7CCF}" srcId="{478250BA-C45C-4D3D-8F9A-E9BDA633FE72}" destId="{BDBE807D-2259-42A2-84D6-D62E1DFE3F03}" srcOrd="0" destOrd="0" parTransId="{D1F2A2B6-8761-4F95-97F1-9309EBE5E7B1}" sibTransId="{33603296-F81F-493A-BE38-F49089F0D214}"/>
    <dgm:cxn modelId="{3D7988D5-D0EF-4736-A877-8AC3BEB1BABA}" type="presOf" srcId="{D1F2A2B6-8761-4F95-97F1-9309EBE5E7B1}" destId="{1DD8BEA6-7AB9-41D7-BD3B-959E0055C6D2}" srcOrd="0" destOrd="0" presId="urn:microsoft.com/office/officeart/2005/8/layout/hierarchy1"/>
    <dgm:cxn modelId="{8798D580-12D2-4133-B7CA-08C0C4CDFEE4}" srcId="{BC00B7CC-2F4B-4D9B-BA54-7901AB600EC4}" destId="{478250BA-C45C-4D3D-8F9A-E9BDA633FE72}" srcOrd="0" destOrd="0" parTransId="{0EF0EF59-6C06-4549-BD7F-AB28984431F0}" sibTransId="{4333714C-132E-4C9B-AD61-B049161A28DA}"/>
    <dgm:cxn modelId="{3A5C9DCA-C8DC-4C0A-BD22-E4EB0142885B}" type="presOf" srcId="{478250BA-C45C-4D3D-8F9A-E9BDA633FE72}" destId="{95F6B33C-0CD5-4CB7-A911-E3EE8DE26F7A}" srcOrd="0" destOrd="0" presId="urn:microsoft.com/office/officeart/2005/8/layout/hierarchy1"/>
    <dgm:cxn modelId="{644506A0-2F6A-42BC-8BE8-AA25D9D92CFF}" type="presParOf" srcId="{6B0E79E6-8A29-4AA1-92BD-05DDDCDB5182}" destId="{90D263BB-DE69-4563-BD83-1868BA546D9B}" srcOrd="0" destOrd="0" presId="urn:microsoft.com/office/officeart/2005/8/layout/hierarchy1"/>
    <dgm:cxn modelId="{3A2F59F5-05C2-42A1-86CB-CA866FCE67F0}" type="presParOf" srcId="{90D263BB-DE69-4563-BD83-1868BA546D9B}" destId="{E7B4A21E-AF2E-4793-AE3B-B684C6178518}" srcOrd="0" destOrd="0" presId="urn:microsoft.com/office/officeart/2005/8/layout/hierarchy1"/>
    <dgm:cxn modelId="{087E8293-F5F5-4631-96D6-1BBE000AA253}" type="presParOf" srcId="{E7B4A21E-AF2E-4793-AE3B-B684C6178518}" destId="{562EA21A-CE22-4FD7-9D48-FEFEA7BF5F88}" srcOrd="0" destOrd="0" presId="urn:microsoft.com/office/officeart/2005/8/layout/hierarchy1"/>
    <dgm:cxn modelId="{03D15B90-B3BF-4ECA-925C-A5926F92EC96}" type="presParOf" srcId="{E7B4A21E-AF2E-4793-AE3B-B684C6178518}" destId="{95F6B33C-0CD5-4CB7-A911-E3EE8DE26F7A}" srcOrd="1" destOrd="0" presId="urn:microsoft.com/office/officeart/2005/8/layout/hierarchy1"/>
    <dgm:cxn modelId="{EBCE428D-BB9B-4351-95F5-0E0B4808E505}" type="presParOf" srcId="{90D263BB-DE69-4563-BD83-1868BA546D9B}" destId="{D9838CD2-F775-4533-B29F-B5EA4EF56DC4}" srcOrd="1" destOrd="0" presId="urn:microsoft.com/office/officeart/2005/8/layout/hierarchy1"/>
    <dgm:cxn modelId="{128683F5-6C46-4D90-9BD2-98973D4F33D4}" type="presParOf" srcId="{D9838CD2-F775-4533-B29F-B5EA4EF56DC4}" destId="{1DD8BEA6-7AB9-41D7-BD3B-959E0055C6D2}" srcOrd="0" destOrd="0" presId="urn:microsoft.com/office/officeart/2005/8/layout/hierarchy1"/>
    <dgm:cxn modelId="{F2E9B071-2DF1-4DA1-86A6-CEE92819CBC2}" type="presParOf" srcId="{D9838CD2-F775-4533-B29F-B5EA4EF56DC4}" destId="{C34CFAF1-BEA2-4709-9013-E464592689DA}" srcOrd="1" destOrd="0" presId="urn:microsoft.com/office/officeart/2005/8/layout/hierarchy1"/>
    <dgm:cxn modelId="{9DC8F661-D0CE-4673-B624-F07788082EFC}" type="presParOf" srcId="{C34CFAF1-BEA2-4709-9013-E464592689DA}" destId="{4A49EF84-359D-4505-9B7E-1831FCE92CFF}" srcOrd="0" destOrd="0" presId="urn:microsoft.com/office/officeart/2005/8/layout/hierarchy1"/>
    <dgm:cxn modelId="{D400D7BF-2F6D-4703-9EBE-7510FCDA2899}" type="presParOf" srcId="{4A49EF84-359D-4505-9B7E-1831FCE92CFF}" destId="{F0CFACDD-D050-4BE0-9CF4-A2FC4ED368B8}" srcOrd="0" destOrd="0" presId="urn:microsoft.com/office/officeart/2005/8/layout/hierarchy1"/>
    <dgm:cxn modelId="{7CFEDBB5-A3FF-4C45-B443-70E51BE60B1B}" type="presParOf" srcId="{4A49EF84-359D-4505-9B7E-1831FCE92CFF}" destId="{FC4D13E4-5CBF-4AF3-AEF2-523DCBC39A41}" srcOrd="1" destOrd="0" presId="urn:microsoft.com/office/officeart/2005/8/layout/hierarchy1"/>
    <dgm:cxn modelId="{910AD1C1-3198-4A30-A91A-6E489BF1A421}" type="presParOf" srcId="{C34CFAF1-BEA2-4709-9013-E464592689DA}" destId="{6E1E6E4C-E733-489F-8ADD-289F1CB5A9BD}" srcOrd="1" destOrd="0" presId="urn:microsoft.com/office/officeart/2005/8/layout/hierarchy1"/>
    <dgm:cxn modelId="{58A655AA-BF7D-4287-A084-63AE9BA60933}" type="presParOf" srcId="{D9838CD2-F775-4533-B29F-B5EA4EF56DC4}" destId="{4B8A85FA-6D6F-483D-B9CA-CE7B84B29BA2}" srcOrd="2" destOrd="0" presId="urn:microsoft.com/office/officeart/2005/8/layout/hierarchy1"/>
    <dgm:cxn modelId="{BFC6518D-5B5D-4CE8-ADFE-E6646AA67127}" type="presParOf" srcId="{D9838CD2-F775-4533-B29F-B5EA4EF56DC4}" destId="{7EE0BFF6-A083-4D9A-A8CD-FD2C9FD68D24}" srcOrd="3" destOrd="0" presId="urn:microsoft.com/office/officeart/2005/8/layout/hierarchy1"/>
    <dgm:cxn modelId="{AA3ECD5D-A0DF-4699-870B-6081182F6875}" type="presParOf" srcId="{7EE0BFF6-A083-4D9A-A8CD-FD2C9FD68D24}" destId="{8FF73F17-707C-40CE-9CFC-93367BA1F435}" srcOrd="0" destOrd="0" presId="urn:microsoft.com/office/officeart/2005/8/layout/hierarchy1"/>
    <dgm:cxn modelId="{64B4A5D4-0876-4EF9-B0FD-22A25A5C3506}" type="presParOf" srcId="{8FF73F17-707C-40CE-9CFC-93367BA1F435}" destId="{3D045C2C-4BBD-44FE-BE0D-5911C857793F}" srcOrd="0" destOrd="0" presId="urn:microsoft.com/office/officeart/2005/8/layout/hierarchy1"/>
    <dgm:cxn modelId="{3748A616-E58E-4CAB-9705-57F93454AD17}" type="presParOf" srcId="{8FF73F17-707C-40CE-9CFC-93367BA1F435}" destId="{8FAD2E58-A0FD-4EEB-A759-CD9388267DEB}" srcOrd="1" destOrd="0" presId="urn:microsoft.com/office/officeart/2005/8/layout/hierarchy1"/>
    <dgm:cxn modelId="{FE48EF46-C74F-4B7A-A192-C731DEB49C99}" type="presParOf" srcId="{7EE0BFF6-A083-4D9A-A8CD-FD2C9FD68D24}" destId="{02881B2B-1584-4B80-A22F-F38C9C13C934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29D7280-0727-4F8F-9E3F-423086918C61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FAC1F4B-E57C-4BBE-9428-45B19F69ED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9D7280-0727-4F8F-9E3F-423086918C61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AC1F4B-E57C-4BBE-9428-45B19F69ED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29D7280-0727-4F8F-9E3F-423086918C61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FAC1F4B-E57C-4BBE-9428-45B19F69ED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9D7280-0727-4F8F-9E3F-423086918C61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AC1F4B-E57C-4BBE-9428-45B19F69ED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29D7280-0727-4F8F-9E3F-423086918C61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FAC1F4B-E57C-4BBE-9428-45B19F69ED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9D7280-0727-4F8F-9E3F-423086918C61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AC1F4B-E57C-4BBE-9428-45B19F69ED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9D7280-0727-4F8F-9E3F-423086918C61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AC1F4B-E57C-4BBE-9428-45B19F69ED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9D7280-0727-4F8F-9E3F-423086918C61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AC1F4B-E57C-4BBE-9428-45B19F69ED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29D7280-0727-4F8F-9E3F-423086918C61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AC1F4B-E57C-4BBE-9428-45B19F69ED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9D7280-0727-4F8F-9E3F-423086918C61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AC1F4B-E57C-4BBE-9428-45B19F69ED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9D7280-0727-4F8F-9E3F-423086918C61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AC1F4B-E57C-4BBE-9428-45B19F69ED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29D7280-0727-4F8F-9E3F-423086918C61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FAC1F4B-E57C-4BBE-9428-45B19F69EDC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slow">
    <p:dissolve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gif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введение в теорию систем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3251836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Системный эффект: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всякая система  приобретает новые качества, не присущие её составным частям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http://im6-tub-ru.yandex.net/i?id=171424188-3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5429250"/>
            <a:ext cx="1057275" cy="1428750"/>
          </a:xfrm>
          <a:prstGeom prst="rect">
            <a:avLst/>
          </a:prstGeom>
          <a:noFill/>
        </p:spPr>
      </p:pic>
      <p:pic>
        <p:nvPicPr>
          <p:cNvPr id="5124" name="Picture 4" descr="http://im6-tub-ru.yandex.net/i?id=1176057-07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3714752"/>
            <a:ext cx="1428760" cy="1428760"/>
          </a:xfrm>
          <a:prstGeom prst="rect">
            <a:avLst/>
          </a:prstGeom>
          <a:noFill/>
        </p:spPr>
      </p:pic>
      <p:pic>
        <p:nvPicPr>
          <p:cNvPr id="5126" name="Picture 6" descr="http://im8-tub-ru.yandex.net/i?id=158471608-40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71604" y="5429250"/>
            <a:ext cx="2286000" cy="1428750"/>
          </a:xfrm>
          <a:prstGeom prst="rect">
            <a:avLst/>
          </a:prstGeom>
          <a:noFill/>
        </p:spPr>
      </p:pic>
      <p:sp>
        <p:nvSpPr>
          <p:cNvPr id="8" name="Стрелка вправо 7"/>
          <p:cNvSpPr/>
          <p:nvPr/>
        </p:nvSpPr>
        <p:spPr>
          <a:xfrm>
            <a:off x="3214678" y="4714884"/>
            <a:ext cx="1428760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8" name="Picture 8" descr="http://im6-tub-ru.yandex.net/i?id=365188987-18-72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14876" y="4071942"/>
            <a:ext cx="3357586" cy="208114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357166"/>
            <a:ext cx="6255488" cy="364333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Систему, входящую в состав какой-то другой, более крупной системы, называют подсистемой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3571868" y="4929198"/>
            <a:ext cx="1428760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196" name="Picture 4" descr="http://im6-tub-ru.yandex.net/i?id=398265441-32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000504"/>
            <a:ext cx="3347585" cy="2357454"/>
          </a:xfrm>
          <a:prstGeom prst="rect">
            <a:avLst/>
          </a:prstGeom>
          <a:noFill/>
        </p:spPr>
      </p:pic>
      <p:pic>
        <p:nvPicPr>
          <p:cNvPr id="8198" name="Picture 6" descr="http://im7-tub-ru.yandex.net/i?id=416565065-57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4143380"/>
            <a:ext cx="2657494" cy="214314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5323538"/>
          </a:xfrm>
        </p:spPr>
        <p:txBody>
          <a:bodyPr>
            <a:noAutofit/>
          </a:bodyPr>
          <a:lstStyle/>
          <a:p>
            <a:pPr algn="r"/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Системный подход – основа научной методологии: необходимость учета всех существенных системных связей объекта изучения или воздействия</a:t>
            </a:r>
            <a:endParaRPr lang="ru-RU" sz="40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43240" y="571480"/>
            <a:ext cx="5643602" cy="2928958"/>
          </a:xfrm>
        </p:spPr>
        <p:txBody>
          <a:bodyPr/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42048" cy="257174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понятием «Система» МЫ  МНОГОКРАТНО ВСТРЕЧАЛИСЬ КАК В УЧЕБНЫХ ПРЕДМЕТАХ,  ТАК И В ПОВСЕДНЕВНОЙ ЖИЗНИ.</a:t>
            </a:r>
            <a:endParaRPr lang="ru-RU" dirty="0"/>
          </a:p>
        </p:txBody>
      </p:sp>
      <p:pic>
        <p:nvPicPr>
          <p:cNvPr id="4" name="Рисунок 3" descr="iCA44OCV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64959"/>
            <a:ext cx="1857388" cy="1393041"/>
          </a:xfrm>
          <a:prstGeom prst="rect">
            <a:avLst/>
          </a:prstGeom>
        </p:spPr>
      </p:pic>
      <p:pic>
        <p:nvPicPr>
          <p:cNvPr id="5" name="Рисунок 4" descr="11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0266" y="1500174"/>
            <a:ext cx="3033734" cy="1857388"/>
          </a:xfrm>
          <a:prstGeom prst="rect">
            <a:avLst/>
          </a:prstGeom>
        </p:spPr>
      </p:pic>
      <p:pic>
        <p:nvPicPr>
          <p:cNvPr id="8" name="Рисунок 7" descr="_1_~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41972" y="3646486"/>
            <a:ext cx="3402028" cy="3211514"/>
          </a:xfrm>
          <a:prstGeom prst="rect">
            <a:avLst/>
          </a:prstGeom>
        </p:spPr>
      </p:pic>
      <p:pic>
        <p:nvPicPr>
          <p:cNvPr id="9" name="Рисунок 8" descr="31-2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2571744"/>
            <a:ext cx="3119444" cy="2364210"/>
          </a:xfrm>
          <a:prstGeom prst="rect">
            <a:avLst/>
          </a:prstGeom>
        </p:spPr>
      </p:pic>
      <p:sp>
        <p:nvSpPr>
          <p:cNvPr id="10" name="Текст 2"/>
          <p:cNvSpPr txBox="1">
            <a:spLocks/>
          </p:cNvSpPr>
          <p:nvPr/>
        </p:nvSpPr>
        <p:spPr>
          <a:xfrm>
            <a:off x="3214678" y="2071678"/>
            <a:ext cx="3321792" cy="642942"/>
          </a:xfrm>
          <a:prstGeom prst="rect">
            <a:avLst/>
          </a:prstGeom>
        </p:spPr>
        <p:txBody>
          <a:bodyPr>
            <a:normAutofit fontScale="47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ru-RU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Солнечная система </a:t>
            </a:r>
            <a:endParaRPr kumimoji="0" lang="ru-RU" sz="5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1" name="Текст 2"/>
          <p:cNvSpPr txBox="1">
            <a:spLocks/>
          </p:cNvSpPr>
          <p:nvPr/>
        </p:nvSpPr>
        <p:spPr>
          <a:xfrm>
            <a:off x="3214678" y="3357562"/>
            <a:ext cx="2928958" cy="1214446"/>
          </a:xfrm>
          <a:prstGeom prst="rect">
            <a:avLst/>
          </a:prstGeom>
        </p:spPr>
        <p:txBody>
          <a:bodyPr>
            <a:normAutofit fontScale="47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ru-RU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Системы</a:t>
            </a:r>
            <a:r>
              <a:rPr kumimoji="0" lang="ru-RU" sz="5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растений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kumimoji="0" lang="ru-RU" sz="5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и животных</a:t>
            </a:r>
            <a:endParaRPr kumimoji="0" lang="ru-RU" sz="5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2" name="Текст 2"/>
          <p:cNvSpPr txBox="1">
            <a:spLocks/>
          </p:cNvSpPr>
          <p:nvPr/>
        </p:nvSpPr>
        <p:spPr>
          <a:xfrm>
            <a:off x="1785918" y="5929306"/>
            <a:ext cx="4714908" cy="928694"/>
          </a:xfrm>
          <a:prstGeom prst="rect">
            <a:avLst/>
          </a:prstGeom>
        </p:spPr>
        <p:txBody>
          <a:bodyPr>
            <a:normAutofit fontScale="47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ru-RU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Периодическая система химических элементов</a:t>
            </a:r>
            <a:endParaRPr kumimoji="0" lang="ru-RU" sz="5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Текст 2"/>
          <p:cNvSpPr txBox="1">
            <a:spLocks/>
          </p:cNvSpPr>
          <p:nvPr/>
        </p:nvSpPr>
        <p:spPr>
          <a:xfrm>
            <a:off x="0" y="4714884"/>
            <a:ext cx="3321792" cy="642942"/>
          </a:xfrm>
          <a:prstGeom prst="rect">
            <a:avLst/>
          </a:prstGeom>
        </p:spPr>
        <p:txBody>
          <a:bodyPr>
            <a:normAutofit fontScale="47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ru-RU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Система образования</a:t>
            </a:r>
            <a:endParaRPr kumimoji="0" lang="ru-RU" sz="5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642918"/>
            <a:ext cx="7715304" cy="492922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система – это сложный объект, состоящий из взаимосвязанных частей (элементов) и существующий как единое целое.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8143900" cy="178595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уроках информатики мы встречались со следующими системами: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00166" y="2071678"/>
            <a:ext cx="6643734" cy="3143272"/>
          </a:xfrm>
        </p:spPr>
        <p:txBody>
          <a:bodyPr/>
          <a:lstStyle/>
          <a:p>
            <a:pPr algn="l">
              <a:buFont typeface="Wingdings" pitchFamily="2" charset="2"/>
              <a:buChar char="ü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Система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данных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ü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Операционная система</a:t>
            </a:r>
          </a:p>
          <a:p>
            <a:pPr algn="l">
              <a:buFont typeface="Wingdings" pitchFamily="2" charset="2"/>
              <a:buChar char="ü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Система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программирования…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ü"/>
            </a:pPr>
            <a:endParaRPr lang="ru-RU" dirty="0" smtClean="0"/>
          </a:p>
          <a:p>
            <a:pPr algn="l">
              <a:buFont typeface="Wingdings" pitchFamily="2" charset="2"/>
              <a:buChar char="ü"/>
            </a:pPr>
            <a:endParaRPr lang="ru-RU" dirty="0"/>
          </a:p>
        </p:txBody>
      </p:sp>
    </p:spTree>
  </p:cSld>
  <p:clrMapOvr>
    <a:masterClrMapping/>
  </p:clrMapOvr>
  <p:transition spd="slow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sz="quarter" idx="4"/>
          </p:nvPr>
        </p:nvGraphicFramePr>
        <p:xfrm>
          <a:off x="714348" y="285728"/>
          <a:ext cx="6985027" cy="55403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7239000" cy="822944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Свойства Систем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28728" y="1285860"/>
            <a:ext cx="6643734" cy="4748542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Целесообразность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Взаимодействие системы с окружающей средой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Состав системы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Структура системы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Системный эффект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Целостность системы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714488"/>
            <a:ext cx="7072362" cy="3000395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Целесообразность – функция, 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назначение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системы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http://im2-tub-ru.yandex.net/i?id=451802898-1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214818"/>
            <a:ext cx="2667018" cy="2000264"/>
          </a:xfrm>
          <a:prstGeom prst="rect">
            <a:avLst/>
          </a:prstGeom>
          <a:noFill/>
        </p:spPr>
      </p:pic>
      <p:pic>
        <p:nvPicPr>
          <p:cNvPr id="9220" name="Picture 4" descr="http://im6-tub-ru.yandex.net/i?id=222590574-49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4143380"/>
            <a:ext cx="3152782" cy="2092555"/>
          </a:xfrm>
          <a:prstGeom prst="rect">
            <a:avLst/>
          </a:prstGeom>
          <a:noFill/>
        </p:spPr>
      </p:pic>
      <p:sp>
        <p:nvSpPr>
          <p:cNvPr id="7" name="Стрелка вправо 6"/>
          <p:cNvSpPr/>
          <p:nvPr/>
        </p:nvSpPr>
        <p:spPr>
          <a:xfrm>
            <a:off x="3143240" y="5072074"/>
            <a:ext cx="1428760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85728"/>
            <a:ext cx="6255488" cy="207170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– это порядок связей между элементами системы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6" name="Picture 2" descr="http://im2-tub-ru.yandex.net/i?id=55874069-4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071678"/>
            <a:ext cx="2736552" cy="1857388"/>
          </a:xfrm>
          <a:prstGeom prst="rect">
            <a:avLst/>
          </a:prstGeom>
          <a:noFill/>
        </p:spPr>
      </p:pic>
      <p:pic>
        <p:nvPicPr>
          <p:cNvPr id="26628" name="Picture 4" descr="http://im0-tub-ru.yandex.net/i?id=397143046-44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2714620"/>
            <a:ext cx="3410450" cy="2214578"/>
          </a:xfrm>
          <a:prstGeom prst="rect">
            <a:avLst/>
          </a:prstGeom>
          <a:noFill/>
        </p:spPr>
      </p:pic>
      <p:pic>
        <p:nvPicPr>
          <p:cNvPr id="26630" name="Picture 6" descr="http://im7-tub-ru.yandex.net/i?id=480498947-29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2" y="5000636"/>
            <a:ext cx="2214578" cy="1652670"/>
          </a:xfrm>
          <a:prstGeom prst="rect">
            <a:avLst/>
          </a:prstGeom>
          <a:noFill/>
        </p:spPr>
      </p:pic>
      <p:pic>
        <p:nvPicPr>
          <p:cNvPr id="26632" name="Picture 8" descr="http://im4-tub-ru.yandex.net/i?id=428437593-03-72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4143380"/>
            <a:ext cx="3357554" cy="251816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714356"/>
            <a:ext cx="7036568" cy="5072098"/>
          </a:xfrm>
        </p:spPr>
        <p:txBody>
          <a:bodyPr>
            <a:noAutofit/>
          </a:bodyPr>
          <a:lstStyle/>
          <a:p>
            <a:r>
              <a:rPr lang="ru-RU" sz="3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Целостность:</a:t>
            </a:r>
            <a:br>
              <a:rPr lang="ru-RU" sz="3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нарушение элементарного состава или структуры ведет к полной или частичной утрате целесообразности системы</a:t>
            </a:r>
            <a:endParaRPr lang="ru-RU" sz="38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108</TotalTime>
  <Words>121</Words>
  <Application>Microsoft Office PowerPoint</Application>
  <PresentationFormat>Экран (4:3)</PresentationFormat>
  <Paragraphs>33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Изящная</vt:lpstr>
      <vt:lpstr> введение в теорию систем</vt:lpstr>
      <vt:lpstr>С понятием «Система» МЫ  МНОГОКРАТНО ВСТРЕЧАЛИСЬ КАК В УЧЕБНЫХ ПРЕДМЕТАХ,  ТАК И В ПОВСЕДНЕВНОЙ ЖИЗНИ.</vt:lpstr>
      <vt:lpstr> система – это сложный объект, состоящий из взаимосвязанных частей (элементов) и существующий как единое целое.</vt:lpstr>
      <vt:lpstr>на уроках информатики мы встречались со следующими системами:</vt:lpstr>
      <vt:lpstr>Слайд 5</vt:lpstr>
      <vt:lpstr>Свойства Систем</vt:lpstr>
      <vt:lpstr>Целесообразность – функция, назначение системы</vt:lpstr>
      <vt:lpstr>Структура – это порядок связей между элементами системы</vt:lpstr>
      <vt:lpstr>Целостность: нарушение элементарного состава или структуры ведет к полной или частичной утрате целесообразности системы</vt:lpstr>
      <vt:lpstr>Системный эффект: всякая система  приобретает новые качества, не присущие её составным частям</vt:lpstr>
      <vt:lpstr>Систему, входящую в состав какой-то другой, более крупной системы, называют подсистемой</vt:lpstr>
      <vt:lpstr>Системный подход – основа научной методологии: необходимость учета всех существенных системных связей объекта изучения или воздействия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введение в теорию систем</dc:title>
  <dc:creator>dns</dc:creator>
  <cp:lastModifiedBy>dns</cp:lastModifiedBy>
  <cp:revision>13</cp:revision>
  <dcterms:created xsi:type="dcterms:W3CDTF">2012-09-23T14:19:23Z</dcterms:created>
  <dcterms:modified xsi:type="dcterms:W3CDTF">2012-10-21T19:29:00Z</dcterms:modified>
</cp:coreProperties>
</file>