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4084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172480b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172480b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5172480bda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15172480bd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об’єкт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Модульна контрольна робота 1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Частина 2 </a:t>
            </a:r>
            <a:r>
              <a:rPr lang="en" dirty="0" smtClean="0"/>
              <a:t>(</a:t>
            </a:r>
            <a:r>
              <a:rPr lang="uk-UA" dirty="0" smtClean="0"/>
              <a:t>практичне</a:t>
            </a:r>
            <a:r>
              <a:rPr lang="en" dirty="0" smtClean="0"/>
              <a:t> </a:t>
            </a:r>
            <a:r>
              <a:rPr lang="en" dirty="0"/>
              <a:t>завдання)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628650" y="446959"/>
            <a:ext cx="7886700" cy="17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" sz="2100" i="1" dirty="0" smtClean="0"/>
              <a:t> (</a:t>
            </a:r>
            <a:r>
              <a:rPr lang="uk-UA" sz="2100" i="1" dirty="0"/>
              <a:t>5</a:t>
            </a:r>
            <a:r>
              <a:rPr lang="en" sz="2100" i="1" dirty="0" smtClean="0"/>
              <a:t> </a:t>
            </a:r>
            <a:r>
              <a:rPr lang="en" sz="2100" i="1" dirty="0"/>
              <a:t>балів). </a:t>
            </a:r>
            <a:r>
              <a:rPr lang="en" sz="2100" dirty="0"/>
              <a:t>Нам потрібно придбати житло (квартиру або будинок) при таких умовах:</a:t>
            </a:r>
            <a:br>
              <a:rPr lang="en" sz="2100" dirty="0"/>
            </a:br>
            <a:r>
              <a:rPr lang="en" sz="2100" dirty="0"/>
              <a:t>1) Ціна не перевищує 600 тис. грн. </a:t>
            </a:r>
            <a:br>
              <a:rPr lang="en" sz="2100" dirty="0"/>
            </a:br>
            <a:r>
              <a:rPr lang="en" sz="2100" dirty="0"/>
              <a:t>2) Новобуд (з 2-го по 6-тий поверх) або приватний будинок</a:t>
            </a:r>
            <a:br>
              <a:rPr lang="en" sz="2100" dirty="0"/>
            </a:br>
            <a:r>
              <a:rPr lang="en" sz="2100" dirty="0"/>
              <a:t>За даною пропозицією визначте, чи можемо ми придбати дану нерухомість</a:t>
            </a:r>
            <a:br>
              <a:rPr lang="en" sz="2100" dirty="0"/>
            </a:br>
            <a:r>
              <a:rPr lang="en" sz="2100" dirty="0"/>
              <a:t>Приклад роботи скрипта:</a:t>
            </a:r>
            <a:endParaRPr sz="2100" dirty="0"/>
          </a:p>
        </p:txBody>
      </p:sp>
      <p:pic>
        <p:nvPicPr>
          <p:cNvPr id="80" name="Google Shape;8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929" y="2416927"/>
            <a:ext cx="4500563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49103" y="2571750"/>
            <a:ext cx="3714750" cy="1614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Экран (16:9)</PresentationFormat>
  <Paragraphs>3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Simple Light</vt:lpstr>
      <vt:lpstr>Модульна контрольна робота 1</vt:lpstr>
      <vt:lpstr> (5 балів). Нам потрібно придбати житло (квартиру або будинок) при таких умовах: 1) Ціна не перевищує 600 тис. грн.  2) Новобуд (з 2-го по 6-тий поверх) або приватний будинок За даною пропозицією визначте, чи можемо ми придбати дану нерухомість Приклад роботи скрипта: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Модульна контрольна робота 1</dc:title>
  <cp:lastModifiedBy>Анастасия Коргун</cp:lastModifiedBy>
  <cp:revision>1</cp:revision>
  <dcterms:modified xsi:type="dcterms:W3CDTF">2023-10-05T07:26:26Z</dcterms:modified>
</cp:coreProperties>
</file>