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0680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5446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3633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690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990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0345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7892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3894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3267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6899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051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56B66-9236-4E90-B300-734E8B4E6B4E}" type="datetimeFigureOut">
              <a:rPr lang="ru-UA" smtClean="0"/>
              <a:t>08.03.2023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77907-ABD4-4569-9F90-D35D07A0FD6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3136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Аналіз використання робочого часу</a:t>
            </a:r>
            <a:endParaRPr lang="ru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8083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6632"/>
            <a:ext cx="6889154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4" y="630982"/>
            <a:ext cx="6912768" cy="5966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58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274838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Дані</a:t>
            </a:r>
            <a:r>
              <a:rPr lang="ru-RU" sz="2400" dirty="0" smtClean="0"/>
              <a:t> табл. </a:t>
            </a:r>
            <a:r>
              <a:rPr lang="ru-RU" sz="2400" dirty="0" err="1" smtClean="0"/>
              <a:t>показують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з </a:t>
            </a:r>
            <a:r>
              <a:rPr lang="ru-RU" sz="2400" dirty="0" err="1" smtClean="0"/>
              <a:t>загального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обсягу</a:t>
            </a:r>
            <a:r>
              <a:rPr lang="ru-RU" sz="2400" dirty="0" smtClean="0"/>
              <a:t> </a:t>
            </a:r>
            <a:r>
              <a:rPr lang="ru-RU" sz="2400" dirty="0" err="1" smtClean="0"/>
              <a:t>невикористаного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робочого</a:t>
            </a:r>
            <a:r>
              <a:rPr lang="ru-RU" sz="2400" dirty="0" smtClean="0"/>
              <a:t> часу з причин </a:t>
            </a:r>
            <a:r>
              <a:rPr lang="ru-RU" sz="2400" dirty="0" err="1" smtClean="0"/>
              <a:t>цілоденних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втрат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втрачено</a:t>
            </a:r>
            <a:r>
              <a:rPr lang="ru-RU" sz="2400" dirty="0" smtClean="0"/>
              <a:t> ????а з причин </a:t>
            </a:r>
            <a:r>
              <a:rPr lang="ru-RU" sz="2400" dirty="0" err="1" smtClean="0"/>
              <a:t>внутрішньозмінних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втрат</a:t>
            </a:r>
            <a:r>
              <a:rPr lang="ru-RU" sz="2400" dirty="0" smtClean="0"/>
              <a:t> </a:t>
            </a:r>
            <a:r>
              <a:rPr lang="ru-RU" sz="2400" smtClean="0"/>
              <a:t>- ?????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109286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часу на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індексний</a:t>
            </a:r>
            <a:r>
              <a:rPr lang="ru-RU" dirty="0" smtClean="0"/>
              <a:t> метод.</a:t>
            </a:r>
            <a:endParaRPr lang="ru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214" y="980728"/>
            <a:ext cx="638175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89040"/>
            <a:ext cx="8892481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524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6632"/>
            <a:ext cx="6040830" cy="35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07803"/>
            <a:ext cx="8064896" cy="6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8064896" cy="4395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677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1"/>
            <a:ext cx="8208912" cy="642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0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45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6633"/>
            <a:ext cx="4968552" cy="288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5"/>
            <a:ext cx="8532440" cy="633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751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812" y="0"/>
            <a:ext cx="9505056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42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43</Words>
  <Application>Microsoft Office PowerPoint</Application>
  <PresentationFormat>Экран (4:3)</PresentationFormat>
  <Paragraphs>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Аналіз використання робочого часу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використання робочого часу</dc:title>
  <dc:creator>uzver</dc:creator>
  <cp:lastModifiedBy>uzver</cp:lastModifiedBy>
  <cp:revision>4</cp:revision>
  <dcterms:created xsi:type="dcterms:W3CDTF">2023-03-08T08:03:11Z</dcterms:created>
  <dcterms:modified xsi:type="dcterms:W3CDTF">2023-03-08T08:27:56Z</dcterms:modified>
</cp:coreProperties>
</file>