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9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2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9301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52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4133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0145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07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412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46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30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97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81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81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26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586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98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423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936" y="4336026"/>
            <a:ext cx="7016306" cy="1320800"/>
          </a:xfrm>
        </p:spPr>
        <p:txBody>
          <a:bodyPr>
            <a:normAutofit/>
          </a:bodyPr>
          <a:lstStyle/>
          <a:p>
            <a:pPr algn="ctr"/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Маркетинговий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753" y="220203"/>
            <a:ext cx="6347714" cy="3880773"/>
          </a:xfrm>
        </p:spPr>
        <p:txBody>
          <a:bodyPr>
            <a:normAutofit/>
          </a:bodyPr>
          <a:lstStyle/>
          <a:p>
            <a:pPr algn="just"/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у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системних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маркетинговою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Завдання навчальної дисципліни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сутності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маркетингового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менеджменту</a:t>
            </a:r>
            <a:endParaRPr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endParaRPr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Формування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endParaRPr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маркетингового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endParaRPr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Що вивчає дисципліна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Сегментацію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цільових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Позиціонування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брендів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Формування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маркетинг-міксом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(4P)</a:t>
            </a: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Методи та інструменти маркетингового менеджменту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аналітика</a:t>
            </a:r>
            <a:endParaRPr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SWOT-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PEST-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endParaRPr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конкурентного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endParaRPr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цифрового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маркетингу</a:t>
            </a:r>
            <a:endParaRPr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endParaRPr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119</Words>
  <Application>Microsoft Office PowerPoint</Application>
  <PresentationFormat>Екран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Trebuchet MS</vt:lpstr>
      <vt:lpstr>Wingdings 3</vt:lpstr>
      <vt:lpstr>Грань</vt:lpstr>
      <vt:lpstr>Мета навчальної дисципліни «Маркетинговий менеджмент»</vt:lpstr>
      <vt:lpstr>Завдання навчальної дисципліни</vt:lpstr>
      <vt:lpstr>Що вивчає дисципліна</vt:lpstr>
      <vt:lpstr>Методи та інструменти маркетингового менеджменту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Svetlana</dc:creator>
  <cp:keywords/>
  <dc:description>generated using python-pptx</dc:description>
  <cp:lastModifiedBy>Svetlana</cp:lastModifiedBy>
  <cp:revision>2</cp:revision>
  <dcterms:created xsi:type="dcterms:W3CDTF">2013-01-27T09:14:16Z</dcterms:created>
  <dcterms:modified xsi:type="dcterms:W3CDTF">2025-12-15T14:57:10Z</dcterms:modified>
  <cp:category/>
</cp:coreProperties>
</file>