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sldIdLst>
    <p:sldId id="256" r:id="rId5"/>
    <p:sldId id="258" r:id="rId6"/>
    <p:sldId id="268" r:id="rId7"/>
    <p:sldId id="275" r:id="rId8"/>
    <p:sldId id="276" r:id="rId9"/>
    <p:sldId id="277" r:id="rId10"/>
    <p:sldId id="270" r:id="rId11"/>
    <p:sldId id="283" r:id="rId12"/>
    <p:sldId id="261" r:id="rId13"/>
    <p:sldId id="260" r:id="rId14"/>
    <p:sldId id="264" r:id="rId15"/>
    <p:sldId id="271" r:id="rId16"/>
    <p:sldId id="265" r:id="rId17"/>
    <p:sldId id="272" r:id="rId18"/>
    <p:sldId id="273" r:id="rId19"/>
    <p:sldId id="274" r:id="rId20"/>
    <p:sldId id="278" r:id="rId21"/>
    <p:sldId id="281" r:id="rId22"/>
    <p:sldId id="282" r:id="rId23"/>
  </p:sldIdLst>
  <p:sldSz cx="9144000" cy="6858000" type="screen4x3"/>
  <p:notesSz cx="6858000" cy="9525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мила" initials="к"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36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FBBC6-FD9C-40F8-8647-C6024BD2071C}"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ru-RU"/>
        </a:p>
      </dgm:t>
    </dgm:pt>
    <dgm:pt modelId="{313BB264-E1F0-49C3-A632-51DE9BB4297C}">
      <dgm:prSet phldrT="[Текст]"/>
      <dgm:spPr/>
      <dgm:t>
        <a:bodyPr/>
        <a:lstStyle/>
        <a:p>
          <a:r>
            <a:rPr lang="uk-UA" dirty="0" smtClean="0"/>
            <a:t>1.</a:t>
          </a:r>
          <a:endParaRPr lang="ru-RU" dirty="0"/>
        </a:p>
      </dgm:t>
    </dgm:pt>
    <dgm:pt modelId="{31413265-D471-473F-BEC2-2A1FFC6A57C7}" type="parTrans" cxnId="{F16F3541-75D3-423A-8050-EB8C8322F5FA}">
      <dgm:prSet/>
      <dgm:spPr/>
      <dgm:t>
        <a:bodyPr/>
        <a:lstStyle/>
        <a:p>
          <a:endParaRPr lang="ru-RU"/>
        </a:p>
      </dgm:t>
    </dgm:pt>
    <dgm:pt modelId="{0C21B10E-3ACB-4DA1-B3EE-18945676571E}" type="sibTrans" cxnId="{F16F3541-75D3-423A-8050-EB8C8322F5FA}">
      <dgm:prSet/>
      <dgm:spPr/>
      <dgm:t>
        <a:bodyPr/>
        <a:lstStyle/>
        <a:p>
          <a:endParaRPr lang="ru-RU"/>
        </a:p>
      </dgm:t>
    </dgm:pt>
    <dgm:pt modelId="{D986BFE2-0CB9-43F7-90CF-6EEDB15AABDC}">
      <dgm:prSet phldrT="[Текст]" custT="1"/>
      <dgm:spPr/>
      <dgm:t>
        <a:bodyPr/>
        <a:lstStyle/>
        <a:p>
          <a:r>
            <a:rPr lang="uk-UA" sz="2800" dirty="0" smtClean="0">
              <a:latin typeface="Times New Roman" pitchFamily="18" charset="0"/>
              <a:cs typeface="Times New Roman" pitchFamily="18" charset="0"/>
            </a:rPr>
            <a:t>Встановити чіткий графік спілкування в режимі </a:t>
          </a:r>
          <a:r>
            <a:rPr lang="en-US" sz="2800" dirty="0" smtClean="0">
              <a:latin typeface="Times New Roman" pitchFamily="18" charset="0"/>
              <a:cs typeface="Times New Roman" pitchFamily="18" charset="0"/>
            </a:rPr>
            <a:t>on – line</a:t>
          </a:r>
          <a:r>
            <a:rPr lang="uk-UA" sz="2800" dirty="0" smtClean="0">
              <a:latin typeface="Times New Roman" pitchFamily="18" charset="0"/>
              <a:cs typeface="Times New Roman" pitchFamily="18" charset="0"/>
            </a:rPr>
            <a:t> і чітко його дотримуватися</a:t>
          </a:r>
          <a:endParaRPr lang="ru-RU" sz="2800" dirty="0">
            <a:latin typeface="Times New Roman" pitchFamily="18" charset="0"/>
            <a:cs typeface="Times New Roman" pitchFamily="18" charset="0"/>
          </a:endParaRPr>
        </a:p>
      </dgm:t>
    </dgm:pt>
    <dgm:pt modelId="{C7EC1114-2D1C-423F-B7DA-5A62FE6ECFEC}" type="parTrans" cxnId="{87F1CA22-59B0-4890-879F-14444F652335}">
      <dgm:prSet/>
      <dgm:spPr/>
      <dgm:t>
        <a:bodyPr/>
        <a:lstStyle/>
        <a:p>
          <a:endParaRPr lang="ru-RU"/>
        </a:p>
      </dgm:t>
    </dgm:pt>
    <dgm:pt modelId="{BB1BFB12-0417-4F32-BDD4-2B1203D68295}" type="sibTrans" cxnId="{87F1CA22-59B0-4890-879F-14444F652335}">
      <dgm:prSet/>
      <dgm:spPr/>
      <dgm:t>
        <a:bodyPr/>
        <a:lstStyle/>
        <a:p>
          <a:endParaRPr lang="ru-RU"/>
        </a:p>
      </dgm:t>
    </dgm:pt>
    <dgm:pt modelId="{55801558-6375-409D-85AE-58605DC75C33}">
      <dgm:prSet phldrT="[Текст]"/>
      <dgm:spPr/>
      <dgm:t>
        <a:bodyPr/>
        <a:lstStyle/>
        <a:p>
          <a:r>
            <a:rPr lang="uk-UA" dirty="0" smtClean="0"/>
            <a:t>2.</a:t>
          </a:r>
          <a:endParaRPr lang="ru-RU" dirty="0"/>
        </a:p>
      </dgm:t>
    </dgm:pt>
    <dgm:pt modelId="{1629D7DC-FEA9-4C6C-ADB1-8BE56FECA948}" type="parTrans" cxnId="{BC127ABA-6880-4B37-B906-11331C3C7D2D}">
      <dgm:prSet/>
      <dgm:spPr/>
      <dgm:t>
        <a:bodyPr/>
        <a:lstStyle/>
        <a:p>
          <a:endParaRPr lang="ru-RU"/>
        </a:p>
      </dgm:t>
    </dgm:pt>
    <dgm:pt modelId="{EFC78420-7542-4F6F-B340-003729474BE8}" type="sibTrans" cxnId="{BC127ABA-6880-4B37-B906-11331C3C7D2D}">
      <dgm:prSet/>
      <dgm:spPr/>
      <dgm:t>
        <a:bodyPr/>
        <a:lstStyle/>
        <a:p>
          <a:endParaRPr lang="ru-RU"/>
        </a:p>
      </dgm:t>
    </dgm:pt>
    <dgm:pt modelId="{AE0806C9-58A2-4536-A69F-E9E1C628AED1}">
      <dgm:prSet phldrT="[Текст]" custT="1"/>
      <dgm:spPr/>
      <dgm:t>
        <a:bodyPr/>
        <a:lstStyle/>
        <a:p>
          <a:r>
            <a:rPr lang="uk-UA" sz="2800" dirty="0" smtClean="0">
              <a:latin typeface="Times New Roman" pitchFamily="18" charset="0"/>
              <a:cs typeface="Times New Roman" pitchFamily="18" charset="0"/>
            </a:rPr>
            <a:t>Створити атмосферу психологічного комфорту</a:t>
          </a:r>
          <a:endParaRPr lang="ru-RU" sz="2800" dirty="0">
            <a:latin typeface="Times New Roman" pitchFamily="18" charset="0"/>
            <a:cs typeface="Times New Roman" pitchFamily="18" charset="0"/>
          </a:endParaRPr>
        </a:p>
      </dgm:t>
    </dgm:pt>
    <dgm:pt modelId="{C2F73A44-D7DF-4405-AB1C-2F413A6D0952}" type="parTrans" cxnId="{A78809FA-0BDA-4707-AF51-E2FF5198B271}">
      <dgm:prSet/>
      <dgm:spPr/>
      <dgm:t>
        <a:bodyPr/>
        <a:lstStyle/>
        <a:p>
          <a:endParaRPr lang="ru-RU"/>
        </a:p>
      </dgm:t>
    </dgm:pt>
    <dgm:pt modelId="{C386A3BD-02D7-4852-BCBA-52592BCF463C}" type="sibTrans" cxnId="{A78809FA-0BDA-4707-AF51-E2FF5198B271}">
      <dgm:prSet/>
      <dgm:spPr/>
      <dgm:t>
        <a:bodyPr/>
        <a:lstStyle/>
        <a:p>
          <a:endParaRPr lang="ru-RU"/>
        </a:p>
      </dgm:t>
    </dgm:pt>
    <dgm:pt modelId="{7231DA7F-C107-4509-AB20-DB2FFA0A8A72}">
      <dgm:prSet phldrT="[Текст]"/>
      <dgm:spPr/>
      <dgm:t>
        <a:bodyPr/>
        <a:lstStyle/>
        <a:p>
          <a:r>
            <a:rPr lang="uk-UA" dirty="0" smtClean="0"/>
            <a:t>3.</a:t>
          </a:r>
          <a:endParaRPr lang="ru-RU" dirty="0"/>
        </a:p>
      </dgm:t>
    </dgm:pt>
    <dgm:pt modelId="{7B7D8300-E493-4E19-A5F6-011C33F3496B}" type="parTrans" cxnId="{38AFD2B5-8DA0-419F-8AB3-4A9730AB305C}">
      <dgm:prSet/>
      <dgm:spPr/>
      <dgm:t>
        <a:bodyPr/>
        <a:lstStyle/>
        <a:p>
          <a:endParaRPr lang="ru-RU"/>
        </a:p>
      </dgm:t>
    </dgm:pt>
    <dgm:pt modelId="{588B1525-C4B1-4062-BDCC-F183F51A9FC3}" type="sibTrans" cxnId="{38AFD2B5-8DA0-419F-8AB3-4A9730AB305C}">
      <dgm:prSet/>
      <dgm:spPr/>
      <dgm:t>
        <a:bodyPr/>
        <a:lstStyle/>
        <a:p>
          <a:endParaRPr lang="ru-RU"/>
        </a:p>
      </dgm:t>
    </dgm:pt>
    <dgm:pt modelId="{E200A94A-4668-47FF-A0F9-29628DECFC37}">
      <dgm:prSet phldrT="[Текст]" custT="1"/>
      <dgm:spPr/>
      <dgm:t>
        <a:bodyPr/>
        <a:lstStyle/>
        <a:p>
          <a:r>
            <a:rPr lang="uk-UA" sz="2800" dirty="0" smtClean="0">
              <a:latin typeface="Times New Roman" pitchFamily="18" charset="0"/>
              <a:cs typeface="Times New Roman" pitchFamily="18" charset="0"/>
            </a:rPr>
            <a:t>Швидко реагувати на повідомлення учнів  </a:t>
          </a:r>
          <a:endParaRPr lang="ru-RU" sz="2800" dirty="0">
            <a:latin typeface="Times New Roman" pitchFamily="18" charset="0"/>
            <a:cs typeface="Times New Roman" pitchFamily="18" charset="0"/>
          </a:endParaRPr>
        </a:p>
      </dgm:t>
    </dgm:pt>
    <dgm:pt modelId="{32C0DE2A-DE69-47D9-94E2-14A366D094C0}" type="parTrans" cxnId="{E7481A84-B8BC-454D-B4BB-62D2A0BF96E2}">
      <dgm:prSet/>
      <dgm:spPr/>
      <dgm:t>
        <a:bodyPr/>
        <a:lstStyle/>
        <a:p>
          <a:endParaRPr lang="ru-RU"/>
        </a:p>
      </dgm:t>
    </dgm:pt>
    <dgm:pt modelId="{9FD8B748-A8F2-43C9-80F4-095D5EAD37D0}" type="sibTrans" cxnId="{E7481A84-B8BC-454D-B4BB-62D2A0BF96E2}">
      <dgm:prSet/>
      <dgm:spPr/>
      <dgm:t>
        <a:bodyPr/>
        <a:lstStyle/>
        <a:p>
          <a:endParaRPr lang="ru-RU"/>
        </a:p>
      </dgm:t>
    </dgm:pt>
    <dgm:pt modelId="{F8F9DD83-C2E9-4183-96F0-85A08CD11A6B}" type="pres">
      <dgm:prSet presAssocID="{E28FBBC6-FD9C-40F8-8647-C6024BD2071C}" presName="linearFlow" presStyleCnt="0">
        <dgm:presLayoutVars>
          <dgm:dir/>
          <dgm:animLvl val="lvl"/>
          <dgm:resizeHandles val="exact"/>
        </dgm:presLayoutVars>
      </dgm:prSet>
      <dgm:spPr/>
      <dgm:t>
        <a:bodyPr/>
        <a:lstStyle/>
        <a:p>
          <a:endParaRPr lang="ru-RU"/>
        </a:p>
      </dgm:t>
    </dgm:pt>
    <dgm:pt modelId="{E3735908-745D-46E7-9675-DF3B4251CAB7}" type="pres">
      <dgm:prSet presAssocID="{313BB264-E1F0-49C3-A632-51DE9BB4297C}" presName="composite" presStyleCnt="0"/>
      <dgm:spPr/>
    </dgm:pt>
    <dgm:pt modelId="{71FB23A8-A4E6-4EF6-AB8F-79E77E2AA31B}" type="pres">
      <dgm:prSet presAssocID="{313BB264-E1F0-49C3-A632-51DE9BB4297C}" presName="parentText" presStyleLbl="alignNode1" presStyleIdx="0" presStyleCnt="3">
        <dgm:presLayoutVars>
          <dgm:chMax val="1"/>
          <dgm:bulletEnabled val="1"/>
        </dgm:presLayoutVars>
      </dgm:prSet>
      <dgm:spPr/>
      <dgm:t>
        <a:bodyPr/>
        <a:lstStyle/>
        <a:p>
          <a:endParaRPr lang="ru-RU"/>
        </a:p>
      </dgm:t>
    </dgm:pt>
    <dgm:pt modelId="{97237AA7-F6F2-493F-9E54-A444B4CC44B2}" type="pres">
      <dgm:prSet presAssocID="{313BB264-E1F0-49C3-A632-51DE9BB4297C}" presName="descendantText" presStyleLbl="alignAcc1" presStyleIdx="0" presStyleCnt="3" custScaleX="97898" custScaleY="100000" custLinFactNeighborX="-407" custLinFactNeighborY="7292">
        <dgm:presLayoutVars>
          <dgm:bulletEnabled val="1"/>
        </dgm:presLayoutVars>
      </dgm:prSet>
      <dgm:spPr/>
      <dgm:t>
        <a:bodyPr/>
        <a:lstStyle/>
        <a:p>
          <a:endParaRPr lang="ru-RU"/>
        </a:p>
      </dgm:t>
    </dgm:pt>
    <dgm:pt modelId="{BCC7B6FE-5D92-416C-A954-EBA3C94D3FA4}" type="pres">
      <dgm:prSet presAssocID="{0C21B10E-3ACB-4DA1-B3EE-18945676571E}" presName="sp" presStyleCnt="0"/>
      <dgm:spPr/>
    </dgm:pt>
    <dgm:pt modelId="{D29CB461-AC19-47CE-A695-96D07862C426}" type="pres">
      <dgm:prSet presAssocID="{55801558-6375-409D-85AE-58605DC75C33}" presName="composite" presStyleCnt="0"/>
      <dgm:spPr/>
    </dgm:pt>
    <dgm:pt modelId="{A781B1E5-975C-4623-964A-9404F616E647}" type="pres">
      <dgm:prSet presAssocID="{55801558-6375-409D-85AE-58605DC75C33}" presName="parentText" presStyleLbl="alignNode1" presStyleIdx="1" presStyleCnt="3">
        <dgm:presLayoutVars>
          <dgm:chMax val="1"/>
          <dgm:bulletEnabled val="1"/>
        </dgm:presLayoutVars>
      </dgm:prSet>
      <dgm:spPr/>
      <dgm:t>
        <a:bodyPr/>
        <a:lstStyle/>
        <a:p>
          <a:endParaRPr lang="ru-RU"/>
        </a:p>
      </dgm:t>
    </dgm:pt>
    <dgm:pt modelId="{FBEE2E35-5C5D-4262-B65D-54C6DA351A5F}" type="pres">
      <dgm:prSet presAssocID="{55801558-6375-409D-85AE-58605DC75C33}" presName="descendantText" presStyleLbl="alignAcc1" presStyleIdx="1" presStyleCnt="3">
        <dgm:presLayoutVars>
          <dgm:bulletEnabled val="1"/>
        </dgm:presLayoutVars>
      </dgm:prSet>
      <dgm:spPr/>
      <dgm:t>
        <a:bodyPr/>
        <a:lstStyle/>
        <a:p>
          <a:endParaRPr lang="ru-RU"/>
        </a:p>
      </dgm:t>
    </dgm:pt>
    <dgm:pt modelId="{7305D0F0-6607-48B4-8785-393E4487236C}" type="pres">
      <dgm:prSet presAssocID="{EFC78420-7542-4F6F-B340-003729474BE8}" presName="sp" presStyleCnt="0"/>
      <dgm:spPr/>
    </dgm:pt>
    <dgm:pt modelId="{947E7F78-79FE-4E66-9D05-D7FCFC064968}" type="pres">
      <dgm:prSet presAssocID="{7231DA7F-C107-4509-AB20-DB2FFA0A8A72}" presName="composite" presStyleCnt="0"/>
      <dgm:spPr/>
    </dgm:pt>
    <dgm:pt modelId="{871A9209-866D-4FEA-88A5-434BB415E541}" type="pres">
      <dgm:prSet presAssocID="{7231DA7F-C107-4509-AB20-DB2FFA0A8A72}" presName="parentText" presStyleLbl="alignNode1" presStyleIdx="2" presStyleCnt="3">
        <dgm:presLayoutVars>
          <dgm:chMax val="1"/>
          <dgm:bulletEnabled val="1"/>
        </dgm:presLayoutVars>
      </dgm:prSet>
      <dgm:spPr/>
      <dgm:t>
        <a:bodyPr/>
        <a:lstStyle/>
        <a:p>
          <a:endParaRPr lang="ru-RU"/>
        </a:p>
      </dgm:t>
    </dgm:pt>
    <dgm:pt modelId="{99DAA5A9-9037-4EC3-902F-D7BD4DA09EBD}" type="pres">
      <dgm:prSet presAssocID="{7231DA7F-C107-4509-AB20-DB2FFA0A8A72}" presName="descendantText" presStyleLbl="alignAcc1" presStyleIdx="2" presStyleCnt="3">
        <dgm:presLayoutVars>
          <dgm:bulletEnabled val="1"/>
        </dgm:presLayoutVars>
      </dgm:prSet>
      <dgm:spPr/>
      <dgm:t>
        <a:bodyPr/>
        <a:lstStyle/>
        <a:p>
          <a:endParaRPr lang="ru-RU"/>
        </a:p>
      </dgm:t>
    </dgm:pt>
  </dgm:ptLst>
  <dgm:cxnLst>
    <dgm:cxn modelId="{F16F3541-75D3-423A-8050-EB8C8322F5FA}" srcId="{E28FBBC6-FD9C-40F8-8647-C6024BD2071C}" destId="{313BB264-E1F0-49C3-A632-51DE9BB4297C}" srcOrd="0" destOrd="0" parTransId="{31413265-D471-473F-BEC2-2A1FFC6A57C7}" sibTransId="{0C21B10E-3ACB-4DA1-B3EE-18945676571E}"/>
    <dgm:cxn modelId="{AE69CD8E-9281-4742-8F4F-08ADA0A182FB}" type="presOf" srcId="{7231DA7F-C107-4509-AB20-DB2FFA0A8A72}" destId="{871A9209-866D-4FEA-88A5-434BB415E541}" srcOrd="0" destOrd="0" presId="urn:microsoft.com/office/officeart/2005/8/layout/chevron2"/>
    <dgm:cxn modelId="{87F1CA22-59B0-4890-879F-14444F652335}" srcId="{313BB264-E1F0-49C3-A632-51DE9BB4297C}" destId="{D986BFE2-0CB9-43F7-90CF-6EEDB15AABDC}" srcOrd="0" destOrd="0" parTransId="{C7EC1114-2D1C-423F-B7DA-5A62FE6ECFEC}" sibTransId="{BB1BFB12-0417-4F32-BDD4-2B1203D68295}"/>
    <dgm:cxn modelId="{74019FFF-B852-4476-B760-6F7EE51F1C7D}" type="presOf" srcId="{55801558-6375-409D-85AE-58605DC75C33}" destId="{A781B1E5-975C-4623-964A-9404F616E647}" srcOrd="0" destOrd="0" presId="urn:microsoft.com/office/officeart/2005/8/layout/chevron2"/>
    <dgm:cxn modelId="{121028B0-E07B-490B-A4B7-6A84E6A39B18}" type="presOf" srcId="{E200A94A-4668-47FF-A0F9-29628DECFC37}" destId="{99DAA5A9-9037-4EC3-902F-D7BD4DA09EBD}" srcOrd="0" destOrd="0" presId="urn:microsoft.com/office/officeart/2005/8/layout/chevron2"/>
    <dgm:cxn modelId="{F625ED16-E54A-47F0-BC20-688F8E542C48}" type="presOf" srcId="{E28FBBC6-FD9C-40F8-8647-C6024BD2071C}" destId="{F8F9DD83-C2E9-4183-96F0-85A08CD11A6B}" srcOrd="0" destOrd="0" presId="urn:microsoft.com/office/officeart/2005/8/layout/chevron2"/>
    <dgm:cxn modelId="{E7481A84-B8BC-454D-B4BB-62D2A0BF96E2}" srcId="{7231DA7F-C107-4509-AB20-DB2FFA0A8A72}" destId="{E200A94A-4668-47FF-A0F9-29628DECFC37}" srcOrd="0" destOrd="0" parTransId="{32C0DE2A-DE69-47D9-94E2-14A366D094C0}" sibTransId="{9FD8B748-A8F2-43C9-80F4-095D5EAD37D0}"/>
    <dgm:cxn modelId="{A3FA22F4-5E80-4751-9456-E417CF31BB6A}" type="presOf" srcId="{AE0806C9-58A2-4536-A69F-E9E1C628AED1}" destId="{FBEE2E35-5C5D-4262-B65D-54C6DA351A5F}" srcOrd="0" destOrd="0" presId="urn:microsoft.com/office/officeart/2005/8/layout/chevron2"/>
    <dgm:cxn modelId="{FF1E4822-2097-493D-A5E3-3E8F9C6D54D7}" type="presOf" srcId="{D986BFE2-0CB9-43F7-90CF-6EEDB15AABDC}" destId="{97237AA7-F6F2-493F-9E54-A444B4CC44B2}" srcOrd="0" destOrd="0" presId="urn:microsoft.com/office/officeart/2005/8/layout/chevron2"/>
    <dgm:cxn modelId="{A78809FA-0BDA-4707-AF51-E2FF5198B271}" srcId="{55801558-6375-409D-85AE-58605DC75C33}" destId="{AE0806C9-58A2-4536-A69F-E9E1C628AED1}" srcOrd="0" destOrd="0" parTransId="{C2F73A44-D7DF-4405-AB1C-2F413A6D0952}" sibTransId="{C386A3BD-02D7-4852-BCBA-52592BCF463C}"/>
    <dgm:cxn modelId="{38AFD2B5-8DA0-419F-8AB3-4A9730AB305C}" srcId="{E28FBBC6-FD9C-40F8-8647-C6024BD2071C}" destId="{7231DA7F-C107-4509-AB20-DB2FFA0A8A72}" srcOrd="2" destOrd="0" parTransId="{7B7D8300-E493-4E19-A5F6-011C33F3496B}" sibTransId="{588B1525-C4B1-4062-BDCC-F183F51A9FC3}"/>
    <dgm:cxn modelId="{BC127ABA-6880-4B37-B906-11331C3C7D2D}" srcId="{E28FBBC6-FD9C-40F8-8647-C6024BD2071C}" destId="{55801558-6375-409D-85AE-58605DC75C33}" srcOrd="1" destOrd="0" parTransId="{1629D7DC-FEA9-4C6C-ADB1-8BE56FECA948}" sibTransId="{EFC78420-7542-4F6F-B340-003729474BE8}"/>
    <dgm:cxn modelId="{A11E33D8-EB0E-4595-B508-8EFA0FA4FDDD}" type="presOf" srcId="{313BB264-E1F0-49C3-A632-51DE9BB4297C}" destId="{71FB23A8-A4E6-4EF6-AB8F-79E77E2AA31B}" srcOrd="0" destOrd="0" presId="urn:microsoft.com/office/officeart/2005/8/layout/chevron2"/>
    <dgm:cxn modelId="{4D18B9DF-3239-4195-A6B6-6C4D34E1023E}" type="presParOf" srcId="{F8F9DD83-C2E9-4183-96F0-85A08CD11A6B}" destId="{E3735908-745D-46E7-9675-DF3B4251CAB7}" srcOrd="0" destOrd="0" presId="urn:microsoft.com/office/officeart/2005/8/layout/chevron2"/>
    <dgm:cxn modelId="{3FFFC500-3515-4858-8D35-F48D42F95EBB}" type="presParOf" srcId="{E3735908-745D-46E7-9675-DF3B4251CAB7}" destId="{71FB23A8-A4E6-4EF6-AB8F-79E77E2AA31B}" srcOrd="0" destOrd="0" presId="urn:microsoft.com/office/officeart/2005/8/layout/chevron2"/>
    <dgm:cxn modelId="{DC893BF3-83DF-4937-9DCA-4233C5545360}" type="presParOf" srcId="{E3735908-745D-46E7-9675-DF3B4251CAB7}" destId="{97237AA7-F6F2-493F-9E54-A444B4CC44B2}" srcOrd="1" destOrd="0" presId="urn:microsoft.com/office/officeart/2005/8/layout/chevron2"/>
    <dgm:cxn modelId="{AA1945BD-FBF1-41E4-88D2-4E0712D2FA09}" type="presParOf" srcId="{F8F9DD83-C2E9-4183-96F0-85A08CD11A6B}" destId="{BCC7B6FE-5D92-416C-A954-EBA3C94D3FA4}" srcOrd="1" destOrd="0" presId="urn:microsoft.com/office/officeart/2005/8/layout/chevron2"/>
    <dgm:cxn modelId="{A5C53464-160C-46D3-ADEE-18128B57CCB6}" type="presParOf" srcId="{F8F9DD83-C2E9-4183-96F0-85A08CD11A6B}" destId="{D29CB461-AC19-47CE-A695-96D07862C426}" srcOrd="2" destOrd="0" presId="urn:microsoft.com/office/officeart/2005/8/layout/chevron2"/>
    <dgm:cxn modelId="{BC79BEE3-4BDA-4F13-AC4C-B508F9C774B4}" type="presParOf" srcId="{D29CB461-AC19-47CE-A695-96D07862C426}" destId="{A781B1E5-975C-4623-964A-9404F616E647}" srcOrd="0" destOrd="0" presId="urn:microsoft.com/office/officeart/2005/8/layout/chevron2"/>
    <dgm:cxn modelId="{D74CAA40-B275-4DD4-95B2-57305CBDE2CE}" type="presParOf" srcId="{D29CB461-AC19-47CE-A695-96D07862C426}" destId="{FBEE2E35-5C5D-4262-B65D-54C6DA351A5F}" srcOrd="1" destOrd="0" presId="urn:microsoft.com/office/officeart/2005/8/layout/chevron2"/>
    <dgm:cxn modelId="{85A5D965-36A6-4C4D-B0F0-4C05D27A0027}" type="presParOf" srcId="{F8F9DD83-C2E9-4183-96F0-85A08CD11A6B}" destId="{7305D0F0-6607-48B4-8785-393E4487236C}" srcOrd="3" destOrd="0" presId="urn:microsoft.com/office/officeart/2005/8/layout/chevron2"/>
    <dgm:cxn modelId="{851A6F8A-0BC4-4B4C-89A9-9CA7EEEF30E0}" type="presParOf" srcId="{F8F9DD83-C2E9-4183-96F0-85A08CD11A6B}" destId="{947E7F78-79FE-4E66-9D05-D7FCFC064968}" srcOrd="4" destOrd="0" presId="urn:microsoft.com/office/officeart/2005/8/layout/chevron2"/>
    <dgm:cxn modelId="{93E5ACD5-A92E-4BC4-BD8D-EC21803A0A57}" type="presParOf" srcId="{947E7F78-79FE-4E66-9D05-D7FCFC064968}" destId="{871A9209-866D-4FEA-88A5-434BB415E541}" srcOrd="0" destOrd="0" presId="urn:microsoft.com/office/officeart/2005/8/layout/chevron2"/>
    <dgm:cxn modelId="{32866252-3D9B-436E-A044-E19FC85A12C1}" type="presParOf" srcId="{947E7F78-79FE-4E66-9D05-D7FCFC064968}" destId="{99DAA5A9-9037-4EC3-902F-D7BD4DA09E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AAA07-8EAE-452F-9F37-BE95098709EF}" type="doc">
      <dgm:prSet loTypeId="urn:microsoft.com/office/officeart/2005/8/layout/pList2#11" loCatId="list" qsTypeId="urn:microsoft.com/office/officeart/2005/8/quickstyle/simple1" qsCatId="simple" csTypeId="urn:microsoft.com/office/officeart/2005/8/colors/accent1_2" csCatId="accent1" phldr="1"/>
      <dgm:spPr/>
    </dgm:pt>
    <dgm:pt modelId="{90C3E780-B7C6-4F8F-8780-C66EFDC02C80}">
      <dgm:prSet phldrT="[Текст]"/>
      <dgm:spPr/>
      <dgm:t>
        <a:bodyPr/>
        <a:lstStyle/>
        <a:p>
          <a:r>
            <a:rPr lang="uk-UA" dirty="0" smtClean="0"/>
            <a:t>Підтримка від батьків та вчителів надають відчуття захищеності</a:t>
          </a:r>
          <a:endParaRPr lang="ru-RU" dirty="0"/>
        </a:p>
      </dgm:t>
    </dgm:pt>
    <dgm:pt modelId="{C4D17325-DBEA-4EED-960F-0C8B2986EBAE}" type="parTrans" cxnId="{BEEF7BA5-B64B-4B87-A177-41126BFE30FA}">
      <dgm:prSet/>
      <dgm:spPr/>
    </dgm:pt>
    <dgm:pt modelId="{CC8F9269-1402-4683-974A-80250CCE9F61}" type="sibTrans" cxnId="{BEEF7BA5-B64B-4B87-A177-41126BFE30FA}">
      <dgm:prSet/>
      <dgm:spPr/>
    </dgm:pt>
    <dgm:pt modelId="{1AC3B9B7-E727-427C-B1E6-BF4CAE7C52AB}">
      <dgm:prSet phldrT="[Текст]"/>
      <dgm:spPr/>
      <dgm:t>
        <a:bodyPr/>
        <a:lstStyle/>
        <a:p>
          <a:r>
            <a:rPr lang="uk-UA" dirty="0" smtClean="0"/>
            <a:t>Пояснювати</a:t>
          </a:r>
        </a:p>
        <a:p>
          <a:r>
            <a:rPr lang="uk-UA" dirty="0" smtClean="0"/>
            <a:t>дистанційна освіта – це експеримент у  навчанні його потрібно сприймати, як крок до нового</a:t>
          </a:r>
          <a:endParaRPr lang="ru-RU" dirty="0"/>
        </a:p>
      </dgm:t>
    </dgm:pt>
    <dgm:pt modelId="{040C5FF2-E6B2-46B0-A96C-63B8617729A4}" type="parTrans" cxnId="{F30DD80F-A2E4-42A1-A123-03A860B2E1E3}">
      <dgm:prSet/>
      <dgm:spPr/>
    </dgm:pt>
    <dgm:pt modelId="{7A46383C-F3DF-463E-AAC4-A9DFF2B133E6}" type="sibTrans" cxnId="{F30DD80F-A2E4-42A1-A123-03A860B2E1E3}">
      <dgm:prSet/>
      <dgm:spPr/>
    </dgm:pt>
    <dgm:pt modelId="{07E83E10-CDE1-4C5C-8381-C85EF6CC49C7}">
      <dgm:prSet phldrT="[Текст]"/>
      <dgm:spPr/>
      <dgm:t>
        <a:bodyPr/>
        <a:lstStyle/>
        <a:p>
          <a:r>
            <a:rPr lang="uk-UA" dirty="0" smtClean="0"/>
            <a:t>Власним прикладом показувати</a:t>
          </a:r>
        </a:p>
        <a:p>
          <a:r>
            <a:rPr lang="uk-UA" dirty="0" smtClean="0"/>
            <a:t>організованість і готовність до нового</a:t>
          </a:r>
          <a:endParaRPr lang="ru-RU" dirty="0"/>
        </a:p>
      </dgm:t>
    </dgm:pt>
    <dgm:pt modelId="{CCF35B8A-B3D3-483D-96EB-DF4FA67A8AC5}" type="parTrans" cxnId="{7D6EA3C1-B8DE-447C-8B02-74DBB256275E}">
      <dgm:prSet/>
      <dgm:spPr/>
    </dgm:pt>
    <dgm:pt modelId="{756F4046-89E8-48A1-A5D8-198A2B27A7F1}" type="sibTrans" cxnId="{7D6EA3C1-B8DE-447C-8B02-74DBB256275E}">
      <dgm:prSet/>
      <dgm:spPr/>
    </dgm:pt>
    <dgm:pt modelId="{6D97644F-C16C-4827-A707-998BC3B6AC65}" type="pres">
      <dgm:prSet presAssocID="{878AAA07-8EAE-452F-9F37-BE95098709EF}" presName="Name0" presStyleCnt="0">
        <dgm:presLayoutVars>
          <dgm:dir/>
          <dgm:resizeHandles val="exact"/>
        </dgm:presLayoutVars>
      </dgm:prSet>
      <dgm:spPr/>
    </dgm:pt>
    <dgm:pt modelId="{3135ED79-B8DD-469B-A7FE-9B9E7C9F4CDA}" type="pres">
      <dgm:prSet presAssocID="{878AAA07-8EAE-452F-9F37-BE95098709EF}" presName="bkgdShp" presStyleLbl="alignAccFollowNode1" presStyleIdx="0" presStyleCnt="1"/>
      <dgm:spPr/>
    </dgm:pt>
    <dgm:pt modelId="{F3A32D0C-436A-4E05-9692-1FE26C43842F}" type="pres">
      <dgm:prSet presAssocID="{878AAA07-8EAE-452F-9F37-BE95098709EF}" presName="linComp" presStyleCnt="0"/>
      <dgm:spPr/>
    </dgm:pt>
    <dgm:pt modelId="{59726060-2F01-4DF5-A31B-DE37F8747670}" type="pres">
      <dgm:prSet presAssocID="{90C3E780-B7C6-4F8F-8780-C66EFDC02C80}" presName="compNode" presStyleCnt="0"/>
      <dgm:spPr/>
    </dgm:pt>
    <dgm:pt modelId="{8D5192D4-6893-4279-A9C5-546BD2C4CC90}" type="pres">
      <dgm:prSet presAssocID="{90C3E780-B7C6-4F8F-8780-C66EFDC02C80}" presName="node" presStyleLbl="node1" presStyleIdx="0" presStyleCnt="3" custLinFactNeighborX="-2531" custLinFactNeighborY="258">
        <dgm:presLayoutVars>
          <dgm:bulletEnabled val="1"/>
        </dgm:presLayoutVars>
      </dgm:prSet>
      <dgm:spPr/>
      <dgm:t>
        <a:bodyPr/>
        <a:lstStyle/>
        <a:p>
          <a:endParaRPr lang="ru-RU"/>
        </a:p>
      </dgm:t>
    </dgm:pt>
    <dgm:pt modelId="{E02DF624-289D-468E-864A-6255A5D6DBEA}" type="pres">
      <dgm:prSet presAssocID="{90C3E780-B7C6-4F8F-8780-C66EFDC02C80}" presName="invisiNode" presStyleLbl="node1" presStyleIdx="0" presStyleCnt="3"/>
      <dgm:spPr/>
    </dgm:pt>
    <dgm:pt modelId="{41E01BA6-ADFA-4695-B485-815D135181C3}" type="pres">
      <dgm:prSet presAssocID="{90C3E780-B7C6-4F8F-8780-C66EFDC02C80}" presName="imagNode" presStyleLbl="fgImgPlace1" presStyleIdx="0" presStyleCnt="3" custScaleX="95886" custScaleY="89395"/>
      <dgm:spPr>
        <a:blipFill rotWithShape="0">
          <a:blip xmlns:r="http://schemas.openxmlformats.org/officeDocument/2006/relationships" r:embed="rId1"/>
          <a:stretch>
            <a:fillRect/>
          </a:stretch>
        </a:blipFill>
      </dgm:spPr>
    </dgm:pt>
    <dgm:pt modelId="{DE551487-44C6-4AEB-9C50-2F14A8EC661A}" type="pres">
      <dgm:prSet presAssocID="{CC8F9269-1402-4683-974A-80250CCE9F61}" presName="sibTrans" presStyleLbl="sibTrans2D1" presStyleIdx="0" presStyleCnt="0"/>
      <dgm:spPr/>
    </dgm:pt>
    <dgm:pt modelId="{0595D959-93D5-4BA7-A05D-69FCD0164F20}" type="pres">
      <dgm:prSet presAssocID="{1AC3B9B7-E727-427C-B1E6-BF4CAE7C52AB}" presName="compNode" presStyleCnt="0"/>
      <dgm:spPr/>
    </dgm:pt>
    <dgm:pt modelId="{C83E8AA5-8D34-49F0-BEFE-6501FD74BF60}" type="pres">
      <dgm:prSet presAssocID="{1AC3B9B7-E727-427C-B1E6-BF4CAE7C52AB}" presName="node" presStyleLbl="node1" presStyleIdx="1" presStyleCnt="3">
        <dgm:presLayoutVars>
          <dgm:bulletEnabled val="1"/>
        </dgm:presLayoutVars>
      </dgm:prSet>
      <dgm:spPr/>
      <dgm:t>
        <a:bodyPr/>
        <a:lstStyle/>
        <a:p>
          <a:endParaRPr lang="ru-RU"/>
        </a:p>
      </dgm:t>
    </dgm:pt>
    <dgm:pt modelId="{DD22F3BF-0C32-4C03-AE95-A3781E5490B1}" type="pres">
      <dgm:prSet presAssocID="{1AC3B9B7-E727-427C-B1E6-BF4CAE7C52AB}" presName="invisiNode" presStyleLbl="node1" presStyleIdx="1" presStyleCnt="3"/>
      <dgm:spPr/>
    </dgm:pt>
    <dgm:pt modelId="{A82BD34F-5C5D-4540-BEAB-B78D79419CFA}" type="pres">
      <dgm:prSet presAssocID="{1AC3B9B7-E727-427C-B1E6-BF4CAE7C52AB}" presName="imagNode" presStyleLbl="fgImgPlace1" presStyleIdx="1" presStyleCnt="3"/>
      <dgm:spPr>
        <a:blipFill rotWithShape="0">
          <a:blip xmlns:r="http://schemas.openxmlformats.org/officeDocument/2006/relationships" r:embed="rId2"/>
          <a:stretch>
            <a:fillRect/>
          </a:stretch>
        </a:blipFill>
      </dgm:spPr>
    </dgm:pt>
    <dgm:pt modelId="{0019DB02-9DD4-4019-AE1C-BD17117679C4}" type="pres">
      <dgm:prSet presAssocID="{7A46383C-F3DF-463E-AAC4-A9DFF2B133E6}" presName="sibTrans" presStyleLbl="sibTrans2D1" presStyleIdx="0" presStyleCnt="0"/>
      <dgm:spPr/>
    </dgm:pt>
    <dgm:pt modelId="{241FE918-F45A-47CD-83CE-9A0CF04DA4CF}" type="pres">
      <dgm:prSet presAssocID="{07E83E10-CDE1-4C5C-8381-C85EF6CC49C7}" presName="compNode" presStyleCnt="0"/>
      <dgm:spPr/>
    </dgm:pt>
    <dgm:pt modelId="{91CCA454-A1E2-4573-AE8C-9D70B7B5D78F}" type="pres">
      <dgm:prSet presAssocID="{07E83E10-CDE1-4C5C-8381-C85EF6CC49C7}" presName="node" presStyleLbl="node1" presStyleIdx="2" presStyleCnt="3">
        <dgm:presLayoutVars>
          <dgm:bulletEnabled val="1"/>
        </dgm:presLayoutVars>
      </dgm:prSet>
      <dgm:spPr/>
      <dgm:t>
        <a:bodyPr/>
        <a:lstStyle/>
        <a:p>
          <a:endParaRPr lang="ru-RU"/>
        </a:p>
      </dgm:t>
    </dgm:pt>
    <dgm:pt modelId="{E45CBEC5-CF11-4324-BD41-4F46DB3E9FE6}" type="pres">
      <dgm:prSet presAssocID="{07E83E10-CDE1-4C5C-8381-C85EF6CC49C7}" presName="invisiNode" presStyleLbl="node1" presStyleIdx="2" presStyleCnt="3"/>
      <dgm:spPr/>
    </dgm:pt>
    <dgm:pt modelId="{3B4FDE41-1073-4E3D-A89A-4B154D87A66A}" type="pres">
      <dgm:prSet presAssocID="{07E83E10-CDE1-4C5C-8381-C85EF6CC49C7}" presName="imagNode" presStyleLbl="fgImgPlace1" presStyleIdx="2" presStyleCnt="3"/>
      <dgm:spPr>
        <a:blipFill rotWithShape="0">
          <a:blip xmlns:r="http://schemas.openxmlformats.org/officeDocument/2006/relationships" r:embed="rId3"/>
          <a:stretch>
            <a:fillRect/>
          </a:stretch>
        </a:blipFill>
      </dgm:spPr>
    </dgm:pt>
  </dgm:ptLst>
  <dgm:cxnLst>
    <dgm:cxn modelId="{BEEF7BA5-B64B-4B87-A177-41126BFE30FA}" srcId="{878AAA07-8EAE-452F-9F37-BE95098709EF}" destId="{90C3E780-B7C6-4F8F-8780-C66EFDC02C80}" srcOrd="0" destOrd="0" parTransId="{C4D17325-DBEA-4EED-960F-0C8B2986EBAE}" sibTransId="{CC8F9269-1402-4683-974A-80250CCE9F61}"/>
    <dgm:cxn modelId="{2ED21F16-C854-41A7-BC8A-783FF9F29020}" type="presOf" srcId="{1AC3B9B7-E727-427C-B1E6-BF4CAE7C52AB}" destId="{C83E8AA5-8D34-49F0-BEFE-6501FD74BF60}" srcOrd="0" destOrd="0" presId="urn:microsoft.com/office/officeart/2005/8/layout/pList2#11"/>
    <dgm:cxn modelId="{6BC89C1D-5FFA-4A22-883F-53F2CF9D2184}" type="presOf" srcId="{878AAA07-8EAE-452F-9F37-BE95098709EF}" destId="{6D97644F-C16C-4827-A707-998BC3B6AC65}" srcOrd="0" destOrd="0" presId="urn:microsoft.com/office/officeart/2005/8/layout/pList2#11"/>
    <dgm:cxn modelId="{EB06FD5E-831D-4412-BF2C-D076717C8E5C}" type="presOf" srcId="{7A46383C-F3DF-463E-AAC4-A9DFF2B133E6}" destId="{0019DB02-9DD4-4019-AE1C-BD17117679C4}" srcOrd="0" destOrd="0" presId="urn:microsoft.com/office/officeart/2005/8/layout/pList2#11"/>
    <dgm:cxn modelId="{F30DD80F-A2E4-42A1-A123-03A860B2E1E3}" srcId="{878AAA07-8EAE-452F-9F37-BE95098709EF}" destId="{1AC3B9B7-E727-427C-B1E6-BF4CAE7C52AB}" srcOrd="1" destOrd="0" parTransId="{040C5FF2-E6B2-46B0-A96C-63B8617729A4}" sibTransId="{7A46383C-F3DF-463E-AAC4-A9DFF2B133E6}"/>
    <dgm:cxn modelId="{86C37FDD-4565-4E10-976F-13B94AABB73E}" type="presOf" srcId="{07E83E10-CDE1-4C5C-8381-C85EF6CC49C7}" destId="{91CCA454-A1E2-4573-AE8C-9D70B7B5D78F}" srcOrd="0" destOrd="0" presId="urn:microsoft.com/office/officeart/2005/8/layout/pList2#11"/>
    <dgm:cxn modelId="{E99841CC-1933-4AD8-B88B-BC9455078C85}" type="presOf" srcId="{90C3E780-B7C6-4F8F-8780-C66EFDC02C80}" destId="{8D5192D4-6893-4279-A9C5-546BD2C4CC90}" srcOrd="0" destOrd="0" presId="urn:microsoft.com/office/officeart/2005/8/layout/pList2#11"/>
    <dgm:cxn modelId="{FB36429B-83B6-446C-B14F-F041216F14E9}" type="presOf" srcId="{CC8F9269-1402-4683-974A-80250CCE9F61}" destId="{DE551487-44C6-4AEB-9C50-2F14A8EC661A}" srcOrd="0" destOrd="0" presId="urn:microsoft.com/office/officeart/2005/8/layout/pList2#11"/>
    <dgm:cxn modelId="{7D6EA3C1-B8DE-447C-8B02-74DBB256275E}" srcId="{878AAA07-8EAE-452F-9F37-BE95098709EF}" destId="{07E83E10-CDE1-4C5C-8381-C85EF6CC49C7}" srcOrd="2" destOrd="0" parTransId="{CCF35B8A-B3D3-483D-96EB-DF4FA67A8AC5}" sibTransId="{756F4046-89E8-48A1-A5D8-198A2B27A7F1}"/>
    <dgm:cxn modelId="{BFFBAF2B-C774-478B-9068-7EA0067B0732}" type="presParOf" srcId="{6D97644F-C16C-4827-A707-998BC3B6AC65}" destId="{3135ED79-B8DD-469B-A7FE-9B9E7C9F4CDA}" srcOrd="0" destOrd="0" presId="urn:microsoft.com/office/officeart/2005/8/layout/pList2#11"/>
    <dgm:cxn modelId="{ACBFBA4D-ED5C-41AC-87A0-BCEA59A33153}" type="presParOf" srcId="{6D97644F-C16C-4827-A707-998BC3B6AC65}" destId="{F3A32D0C-436A-4E05-9692-1FE26C43842F}" srcOrd="1" destOrd="0" presId="urn:microsoft.com/office/officeart/2005/8/layout/pList2#11"/>
    <dgm:cxn modelId="{2779038B-1F23-47BE-B28E-64443CF928F6}" type="presParOf" srcId="{F3A32D0C-436A-4E05-9692-1FE26C43842F}" destId="{59726060-2F01-4DF5-A31B-DE37F8747670}" srcOrd="0" destOrd="0" presId="urn:microsoft.com/office/officeart/2005/8/layout/pList2#11"/>
    <dgm:cxn modelId="{A2A609D0-B552-4AAE-A123-36241E39456D}" type="presParOf" srcId="{59726060-2F01-4DF5-A31B-DE37F8747670}" destId="{8D5192D4-6893-4279-A9C5-546BD2C4CC90}" srcOrd="0" destOrd="0" presId="urn:microsoft.com/office/officeart/2005/8/layout/pList2#11"/>
    <dgm:cxn modelId="{DF12D176-A281-490A-A9BF-4143852BB7DC}" type="presParOf" srcId="{59726060-2F01-4DF5-A31B-DE37F8747670}" destId="{E02DF624-289D-468E-864A-6255A5D6DBEA}" srcOrd="1" destOrd="0" presId="urn:microsoft.com/office/officeart/2005/8/layout/pList2#11"/>
    <dgm:cxn modelId="{0B360B51-590C-48AA-9A16-6270878B4C2E}" type="presParOf" srcId="{59726060-2F01-4DF5-A31B-DE37F8747670}" destId="{41E01BA6-ADFA-4695-B485-815D135181C3}" srcOrd="2" destOrd="0" presId="urn:microsoft.com/office/officeart/2005/8/layout/pList2#11"/>
    <dgm:cxn modelId="{325E6978-78D7-4089-8B23-90D00E2F75A4}" type="presParOf" srcId="{F3A32D0C-436A-4E05-9692-1FE26C43842F}" destId="{DE551487-44C6-4AEB-9C50-2F14A8EC661A}" srcOrd="1" destOrd="0" presId="urn:microsoft.com/office/officeart/2005/8/layout/pList2#11"/>
    <dgm:cxn modelId="{FACFEF23-2BD2-4D40-9179-00F3F89FC7BC}" type="presParOf" srcId="{F3A32D0C-436A-4E05-9692-1FE26C43842F}" destId="{0595D959-93D5-4BA7-A05D-69FCD0164F20}" srcOrd="2" destOrd="0" presId="urn:microsoft.com/office/officeart/2005/8/layout/pList2#11"/>
    <dgm:cxn modelId="{84A8369E-E2FE-41E9-9481-6738A638C41C}" type="presParOf" srcId="{0595D959-93D5-4BA7-A05D-69FCD0164F20}" destId="{C83E8AA5-8D34-49F0-BEFE-6501FD74BF60}" srcOrd="0" destOrd="0" presId="urn:microsoft.com/office/officeart/2005/8/layout/pList2#11"/>
    <dgm:cxn modelId="{D2B2DB8E-84E1-409D-BD6F-954EE0A49AA8}" type="presParOf" srcId="{0595D959-93D5-4BA7-A05D-69FCD0164F20}" destId="{DD22F3BF-0C32-4C03-AE95-A3781E5490B1}" srcOrd="1" destOrd="0" presId="urn:microsoft.com/office/officeart/2005/8/layout/pList2#11"/>
    <dgm:cxn modelId="{DB61D1BC-8D16-4387-AD40-36D49FD25A0D}" type="presParOf" srcId="{0595D959-93D5-4BA7-A05D-69FCD0164F20}" destId="{A82BD34F-5C5D-4540-BEAB-B78D79419CFA}" srcOrd="2" destOrd="0" presId="urn:microsoft.com/office/officeart/2005/8/layout/pList2#11"/>
    <dgm:cxn modelId="{895885C0-10CB-4207-8189-CCE7FDAEBD78}" type="presParOf" srcId="{F3A32D0C-436A-4E05-9692-1FE26C43842F}" destId="{0019DB02-9DD4-4019-AE1C-BD17117679C4}" srcOrd="3" destOrd="0" presId="urn:microsoft.com/office/officeart/2005/8/layout/pList2#11"/>
    <dgm:cxn modelId="{08C1CA94-75C2-407E-90ED-21F2F0A7112D}" type="presParOf" srcId="{F3A32D0C-436A-4E05-9692-1FE26C43842F}" destId="{241FE918-F45A-47CD-83CE-9A0CF04DA4CF}" srcOrd="4" destOrd="0" presId="urn:microsoft.com/office/officeart/2005/8/layout/pList2#11"/>
    <dgm:cxn modelId="{1217C4EE-5E31-47EE-A9D3-CE162C304745}" type="presParOf" srcId="{241FE918-F45A-47CD-83CE-9A0CF04DA4CF}" destId="{91CCA454-A1E2-4573-AE8C-9D70B7B5D78F}" srcOrd="0" destOrd="0" presId="urn:microsoft.com/office/officeart/2005/8/layout/pList2#11"/>
    <dgm:cxn modelId="{55C0E391-9DF1-49BA-87B9-0A691E6E57E5}" type="presParOf" srcId="{241FE918-F45A-47CD-83CE-9A0CF04DA4CF}" destId="{E45CBEC5-CF11-4324-BD41-4F46DB3E9FE6}" srcOrd="1" destOrd="0" presId="urn:microsoft.com/office/officeart/2005/8/layout/pList2#11"/>
    <dgm:cxn modelId="{E3AF3987-B27F-4B39-83E0-7AE10BECA52A}" type="presParOf" srcId="{241FE918-F45A-47CD-83CE-9A0CF04DA4CF}" destId="{3B4FDE41-1073-4E3D-A89A-4B154D87A66A}" srcOrd="2" destOrd="0" presId="urn:microsoft.com/office/officeart/2005/8/layout/pList2#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777374-63D6-4BDB-BE0D-73545BA42E7C}" type="doc">
      <dgm:prSet loTypeId="urn:microsoft.com/office/officeart/2005/8/layout/pList2#12" loCatId="list" qsTypeId="urn:microsoft.com/office/officeart/2005/8/quickstyle/simple1" qsCatId="simple" csTypeId="urn:microsoft.com/office/officeart/2005/8/colors/accent1_2" csCatId="accent1" phldr="1"/>
      <dgm:spPr/>
    </dgm:pt>
    <dgm:pt modelId="{121FD90A-5EBA-4396-AD5C-E5BB3FC32132}">
      <dgm:prSet phldrT="[Текст]"/>
      <dgm:spPr/>
      <dgm:t>
        <a:bodyPr/>
        <a:lstStyle/>
        <a:p>
          <a:r>
            <a:rPr lang="uk-UA" dirty="0" smtClean="0"/>
            <a:t>Організуйте з дитиною розпорядок дня – це дисциплінує</a:t>
          </a:r>
          <a:endParaRPr lang="ru-RU" dirty="0"/>
        </a:p>
      </dgm:t>
    </dgm:pt>
    <dgm:pt modelId="{F1879F15-44C5-40A3-83A9-5870D7F5FD93}" type="parTrans" cxnId="{2CAF1E70-5555-4ECD-88B9-E98A15E5C7CE}">
      <dgm:prSet/>
      <dgm:spPr/>
    </dgm:pt>
    <dgm:pt modelId="{9E9D11B1-D26C-4EEF-A4E9-6E6AC4DEF3FF}" type="sibTrans" cxnId="{2CAF1E70-5555-4ECD-88B9-E98A15E5C7CE}">
      <dgm:prSet/>
      <dgm:spPr/>
    </dgm:pt>
    <dgm:pt modelId="{91D9AD64-23D3-43F0-B4B0-1113C3DD7E16}">
      <dgm:prSet phldrT="[Текст]"/>
      <dgm:spPr/>
      <dgm:t>
        <a:bodyPr/>
        <a:lstStyle/>
        <a:p>
          <a:r>
            <a:rPr lang="uk-UA" dirty="0" smtClean="0"/>
            <a:t>Сплануйте роботу на день не забуваючи про активний відпочинок</a:t>
          </a:r>
          <a:endParaRPr lang="ru-RU" dirty="0"/>
        </a:p>
      </dgm:t>
    </dgm:pt>
    <dgm:pt modelId="{8596E3E5-E62D-4D79-B472-470B7925364C}" type="parTrans" cxnId="{40CF2400-D10F-4F30-B534-BE880DB8189E}">
      <dgm:prSet/>
      <dgm:spPr/>
    </dgm:pt>
    <dgm:pt modelId="{61D3F72A-E6C0-4CE6-9A65-4E0F1C8C2F62}" type="sibTrans" cxnId="{40CF2400-D10F-4F30-B534-BE880DB8189E}">
      <dgm:prSet/>
      <dgm:spPr/>
    </dgm:pt>
    <dgm:pt modelId="{0416BF7B-A6A8-45C9-93A9-2536198A768F}">
      <dgm:prSet phldrT="[Текст]"/>
      <dgm:spPr/>
      <dgm:t>
        <a:bodyPr/>
        <a:lstStyle/>
        <a:p>
          <a:r>
            <a:rPr lang="uk-UA" dirty="0" smtClean="0"/>
            <a:t>Хваліть дитину. Допоможіть, якщо виникають труднощі</a:t>
          </a:r>
          <a:endParaRPr lang="ru-RU" dirty="0"/>
        </a:p>
      </dgm:t>
    </dgm:pt>
    <dgm:pt modelId="{904C5416-A42C-4A0C-874F-497BAD892746}" type="parTrans" cxnId="{0637EB6F-EC4A-4010-9113-A496B2735B46}">
      <dgm:prSet/>
      <dgm:spPr/>
    </dgm:pt>
    <dgm:pt modelId="{24B73199-8605-4814-9274-3A7AFAA134B2}" type="sibTrans" cxnId="{0637EB6F-EC4A-4010-9113-A496B2735B46}">
      <dgm:prSet/>
      <dgm:spPr/>
    </dgm:pt>
    <dgm:pt modelId="{69FA6B84-5DA3-41AA-8B5F-4644CFBCA199}" type="pres">
      <dgm:prSet presAssocID="{D2777374-63D6-4BDB-BE0D-73545BA42E7C}" presName="Name0" presStyleCnt="0">
        <dgm:presLayoutVars>
          <dgm:dir/>
          <dgm:resizeHandles val="exact"/>
        </dgm:presLayoutVars>
      </dgm:prSet>
      <dgm:spPr/>
    </dgm:pt>
    <dgm:pt modelId="{36A18797-7357-4162-86B2-457B7E81E5AF}" type="pres">
      <dgm:prSet presAssocID="{D2777374-63D6-4BDB-BE0D-73545BA42E7C}" presName="bkgdShp" presStyleLbl="alignAccFollowNode1" presStyleIdx="0" presStyleCnt="1"/>
      <dgm:spPr/>
    </dgm:pt>
    <dgm:pt modelId="{11D9A7B6-E4A9-4014-B936-5B49D5B57AEF}" type="pres">
      <dgm:prSet presAssocID="{D2777374-63D6-4BDB-BE0D-73545BA42E7C}" presName="linComp" presStyleCnt="0"/>
      <dgm:spPr/>
    </dgm:pt>
    <dgm:pt modelId="{564B9E8C-2CAA-4381-899E-233E04938858}" type="pres">
      <dgm:prSet presAssocID="{121FD90A-5EBA-4396-AD5C-E5BB3FC32132}" presName="compNode" presStyleCnt="0"/>
      <dgm:spPr/>
    </dgm:pt>
    <dgm:pt modelId="{11884C7F-1502-4774-B286-F361DA5E36EF}" type="pres">
      <dgm:prSet presAssocID="{121FD90A-5EBA-4396-AD5C-E5BB3FC32132}" presName="node" presStyleLbl="node1" presStyleIdx="0" presStyleCnt="3">
        <dgm:presLayoutVars>
          <dgm:bulletEnabled val="1"/>
        </dgm:presLayoutVars>
      </dgm:prSet>
      <dgm:spPr/>
      <dgm:t>
        <a:bodyPr/>
        <a:lstStyle/>
        <a:p>
          <a:endParaRPr lang="ru-RU"/>
        </a:p>
      </dgm:t>
    </dgm:pt>
    <dgm:pt modelId="{0143D33F-772D-483C-A24B-698A78EE44DF}" type="pres">
      <dgm:prSet presAssocID="{121FD90A-5EBA-4396-AD5C-E5BB3FC32132}" presName="invisiNode" presStyleLbl="node1" presStyleIdx="0" presStyleCnt="3"/>
      <dgm:spPr/>
    </dgm:pt>
    <dgm:pt modelId="{44B43C7C-3538-4CF5-A441-E443AEB60C39}" type="pres">
      <dgm:prSet presAssocID="{121FD90A-5EBA-4396-AD5C-E5BB3FC32132}" presName="imagNode" presStyleLbl="fgImgPlace1" presStyleIdx="0" presStyleCnt="3"/>
      <dgm:spPr>
        <a:blipFill rotWithShape="0">
          <a:blip xmlns:r="http://schemas.openxmlformats.org/officeDocument/2006/relationships" r:embed="rId1"/>
          <a:stretch>
            <a:fillRect/>
          </a:stretch>
        </a:blipFill>
      </dgm:spPr>
    </dgm:pt>
    <dgm:pt modelId="{9B33F115-545A-4BC9-BF36-D4E31549F3E9}" type="pres">
      <dgm:prSet presAssocID="{9E9D11B1-D26C-4EEF-A4E9-6E6AC4DEF3FF}" presName="sibTrans" presStyleLbl="sibTrans2D1" presStyleIdx="0" presStyleCnt="0"/>
      <dgm:spPr/>
    </dgm:pt>
    <dgm:pt modelId="{46B15C82-9CB7-4761-BE25-81E1BF92723B}" type="pres">
      <dgm:prSet presAssocID="{91D9AD64-23D3-43F0-B4B0-1113C3DD7E16}" presName="compNode" presStyleCnt="0"/>
      <dgm:spPr/>
    </dgm:pt>
    <dgm:pt modelId="{5A4AD098-A2F2-408C-8A3F-7A751577FE88}" type="pres">
      <dgm:prSet presAssocID="{91D9AD64-23D3-43F0-B4B0-1113C3DD7E16}" presName="node" presStyleLbl="node1" presStyleIdx="1" presStyleCnt="3">
        <dgm:presLayoutVars>
          <dgm:bulletEnabled val="1"/>
        </dgm:presLayoutVars>
      </dgm:prSet>
      <dgm:spPr/>
      <dgm:t>
        <a:bodyPr/>
        <a:lstStyle/>
        <a:p>
          <a:endParaRPr lang="ru-RU"/>
        </a:p>
      </dgm:t>
    </dgm:pt>
    <dgm:pt modelId="{99AF9608-C45C-40D1-9B87-12683BB5F85A}" type="pres">
      <dgm:prSet presAssocID="{91D9AD64-23D3-43F0-B4B0-1113C3DD7E16}" presName="invisiNode" presStyleLbl="node1" presStyleIdx="1" presStyleCnt="3"/>
      <dgm:spPr/>
    </dgm:pt>
    <dgm:pt modelId="{2CB5C038-CA47-4B9B-B4FE-241BE29E6BA1}" type="pres">
      <dgm:prSet presAssocID="{91D9AD64-23D3-43F0-B4B0-1113C3DD7E16}" presName="imagNode" presStyleLbl="fgImgPlace1" presStyleIdx="1" presStyleCnt="3"/>
      <dgm:spPr>
        <a:blipFill rotWithShape="0">
          <a:blip xmlns:r="http://schemas.openxmlformats.org/officeDocument/2006/relationships" r:embed="rId2"/>
          <a:stretch>
            <a:fillRect/>
          </a:stretch>
        </a:blipFill>
      </dgm:spPr>
    </dgm:pt>
    <dgm:pt modelId="{5693E722-60E6-4BF4-8E5D-C6A6261CF408}" type="pres">
      <dgm:prSet presAssocID="{61D3F72A-E6C0-4CE6-9A65-4E0F1C8C2F62}" presName="sibTrans" presStyleLbl="sibTrans2D1" presStyleIdx="0" presStyleCnt="0"/>
      <dgm:spPr/>
    </dgm:pt>
    <dgm:pt modelId="{C3835ACE-1832-4793-A7DC-427C6EE6C624}" type="pres">
      <dgm:prSet presAssocID="{0416BF7B-A6A8-45C9-93A9-2536198A768F}" presName="compNode" presStyleCnt="0"/>
      <dgm:spPr/>
    </dgm:pt>
    <dgm:pt modelId="{F3A9A997-EDE4-45F0-9E62-64DA893E1D55}" type="pres">
      <dgm:prSet presAssocID="{0416BF7B-A6A8-45C9-93A9-2536198A768F}" presName="node" presStyleLbl="node1" presStyleIdx="2" presStyleCnt="3">
        <dgm:presLayoutVars>
          <dgm:bulletEnabled val="1"/>
        </dgm:presLayoutVars>
      </dgm:prSet>
      <dgm:spPr/>
      <dgm:t>
        <a:bodyPr/>
        <a:lstStyle/>
        <a:p>
          <a:endParaRPr lang="ru-RU"/>
        </a:p>
      </dgm:t>
    </dgm:pt>
    <dgm:pt modelId="{62757CE6-708B-4E35-B652-4CF788E764E4}" type="pres">
      <dgm:prSet presAssocID="{0416BF7B-A6A8-45C9-93A9-2536198A768F}" presName="invisiNode" presStyleLbl="node1" presStyleIdx="2" presStyleCnt="3"/>
      <dgm:spPr/>
    </dgm:pt>
    <dgm:pt modelId="{63DC5563-000E-4EE9-9BE6-B1F166BD2D23}" type="pres">
      <dgm:prSet presAssocID="{0416BF7B-A6A8-45C9-93A9-2536198A768F}" presName="imagNode" presStyleLbl="fgImgPlace1" presStyleIdx="2" presStyleCnt="3"/>
      <dgm:spPr>
        <a:blipFill rotWithShape="0">
          <a:blip xmlns:r="http://schemas.openxmlformats.org/officeDocument/2006/relationships" r:embed="rId3"/>
          <a:stretch>
            <a:fillRect/>
          </a:stretch>
        </a:blipFill>
      </dgm:spPr>
    </dgm:pt>
  </dgm:ptLst>
  <dgm:cxnLst>
    <dgm:cxn modelId="{A31C43D0-C6EA-4A1D-B076-CECF2000824C}" type="presOf" srcId="{61D3F72A-E6C0-4CE6-9A65-4E0F1C8C2F62}" destId="{5693E722-60E6-4BF4-8E5D-C6A6261CF408}" srcOrd="0" destOrd="0" presId="urn:microsoft.com/office/officeart/2005/8/layout/pList2#12"/>
    <dgm:cxn modelId="{F5FD1964-9A68-41D9-8124-4449C05989CA}" type="presOf" srcId="{121FD90A-5EBA-4396-AD5C-E5BB3FC32132}" destId="{11884C7F-1502-4774-B286-F361DA5E36EF}" srcOrd="0" destOrd="0" presId="urn:microsoft.com/office/officeart/2005/8/layout/pList2#12"/>
    <dgm:cxn modelId="{CEF812B8-938D-4693-B44A-5B719EF914AA}" type="presOf" srcId="{91D9AD64-23D3-43F0-B4B0-1113C3DD7E16}" destId="{5A4AD098-A2F2-408C-8A3F-7A751577FE88}" srcOrd="0" destOrd="0" presId="urn:microsoft.com/office/officeart/2005/8/layout/pList2#12"/>
    <dgm:cxn modelId="{2CAF1E70-5555-4ECD-88B9-E98A15E5C7CE}" srcId="{D2777374-63D6-4BDB-BE0D-73545BA42E7C}" destId="{121FD90A-5EBA-4396-AD5C-E5BB3FC32132}" srcOrd="0" destOrd="0" parTransId="{F1879F15-44C5-40A3-83A9-5870D7F5FD93}" sibTransId="{9E9D11B1-D26C-4EEF-A4E9-6E6AC4DEF3FF}"/>
    <dgm:cxn modelId="{58711593-B4AE-44AF-A247-AA0DF1643CD6}" type="presOf" srcId="{D2777374-63D6-4BDB-BE0D-73545BA42E7C}" destId="{69FA6B84-5DA3-41AA-8B5F-4644CFBCA199}" srcOrd="0" destOrd="0" presId="urn:microsoft.com/office/officeart/2005/8/layout/pList2#12"/>
    <dgm:cxn modelId="{B3B2FA2C-C8F2-4B98-B95C-73000DE9BD74}" type="presOf" srcId="{0416BF7B-A6A8-45C9-93A9-2536198A768F}" destId="{F3A9A997-EDE4-45F0-9E62-64DA893E1D55}" srcOrd="0" destOrd="0" presId="urn:microsoft.com/office/officeart/2005/8/layout/pList2#12"/>
    <dgm:cxn modelId="{0637EB6F-EC4A-4010-9113-A496B2735B46}" srcId="{D2777374-63D6-4BDB-BE0D-73545BA42E7C}" destId="{0416BF7B-A6A8-45C9-93A9-2536198A768F}" srcOrd="2" destOrd="0" parTransId="{904C5416-A42C-4A0C-874F-497BAD892746}" sibTransId="{24B73199-8605-4814-9274-3A7AFAA134B2}"/>
    <dgm:cxn modelId="{40CF2400-D10F-4F30-B534-BE880DB8189E}" srcId="{D2777374-63D6-4BDB-BE0D-73545BA42E7C}" destId="{91D9AD64-23D3-43F0-B4B0-1113C3DD7E16}" srcOrd="1" destOrd="0" parTransId="{8596E3E5-E62D-4D79-B472-470B7925364C}" sibTransId="{61D3F72A-E6C0-4CE6-9A65-4E0F1C8C2F62}"/>
    <dgm:cxn modelId="{4759457F-1A2C-4D19-A97D-C96C7C07757C}" type="presOf" srcId="{9E9D11B1-D26C-4EEF-A4E9-6E6AC4DEF3FF}" destId="{9B33F115-545A-4BC9-BF36-D4E31549F3E9}" srcOrd="0" destOrd="0" presId="urn:microsoft.com/office/officeart/2005/8/layout/pList2#12"/>
    <dgm:cxn modelId="{79E57C13-D2AD-415E-8DFB-8794B9C045C8}" type="presParOf" srcId="{69FA6B84-5DA3-41AA-8B5F-4644CFBCA199}" destId="{36A18797-7357-4162-86B2-457B7E81E5AF}" srcOrd="0" destOrd="0" presId="urn:microsoft.com/office/officeart/2005/8/layout/pList2#12"/>
    <dgm:cxn modelId="{E8C69911-FE44-41D6-A252-633FF18100A5}" type="presParOf" srcId="{69FA6B84-5DA3-41AA-8B5F-4644CFBCA199}" destId="{11D9A7B6-E4A9-4014-B936-5B49D5B57AEF}" srcOrd="1" destOrd="0" presId="urn:microsoft.com/office/officeart/2005/8/layout/pList2#12"/>
    <dgm:cxn modelId="{6F95BEAD-FE66-4A08-9DB8-CC557F6A2592}" type="presParOf" srcId="{11D9A7B6-E4A9-4014-B936-5B49D5B57AEF}" destId="{564B9E8C-2CAA-4381-899E-233E04938858}" srcOrd="0" destOrd="0" presId="urn:microsoft.com/office/officeart/2005/8/layout/pList2#12"/>
    <dgm:cxn modelId="{F3635774-1577-49FA-B7AC-FAD129E353B7}" type="presParOf" srcId="{564B9E8C-2CAA-4381-899E-233E04938858}" destId="{11884C7F-1502-4774-B286-F361DA5E36EF}" srcOrd="0" destOrd="0" presId="urn:microsoft.com/office/officeart/2005/8/layout/pList2#12"/>
    <dgm:cxn modelId="{B322E5C7-5658-44A4-8436-0555BA9E69BB}" type="presParOf" srcId="{564B9E8C-2CAA-4381-899E-233E04938858}" destId="{0143D33F-772D-483C-A24B-698A78EE44DF}" srcOrd="1" destOrd="0" presId="urn:microsoft.com/office/officeart/2005/8/layout/pList2#12"/>
    <dgm:cxn modelId="{CCABC3C0-BDCE-4C9C-A699-4C87DD48E961}" type="presParOf" srcId="{564B9E8C-2CAA-4381-899E-233E04938858}" destId="{44B43C7C-3538-4CF5-A441-E443AEB60C39}" srcOrd="2" destOrd="0" presId="urn:microsoft.com/office/officeart/2005/8/layout/pList2#12"/>
    <dgm:cxn modelId="{2755CA04-F1B3-4830-B616-E2365FD03314}" type="presParOf" srcId="{11D9A7B6-E4A9-4014-B936-5B49D5B57AEF}" destId="{9B33F115-545A-4BC9-BF36-D4E31549F3E9}" srcOrd="1" destOrd="0" presId="urn:microsoft.com/office/officeart/2005/8/layout/pList2#12"/>
    <dgm:cxn modelId="{E58FA209-AECE-4BC6-9404-2E2A67BC01D7}" type="presParOf" srcId="{11D9A7B6-E4A9-4014-B936-5B49D5B57AEF}" destId="{46B15C82-9CB7-4761-BE25-81E1BF92723B}" srcOrd="2" destOrd="0" presId="urn:microsoft.com/office/officeart/2005/8/layout/pList2#12"/>
    <dgm:cxn modelId="{0DF61221-4BE5-4E26-BF2A-00F48B04D7F1}" type="presParOf" srcId="{46B15C82-9CB7-4761-BE25-81E1BF92723B}" destId="{5A4AD098-A2F2-408C-8A3F-7A751577FE88}" srcOrd="0" destOrd="0" presId="urn:microsoft.com/office/officeart/2005/8/layout/pList2#12"/>
    <dgm:cxn modelId="{34BAF8B8-7172-4321-ADA8-6D78291B89E8}" type="presParOf" srcId="{46B15C82-9CB7-4761-BE25-81E1BF92723B}" destId="{99AF9608-C45C-40D1-9B87-12683BB5F85A}" srcOrd="1" destOrd="0" presId="urn:microsoft.com/office/officeart/2005/8/layout/pList2#12"/>
    <dgm:cxn modelId="{4769C678-094B-446F-84C7-0AE73E16F5D2}" type="presParOf" srcId="{46B15C82-9CB7-4761-BE25-81E1BF92723B}" destId="{2CB5C038-CA47-4B9B-B4FE-241BE29E6BA1}" srcOrd="2" destOrd="0" presId="urn:microsoft.com/office/officeart/2005/8/layout/pList2#12"/>
    <dgm:cxn modelId="{829C2EED-3CC6-4AD9-AC62-E2C611171C3E}" type="presParOf" srcId="{11D9A7B6-E4A9-4014-B936-5B49D5B57AEF}" destId="{5693E722-60E6-4BF4-8E5D-C6A6261CF408}" srcOrd="3" destOrd="0" presId="urn:microsoft.com/office/officeart/2005/8/layout/pList2#12"/>
    <dgm:cxn modelId="{469620C5-3C9D-48D8-8DF6-C2BFA7CFC0C7}" type="presParOf" srcId="{11D9A7B6-E4A9-4014-B936-5B49D5B57AEF}" destId="{C3835ACE-1832-4793-A7DC-427C6EE6C624}" srcOrd="4" destOrd="0" presId="urn:microsoft.com/office/officeart/2005/8/layout/pList2#12"/>
    <dgm:cxn modelId="{71FA1E5A-3353-4D89-9570-4699CE48D1EB}" type="presParOf" srcId="{C3835ACE-1832-4793-A7DC-427C6EE6C624}" destId="{F3A9A997-EDE4-45F0-9E62-64DA893E1D55}" srcOrd="0" destOrd="0" presId="urn:microsoft.com/office/officeart/2005/8/layout/pList2#12"/>
    <dgm:cxn modelId="{963C380E-3C0A-49EA-AEF7-C32DC9552D78}" type="presParOf" srcId="{C3835ACE-1832-4793-A7DC-427C6EE6C624}" destId="{62757CE6-708B-4E35-B652-4CF788E764E4}" srcOrd="1" destOrd="0" presId="urn:microsoft.com/office/officeart/2005/8/layout/pList2#12"/>
    <dgm:cxn modelId="{04AB729E-F2BD-4FBF-98D0-7D503C2DFDC7}" type="presParOf" srcId="{C3835ACE-1832-4793-A7DC-427C6EE6C624}" destId="{63DC5563-000E-4EE9-9BE6-B1F166BD2D23}" srcOrd="2" destOrd="0" presId="urn:microsoft.com/office/officeart/2005/8/layout/pList2#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B23A8-A4E6-4EF6-AB8F-79E77E2AA31B}">
      <dsp:nvSpPr>
        <dsp:cNvPr id="0" name=""/>
        <dsp:cNvSpPr/>
      </dsp:nvSpPr>
      <dsp:spPr>
        <a:xfrm rot="5400000">
          <a:off x="-218290" y="222630"/>
          <a:ext cx="1455268" cy="101868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t>1.</a:t>
          </a:r>
          <a:endParaRPr lang="ru-RU" sz="2800" kern="1200" dirty="0"/>
        </a:p>
      </dsp:txBody>
      <dsp:txXfrm rot="-5400000">
        <a:off x="0" y="513684"/>
        <a:ext cx="1018688" cy="436580"/>
      </dsp:txXfrm>
    </dsp:sp>
    <dsp:sp modelId="{97237AA7-F6F2-493F-9E54-A444B4CC44B2}">
      <dsp:nvSpPr>
        <dsp:cNvPr id="0" name=""/>
        <dsp:cNvSpPr/>
      </dsp:nvSpPr>
      <dsp:spPr>
        <a:xfrm rot="5400000">
          <a:off x="3895094" y="-2759594"/>
          <a:ext cx="945924" cy="661174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kern="1200" dirty="0" smtClean="0">
              <a:latin typeface="Times New Roman" pitchFamily="18" charset="0"/>
              <a:cs typeface="Times New Roman" pitchFamily="18" charset="0"/>
            </a:rPr>
            <a:t>Встановити чіткий графік спілкування в режимі </a:t>
          </a:r>
          <a:r>
            <a:rPr lang="en-US" sz="2800" kern="1200" dirty="0" smtClean="0">
              <a:latin typeface="Times New Roman" pitchFamily="18" charset="0"/>
              <a:cs typeface="Times New Roman" pitchFamily="18" charset="0"/>
            </a:rPr>
            <a:t>on – line</a:t>
          </a:r>
          <a:r>
            <a:rPr lang="uk-UA" sz="2800" kern="1200" dirty="0" smtClean="0">
              <a:latin typeface="Times New Roman" pitchFamily="18" charset="0"/>
              <a:cs typeface="Times New Roman" pitchFamily="18" charset="0"/>
            </a:rPr>
            <a:t> і чітко його дотримуватися</a:t>
          </a:r>
          <a:endParaRPr lang="ru-RU" sz="2800" kern="1200" dirty="0">
            <a:latin typeface="Times New Roman" pitchFamily="18" charset="0"/>
            <a:cs typeface="Times New Roman" pitchFamily="18" charset="0"/>
          </a:endParaRPr>
        </a:p>
      </dsp:txBody>
      <dsp:txXfrm rot="-5400000">
        <a:off x="1062182" y="119494"/>
        <a:ext cx="6565572" cy="853572"/>
      </dsp:txXfrm>
    </dsp:sp>
    <dsp:sp modelId="{A781B1E5-975C-4623-964A-9404F616E647}">
      <dsp:nvSpPr>
        <dsp:cNvPr id="0" name=""/>
        <dsp:cNvSpPr/>
      </dsp:nvSpPr>
      <dsp:spPr>
        <a:xfrm rot="5400000">
          <a:off x="-218290" y="1482180"/>
          <a:ext cx="1455268" cy="1018688"/>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t>2.</a:t>
          </a:r>
          <a:endParaRPr lang="ru-RU" sz="2800" kern="1200" dirty="0"/>
        </a:p>
      </dsp:txBody>
      <dsp:txXfrm rot="-5400000">
        <a:off x="0" y="1773234"/>
        <a:ext cx="1018688" cy="436580"/>
      </dsp:txXfrm>
    </dsp:sp>
    <dsp:sp modelId="{FBEE2E35-5C5D-4262-B65D-54C6DA351A5F}">
      <dsp:nvSpPr>
        <dsp:cNvPr id="0" name=""/>
        <dsp:cNvSpPr/>
      </dsp:nvSpPr>
      <dsp:spPr>
        <a:xfrm rot="5400000">
          <a:off x="3922581" y="-1640003"/>
          <a:ext cx="945924" cy="6753711"/>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kern="1200" dirty="0" smtClean="0">
              <a:latin typeface="Times New Roman" pitchFamily="18" charset="0"/>
              <a:cs typeface="Times New Roman" pitchFamily="18" charset="0"/>
            </a:rPr>
            <a:t>Створити атмосферу психологічного комфорту</a:t>
          </a:r>
          <a:endParaRPr lang="ru-RU" sz="2800" kern="1200" dirty="0">
            <a:latin typeface="Times New Roman" pitchFamily="18" charset="0"/>
            <a:cs typeface="Times New Roman" pitchFamily="18" charset="0"/>
          </a:endParaRPr>
        </a:p>
      </dsp:txBody>
      <dsp:txXfrm rot="-5400000">
        <a:off x="1018688" y="1310066"/>
        <a:ext cx="6707535" cy="853572"/>
      </dsp:txXfrm>
    </dsp:sp>
    <dsp:sp modelId="{871A9209-866D-4FEA-88A5-434BB415E541}">
      <dsp:nvSpPr>
        <dsp:cNvPr id="0" name=""/>
        <dsp:cNvSpPr/>
      </dsp:nvSpPr>
      <dsp:spPr>
        <a:xfrm rot="5400000">
          <a:off x="-218290" y="2741730"/>
          <a:ext cx="1455268" cy="1018688"/>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t>3.</a:t>
          </a:r>
          <a:endParaRPr lang="ru-RU" sz="2800" kern="1200" dirty="0"/>
        </a:p>
      </dsp:txBody>
      <dsp:txXfrm rot="-5400000">
        <a:off x="0" y="3032784"/>
        <a:ext cx="1018688" cy="436580"/>
      </dsp:txXfrm>
    </dsp:sp>
    <dsp:sp modelId="{99DAA5A9-9037-4EC3-902F-D7BD4DA09EBD}">
      <dsp:nvSpPr>
        <dsp:cNvPr id="0" name=""/>
        <dsp:cNvSpPr/>
      </dsp:nvSpPr>
      <dsp:spPr>
        <a:xfrm rot="5400000">
          <a:off x="3922581" y="-380453"/>
          <a:ext cx="945924" cy="6753711"/>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kern="1200" dirty="0" smtClean="0">
              <a:latin typeface="Times New Roman" pitchFamily="18" charset="0"/>
              <a:cs typeface="Times New Roman" pitchFamily="18" charset="0"/>
            </a:rPr>
            <a:t>Швидко реагувати на повідомлення учнів  </a:t>
          </a:r>
          <a:endParaRPr lang="ru-RU" sz="2800" kern="1200" dirty="0">
            <a:latin typeface="Times New Roman" pitchFamily="18" charset="0"/>
            <a:cs typeface="Times New Roman" pitchFamily="18" charset="0"/>
          </a:endParaRPr>
        </a:p>
      </dsp:txBody>
      <dsp:txXfrm rot="-5400000">
        <a:off x="1018688" y="2569616"/>
        <a:ext cx="6707535" cy="853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5ED79-B8DD-469B-A7FE-9B9E7C9F4CDA}">
      <dsp:nvSpPr>
        <dsp:cNvPr id="0" name=""/>
        <dsp:cNvSpPr/>
      </dsp:nvSpPr>
      <dsp:spPr>
        <a:xfrm>
          <a:off x="0" y="0"/>
          <a:ext cx="8229600"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01BA6-ADFA-4695-B485-815D135181C3}">
      <dsp:nvSpPr>
        <dsp:cNvPr id="0" name=""/>
        <dsp:cNvSpPr/>
      </dsp:nvSpPr>
      <dsp:spPr>
        <a:xfrm>
          <a:off x="296614" y="350754"/>
          <a:ext cx="2317991" cy="133517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192D4-6893-4279-A9C5-546BD2C4CC90}">
      <dsp:nvSpPr>
        <dsp:cNvPr id="0" name=""/>
        <dsp:cNvSpPr/>
      </dsp:nvSpPr>
      <dsp:spPr>
        <a:xfrm rot="10800000">
          <a:off x="185702"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uk-UA" sz="1800" kern="1200" dirty="0" smtClean="0"/>
            <a:t>Підтримка від батьків та вчителів надають відчуття захищеності</a:t>
          </a:r>
          <a:endParaRPr lang="ru-RU" sz="1800" kern="1200" dirty="0"/>
        </a:p>
      </dsp:txBody>
      <dsp:txXfrm rot="10800000">
        <a:off x="260047" y="2036683"/>
        <a:ext cx="2268755" cy="2414934"/>
      </dsp:txXfrm>
    </dsp:sp>
    <dsp:sp modelId="{A82BD34F-5C5D-4540-BEAB-B78D79419CFA}">
      <dsp:nvSpPr>
        <dsp:cNvPr id="0" name=""/>
        <dsp:cNvSpPr/>
      </dsp:nvSpPr>
      <dsp:spPr>
        <a:xfrm>
          <a:off x="2906077" y="271557"/>
          <a:ext cx="2417445" cy="149356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E8AA5-8D34-49F0-BEFE-6501FD74BF60}">
      <dsp:nvSpPr>
        <dsp:cNvPr id="0" name=""/>
        <dsp:cNvSpPr/>
      </dsp:nvSpPr>
      <dsp:spPr>
        <a:xfrm rot="10800000">
          <a:off x="290607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uk-UA" sz="1800" kern="1200" dirty="0" smtClean="0"/>
            <a:t>Пояснювати</a:t>
          </a:r>
        </a:p>
        <a:p>
          <a:pPr lvl="0" algn="ctr" defTabSz="800100">
            <a:lnSpc>
              <a:spcPct val="90000"/>
            </a:lnSpc>
            <a:spcBef>
              <a:spcPct val="0"/>
            </a:spcBef>
            <a:spcAft>
              <a:spcPct val="35000"/>
            </a:spcAft>
          </a:pPr>
          <a:r>
            <a:rPr lang="uk-UA" sz="1800" kern="1200" dirty="0" smtClean="0"/>
            <a:t>дистанційна освіта – це експеримент у  навчанні його потрібно сприймати, як крок до нового</a:t>
          </a:r>
          <a:endParaRPr lang="ru-RU" sz="1800" kern="1200" dirty="0"/>
        </a:p>
      </dsp:txBody>
      <dsp:txXfrm rot="10800000">
        <a:off x="2980422" y="2036683"/>
        <a:ext cx="2268755" cy="2414934"/>
      </dsp:txXfrm>
    </dsp:sp>
    <dsp:sp modelId="{3B4FDE41-1073-4E3D-A89A-4B154D87A66A}">
      <dsp:nvSpPr>
        <dsp:cNvPr id="0" name=""/>
        <dsp:cNvSpPr/>
      </dsp:nvSpPr>
      <dsp:spPr>
        <a:xfrm>
          <a:off x="5565267" y="271557"/>
          <a:ext cx="2417445" cy="149356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CA454-A1E2-4573-AE8C-9D70B7B5D78F}">
      <dsp:nvSpPr>
        <dsp:cNvPr id="0" name=""/>
        <dsp:cNvSpPr/>
      </dsp:nvSpPr>
      <dsp:spPr>
        <a:xfrm rot="10800000">
          <a:off x="556526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uk-UA" sz="1800" kern="1200" dirty="0" smtClean="0"/>
            <a:t>Власним прикладом показувати</a:t>
          </a:r>
        </a:p>
        <a:p>
          <a:pPr lvl="0" algn="ctr" defTabSz="800100">
            <a:lnSpc>
              <a:spcPct val="90000"/>
            </a:lnSpc>
            <a:spcBef>
              <a:spcPct val="0"/>
            </a:spcBef>
            <a:spcAft>
              <a:spcPct val="35000"/>
            </a:spcAft>
          </a:pPr>
          <a:r>
            <a:rPr lang="uk-UA" sz="1800" kern="1200" dirty="0" smtClean="0"/>
            <a:t>організованість і готовність до нового</a:t>
          </a:r>
          <a:endParaRPr lang="ru-RU" sz="1800" kern="1200" dirty="0"/>
        </a:p>
      </dsp:txBody>
      <dsp:txXfrm rot="10800000">
        <a:off x="5639612" y="2036683"/>
        <a:ext cx="2268755" cy="2414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18797-7357-4162-86B2-457B7E81E5AF}">
      <dsp:nvSpPr>
        <dsp:cNvPr id="0" name=""/>
        <dsp:cNvSpPr/>
      </dsp:nvSpPr>
      <dsp:spPr>
        <a:xfrm>
          <a:off x="0" y="0"/>
          <a:ext cx="8229600"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B43C7C-3538-4CF5-A441-E443AEB60C39}">
      <dsp:nvSpPr>
        <dsp:cNvPr id="0" name=""/>
        <dsp:cNvSpPr/>
      </dsp:nvSpPr>
      <dsp:spPr>
        <a:xfrm>
          <a:off x="246887" y="271557"/>
          <a:ext cx="2417445" cy="14935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84C7F-1502-4774-B286-F361DA5E36EF}">
      <dsp:nvSpPr>
        <dsp:cNvPr id="0" name=""/>
        <dsp:cNvSpPr/>
      </dsp:nvSpPr>
      <dsp:spPr>
        <a:xfrm rot="10800000">
          <a:off x="24688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uk-UA" sz="2100" kern="1200" dirty="0" smtClean="0"/>
            <a:t>Організуйте з дитиною розпорядок дня – це дисциплінує</a:t>
          </a:r>
          <a:endParaRPr lang="ru-RU" sz="2100" kern="1200" dirty="0"/>
        </a:p>
      </dsp:txBody>
      <dsp:txXfrm rot="10800000">
        <a:off x="321232" y="2036683"/>
        <a:ext cx="2268755" cy="2414934"/>
      </dsp:txXfrm>
    </dsp:sp>
    <dsp:sp modelId="{2CB5C038-CA47-4B9B-B4FE-241BE29E6BA1}">
      <dsp:nvSpPr>
        <dsp:cNvPr id="0" name=""/>
        <dsp:cNvSpPr/>
      </dsp:nvSpPr>
      <dsp:spPr>
        <a:xfrm>
          <a:off x="2906077" y="271557"/>
          <a:ext cx="2417445" cy="149356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AD098-A2F2-408C-8A3F-7A751577FE88}">
      <dsp:nvSpPr>
        <dsp:cNvPr id="0" name=""/>
        <dsp:cNvSpPr/>
      </dsp:nvSpPr>
      <dsp:spPr>
        <a:xfrm rot="10800000">
          <a:off x="290607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uk-UA" sz="2100" kern="1200" dirty="0" smtClean="0"/>
            <a:t>Сплануйте роботу на день не забуваючи про активний відпочинок</a:t>
          </a:r>
          <a:endParaRPr lang="ru-RU" sz="2100" kern="1200" dirty="0"/>
        </a:p>
      </dsp:txBody>
      <dsp:txXfrm rot="10800000">
        <a:off x="2980422" y="2036683"/>
        <a:ext cx="2268755" cy="2414934"/>
      </dsp:txXfrm>
    </dsp:sp>
    <dsp:sp modelId="{63DC5563-000E-4EE9-9BE6-B1F166BD2D23}">
      <dsp:nvSpPr>
        <dsp:cNvPr id="0" name=""/>
        <dsp:cNvSpPr/>
      </dsp:nvSpPr>
      <dsp:spPr>
        <a:xfrm>
          <a:off x="5565267" y="271557"/>
          <a:ext cx="2417445" cy="149356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9A997-EDE4-45F0-9E62-64DA893E1D55}">
      <dsp:nvSpPr>
        <dsp:cNvPr id="0" name=""/>
        <dsp:cNvSpPr/>
      </dsp:nvSpPr>
      <dsp:spPr>
        <a:xfrm rot="10800000">
          <a:off x="556526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uk-UA" sz="2100" kern="1200" dirty="0" smtClean="0"/>
            <a:t>Хваліть дитину. Допоможіть, якщо виникають труднощі</a:t>
          </a:r>
          <a:endParaRPr lang="ru-RU" sz="2100" kern="1200" dirty="0"/>
        </a:p>
      </dsp:txBody>
      <dsp:txXfrm rot="10800000">
        <a:off x="5639612" y="2036683"/>
        <a:ext cx="2268755" cy="24149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1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3101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4771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1930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2742BE4A-FDC0-498D-B1D7-EA2187764EF1}"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FB539-1775-46B8-AA67-1E836E262669}"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13542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580EF14-1E73-4160-93DD-74027D30044D}"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A7B5A-7756-4BAB-B0AC-D6ED7086EE34}"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01578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691650ED-290F-4C3C-B4A8-3F06C2A0F96C}"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2B09E3-88C8-4F37-9A61-FE0AC8E11A51}"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333797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4A3B17E-678A-473E-B9AA-AECA3C2855A5}"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709A05-4958-4B4E-8BA6-86AB299EA101}"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292434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1403030D-84F9-4472-8B93-ABBB2D3A4272}"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A96742-28A3-4F1F-9CFB-432B6E0ADEFF}"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307107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3DE45E48-A29C-460C-989B-CF5C7F94CEB7}"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BF01FD1-C408-46B8-A973-CD06F28C8EB3}"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14666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54ACC6-3689-43AD-ACC3-8D9048FE8358}"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A57693-7C7A-4A03-AD7A-F2FD6F171747}"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4020339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EBF1D67-C9B9-4889-8A47-3CB696EA3697}"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D48559-E397-497E-BBAD-25B5C4BD5E9A}"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13758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02963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grpSp>
        <p:nvGrpSpPr>
          <p:cNvPr id="3"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ru-RU" noProof="0" smtClean="0"/>
              <a:t>Вставка рисунка</a:t>
            </a:r>
            <a:endParaRPr lang="en-US" noProof="0"/>
          </a:p>
        </p:txBody>
      </p:sp>
      <p:sp>
        <p:nvSpPr>
          <p:cNvPr id="14" name="Date Placeholder 4"/>
          <p:cNvSpPr>
            <a:spLocks noGrp="1"/>
          </p:cNvSpPr>
          <p:nvPr>
            <p:ph type="dt" sz="half" idx="15"/>
          </p:nvPr>
        </p:nvSpPr>
        <p:spPr/>
        <p:txBody>
          <a:bodyPr/>
          <a:lstStyle>
            <a:lvl1pPr>
              <a:defRPr/>
            </a:lvl1pPr>
          </a:lstStyle>
          <a:p>
            <a:pPr>
              <a:defRPr/>
            </a:pPr>
            <a:fld id="{624347CD-E875-415E-BB66-81219CA3B283}"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ru-RU">
              <a:solidFill>
                <a:prstClr val="black">
                  <a:lumMod val="75000"/>
                  <a:lumOff val="25000"/>
                </a:prstClr>
              </a:solidFill>
            </a:endParaRPr>
          </a:p>
        </p:txBody>
      </p:sp>
      <p:sp>
        <p:nvSpPr>
          <p:cNvPr id="16" name="Slide Number Placeholder 6"/>
          <p:cNvSpPr>
            <a:spLocks noGrp="1"/>
          </p:cNvSpPr>
          <p:nvPr>
            <p:ph type="sldNum" sz="quarter" idx="17"/>
          </p:nvPr>
        </p:nvSpPr>
        <p:spPr/>
        <p:txBody>
          <a:bodyPr/>
          <a:lstStyle>
            <a:lvl1pPr>
              <a:defRPr/>
            </a:lvl1pPr>
          </a:lstStyle>
          <a:p>
            <a:pPr>
              <a:defRPr/>
            </a:pPr>
            <a:fld id="{80ABF324-E924-40FA-8D7D-99577D0EE71B}"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229465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EA93C33-BC3F-4398-90ED-B79C92754CED}"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3C98DE-FBF5-4CA5-AF7E-D6DCBCD96019}"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7559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9C9437D-6763-451F-BCD8-E2CBCBAAF34B}"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10603E-95DF-41A4-83E8-E032A200B0F5}"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79751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1"/>
            <a:ext cx="8229600" cy="4525963"/>
          </a:xfrm>
        </p:spPr>
        <p:txBody>
          <a:bodyPr rtlCol="0">
            <a:normAutofit/>
          </a:bodyPr>
          <a:lstStyle/>
          <a:p>
            <a:pPr lvl="0"/>
            <a:r>
              <a:rPr lang="ru-RU" noProof="0" smtClean="0"/>
              <a:t>Вставка рисунка SmartArt</a:t>
            </a:r>
          </a:p>
        </p:txBody>
      </p:sp>
      <p:sp>
        <p:nvSpPr>
          <p:cNvPr id="4" name="Rectangle 4"/>
          <p:cNvSpPr>
            <a:spLocks noGrp="1" noChangeArrowheads="1"/>
          </p:cNvSpPr>
          <p:nvPr>
            <p:ph type="dt" sz="half" idx="10"/>
          </p:nvPr>
        </p:nvSpPr>
        <p:spPr/>
        <p:txBody>
          <a:bodyPr/>
          <a:lstStyle>
            <a:lvl1pPr>
              <a:defRPr/>
            </a:lvl1pPr>
          </a:lstStyle>
          <a:p>
            <a:pPr>
              <a:defRPr/>
            </a:pPr>
            <a:endParaRPr lang="uk-UA"/>
          </a:p>
        </p:txBody>
      </p:sp>
      <p:sp>
        <p:nvSpPr>
          <p:cNvPr id="5" name="Rectangle 5"/>
          <p:cNvSpPr>
            <a:spLocks noGrp="1" noChangeArrowheads="1"/>
          </p:cNvSpPr>
          <p:nvPr>
            <p:ph type="ftr" sz="quarter" idx="11"/>
          </p:nvPr>
        </p:nvSpPr>
        <p:spPr/>
        <p:txBody>
          <a:bodyPr/>
          <a:lstStyle>
            <a:lvl1pPr>
              <a:defRPr/>
            </a:lvl1pPr>
          </a:lstStyle>
          <a:p>
            <a:pPr>
              <a:defRPr/>
            </a:pPr>
            <a:endParaRPr lang="uk-UA"/>
          </a:p>
        </p:txBody>
      </p:sp>
      <p:sp>
        <p:nvSpPr>
          <p:cNvPr id="6" name="Rectangle 6"/>
          <p:cNvSpPr>
            <a:spLocks noGrp="1" noChangeArrowheads="1"/>
          </p:cNvSpPr>
          <p:nvPr>
            <p:ph type="sldNum" sz="quarter" idx="12"/>
          </p:nvPr>
        </p:nvSpPr>
        <p:spPr/>
        <p:txBody>
          <a:bodyPr/>
          <a:lstStyle>
            <a:lvl1pPr>
              <a:defRPr/>
            </a:lvl1pPr>
          </a:lstStyle>
          <a:p>
            <a:pPr>
              <a:defRPr/>
            </a:pPr>
            <a:fld id="{EF195A80-07F9-4455-947D-97A15B4CBAF5}" type="slidenum">
              <a:rPr lang="uk-UA"/>
              <a:pPr>
                <a:defRPr/>
              </a:pPr>
              <a:t>‹#›</a:t>
            </a:fld>
            <a:endParaRPr lang="uk-UA"/>
          </a:p>
        </p:txBody>
      </p:sp>
    </p:spTree>
    <p:extLst>
      <p:ext uri="{BB962C8B-B14F-4D97-AF65-F5344CB8AC3E}">
        <p14:creationId xmlns:p14="http://schemas.microsoft.com/office/powerpoint/2010/main" val="424252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0291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792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4429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0768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9064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0956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5894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8923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6133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907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4869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5469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2238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5822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6750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915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55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28962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6668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256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9755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3244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5896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1225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0632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6919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3546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46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48252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2742BE4A-FDC0-498D-B1D7-EA2187764EF1}"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FB539-1775-46B8-AA67-1E836E262669}"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13542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831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4973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3099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2398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05.01.2022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4056526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BFEE6F"/>
            </a:gs>
            <a:gs pos="88000">
              <a:srgbClr val="81AD3C"/>
            </a:gs>
            <a:gs pos="100000">
              <a:srgbClr val="81AD3C"/>
            </a:gs>
          </a:gsLst>
          <a:lin ang="5400000" scaled="1"/>
        </a:gradFill>
        <a:effectLst/>
      </p:bgPr>
    </p:bg>
    <p:spTree>
      <p:nvGrpSpPr>
        <p:cNvPr id="1" name=""/>
        <p:cNvGrpSpPr/>
        <p:nvPr/>
      </p:nvGrpSpPr>
      <p:grpSpPr>
        <a:xfrm>
          <a:off x="0" y="0"/>
          <a:ext cx="0" cy="0"/>
          <a:chOff x="0" y="0"/>
          <a:chExt cx="0" cy="0"/>
        </a:xfrm>
      </p:grpSpPr>
      <p:grpSp>
        <p:nvGrpSpPr>
          <p:cNvPr id="2" name="Group 134"/>
          <p:cNvGrpSpPr>
            <a:grpSpLocks/>
          </p:cNvGrpSpPr>
          <p:nvPr/>
        </p:nvGrpSpPr>
        <p:grpSpPr bwMode="auto">
          <a:xfrm>
            <a:off x="0" y="0"/>
            <a:ext cx="9251950" cy="6858000"/>
            <a:chOff x="-9" y="-16"/>
            <a:chExt cx="9252346" cy="6858038"/>
          </a:xfrm>
        </p:grpSpPr>
        <p:grpSp>
          <p:nvGrpSpPr>
            <p:cNvPr id="3" name="Group 638"/>
            <p:cNvGrpSpPr>
              <a:grpSpLocks/>
            </p:cNvGrpSpPr>
            <p:nvPr/>
          </p:nvGrpSpPr>
          <p:grpSpPr bwMode="auto">
            <a:xfrm>
              <a:off x="8528" y="419213"/>
              <a:ext cx="9073251" cy="5913938"/>
              <a:chOff x="8528" y="419213"/>
              <a:chExt cx="9073251" cy="5913938"/>
            </a:xfrm>
          </p:grpSpPr>
          <p:grpSp>
            <p:nvGrpSpPr>
              <p:cNvPr id="7"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cs typeface="Arial" charset="0"/>
                  </a:endParaRPr>
                </a:p>
              </p:txBody>
            </p:sp>
          </p:grpSp>
          <p:grpSp>
            <p:nvGrpSpPr>
              <p:cNvPr id="8"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cs typeface="Arial" charset="0"/>
                  </a:endParaRPr>
                </a:p>
              </p:txBody>
            </p:sp>
          </p:grpSp>
          <p:grpSp>
            <p:nvGrpSpPr>
              <p:cNvPr id="9"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solidFill>
                      <a:prstClr val="black"/>
                    </a:solidFill>
                    <a:cs typeface="Arial" charset="0"/>
                  </a:endParaRPr>
                </a:p>
              </p:txBody>
            </p:sp>
          </p:grpSp>
          <p:grpSp>
            <p:nvGrpSpPr>
              <p:cNvPr id="10"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solidFill>
                      <a:prstClr val="black"/>
                    </a:solidFill>
                    <a:cs typeface="Arial" charset="0"/>
                  </a:endParaRPr>
                </a:p>
              </p:txBody>
            </p:sp>
          </p:grpSp>
          <p:grpSp>
            <p:nvGrpSpPr>
              <p:cNvPr id="11"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cs typeface="Arial" charset="0"/>
                  </a:endParaRPr>
                </a:p>
              </p:txBody>
            </p:sp>
          </p:grpSp>
          <p:grpSp>
            <p:nvGrpSpPr>
              <p:cNvPr id="12"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solidFill>
                      <a:prstClr val="black"/>
                    </a:solidFill>
                    <a:cs typeface="Arial" charset="0"/>
                  </a:endParaRPr>
                </a:p>
              </p:txBody>
            </p:sp>
          </p:grpSp>
        </p:grpSp>
        <p:grpSp>
          <p:nvGrpSpPr>
            <p:cNvPr id="13" name="Group 669"/>
            <p:cNvGrpSpPr>
              <a:grpSpLocks/>
            </p:cNvGrpSpPr>
            <p:nvPr/>
          </p:nvGrpSpPr>
          <p:grpSpPr bwMode="auto">
            <a:xfrm>
              <a:off x="-9" y="242195"/>
              <a:ext cx="9144001" cy="6615827"/>
              <a:chOff x="-9" y="242195"/>
              <a:chExt cx="9144001" cy="6615827"/>
            </a:xfrm>
          </p:grpSpPr>
          <p:grpSp>
            <p:nvGrpSpPr>
              <p:cNvPr id="14"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solidFill>
                      <a:prstClr val="black"/>
                    </a:solidFill>
                    <a:cs typeface="Arial" charset="0"/>
                  </a:endParaRPr>
                </a:p>
              </p:txBody>
            </p:sp>
          </p:grpSp>
          <p:grpSp>
            <p:nvGrpSpPr>
              <p:cNvPr id="15"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solidFill>
                      <a:prstClr val="black"/>
                    </a:solidFill>
                    <a:cs typeface="Arial" charset="0"/>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a:defRPr/>
                </a:pPr>
                <a:endParaRPr lang="en-US">
                  <a:solidFill>
                    <a:prstClr val="black"/>
                  </a:solidFill>
                  <a:cs typeface="Arial" charset="0"/>
                </a:endParaRPr>
              </a:p>
            </p:txBody>
          </p:sp>
          <p:grpSp>
            <p:nvGrpSpPr>
              <p:cNvPr id="16"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a:defRPr/>
                  </a:pPr>
                  <a:endParaRPr lang="en-US">
                    <a:solidFill>
                      <a:prstClr val="black"/>
                    </a:solidFill>
                    <a:cs typeface="Arial" charset="0"/>
                  </a:endParaRPr>
                </a:p>
              </p:txBody>
            </p:sp>
          </p:grpSp>
          <p:grpSp>
            <p:nvGrpSpPr>
              <p:cNvPr id="17"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p:spPr>
              <p:txBody>
                <a:bodyPr/>
                <a:lstStyle/>
                <a:p>
                  <a:pPr>
                    <a:defRPr/>
                  </a:pPr>
                  <a:endParaRPr lang="en-US">
                    <a:solidFill>
                      <a:prstClr val="black"/>
                    </a:solidFill>
                    <a:cs typeface="Arial" charset="0"/>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p:spPr>
              <p:txBody>
                <a:bodyPr/>
                <a:lstStyle/>
                <a:p>
                  <a:pPr>
                    <a:defRPr/>
                  </a:pPr>
                  <a:endParaRPr lang="en-US">
                    <a:solidFill>
                      <a:prstClr val="black"/>
                    </a:solidFill>
                    <a:cs typeface="Arial" charset="0"/>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solidFill>
                      <a:prstClr val="black"/>
                    </a:solidFill>
                    <a:cs typeface="Arial" charset="0"/>
                  </a:endParaRPr>
                </a:p>
              </p:txBody>
            </p:sp>
          </p:grpSp>
          <p:grpSp>
            <p:nvGrpSpPr>
              <p:cNvPr id="18"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p:spPr>
              <p:txBody>
                <a:bodyPr/>
                <a:lstStyle/>
                <a:p>
                  <a:pPr>
                    <a:defRPr/>
                  </a:pPr>
                  <a:endParaRPr lang="en-US">
                    <a:solidFill>
                      <a:prstClr val="black"/>
                    </a:solidFill>
                    <a:cs typeface="Arial" charset="0"/>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p:spPr>
              <p:txBody>
                <a:bodyPr/>
                <a:lstStyle/>
                <a:p>
                  <a:pPr>
                    <a:defRPr/>
                  </a:pPr>
                  <a:endParaRPr lang="en-US">
                    <a:solidFill>
                      <a:prstClr val="black"/>
                    </a:solidFill>
                    <a:cs typeface="Arial" charset="0"/>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a:defRPr/>
                  </a:pPr>
                  <a:endParaRPr lang="en-US">
                    <a:solidFill>
                      <a:prstClr val="black"/>
                    </a:solidFill>
                    <a:cs typeface="Arial" charset="0"/>
                  </a:endParaRPr>
                </a:p>
              </p:txBody>
            </p:sp>
          </p:grpSp>
          <p:grpSp>
            <p:nvGrpSpPr>
              <p:cNvPr id="19"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p:spPr>
              <p:txBody>
                <a:bodyPr/>
                <a:lstStyle/>
                <a:p>
                  <a:pPr>
                    <a:defRPr/>
                  </a:pPr>
                  <a:endParaRPr lang="en-US">
                    <a:solidFill>
                      <a:prstClr val="black"/>
                    </a:solidFill>
                    <a:cs typeface="Arial" charset="0"/>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p:spPr>
              <p:txBody>
                <a:bodyPr/>
                <a:lstStyle/>
                <a:p>
                  <a:pPr>
                    <a:defRPr/>
                  </a:pPr>
                  <a:endParaRPr lang="en-US">
                    <a:solidFill>
                      <a:prstClr val="black"/>
                    </a:solidFill>
                    <a:cs typeface="Arial" charset="0"/>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solidFill>
                      <a:prstClr val="black"/>
                    </a:solidFill>
                    <a:cs typeface="Arial" charset="0"/>
                  </a:endParaRPr>
                </a:p>
              </p:txBody>
            </p:sp>
          </p:grpSp>
          <p:grpSp>
            <p:nvGrpSpPr>
              <p:cNvPr id="20"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a:defRPr/>
                  </a:pPr>
                  <a:endParaRPr lang="en-US">
                    <a:solidFill>
                      <a:prstClr val="black"/>
                    </a:solidFill>
                    <a:cs typeface="Arial" charset="0"/>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a:defRPr/>
                  </a:pPr>
                  <a:endParaRPr lang="en-US">
                    <a:solidFill>
                      <a:prstClr val="black"/>
                    </a:solidFill>
                    <a:cs typeface="Arial" charset="0"/>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p:spPr>
              <p:txBody>
                <a:bodyPr/>
                <a:lstStyle/>
                <a:p>
                  <a:pPr>
                    <a:defRPr/>
                  </a:pPr>
                  <a:endParaRPr lang="en-US">
                    <a:solidFill>
                      <a:prstClr val="black"/>
                    </a:solidFill>
                    <a:cs typeface="Arial" charset="0"/>
                  </a:endParaRPr>
                </a:p>
              </p:txBody>
            </p:sp>
          </p:grpSp>
          <p:grpSp>
            <p:nvGrpSpPr>
              <p:cNvPr id="21"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p:spPr>
              <p:txBody>
                <a:bodyPr/>
                <a:lstStyle/>
                <a:p>
                  <a:pPr>
                    <a:defRPr/>
                  </a:pPr>
                  <a:endParaRPr lang="en-US">
                    <a:solidFill>
                      <a:prstClr val="black"/>
                    </a:solidFill>
                    <a:cs typeface="Arial" charset="0"/>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p:spPr>
              <p:txBody>
                <a:bodyPr/>
                <a:lstStyle/>
                <a:p>
                  <a:pPr>
                    <a:defRPr/>
                  </a:pPr>
                  <a:endParaRPr lang="en-US">
                    <a:solidFill>
                      <a:prstClr val="black"/>
                    </a:solidFill>
                    <a:cs typeface="Arial" charset="0"/>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p:spPr>
              <p:txBody>
                <a:bodyPr/>
                <a:lstStyle/>
                <a:p>
                  <a:pPr defTabSz="457200">
                    <a:defRPr/>
                  </a:pPr>
                  <a:endParaRPr lang="en-US">
                    <a:solidFill>
                      <a:prstClr val="black"/>
                    </a:solidFill>
                    <a:cs typeface="Arial" charset="0"/>
                  </a:endParaRPr>
                </a:p>
              </p:txBody>
            </p:sp>
          </p:grpSp>
        </p:grpSp>
        <p:grpSp>
          <p:nvGrpSpPr>
            <p:cNvPr id="22" name="Group 715"/>
            <p:cNvGrpSpPr>
              <a:grpSpLocks/>
            </p:cNvGrpSpPr>
            <p:nvPr/>
          </p:nvGrpSpPr>
          <p:grpSpPr bwMode="auto">
            <a:xfrm>
              <a:off x="2" y="-16"/>
              <a:ext cx="9252335" cy="6787414"/>
              <a:chOff x="2" y="-16"/>
              <a:chExt cx="9252335" cy="6787414"/>
            </a:xfrm>
          </p:grpSpPr>
          <p:grpSp>
            <p:nvGrpSpPr>
              <p:cNvPr id="23"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a:defRPr/>
                  </a:pPr>
                  <a:endParaRPr lang="en-US">
                    <a:solidFill>
                      <a:prstClr val="black"/>
                    </a:solidFill>
                    <a:cs typeface="Arial" charset="0"/>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a:defRPr/>
                  </a:pPr>
                  <a:endParaRPr lang="en-US">
                    <a:solidFill>
                      <a:prstClr val="black"/>
                    </a:solidFill>
                    <a:cs typeface="Arial" charset="0"/>
                  </a:endParaRPr>
                </a:p>
              </p:txBody>
            </p:sp>
          </p:grpSp>
          <p:grpSp>
            <p:nvGrpSpPr>
              <p:cNvPr id="24"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a:defRPr/>
                  </a:pPr>
                  <a:endParaRPr lang="en-US">
                    <a:solidFill>
                      <a:prstClr val="black"/>
                    </a:solidFill>
                    <a:cs typeface="Arial" charset="0"/>
                  </a:endParaRPr>
                </a:p>
              </p:txBody>
            </p:sp>
          </p:grpSp>
          <p:grpSp>
            <p:nvGrpSpPr>
              <p:cNvPr id="25"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a:defRPr/>
                  </a:pPr>
                  <a:endParaRPr lang="en-US">
                    <a:solidFill>
                      <a:prstClr val="black"/>
                    </a:solidFill>
                    <a:cs typeface="Arial" charset="0"/>
                  </a:endParaRPr>
                </a:p>
              </p:txBody>
            </p:sp>
          </p:grpSp>
          <p:grpSp>
            <p:nvGrpSpPr>
              <p:cNvPr id="26"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solidFill>
                      <a:prstClr val="black"/>
                    </a:solidFill>
                    <a:cs typeface="Arial" charset="0"/>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a:defRPr/>
                  </a:pPr>
                  <a:endParaRPr lang="en-US">
                    <a:solidFill>
                      <a:prstClr val="black"/>
                    </a:solidFill>
                    <a:cs typeface="Arial" charset="0"/>
                  </a:endParaRPr>
                </a:p>
              </p:txBody>
            </p:sp>
          </p:grpSp>
          <p:grpSp>
            <p:nvGrpSpPr>
              <p:cNvPr id="27"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p:spPr>
              <p:txBody>
                <a:bodyPr/>
                <a:lstStyle/>
                <a:p>
                  <a:pPr>
                    <a:defRPr/>
                  </a:pPr>
                  <a:endParaRPr lang="en-US">
                    <a:solidFill>
                      <a:prstClr val="black"/>
                    </a:solidFill>
                    <a:cs typeface="Arial" charset="0"/>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p:spPr>
              <p:txBody>
                <a:bodyPr/>
                <a:lstStyle/>
                <a:p>
                  <a:pPr>
                    <a:defRPr/>
                  </a:pPr>
                  <a:endParaRPr lang="en-US">
                    <a:solidFill>
                      <a:prstClr val="black"/>
                    </a:solidFill>
                    <a:cs typeface="Arial" charset="0"/>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cs typeface="Arial" charset="0"/>
                  </a:endParaRPr>
                </a:p>
              </p:txBody>
            </p:sp>
          </p:grpSp>
          <p:grpSp>
            <p:nvGrpSpPr>
              <p:cNvPr id="28"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p:spPr>
              <p:txBody>
                <a:bodyPr/>
                <a:lstStyle/>
                <a:p>
                  <a:pPr>
                    <a:defRPr/>
                  </a:pPr>
                  <a:endParaRPr lang="en-US">
                    <a:solidFill>
                      <a:prstClr val="black"/>
                    </a:solidFill>
                    <a:cs typeface="Arial" charset="0"/>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p:spPr>
              <p:txBody>
                <a:bodyPr/>
                <a:lstStyle/>
                <a:p>
                  <a:pPr>
                    <a:defRPr/>
                  </a:pPr>
                  <a:endParaRPr lang="en-US">
                    <a:solidFill>
                      <a:prstClr val="black"/>
                    </a:solidFill>
                    <a:cs typeface="Arial" charset="0"/>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p:spPr>
              <p:txBody>
                <a:bodyPr/>
                <a:lstStyle/>
                <a:p>
                  <a:pPr>
                    <a:defRPr/>
                  </a:pPr>
                  <a:endParaRPr lang="en-US">
                    <a:solidFill>
                      <a:prstClr val="black"/>
                    </a:solidFill>
                    <a:cs typeface="Arial" charset="0"/>
                  </a:endParaRPr>
                </a:p>
              </p:txBody>
            </p:sp>
          </p:grpSp>
          <p:grpSp>
            <p:nvGrpSpPr>
              <p:cNvPr id="29"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p:spPr>
              <p:txBody>
                <a:bodyPr/>
                <a:lstStyle/>
                <a:p>
                  <a:pPr>
                    <a:defRPr/>
                  </a:pPr>
                  <a:endParaRPr lang="en-US">
                    <a:solidFill>
                      <a:prstClr val="black"/>
                    </a:solidFill>
                    <a:cs typeface="Arial" charset="0"/>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p:spPr>
              <p:txBody>
                <a:bodyPr/>
                <a:lstStyle/>
                <a:p>
                  <a:pPr>
                    <a:defRPr/>
                  </a:pPr>
                  <a:endParaRPr lang="en-US">
                    <a:solidFill>
                      <a:prstClr val="black"/>
                    </a:solidFill>
                    <a:cs typeface="Arial" charset="0"/>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cs typeface="Arial" charset="0"/>
                  </a:endParaRPr>
                </a:p>
              </p:txBody>
            </p:sp>
          </p:grpSp>
          <p:grpSp>
            <p:nvGrpSpPr>
              <p:cNvPr id="30"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a:defRPr/>
                  </a:pPr>
                  <a:endParaRPr lang="en-US">
                    <a:solidFill>
                      <a:prstClr val="black"/>
                    </a:solidFill>
                    <a:cs typeface="Arial" charset="0"/>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a:defRPr/>
                  </a:pPr>
                  <a:endParaRPr lang="en-US">
                    <a:solidFill>
                      <a:prstClr val="black"/>
                    </a:solidFill>
                    <a:cs typeface="Arial" charset="0"/>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a:defRPr/>
                  </a:pPr>
                  <a:endParaRPr lang="en-US">
                    <a:solidFill>
                      <a:prstClr val="black"/>
                    </a:solidFill>
                    <a:cs typeface="Arial" charset="0"/>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p:spPr>
              <p:txBody>
                <a:bodyPr/>
                <a:lstStyle/>
                <a:p>
                  <a:pPr defTabSz="457200">
                    <a:defRPr/>
                  </a:pPr>
                  <a:endParaRPr lang="en-US">
                    <a:solidFill>
                      <a:prstClr val="black"/>
                    </a:solidFill>
                    <a:cs typeface="Arial" charset="0"/>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8"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lumMod val="75000"/>
                    <a:lumOff val="25000"/>
                  </a:schemeClr>
                </a:solidFill>
                <a:latin typeface="+mn-lt"/>
                <a:cs typeface="+mn-cs"/>
              </a:defRPr>
            </a:lvl1pPr>
          </a:lstStyle>
          <a:p>
            <a:pPr>
              <a:defRPr/>
            </a:pPr>
            <a:fld id="{473655EE-A809-4C59-85B6-F88679A7BAF8}" type="datetimeFigureOut">
              <a:rPr lang="ru-RU">
                <a:solidFill>
                  <a:prstClr val="black">
                    <a:lumMod val="75000"/>
                    <a:lumOff val="25000"/>
                  </a:prstClr>
                </a:solidFill>
              </a:rPr>
              <a:pPr>
                <a:defRPr/>
              </a:pPr>
              <a:t>05.01.2022</a:t>
            </a:fld>
            <a:endParaRPr lang="ru-RU">
              <a:solidFill>
                <a:prstClr val="black">
                  <a:lumMod val="75000"/>
                  <a:lumOff val="25000"/>
                </a:prstClr>
              </a:solidFill>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lumMod val="75000"/>
                    <a:lumOff val="25000"/>
                  </a:schemeClr>
                </a:solidFill>
                <a:latin typeface="+mn-lt"/>
                <a:cs typeface="+mn-cs"/>
              </a:defRPr>
            </a:lvl1pPr>
          </a:lstStyle>
          <a:p>
            <a:pPr>
              <a:defRPr/>
            </a:pPr>
            <a:endParaRPr lang="ru-RU">
              <a:solidFill>
                <a:prstClr val="black">
                  <a:lumMod val="75000"/>
                  <a:lumOff val="25000"/>
                </a:prstClr>
              </a:solidFill>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lumMod val="75000"/>
                    <a:lumOff val="25000"/>
                  </a:schemeClr>
                </a:solidFill>
                <a:latin typeface="+mn-lt"/>
                <a:cs typeface="+mn-cs"/>
              </a:defRPr>
            </a:lvl1pPr>
          </a:lstStyle>
          <a:p>
            <a:pPr>
              <a:defRPr/>
            </a:pPr>
            <a:fld id="{E1B8CBB1-72C8-4AA7-9CAB-644DAE07934F}" type="slidenum">
              <a:rPr lang="ru-RU">
                <a:solidFill>
                  <a:prstClr val="black">
                    <a:lumMod val="75000"/>
                    <a:lumOff val="25000"/>
                  </a:prstClr>
                </a:solidFill>
              </a:rPr>
              <a:pPr>
                <a:defRPr/>
              </a:pPr>
              <a:t>‹#›</a:t>
            </a:fld>
            <a:endParaRPr lang="ru-RU">
              <a:solidFill>
                <a:prstClr val="black">
                  <a:lumMod val="75000"/>
                  <a:lumOff val="25000"/>
                </a:prstClr>
              </a:solidFill>
            </a:endParaRPr>
          </a:p>
        </p:txBody>
      </p:sp>
    </p:spTree>
    <p:extLst>
      <p:ext uri="{BB962C8B-B14F-4D97-AF65-F5344CB8AC3E}">
        <p14:creationId xmlns:p14="http://schemas.microsoft.com/office/powerpoint/2010/main" val="1933417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fontAlgn="base" hangingPunct="1">
        <a:spcBef>
          <a:spcPct val="0"/>
        </a:spcBef>
        <a:spcAft>
          <a:spcPct val="0"/>
        </a:spcAft>
        <a:defRPr sz="3200" kern="1200">
          <a:solidFill>
            <a:srgbClr val="404040"/>
          </a:solidFill>
          <a:latin typeface="+mj-lt"/>
          <a:ea typeface="Trebuchet MS" pitchFamily="34" charset="0"/>
          <a:cs typeface="Trebuchet MS"/>
        </a:defRPr>
      </a:lvl1pPr>
      <a:lvl2pPr algn="l" defTabSz="457200" rtl="0" eaLnBrk="1" fontAlgn="base" hangingPunct="1">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ct val="20000"/>
        </a:spcBef>
        <a:spcAft>
          <a:spcPts val="600"/>
        </a:spcAft>
        <a:buClr>
          <a:srgbClr val="404040"/>
        </a:buClr>
        <a:buFont typeface="Wingdings 2" pitchFamily="18" charset="2"/>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F919C-5B0B-463B-9748-8E7820BA759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D64EA-D1BB-4448-BD09-BCEBD6A1F7B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09752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B7319-8752-43DC-9251-6FF6EC4E5500}" type="datetimeFigureOut">
              <a:rPr lang="ru-RU" smtClean="0">
                <a:solidFill>
                  <a:prstClr val="black">
                    <a:tint val="75000"/>
                  </a:prstClr>
                </a:solidFill>
              </a:rPr>
              <a:pPr/>
              <a:t>05.01.2022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67459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s://www.classdojo.com/uk-ua/signup/" TargetMode="External"/><Relationship Id="rId2" Type="http://schemas.openxmlformats.org/officeDocument/2006/relationships/hyperlink" Target="https://www.classtime.com/uk/" TargetMode="Externa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1000109"/>
            <a:ext cx="7117180" cy="2214577"/>
          </a:xfrm>
        </p:spPr>
        <p:txBody>
          <a:bodyPr>
            <a:normAutofit/>
          </a:bodyPr>
          <a:lstStyle/>
          <a:p>
            <a:r>
              <a:rPr lang="uk-UA" sz="4400" b="1" dirty="0" smtClean="0">
                <a:solidFill>
                  <a:srgbClr val="002060"/>
                </a:solidFill>
              </a:rPr>
              <a:t>Організація дистанційного навчання в школі</a:t>
            </a:r>
            <a:endParaRPr lang="ru-RU" sz="4400" b="1" dirty="0">
              <a:solidFill>
                <a:srgbClr val="002060"/>
              </a:solidFill>
            </a:endParaRPr>
          </a:p>
        </p:txBody>
      </p:sp>
      <p:sp>
        <p:nvSpPr>
          <p:cNvPr id="3" name="Подзаголовок 2"/>
          <p:cNvSpPr>
            <a:spLocks noGrp="1"/>
          </p:cNvSpPr>
          <p:nvPr>
            <p:ph type="subTitle" idx="1"/>
          </p:nvPr>
        </p:nvSpPr>
        <p:spPr>
          <a:xfrm>
            <a:off x="1009442" y="3857628"/>
            <a:ext cx="7117180" cy="1143008"/>
          </a:xfrm>
        </p:spPr>
        <p:txBody>
          <a:bodyPr>
            <a:normAutofit/>
          </a:bodyPr>
          <a:lstStyle/>
          <a:p>
            <a:pPr algn="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71480"/>
            <a:ext cx="7715304" cy="4071966"/>
          </a:xfrm>
        </p:spPr>
        <p:txBody>
          <a:bodyPr>
            <a:noAutofit/>
          </a:bodyPr>
          <a:lstStyle/>
          <a:p>
            <a:r>
              <a:rPr lang="uk-UA" sz="4000" b="1" dirty="0" smtClean="0">
                <a:solidFill>
                  <a:srgbClr val="FF0000"/>
                </a:solidFill>
                <a:latin typeface="Times New Roman" pitchFamily="18" charset="0"/>
                <a:cs typeface="Times New Roman" pitchFamily="18" charset="0"/>
              </a:rPr>
              <a:t>Переваги дистанційного навчання</a:t>
            </a:r>
            <a:r>
              <a:rPr lang="uk-UA" sz="3600" b="1" dirty="0" smtClean="0">
                <a:solidFill>
                  <a:srgbClr val="002060"/>
                </a:solidFill>
                <a:latin typeface="Times New Roman" pitchFamily="18" charset="0"/>
                <a:cs typeface="Times New Roman" pitchFamily="18" charset="0"/>
              </a:rPr>
              <a:t/>
            </a:r>
            <a:br>
              <a:rPr lang="uk-UA" sz="3600" b="1" dirty="0" smtClean="0">
                <a:solidFill>
                  <a:srgbClr val="002060"/>
                </a:solidFill>
                <a:latin typeface="Times New Roman" pitchFamily="18" charset="0"/>
                <a:cs typeface="Times New Roman" pitchFamily="18" charset="0"/>
              </a:rPr>
            </a:br>
            <a:r>
              <a:rPr lang="uk-UA" sz="3600" b="1" dirty="0" smtClean="0">
                <a:latin typeface="Times New Roman" pitchFamily="18" charset="0"/>
                <a:cs typeface="Times New Roman" pitchFamily="18" charset="0"/>
              </a:rPr>
              <a:t>Синхронний  та асинхронний режим взаємодії учасників навчального процесу: вчитель – учень, </a:t>
            </a:r>
            <a:r>
              <a:rPr lang="uk-UA" sz="3600" b="1" dirty="0" err="1" smtClean="0">
                <a:latin typeface="Times New Roman" pitchFamily="18" charset="0"/>
                <a:cs typeface="Times New Roman" pitchFamily="18" charset="0"/>
              </a:rPr>
              <a:t>учень</a:t>
            </a:r>
            <a:r>
              <a:rPr lang="uk-UA" sz="3600" b="1" dirty="0" smtClean="0">
                <a:latin typeface="Times New Roman" pitchFamily="18" charset="0"/>
                <a:cs typeface="Times New Roman" pitchFamily="18" charset="0"/>
              </a:rPr>
              <a:t> – </a:t>
            </a:r>
            <a:r>
              <a:rPr lang="uk-UA" sz="3600" b="1" dirty="0" err="1" smtClean="0">
                <a:latin typeface="Times New Roman" pitchFamily="18" charset="0"/>
                <a:cs typeface="Times New Roman" pitchFamily="18" charset="0"/>
              </a:rPr>
              <a:t>учень</a:t>
            </a:r>
            <a:r>
              <a:rPr lang="uk-UA" sz="3600" b="1" dirty="0" smtClean="0">
                <a:latin typeface="Times New Roman" pitchFamily="18" charset="0"/>
                <a:cs typeface="Times New Roman" pitchFamily="18" charset="0"/>
              </a:rPr>
              <a:t>, </a:t>
            </a:r>
            <a:r>
              <a:rPr lang="uk-UA" sz="3600" b="1" dirty="0" err="1" smtClean="0">
                <a:latin typeface="Times New Roman" pitchFamily="18" charset="0"/>
                <a:cs typeface="Times New Roman" pitchFamily="18" charset="0"/>
              </a:rPr>
              <a:t>учень</a:t>
            </a:r>
            <a:r>
              <a:rPr lang="uk-UA" sz="3600" b="1" dirty="0" smtClean="0">
                <a:latin typeface="Times New Roman" pitchFamily="18" charset="0"/>
                <a:cs typeface="Times New Roman" pitchFamily="18" charset="0"/>
              </a:rPr>
              <a:t> - навчальна група.</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2857520"/>
          </a:xfrm>
        </p:spPr>
        <p:txBody>
          <a:bodyPr>
            <a:normAutofit fontScale="90000"/>
          </a:bodyPr>
          <a:lstStyle/>
          <a:p>
            <a:r>
              <a:rPr lang="uk-UA" sz="3600" b="1" dirty="0" smtClean="0">
                <a:solidFill>
                  <a:srgbClr val="FF0000"/>
                </a:solidFill>
                <a:latin typeface="Times New Roman" pitchFamily="18" charset="0"/>
                <a:cs typeface="Times New Roman" pitchFamily="18" charset="0"/>
              </a:rPr>
              <a:t>Недоліки дистанційного навчання</a:t>
            </a:r>
            <a:br>
              <a:rPr lang="uk-UA" sz="3600" b="1" dirty="0" smtClean="0">
                <a:solidFill>
                  <a:srgbClr val="FF0000"/>
                </a:solidFill>
                <a:latin typeface="Times New Roman" pitchFamily="18" charset="0"/>
                <a:cs typeface="Times New Roman" pitchFamily="18" charset="0"/>
              </a:rPr>
            </a:br>
            <a:r>
              <a:rPr lang="uk-UA" sz="2800" b="1" dirty="0" smtClean="0">
                <a:latin typeface="Times New Roman" pitchFamily="18" charset="0"/>
                <a:cs typeface="Times New Roman" pitchFamily="18" charset="0"/>
              </a:rPr>
              <a:t>Домашня атмосфера не завжди сприяє ефективному навчанню та запам'ятовуванню. Втрачається концентрація та увага. Відсутній прямий контакт  між учасниками навчального процесу. Низька забезпеченість технічними засобами зв'язку учасників навчального процесу. </a:t>
            </a:r>
            <a:endParaRPr lang="ru-RU" sz="3600" b="1" dirty="0">
              <a:solidFill>
                <a:srgbClr val="FF0000"/>
              </a:solidFill>
              <a:latin typeface="Times New Roman" pitchFamily="18" charset="0"/>
              <a:cs typeface="Times New Roman" pitchFamily="18" charset="0"/>
            </a:endParaRPr>
          </a:p>
        </p:txBody>
      </p:sp>
      <p:pic>
        <p:nvPicPr>
          <p:cNvPr id="4" name="Picture 2" descr="C:\Users\камила\Desktop\стем\17.jpg"/>
          <p:cNvPicPr>
            <a:picLocks noGrp="1" noChangeAspect="1" noChangeArrowheads="1"/>
          </p:cNvPicPr>
          <p:nvPr>
            <p:ph idx="1"/>
          </p:nvPr>
        </p:nvPicPr>
        <p:blipFill>
          <a:blip r:embed="rId2"/>
          <a:srcRect l="40179" t="15505" b="6337"/>
          <a:stretch>
            <a:fillRect/>
          </a:stretch>
        </p:blipFill>
        <p:spPr bwMode="auto">
          <a:xfrm>
            <a:off x="2714612" y="3286124"/>
            <a:ext cx="4429156" cy="27146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pPr lvl="0"/>
            <a:r>
              <a:rPr lang="ru-RU" b="1" u="sng" dirty="0" smtClean="0">
                <a:solidFill>
                  <a:srgbClr val="C00000"/>
                </a:solidFill>
                <a:latin typeface="Times New Roman" pitchFamily="18" charset="0"/>
                <a:ea typeface="PT Sans"/>
                <a:cs typeface="Times New Roman" pitchFamily="18" charset="0"/>
                <a:sym typeface="PT Sans"/>
              </a:rPr>
              <a:t>Ми </a:t>
            </a:r>
            <a:r>
              <a:rPr lang="ru-RU" b="1" u="sng" dirty="0" err="1" smtClean="0">
                <a:solidFill>
                  <a:srgbClr val="C00000"/>
                </a:solidFill>
                <a:latin typeface="Times New Roman" pitchFamily="18" charset="0"/>
                <a:ea typeface="PT Sans"/>
                <a:cs typeface="Times New Roman" pitchFamily="18" charset="0"/>
                <a:sym typeface="PT Sans"/>
              </a:rPr>
              <a:t>всі</a:t>
            </a:r>
            <a:r>
              <a:rPr lang="ru-RU" b="1" u="sng" dirty="0" smtClean="0">
                <a:solidFill>
                  <a:srgbClr val="C00000"/>
                </a:solidFill>
                <a:latin typeface="Times New Roman" pitchFamily="18" charset="0"/>
                <a:ea typeface="PT Sans"/>
                <a:cs typeface="Times New Roman" pitchFamily="18" charset="0"/>
                <a:sym typeface="PT Sans"/>
              </a:rPr>
              <a:t> </a:t>
            </a:r>
            <a:r>
              <a:rPr lang="ru-RU" b="1" u="sng" dirty="0" err="1" smtClean="0">
                <a:solidFill>
                  <a:srgbClr val="C00000"/>
                </a:solidFill>
                <a:latin typeface="Times New Roman" pitchFamily="18" charset="0"/>
                <a:ea typeface="PT Sans"/>
                <a:cs typeface="Times New Roman" pitchFamily="18" charset="0"/>
                <a:sym typeface="PT Sans"/>
              </a:rPr>
              <a:t>виявилися</a:t>
            </a:r>
            <a:r>
              <a:rPr lang="ru-RU" b="1" u="sng" dirty="0" smtClean="0">
                <a:solidFill>
                  <a:srgbClr val="C00000"/>
                </a:solidFill>
                <a:latin typeface="Times New Roman" pitchFamily="18" charset="0"/>
                <a:ea typeface="PT Sans"/>
                <a:cs typeface="Times New Roman" pitchFamily="18" charset="0"/>
                <a:sym typeface="PT Sans"/>
              </a:rPr>
              <a:t> не </a:t>
            </a:r>
            <a:r>
              <a:rPr lang="ru-RU" b="1" u="sng" dirty="0" err="1" smtClean="0">
                <a:solidFill>
                  <a:srgbClr val="C00000"/>
                </a:solidFill>
                <a:latin typeface="Times New Roman" pitchFamily="18" charset="0"/>
                <a:ea typeface="PT Sans"/>
                <a:cs typeface="Times New Roman" pitchFamily="18" charset="0"/>
                <a:sym typeface="PT Sans"/>
              </a:rPr>
              <a:t>готові</a:t>
            </a:r>
            <a:r>
              <a:rPr lang="ru-RU" b="1" u="sng" dirty="0" smtClean="0">
                <a:solidFill>
                  <a:srgbClr val="C00000"/>
                </a:solidFill>
                <a:latin typeface="Times New Roman" pitchFamily="18" charset="0"/>
                <a:ea typeface="PT Sans"/>
                <a:cs typeface="Times New Roman" pitchFamily="18" charset="0"/>
                <a:sym typeface="PT Sans"/>
              </a:rPr>
              <a:t>: </a:t>
            </a:r>
            <a:br>
              <a:rPr lang="ru-RU" b="1" u="sng" dirty="0" smtClean="0">
                <a:solidFill>
                  <a:srgbClr val="C00000"/>
                </a:solidFill>
                <a:latin typeface="Times New Roman" pitchFamily="18" charset="0"/>
                <a:ea typeface="PT Sans"/>
                <a:cs typeface="Times New Roman" pitchFamily="18" charset="0"/>
                <a:sym typeface="PT Sans"/>
              </a:rPr>
            </a:br>
            <a:endParaRPr lang="ru-RU" dirty="0"/>
          </a:p>
        </p:txBody>
      </p:sp>
      <p:sp>
        <p:nvSpPr>
          <p:cNvPr id="3" name="Содержимое 2"/>
          <p:cNvSpPr>
            <a:spLocks noGrp="1"/>
          </p:cNvSpPr>
          <p:nvPr>
            <p:ph idx="1"/>
          </p:nvPr>
        </p:nvSpPr>
        <p:spPr>
          <a:xfrm>
            <a:off x="457200" y="1071547"/>
            <a:ext cx="8229600" cy="4143403"/>
          </a:xfrm>
        </p:spPr>
        <p:txBody>
          <a:bodyPr>
            <a:normAutofit fontScale="92500" lnSpcReduction="10000"/>
          </a:bodyPr>
          <a:lstStyle/>
          <a:p>
            <a:pPr marL="306000" lvl="0" indent="-306000">
              <a:spcBef>
                <a:spcPts val="1240"/>
              </a:spcBef>
              <a:buSzPts val="2944"/>
              <a:buFont typeface="Wingdings" pitchFamily="2" charset="2"/>
              <a:buChar char="ü"/>
            </a:pPr>
            <a:r>
              <a:rPr lang="ru-RU" b="1" dirty="0" err="1" smtClean="0">
                <a:solidFill>
                  <a:schemeClr val="dk1"/>
                </a:solidFill>
                <a:latin typeface="Times New Roman" pitchFamily="18" charset="0"/>
                <a:ea typeface="PT Sans"/>
                <a:cs typeface="Times New Roman" pitchFamily="18" charset="0"/>
                <a:sym typeface="PT Sans"/>
              </a:rPr>
              <a:t>діти</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які</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звикли</a:t>
            </a:r>
            <a:r>
              <a:rPr lang="ru-RU" b="1" dirty="0" smtClean="0">
                <a:solidFill>
                  <a:schemeClr val="dk1"/>
                </a:solidFill>
                <a:latin typeface="Times New Roman" pitchFamily="18" charset="0"/>
                <a:ea typeface="PT Sans"/>
                <a:cs typeface="Times New Roman" pitchFamily="18" charset="0"/>
                <a:sym typeface="PT Sans"/>
              </a:rPr>
              <a:t> до того, </a:t>
            </a:r>
            <a:r>
              <a:rPr lang="ru-RU" b="1" dirty="0" err="1" smtClean="0">
                <a:solidFill>
                  <a:schemeClr val="dk1"/>
                </a:solidFill>
                <a:latin typeface="Times New Roman" pitchFamily="18" charset="0"/>
                <a:ea typeface="PT Sans"/>
                <a:cs typeface="Times New Roman" pitchFamily="18" charset="0"/>
                <a:sym typeface="PT Sans"/>
              </a:rPr>
              <a:t>що</a:t>
            </a:r>
            <a:r>
              <a:rPr lang="ru-RU" b="1" dirty="0" smtClean="0">
                <a:solidFill>
                  <a:schemeClr val="dk1"/>
                </a:solidFill>
                <a:latin typeface="Times New Roman" pitchFamily="18" charset="0"/>
                <a:ea typeface="PT Sans"/>
                <a:cs typeface="Times New Roman" pitchFamily="18" charset="0"/>
                <a:sym typeface="PT Sans"/>
              </a:rPr>
              <a:t> до </a:t>
            </a:r>
            <a:r>
              <a:rPr lang="ru-RU" b="1" dirty="0" err="1" smtClean="0">
                <a:solidFill>
                  <a:schemeClr val="dk1"/>
                </a:solidFill>
                <a:latin typeface="Times New Roman" pitchFamily="18" charset="0"/>
                <a:ea typeface="PT Sans"/>
                <a:cs typeface="Times New Roman" pitchFamily="18" charset="0"/>
                <a:sym typeface="PT Sans"/>
              </a:rPr>
              <a:t>школи</a:t>
            </a:r>
            <a:r>
              <a:rPr lang="ru-RU" b="1" dirty="0" smtClean="0">
                <a:solidFill>
                  <a:schemeClr val="dk1"/>
                </a:solidFill>
                <a:latin typeface="Times New Roman" pitchFamily="18" charset="0"/>
                <a:ea typeface="PT Sans"/>
                <a:cs typeface="Times New Roman" pitchFamily="18" charset="0"/>
                <a:sym typeface="PT Sans"/>
              </a:rPr>
              <a:t> просто </a:t>
            </a:r>
            <a:r>
              <a:rPr lang="ru-RU" b="1" dirty="0" err="1" smtClean="0">
                <a:solidFill>
                  <a:schemeClr val="dk1"/>
                </a:solidFill>
                <a:latin typeface="Times New Roman" pitchFamily="18" charset="0"/>
                <a:ea typeface="PT Sans"/>
                <a:cs typeface="Times New Roman" pitchFamily="18" charset="0"/>
                <a:sym typeface="PT Sans"/>
              </a:rPr>
              <a:t>потрібно</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ходити</a:t>
            </a:r>
            <a:r>
              <a:rPr lang="ru-RU" b="1" dirty="0" smtClean="0">
                <a:solidFill>
                  <a:schemeClr val="dk1"/>
                </a:solidFill>
                <a:latin typeface="Times New Roman" pitchFamily="18" charset="0"/>
                <a:ea typeface="PT Sans"/>
                <a:cs typeface="Times New Roman" pitchFamily="18" charset="0"/>
                <a:sym typeface="PT Sans"/>
              </a:rPr>
              <a:t>;</a:t>
            </a:r>
            <a:endParaRPr lang="ru-RU" b="1" dirty="0" smtClean="0">
              <a:latin typeface="Times New Roman" pitchFamily="18" charset="0"/>
              <a:cs typeface="Times New Roman" pitchFamily="18" charset="0"/>
            </a:endParaRPr>
          </a:p>
          <a:p>
            <a:pPr marL="306000" lvl="0" indent="-306000">
              <a:spcBef>
                <a:spcPts val="1240"/>
              </a:spcBef>
              <a:buSzPts val="2944"/>
              <a:buFont typeface="Wingdings" pitchFamily="2" charset="2"/>
              <a:buChar char="ü"/>
            </a:pPr>
            <a:r>
              <a:rPr lang="ru-RU" b="1" dirty="0" smtClean="0">
                <a:solidFill>
                  <a:schemeClr val="dk1"/>
                </a:solidFill>
                <a:latin typeface="Times New Roman" pitchFamily="18" charset="0"/>
                <a:ea typeface="PT Sans"/>
                <a:cs typeface="Times New Roman" pitchFamily="18" charset="0"/>
                <a:sym typeface="PT Sans"/>
              </a:rPr>
              <a:t> батьки, </a:t>
            </a:r>
            <a:r>
              <a:rPr lang="ru-RU" b="1" dirty="0" err="1" smtClean="0">
                <a:solidFill>
                  <a:schemeClr val="dk1"/>
                </a:solidFill>
                <a:latin typeface="Times New Roman" pitchFamily="18" charset="0"/>
                <a:ea typeface="PT Sans"/>
                <a:cs typeface="Times New Roman" pitchFamily="18" charset="0"/>
                <a:sym typeface="PT Sans"/>
              </a:rPr>
              <a:t>перекладаючи</a:t>
            </a:r>
            <a:r>
              <a:rPr lang="ru-RU" b="1" dirty="0" smtClean="0">
                <a:solidFill>
                  <a:schemeClr val="dk1"/>
                </a:solidFill>
                <a:latin typeface="Times New Roman" pitchFamily="18" charset="0"/>
                <a:ea typeface="PT Sans"/>
                <a:cs typeface="Times New Roman" pitchFamily="18" charset="0"/>
                <a:sym typeface="PT Sans"/>
              </a:rPr>
              <a:t> всю </a:t>
            </a:r>
            <a:r>
              <a:rPr lang="ru-RU" b="1" dirty="0" err="1" smtClean="0">
                <a:solidFill>
                  <a:schemeClr val="dk1"/>
                </a:solidFill>
                <a:latin typeface="Times New Roman" pitchFamily="18" charset="0"/>
                <a:ea typeface="PT Sans"/>
                <a:cs typeface="Times New Roman" pitchFamily="18" charset="0"/>
                <a:sym typeface="PT Sans"/>
              </a:rPr>
              <a:t>відповідальність</a:t>
            </a:r>
            <a:r>
              <a:rPr lang="ru-RU" b="1" dirty="0" smtClean="0">
                <a:solidFill>
                  <a:schemeClr val="dk1"/>
                </a:solidFill>
                <a:latin typeface="Times New Roman" pitchFamily="18" charset="0"/>
                <a:ea typeface="PT Sans"/>
                <a:cs typeface="Times New Roman" pitchFamily="18" charset="0"/>
                <a:sym typeface="PT Sans"/>
              </a:rPr>
              <a:t> на школу;</a:t>
            </a:r>
          </a:p>
          <a:p>
            <a:pPr marL="306000" lvl="0" indent="-306000">
              <a:spcBef>
                <a:spcPts val="1240"/>
              </a:spcBef>
              <a:buSzPts val="2944"/>
              <a:buFont typeface="Wingdings" pitchFamily="2" charset="2"/>
              <a:buChar char="ü"/>
            </a:pPr>
            <a:r>
              <a:rPr lang="ru-RU" b="1" dirty="0" smtClean="0">
                <a:solidFill>
                  <a:schemeClr val="dk1"/>
                </a:solidFill>
                <a:latin typeface="Times New Roman" pitchFamily="18" charset="0"/>
                <a:ea typeface="PT Sans"/>
                <a:cs typeface="Times New Roman" pitchFamily="18" charset="0"/>
                <a:sym typeface="PT Sans"/>
              </a:rPr>
              <a:t> сама школа, коли </a:t>
            </a:r>
            <a:r>
              <a:rPr lang="ru-RU" b="1" dirty="0" err="1" smtClean="0">
                <a:solidFill>
                  <a:schemeClr val="dk1"/>
                </a:solidFill>
                <a:latin typeface="Times New Roman" pitchFamily="18" charset="0"/>
                <a:ea typeface="PT Sans"/>
                <a:cs typeface="Times New Roman" pitchFamily="18" charset="0"/>
                <a:sym typeface="PT Sans"/>
              </a:rPr>
              <a:t>напрацьовані</a:t>
            </a:r>
            <a:r>
              <a:rPr lang="ru-RU" b="1" dirty="0" smtClean="0">
                <a:solidFill>
                  <a:schemeClr val="dk1"/>
                </a:solidFill>
                <a:latin typeface="Times New Roman" pitchFamily="18" charset="0"/>
                <a:ea typeface="PT Sans"/>
                <a:cs typeface="Times New Roman" pitchFamily="18" charset="0"/>
                <a:sym typeface="PT Sans"/>
              </a:rPr>
              <a:t> роками </a:t>
            </a:r>
            <a:r>
              <a:rPr lang="ru-RU" b="1" dirty="0" err="1" smtClean="0">
                <a:solidFill>
                  <a:schemeClr val="dk1"/>
                </a:solidFill>
                <a:latin typeface="Times New Roman" pitchFamily="18" charset="0"/>
                <a:ea typeface="PT Sans"/>
                <a:cs typeface="Times New Roman" pitchFamily="18" charset="0"/>
                <a:sym typeface="PT Sans"/>
              </a:rPr>
              <a:t>матеріали</a:t>
            </a:r>
            <a:r>
              <a:rPr lang="ru-RU" b="1" dirty="0" smtClean="0">
                <a:solidFill>
                  <a:schemeClr val="dk1"/>
                </a:solidFill>
                <a:latin typeface="Times New Roman" pitchFamily="18" charset="0"/>
                <a:ea typeface="PT Sans"/>
                <a:cs typeface="Times New Roman" pitchFamily="18" charset="0"/>
                <a:sym typeface="PT Sans"/>
              </a:rPr>
              <a:t> доводиться </a:t>
            </a:r>
            <a:r>
              <a:rPr lang="ru-RU" b="1" dirty="0" err="1" smtClean="0">
                <a:solidFill>
                  <a:schemeClr val="dk1"/>
                </a:solidFill>
                <a:latin typeface="Times New Roman" pitchFamily="18" charset="0"/>
                <a:ea typeface="PT Sans"/>
                <a:cs typeface="Times New Roman" pitchFamily="18" charset="0"/>
                <a:sym typeface="PT Sans"/>
              </a:rPr>
              <a:t>переробляти</a:t>
            </a:r>
            <a:r>
              <a:rPr lang="ru-RU" b="1" dirty="0" smtClean="0">
                <a:solidFill>
                  <a:schemeClr val="dk1"/>
                </a:solidFill>
                <a:latin typeface="Times New Roman" pitchFamily="18" charset="0"/>
                <a:ea typeface="PT Sans"/>
                <a:cs typeface="Times New Roman" pitchFamily="18" charset="0"/>
                <a:sym typeface="PT Sans"/>
              </a:rPr>
              <a:t> у </a:t>
            </a:r>
            <a:r>
              <a:rPr lang="ru-RU" b="1" dirty="0" err="1" smtClean="0">
                <a:solidFill>
                  <a:schemeClr val="dk1"/>
                </a:solidFill>
                <a:latin typeface="Times New Roman" pitchFamily="18" charset="0"/>
                <a:ea typeface="PT Sans"/>
                <a:cs typeface="Times New Roman" pitchFamily="18" charset="0"/>
                <a:sym typeface="PT Sans"/>
              </a:rPr>
              <a:t>інший</a:t>
            </a:r>
            <a:r>
              <a:rPr lang="ru-RU" b="1" dirty="0" smtClean="0">
                <a:solidFill>
                  <a:schemeClr val="dk1"/>
                </a:solidFill>
                <a:latin typeface="Times New Roman" pitchFamily="18" charset="0"/>
                <a:ea typeface="PT Sans"/>
                <a:cs typeface="Times New Roman" pitchFamily="18" charset="0"/>
                <a:sym typeface="PT Sans"/>
              </a:rPr>
              <a:t> формат, а  </a:t>
            </a:r>
            <a:r>
              <a:rPr lang="ru-RU" b="1" dirty="0" err="1" smtClean="0">
                <a:solidFill>
                  <a:schemeClr val="dk1"/>
                </a:solidFill>
                <a:latin typeface="Times New Roman" pitchFamily="18" charset="0"/>
                <a:ea typeface="PT Sans"/>
                <a:cs typeface="Times New Roman" pitchFamily="18" charset="0"/>
                <a:sym typeface="PT Sans"/>
              </a:rPr>
              <a:t>вчителі</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опановують</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різні</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навчальні</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платформи</a:t>
            </a:r>
            <a:r>
              <a:rPr lang="ru-RU" b="1" dirty="0" smtClean="0">
                <a:solidFill>
                  <a:schemeClr val="dk1"/>
                </a:solidFill>
                <a:latin typeface="Times New Roman" pitchFamily="18" charset="0"/>
                <a:ea typeface="PT Sans"/>
                <a:cs typeface="Times New Roman" pitchFamily="18" charset="0"/>
                <a:sym typeface="PT Sans"/>
              </a:rPr>
              <a:t> для </a:t>
            </a:r>
            <a:r>
              <a:rPr lang="ru-RU" b="1" dirty="0" err="1" smtClean="0">
                <a:solidFill>
                  <a:schemeClr val="dk1"/>
                </a:solidFill>
                <a:latin typeface="Times New Roman" pitchFamily="18" charset="0"/>
                <a:ea typeface="PT Sans"/>
                <a:cs typeface="Times New Roman" pitchFamily="18" charset="0"/>
                <a:sym typeface="PT Sans"/>
              </a:rPr>
              <a:t>взаємодії</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з</a:t>
            </a:r>
            <a:r>
              <a:rPr lang="ru-RU" b="1" dirty="0" smtClean="0">
                <a:solidFill>
                  <a:schemeClr val="dk1"/>
                </a:solidFill>
                <a:latin typeface="Times New Roman" pitchFamily="18" charset="0"/>
                <a:ea typeface="PT Sans"/>
                <a:cs typeface="Times New Roman" pitchFamily="18" charset="0"/>
                <a:sym typeface="PT Sans"/>
              </a:rPr>
              <a:t> </a:t>
            </a:r>
            <a:r>
              <a:rPr lang="ru-RU" b="1" dirty="0" err="1" smtClean="0">
                <a:solidFill>
                  <a:schemeClr val="dk1"/>
                </a:solidFill>
                <a:latin typeface="Times New Roman" pitchFamily="18" charset="0"/>
                <a:ea typeface="PT Sans"/>
                <a:cs typeface="Times New Roman" pitchFamily="18" charset="0"/>
                <a:sym typeface="PT Sans"/>
              </a:rPr>
              <a:t>учнями</a:t>
            </a:r>
            <a:endParaRPr lang="ru-RU" b="1" dirty="0" smtClean="0">
              <a:solidFill>
                <a:schemeClr val="dk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амила\Desktop\стем\1386764_14472532.jpg"/>
          <p:cNvPicPr>
            <a:picLocks noChangeAspect="1" noChangeArrowheads="1"/>
          </p:cNvPicPr>
          <p:nvPr/>
        </p:nvPicPr>
        <p:blipFill>
          <a:blip r:embed="rId2"/>
          <a:srcRect/>
          <a:stretch>
            <a:fillRect/>
          </a:stretch>
        </p:blipFill>
        <p:spPr bwMode="auto">
          <a:xfrm>
            <a:off x="1428728" y="214290"/>
            <a:ext cx="6286544" cy="63579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428736"/>
            <a:ext cx="7486648" cy="3857652"/>
          </a:xfrm>
        </p:spPr>
        <p:txBody>
          <a:bodyPr>
            <a:normAutofit fontScale="90000"/>
          </a:bodyPr>
          <a:lstStyle/>
          <a:p>
            <a:pPr lvl="0">
              <a:spcBef>
                <a:spcPts val="0"/>
              </a:spcBef>
            </a:pPr>
            <a:r>
              <a:rPr lang="ru-RU" sz="3100" cap="none" dirty="0" smtClean="0">
                <a:latin typeface="Times New Roman" pitchFamily="18" charset="0"/>
                <a:ea typeface="PT Sans"/>
                <a:cs typeface="Times New Roman" pitchFamily="18" charset="0"/>
                <a:sym typeface="PT Sans"/>
              </a:rPr>
              <a:t>Батьки </a:t>
            </a:r>
            <a:r>
              <a:rPr lang="ru-RU" sz="3100" cap="none" dirty="0" err="1" smtClean="0">
                <a:latin typeface="Times New Roman" pitchFamily="18" charset="0"/>
                <a:ea typeface="PT Sans"/>
                <a:cs typeface="Times New Roman" pitchFamily="18" charset="0"/>
                <a:sym typeface="PT Sans"/>
              </a:rPr>
              <a:t>мають</a:t>
            </a:r>
            <a:r>
              <a:rPr lang="ru-RU" sz="3100" cap="none" dirty="0" smtClean="0">
                <a:latin typeface="Times New Roman" pitchFamily="18" charset="0"/>
                <a:ea typeface="PT Sans"/>
                <a:cs typeface="Times New Roman" pitchFamily="18" charset="0"/>
                <a:sym typeface="PT Sans"/>
              </a:rPr>
              <a:t> </a:t>
            </a:r>
            <a:r>
              <a:rPr lang="ru-RU" sz="3100" cap="none" dirty="0" err="1" smtClean="0">
                <a:latin typeface="Times New Roman" pitchFamily="18" charset="0"/>
                <a:ea typeface="PT Sans"/>
                <a:cs typeface="Times New Roman" pitchFamily="18" charset="0"/>
                <a:sym typeface="PT Sans"/>
              </a:rPr>
              <a:t>усвідомлювати</a:t>
            </a:r>
            <a:r>
              <a:rPr lang="ru-RU" sz="3100" cap="none" dirty="0" smtClean="0">
                <a:latin typeface="Times New Roman" pitchFamily="18" charset="0"/>
                <a:ea typeface="PT Sans"/>
                <a:cs typeface="Times New Roman" pitchFamily="18" charset="0"/>
                <a:sym typeface="PT Sans"/>
              </a:rPr>
              <a:t>, </a:t>
            </a:r>
            <a:r>
              <a:rPr lang="ru-RU" sz="3100" cap="none" dirty="0" err="1" smtClean="0">
                <a:latin typeface="Times New Roman" pitchFamily="18" charset="0"/>
                <a:ea typeface="PT Sans"/>
                <a:cs typeface="Times New Roman" pitchFamily="18" charset="0"/>
                <a:sym typeface="PT Sans"/>
              </a:rPr>
              <a:t>що</a:t>
            </a:r>
            <a:r>
              <a:rPr lang="ru-RU" sz="3100" cap="none" dirty="0" smtClean="0">
                <a:latin typeface="Times New Roman" pitchFamily="18" charset="0"/>
                <a:ea typeface="PT Sans"/>
                <a:cs typeface="Times New Roman" pitchFamily="18" charset="0"/>
                <a:sym typeface="PT Sans"/>
              </a:rPr>
              <a:t> </a:t>
            </a:r>
            <a:r>
              <a:rPr lang="ru-RU" sz="3600" cap="none" dirty="0" err="1" smtClean="0">
                <a:solidFill>
                  <a:srgbClr val="FF0000"/>
                </a:solidFill>
                <a:latin typeface="Times New Roman" pitchFamily="18" charset="0"/>
                <a:ea typeface="PT Sans"/>
                <a:cs typeface="Times New Roman" pitchFamily="18" charset="0"/>
                <a:sym typeface="PT Sans"/>
              </a:rPr>
              <a:t>саме</a:t>
            </a:r>
            <a:r>
              <a:rPr lang="ru-RU" sz="3600" cap="none" dirty="0" smtClean="0">
                <a:solidFill>
                  <a:srgbClr val="FF0000"/>
                </a:solidFill>
                <a:latin typeface="Times New Roman" pitchFamily="18" charset="0"/>
                <a:ea typeface="PT Sans"/>
                <a:cs typeface="Times New Roman" pitchFamily="18" charset="0"/>
                <a:sym typeface="PT Sans"/>
              </a:rPr>
              <a:t> </a:t>
            </a:r>
            <a:r>
              <a:rPr lang="ru-RU" sz="3600" cap="none" dirty="0" err="1" smtClean="0">
                <a:solidFill>
                  <a:srgbClr val="FF0000"/>
                </a:solidFill>
                <a:latin typeface="Times New Roman" pitchFamily="18" charset="0"/>
                <a:ea typeface="PT Sans"/>
                <a:cs typeface="Times New Roman" pitchFamily="18" charset="0"/>
                <a:sym typeface="PT Sans"/>
              </a:rPr>
              <a:t>від</a:t>
            </a:r>
            <a:r>
              <a:rPr lang="ru-RU" sz="3600" cap="none" dirty="0" smtClean="0">
                <a:solidFill>
                  <a:srgbClr val="FF0000"/>
                </a:solidFill>
                <a:latin typeface="Times New Roman" pitchFamily="18" charset="0"/>
                <a:ea typeface="PT Sans"/>
                <a:cs typeface="Times New Roman" pitchFamily="18" charset="0"/>
                <a:sym typeface="PT Sans"/>
              </a:rPr>
              <a:t> них </a:t>
            </a:r>
            <a:r>
              <a:rPr lang="ru-RU" sz="3600" cap="none" dirty="0" err="1" smtClean="0">
                <a:solidFill>
                  <a:srgbClr val="FF0000"/>
                </a:solidFill>
                <a:latin typeface="Times New Roman" pitchFamily="18" charset="0"/>
                <a:ea typeface="PT Sans"/>
                <a:cs typeface="Times New Roman" pitchFamily="18" charset="0"/>
                <a:sym typeface="PT Sans"/>
              </a:rPr>
              <a:t>залежить</a:t>
            </a:r>
            <a:r>
              <a:rPr lang="ru-RU" sz="3600" cap="none" dirty="0" smtClean="0">
                <a:solidFill>
                  <a:srgbClr val="FF0000"/>
                </a:solidFill>
                <a:latin typeface="Times New Roman" pitchFamily="18" charset="0"/>
                <a:ea typeface="PT Sans"/>
                <a:cs typeface="Times New Roman" pitchFamily="18" charset="0"/>
                <a:sym typeface="PT Sans"/>
              </a:rPr>
              <a:t> </a:t>
            </a:r>
            <a:r>
              <a:rPr lang="ru-RU" sz="3600" cap="none" dirty="0" err="1" smtClean="0">
                <a:solidFill>
                  <a:srgbClr val="FF0000"/>
                </a:solidFill>
                <a:latin typeface="Times New Roman" pitchFamily="18" charset="0"/>
                <a:ea typeface="PT Sans"/>
                <a:cs typeface="Times New Roman" pitchFamily="18" charset="0"/>
                <a:sym typeface="PT Sans"/>
              </a:rPr>
              <a:t>психічний</a:t>
            </a:r>
            <a:r>
              <a:rPr lang="ru-RU" sz="3600" cap="none" dirty="0" smtClean="0">
                <a:solidFill>
                  <a:srgbClr val="FF0000"/>
                </a:solidFill>
                <a:latin typeface="Times New Roman" pitchFamily="18" charset="0"/>
                <a:ea typeface="PT Sans"/>
                <a:cs typeface="Times New Roman" pitchFamily="18" charset="0"/>
                <a:sym typeface="PT Sans"/>
              </a:rPr>
              <a:t> стан </a:t>
            </a:r>
            <a:r>
              <a:rPr lang="ru-RU" sz="3600" cap="none" dirty="0" err="1" smtClean="0">
                <a:solidFill>
                  <a:srgbClr val="FF0000"/>
                </a:solidFill>
                <a:latin typeface="Times New Roman" pitchFamily="18" charset="0"/>
                <a:ea typeface="PT Sans"/>
                <a:cs typeface="Times New Roman" pitchFamily="18" charset="0"/>
                <a:sym typeface="PT Sans"/>
              </a:rPr>
              <a:t>дитини</a:t>
            </a:r>
            <a:r>
              <a:rPr lang="ru-RU" sz="3600" cap="none" dirty="0" smtClean="0">
                <a:solidFill>
                  <a:srgbClr val="FF0000"/>
                </a:solidFill>
                <a:latin typeface="Times New Roman" pitchFamily="18" charset="0"/>
                <a:ea typeface="PT Sans"/>
                <a:cs typeface="Times New Roman" pitchFamily="18" charset="0"/>
                <a:sym typeface="PT Sans"/>
              </a:rPr>
              <a:t> та </a:t>
            </a:r>
            <a:r>
              <a:rPr lang="ru-RU" sz="3600" cap="none" dirty="0" err="1" smtClean="0">
                <a:solidFill>
                  <a:srgbClr val="FF0000"/>
                </a:solidFill>
                <a:latin typeface="Times New Roman" pitchFamily="18" charset="0"/>
                <a:ea typeface="PT Sans"/>
                <a:cs typeface="Times New Roman" pitchFamily="18" charset="0"/>
                <a:sym typeface="PT Sans"/>
              </a:rPr>
              <a:t>організація</a:t>
            </a:r>
            <a:r>
              <a:rPr lang="ru-RU" sz="3600" cap="none" dirty="0" smtClean="0">
                <a:solidFill>
                  <a:srgbClr val="FF0000"/>
                </a:solidFill>
                <a:latin typeface="Times New Roman" pitchFamily="18" charset="0"/>
                <a:ea typeface="PT Sans"/>
                <a:cs typeface="Times New Roman" pitchFamily="18" charset="0"/>
                <a:sym typeface="PT Sans"/>
              </a:rPr>
              <a:t> </a:t>
            </a:r>
            <a:r>
              <a:rPr lang="ru-RU" sz="3600" cap="none" dirty="0" err="1" smtClean="0">
                <a:solidFill>
                  <a:srgbClr val="FF0000"/>
                </a:solidFill>
                <a:latin typeface="Times New Roman" pitchFamily="18" charset="0"/>
                <a:ea typeface="PT Sans"/>
                <a:cs typeface="Times New Roman" pitchFamily="18" charset="0"/>
                <a:sym typeface="PT Sans"/>
              </a:rPr>
              <a:t>навчання</a:t>
            </a:r>
            <a:r>
              <a:rPr lang="ru-RU" sz="3600" cap="none" dirty="0" smtClean="0">
                <a:solidFill>
                  <a:srgbClr val="FF0000"/>
                </a:solidFill>
                <a:latin typeface="Times New Roman" pitchFamily="18" charset="0"/>
                <a:ea typeface="PT Sans"/>
                <a:cs typeface="Times New Roman" pitchFamily="18" charset="0"/>
                <a:sym typeface="PT Sans"/>
              </a:rPr>
              <a:t> </a:t>
            </a:r>
            <a:r>
              <a:rPr lang="ru-RU" sz="3600" cap="none" dirty="0" err="1" smtClean="0">
                <a:solidFill>
                  <a:srgbClr val="FF0000"/>
                </a:solidFill>
                <a:latin typeface="Times New Roman" pitchFamily="18" charset="0"/>
                <a:ea typeface="PT Sans"/>
                <a:cs typeface="Times New Roman" pitchFamily="18" charset="0"/>
                <a:sym typeface="PT Sans"/>
              </a:rPr>
              <a:t>вдома</a:t>
            </a:r>
            <a:r>
              <a:rPr lang="ru-RU" sz="3600" cap="none" dirty="0" smtClean="0">
                <a:solidFill>
                  <a:srgbClr val="FF0000"/>
                </a:solidFill>
                <a:latin typeface="Times New Roman" pitchFamily="18" charset="0"/>
                <a:ea typeface="PT Sans"/>
                <a:cs typeface="Times New Roman" pitchFamily="18" charset="0"/>
                <a:sym typeface="PT Sans"/>
              </a:rPr>
              <a:t>. </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err="1" smtClean="0">
                <a:latin typeface="Times New Roman" pitchFamily="18" charset="0"/>
                <a:ea typeface="PT Sans"/>
                <a:cs typeface="Times New Roman" pitchFamily="18" charset="0"/>
                <a:sym typeface="PT Sans"/>
              </a:rPr>
              <a:t>Такий</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процес</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є</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трьохстороннім</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дитина-школа-батьки</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й</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складається</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з</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кількох</a:t>
            </a:r>
            <a:r>
              <a:rPr lang="ru-RU" sz="3100" dirty="0" smtClean="0">
                <a:latin typeface="Times New Roman" pitchFamily="18" charset="0"/>
                <a:ea typeface="PT Sans"/>
                <a:cs typeface="Times New Roman" pitchFamily="18" charset="0"/>
                <a:sym typeface="PT Sans"/>
              </a:rPr>
              <a:t> </a:t>
            </a:r>
            <a:r>
              <a:rPr lang="ru-RU" sz="3100" dirty="0" err="1" smtClean="0">
                <a:latin typeface="Times New Roman" pitchFamily="18" charset="0"/>
                <a:ea typeface="PT Sans"/>
                <a:cs typeface="Times New Roman" pitchFamily="18" charset="0"/>
                <a:sym typeface="PT Sans"/>
              </a:rPr>
              <a:t>етапів</a:t>
            </a:r>
            <a:r>
              <a:rPr lang="ru-RU" sz="3100" dirty="0" smtClean="0">
                <a:latin typeface="Times New Roman" pitchFamily="18" charset="0"/>
                <a:ea typeface="PT Sans"/>
                <a:cs typeface="Times New Roman" pitchFamily="18" charset="0"/>
                <a:sym typeface="PT Sans"/>
              </a:rPr>
              <a:t>: </a:t>
            </a:r>
            <a:r>
              <a:rPr lang="ru-RU" sz="3100" dirty="0" err="1" smtClean="0">
                <a:solidFill>
                  <a:srgbClr val="FF0000"/>
                </a:solidFill>
                <a:latin typeface="Times New Roman" pitchFamily="18" charset="0"/>
                <a:ea typeface="PT Sans"/>
                <a:cs typeface="Times New Roman" pitchFamily="18" charset="0"/>
                <a:sym typeface="PT Sans"/>
              </a:rPr>
              <a:t>планування</a:t>
            </a:r>
            <a:r>
              <a:rPr lang="ru-RU" sz="3100" dirty="0" smtClean="0">
                <a:solidFill>
                  <a:srgbClr val="FF0000"/>
                </a:solidFill>
                <a:latin typeface="Times New Roman" pitchFamily="18" charset="0"/>
                <a:ea typeface="PT Sans"/>
                <a:cs typeface="Times New Roman" pitchFamily="18" charset="0"/>
                <a:sym typeface="PT Sans"/>
              </a:rPr>
              <a:t>, </a:t>
            </a:r>
            <a:r>
              <a:rPr lang="ru-RU" sz="3100" dirty="0" err="1" smtClean="0">
                <a:solidFill>
                  <a:srgbClr val="FF0000"/>
                </a:solidFill>
                <a:latin typeface="Times New Roman" pitchFamily="18" charset="0"/>
                <a:ea typeface="PT Sans"/>
                <a:cs typeface="Times New Roman" pitchFamily="18" charset="0"/>
                <a:sym typeface="PT Sans"/>
              </a:rPr>
              <a:t>мотивація</a:t>
            </a:r>
            <a:r>
              <a:rPr lang="ru-RU" sz="3100" dirty="0" smtClean="0">
                <a:solidFill>
                  <a:srgbClr val="FF0000"/>
                </a:solidFill>
                <a:latin typeface="Times New Roman" pitchFamily="18" charset="0"/>
                <a:ea typeface="PT Sans"/>
                <a:cs typeface="Times New Roman" pitchFamily="18" charset="0"/>
                <a:sym typeface="PT Sans"/>
              </a:rPr>
              <a:t> </a:t>
            </a:r>
            <a:r>
              <a:rPr lang="ru-RU" sz="3100" dirty="0" err="1" smtClean="0">
                <a:solidFill>
                  <a:srgbClr val="FF0000"/>
                </a:solidFill>
                <a:latin typeface="Times New Roman" pitchFamily="18" charset="0"/>
                <a:ea typeface="PT Sans"/>
                <a:cs typeface="Times New Roman" pitchFamily="18" charset="0"/>
                <a:sym typeface="PT Sans"/>
              </a:rPr>
              <a:t>і</a:t>
            </a:r>
            <a:r>
              <a:rPr lang="ru-RU" sz="3100" dirty="0" smtClean="0">
                <a:solidFill>
                  <a:srgbClr val="FF0000"/>
                </a:solidFill>
                <a:latin typeface="Times New Roman" pitchFamily="18" charset="0"/>
                <a:ea typeface="PT Sans"/>
                <a:cs typeface="Times New Roman" pitchFamily="18" charset="0"/>
                <a:sym typeface="PT Sans"/>
              </a:rPr>
              <a:t> </a:t>
            </a:r>
            <a:r>
              <a:rPr lang="ru-RU" sz="3100" dirty="0" err="1" smtClean="0">
                <a:solidFill>
                  <a:srgbClr val="FF0000"/>
                </a:solidFill>
                <a:latin typeface="Times New Roman" pitchFamily="18" charset="0"/>
                <a:ea typeface="PT Sans"/>
                <a:cs typeface="Times New Roman" pitchFamily="18" charset="0"/>
                <a:sym typeface="PT Sans"/>
              </a:rPr>
              <a:t>моніторинг</a:t>
            </a:r>
            <a:r>
              <a:rPr lang="ru-RU" sz="3100" dirty="0" smtClean="0">
                <a:solidFill>
                  <a:srgbClr val="FF0000"/>
                </a:solidFill>
                <a:latin typeface="Times New Roman" pitchFamily="18" charset="0"/>
                <a:ea typeface="PT Sans"/>
                <a:cs typeface="Times New Roman" pitchFamily="18" charset="0"/>
                <a:sym typeface="PT Sans"/>
              </a:rPr>
              <a:t>.</a:t>
            </a:r>
            <a:r>
              <a:rPr lang="ru-RU" dirty="0" smtClean="0">
                <a:solidFill>
                  <a:srgbClr val="C00000"/>
                </a:solidFill>
                <a:latin typeface="Gill Sans"/>
                <a:ea typeface="Gill Sans"/>
                <a:cs typeface="Gill Sans"/>
                <a:sym typeface="Gill Sans"/>
              </a:rPr>
              <a:t/>
            </a:r>
            <a:br>
              <a:rPr lang="ru-RU" dirty="0" smtClean="0">
                <a:solidFill>
                  <a:srgbClr val="C00000"/>
                </a:solidFill>
                <a:latin typeface="Gill Sans"/>
                <a:ea typeface="Gill Sans"/>
                <a:cs typeface="Gill Sans"/>
                <a:sym typeface="Gill Sans"/>
              </a:rPr>
            </a:br>
            <a:endParaRPr lang="ru-RU" dirty="0"/>
          </a:p>
        </p:txBody>
      </p:sp>
      <p:sp>
        <p:nvSpPr>
          <p:cNvPr id="3" name="Текст 2"/>
          <p:cNvSpPr>
            <a:spLocks noGrp="1"/>
          </p:cNvSpPr>
          <p:nvPr>
            <p:ph type="body" idx="1"/>
          </p:nvPr>
        </p:nvSpPr>
        <p:spPr>
          <a:xfrm>
            <a:off x="500034" y="357166"/>
            <a:ext cx="8358246" cy="1000132"/>
          </a:xfrm>
        </p:spPr>
        <p:txBody>
          <a:bodyPr>
            <a:noAutofit/>
          </a:bodyPr>
          <a:lstStyle/>
          <a:p>
            <a:pPr lvl="0"/>
            <a:endParaRPr lang="ru-RU" sz="3200" b="1" dirty="0" smtClean="0">
              <a:solidFill>
                <a:srgbClr val="C00000"/>
              </a:solidFill>
              <a:latin typeface="Times New Roman" pitchFamily="18" charset="0"/>
              <a:ea typeface="PT Sans"/>
              <a:cs typeface="Times New Roman" pitchFamily="18" charset="0"/>
              <a:sym typeface="PT Sans"/>
            </a:endParaRPr>
          </a:p>
          <a:p>
            <a:pPr lvl="0"/>
            <a:endParaRPr lang="ru-RU" sz="3200" b="1" dirty="0" smtClean="0">
              <a:solidFill>
                <a:srgbClr val="C00000"/>
              </a:solidFill>
              <a:latin typeface="Times New Roman" pitchFamily="18" charset="0"/>
              <a:ea typeface="PT Sans"/>
              <a:cs typeface="Times New Roman" pitchFamily="18" charset="0"/>
              <a:sym typeface="PT Sans"/>
            </a:endParaRPr>
          </a:p>
          <a:p>
            <a:pPr lvl="0"/>
            <a:endParaRPr lang="ru-RU" sz="3200" b="1" dirty="0" smtClean="0">
              <a:solidFill>
                <a:srgbClr val="C00000"/>
              </a:solidFill>
              <a:latin typeface="Times New Roman" pitchFamily="18" charset="0"/>
              <a:ea typeface="PT Sans"/>
              <a:cs typeface="Times New Roman" pitchFamily="18" charset="0"/>
              <a:sym typeface="PT Sans"/>
            </a:endParaRPr>
          </a:p>
          <a:p>
            <a:pPr lvl="0"/>
            <a:endParaRPr lang="ru-RU" sz="3200" b="1" dirty="0" smtClean="0">
              <a:solidFill>
                <a:srgbClr val="C00000"/>
              </a:solidFill>
              <a:latin typeface="Times New Roman" pitchFamily="18" charset="0"/>
              <a:ea typeface="PT Sans"/>
              <a:cs typeface="Times New Roman" pitchFamily="18" charset="0"/>
              <a:sym typeface="PT Sans"/>
            </a:endParaRPr>
          </a:p>
          <a:p>
            <a:pPr lvl="0"/>
            <a:endParaRPr lang="ru-RU" sz="3200" b="1" dirty="0" smtClean="0">
              <a:solidFill>
                <a:srgbClr val="C00000"/>
              </a:solidFill>
              <a:latin typeface="Times New Roman" pitchFamily="18" charset="0"/>
              <a:ea typeface="PT Sans"/>
              <a:cs typeface="Times New Roman" pitchFamily="18" charset="0"/>
              <a:sym typeface="PT Sans"/>
            </a:endParaRPr>
          </a:p>
          <a:p>
            <a:pPr lvl="0"/>
            <a:endParaRPr lang="ru-RU" sz="3200" b="1" dirty="0" smtClean="0">
              <a:solidFill>
                <a:srgbClr val="C00000"/>
              </a:solidFill>
              <a:latin typeface="Times New Roman" pitchFamily="18" charset="0"/>
              <a:ea typeface="PT Sans"/>
              <a:cs typeface="Times New Roman" pitchFamily="18" charset="0"/>
              <a:sym typeface="PT Sans"/>
            </a:endParaRPr>
          </a:p>
          <a:p>
            <a:pPr algn="ctr"/>
            <a:r>
              <a:rPr lang="uk-UA" sz="3200" dirty="0" smtClean="0">
                <a:latin typeface="Times New Roman" pitchFamily="18" charset="0"/>
                <a:cs typeface="Times New Roman" pitchFamily="18" charset="0"/>
              </a:rPr>
              <a:t> </a:t>
            </a:r>
            <a:r>
              <a:rPr lang="uk-UA" sz="3600" b="1" dirty="0" smtClean="0">
                <a:solidFill>
                  <a:srgbClr val="FF0000"/>
                </a:solidFill>
                <a:latin typeface="Times New Roman" pitchFamily="18" charset="0"/>
                <a:cs typeface="Times New Roman" pitchFamily="18" charset="0"/>
              </a:rPr>
              <a:t>Як організувати дистанційне навчання</a:t>
            </a:r>
            <a:endParaRPr lang="ru-RU"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uk-UA" sz="4000" b="1" dirty="0" smtClean="0">
                <a:solidFill>
                  <a:srgbClr val="FF0000"/>
                </a:solidFill>
                <a:latin typeface="Times New Roman" pitchFamily="18" charset="0"/>
                <a:cs typeface="Times New Roman" pitchFamily="18" charset="0"/>
              </a:rPr>
              <a:t>Мотивація дитини</a:t>
            </a:r>
            <a:endParaRPr lang="ru-RU" sz="4000" b="1"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uk-UA" sz="3600" b="1" dirty="0" smtClean="0">
                <a:solidFill>
                  <a:srgbClr val="FF0000"/>
                </a:solidFill>
                <a:latin typeface="Times New Roman" pitchFamily="18" charset="0"/>
                <a:cs typeface="Times New Roman" pitchFamily="18" charset="0"/>
              </a:rPr>
              <a:t>Поради батькам</a:t>
            </a:r>
            <a:endParaRPr lang="ru-RU" sz="3600" b="1"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solidFill>
                  <a:srgbClr val="FF0000"/>
                </a:solidFill>
                <a:latin typeface="Times New Roman" pitchFamily="18" charset="0"/>
                <a:cs typeface="Times New Roman" pitchFamily="18" charset="0"/>
              </a:rPr>
              <a:t>Для вчителів</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357299"/>
            <a:ext cx="8229600" cy="4071965"/>
          </a:xfrm>
        </p:spPr>
        <p:txBody>
          <a:bodyPr/>
          <a:lstStyle/>
          <a:p>
            <a:pPr>
              <a:buNone/>
            </a:pPr>
            <a:r>
              <a:rPr lang="uk-UA" dirty="0" smtClean="0"/>
              <a:t>Традиційну та </a:t>
            </a:r>
            <a:r>
              <a:rPr lang="uk-UA" dirty="0" err="1" smtClean="0"/>
              <a:t>онлайн</a:t>
            </a:r>
            <a:r>
              <a:rPr lang="uk-UA" dirty="0" smtClean="0"/>
              <a:t> - освіту можна і потрібно поєднувати. Їх гармонійну взаємодію називають змішане навчання.</a:t>
            </a:r>
          </a:p>
          <a:p>
            <a:pPr>
              <a:buNone/>
            </a:pPr>
            <a:endParaRPr lang="ru-RU" dirty="0"/>
          </a:p>
        </p:txBody>
      </p:sp>
      <p:pic>
        <p:nvPicPr>
          <p:cNvPr id="9218" name="Picture 2" descr="C:\Users\камила\Desktop\стем\dystantsijne.jpg"/>
          <p:cNvPicPr>
            <a:picLocks noChangeAspect="1" noChangeArrowheads="1"/>
          </p:cNvPicPr>
          <p:nvPr/>
        </p:nvPicPr>
        <p:blipFill>
          <a:blip r:embed="rId2"/>
          <a:srcRect l="5937" t="2500" r="8750" b="8750"/>
          <a:stretch>
            <a:fillRect/>
          </a:stretch>
        </p:blipFill>
        <p:spPr bwMode="auto">
          <a:xfrm>
            <a:off x="4429124" y="3357562"/>
            <a:ext cx="4303385" cy="29289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uk-UA" b="1" dirty="0" smtClean="0">
                <a:solidFill>
                  <a:srgbClr val="FF0000"/>
                </a:solidFill>
                <a:latin typeface="Times New Roman" pitchFamily="18" charset="0"/>
                <a:cs typeface="Times New Roman" pitchFamily="18" charset="0"/>
              </a:rPr>
              <a:t>Корисні платформи для вчителя</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7"/>
            <a:ext cx="8229600" cy="4357717"/>
          </a:xfrm>
        </p:spPr>
        <p:txBody>
          <a:bodyPr>
            <a:normAutofit fontScale="92500"/>
          </a:bodyPr>
          <a:lstStyle/>
          <a:p>
            <a:pPr>
              <a:buFont typeface="Wingdings" pitchFamily="2" charset="2"/>
              <a:buChar char="v"/>
            </a:pPr>
            <a:r>
              <a:rPr lang="ru-RU" sz="2400" b="1" dirty="0" smtClean="0">
                <a:latin typeface="Times New Roman" pitchFamily="18" charset="0"/>
                <a:cs typeface="Times New Roman" pitchFamily="18" charset="0"/>
              </a:rPr>
              <a:t>Платформа </a:t>
            </a:r>
            <a:r>
              <a:rPr lang="en-US" sz="2400" b="1" dirty="0" err="1" smtClean="0">
                <a:latin typeface="Times New Roman" pitchFamily="18" charset="0"/>
                <a:cs typeface="Times New Roman" pitchFamily="18" charset="0"/>
              </a:rPr>
              <a:t>Moodle</a:t>
            </a: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(https://moodle.org/)</a:t>
            </a:r>
            <a:endParaRPr lang="uk-UA" sz="2400" b="1" dirty="0" smtClean="0">
              <a:solidFill>
                <a:srgbClr val="C00000"/>
              </a:solidFill>
              <a:latin typeface="Times New Roman" pitchFamily="18" charset="0"/>
              <a:cs typeface="Times New Roman" pitchFamily="18" charset="0"/>
            </a:endParaRPr>
          </a:p>
          <a:p>
            <a:pPr>
              <a:buFont typeface="Wingdings" pitchFamily="2" charset="2"/>
              <a:buChar char="v"/>
            </a:pPr>
            <a:r>
              <a:rPr lang="ru-RU" sz="2400" b="1" dirty="0" smtClean="0">
                <a:latin typeface="Times New Roman" pitchFamily="18" charset="0"/>
                <a:cs typeface="Times New Roman" pitchFamily="18" charset="0"/>
              </a:rPr>
              <a:t>Платформа </a:t>
            </a:r>
            <a:r>
              <a:rPr lang="en-US" sz="2400" b="1" dirty="0" smtClean="0">
                <a:latin typeface="Times New Roman" pitchFamily="18" charset="0"/>
                <a:cs typeface="Times New Roman" pitchFamily="18" charset="0"/>
              </a:rPr>
              <a:t>Google Classroom </a:t>
            </a:r>
            <a:r>
              <a:rPr lang="en-US" sz="2400" b="1" dirty="0" smtClean="0">
                <a:solidFill>
                  <a:srgbClr val="C00000"/>
                </a:solidFill>
                <a:latin typeface="Times New Roman" pitchFamily="18" charset="0"/>
                <a:cs typeface="Times New Roman" pitchFamily="18" charset="0"/>
              </a:rPr>
              <a:t>(https://classroom.google. com)</a:t>
            </a:r>
            <a:endParaRPr lang="uk-UA" sz="2400" b="1" dirty="0" smtClean="0">
              <a:solidFill>
                <a:srgbClr val="C00000"/>
              </a:solidFill>
              <a:latin typeface="Times New Roman" pitchFamily="18" charset="0"/>
              <a:cs typeface="Times New Roman" pitchFamily="18" charset="0"/>
            </a:endParaRPr>
          </a:p>
          <a:p>
            <a:pPr>
              <a:buFont typeface="Wingdings" pitchFamily="2" charset="2"/>
              <a:buChar char="v"/>
            </a:pPr>
            <a:r>
              <a:rPr lang="en-US" sz="2400" b="1" dirty="0" smtClean="0">
                <a:latin typeface="Times New Roman" pitchFamily="18" charset="0"/>
                <a:cs typeface="Times New Roman" pitchFamily="18" charset="0"/>
              </a:rPr>
              <a:t>Zoom </a:t>
            </a:r>
            <a:r>
              <a:rPr lang="en-US" sz="2400" b="1" dirty="0" smtClean="0">
                <a:solidFill>
                  <a:srgbClr val="C00000"/>
                </a:solidFill>
                <a:latin typeface="Times New Roman" pitchFamily="18" charset="0"/>
                <a:cs typeface="Times New Roman" pitchFamily="18" charset="0"/>
              </a:rPr>
              <a:t>(</a:t>
            </a:r>
            <a:r>
              <a:rPr lang="en-US" sz="2400" b="1" dirty="0" err="1" smtClean="0">
                <a:solidFill>
                  <a:srgbClr val="C00000"/>
                </a:solidFill>
                <a:latin typeface="Times New Roman" pitchFamily="18" charset="0"/>
                <a:cs typeface="Times New Roman" pitchFamily="18" charset="0"/>
              </a:rPr>
              <a:t>zoom.us</a:t>
            </a:r>
            <a:r>
              <a:rPr lang="en-US" sz="2400" b="1" dirty="0" smtClean="0">
                <a:solidFill>
                  <a:srgbClr val="C00000"/>
                </a:solidFill>
                <a:latin typeface="Times New Roman" pitchFamily="18" charset="0"/>
                <a:cs typeface="Times New Roman" pitchFamily="18" charset="0"/>
              </a:rPr>
              <a:t>/download)</a:t>
            </a:r>
            <a:endParaRPr lang="uk-UA" sz="2400" b="1" dirty="0" smtClean="0">
              <a:solidFill>
                <a:srgbClr val="C00000"/>
              </a:solidFill>
              <a:latin typeface="Times New Roman" pitchFamily="18" charset="0"/>
              <a:cs typeface="Times New Roman" pitchFamily="18" charset="0"/>
            </a:endParaRPr>
          </a:p>
          <a:p>
            <a:pPr>
              <a:buFont typeface="Wingdings" pitchFamily="2" charset="2"/>
              <a:buChar char="v"/>
            </a:pPr>
            <a:r>
              <a:rPr lang="en-US" sz="2400" b="1" dirty="0" err="1" smtClean="0">
                <a:latin typeface="Times New Roman" pitchFamily="18" charset="0"/>
                <a:cs typeface="Times New Roman" pitchFamily="18" charset="0"/>
              </a:rPr>
              <a:t>Classtime</a:t>
            </a: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t>
            </a:r>
            <a:r>
              <a:rPr lang="en-US" sz="2400" b="1" dirty="0" smtClean="0">
                <a:solidFill>
                  <a:srgbClr val="C00000"/>
                </a:solidFill>
                <a:latin typeface="Times New Roman" pitchFamily="18" charset="0"/>
                <a:cs typeface="Times New Roman" pitchFamily="18" charset="0"/>
                <a:hlinkClick r:id="rId2"/>
              </a:rPr>
              <a:t>https://www.classtime.com/uk/</a:t>
            </a:r>
            <a:r>
              <a:rPr lang="en-US" sz="2400" b="1" dirty="0" smtClean="0">
                <a:solidFill>
                  <a:srgbClr val="C00000"/>
                </a:solidFill>
                <a:latin typeface="Times New Roman" pitchFamily="18" charset="0"/>
                <a:cs typeface="Times New Roman" pitchFamily="18" charset="0"/>
              </a:rPr>
              <a:t>)</a:t>
            </a:r>
            <a:endParaRPr lang="uk-UA" sz="2400" b="1" dirty="0" smtClean="0">
              <a:solidFill>
                <a:srgbClr val="C00000"/>
              </a:solidFill>
              <a:latin typeface="Times New Roman" pitchFamily="18" charset="0"/>
              <a:cs typeface="Times New Roman" pitchFamily="18" charset="0"/>
            </a:endParaRPr>
          </a:p>
          <a:p>
            <a:pPr>
              <a:buFont typeface="Wingdings" pitchFamily="2" charset="2"/>
              <a:buChar char="v"/>
            </a:pPr>
            <a:r>
              <a:rPr lang="en-US" sz="2400" b="1" dirty="0" err="1" smtClean="0">
                <a:latin typeface="Times New Roman" pitchFamily="18" charset="0"/>
                <a:cs typeface="Times New Roman" pitchFamily="18" charset="0"/>
              </a:rPr>
              <a:t>ClassDojo</a:t>
            </a: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t>
            </a:r>
            <a:r>
              <a:rPr lang="en-US" sz="2400" b="1" dirty="0" smtClean="0">
                <a:solidFill>
                  <a:srgbClr val="C00000"/>
                </a:solidFill>
                <a:latin typeface="Times New Roman" pitchFamily="18" charset="0"/>
                <a:cs typeface="Times New Roman" pitchFamily="18" charset="0"/>
                <a:hlinkClick r:id="rId3"/>
              </a:rPr>
              <a:t>https://www.classdojo.com/uk-ua/signup/</a:t>
            </a:r>
            <a:r>
              <a:rPr lang="en-US" sz="2400" b="1" dirty="0" smtClean="0">
                <a:solidFill>
                  <a:srgbClr val="C00000"/>
                </a:solidFill>
                <a:latin typeface="Times New Roman" pitchFamily="18" charset="0"/>
                <a:cs typeface="Times New Roman" pitchFamily="18" charset="0"/>
              </a:rPr>
              <a:t>)</a:t>
            </a:r>
            <a:endParaRPr lang="uk-UA" sz="2400" b="1" dirty="0" smtClean="0">
              <a:solidFill>
                <a:srgbClr val="C00000"/>
              </a:solidFill>
              <a:latin typeface="Times New Roman" pitchFamily="18" charset="0"/>
              <a:cs typeface="Times New Roman" pitchFamily="18" charset="0"/>
            </a:endParaRPr>
          </a:p>
          <a:p>
            <a:pPr>
              <a:buFont typeface="Wingdings" pitchFamily="2" charset="2"/>
              <a:buChar char="v"/>
            </a:pPr>
            <a:r>
              <a:rPr lang="en-US" sz="2400" b="1" dirty="0" smtClean="0">
                <a:latin typeface="Times New Roman" pitchFamily="18" charset="0"/>
                <a:cs typeface="Times New Roman" pitchFamily="18" charset="0"/>
              </a:rPr>
              <a:t>LearningApps.org </a:t>
            </a:r>
            <a:r>
              <a:rPr lang="en-US" sz="2400" b="1" dirty="0" smtClean="0">
                <a:solidFill>
                  <a:srgbClr val="C00000"/>
                </a:solidFill>
                <a:latin typeface="Times New Roman" pitchFamily="18" charset="0"/>
                <a:cs typeface="Times New Roman" pitchFamily="18" charset="0"/>
              </a:rPr>
              <a:t>(LearningApps.org)</a:t>
            </a:r>
            <a:endParaRPr lang="uk-UA" sz="2400" b="1" dirty="0" smtClean="0">
              <a:solidFill>
                <a:srgbClr val="C00000"/>
              </a:solidFill>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В </a:t>
            </a:r>
            <a:r>
              <a:rPr lang="ru-RU" sz="2400" dirty="0" err="1" smtClean="0">
                <a:latin typeface="Times New Roman" pitchFamily="18" charset="0"/>
                <a:cs typeface="Times New Roman" pitchFamily="18" charset="0"/>
              </a:rPr>
              <a:t>інтернеті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доступні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досить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багато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відеороликів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розкривають</a:t>
            </a:r>
            <a:r>
              <a:rPr lang="ru-RU" sz="2400" dirty="0" smtClean="0">
                <a:latin typeface="Times New Roman" pitchFamily="18" charset="0"/>
                <a:cs typeface="Times New Roman" pitchFamily="18" charset="0"/>
              </a:rPr>
              <a:t> теми </a:t>
            </a:r>
            <a:r>
              <a:rPr lang="ru-RU" sz="2400" dirty="0" err="1" smtClean="0">
                <a:latin typeface="Times New Roman" pitchFamily="18" charset="0"/>
                <a:cs typeface="Times New Roman" pitchFamily="18" charset="0"/>
              </a:rPr>
              <a:t>шкільної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програми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зокрема</a:t>
            </a:r>
            <a:r>
              <a:rPr lang="ru-RU" sz="2400" dirty="0" smtClean="0">
                <a:latin typeface="Times New Roman" pitchFamily="18" charset="0"/>
                <a:cs typeface="Times New Roman" pitchFamily="18" charset="0"/>
              </a:rPr>
              <a:t> канал </a:t>
            </a:r>
            <a:r>
              <a:rPr lang="ru-RU" sz="2400" dirty="0" err="1" smtClean="0">
                <a:latin typeface="Times New Roman" pitchFamily="18" charset="0"/>
                <a:cs typeface="Times New Roman" pitchFamily="18" charset="0"/>
              </a:rPr>
              <a:t>Міністерства</a:t>
            </a:r>
            <a:endParaRPr lang="ru-RU" sz="2400" dirty="0" smtClean="0">
              <a:latin typeface="Times New Roman" pitchFamily="18" charset="0"/>
              <a:cs typeface="Times New Roman" pitchFamily="18" charset="0"/>
            </a:endParaRPr>
          </a:p>
          <a:p>
            <a:pPr>
              <a:buNone/>
            </a:pPr>
            <a:r>
              <a:rPr lang="ru-RU" sz="2400" dirty="0" err="1" smtClean="0">
                <a:latin typeface="Times New Roman" pitchFamily="18" charset="0"/>
                <a:cs typeface="Times New Roman" pitchFamily="18" charset="0"/>
              </a:rPr>
              <a:t>освіти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https://www.youtube.com/c/MONUKRAINE,</a:t>
            </a:r>
            <a:r>
              <a:rPr lang="ru-RU" sz="2400" dirty="0" err="1" smtClean="0">
                <a:latin typeface="Times New Roman" pitchFamily="18" charset="0"/>
                <a:cs typeface="Times New Roman" pitchFamily="18" charset="0"/>
              </a:rPr>
              <a:t>курси</a:t>
            </a:r>
            <a:r>
              <a:rPr lang="ru-RU" sz="2400" dirty="0" smtClean="0">
                <a:latin typeface="Times New Roman" pitchFamily="18" charset="0"/>
                <a:cs typeface="Times New Roman" pitchFamily="18" charset="0"/>
              </a:rPr>
              <a:t> платформ </a:t>
            </a:r>
            <a:r>
              <a:rPr lang="en-US" sz="2400" dirty="0" smtClean="0">
                <a:latin typeface="Times New Roman" pitchFamily="18" charset="0"/>
                <a:cs typeface="Times New Roman" pitchFamily="18" charset="0"/>
              </a:rPr>
              <a:t>Prometheus https://prometheus.org.ua/,EdEra https://www.ed-era.com/ </a:t>
            </a:r>
            <a:r>
              <a:rPr lang="ru-RU" sz="2400" dirty="0" smtClean="0">
                <a:latin typeface="Times New Roman" pitchFamily="18" charset="0"/>
                <a:cs typeface="Times New Roman" pitchFamily="18" charset="0"/>
              </a:rPr>
              <a:t>та </a:t>
            </a:r>
            <a:r>
              <a:rPr lang="ru-RU" sz="2400" dirty="0" err="1" smtClean="0">
                <a:latin typeface="Times New Roman" pitchFamily="18" charset="0"/>
                <a:cs typeface="Times New Roman" pitchFamily="18" charset="0"/>
              </a:rPr>
              <a:t>інші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джерела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ДЯКУЮ ЗА УВАГУ!</a:t>
            </a:r>
            <a:endParaRPr lang="ru-RU" b="1" dirty="0"/>
          </a:p>
        </p:txBody>
      </p:sp>
      <p:pic>
        <p:nvPicPr>
          <p:cNvPr id="3" name="Picture 2" descr="C:\Users\камила\Desktop\стем\dustanshiyne.jpg"/>
          <p:cNvPicPr>
            <a:picLocks noChangeAspect="1" noChangeArrowheads="1"/>
          </p:cNvPicPr>
          <p:nvPr/>
        </p:nvPicPr>
        <p:blipFill>
          <a:blip r:embed="rId2"/>
          <a:srcRect r="1487" b="3750"/>
          <a:stretch>
            <a:fillRect/>
          </a:stretch>
        </p:blipFill>
        <p:spPr bwMode="auto">
          <a:xfrm>
            <a:off x="1214414" y="1500174"/>
            <a:ext cx="6896123" cy="40719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76672"/>
            <a:ext cx="7358114" cy="4452526"/>
          </a:xfrm>
        </p:spPr>
        <p:txBody>
          <a:bodyPr>
            <a:normAutofit/>
          </a:bodyPr>
          <a:lstStyle/>
          <a:p>
            <a:r>
              <a:rPr lang="uk-UA" sz="3600" b="1" dirty="0" smtClean="0">
                <a:solidFill>
                  <a:srgbClr val="002060"/>
                </a:solidFill>
                <a:latin typeface="Times New Roman" pitchFamily="18" charset="0"/>
                <a:cs typeface="Times New Roman" pitchFamily="18" charset="0"/>
              </a:rPr>
              <a:t>Дистанційне навчання -</a:t>
            </a:r>
            <a:br>
              <a:rPr lang="uk-UA" sz="3600" b="1" dirty="0" smtClean="0">
                <a:solidFill>
                  <a:srgbClr val="002060"/>
                </a:solidFill>
                <a:latin typeface="Times New Roman" pitchFamily="18" charset="0"/>
                <a:cs typeface="Times New Roman" pitchFamily="18" charset="0"/>
              </a:rPr>
            </a:br>
            <a:r>
              <a:rPr lang="uk-UA" sz="2800" dirty="0" smtClean="0">
                <a:solidFill>
                  <a:srgbClr val="002060"/>
                </a:solidFill>
                <a:latin typeface="Times New Roman" pitchFamily="18" charset="0"/>
                <a:cs typeface="Times New Roman" pitchFamily="18" charset="0"/>
              </a:rPr>
              <a:t>це ода з форм організації навчального процесу під час якого всі уроки, або частину занять проводять з використанням сучасних інформаційних телекомунікаційних технологій за умови територіальної віддаленості викладача та учня</a:t>
            </a:r>
            <a:endParaRPr lang="ru-RU" sz="3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2082792"/>
          </a:xfrm>
        </p:spPr>
        <p:txBody>
          <a:bodyPr>
            <a:normAutofit fontScale="90000"/>
          </a:bodyPr>
          <a:lstStyle/>
          <a:p>
            <a:r>
              <a:rPr lang="uk-UA" sz="3200" b="1" dirty="0" smtClean="0">
                <a:latin typeface="Times New Roman" pitchFamily="18" charset="0"/>
                <a:cs typeface="Times New Roman" pitchFamily="18" charset="0"/>
              </a:rPr>
              <a:t>Дистанційна освіта в сучасному світі здійснюється з допомогою таких технологій, як Інтернет, </a:t>
            </a:r>
            <a:r>
              <a:rPr lang="en-US" sz="3200" b="1" dirty="0" smtClean="0">
                <a:latin typeface="Times New Roman" pitchFamily="18" charset="0"/>
                <a:cs typeface="Times New Roman" pitchFamily="18" charset="0"/>
              </a:rPr>
              <a:t>e – mail</a:t>
            </a:r>
            <a:r>
              <a:rPr lang="uk-UA" sz="3200" b="1" dirty="0" smtClean="0">
                <a:latin typeface="Times New Roman" pitchFamily="18" charset="0"/>
                <a:cs typeface="Times New Roman" pitchFamily="18" charset="0"/>
              </a:rPr>
              <a:t>, телефонний зв’язок, традиційне пересилання навчального матеріалу поштою. Комунікація проходить заочно. </a:t>
            </a:r>
            <a:endParaRPr lang="ru-RU" sz="3200" b="1" dirty="0">
              <a:latin typeface="Times New Roman" pitchFamily="18" charset="0"/>
              <a:cs typeface="Times New Roman" pitchFamily="18" charset="0"/>
            </a:endParaRPr>
          </a:p>
        </p:txBody>
      </p:sp>
      <p:pic>
        <p:nvPicPr>
          <p:cNvPr id="4" name="Google Shape;106;p2" descr="Доступ до сайту &quot;ОРГАНАЙЗЕР&quot; - ЗОШ №6"/>
          <p:cNvPicPr preferRelativeResize="0">
            <a:picLocks noGrp="1"/>
          </p:cNvPicPr>
          <p:nvPr>
            <p:ph idx="1"/>
          </p:nvPr>
        </p:nvPicPr>
        <p:blipFill rotWithShape="1">
          <a:blip r:embed="rId2">
            <a:alphaModFix/>
          </a:blip>
          <a:srcRect l="12050" t="8816" r="11408" b="10900"/>
          <a:stretch/>
        </p:blipFill>
        <p:spPr>
          <a:xfrm>
            <a:off x="1857356" y="2500306"/>
            <a:ext cx="5572164" cy="310910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камила\Desktop\стем\p_1237_74876084.jpg"/>
          <p:cNvPicPr>
            <a:picLocks noChangeAspect="1" noChangeArrowheads="1"/>
          </p:cNvPicPr>
          <p:nvPr/>
        </p:nvPicPr>
        <p:blipFill>
          <a:blip r:embed="rId2"/>
          <a:srcRect l="2813" r="3437" b="11814"/>
          <a:stretch>
            <a:fillRect/>
          </a:stretch>
        </p:blipFill>
        <p:spPr bwMode="auto">
          <a:xfrm>
            <a:off x="857224" y="571480"/>
            <a:ext cx="7715304" cy="44291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камила\Desktop\стем\-2-638.jpg"/>
          <p:cNvPicPr>
            <a:picLocks noChangeAspect="1" noChangeArrowheads="1"/>
          </p:cNvPicPr>
          <p:nvPr/>
        </p:nvPicPr>
        <p:blipFill>
          <a:blip r:embed="rId2"/>
          <a:srcRect l="2804" t="7692" r="10281" b="13846"/>
          <a:stretch>
            <a:fillRect/>
          </a:stretch>
        </p:blipFill>
        <p:spPr bwMode="auto">
          <a:xfrm>
            <a:off x="1000100" y="428604"/>
            <a:ext cx="7358114" cy="4214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камила\Desktop\стем\1-3-638.jpg"/>
          <p:cNvPicPr>
            <a:picLocks noChangeAspect="1" noChangeArrowheads="1"/>
          </p:cNvPicPr>
          <p:nvPr/>
        </p:nvPicPr>
        <p:blipFill>
          <a:blip r:embed="rId2"/>
          <a:srcRect l="1657" t="9868" r="18372" b="11184"/>
          <a:stretch>
            <a:fillRect/>
          </a:stretch>
        </p:blipFill>
        <p:spPr bwMode="auto">
          <a:xfrm>
            <a:off x="1357290" y="428604"/>
            <a:ext cx="6286544"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noAutofit/>
          </a:bodyPr>
          <a:lstStyle/>
          <a:p>
            <a:r>
              <a:rPr lang="ru-RU" sz="3200" b="1" dirty="0" smtClean="0">
                <a:solidFill>
                  <a:srgbClr val="C00000"/>
                </a:solidFill>
                <a:latin typeface="Times New Roman" pitchFamily="18" charset="0"/>
                <a:cs typeface="Times New Roman" pitchFamily="18" charset="0"/>
              </a:rPr>
              <a:t>Положения про </a:t>
            </a:r>
            <a:r>
              <a:rPr lang="ru-RU" sz="3200" b="1" dirty="0" err="1" smtClean="0">
                <a:solidFill>
                  <a:srgbClr val="C00000"/>
                </a:solidFill>
                <a:latin typeface="Times New Roman" pitchFamily="18" charset="0"/>
                <a:cs typeface="Times New Roman" pitchFamily="18" charset="0"/>
              </a:rPr>
              <a:t>дистанційну</a:t>
            </a:r>
            <a:r>
              <a:rPr lang="ru-RU" sz="3200" b="1" dirty="0" smtClean="0">
                <a:solidFill>
                  <a:srgbClr val="C00000"/>
                </a:solidFill>
                <a:latin typeface="Times New Roman" pitchFamily="18" charset="0"/>
                <a:cs typeface="Times New Roman" pitchFamily="18" charset="0"/>
              </a:rPr>
              <a:t> форму </a:t>
            </a:r>
            <a:r>
              <a:rPr lang="ru-RU" sz="3200" b="1" dirty="0" err="1" smtClean="0">
                <a:solidFill>
                  <a:srgbClr val="C00000"/>
                </a:solidFill>
                <a:latin typeface="Times New Roman" pitchFamily="18" charset="0"/>
                <a:cs typeface="Times New Roman" pitchFamily="18" charset="0"/>
              </a:rPr>
              <a:t>здобуття</a:t>
            </a:r>
            <a:r>
              <a:rPr lang="ru-RU" sz="3200" b="1" dirty="0" smtClean="0">
                <a:solidFill>
                  <a:srgbClr val="C00000"/>
                </a:solidFill>
                <a:latin typeface="Times New Roman" pitchFamily="18" charset="0"/>
                <a:cs typeface="Times New Roman" pitchFamily="18" charset="0"/>
              </a:rPr>
              <a:t> </a:t>
            </a:r>
            <a:r>
              <a:rPr lang="ru-RU" sz="3200" b="1" dirty="0" err="1" smtClean="0">
                <a:solidFill>
                  <a:srgbClr val="C00000"/>
                </a:solidFill>
                <a:latin typeface="Times New Roman" pitchFamily="18" charset="0"/>
                <a:cs typeface="Times New Roman" pitchFamily="18" charset="0"/>
              </a:rPr>
              <a:t>повної</a:t>
            </a:r>
            <a:r>
              <a:rPr lang="ru-RU" sz="3200" b="1" dirty="0" smtClean="0">
                <a:solidFill>
                  <a:srgbClr val="C00000"/>
                </a:solidFill>
                <a:latin typeface="Times New Roman" pitchFamily="18" charset="0"/>
                <a:cs typeface="Times New Roman" pitchFamily="18" charset="0"/>
              </a:rPr>
              <a:t> </a:t>
            </a:r>
            <a:r>
              <a:rPr lang="ru-RU" sz="3200" b="1" dirty="0" err="1" smtClean="0">
                <a:solidFill>
                  <a:srgbClr val="C00000"/>
                </a:solidFill>
                <a:latin typeface="Times New Roman" pitchFamily="18" charset="0"/>
                <a:cs typeface="Times New Roman" pitchFamily="18" charset="0"/>
              </a:rPr>
              <a:t>загальної</a:t>
            </a:r>
            <a:r>
              <a:rPr lang="ru-RU" sz="3200" b="1" dirty="0" smtClean="0">
                <a:solidFill>
                  <a:srgbClr val="C00000"/>
                </a:solidFill>
                <a:latin typeface="Times New Roman" pitchFamily="18" charset="0"/>
                <a:cs typeface="Times New Roman" pitchFamily="18" charset="0"/>
              </a:rPr>
              <a:t> </a:t>
            </a:r>
            <a:r>
              <a:rPr lang="ru-RU" sz="3200" b="1" dirty="0" err="1" smtClean="0">
                <a:solidFill>
                  <a:srgbClr val="C00000"/>
                </a:solidFill>
                <a:latin typeface="Times New Roman" pitchFamily="18" charset="0"/>
                <a:cs typeface="Times New Roman" pitchFamily="18" charset="0"/>
              </a:rPr>
              <a:t>середньої</a:t>
            </a:r>
            <a:r>
              <a:rPr lang="ru-RU" sz="3200" b="1" dirty="0" smtClean="0">
                <a:solidFill>
                  <a:srgbClr val="C00000"/>
                </a:solidFill>
                <a:latin typeface="Times New Roman" pitchFamily="18" charset="0"/>
                <a:cs typeface="Times New Roman" pitchFamily="18" charset="0"/>
              </a:rPr>
              <a:t> </a:t>
            </a:r>
            <a:r>
              <a:rPr lang="ru-RU" sz="3200" b="1" dirty="0" err="1" smtClean="0">
                <a:solidFill>
                  <a:srgbClr val="C00000"/>
                </a:solidFill>
                <a:latin typeface="Times New Roman" pitchFamily="18" charset="0"/>
                <a:cs typeface="Times New Roman" pitchFamily="18" charset="0"/>
              </a:rPr>
              <a:t>освіти</a:t>
            </a:r>
            <a:r>
              <a:rPr lang="ru-RU" sz="3200" b="1" dirty="0" smtClean="0">
                <a:solidFill>
                  <a:srgbClr val="C00000"/>
                </a:solidFill>
                <a:latin typeface="Times New Roman" pitchFamily="18" charset="0"/>
                <a:cs typeface="Times New Roman" pitchFamily="18" charset="0"/>
              </a:rPr>
              <a:t>.</a:t>
            </a:r>
            <a:endParaRPr lang="ru-RU" sz="3200" dirty="0"/>
          </a:p>
        </p:txBody>
      </p:sp>
      <p:sp>
        <p:nvSpPr>
          <p:cNvPr id="3" name="Содержимое 2"/>
          <p:cNvSpPr>
            <a:spLocks noGrp="1"/>
          </p:cNvSpPr>
          <p:nvPr>
            <p:ph idx="1"/>
          </p:nvPr>
        </p:nvSpPr>
        <p:spPr>
          <a:xfrm>
            <a:off x="457200" y="1571613"/>
            <a:ext cx="8229600" cy="3857651"/>
          </a:xfrm>
        </p:spPr>
        <p:txBody>
          <a:bodyPr>
            <a:normAutofit fontScale="92500" lnSpcReduction="10000"/>
          </a:bodyPr>
          <a:lstStyle/>
          <a:p>
            <a:pPr marL="306000" lvl="0" indent="-306000">
              <a:spcBef>
                <a:spcPts val="0"/>
              </a:spcBef>
              <a:buSzPts val="3312"/>
              <a:buFont typeface="Wingdings" pitchFamily="2" charset="2"/>
              <a:buChar char="v"/>
            </a:pPr>
            <a:r>
              <a:rPr lang="ru-RU" b="1" dirty="0" smtClean="0">
                <a:latin typeface="Times New Roman" pitchFamily="18" charset="0"/>
                <a:cs typeface="Times New Roman" pitchFamily="18" charset="0"/>
              </a:rPr>
              <a:t>16 </a:t>
            </a:r>
            <a:r>
              <a:rPr lang="ru-RU" b="1" dirty="0" err="1" smtClean="0">
                <a:latin typeface="Times New Roman" pitchFamily="18" charset="0"/>
                <a:cs typeface="Times New Roman" pitchFamily="18" charset="0"/>
              </a:rPr>
              <a:t>жовтня</a:t>
            </a:r>
            <a:r>
              <a:rPr lang="ru-RU" b="1" dirty="0" smtClean="0">
                <a:latin typeface="Times New Roman" pitchFamily="18" charset="0"/>
                <a:cs typeface="Times New Roman" pitchFamily="18" charset="0"/>
              </a:rPr>
              <a:t> 2020 року, </a:t>
            </a:r>
            <a:r>
              <a:rPr lang="ru-RU" b="1" dirty="0" err="1" smtClean="0">
                <a:latin typeface="Times New Roman" pitchFamily="18" charset="0"/>
                <a:cs typeface="Times New Roman" pitchFamily="18" charset="0"/>
              </a:rPr>
              <a:t>набуло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чинності</a:t>
            </a:r>
            <a:r>
              <a:rPr lang="ru-RU" b="1" dirty="0" smtClean="0">
                <a:latin typeface="Times New Roman" pitchFamily="18" charset="0"/>
                <a:cs typeface="Times New Roman" pitchFamily="18" charset="0"/>
              </a:rPr>
              <a:t> </a:t>
            </a:r>
            <a:r>
              <a:rPr lang="ru-RU" b="1" dirty="0" smtClean="0">
                <a:solidFill>
                  <a:srgbClr val="C00000"/>
                </a:solidFill>
                <a:latin typeface="Times New Roman" pitchFamily="18" charset="0"/>
                <a:cs typeface="Times New Roman" pitchFamily="18" charset="0"/>
              </a:rPr>
              <a:t>Положения про </a:t>
            </a:r>
            <a:r>
              <a:rPr lang="ru-RU" b="1" dirty="0" err="1" smtClean="0">
                <a:solidFill>
                  <a:srgbClr val="C00000"/>
                </a:solidFill>
                <a:latin typeface="Times New Roman" pitchFamily="18" charset="0"/>
                <a:cs typeface="Times New Roman" pitchFamily="18" charset="0"/>
              </a:rPr>
              <a:t>дистанційну</a:t>
            </a:r>
            <a:r>
              <a:rPr lang="ru-RU" b="1" dirty="0" smtClean="0">
                <a:solidFill>
                  <a:srgbClr val="C00000"/>
                </a:solidFill>
                <a:latin typeface="Times New Roman" pitchFamily="18" charset="0"/>
                <a:cs typeface="Times New Roman" pitchFamily="18" charset="0"/>
              </a:rPr>
              <a:t> форму </a:t>
            </a:r>
            <a:r>
              <a:rPr lang="ru-RU" b="1" dirty="0" err="1" smtClean="0">
                <a:solidFill>
                  <a:srgbClr val="C00000"/>
                </a:solidFill>
                <a:latin typeface="Times New Roman" pitchFamily="18" charset="0"/>
                <a:cs typeface="Times New Roman" pitchFamily="18" charset="0"/>
              </a:rPr>
              <a:t>здобуття</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повної</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загальної</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середньої</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освіти</a:t>
            </a:r>
            <a:r>
              <a:rPr lang="ru-RU" b="1" dirty="0" smtClean="0">
                <a:solidFill>
                  <a:srgbClr val="C00000"/>
                </a:solidFill>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marL="306000" lvl="0" indent="-306000">
              <a:spcBef>
                <a:spcPts val="1320"/>
              </a:spcBef>
              <a:buSzPts val="3312"/>
              <a:buFont typeface="Wingdings" pitchFamily="2" charset="2"/>
              <a:buChar char="v"/>
            </a:pP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Положення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розширює</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можливості</a:t>
            </a:r>
            <a:r>
              <a:rPr lang="ru-RU" b="1" dirty="0" smtClean="0">
                <a:latin typeface="Times New Roman" pitchFamily="18" charset="0"/>
                <a:cs typeface="Times New Roman" pitchFamily="18" charset="0"/>
              </a:rPr>
              <a:t> для </a:t>
            </a:r>
            <a:r>
              <a:rPr lang="ru-RU" b="1" dirty="0" err="1" smtClean="0">
                <a:latin typeface="Times New Roman" pitchFamily="18" charset="0"/>
                <a:cs typeface="Times New Roman" pitchFamily="18" charset="0"/>
              </a:rPr>
              <a:t>дистанційного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навчання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учнів</a:t>
            </a:r>
            <a:r>
              <a:rPr lang="ru-RU" b="1" dirty="0" smtClean="0">
                <a:latin typeface="Times New Roman" pitchFamily="18" charset="0"/>
                <a:cs typeface="Times New Roman" pitchFamily="18" charset="0"/>
              </a:rPr>
              <a:t> – як за </a:t>
            </a:r>
            <a:r>
              <a:rPr lang="ru-RU" b="1" dirty="0" err="1" smtClean="0">
                <a:latin typeface="Times New Roman" pitchFamily="18" charset="0"/>
                <a:cs typeface="Times New Roman" pitchFamily="18" charset="0"/>
              </a:rPr>
              <a:t>дистанційною</a:t>
            </a:r>
            <a:r>
              <a:rPr lang="ru-RU" b="1" dirty="0" smtClean="0">
                <a:latin typeface="Times New Roman" pitchFamily="18" charset="0"/>
                <a:cs typeface="Times New Roman" pitchFamily="18" charset="0"/>
              </a:rPr>
              <a:t> формою </a:t>
            </a:r>
            <a:r>
              <a:rPr lang="ru-RU" b="1" dirty="0" err="1" smtClean="0">
                <a:latin typeface="Times New Roman" pitchFamily="18" charset="0"/>
                <a:cs typeface="Times New Roman" pitchFamily="18" charset="0"/>
              </a:rPr>
              <a:t>здобуття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освіти</a:t>
            </a:r>
            <a:r>
              <a:rPr lang="ru-RU" b="1" dirty="0" smtClean="0">
                <a:latin typeface="Times New Roman" pitchFamily="18" charset="0"/>
                <a:cs typeface="Times New Roman" pitchFamily="18" charset="0"/>
              </a:rPr>
              <a:t>, так </a:t>
            </a:r>
            <a:r>
              <a:rPr lang="ru-RU" b="1" dirty="0" err="1" smtClean="0">
                <a:latin typeface="Times New Roman" pitchFamily="18" charset="0"/>
                <a:cs typeface="Times New Roman" pitchFamily="18" charset="0"/>
              </a:rPr>
              <a:t>і</a:t>
            </a:r>
            <a:r>
              <a:rPr lang="ru-RU" b="1" dirty="0" smtClean="0">
                <a:latin typeface="Times New Roman" pitchFamily="18" charset="0"/>
                <a:cs typeface="Times New Roman" pitchFamily="18" charset="0"/>
              </a:rPr>
              <a:t> при </a:t>
            </a:r>
            <a:r>
              <a:rPr lang="ru-RU" b="1" dirty="0" err="1" smtClean="0">
                <a:latin typeface="Times New Roman" pitchFamily="18" charset="0"/>
                <a:cs typeface="Times New Roman" pitchFamily="18" charset="0"/>
              </a:rPr>
              <a:t>використанні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технологій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дистанційного</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навчання</a:t>
            </a:r>
            <a:r>
              <a:rPr lang="ru-RU" b="1" dirty="0" smtClean="0">
                <a:latin typeface="Times New Roman" pitchFamily="18" charset="0"/>
                <a:cs typeface="Times New Roman" pitchFamily="18" charset="0"/>
              </a:rPr>
              <a:t> в </a:t>
            </a:r>
            <a:r>
              <a:rPr lang="ru-RU" b="1" dirty="0" err="1" smtClean="0">
                <a:latin typeface="Times New Roman" pitchFamily="18" charset="0"/>
                <a:cs typeface="Times New Roman" pitchFamily="18" charset="0"/>
              </a:rPr>
              <a:t>інших</a:t>
            </a:r>
            <a:r>
              <a:rPr lang="ru-RU" b="1" dirty="0" smtClean="0">
                <a:latin typeface="Times New Roman" pitchFamily="18" charset="0"/>
                <a:cs typeface="Times New Roman" pitchFamily="18" charset="0"/>
              </a:rPr>
              <a:t>  формах </a:t>
            </a:r>
            <a:r>
              <a:rPr lang="ru-RU" b="1" dirty="0" err="1" smtClean="0">
                <a:latin typeface="Times New Roman" pitchFamily="18" charset="0"/>
                <a:cs typeface="Times New Roman" pitchFamily="18" charset="0"/>
              </a:rPr>
              <a:t>здобуття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освіти</a:t>
            </a:r>
            <a:r>
              <a:rPr lang="ru-RU" b="1"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FF0000"/>
                </a:solidFill>
                <a:latin typeface="Times New Roman" pitchFamily="18" charset="0"/>
                <a:cs typeface="Times New Roman" pitchFamily="18" charset="0"/>
              </a:rPr>
              <a:t>ВЗАЄМОДІЯ МІЖ УЧАСНИКАМИ</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ОСВІТНЬОГО ПРОЦЕСУ ПІД ЧАС</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ДИСТАНЦІЙНОГО НАВЧАННЯ</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3857653"/>
          </a:xfrm>
        </p:spPr>
        <p:txBody>
          <a:bodyPr>
            <a:noAutofit/>
          </a:bodyPr>
          <a:lstStyle/>
          <a:p>
            <a:pPr>
              <a:buNone/>
            </a:pPr>
            <a:r>
              <a:rPr lang="ru-RU" sz="2000" dirty="0" err="1" smtClean="0">
                <a:latin typeface="Times New Roman" pitchFamily="18" charset="0"/>
                <a:cs typeface="Times New Roman" pitchFamily="18" charset="0"/>
              </a:rPr>
              <a:t>Адміністрація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школи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забезпечити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організацію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діяльності</a:t>
            </a:r>
            <a:r>
              <a:rPr lang="ru-RU" sz="2000" dirty="0" smtClean="0">
                <a:latin typeface="Times New Roman" pitchFamily="18" charset="0"/>
                <a:cs typeface="Times New Roman" pitchFamily="18" charset="0"/>
              </a:rPr>
              <a:t> закладу </a:t>
            </a:r>
            <a:r>
              <a:rPr lang="ru-RU" sz="2000" dirty="0" err="1" smtClean="0">
                <a:latin typeface="Times New Roman" pitchFamily="18" charset="0"/>
                <a:cs typeface="Times New Roman" pitchFamily="18" charset="0"/>
              </a:rPr>
              <a:t>освіти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умовах</a:t>
            </a:r>
            <a:r>
              <a:rPr lang="ru-RU" sz="2000" dirty="0" smtClean="0">
                <a:latin typeface="Times New Roman" pitchFamily="18" charset="0"/>
                <a:cs typeface="Times New Roman" pitchFamily="18" charset="0"/>
              </a:rPr>
              <a:t> режиму </a:t>
            </a:r>
            <a:r>
              <a:rPr lang="ru-RU" sz="2000" dirty="0" err="1" smtClean="0">
                <a:latin typeface="Times New Roman" pitchFamily="18" charset="0"/>
                <a:cs typeface="Times New Roman" pitchFamily="18" charset="0"/>
              </a:rPr>
              <a:t>дистанційного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навчання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узгодити</a:t>
            </a:r>
            <a:r>
              <a:rPr lang="ru-RU" sz="2000" dirty="0" smtClean="0">
                <a:latin typeface="Times New Roman" pitchFamily="18" charset="0"/>
                <a:cs typeface="Times New Roman" pitchFamily="18" charset="0"/>
              </a:rPr>
              <a:t> правила та </a:t>
            </a:r>
            <a:r>
              <a:rPr lang="ru-RU" sz="2000" dirty="0" err="1" smtClean="0">
                <a:latin typeface="Times New Roman" pitchFamily="18" charset="0"/>
                <a:cs typeface="Times New Roman" pitchFamily="18" charset="0"/>
              </a:rPr>
              <a:t>розклад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взаємодій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усіх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учасників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освітнього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процесу</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виконання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освітніх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програм</a:t>
            </a:r>
            <a:r>
              <a:rPr lang="ru-RU" sz="2000" dirty="0" smtClean="0">
                <a:latin typeface="Times New Roman" pitchFamily="18" charset="0"/>
                <a:cs typeface="Times New Roman" pitchFamily="18" charset="0"/>
              </a:rPr>
              <a:t> закладу.</a:t>
            </a:r>
          </a:p>
          <a:p>
            <a:pPr>
              <a:buNone/>
            </a:pPr>
            <a:r>
              <a:rPr lang="ru-RU" sz="2000" dirty="0" err="1" smtClean="0">
                <a:latin typeface="Times New Roman" pitchFamily="18" charset="0"/>
                <a:cs typeface="Times New Roman" pitchFamily="18" charset="0"/>
              </a:rPr>
              <a:t>Завдання</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керівника</a:t>
            </a:r>
            <a:r>
              <a:rPr lang="ru-RU" sz="2000" b="1" dirty="0" smtClean="0">
                <a:latin typeface="Times New Roman" pitchFamily="18" charset="0"/>
                <a:cs typeface="Times New Roman" pitchFamily="18" charset="0"/>
              </a:rPr>
              <a:t> закладу </a:t>
            </a:r>
            <a:r>
              <a:rPr lang="ru-RU" sz="2000" b="1" dirty="0" err="1" smtClean="0">
                <a:latin typeface="Times New Roman" pitchFamily="18" charset="0"/>
                <a:cs typeface="Times New Roman" pitchFamily="18" charset="0"/>
              </a:rPr>
              <a:t>освіти</a:t>
            </a:r>
            <a:r>
              <a:rPr lang="ru-RU" sz="2000" b="1" dirty="0" smtClean="0">
                <a:latin typeface="Times New Roman" pitchFamily="18" charset="0"/>
                <a:cs typeface="Times New Roman" pitchFamily="18" charset="0"/>
              </a:rPr>
              <a:t> — </a:t>
            </a:r>
            <a:r>
              <a:rPr lang="ru-RU" sz="2000" b="1" dirty="0" err="1" smtClean="0">
                <a:latin typeface="Times New Roman" pitchFamily="18" charset="0"/>
                <a:cs typeface="Times New Roman" pitchFamily="18" charset="0"/>
              </a:rPr>
              <a:t>обговорити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зміну</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форм </a:t>
            </a:r>
            <a:r>
              <a:rPr lang="ru-RU" sz="2000" dirty="0" err="1" smtClean="0">
                <a:latin typeface="Times New Roman" pitchFamily="18" charset="0"/>
                <a:cs typeface="Times New Roman" pitchFamily="18" charset="0"/>
              </a:rPr>
              <a:t>навчання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педагогічним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колективом</a:t>
            </a:r>
            <a:r>
              <a:rPr lang="ru-RU" sz="2000" dirty="0" smtClean="0">
                <a:latin typeface="Times New Roman" pitchFamily="18" charset="0"/>
                <a:cs typeface="Times New Roman" pitchFamily="18" charset="0"/>
              </a:rPr>
              <a:t>, обрати </a:t>
            </a:r>
            <a:r>
              <a:rPr lang="ru-RU" sz="2000" dirty="0" err="1" smtClean="0">
                <a:latin typeface="Times New Roman" pitchFamily="18" charset="0"/>
                <a:cs typeface="Times New Roman" pitchFamily="18" charset="0"/>
              </a:rPr>
              <a:t>онлайн</a:t>
            </a:r>
            <a:r>
              <a:rPr lang="ru-RU" sz="2000" dirty="0" smtClean="0">
                <a:latin typeface="Times New Roman" pitchFamily="18" charset="0"/>
                <a:cs typeface="Times New Roman" pitchFamily="18" charset="0"/>
              </a:rPr>
              <a:t> платформу, </a:t>
            </a:r>
            <a:r>
              <a:rPr lang="ru-RU" sz="2000" dirty="0" err="1" smtClean="0">
                <a:latin typeface="Times New Roman" pitchFamily="18" charset="0"/>
                <a:cs typeface="Times New Roman" pitchFamily="18" charset="0"/>
              </a:rPr>
              <a:t>організувати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запровадити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навчання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використанням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дистанційних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технологій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Тобто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слід</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перекладати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відповідальність</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вчителів</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допомогти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колегіально</a:t>
            </a:r>
            <a:r>
              <a:rPr lang="ru-RU" sz="2000" dirty="0" smtClean="0">
                <a:latin typeface="Times New Roman" pitchFamily="18" charset="0"/>
                <a:cs typeface="Times New Roman" pitchFamily="18" charset="0"/>
              </a:rPr>
              <a:t> обрати </a:t>
            </a:r>
            <a:r>
              <a:rPr lang="ru-RU" sz="2000" dirty="0" err="1" smtClean="0">
                <a:latin typeface="Times New Roman" pitchFamily="18" charset="0"/>
                <a:cs typeface="Times New Roman" pitchFamily="18" charset="0"/>
              </a:rPr>
              <a:t>оптимальний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варіант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зважаючи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технічні</a:t>
            </a:r>
            <a:endParaRPr lang="ru-RU" sz="2000" dirty="0" smtClean="0">
              <a:latin typeface="Times New Roman" pitchFamily="18" charset="0"/>
              <a:cs typeface="Times New Roman" pitchFamily="18" charset="0"/>
            </a:endParaRPr>
          </a:p>
          <a:p>
            <a:pPr>
              <a:buNone/>
            </a:pPr>
            <a:r>
              <a:rPr lang="ru-RU" sz="2000" dirty="0" err="1" smtClean="0">
                <a:latin typeface="Times New Roman" pitchFamily="18" charset="0"/>
                <a:cs typeface="Times New Roman" pitchFamily="18" charset="0"/>
              </a:rPr>
              <a:t>можливості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школи</a:t>
            </a:r>
            <a:r>
              <a:rPr lang="ru-RU" sz="2000" dirty="0" smtClean="0">
                <a:latin typeface="Times New Roman" pitchFamily="18" charset="0"/>
                <a:cs typeface="Times New Roman" pitchFamily="18" charset="0"/>
              </a:rPr>
              <a:t>, кожного </a:t>
            </a:r>
            <a:r>
              <a:rPr lang="ru-RU" sz="2000" dirty="0" err="1" smtClean="0">
                <a:latin typeface="Times New Roman" pitchFamily="18" charset="0"/>
                <a:cs typeface="Times New Roman" pitchFamily="18" charset="0"/>
              </a:rPr>
              <a:t>вчителя</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учнів</a:t>
            </a:r>
            <a:r>
              <a:rPr lang="ru-RU" sz="2000" dirty="0" smtClean="0">
                <a:latin typeface="Times New Roman" pitchFamily="18" charset="0"/>
                <a:cs typeface="Times New Roman" pitchFamily="18" charset="0"/>
              </a:rPr>
              <a:t>. У свою </a:t>
            </a:r>
            <a:r>
              <a:rPr lang="ru-RU" sz="2000" dirty="0" err="1" smtClean="0">
                <a:latin typeface="Times New Roman" pitchFamily="18" charset="0"/>
                <a:cs typeface="Times New Roman" pitchFamily="18" charset="0"/>
              </a:rPr>
              <a:t>чергу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завдання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вчителів</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організувати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комунікацію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учнями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батьками.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722313" y="1785926"/>
          <a:ext cx="7772400" cy="398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Текст 2"/>
          <p:cNvSpPr>
            <a:spLocks noGrp="1"/>
          </p:cNvSpPr>
          <p:nvPr>
            <p:ph type="body" idx="1"/>
          </p:nvPr>
        </p:nvSpPr>
        <p:spPr>
          <a:xfrm>
            <a:off x="722313" y="642919"/>
            <a:ext cx="7772400" cy="1000131"/>
          </a:xfrm>
        </p:spPr>
        <p:txBody>
          <a:bodyPr>
            <a:noAutofit/>
          </a:bodyPr>
          <a:lstStyle/>
          <a:p>
            <a:r>
              <a:rPr lang="uk-UA" sz="3600" b="1" dirty="0" smtClean="0">
                <a:solidFill>
                  <a:srgbClr val="002060"/>
                </a:solidFill>
                <a:latin typeface="Times New Roman" pitchFamily="18" charset="0"/>
                <a:cs typeface="Times New Roman" pitchFamily="18" charset="0"/>
              </a:rPr>
              <a:t>Вимоги до викладача, що працює в системі дистанційного навчання</a:t>
            </a:r>
            <a:endParaRPr lang="ru-RU" sz="3600" b="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Century Gothic"/>
        <a:ea typeface=""/>
        <a:cs typeface=""/>
      </a:majorFont>
      <a:minorFont>
        <a:latin typeface="Century Gothic"/>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201</TotalTime>
  <Words>470</Words>
  <Application>Microsoft Office PowerPoint</Application>
  <PresentationFormat>Экран (4:3)</PresentationFormat>
  <Paragraphs>53</Paragraphs>
  <Slides>19</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19</vt:i4>
      </vt:variant>
    </vt:vector>
  </HeadingPairs>
  <TitlesOfParts>
    <vt:vector size="34" baseType="lpstr">
      <vt:lpstr>Arial</vt:lpstr>
      <vt:lpstr>Calibri</vt:lpstr>
      <vt:lpstr>Century Gothic</vt:lpstr>
      <vt:lpstr>Courier New</vt:lpstr>
      <vt:lpstr>Gill Sans</vt:lpstr>
      <vt:lpstr>PT Sans</vt:lpstr>
      <vt:lpstr>Times New Roman</vt:lpstr>
      <vt:lpstr>Trebuchet MS</vt:lpstr>
      <vt:lpstr>Verdana</vt:lpstr>
      <vt:lpstr>Wingdings</vt:lpstr>
      <vt:lpstr>Wingdings 2</vt:lpstr>
      <vt:lpstr>Тема1</vt:lpstr>
      <vt:lpstr>Spring</vt:lpstr>
      <vt:lpstr>2_Тема Office</vt:lpstr>
      <vt:lpstr>1_Тема Office</vt:lpstr>
      <vt:lpstr>Організація дистанційного навчання в школі</vt:lpstr>
      <vt:lpstr>Дистанційне навчання - це ода з форм організації навчального процесу під час якого всі уроки, або частину занять проводять з використанням сучасних інформаційних телекомунікаційних технологій за умови територіальної віддаленості викладача та учня</vt:lpstr>
      <vt:lpstr>Дистанційна освіта в сучасному світі здійснюється з допомогою таких технологій, як Інтернет, e – mail, телефонний зв’язок, традиційне пересилання навчального матеріалу поштою. Комунікація проходить заочно. </vt:lpstr>
      <vt:lpstr>Презентация PowerPoint</vt:lpstr>
      <vt:lpstr>Презентация PowerPoint</vt:lpstr>
      <vt:lpstr>Презентация PowerPoint</vt:lpstr>
      <vt:lpstr>Положения про дистанційну форму здобуття повної загальної середньої освіти.</vt:lpstr>
      <vt:lpstr>ВЗАЄМОДІЯ МІЖ УЧАСНИКАМИ ОСВІТНЬОГО ПРОЦЕСУ ПІД ЧАС ДИСТАНЦІЙНОГО НАВЧАННЯ</vt:lpstr>
      <vt:lpstr>Презентация PowerPoint</vt:lpstr>
      <vt:lpstr>Переваги дистанційного навчання Синхронний  та асинхронний режим взаємодії учасників навчального процесу: вчитель – учень, учень – учень, учень - навчальна група.</vt:lpstr>
      <vt:lpstr>Недоліки дистанційного навчання Домашня атмосфера не завжди сприяє ефективному навчанню та запам'ятовуванню. Втрачається концентрація та увага. Відсутній прямий контакт  між учасниками навчального процесу. Низька забезпеченість технічними засобами зв'язку учасників навчального процесу. </vt:lpstr>
      <vt:lpstr>Ми всі виявилися не готові:  </vt:lpstr>
      <vt:lpstr>Презентация PowerPoint</vt:lpstr>
      <vt:lpstr>Батьки мають усвідомлювати, що саме від них залежить психічний стан дитини та організація навчання вдома.  Такий процес є трьохстороннім: дитина-школа-батьки й складається з кількох етапів: планування, мотивація і моніторинг. </vt:lpstr>
      <vt:lpstr>Мотивація дитини</vt:lpstr>
      <vt:lpstr>Поради батькам</vt:lpstr>
      <vt:lpstr>Для вчителів</vt:lpstr>
      <vt:lpstr>Корисні платформи для вчителя</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Організація дистанційного навчання в школі</dc:title>
  <dc:creator>камила</dc:creator>
  <cp:lastModifiedBy>Наталья</cp:lastModifiedBy>
  <cp:revision>21</cp:revision>
  <dcterms:created xsi:type="dcterms:W3CDTF">2021-01-05T13:11:55Z</dcterms:created>
  <dcterms:modified xsi:type="dcterms:W3CDTF">2022-01-05T19:25:52Z</dcterms:modified>
</cp:coreProperties>
</file>