
<file path=[Content_Types].xml><?xml version="1.0" encoding="utf-8"?>
<Types xmlns="http://schemas.openxmlformats.org/package/2006/content-types">
  <Default Extension="bmp" ContentType="image/bmp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67"/>
  </p:notesMasterIdLst>
  <p:handoutMasterIdLst>
    <p:handoutMasterId r:id="rId68"/>
  </p:handoutMasterIdLst>
  <p:sldIdLst>
    <p:sldId id="256" r:id="rId5"/>
    <p:sldId id="263" r:id="rId6"/>
    <p:sldId id="282" r:id="rId7"/>
    <p:sldId id="280" r:id="rId8"/>
    <p:sldId id="283" r:id="rId9"/>
    <p:sldId id="284" r:id="rId10"/>
    <p:sldId id="285" r:id="rId11"/>
    <p:sldId id="286" r:id="rId12"/>
    <p:sldId id="281" r:id="rId13"/>
    <p:sldId id="277" r:id="rId14"/>
    <p:sldId id="278" r:id="rId15"/>
    <p:sldId id="279" r:id="rId16"/>
    <p:sldId id="276" r:id="rId17"/>
    <p:sldId id="269" r:id="rId18"/>
    <p:sldId id="275" r:id="rId19"/>
    <p:sldId id="265" r:id="rId20"/>
    <p:sldId id="266" r:id="rId21"/>
    <p:sldId id="270" r:id="rId22"/>
    <p:sldId id="268" r:id="rId23"/>
    <p:sldId id="271" r:id="rId24"/>
    <p:sldId id="291" r:id="rId25"/>
    <p:sldId id="287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8" r:id="rId34"/>
    <p:sldId id="299" r:id="rId35"/>
    <p:sldId id="300" r:id="rId36"/>
    <p:sldId id="274" r:id="rId37"/>
    <p:sldId id="297" r:id="rId38"/>
    <p:sldId id="296" r:id="rId39"/>
    <p:sldId id="272" r:id="rId40"/>
    <p:sldId id="273" r:id="rId41"/>
    <p:sldId id="301" r:id="rId42"/>
    <p:sldId id="302" r:id="rId43"/>
    <p:sldId id="303" r:id="rId44"/>
    <p:sldId id="305" r:id="rId45"/>
    <p:sldId id="306" r:id="rId46"/>
    <p:sldId id="304" r:id="rId47"/>
    <p:sldId id="307" r:id="rId48"/>
    <p:sldId id="308" r:id="rId49"/>
    <p:sldId id="309" r:id="rId50"/>
    <p:sldId id="310" r:id="rId51"/>
    <p:sldId id="312" r:id="rId52"/>
    <p:sldId id="259" r:id="rId53"/>
    <p:sldId id="314" r:id="rId54"/>
    <p:sldId id="316" r:id="rId55"/>
    <p:sldId id="311" r:id="rId56"/>
    <p:sldId id="317" r:id="rId57"/>
    <p:sldId id="313" r:id="rId58"/>
    <p:sldId id="262" r:id="rId59"/>
    <p:sldId id="318" r:id="rId60"/>
    <p:sldId id="319" r:id="rId61"/>
    <p:sldId id="322" r:id="rId62"/>
    <p:sldId id="323" r:id="rId63"/>
    <p:sldId id="320" r:id="rId64"/>
    <p:sldId id="321" r:id="rId65"/>
    <p:sldId id="260" r:id="rId6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3F3"/>
    <a:srgbClr val="F30DB7"/>
    <a:srgbClr val="D5B8EA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>
        <p:scale>
          <a:sx n="78" d="100"/>
          <a:sy n="78" d="100"/>
        </p:scale>
        <p:origin x="-850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fif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fif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C0802-6708-4E0A-AFCF-C7CFFF9E3D1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5D236EC-4D3F-4AA4-BBD9-A32414995CC3}">
      <dgm:prSet phldrT="[Текст]" custT="1"/>
      <dgm:spPr/>
      <dgm:t>
        <a:bodyPr/>
        <a:lstStyle/>
        <a:p>
          <a:r>
            <a:rPr lang="ru-RU" sz="1600" dirty="0" smtClean="0"/>
            <a:t>стать</a:t>
          </a:r>
          <a:endParaRPr lang="ru-RU" sz="1600" dirty="0"/>
        </a:p>
      </dgm:t>
    </dgm:pt>
    <dgm:pt modelId="{0B96D583-3B91-47AC-8456-5CB8DFB0FF96}" type="parTrans" cxnId="{C17534A4-D26C-4D32-995C-FE42169CD0E0}">
      <dgm:prSet/>
      <dgm:spPr/>
      <dgm:t>
        <a:bodyPr/>
        <a:lstStyle/>
        <a:p>
          <a:endParaRPr lang="ru-RU" sz="1600"/>
        </a:p>
      </dgm:t>
    </dgm:pt>
    <dgm:pt modelId="{986562A8-1761-45F1-8CE9-C0EE5C837543}" type="sibTrans" cxnId="{C17534A4-D26C-4D32-995C-FE42169CD0E0}">
      <dgm:prSet/>
      <dgm:spPr/>
      <dgm:t>
        <a:bodyPr/>
        <a:lstStyle/>
        <a:p>
          <a:endParaRPr lang="ru-RU" sz="1600"/>
        </a:p>
      </dgm:t>
    </dgm:pt>
    <dgm:pt modelId="{799B4912-1FC9-4779-87C5-355CE8EFD0F6}">
      <dgm:prSet phldrT="[Текст]" custT="1"/>
      <dgm:spPr/>
      <dgm:t>
        <a:bodyPr/>
        <a:lstStyle/>
        <a:p>
          <a:r>
            <a:rPr lang="ru-RU" sz="1600" dirty="0" err="1" smtClean="0"/>
            <a:t>місце</a:t>
          </a:r>
          <a:r>
            <a:rPr lang="ru-RU" sz="1600" dirty="0" smtClean="0"/>
            <a:t> </a:t>
          </a:r>
          <a:r>
            <a:rPr lang="ru-RU" sz="1600" dirty="0" err="1" smtClean="0"/>
            <a:t>людини</a:t>
          </a:r>
          <a:r>
            <a:rPr lang="ru-RU" sz="1600" dirty="0" smtClean="0"/>
            <a:t> в </a:t>
          </a:r>
          <a:r>
            <a:rPr lang="ru-RU" sz="1600" dirty="0" err="1" smtClean="0"/>
            <a:t>суспільстві</a:t>
          </a:r>
          <a:r>
            <a:rPr lang="ru-RU" sz="1600" dirty="0" smtClean="0"/>
            <a:t>: </a:t>
          </a:r>
          <a:r>
            <a:rPr lang="ru-RU" sz="1600" dirty="0" err="1" smtClean="0"/>
            <a:t>групу</a:t>
          </a:r>
          <a:r>
            <a:rPr lang="ru-RU" sz="1600" dirty="0" smtClean="0"/>
            <a:t>, до </a:t>
          </a:r>
          <a:r>
            <a:rPr lang="ru-RU" sz="1600" dirty="0" err="1" smtClean="0"/>
            <a:t>якої</a:t>
          </a:r>
          <a:r>
            <a:rPr lang="ru-RU" sz="1600" dirty="0" smtClean="0"/>
            <a:t> вона </a:t>
          </a:r>
          <a:r>
            <a:rPr lang="ru-RU" sz="1600" dirty="0" err="1" smtClean="0"/>
            <a:t>належить</a:t>
          </a:r>
          <a:r>
            <a:rPr lang="ru-RU" sz="1600" dirty="0" smtClean="0"/>
            <a:t>, </a:t>
          </a:r>
          <a:r>
            <a:rPr lang="ru-RU" sz="1600" dirty="0" err="1" smtClean="0"/>
            <a:t>її</a:t>
          </a:r>
          <a:r>
            <a:rPr lang="ru-RU" sz="1600" dirty="0" smtClean="0"/>
            <a:t> статус</a:t>
          </a:r>
          <a:endParaRPr lang="ru-RU" sz="1600" dirty="0"/>
        </a:p>
      </dgm:t>
    </dgm:pt>
    <dgm:pt modelId="{8EDEE331-53BD-418C-B948-5CE4446A3401}" type="parTrans" cxnId="{B966DCA2-E645-49A3-847A-2B06BF5CDFC3}">
      <dgm:prSet/>
      <dgm:spPr/>
      <dgm:t>
        <a:bodyPr/>
        <a:lstStyle/>
        <a:p>
          <a:endParaRPr lang="ru-RU" sz="1600"/>
        </a:p>
      </dgm:t>
    </dgm:pt>
    <dgm:pt modelId="{707646D2-A221-4C34-99C2-8E2D0B7E094C}" type="sibTrans" cxnId="{B966DCA2-E645-49A3-847A-2B06BF5CDFC3}">
      <dgm:prSet/>
      <dgm:spPr/>
      <dgm:t>
        <a:bodyPr/>
        <a:lstStyle/>
        <a:p>
          <a:endParaRPr lang="ru-RU" sz="1600"/>
        </a:p>
      </dgm:t>
    </dgm:pt>
    <dgm:pt modelId="{4F564839-324D-4E79-977C-5C117F270CB4}">
      <dgm:prSet phldrT="[Текст]" custT="1"/>
      <dgm:spPr/>
      <dgm:t>
        <a:bodyPr/>
        <a:lstStyle/>
        <a:p>
          <a:r>
            <a:rPr lang="ru-RU" sz="1600" dirty="0" err="1" smtClean="0"/>
            <a:t>рівень</a:t>
          </a:r>
          <a:r>
            <a:rPr lang="ru-RU" sz="1600" dirty="0" smtClean="0"/>
            <a:t> </a:t>
          </a:r>
          <a:r>
            <a:rPr lang="ru-RU" sz="1600" dirty="0" err="1" smtClean="0"/>
            <a:t>її</a:t>
          </a:r>
          <a:r>
            <a:rPr lang="ru-RU" sz="1600" dirty="0" smtClean="0"/>
            <a:t> доходу (</a:t>
          </a:r>
          <a:r>
            <a:rPr lang="ru-RU" sz="1600" dirty="0" err="1" smtClean="0"/>
            <a:t>багатство</a:t>
          </a:r>
          <a:r>
            <a:rPr lang="ru-RU" sz="1600" dirty="0" smtClean="0"/>
            <a:t>)</a:t>
          </a:r>
          <a:endParaRPr lang="ru-RU" sz="1600" dirty="0"/>
        </a:p>
      </dgm:t>
    </dgm:pt>
    <dgm:pt modelId="{38E555A3-62B6-4C8E-8B21-5F19CF6AD3FA}" type="parTrans" cxnId="{881EF721-0CE5-448A-B443-530BA33B80C0}">
      <dgm:prSet/>
      <dgm:spPr/>
      <dgm:t>
        <a:bodyPr/>
        <a:lstStyle/>
        <a:p>
          <a:endParaRPr lang="ru-RU" sz="1600"/>
        </a:p>
      </dgm:t>
    </dgm:pt>
    <dgm:pt modelId="{3CC411B7-DDA9-4845-9519-28923183C19D}" type="sibTrans" cxnId="{881EF721-0CE5-448A-B443-530BA33B80C0}">
      <dgm:prSet/>
      <dgm:spPr/>
      <dgm:t>
        <a:bodyPr/>
        <a:lstStyle/>
        <a:p>
          <a:endParaRPr lang="ru-RU" sz="1600"/>
        </a:p>
      </dgm:t>
    </dgm:pt>
    <dgm:pt modelId="{188C4E9E-C79B-4794-9F96-5731A7DEFC0C}">
      <dgm:prSet phldrT="[Текст]" custT="1"/>
      <dgm:spPr/>
      <dgm:t>
        <a:bodyPr/>
        <a:lstStyle/>
        <a:p>
          <a:r>
            <a:rPr lang="ru-RU" sz="1600" dirty="0" err="1" smtClean="0"/>
            <a:t>життєві</a:t>
          </a:r>
          <a:r>
            <a:rPr lang="ru-RU" sz="1600" dirty="0" smtClean="0"/>
            <a:t> </a:t>
          </a:r>
          <a:r>
            <a:rPr lang="ru-RU" sz="1600" dirty="0" err="1" smtClean="0"/>
            <a:t>цінності</a:t>
          </a:r>
          <a:r>
            <a:rPr lang="ru-RU" sz="1600" dirty="0" smtClean="0"/>
            <a:t> та </a:t>
          </a:r>
          <a:r>
            <a:rPr lang="ru-RU" sz="1600" dirty="0" err="1" smtClean="0"/>
            <a:t>пріоритети</a:t>
          </a:r>
          <a:endParaRPr lang="ru-RU" sz="1600" dirty="0"/>
        </a:p>
      </dgm:t>
    </dgm:pt>
    <dgm:pt modelId="{F3BE25DB-3631-420D-AD6C-822B0C8A2ABB}" type="parTrans" cxnId="{12882E08-018D-430E-A119-EDEE6365A884}">
      <dgm:prSet/>
      <dgm:spPr/>
      <dgm:t>
        <a:bodyPr/>
        <a:lstStyle/>
        <a:p>
          <a:endParaRPr lang="ru-RU" sz="1600"/>
        </a:p>
      </dgm:t>
    </dgm:pt>
    <dgm:pt modelId="{C7138850-F961-4668-B081-A109B4018839}" type="sibTrans" cxnId="{12882E08-018D-430E-A119-EDEE6365A884}">
      <dgm:prSet/>
      <dgm:spPr/>
      <dgm:t>
        <a:bodyPr/>
        <a:lstStyle/>
        <a:p>
          <a:endParaRPr lang="ru-RU" sz="1600"/>
        </a:p>
      </dgm:t>
    </dgm:pt>
    <dgm:pt modelId="{C4D558A3-6B76-427F-BD9B-0A57DD9AD931}">
      <dgm:prSet phldrT="[Текст]" custT="1"/>
      <dgm:spPr/>
      <dgm:t>
        <a:bodyPr/>
        <a:lstStyle/>
        <a:p>
          <a:r>
            <a:rPr lang="ru-RU" sz="1600" dirty="0" err="1" smtClean="0"/>
            <a:t>естетичний</a:t>
          </a:r>
          <a:r>
            <a:rPr lang="ru-RU" sz="1600" dirty="0" smtClean="0"/>
            <a:t> смак</a:t>
          </a:r>
          <a:endParaRPr lang="ru-RU" sz="1600" dirty="0"/>
        </a:p>
      </dgm:t>
    </dgm:pt>
    <dgm:pt modelId="{C6F5D866-DBBD-4FF4-BF84-8857F18F47DD}" type="parTrans" cxnId="{75431C20-BFE9-4F71-9A84-7F0E6B259ED8}">
      <dgm:prSet/>
      <dgm:spPr/>
      <dgm:t>
        <a:bodyPr/>
        <a:lstStyle/>
        <a:p>
          <a:endParaRPr lang="ru-RU" sz="1600"/>
        </a:p>
      </dgm:t>
    </dgm:pt>
    <dgm:pt modelId="{4581FD4F-A79A-4A37-8C2B-462DACDB160B}" type="sibTrans" cxnId="{75431C20-BFE9-4F71-9A84-7F0E6B259ED8}">
      <dgm:prSet/>
      <dgm:spPr/>
      <dgm:t>
        <a:bodyPr/>
        <a:lstStyle/>
        <a:p>
          <a:endParaRPr lang="ru-RU" sz="1600"/>
        </a:p>
      </dgm:t>
    </dgm:pt>
    <dgm:pt modelId="{A909CE65-AA57-4082-B615-6730C150308E}">
      <dgm:prSet phldrT="[Текст]" custT="1"/>
      <dgm:spPr/>
      <dgm:t>
        <a:bodyPr/>
        <a:lstStyle/>
        <a:p>
          <a:r>
            <a:rPr lang="ru-RU" sz="1600" dirty="0" err="1" smtClean="0"/>
            <a:t>спосіб</a:t>
          </a:r>
          <a:r>
            <a:rPr lang="ru-RU" sz="1600" dirty="0" smtClean="0"/>
            <a:t> </a:t>
          </a:r>
          <a:r>
            <a:rPr lang="ru-RU" sz="1600" dirty="0" err="1" smtClean="0"/>
            <a:t>життя</a:t>
          </a:r>
          <a:endParaRPr lang="ru-RU" sz="1600" dirty="0"/>
        </a:p>
      </dgm:t>
    </dgm:pt>
    <dgm:pt modelId="{928F20B8-F25C-451F-9F3F-A40E4275B283}" type="parTrans" cxnId="{FF596C82-5DE0-451B-8ABE-65DB40AB25E2}">
      <dgm:prSet/>
      <dgm:spPr/>
      <dgm:t>
        <a:bodyPr/>
        <a:lstStyle/>
        <a:p>
          <a:endParaRPr lang="ru-RU" sz="1600"/>
        </a:p>
      </dgm:t>
    </dgm:pt>
    <dgm:pt modelId="{160F45B7-0DF5-4B91-BB1C-3F06BD8EACF9}" type="sibTrans" cxnId="{FF596C82-5DE0-451B-8ABE-65DB40AB25E2}">
      <dgm:prSet/>
      <dgm:spPr/>
      <dgm:t>
        <a:bodyPr/>
        <a:lstStyle/>
        <a:p>
          <a:endParaRPr lang="ru-RU" sz="1600"/>
        </a:p>
      </dgm:t>
    </dgm:pt>
    <dgm:pt modelId="{CFE26D4C-6312-4ED6-8417-3E991A155C73}">
      <dgm:prSet phldrT="[Текст]" custT="1"/>
      <dgm:spPr/>
      <dgm:t>
        <a:bodyPr/>
        <a:lstStyle/>
        <a:p>
          <a:r>
            <a:rPr lang="ru-RU" sz="1600" dirty="0" smtClean="0"/>
            <a:t>характер</a:t>
          </a:r>
          <a:endParaRPr lang="ru-RU" sz="1600" dirty="0"/>
        </a:p>
      </dgm:t>
    </dgm:pt>
    <dgm:pt modelId="{B959EA68-1D50-4CF7-B68A-6F5EEE1169D0}" type="parTrans" cxnId="{AA48D207-3562-494F-B931-893E5DC460F4}">
      <dgm:prSet/>
      <dgm:spPr/>
      <dgm:t>
        <a:bodyPr/>
        <a:lstStyle/>
        <a:p>
          <a:endParaRPr lang="ru-RU" sz="1600"/>
        </a:p>
      </dgm:t>
    </dgm:pt>
    <dgm:pt modelId="{0F0850C1-FEC7-4244-8867-78022EE4B79E}" type="sibTrans" cxnId="{AA48D207-3562-494F-B931-893E5DC460F4}">
      <dgm:prSet/>
      <dgm:spPr/>
      <dgm:t>
        <a:bodyPr/>
        <a:lstStyle/>
        <a:p>
          <a:endParaRPr lang="ru-RU" sz="1600"/>
        </a:p>
      </dgm:t>
    </dgm:pt>
    <dgm:pt modelId="{089F23B5-880F-4C77-8935-89CAF1EEF5BF}" type="pres">
      <dgm:prSet presAssocID="{172C0802-6708-4E0A-AFCF-C7CFFF9E3D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DACCE-E541-4624-9705-C8B3BF0DCEC4}" type="pres">
      <dgm:prSet presAssocID="{45D236EC-4D3F-4AA4-BBD9-A32414995CC3}" presName="linNode" presStyleCnt="0"/>
      <dgm:spPr/>
    </dgm:pt>
    <dgm:pt modelId="{CF6FCEA7-49C5-42CA-B006-2011219C1BB3}" type="pres">
      <dgm:prSet presAssocID="{45D236EC-4D3F-4AA4-BBD9-A32414995CC3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DEB63-3A00-4326-819B-A8FAE5706434}" type="pres">
      <dgm:prSet presAssocID="{986562A8-1761-45F1-8CE9-C0EE5C837543}" presName="sp" presStyleCnt="0"/>
      <dgm:spPr/>
    </dgm:pt>
    <dgm:pt modelId="{65249B64-47EE-47D2-BFAC-8F9F8550F609}" type="pres">
      <dgm:prSet presAssocID="{799B4912-1FC9-4779-87C5-355CE8EFD0F6}" presName="linNode" presStyleCnt="0"/>
      <dgm:spPr/>
    </dgm:pt>
    <dgm:pt modelId="{A0C49A5C-24A2-4AA9-B421-9BB010B5E587}" type="pres">
      <dgm:prSet presAssocID="{799B4912-1FC9-4779-87C5-355CE8EFD0F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BC6B5-C647-4851-A655-9E1882F4DCA1}" type="pres">
      <dgm:prSet presAssocID="{707646D2-A221-4C34-99C2-8E2D0B7E094C}" presName="sp" presStyleCnt="0"/>
      <dgm:spPr/>
    </dgm:pt>
    <dgm:pt modelId="{6A6ACA17-2DF3-4273-A60B-EE9FC8F27E0F}" type="pres">
      <dgm:prSet presAssocID="{4F564839-324D-4E79-977C-5C117F270CB4}" presName="linNode" presStyleCnt="0"/>
      <dgm:spPr/>
    </dgm:pt>
    <dgm:pt modelId="{3B590EF5-A516-4778-8D66-4B2608327E7E}" type="pres">
      <dgm:prSet presAssocID="{4F564839-324D-4E79-977C-5C117F270CB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A5D2F-5C28-40FD-A2FE-C482FCE2B9B6}" type="pres">
      <dgm:prSet presAssocID="{3CC411B7-DDA9-4845-9519-28923183C19D}" presName="sp" presStyleCnt="0"/>
      <dgm:spPr/>
    </dgm:pt>
    <dgm:pt modelId="{41EDD024-920C-4276-B5D3-B21108AD546C}" type="pres">
      <dgm:prSet presAssocID="{188C4E9E-C79B-4794-9F96-5731A7DEFC0C}" presName="linNode" presStyleCnt="0"/>
      <dgm:spPr/>
    </dgm:pt>
    <dgm:pt modelId="{ED835785-1EA5-4A71-B671-B628D142FAA2}" type="pres">
      <dgm:prSet presAssocID="{188C4E9E-C79B-4794-9F96-5731A7DEFC0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396B-645D-4E85-B237-8D1BF1812828}" type="pres">
      <dgm:prSet presAssocID="{C7138850-F961-4668-B081-A109B4018839}" presName="sp" presStyleCnt="0"/>
      <dgm:spPr/>
    </dgm:pt>
    <dgm:pt modelId="{A166B127-55E6-4503-9FC9-83248F846EDA}" type="pres">
      <dgm:prSet presAssocID="{C4D558A3-6B76-427F-BD9B-0A57DD9AD931}" presName="linNode" presStyleCnt="0"/>
      <dgm:spPr/>
    </dgm:pt>
    <dgm:pt modelId="{E5843791-F70D-490E-92DB-DBD48C12EF88}" type="pres">
      <dgm:prSet presAssocID="{C4D558A3-6B76-427F-BD9B-0A57DD9AD931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7BD6-E48F-4713-AF5C-AC59CC120A16}" type="pres">
      <dgm:prSet presAssocID="{4581FD4F-A79A-4A37-8C2B-462DACDB160B}" presName="sp" presStyleCnt="0"/>
      <dgm:spPr/>
    </dgm:pt>
    <dgm:pt modelId="{41AF8D50-6242-48E6-8BE6-CEC17F8B0D14}" type="pres">
      <dgm:prSet presAssocID="{A909CE65-AA57-4082-B615-6730C150308E}" presName="linNode" presStyleCnt="0"/>
      <dgm:spPr/>
    </dgm:pt>
    <dgm:pt modelId="{26BDF862-D4D0-46E2-86B0-01E8E1EE1860}" type="pres">
      <dgm:prSet presAssocID="{A909CE65-AA57-4082-B615-6730C150308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0385F-24D3-4EEE-A5A5-7709975CBEA8}" type="pres">
      <dgm:prSet presAssocID="{160F45B7-0DF5-4B91-BB1C-3F06BD8EACF9}" presName="sp" presStyleCnt="0"/>
      <dgm:spPr/>
    </dgm:pt>
    <dgm:pt modelId="{4B74B550-215D-4578-B18C-F3B622E0DF29}" type="pres">
      <dgm:prSet presAssocID="{CFE26D4C-6312-4ED6-8417-3E991A155C73}" presName="linNode" presStyleCnt="0"/>
      <dgm:spPr/>
    </dgm:pt>
    <dgm:pt modelId="{08A44AC1-2452-4A17-9985-20836E5436B1}" type="pres">
      <dgm:prSet presAssocID="{CFE26D4C-6312-4ED6-8417-3E991A155C7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58F5D0-EB68-4CF5-8FDA-3F5DCE7AB023}" type="presOf" srcId="{A909CE65-AA57-4082-B615-6730C150308E}" destId="{26BDF862-D4D0-46E2-86B0-01E8E1EE1860}" srcOrd="0" destOrd="0" presId="urn:microsoft.com/office/officeart/2005/8/layout/vList5"/>
    <dgm:cxn modelId="{7C05CEE0-10E8-4DA3-A0D8-6F36438F5600}" type="presOf" srcId="{188C4E9E-C79B-4794-9F96-5731A7DEFC0C}" destId="{ED835785-1EA5-4A71-B671-B628D142FAA2}" srcOrd="0" destOrd="0" presId="urn:microsoft.com/office/officeart/2005/8/layout/vList5"/>
    <dgm:cxn modelId="{9367B971-1CB0-4A10-97C2-984C41227E9F}" type="presOf" srcId="{CFE26D4C-6312-4ED6-8417-3E991A155C73}" destId="{08A44AC1-2452-4A17-9985-20836E5436B1}" srcOrd="0" destOrd="0" presId="urn:microsoft.com/office/officeart/2005/8/layout/vList5"/>
    <dgm:cxn modelId="{12882E08-018D-430E-A119-EDEE6365A884}" srcId="{172C0802-6708-4E0A-AFCF-C7CFFF9E3D14}" destId="{188C4E9E-C79B-4794-9F96-5731A7DEFC0C}" srcOrd="3" destOrd="0" parTransId="{F3BE25DB-3631-420D-AD6C-822B0C8A2ABB}" sibTransId="{C7138850-F961-4668-B081-A109B4018839}"/>
    <dgm:cxn modelId="{C17534A4-D26C-4D32-995C-FE42169CD0E0}" srcId="{172C0802-6708-4E0A-AFCF-C7CFFF9E3D14}" destId="{45D236EC-4D3F-4AA4-BBD9-A32414995CC3}" srcOrd="0" destOrd="0" parTransId="{0B96D583-3B91-47AC-8456-5CB8DFB0FF96}" sibTransId="{986562A8-1761-45F1-8CE9-C0EE5C837543}"/>
    <dgm:cxn modelId="{FE60AF26-F9E0-4F3A-96F3-8BCC9B405CB8}" type="presOf" srcId="{4F564839-324D-4E79-977C-5C117F270CB4}" destId="{3B590EF5-A516-4778-8D66-4B2608327E7E}" srcOrd="0" destOrd="0" presId="urn:microsoft.com/office/officeart/2005/8/layout/vList5"/>
    <dgm:cxn modelId="{3D350733-DEA1-4CD1-8A12-E435DE1DBB74}" type="presOf" srcId="{172C0802-6708-4E0A-AFCF-C7CFFF9E3D14}" destId="{089F23B5-880F-4C77-8935-89CAF1EEF5BF}" srcOrd="0" destOrd="0" presId="urn:microsoft.com/office/officeart/2005/8/layout/vList5"/>
    <dgm:cxn modelId="{AA48D207-3562-494F-B931-893E5DC460F4}" srcId="{172C0802-6708-4E0A-AFCF-C7CFFF9E3D14}" destId="{CFE26D4C-6312-4ED6-8417-3E991A155C73}" srcOrd="6" destOrd="0" parTransId="{B959EA68-1D50-4CF7-B68A-6F5EEE1169D0}" sibTransId="{0F0850C1-FEC7-4244-8867-78022EE4B79E}"/>
    <dgm:cxn modelId="{B966DCA2-E645-49A3-847A-2B06BF5CDFC3}" srcId="{172C0802-6708-4E0A-AFCF-C7CFFF9E3D14}" destId="{799B4912-1FC9-4779-87C5-355CE8EFD0F6}" srcOrd="1" destOrd="0" parTransId="{8EDEE331-53BD-418C-B948-5CE4446A3401}" sibTransId="{707646D2-A221-4C34-99C2-8E2D0B7E094C}"/>
    <dgm:cxn modelId="{54AD6D37-6A02-4A87-B7BA-2FEECDC7054E}" type="presOf" srcId="{C4D558A3-6B76-427F-BD9B-0A57DD9AD931}" destId="{E5843791-F70D-490E-92DB-DBD48C12EF88}" srcOrd="0" destOrd="0" presId="urn:microsoft.com/office/officeart/2005/8/layout/vList5"/>
    <dgm:cxn modelId="{881EF721-0CE5-448A-B443-530BA33B80C0}" srcId="{172C0802-6708-4E0A-AFCF-C7CFFF9E3D14}" destId="{4F564839-324D-4E79-977C-5C117F270CB4}" srcOrd="2" destOrd="0" parTransId="{38E555A3-62B6-4C8E-8B21-5F19CF6AD3FA}" sibTransId="{3CC411B7-DDA9-4845-9519-28923183C19D}"/>
    <dgm:cxn modelId="{FF596C82-5DE0-451B-8ABE-65DB40AB25E2}" srcId="{172C0802-6708-4E0A-AFCF-C7CFFF9E3D14}" destId="{A909CE65-AA57-4082-B615-6730C150308E}" srcOrd="5" destOrd="0" parTransId="{928F20B8-F25C-451F-9F3F-A40E4275B283}" sibTransId="{160F45B7-0DF5-4B91-BB1C-3F06BD8EACF9}"/>
    <dgm:cxn modelId="{433A5F67-BAD2-4AD6-8118-B627B58B0494}" type="presOf" srcId="{45D236EC-4D3F-4AA4-BBD9-A32414995CC3}" destId="{CF6FCEA7-49C5-42CA-B006-2011219C1BB3}" srcOrd="0" destOrd="0" presId="urn:microsoft.com/office/officeart/2005/8/layout/vList5"/>
    <dgm:cxn modelId="{75431C20-BFE9-4F71-9A84-7F0E6B259ED8}" srcId="{172C0802-6708-4E0A-AFCF-C7CFFF9E3D14}" destId="{C4D558A3-6B76-427F-BD9B-0A57DD9AD931}" srcOrd="4" destOrd="0" parTransId="{C6F5D866-DBBD-4FF4-BF84-8857F18F47DD}" sibTransId="{4581FD4F-A79A-4A37-8C2B-462DACDB160B}"/>
    <dgm:cxn modelId="{EA6DABE5-FE44-49ED-A858-2DF650258E72}" type="presOf" srcId="{799B4912-1FC9-4779-87C5-355CE8EFD0F6}" destId="{A0C49A5C-24A2-4AA9-B421-9BB010B5E587}" srcOrd="0" destOrd="0" presId="urn:microsoft.com/office/officeart/2005/8/layout/vList5"/>
    <dgm:cxn modelId="{6CCF96A6-2832-438D-8B37-DB21FCE5D8D9}" type="presParOf" srcId="{089F23B5-880F-4C77-8935-89CAF1EEF5BF}" destId="{BF7DACCE-E541-4624-9705-C8B3BF0DCEC4}" srcOrd="0" destOrd="0" presId="urn:microsoft.com/office/officeart/2005/8/layout/vList5"/>
    <dgm:cxn modelId="{CF669BA9-40D1-4CCE-81BD-E5B8734FA654}" type="presParOf" srcId="{BF7DACCE-E541-4624-9705-C8B3BF0DCEC4}" destId="{CF6FCEA7-49C5-42CA-B006-2011219C1BB3}" srcOrd="0" destOrd="0" presId="urn:microsoft.com/office/officeart/2005/8/layout/vList5"/>
    <dgm:cxn modelId="{CD41DEE4-0DB7-450A-BFCB-9BBE73E63CF6}" type="presParOf" srcId="{089F23B5-880F-4C77-8935-89CAF1EEF5BF}" destId="{6ABDEB63-3A00-4326-819B-A8FAE5706434}" srcOrd="1" destOrd="0" presId="urn:microsoft.com/office/officeart/2005/8/layout/vList5"/>
    <dgm:cxn modelId="{9B91904A-102D-4284-8E4E-AE5C7AF887D9}" type="presParOf" srcId="{089F23B5-880F-4C77-8935-89CAF1EEF5BF}" destId="{65249B64-47EE-47D2-BFAC-8F9F8550F609}" srcOrd="2" destOrd="0" presId="urn:microsoft.com/office/officeart/2005/8/layout/vList5"/>
    <dgm:cxn modelId="{844B34CB-D16E-4D12-8A98-757FAD2067BA}" type="presParOf" srcId="{65249B64-47EE-47D2-BFAC-8F9F8550F609}" destId="{A0C49A5C-24A2-4AA9-B421-9BB010B5E587}" srcOrd="0" destOrd="0" presId="urn:microsoft.com/office/officeart/2005/8/layout/vList5"/>
    <dgm:cxn modelId="{7B6AFEDB-642E-4EF2-83D7-097DAFD07B5E}" type="presParOf" srcId="{089F23B5-880F-4C77-8935-89CAF1EEF5BF}" destId="{408BC6B5-C647-4851-A655-9E1882F4DCA1}" srcOrd="3" destOrd="0" presId="urn:microsoft.com/office/officeart/2005/8/layout/vList5"/>
    <dgm:cxn modelId="{8BD65703-358B-49F5-A19A-A962E8308AB3}" type="presParOf" srcId="{089F23B5-880F-4C77-8935-89CAF1EEF5BF}" destId="{6A6ACA17-2DF3-4273-A60B-EE9FC8F27E0F}" srcOrd="4" destOrd="0" presId="urn:microsoft.com/office/officeart/2005/8/layout/vList5"/>
    <dgm:cxn modelId="{E06B4401-8300-4596-BD03-03BA4C44AF4C}" type="presParOf" srcId="{6A6ACA17-2DF3-4273-A60B-EE9FC8F27E0F}" destId="{3B590EF5-A516-4778-8D66-4B2608327E7E}" srcOrd="0" destOrd="0" presId="urn:microsoft.com/office/officeart/2005/8/layout/vList5"/>
    <dgm:cxn modelId="{C023911A-ED46-481E-A68F-8E85B634EAE1}" type="presParOf" srcId="{089F23B5-880F-4C77-8935-89CAF1EEF5BF}" destId="{2B0A5D2F-5C28-40FD-A2FE-C482FCE2B9B6}" srcOrd="5" destOrd="0" presId="urn:microsoft.com/office/officeart/2005/8/layout/vList5"/>
    <dgm:cxn modelId="{A1441976-E7F1-4B46-B55E-C8F1098B5B18}" type="presParOf" srcId="{089F23B5-880F-4C77-8935-89CAF1EEF5BF}" destId="{41EDD024-920C-4276-B5D3-B21108AD546C}" srcOrd="6" destOrd="0" presId="urn:microsoft.com/office/officeart/2005/8/layout/vList5"/>
    <dgm:cxn modelId="{1916BC1E-ADC6-42A0-819D-F5C214972D57}" type="presParOf" srcId="{41EDD024-920C-4276-B5D3-B21108AD546C}" destId="{ED835785-1EA5-4A71-B671-B628D142FAA2}" srcOrd="0" destOrd="0" presId="urn:microsoft.com/office/officeart/2005/8/layout/vList5"/>
    <dgm:cxn modelId="{91C9E793-8A6E-43F2-A1C5-A0EDA18847CC}" type="presParOf" srcId="{089F23B5-880F-4C77-8935-89CAF1EEF5BF}" destId="{1742396B-645D-4E85-B237-8D1BF1812828}" srcOrd="7" destOrd="0" presId="urn:microsoft.com/office/officeart/2005/8/layout/vList5"/>
    <dgm:cxn modelId="{2AF3E606-AA97-4528-8FB3-F361E7352A7E}" type="presParOf" srcId="{089F23B5-880F-4C77-8935-89CAF1EEF5BF}" destId="{A166B127-55E6-4503-9FC9-83248F846EDA}" srcOrd="8" destOrd="0" presId="urn:microsoft.com/office/officeart/2005/8/layout/vList5"/>
    <dgm:cxn modelId="{7191FA7A-4AEB-497E-948F-6C29895DD703}" type="presParOf" srcId="{A166B127-55E6-4503-9FC9-83248F846EDA}" destId="{E5843791-F70D-490E-92DB-DBD48C12EF88}" srcOrd="0" destOrd="0" presId="urn:microsoft.com/office/officeart/2005/8/layout/vList5"/>
    <dgm:cxn modelId="{9E200462-BB57-4161-A2F1-50EC73585AE2}" type="presParOf" srcId="{089F23B5-880F-4C77-8935-89CAF1EEF5BF}" destId="{83657BD6-E48F-4713-AF5C-AC59CC120A16}" srcOrd="9" destOrd="0" presId="urn:microsoft.com/office/officeart/2005/8/layout/vList5"/>
    <dgm:cxn modelId="{104CB32B-D812-4F30-90F9-AC9020740644}" type="presParOf" srcId="{089F23B5-880F-4C77-8935-89CAF1EEF5BF}" destId="{41AF8D50-6242-48E6-8BE6-CEC17F8B0D14}" srcOrd="10" destOrd="0" presId="urn:microsoft.com/office/officeart/2005/8/layout/vList5"/>
    <dgm:cxn modelId="{8FEBC375-4D1E-461A-8C55-15EC929CE122}" type="presParOf" srcId="{41AF8D50-6242-48E6-8BE6-CEC17F8B0D14}" destId="{26BDF862-D4D0-46E2-86B0-01E8E1EE1860}" srcOrd="0" destOrd="0" presId="urn:microsoft.com/office/officeart/2005/8/layout/vList5"/>
    <dgm:cxn modelId="{E14ED1DF-EBF5-4CC9-B5DC-57A77FF9BEAB}" type="presParOf" srcId="{089F23B5-880F-4C77-8935-89CAF1EEF5BF}" destId="{6D00385F-24D3-4EEE-A5A5-7709975CBEA8}" srcOrd="11" destOrd="0" presId="urn:microsoft.com/office/officeart/2005/8/layout/vList5"/>
    <dgm:cxn modelId="{FBE5211C-44E4-4976-B647-5A967A2B1345}" type="presParOf" srcId="{089F23B5-880F-4C77-8935-89CAF1EEF5BF}" destId="{4B74B550-215D-4578-B18C-F3B622E0DF29}" srcOrd="12" destOrd="0" presId="urn:microsoft.com/office/officeart/2005/8/layout/vList5"/>
    <dgm:cxn modelId="{7E8EEE6B-664E-4021-A08F-B02A59FC02F0}" type="presParOf" srcId="{4B74B550-215D-4578-B18C-F3B622E0DF29}" destId="{08A44AC1-2452-4A17-9985-20836E5436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C6F109-5F31-44EE-B684-2F831DD79112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03FB8A52-EDEE-4ED3-BED6-239D63C408AC}">
      <dgm:prSet phldrT="[Текст]" custT="1"/>
      <dgm:spPr/>
      <dgm:t>
        <a:bodyPr/>
        <a:lstStyle/>
        <a:p>
          <a:r>
            <a:rPr lang="ru-RU" sz="2400" dirty="0" err="1" smtClean="0"/>
            <a:t>графічні</a:t>
          </a:r>
          <a:r>
            <a:rPr lang="ru-RU" sz="2400" dirty="0" smtClean="0"/>
            <a:t> </a:t>
          </a:r>
          <a:r>
            <a:rPr lang="ru-RU" sz="2400" dirty="0" err="1" smtClean="0"/>
            <a:t>символи</a:t>
          </a:r>
          <a:endParaRPr lang="ru-RU" sz="2400" dirty="0"/>
        </a:p>
      </dgm:t>
    </dgm:pt>
    <dgm:pt modelId="{3462CF88-5ED0-45F0-A1F3-4F2C95D50325}" type="parTrans" cxnId="{F65B8BBA-DC01-4493-853E-3CD8E7F3E0DB}">
      <dgm:prSet/>
      <dgm:spPr/>
      <dgm:t>
        <a:bodyPr/>
        <a:lstStyle/>
        <a:p>
          <a:endParaRPr lang="ru-RU" sz="2400"/>
        </a:p>
      </dgm:t>
    </dgm:pt>
    <dgm:pt modelId="{5D02D0B7-8FDF-4AF9-AB95-6FEC0ECB63AA}" type="sibTrans" cxnId="{F65B8BBA-DC01-4493-853E-3CD8E7F3E0DB}">
      <dgm:prSet/>
      <dgm:spPr/>
      <dgm:t>
        <a:bodyPr/>
        <a:lstStyle/>
        <a:p>
          <a:endParaRPr lang="ru-RU" sz="2400"/>
        </a:p>
      </dgm:t>
    </dgm:pt>
    <dgm:pt modelId="{AE7BECFD-4B4A-4A2C-BA57-BB96F67E9C4E}">
      <dgm:prSet phldrT="[Текст]" custT="1"/>
      <dgm:spPr/>
      <dgm:t>
        <a:bodyPr/>
        <a:lstStyle/>
        <a:p>
          <a:r>
            <a:rPr lang="ru-RU" sz="2400" dirty="0" err="1" smtClean="0"/>
            <a:t>образотворчі</a:t>
          </a:r>
          <a:r>
            <a:rPr lang="ru-RU" sz="2400" dirty="0" smtClean="0"/>
            <a:t> </a:t>
          </a:r>
          <a:r>
            <a:rPr lang="ru-RU" sz="2400" dirty="0" err="1" smtClean="0"/>
            <a:t>символи</a:t>
          </a:r>
          <a:r>
            <a:rPr lang="ru-RU" sz="2400" dirty="0" smtClean="0"/>
            <a:t> </a:t>
          </a:r>
          <a:endParaRPr lang="ru-RU" sz="2400" dirty="0"/>
        </a:p>
      </dgm:t>
    </dgm:pt>
    <dgm:pt modelId="{8C41B100-2D20-4D5F-B2C4-EBA5685EA478}" type="parTrans" cxnId="{030BF402-2EBB-4A23-96F6-D9386C6C640A}">
      <dgm:prSet/>
      <dgm:spPr/>
      <dgm:t>
        <a:bodyPr/>
        <a:lstStyle/>
        <a:p>
          <a:endParaRPr lang="ru-RU" sz="2400"/>
        </a:p>
      </dgm:t>
    </dgm:pt>
    <dgm:pt modelId="{6FE7A8A6-0428-45A0-AE95-459F60911621}" type="sibTrans" cxnId="{030BF402-2EBB-4A23-96F6-D9386C6C640A}">
      <dgm:prSet/>
      <dgm:spPr/>
      <dgm:t>
        <a:bodyPr/>
        <a:lstStyle/>
        <a:p>
          <a:endParaRPr lang="ru-RU" sz="2400"/>
        </a:p>
      </dgm:t>
    </dgm:pt>
    <dgm:pt modelId="{3675224D-F3DD-4254-A8A4-ED2371F6C936}">
      <dgm:prSet phldrT="[Текст]" custT="1"/>
      <dgm:spPr/>
      <dgm:t>
        <a:bodyPr/>
        <a:lstStyle/>
        <a:p>
          <a:r>
            <a:rPr lang="ru-RU" sz="2400" dirty="0" err="1" smtClean="0"/>
            <a:t>символи-цінності</a:t>
          </a:r>
          <a:endParaRPr lang="ru-RU" sz="2400" dirty="0"/>
        </a:p>
      </dgm:t>
    </dgm:pt>
    <dgm:pt modelId="{6B6E6CD4-950F-45F5-BEF9-71A6A0A9713A}" type="parTrans" cxnId="{0B93ED86-BB00-41D2-9AEB-5C8917455C1B}">
      <dgm:prSet/>
      <dgm:spPr/>
      <dgm:t>
        <a:bodyPr/>
        <a:lstStyle/>
        <a:p>
          <a:endParaRPr lang="ru-RU" sz="2400"/>
        </a:p>
      </dgm:t>
    </dgm:pt>
    <dgm:pt modelId="{41ED7CF0-3725-478A-8F85-18293AAAF8E0}" type="sibTrans" cxnId="{0B93ED86-BB00-41D2-9AEB-5C8917455C1B}">
      <dgm:prSet/>
      <dgm:spPr/>
      <dgm:t>
        <a:bodyPr/>
        <a:lstStyle/>
        <a:p>
          <a:endParaRPr lang="ru-RU" sz="2400"/>
        </a:p>
      </dgm:t>
    </dgm:pt>
    <dgm:pt modelId="{7287297E-B94E-4966-BADF-ECCA4CF02EB9}" type="pres">
      <dgm:prSet presAssocID="{13C6F109-5F31-44EE-B684-2F831DD79112}" presName="Name0" presStyleCnt="0">
        <dgm:presLayoutVars>
          <dgm:dir/>
          <dgm:resizeHandles val="exact"/>
        </dgm:presLayoutVars>
      </dgm:prSet>
      <dgm:spPr/>
    </dgm:pt>
    <dgm:pt modelId="{BA2B7DD3-6105-46EC-BF1C-F055C7D65FD8}" type="pres">
      <dgm:prSet presAssocID="{13C6F109-5F31-44EE-B684-2F831DD79112}" presName="fgShape" presStyleLbl="fgShp" presStyleIdx="0" presStyleCnt="1"/>
      <dgm:spPr/>
    </dgm:pt>
    <dgm:pt modelId="{552EB6CB-4ED7-4DF2-8C6A-941D68E32921}" type="pres">
      <dgm:prSet presAssocID="{13C6F109-5F31-44EE-B684-2F831DD79112}" presName="linComp" presStyleCnt="0"/>
      <dgm:spPr/>
    </dgm:pt>
    <dgm:pt modelId="{F0EA4B9A-8B9D-4D01-9635-DF6E9E9FF14D}" type="pres">
      <dgm:prSet presAssocID="{03FB8A52-EDEE-4ED3-BED6-239D63C408AC}" presName="compNode" presStyleCnt="0"/>
      <dgm:spPr/>
    </dgm:pt>
    <dgm:pt modelId="{87B46796-DDD0-4E00-B266-D9D28B53E6B4}" type="pres">
      <dgm:prSet presAssocID="{03FB8A52-EDEE-4ED3-BED6-239D63C408AC}" presName="bkgdShape" presStyleLbl="node1" presStyleIdx="0" presStyleCnt="3"/>
      <dgm:spPr/>
      <dgm:t>
        <a:bodyPr/>
        <a:lstStyle/>
        <a:p>
          <a:endParaRPr lang="ru-RU"/>
        </a:p>
      </dgm:t>
    </dgm:pt>
    <dgm:pt modelId="{9C08AC90-BCEC-4DBB-8234-BD5EA7A2CF9E}" type="pres">
      <dgm:prSet presAssocID="{03FB8A52-EDEE-4ED3-BED6-239D63C408A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C0B6F-6AFD-4539-9E26-362172551223}" type="pres">
      <dgm:prSet presAssocID="{03FB8A52-EDEE-4ED3-BED6-239D63C408AC}" presName="invisiNode" presStyleLbl="node1" presStyleIdx="0" presStyleCnt="3"/>
      <dgm:spPr/>
    </dgm:pt>
    <dgm:pt modelId="{A9BA9630-CD67-476E-8966-DE930335D0A5}" type="pres">
      <dgm:prSet presAssocID="{03FB8A52-EDEE-4ED3-BED6-239D63C408A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A7E261-B28F-429A-A2E5-5C0A3C81D9FE}" type="pres">
      <dgm:prSet presAssocID="{5D02D0B7-8FDF-4AF9-AB95-6FEC0ECB63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31A86D-FC83-4054-9B18-AFCCBE213BC5}" type="pres">
      <dgm:prSet presAssocID="{AE7BECFD-4B4A-4A2C-BA57-BB96F67E9C4E}" presName="compNode" presStyleCnt="0"/>
      <dgm:spPr/>
    </dgm:pt>
    <dgm:pt modelId="{79511B1F-9A98-411A-95F1-CEEAF2D9C603}" type="pres">
      <dgm:prSet presAssocID="{AE7BECFD-4B4A-4A2C-BA57-BB96F67E9C4E}" presName="bkgdShape" presStyleLbl="node1" presStyleIdx="1" presStyleCnt="3"/>
      <dgm:spPr/>
      <dgm:t>
        <a:bodyPr/>
        <a:lstStyle/>
        <a:p>
          <a:endParaRPr lang="ru-RU"/>
        </a:p>
      </dgm:t>
    </dgm:pt>
    <dgm:pt modelId="{09846637-99A4-4C31-AFD2-1DF38DD134AF}" type="pres">
      <dgm:prSet presAssocID="{AE7BECFD-4B4A-4A2C-BA57-BB96F67E9C4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0D628-EB4B-4BCE-9732-D6AA6287E736}" type="pres">
      <dgm:prSet presAssocID="{AE7BECFD-4B4A-4A2C-BA57-BB96F67E9C4E}" presName="invisiNode" presStyleLbl="node1" presStyleIdx="1" presStyleCnt="3"/>
      <dgm:spPr/>
    </dgm:pt>
    <dgm:pt modelId="{7721DC4F-5743-4AA7-9180-155E2C4BE164}" type="pres">
      <dgm:prSet presAssocID="{AE7BECFD-4B4A-4A2C-BA57-BB96F67E9C4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568FD6-C962-45DE-960F-4B09B45CD814}" type="pres">
      <dgm:prSet presAssocID="{6FE7A8A6-0428-45A0-AE95-459F609116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BEB56E-B8F5-447B-B3B6-19984CC59FAF}" type="pres">
      <dgm:prSet presAssocID="{3675224D-F3DD-4254-A8A4-ED2371F6C936}" presName="compNode" presStyleCnt="0"/>
      <dgm:spPr/>
    </dgm:pt>
    <dgm:pt modelId="{5E338921-7B29-49B3-885C-F24F5A6CC035}" type="pres">
      <dgm:prSet presAssocID="{3675224D-F3DD-4254-A8A4-ED2371F6C936}" presName="bkgdShape" presStyleLbl="node1" presStyleIdx="2" presStyleCnt="3"/>
      <dgm:spPr/>
      <dgm:t>
        <a:bodyPr/>
        <a:lstStyle/>
        <a:p>
          <a:endParaRPr lang="ru-RU"/>
        </a:p>
      </dgm:t>
    </dgm:pt>
    <dgm:pt modelId="{3F1142C5-E758-435C-9BD9-2ABEAAC77994}" type="pres">
      <dgm:prSet presAssocID="{3675224D-F3DD-4254-A8A4-ED2371F6C93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4C436-A6C5-47E5-A365-4A5CC0B03E18}" type="pres">
      <dgm:prSet presAssocID="{3675224D-F3DD-4254-A8A4-ED2371F6C936}" presName="invisiNode" presStyleLbl="node1" presStyleIdx="2" presStyleCnt="3"/>
      <dgm:spPr/>
    </dgm:pt>
    <dgm:pt modelId="{0A816BFC-3234-4C2C-B884-05FB4C2EA23D}" type="pres">
      <dgm:prSet presAssocID="{3675224D-F3DD-4254-A8A4-ED2371F6C93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107B23A-AB2F-4F3C-91E6-D7C8B9A1A25C}" type="presOf" srcId="{3675224D-F3DD-4254-A8A4-ED2371F6C936}" destId="{3F1142C5-E758-435C-9BD9-2ABEAAC77994}" srcOrd="1" destOrd="0" presId="urn:microsoft.com/office/officeart/2005/8/layout/hList7"/>
    <dgm:cxn modelId="{030BF402-2EBB-4A23-96F6-D9386C6C640A}" srcId="{13C6F109-5F31-44EE-B684-2F831DD79112}" destId="{AE7BECFD-4B4A-4A2C-BA57-BB96F67E9C4E}" srcOrd="1" destOrd="0" parTransId="{8C41B100-2D20-4D5F-B2C4-EBA5685EA478}" sibTransId="{6FE7A8A6-0428-45A0-AE95-459F60911621}"/>
    <dgm:cxn modelId="{F65B8BBA-DC01-4493-853E-3CD8E7F3E0DB}" srcId="{13C6F109-5F31-44EE-B684-2F831DD79112}" destId="{03FB8A52-EDEE-4ED3-BED6-239D63C408AC}" srcOrd="0" destOrd="0" parTransId="{3462CF88-5ED0-45F0-A1F3-4F2C95D50325}" sibTransId="{5D02D0B7-8FDF-4AF9-AB95-6FEC0ECB63AA}"/>
    <dgm:cxn modelId="{92D8F9FF-544C-4479-942C-6FEBDD2B21CD}" type="presOf" srcId="{AE7BECFD-4B4A-4A2C-BA57-BB96F67E9C4E}" destId="{79511B1F-9A98-411A-95F1-CEEAF2D9C603}" srcOrd="0" destOrd="0" presId="urn:microsoft.com/office/officeart/2005/8/layout/hList7"/>
    <dgm:cxn modelId="{0B93ED86-BB00-41D2-9AEB-5C8917455C1B}" srcId="{13C6F109-5F31-44EE-B684-2F831DD79112}" destId="{3675224D-F3DD-4254-A8A4-ED2371F6C936}" srcOrd="2" destOrd="0" parTransId="{6B6E6CD4-950F-45F5-BEF9-71A6A0A9713A}" sibTransId="{41ED7CF0-3725-478A-8F85-18293AAAF8E0}"/>
    <dgm:cxn modelId="{A22A81FA-1CC9-47C3-BE47-327ADFCBFF84}" type="presOf" srcId="{03FB8A52-EDEE-4ED3-BED6-239D63C408AC}" destId="{87B46796-DDD0-4E00-B266-D9D28B53E6B4}" srcOrd="0" destOrd="0" presId="urn:microsoft.com/office/officeart/2005/8/layout/hList7"/>
    <dgm:cxn modelId="{832803D3-7406-4AF7-8CFB-CE314FAC9472}" type="presOf" srcId="{13C6F109-5F31-44EE-B684-2F831DD79112}" destId="{7287297E-B94E-4966-BADF-ECCA4CF02EB9}" srcOrd="0" destOrd="0" presId="urn:microsoft.com/office/officeart/2005/8/layout/hList7"/>
    <dgm:cxn modelId="{46AC7EDB-4EBC-472C-9CF8-F17D83AAFDA5}" type="presOf" srcId="{03FB8A52-EDEE-4ED3-BED6-239D63C408AC}" destId="{9C08AC90-BCEC-4DBB-8234-BD5EA7A2CF9E}" srcOrd="1" destOrd="0" presId="urn:microsoft.com/office/officeart/2005/8/layout/hList7"/>
    <dgm:cxn modelId="{3C9BE780-22DD-4689-A1CA-A822EDC1AA1F}" type="presOf" srcId="{5D02D0B7-8FDF-4AF9-AB95-6FEC0ECB63AA}" destId="{81A7E261-B28F-429A-A2E5-5C0A3C81D9FE}" srcOrd="0" destOrd="0" presId="urn:microsoft.com/office/officeart/2005/8/layout/hList7"/>
    <dgm:cxn modelId="{1B02CAF2-5630-4F22-A1C4-0EEEFF486EEC}" type="presOf" srcId="{6FE7A8A6-0428-45A0-AE95-459F60911621}" destId="{DF568FD6-C962-45DE-960F-4B09B45CD814}" srcOrd="0" destOrd="0" presId="urn:microsoft.com/office/officeart/2005/8/layout/hList7"/>
    <dgm:cxn modelId="{B4D30BAB-17BC-404A-89E8-D990DBD4E9F1}" type="presOf" srcId="{3675224D-F3DD-4254-A8A4-ED2371F6C936}" destId="{5E338921-7B29-49B3-885C-F24F5A6CC035}" srcOrd="0" destOrd="0" presId="urn:microsoft.com/office/officeart/2005/8/layout/hList7"/>
    <dgm:cxn modelId="{BFF48D09-5AD3-4B2B-9762-A48D13C811A0}" type="presOf" srcId="{AE7BECFD-4B4A-4A2C-BA57-BB96F67E9C4E}" destId="{09846637-99A4-4C31-AFD2-1DF38DD134AF}" srcOrd="1" destOrd="0" presId="urn:microsoft.com/office/officeart/2005/8/layout/hList7"/>
    <dgm:cxn modelId="{8F0B9B3E-D38A-4699-8B1F-473B43AC7EF1}" type="presParOf" srcId="{7287297E-B94E-4966-BADF-ECCA4CF02EB9}" destId="{BA2B7DD3-6105-46EC-BF1C-F055C7D65FD8}" srcOrd="0" destOrd="0" presId="urn:microsoft.com/office/officeart/2005/8/layout/hList7"/>
    <dgm:cxn modelId="{0DB8EA7D-66D4-4F16-88E7-9CC20C331827}" type="presParOf" srcId="{7287297E-B94E-4966-BADF-ECCA4CF02EB9}" destId="{552EB6CB-4ED7-4DF2-8C6A-941D68E32921}" srcOrd="1" destOrd="0" presId="urn:microsoft.com/office/officeart/2005/8/layout/hList7"/>
    <dgm:cxn modelId="{E8BEDE73-45A8-4A34-A3CD-703547016CC1}" type="presParOf" srcId="{552EB6CB-4ED7-4DF2-8C6A-941D68E32921}" destId="{F0EA4B9A-8B9D-4D01-9635-DF6E9E9FF14D}" srcOrd="0" destOrd="0" presId="urn:microsoft.com/office/officeart/2005/8/layout/hList7"/>
    <dgm:cxn modelId="{B3287140-E3C7-4E26-8141-419D7FAAD995}" type="presParOf" srcId="{F0EA4B9A-8B9D-4D01-9635-DF6E9E9FF14D}" destId="{87B46796-DDD0-4E00-B266-D9D28B53E6B4}" srcOrd="0" destOrd="0" presId="urn:microsoft.com/office/officeart/2005/8/layout/hList7"/>
    <dgm:cxn modelId="{661A3BC3-08EE-4E27-B856-E17DD0422E86}" type="presParOf" srcId="{F0EA4B9A-8B9D-4D01-9635-DF6E9E9FF14D}" destId="{9C08AC90-BCEC-4DBB-8234-BD5EA7A2CF9E}" srcOrd="1" destOrd="0" presId="urn:microsoft.com/office/officeart/2005/8/layout/hList7"/>
    <dgm:cxn modelId="{98197CCB-9D2C-4146-BB21-0C29258BBC0C}" type="presParOf" srcId="{F0EA4B9A-8B9D-4D01-9635-DF6E9E9FF14D}" destId="{181C0B6F-6AFD-4539-9E26-362172551223}" srcOrd="2" destOrd="0" presId="urn:microsoft.com/office/officeart/2005/8/layout/hList7"/>
    <dgm:cxn modelId="{282E120B-F3D3-4C14-8A6F-EBAEFCC7B11F}" type="presParOf" srcId="{F0EA4B9A-8B9D-4D01-9635-DF6E9E9FF14D}" destId="{A9BA9630-CD67-476E-8966-DE930335D0A5}" srcOrd="3" destOrd="0" presId="urn:microsoft.com/office/officeart/2005/8/layout/hList7"/>
    <dgm:cxn modelId="{EE323108-9781-4BD1-9CFC-EE74F1C9CFA6}" type="presParOf" srcId="{552EB6CB-4ED7-4DF2-8C6A-941D68E32921}" destId="{81A7E261-B28F-429A-A2E5-5C0A3C81D9FE}" srcOrd="1" destOrd="0" presId="urn:microsoft.com/office/officeart/2005/8/layout/hList7"/>
    <dgm:cxn modelId="{1FBF9AF2-20E0-4414-9D29-0542C5DF573A}" type="presParOf" srcId="{552EB6CB-4ED7-4DF2-8C6A-941D68E32921}" destId="{5A31A86D-FC83-4054-9B18-AFCCBE213BC5}" srcOrd="2" destOrd="0" presId="urn:microsoft.com/office/officeart/2005/8/layout/hList7"/>
    <dgm:cxn modelId="{5DF600DB-7DE2-4D4A-9E87-632579E8D587}" type="presParOf" srcId="{5A31A86D-FC83-4054-9B18-AFCCBE213BC5}" destId="{79511B1F-9A98-411A-95F1-CEEAF2D9C603}" srcOrd="0" destOrd="0" presId="urn:microsoft.com/office/officeart/2005/8/layout/hList7"/>
    <dgm:cxn modelId="{14ABD907-6D76-4F71-A53E-0AFC0652C193}" type="presParOf" srcId="{5A31A86D-FC83-4054-9B18-AFCCBE213BC5}" destId="{09846637-99A4-4C31-AFD2-1DF38DD134AF}" srcOrd="1" destOrd="0" presId="urn:microsoft.com/office/officeart/2005/8/layout/hList7"/>
    <dgm:cxn modelId="{35451203-DE21-4D64-B7AA-58225F77571D}" type="presParOf" srcId="{5A31A86D-FC83-4054-9B18-AFCCBE213BC5}" destId="{6130D628-EB4B-4BCE-9732-D6AA6287E736}" srcOrd="2" destOrd="0" presId="urn:microsoft.com/office/officeart/2005/8/layout/hList7"/>
    <dgm:cxn modelId="{71276ACD-BD1C-40A8-A790-0D2C0F1487BD}" type="presParOf" srcId="{5A31A86D-FC83-4054-9B18-AFCCBE213BC5}" destId="{7721DC4F-5743-4AA7-9180-155E2C4BE164}" srcOrd="3" destOrd="0" presId="urn:microsoft.com/office/officeart/2005/8/layout/hList7"/>
    <dgm:cxn modelId="{20703C57-61A0-4C67-A7FB-7DC91F3FC4BB}" type="presParOf" srcId="{552EB6CB-4ED7-4DF2-8C6A-941D68E32921}" destId="{DF568FD6-C962-45DE-960F-4B09B45CD814}" srcOrd="3" destOrd="0" presId="urn:microsoft.com/office/officeart/2005/8/layout/hList7"/>
    <dgm:cxn modelId="{A3249E79-34BF-44EF-8C65-D4F86D152FD9}" type="presParOf" srcId="{552EB6CB-4ED7-4DF2-8C6A-941D68E32921}" destId="{FEBEB56E-B8F5-447B-B3B6-19984CC59FAF}" srcOrd="4" destOrd="0" presId="urn:microsoft.com/office/officeart/2005/8/layout/hList7"/>
    <dgm:cxn modelId="{EC6CFABD-280E-4E35-8A0D-A345E5543AFA}" type="presParOf" srcId="{FEBEB56E-B8F5-447B-B3B6-19984CC59FAF}" destId="{5E338921-7B29-49B3-885C-F24F5A6CC035}" srcOrd="0" destOrd="0" presId="urn:microsoft.com/office/officeart/2005/8/layout/hList7"/>
    <dgm:cxn modelId="{A8E1225E-EEFB-48A0-BAD9-A7F1B2108E69}" type="presParOf" srcId="{FEBEB56E-B8F5-447B-B3B6-19984CC59FAF}" destId="{3F1142C5-E758-435C-9BD9-2ABEAAC77994}" srcOrd="1" destOrd="0" presId="urn:microsoft.com/office/officeart/2005/8/layout/hList7"/>
    <dgm:cxn modelId="{F33573BD-D169-46A5-AFEE-F92DF6569B8E}" type="presParOf" srcId="{FEBEB56E-B8F5-447B-B3B6-19984CC59FAF}" destId="{1D04C436-A6C5-47E5-A365-4A5CC0B03E18}" srcOrd="2" destOrd="0" presId="urn:microsoft.com/office/officeart/2005/8/layout/hList7"/>
    <dgm:cxn modelId="{9C75E349-9253-4B0C-A9CE-69C8B77B53A3}" type="presParOf" srcId="{FEBEB56E-B8F5-447B-B3B6-19984CC59FAF}" destId="{0A816BFC-3234-4C2C-B884-05FB4C2EA2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6FD61B-F039-4F6B-B085-65A3DED8CB28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DECD950E-BBC0-4EED-B27C-576991DDDCA9}">
      <dgm:prSet phldrT="[Текст]"/>
      <dgm:spPr/>
      <dgm:t>
        <a:bodyPr/>
        <a:lstStyle/>
        <a:p>
          <a:r>
            <a:rPr lang="ru-RU" dirty="0" err="1" smtClean="0"/>
            <a:t>архаїчною</a:t>
          </a:r>
          <a:endParaRPr lang="ru-RU" dirty="0"/>
        </a:p>
      </dgm:t>
    </dgm:pt>
    <dgm:pt modelId="{92EE0122-764E-408F-AC1A-7E6E391AE472}" type="parTrans" cxnId="{B8EDF265-251F-45CB-B30A-427A4B6DAFB5}">
      <dgm:prSet/>
      <dgm:spPr/>
      <dgm:t>
        <a:bodyPr/>
        <a:lstStyle/>
        <a:p>
          <a:endParaRPr lang="ru-RU"/>
        </a:p>
      </dgm:t>
    </dgm:pt>
    <dgm:pt modelId="{7BC4216D-835D-4F48-A8F8-7D7434B7F6BE}" type="sibTrans" cxnId="{B8EDF265-251F-45CB-B30A-427A4B6DAFB5}">
      <dgm:prSet/>
      <dgm:spPr/>
      <dgm:t>
        <a:bodyPr/>
        <a:lstStyle/>
        <a:p>
          <a:endParaRPr lang="ru-RU"/>
        </a:p>
      </dgm:t>
    </dgm:pt>
    <dgm:pt modelId="{66A4DFDE-8415-4A7C-BAA7-1CF9B0CF1500}">
      <dgm:prSet phldrT="[Текст]"/>
      <dgm:spPr/>
      <dgm:t>
        <a:bodyPr/>
        <a:lstStyle/>
        <a:p>
          <a:r>
            <a:rPr lang="ru-RU" dirty="0" err="1" smtClean="0"/>
            <a:t>універсальною</a:t>
          </a:r>
          <a:r>
            <a:rPr lang="ru-RU" dirty="0" smtClean="0"/>
            <a:t> </a:t>
          </a:r>
          <a:endParaRPr lang="ru-RU" dirty="0"/>
        </a:p>
      </dgm:t>
    </dgm:pt>
    <dgm:pt modelId="{8868F772-5962-4BD5-938C-C5FFDF7530FD}" type="parTrans" cxnId="{56791258-0EC0-4FFF-A654-6FFEB16C8D42}">
      <dgm:prSet/>
      <dgm:spPr/>
      <dgm:t>
        <a:bodyPr/>
        <a:lstStyle/>
        <a:p>
          <a:endParaRPr lang="ru-RU"/>
        </a:p>
      </dgm:t>
    </dgm:pt>
    <dgm:pt modelId="{2CAC3274-08CE-493D-9904-818B3602B60A}" type="sibTrans" cxnId="{56791258-0EC0-4FFF-A654-6FFEB16C8D42}">
      <dgm:prSet/>
      <dgm:spPr/>
      <dgm:t>
        <a:bodyPr/>
        <a:lstStyle/>
        <a:p>
          <a:endParaRPr lang="ru-RU"/>
        </a:p>
      </dgm:t>
    </dgm:pt>
    <dgm:pt modelId="{7F6C770C-5835-42EC-A803-02E7B4E8FBC8}">
      <dgm:prSet phldrT="[Текст]"/>
      <dgm:spPr/>
      <dgm:t>
        <a:bodyPr/>
        <a:lstStyle/>
        <a:p>
          <a:r>
            <a:rPr lang="ru-RU" dirty="0" err="1" smtClean="0"/>
            <a:t>груповою</a:t>
          </a:r>
          <a:endParaRPr lang="ru-RU" dirty="0"/>
        </a:p>
      </dgm:t>
    </dgm:pt>
    <dgm:pt modelId="{A03D1736-43A8-4C44-8FBC-50BAD87E887A}" type="parTrans" cxnId="{63DE2A76-51A9-4549-85C1-B2B6BA9EFC4A}">
      <dgm:prSet/>
      <dgm:spPr/>
      <dgm:t>
        <a:bodyPr/>
        <a:lstStyle/>
        <a:p>
          <a:endParaRPr lang="ru-RU"/>
        </a:p>
      </dgm:t>
    </dgm:pt>
    <dgm:pt modelId="{BF40A194-523F-456C-BA79-152F8BC5FC83}" type="sibTrans" cxnId="{63DE2A76-51A9-4549-85C1-B2B6BA9EFC4A}">
      <dgm:prSet/>
      <dgm:spPr/>
      <dgm:t>
        <a:bodyPr/>
        <a:lstStyle/>
        <a:p>
          <a:endParaRPr lang="ru-RU"/>
        </a:p>
      </dgm:t>
    </dgm:pt>
    <dgm:pt modelId="{70BAF932-8897-4E06-AB0E-6DE6BA29B509}">
      <dgm:prSet phldrT="[Текст]"/>
      <dgm:spPr/>
      <dgm:t>
        <a:bodyPr/>
        <a:lstStyle/>
        <a:p>
          <a:r>
            <a:rPr lang="ru-RU" dirty="0" err="1" smtClean="0"/>
            <a:t>індивідуальною</a:t>
          </a:r>
          <a:endParaRPr lang="ru-RU" dirty="0"/>
        </a:p>
      </dgm:t>
    </dgm:pt>
    <dgm:pt modelId="{2C09124A-760F-4B32-B15B-EEFB4834C118}" type="parTrans" cxnId="{7B0856F5-9304-48FF-AFB2-2272195218E7}">
      <dgm:prSet/>
      <dgm:spPr/>
      <dgm:t>
        <a:bodyPr/>
        <a:lstStyle/>
        <a:p>
          <a:endParaRPr lang="ru-RU"/>
        </a:p>
      </dgm:t>
    </dgm:pt>
    <dgm:pt modelId="{23FAD8D0-1915-40D8-8609-F774CFF5B77D}" type="sibTrans" cxnId="{7B0856F5-9304-48FF-AFB2-2272195218E7}">
      <dgm:prSet/>
      <dgm:spPr/>
      <dgm:t>
        <a:bodyPr/>
        <a:lstStyle/>
        <a:p>
          <a:endParaRPr lang="ru-RU"/>
        </a:p>
      </dgm:t>
    </dgm:pt>
    <dgm:pt modelId="{9BC06D3F-D06E-4161-A127-6BE2A9EA4527}" type="pres">
      <dgm:prSet presAssocID="{306FD61B-F039-4F6B-B085-65A3DED8CB28}" presName="compositeShape" presStyleCnt="0">
        <dgm:presLayoutVars>
          <dgm:dir/>
          <dgm:resizeHandles/>
        </dgm:presLayoutVars>
      </dgm:prSet>
      <dgm:spPr/>
    </dgm:pt>
    <dgm:pt modelId="{E0F9D350-A7AE-400A-A70A-1EB7938425C6}" type="pres">
      <dgm:prSet presAssocID="{306FD61B-F039-4F6B-B085-65A3DED8CB28}" presName="pyramid" presStyleLbl="node1" presStyleIdx="0" presStyleCnt="1"/>
      <dgm:spPr/>
    </dgm:pt>
    <dgm:pt modelId="{206272B4-D2B8-4D3A-AD21-05116381C7B5}" type="pres">
      <dgm:prSet presAssocID="{306FD61B-F039-4F6B-B085-65A3DED8CB28}" presName="theList" presStyleCnt="0"/>
      <dgm:spPr/>
    </dgm:pt>
    <dgm:pt modelId="{1F21BA5E-D50B-4D3D-875B-CF5B34E78BE9}" type="pres">
      <dgm:prSet presAssocID="{DECD950E-BBC0-4EED-B27C-576991DDDCA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DB359-877D-4E45-93D6-D8AC4C5693E4}" type="pres">
      <dgm:prSet presAssocID="{DECD950E-BBC0-4EED-B27C-576991DDDCA9}" presName="aSpace" presStyleCnt="0"/>
      <dgm:spPr/>
    </dgm:pt>
    <dgm:pt modelId="{D780A43A-1653-4A68-AB61-CE1D6D0E231B}" type="pres">
      <dgm:prSet presAssocID="{66A4DFDE-8415-4A7C-BAA7-1CF9B0CF150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D6E5E-760C-4066-A44B-4E0D455DC442}" type="pres">
      <dgm:prSet presAssocID="{66A4DFDE-8415-4A7C-BAA7-1CF9B0CF1500}" presName="aSpace" presStyleCnt="0"/>
      <dgm:spPr/>
    </dgm:pt>
    <dgm:pt modelId="{0FBAEDE7-F46B-44FE-B6A0-5F3DB2B9EFC1}" type="pres">
      <dgm:prSet presAssocID="{7F6C770C-5835-42EC-A803-02E7B4E8FBC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96D81-0A6C-474E-BE34-A9EF069EA4E6}" type="pres">
      <dgm:prSet presAssocID="{7F6C770C-5835-42EC-A803-02E7B4E8FBC8}" presName="aSpace" presStyleCnt="0"/>
      <dgm:spPr/>
    </dgm:pt>
    <dgm:pt modelId="{9D538981-5098-4B6E-8649-A1CDD71E8F33}" type="pres">
      <dgm:prSet presAssocID="{70BAF932-8897-4E06-AB0E-6DE6BA29B50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9CBEE-9330-4145-876C-F07C09FFF4E6}" type="pres">
      <dgm:prSet presAssocID="{70BAF932-8897-4E06-AB0E-6DE6BA29B509}" presName="aSpace" presStyleCnt="0"/>
      <dgm:spPr/>
    </dgm:pt>
  </dgm:ptLst>
  <dgm:cxnLst>
    <dgm:cxn modelId="{A5CBCA34-538C-4561-BA6B-8DA02446B9FD}" type="presOf" srcId="{306FD61B-F039-4F6B-B085-65A3DED8CB28}" destId="{9BC06D3F-D06E-4161-A127-6BE2A9EA4527}" srcOrd="0" destOrd="0" presId="urn:microsoft.com/office/officeart/2005/8/layout/pyramid2"/>
    <dgm:cxn modelId="{63DE2A76-51A9-4549-85C1-B2B6BA9EFC4A}" srcId="{306FD61B-F039-4F6B-B085-65A3DED8CB28}" destId="{7F6C770C-5835-42EC-A803-02E7B4E8FBC8}" srcOrd="2" destOrd="0" parTransId="{A03D1736-43A8-4C44-8FBC-50BAD87E887A}" sibTransId="{BF40A194-523F-456C-BA79-152F8BC5FC83}"/>
    <dgm:cxn modelId="{16F498C1-DEE0-4C8D-BA24-D5C3C9EBC269}" type="presOf" srcId="{DECD950E-BBC0-4EED-B27C-576991DDDCA9}" destId="{1F21BA5E-D50B-4D3D-875B-CF5B34E78BE9}" srcOrd="0" destOrd="0" presId="urn:microsoft.com/office/officeart/2005/8/layout/pyramid2"/>
    <dgm:cxn modelId="{AA729083-3AF0-404C-B8F8-EB92FA2DEC34}" type="presOf" srcId="{7F6C770C-5835-42EC-A803-02E7B4E8FBC8}" destId="{0FBAEDE7-F46B-44FE-B6A0-5F3DB2B9EFC1}" srcOrd="0" destOrd="0" presId="urn:microsoft.com/office/officeart/2005/8/layout/pyramid2"/>
    <dgm:cxn modelId="{90C4137B-A265-46BE-A276-50D844B51337}" type="presOf" srcId="{66A4DFDE-8415-4A7C-BAA7-1CF9B0CF1500}" destId="{D780A43A-1653-4A68-AB61-CE1D6D0E231B}" srcOrd="0" destOrd="0" presId="urn:microsoft.com/office/officeart/2005/8/layout/pyramid2"/>
    <dgm:cxn modelId="{56791258-0EC0-4FFF-A654-6FFEB16C8D42}" srcId="{306FD61B-F039-4F6B-B085-65A3DED8CB28}" destId="{66A4DFDE-8415-4A7C-BAA7-1CF9B0CF1500}" srcOrd="1" destOrd="0" parTransId="{8868F772-5962-4BD5-938C-C5FFDF7530FD}" sibTransId="{2CAC3274-08CE-493D-9904-818B3602B60A}"/>
    <dgm:cxn modelId="{7B0856F5-9304-48FF-AFB2-2272195218E7}" srcId="{306FD61B-F039-4F6B-B085-65A3DED8CB28}" destId="{70BAF932-8897-4E06-AB0E-6DE6BA29B509}" srcOrd="3" destOrd="0" parTransId="{2C09124A-760F-4B32-B15B-EEFB4834C118}" sibTransId="{23FAD8D0-1915-40D8-8609-F774CFF5B77D}"/>
    <dgm:cxn modelId="{1E286D41-6018-4F74-B915-A399777D9D06}" type="presOf" srcId="{70BAF932-8897-4E06-AB0E-6DE6BA29B509}" destId="{9D538981-5098-4B6E-8649-A1CDD71E8F33}" srcOrd="0" destOrd="0" presId="urn:microsoft.com/office/officeart/2005/8/layout/pyramid2"/>
    <dgm:cxn modelId="{B8EDF265-251F-45CB-B30A-427A4B6DAFB5}" srcId="{306FD61B-F039-4F6B-B085-65A3DED8CB28}" destId="{DECD950E-BBC0-4EED-B27C-576991DDDCA9}" srcOrd="0" destOrd="0" parTransId="{92EE0122-764E-408F-AC1A-7E6E391AE472}" sibTransId="{7BC4216D-835D-4F48-A8F8-7D7434B7F6BE}"/>
    <dgm:cxn modelId="{53EACAF9-B630-4478-A104-325D11C7A3AB}" type="presParOf" srcId="{9BC06D3F-D06E-4161-A127-6BE2A9EA4527}" destId="{E0F9D350-A7AE-400A-A70A-1EB7938425C6}" srcOrd="0" destOrd="0" presId="urn:microsoft.com/office/officeart/2005/8/layout/pyramid2"/>
    <dgm:cxn modelId="{E345B1A2-1DC8-4063-8C49-70B21DDA7CA7}" type="presParOf" srcId="{9BC06D3F-D06E-4161-A127-6BE2A9EA4527}" destId="{206272B4-D2B8-4D3A-AD21-05116381C7B5}" srcOrd="1" destOrd="0" presId="urn:microsoft.com/office/officeart/2005/8/layout/pyramid2"/>
    <dgm:cxn modelId="{409BFF9A-26EA-4692-9C97-F1AA5C713A53}" type="presParOf" srcId="{206272B4-D2B8-4D3A-AD21-05116381C7B5}" destId="{1F21BA5E-D50B-4D3D-875B-CF5B34E78BE9}" srcOrd="0" destOrd="0" presId="urn:microsoft.com/office/officeart/2005/8/layout/pyramid2"/>
    <dgm:cxn modelId="{31508646-45C3-4390-9378-D7FC9776AFF1}" type="presParOf" srcId="{206272B4-D2B8-4D3A-AD21-05116381C7B5}" destId="{553DB359-877D-4E45-93D6-D8AC4C5693E4}" srcOrd="1" destOrd="0" presId="urn:microsoft.com/office/officeart/2005/8/layout/pyramid2"/>
    <dgm:cxn modelId="{4900F5F7-B466-4F46-83D9-43CB3D574634}" type="presParOf" srcId="{206272B4-D2B8-4D3A-AD21-05116381C7B5}" destId="{D780A43A-1653-4A68-AB61-CE1D6D0E231B}" srcOrd="2" destOrd="0" presId="urn:microsoft.com/office/officeart/2005/8/layout/pyramid2"/>
    <dgm:cxn modelId="{797424D9-BDF2-469B-BCA8-82D1A3B742E7}" type="presParOf" srcId="{206272B4-D2B8-4D3A-AD21-05116381C7B5}" destId="{2C3D6E5E-760C-4066-A44B-4E0D455DC442}" srcOrd="3" destOrd="0" presId="urn:microsoft.com/office/officeart/2005/8/layout/pyramid2"/>
    <dgm:cxn modelId="{06D1595E-A588-4EE9-B05A-27EA40BC3BAB}" type="presParOf" srcId="{206272B4-D2B8-4D3A-AD21-05116381C7B5}" destId="{0FBAEDE7-F46B-44FE-B6A0-5F3DB2B9EFC1}" srcOrd="4" destOrd="0" presId="urn:microsoft.com/office/officeart/2005/8/layout/pyramid2"/>
    <dgm:cxn modelId="{71FD2230-DB8E-433C-88DF-9AC7DEB2EF83}" type="presParOf" srcId="{206272B4-D2B8-4D3A-AD21-05116381C7B5}" destId="{DD796D81-0A6C-474E-BE34-A9EF069EA4E6}" srcOrd="5" destOrd="0" presId="urn:microsoft.com/office/officeart/2005/8/layout/pyramid2"/>
    <dgm:cxn modelId="{3FAD7992-536E-4CD9-9105-64ADD99F107D}" type="presParOf" srcId="{206272B4-D2B8-4D3A-AD21-05116381C7B5}" destId="{9D538981-5098-4B6E-8649-A1CDD71E8F33}" srcOrd="6" destOrd="0" presId="urn:microsoft.com/office/officeart/2005/8/layout/pyramid2"/>
    <dgm:cxn modelId="{315B8E11-03AA-4324-8E03-7E1EE0B2A848}" type="presParOf" srcId="{206272B4-D2B8-4D3A-AD21-05116381C7B5}" destId="{8AD9CBEE-9330-4145-876C-F07C09FFF4E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97FA81-A801-4145-882C-21F46C171F3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2572E2-1797-4164-96CC-CF79286886E4}">
      <dgm:prSet phldrT="[Текст]" custT="1"/>
      <dgm:spPr/>
      <dgm:t>
        <a:bodyPr/>
        <a:lstStyle/>
        <a:p>
          <a:pPr algn="ctr"/>
          <a:r>
            <a:rPr lang="ru-RU" sz="2000" dirty="0" err="1" smtClean="0"/>
            <a:t>характерну</a:t>
          </a:r>
          <a:r>
            <a:rPr lang="ru-RU" sz="2000" dirty="0" smtClean="0"/>
            <a:t> </a:t>
          </a:r>
          <a:r>
            <a:rPr lang="ru-RU" sz="2000" dirty="0" err="1" smtClean="0"/>
            <a:t>колірну</a:t>
          </a:r>
          <a:r>
            <a:rPr lang="ru-RU" sz="2000" dirty="0" smtClean="0"/>
            <a:t> гамму;</a:t>
          </a:r>
          <a:endParaRPr lang="ru-RU" sz="2000" dirty="0"/>
        </a:p>
      </dgm:t>
    </dgm:pt>
    <dgm:pt modelId="{629815EA-8627-4146-90D7-0A4109CF8F52}" type="parTrans" cxnId="{A68F8D6C-5A42-4EFC-AD6E-7D29CBA8A63D}">
      <dgm:prSet/>
      <dgm:spPr/>
      <dgm:t>
        <a:bodyPr/>
        <a:lstStyle/>
        <a:p>
          <a:pPr algn="ctr"/>
          <a:endParaRPr lang="ru-RU" sz="2000"/>
        </a:p>
      </dgm:t>
    </dgm:pt>
    <dgm:pt modelId="{A7069D43-6545-42FF-9D21-3CC70981B350}" type="sibTrans" cxnId="{A68F8D6C-5A42-4EFC-AD6E-7D29CBA8A63D}">
      <dgm:prSet/>
      <dgm:spPr/>
      <dgm:t>
        <a:bodyPr/>
        <a:lstStyle/>
        <a:p>
          <a:pPr algn="ctr"/>
          <a:endParaRPr lang="ru-RU" sz="2000"/>
        </a:p>
      </dgm:t>
    </dgm:pt>
    <dgm:pt modelId="{AE956321-DF06-480C-852C-DE9AE5CC49E9}">
      <dgm:prSet custT="1"/>
      <dgm:spPr/>
      <dgm:t>
        <a:bodyPr/>
        <a:lstStyle/>
        <a:p>
          <a:pPr algn="ctr"/>
          <a:r>
            <a:rPr lang="ru-RU" sz="2000" dirty="0" err="1" smtClean="0"/>
            <a:t>деталі</a:t>
          </a:r>
          <a:r>
            <a:rPr lang="ru-RU" sz="2000" dirty="0" smtClean="0"/>
            <a:t> </a:t>
          </a:r>
          <a:r>
            <a:rPr lang="ru-RU" sz="2000" dirty="0" err="1" smtClean="0"/>
            <a:t>зовнішності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повторюються</a:t>
          </a:r>
          <a:r>
            <a:rPr lang="ru-RU" sz="2000" dirty="0" smtClean="0"/>
            <a:t>;</a:t>
          </a:r>
          <a:endParaRPr lang="ru-RU" sz="2000" dirty="0"/>
        </a:p>
      </dgm:t>
    </dgm:pt>
    <dgm:pt modelId="{20997260-471D-4502-84C1-566675B9FF1E}" type="parTrans" cxnId="{CF566E42-27A4-435B-8610-1532B41FA42D}">
      <dgm:prSet/>
      <dgm:spPr/>
      <dgm:t>
        <a:bodyPr/>
        <a:lstStyle/>
        <a:p>
          <a:pPr algn="ctr"/>
          <a:endParaRPr lang="ru-RU" sz="2000"/>
        </a:p>
      </dgm:t>
    </dgm:pt>
    <dgm:pt modelId="{ADAD98C8-5381-47E2-A686-26E8A8D22152}" type="sibTrans" cxnId="{CF566E42-27A4-435B-8610-1532B41FA42D}">
      <dgm:prSet/>
      <dgm:spPr/>
      <dgm:t>
        <a:bodyPr/>
        <a:lstStyle/>
        <a:p>
          <a:pPr algn="ctr"/>
          <a:endParaRPr lang="ru-RU" sz="2000"/>
        </a:p>
      </dgm:t>
    </dgm:pt>
    <dgm:pt modelId="{98482FE5-6695-4117-A95B-D9B3032C6CF6}">
      <dgm:prSet custT="1"/>
      <dgm:spPr/>
      <dgm:t>
        <a:bodyPr/>
        <a:lstStyle/>
        <a:p>
          <a:pPr algn="ctr"/>
          <a:r>
            <a:rPr lang="ru-RU" sz="2000" dirty="0" err="1" smtClean="0"/>
            <a:t>типові</a:t>
          </a:r>
          <a:r>
            <a:rPr lang="ru-RU" sz="2000" dirty="0" smtClean="0"/>
            <a:t> жести;</a:t>
          </a:r>
          <a:endParaRPr lang="ru-RU" sz="2000" dirty="0"/>
        </a:p>
      </dgm:t>
    </dgm:pt>
    <dgm:pt modelId="{8F8E4C10-28E6-4BBA-BD4D-FFC01707BEAB}" type="parTrans" cxnId="{C0D78D40-9438-455F-AADF-3201CD35DD49}">
      <dgm:prSet/>
      <dgm:spPr/>
      <dgm:t>
        <a:bodyPr/>
        <a:lstStyle/>
        <a:p>
          <a:pPr algn="ctr"/>
          <a:endParaRPr lang="ru-RU" sz="2000"/>
        </a:p>
      </dgm:t>
    </dgm:pt>
    <dgm:pt modelId="{9827B877-052F-488C-9474-E4D00EDDCA25}" type="sibTrans" cxnId="{C0D78D40-9438-455F-AADF-3201CD35DD49}">
      <dgm:prSet/>
      <dgm:spPr/>
      <dgm:t>
        <a:bodyPr/>
        <a:lstStyle/>
        <a:p>
          <a:pPr algn="ctr"/>
          <a:endParaRPr lang="ru-RU" sz="2000"/>
        </a:p>
      </dgm:t>
    </dgm:pt>
    <dgm:pt modelId="{E8D6DAFD-BEFD-4639-99D0-85580E90D8C1}">
      <dgm:prSet custT="1"/>
      <dgm:spPr/>
      <dgm:t>
        <a:bodyPr/>
        <a:lstStyle/>
        <a:p>
          <a:pPr algn="ctr"/>
          <a:r>
            <a:rPr lang="ru-RU" sz="2000" dirty="0" err="1" smtClean="0"/>
            <a:t>особисті</a:t>
          </a:r>
          <a:r>
            <a:rPr lang="ru-RU" sz="2000" dirty="0" smtClean="0"/>
            <a:t> знаки;</a:t>
          </a:r>
          <a:endParaRPr lang="ru-RU" sz="2000" dirty="0"/>
        </a:p>
      </dgm:t>
    </dgm:pt>
    <dgm:pt modelId="{D75C4238-BF1F-4FAE-BF1E-85ADE6357675}" type="parTrans" cxnId="{72B917E4-E83A-400B-BBB9-A3968C0A1848}">
      <dgm:prSet/>
      <dgm:spPr/>
      <dgm:t>
        <a:bodyPr/>
        <a:lstStyle/>
        <a:p>
          <a:pPr algn="ctr"/>
          <a:endParaRPr lang="ru-RU" sz="2000"/>
        </a:p>
      </dgm:t>
    </dgm:pt>
    <dgm:pt modelId="{F97C1172-4C03-435E-A6BA-DE3350979CF7}" type="sibTrans" cxnId="{72B917E4-E83A-400B-BBB9-A3968C0A1848}">
      <dgm:prSet/>
      <dgm:spPr/>
      <dgm:t>
        <a:bodyPr/>
        <a:lstStyle/>
        <a:p>
          <a:pPr algn="ctr"/>
          <a:endParaRPr lang="ru-RU" sz="2000"/>
        </a:p>
      </dgm:t>
    </dgm:pt>
    <dgm:pt modelId="{7BFAA746-DE69-40DC-BC90-168DF0A5927C}">
      <dgm:prSet custT="1"/>
      <dgm:spPr/>
      <dgm:t>
        <a:bodyPr/>
        <a:lstStyle/>
        <a:p>
          <a:pPr algn="ctr"/>
          <a:r>
            <a:rPr lang="ru-RU" sz="2000" dirty="0" err="1" smtClean="0"/>
            <a:t>рафічні</a:t>
          </a:r>
          <a:r>
            <a:rPr lang="ru-RU" sz="2000" dirty="0" smtClean="0"/>
            <a:t> </a:t>
          </a:r>
          <a:r>
            <a:rPr lang="ru-RU" sz="2000" dirty="0" err="1" smtClean="0"/>
            <a:t>символи</a:t>
          </a:r>
          <a:r>
            <a:rPr lang="ru-RU" sz="2000" dirty="0" smtClean="0"/>
            <a:t>;</a:t>
          </a:r>
          <a:endParaRPr lang="ru-RU" sz="2000" dirty="0"/>
        </a:p>
      </dgm:t>
    </dgm:pt>
    <dgm:pt modelId="{A827186F-C427-434D-9BF6-8C120217AA19}" type="parTrans" cxnId="{8DFEEF65-A7D0-4626-8A12-94514116521F}">
      <dgm:prSet/>
      <dgm:spPr/>
      <dgm:t>
        <a:bodyPr/>
        <a:lstStyle/>
        <a:p>
          <a:pPr algn="ctr"/>
          <a:endParaRPr lang="ru-RU" sz="2000"/>
        </a:p>
      </dgm:t>
    </dgm:pt>
    <dgm:pt modelId="{CFED3F6F-0EEC-4195-809C-51D4B3AD571B}" type="sibTrans" cxnId="{8DFEEF65-A7D0-4626-8A12-94514116521F}">
      <dgm:prSet/>
      <dgm:spPr/>
      <dgm:t>
        <a:bodyPr/>
        <a:lstStyle/>
        <a:p>
          <a:pPr algn="ctr"/>
          <a:endParaRPr lang="ru-RU" sz="2000"/>
        </a:p>
      </dgm:t>
    </dgm:pt>
    <dgm:pt modelId="{C0D98FD7-98AD-4730-92F6-23D3904137D3}">
      <dgm:prSet custT="1"/>
      <dgm:spPr/>
      <dgm:t>
        <a:bodyPr/>
        <a:lstStyle/>
        <a:p>
          <a:pPr algn="ctr"/>
          <a:r>
            <a:rPr lang="ru-RU" sz="2000" dirty="0" err="1" smtClean="0"/>
            <a:t>символи</a:t>
          </a:r>
          <a:r>
            <a:rPr lang="ru-RU" sz="2000" dirty="0" smtClean="0"/>
            <a:t> </a:t>
          </a:r>
          <a:r>
            <a:rPr lang="ru-RU" sz="2000" dirty="0" err="1" smtClean="0"/>
            <a:t>соціального</a:t>
          </a:r>
          <a:r>
            <a:rPr lang="ru-RU" sz="2000" dirty="0" smtClean="0"/>
            <a:t> престижу </a:t>
          </a:r>
          <a:endParaRPr lang="ru-RU" sz="2000" dirty="0"/>
        </a:p>
      </dgm:t>
    </dgm:pt>
    <dgm:pt modelId="{E8D368F1-BEDC-4E96-AB6E-B6DC1E3E8E50}" type="parTrans" cxnId="{11A21B78-A86A-45DE-A1FF-C8F8F3312B2A}">
      <dgm:prSet/>
      <dgm:spPr/>
      <dgm:t>
        <a:bodyPr/>
        <a:lstStyle/>
        <a:p>
          <a:pPr algn="ctr"/>
          <a:endParaRPr lang="ru-RU" sz="2000"/>
        </a:p>
      </dgm:t>
    </dgm:pt>
    <dgm:pt modelId="{E8600C81-5616-47FD-B3F7-B863C227CA79}" type="sibTrans" cxnId="{11A21B78-A86A-45DE-A1FF-C8F8F3312B2A}">
      <dgm:prSet/>
      <dgm:spPr/>
      <dgm:t>
        <a:bodyPr/>
        <a:lstStyle/>
        <a:p>
          <a:pPr algn="ctr"/>
          <a:endParaRPr lang="ru-RU" sz="2000"/>
        </a:p>
      </dgm:t>
    </dgm:pt>
    <dgm:pt modelId="{11E190D9-9993-471B-87AC-AEEE08AA39D5}" type="pres">
      <dgm:prSet presAssocID="{3D97FA81-A801-4145-882C-21F46C171F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4B72F-BA5B-4174-A729-B0BF9B4992D3}" type="pres">
      <dgm:prSet presAssocID="{F02572E2-1797-4164-96CC-CF79286886E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FCD89-8821-4694-98F5-7FA84828CB1F}" type="pres">
      <dgm:prSet presAssocID="{A7069D43-6545-42FF-9D21-3CC70981B350}" presName="spacer" presStyleCnt="0"/>
      <dgm:spPr/>
    </dgm:pt>
    <dgm:pt modelId="{12C63DBF-876D-4BF7-A7F8-8D1580AF47B4}" type="pres">
      <dgm:prSet presAssocID="{AE956321-DF06-480C-852C-DE9AE5CC49E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F718C-EB3F-4B15-9C5A-0BFC7A31942B}" type="pres">
      <dgm:prSet presAssocID="{ADAD98C8-5381-47E2-A686-26E8A8D22152}" presName="spacer" presStyleCnt="0"/>
      <dgm:spPr/>
    </dgm:pt>
    <dgm:pt modelId="{DA9C3789-B962-4A1B-9989-429B813ED6E7}" type="pres">
      <dgm:prSet presAssocID="{98482FE5-6695-4117-A95B-D9B3032C6CF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CBCE4-8474-4FD5-B6AD-7C393CA1882B}" type="pres">
      <dgm:prSet presAssocID="{9827B877-052F-488C-9474-E4D00EDDCA25}" presName="spacer" presStyleCnt="0"/>
      <dgm:spPr/>
    </dgm:pt>
    <dgm:pt modelId="{AB3861B9-2849-46CA-A637-98D2E8978F55}" type="pres">
      <dgm:prSet presAssocID="{E8D6DAFD-BEFD-4639-99D0-85580E90D8C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C8FCF-50D4-438E-B7EA-8B1B9888A38A}" type="pres">
      <dgm:prSet presAssocID="{F97C1172-4C03-435E-A6BA-DE3350979CF7}" presName="spacer" presStyleCnt="0"/>
      <dgm:spPr/>
    </dgm:pt>
    <dgm:pt modelId="{7F7466B7-D21F-47B5-9A7A-29D36DD109F5}" type="pres">
      <dgm:prSet presAssocID="{7BFAA746-DE69-40DC-BC90-168DF0A592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26039-78CF-4DF0-853B-AE5D3187A002}" type="pres">
      <dgm:prSet presAssocID="{CFED3F6F-0EEC-4195-809C-51D4B3AD571B}" presName="spacer" presStyleCnt="0"/>
      <dgm:spPr/>
    </dgm:pt>
    <dgm:pt modelId="{637231AA-A2DF-483B-A484-2D88D4986C83}" type="pres">
      <dgm:prSet presAssocID="{C0D98FD7-98AD-4730-92F6-23D3904137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78D40-9438-455F-AADF-3201CD35DD49}" srcId="{3D97FA81-A801-4145-882C-21F46C171F3F}" destId="{98482FE5-6695-4117-A95B-D9B3032C6CF6}" srcOrd="2" destOrd="0" parTransId="{8F8E4C10-28E6-4BBA-BD4D-FFC01707BEAB}" sibTransId="{9827B877-052F-488C-9474-E4D00EDDCA25}"/>
    <dgm:cxn modelId="{72B917E4-E83A-400B-BBB9-A3968C0A1848}" srcId="{3D97FA81-A801-4145-882C-21F46C171F3F}" destId="{E8D6DAFD-BEFD-4639-99D0-85580E90D8C1}" srcOrd="3" destOrd="0" parTransId="{D75C4238-BF1F-4FAE-BF1E-85ADE6357675}" sibTransId="{F97C1172-4C03-435E-A6BA-DE3350979CF7}"/>
    <dgm:cxn modelId="{A68F8D6C-5A42-4EFC-AD6E-7D29CBA8A63D}" srcId="{3D97FA81-A801-4145-882C-21F46C171F3F}" destId="{F02572E2-1797-4164-96CC-CF79286886E4}" srcOrd="0" destOrd="0" parTransId="{629815EA-8627-4146-90D7-0A4109CF8F52}" sibTransId="{A7069D43-6545-42FF-9D21-3CC70981B350}"/>
    <dgm:cxn modelId="{0D66A9B3-6070-4A38-97A6-B8888E467BC6}" type="presOf" srcId="{E8D6DAFD-BEFD-4639-99D0-85580E90D8C1}" destId="{AB3861B9-2849-46CA-A637-98D2E8978F55}" srcOrd="0" destOrd="0" presId="urn:microsoft.com/office/officeart/2005/8/layout/vList2"/>
    <dgm:cxn modelId="{11A21B78-A86A-45DE-A1FF-C8F8F3312B2A}" srcId="{3D97FA81-A801-4145-882C-21F46C171F3F}" destId="{C0D98FD7-98AD-4730-92F6-23D3904137D3}" srcOrd="5" destOrd="0" parTransId="{E8D368F1-BEDC-4E96-AB6E-B6DC1E3E8E50}" sibTransId="{E8600C81-5616-47FD-B3F7-B863C227CA79}"/>
    <dgm:cxn modelId="{C05A0F42-B6DA-4C8B-A39F-8D6D7B718E8F}" type="presOf" srcId="{98482FE5-6695-4117-A95B-D9B3032C6CF6}" destId="{DA9C3789-B962-4A1B-9989-429B813ED6E7}" srcOrd="0" destOrd="0" presId="urn:microsoft.com/office/officeart/2005/8/layout/vList2"/>
    <dgm:cxn modelId="{7A044557-E46A-4DDD-89DD-08492097A7DF}" type="presOf" srcId="{C0D98FD7-98AD-4730-92F6-23D3904137D3}" destId="{637231AA-A2DF-483B-A484-2D88D4986C83}" srcOrd="0" destOrd="0" presId="urn:microsoft.com/office/officeart/2005/8/layout/vList2"/>
    <dgm:cxn modelId="{8DFEEF65-A7D0-4626-8A12-94514116521F}" srcId="{3D97FA81-A801-4145-882C-21F46C171F3F}" destId="{7BFAA746-DE69-40DC-BC90-168DF0A5927C}" srcOrd="4" destOrd="0" parTransId="{A827186F-C427-434D-9BF6-8C120217AA19}" sibTransId="{CFED3F6F-0EEC-4195-809C-51D4B3AD571B}"/>
    <dgm:cxn modelId="{D0C2F64E-3585-4307-8DD5-D2FFA48A7C1E}" type="presOf" srcId="{F02572E2-1797-4164-96CC-CF79286886E4}" destId="{4D94B72F-BA5B-4174-A729-B0BF9B4992D3}" srcOrd="0" destOrd="0" presId="urn:microsoft.com/office/officeart/2005/8/layout/vList2"/>
    <dgm:cxn modelId="{CF566E42-27A4-435B-8610-1532B41FA42D}" srcId="{3D97FA81-A801-4145-882C-21F46C171F3F}" destId="{AE956321-DF06-480C-852C-DE9AE5CC49E9}" srcOrd="1" destOrd="0" parTransId="{20997260-471D-4502-84C1-566675B9FF1E}" sibTransId="{ADAD98C8-5381-47E2-A686-26E8A8D22152}"/>
    <dgm:cxn modelId="{B1E6268B-A81C-479A-9CA4-8DBF0A649CC3}" type="presOf" srcId="{3D97FA81-A801-4145-882C-21F46C171F3F}" destId="{11E190D9-9993-471B-87AC-AEEE08AA39D5}" srcOrd="0" destOrd="0" presId="urn:microsoft.com/office/officeart/2005/8/layout/vList2"/>
    <dgm:cxn modelId="{16805F43-BAE1-459E-BB27-24F54DBE2FFD}" type="presOf" srcId="{AE956321-DF06-480C-852C-DE9AE5CC49E9}" destId="{12C63DBF-876D-4BF7-A7F8-8D1580AF47B4}" srcOrd="0" destOrd="0" presId="urn:microsoft.com/office/officeart/2005/8/layout/vList2"/>
    <dgm:cxn modelId="{27D14225-48B1-45CC-B15B-18E543552DEB}" type="presOf" srcId="{7BFAA746-DE69-40DC-BC90-168DF0A5927C}" destId="{7F7466B7-D21F-47B5-9A7A-29D36DD109F5}" srcOrd="0" destOrd="0" presId="urn:microsoft.com/office/officeart/2005/8/layout/vList2"/>
    <dgm:cxn modelId="{51424DFE-A1B4-47F5-8E2F-263242E549EF}" type="presParOf" srcId="{11E190D9-9993-471B-87AC-AEEE08AA39D5}" destId="{4D94B72F-BA5B-4174-A729-B0BF9B4992D3}" srcOrd="0" destOrd="0" presId="urn:microsoft.com/office/officeart/2005/8/layout/vList2"/>
    <dgm:cxn modelId="{8CA0B295-1EF7-41CB-A79E-14C60B500A63}" type="presParOf" srcId="{11E190D9-9993-471B-87AC-AEEE08AA39D5}" destId="{021FCD89-8821-4694-98F5-7FA84828CB1F}" srcOrd="1" destOrd="0" presId="urn:microsoft.com/office/officeart/2005/8/layout/vList2"/>
    <dgm:cxn modelId="{CF79A3A9-9761-4375-B422-32FF4A83D6E6}" type="presParOf" srcId="{11E190D9-9993-471B-87AC-AEEE08AA39D5}" destId="{12C63DBF-876D-4BF7-A7F8-8D1580AF47B4}" srcOrd="2" destOrd="0" presId="urn:microsoft.com/office/officeart/2005/8/layout/vList2"/>
    <dgm:cxn modelId="{E1B195D5-CB1E-4132-894E-FF21AC1A02B3}" type="presParOf" srcId="{11E190D9-9993-471B-87AC-AEEE08AA39D5}" destId="{B1CF718C-EB3F-4B15-9C5A-0BFC7A31942B}" srcOrd="3" destOrd="0" presId="urn:microsoft.com/office/officeart/2005/8/layout/vList2"/>
    <dgm:cxn modelId="{18B20534-9BDE-4AD3-8441-E9022CAC17FC}" type="presParOf" srcId="{11E190D9-9993-471B-87AC-AEEE08AA39D5}" destId="{DA9C3789-B962-4A1B-9989-429B813ED6E7}" srcOrd="4" destOrd="0" presId="urn:microsoft.com/office/officeart/2005/8/layout/vList2"/>
    <dgm:cxn modelId="{3A3EF812-B63B-444A-92DA-D3258C0F260A}" type="presParOf" srcId="{11E190D9-9993-471B-87AC-AEEE08AA39D5}" destId="{5F9CBCE4-8474-4FD5-B6AD-7C393CA1882B}" srcOrd="5" destOrd="0" presId="urn:microsoft.com/office/officeart/2005/8/layout/vList2"/>
    <dgm:cxn modelId="{D94EA82B-6265-4F2B-9DE3-C4BDC1E69878}" type="presParOf" srcId="{11E190D9-9993-471B-87AC-AEEE08AA39D5}" destId="{AB3861B9-2849-46CA-A637-98D2E8978F55}" srcOrd="6" destOrd="0" presId="urn:microsoft.com/office/officeart/2005/8/layout/vList2"/>
    <dgm:cxn modelId="{67527DFA-CBE1-4023-ABA4-942E7517E0D3}" type="presParOf" srcId="{11E190D9-9993-471B-87AC-AEEE08AA39D5}" destId="{857C8FCF-50D4-438E-B7EA-8B1B9888A38A}" srcOrd="7" destOrd="0" presId="urn:microsoft.com/office/officeart/2005/8/layout/vList2"/>
    <dgm:cxn modelId="{91946369-9197-4338-AE95-4A87CCC57D40}" type="presParOf" srcId="{11E190D9-9993-471B-87AC-AEEE08AA39D5}" destId="{7F7466B7-D21F-47B5-9A7A-29D36DD109F5}" srcOrd="8" destOrd="0" presId="urn:microsoft.com/office/officeart/2005/8/layout/vList2"/>
    <dgm:cxn modelId="{F9EA8369-B787-42BF-81D1-B3B6E08DF5D4}" type="presParOf" srcId="{11E190D9-9993-471B-87AC-AEEE08AA39D5}" destId="{6C726039-78CF-4DF0-853B-AE5D3187A002}" srcOrd="9" destOrd="0" presId="urn:microsoft.com/office/officeart/2005/8/layout/vList2"/>
    <dgm:cxn modelId="{656AB5FB-3021-4BC7-96B9-8E1D527D4BDD}" type="presParOf" srcId="{11E190D9-9993-471B-87AC-AEEE08AA39D5}" destId="{637231AA-A2DF-483B-A484-2D88D4986C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7D65E7-8697-464B-B687-9AB404D96F6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53056C-6980-430D-BF7D-920C83B1A6DA}">
      <dgm:prSet phldrT="[Текст]" custT="1"/>
      <dgm:spPr/>
      <dgm:t>
        <a:bodyPr/>
        <a:lstStyle/>
        <a:p>
          <a:r>
            <a:rPr lang="ru-RU" sz="2000" dirty="0" smtClean="0"/>
            <a:t>погляди </a:t>
          </a:r>
          <a:r>
            <a:rPr lang="ru-RU" sz="2000" dirty="0" err="1" smtClean="0"/>
            <a:t>людини</a:t>
          </a:r>
          <a:r>
            <a:rPr lang="ru-RU" sz="2000" dirty="0" smtClean="0"/>
            <a:t>;</a:t>
          </a:r>
          <a:endParaRPr lang="ru-RU" sz="2000" dirty="0"/>
        </a:p>
      </dgm:t>
    </dgm:pt>
    <dgm:pt modelId="{A1C8E803-55D6-4EFD-A40A-C0EA5CEB9B05}" type="parTrans" cxnId="{7065776B-12DD-4F21-A8D9-8ABFAA32E627}">
      <dgm:prSet/>
      <dgm:spPr/>
      <dgm:t>
        <a:bodyPr/>
        <a:lstStyle/>
        <a:p>
          <a:endParaRPr lang="ru-RU" sz="2000"/>
        </a:p>
      </dgm:t>
    </dgm:pt>
    <dgm:pt modelId="{7B1289DE-36CD-4223-9171-78507D7A5421}" type="sibTrans" cxnId="{7065776B-12DD-4F21-A8D9-8ABFAA32E627}">
      <dgm:prSet/>
      <dgm:spPr/>
      <dgm:t>
        <a:bodyPr/>
        <a:lstStyle/>
        <a:p>
          <a:endParaRPr lang="ru-RU" sz="2000"/>
        </a:p>
      </dgm:t>
    </dgm:pt>
    <dgm:pt modelId="{164C96D8-AEB4-47EA-B533-B343FBC3078B}">
      <dgm:prSet custT="1"/>
      <dgm:spPr/>
      <dgm:t>
        <a:bodyPr/>
        <a:lstStyle/>
        <a:p>
          <a:r>
            <a:rPr lang="ru-RU" sz="2000" dirty="0" err="1" smtClean="0"/>
            <a:t>її</a:t>
          </a:r>
          <a:r>
            <a:rPr lang="ru-RU" sz="2000" dirty="0" smtClean="0"/>
            <a:t> характер;</a:t>
          </a:r>
          <a:endParaRPr lang="ru-RU" sz="2000" dirty="0"/>
        </a:p>
      </dgm:t>
    </dgm:pt>
    <dgm:pt modelId="{4F34A76B-EF1C-409D-8DB5-E234F3858D13}" type="parTrans" cxnId="{D8FA4A1B-FC96-4EE2-9498-87F13440E5E5}">
      <dgm:prSet/>
      <dgm:spPr/>
      <dgm:t>
        <a:bodyPr/>
        <a:lstStyle/>
        <a:p>
          <a:endParaRPr lang="ru-RU" sz="2000"/>
        </a:p>
      </dgm:t>
    </dgm:pt>
    <dgm:pt modelId="{AB938985-90D3-47F2-9A72-24F2A6B649D2}" type="sibTrans" cxnId="{D8FA4A1B-FC96-4EE2-9498-87F13440E5E5}">
      <dgm:prSet/>
      <dgm:spPr/>
      <dgm:t>
        <a:bodyPr/>
        <a:lstStyle/>
        <a:p>
          <a:endParaRPr lang="ru-RU" sz="2000"/>
        </a:p>
      </dgm:t>
    </dgm:pt>
    <dgm:pt modelId="{30DD5C86-B697-408D-9282-AB32A25E853A}">
      <dgm:prSet custT="1"/>
      <dgm:spPr/>
      <dgm:t>
        <a:bodyPr/>
        <a:lstStyle/>
        <a:p>
          <a:r>
            <a:rPr lang="ru-RU" sz="2000" dirty="0" err="1" smtClean="0"/>
            <a:t>сексуальність</a:t>
          </a:r>
          <a:r>
            <a:rPr lang="ru-RU" sz="2000" dirty="0" smtClean="0"/>
            <a:t>;</a:t>
          </a:r>
          <a:endParaRPr lang="ru-RU" sz="2000" dirty="0"/>
        </a:p>
      </dgm:t>
    </dgm:pt>
    <dgm:pt modelId="{9C74F896-C9B0-4443-A9B1-F0C179B7E4FC}" type="parTrans" cxnId="{A80E763A-BB15-410E-B2A0-288A1A221BCA}">
      <dgm:prSet/>
      <dgm:spPr/>
      <dgm:t>
        <a:bodyPr/>
        <a:lstStyle/>
        <a:p>
          <a:endParaRPr lang="ru-RU" sz="2000"/>
        </a:p>
      </dgm:t>
    </dgm:pt>
    <dgm:pt modelId="{7719E5B3-7922-445F-B31F-573309926AD1}" type="sibTrans" cxnId="{A80E763A-BB15-410E-B2A0-288A1A221BCA}">
      <dgm:prSet/>
      <dgm:spPr/>
      <dgm:t>
        <a:bodyPr/>
        <a:lstStyle/>
        <a:p>
          <a:endParaRPr lang="ru-RU" sz="2000"/>
        </a:p>
      </dgm:t>
    </dgm:pt>
    <dgm:pt modelId="{B38BABB3-1506-4549-AE9B-91D990BAA465}">
      <dgm:prSet custT="1"/>
      <dgm:spPr/>
      <dgm:t>
        <a:bodyPr/>
        <a:lstStyle/>
        <a:p>
          <a:r>
            <a:rPr lang="ru-RU" sz="2000" dirty="0" err="1" smtClean="0"/>
            <a:t>актуальні</a:t>
          </a:r>
          <a:r>
            <a:rPr lang="ru-RU" sz="2000" dirty="0" smtClean="0"/>
            <a:t> </a:t>
          </a:r>
          <a:r>
            <a:rPr lang="ru-RU" sz="2000" dirty="0" err="1" smtClean="0"/>
            <a:t>події</a:t>
          </a:r>
          <a:r>
            <a:rPr lang="ru-RU" sz="2000" dirty="0" smtClean="0"/>
            <a:t> </a:t>
          </a:r>
          <a:r>
            <a:rPr lang="ru-RU" sz="2000" dirty="0" err="1" smtClean="0"/>
            <a:t>життя</a:t>
          </a:r>
          <a:r>
            <a:rPr lang="ru-RU" sz="2000" dirty="0" smtClean="0"/>
            <a:t> (</a:t>
          </a:r>
          <a:r>
            <a:rPr lang="ru-RU" sz="2000" dirty="0" err="1" smtClean="0"/>
            <a:t>весілля</a:t>
          </a:r>
          <a:r>
            <a:rPr lang="ru-RU" sz="2000" dirty="0" smtClean="0"/>
            <a:t>, свято, траур);</a:t>
          </a:r>
          <a:endParaRPr lang="ru-RU" sz="2000" dirty="0"/>
        </a:p>
      </dgm:t>
    </dgm:pt>
    <dgm:pt modelId="{59B1D321-EB96-45F0-8FE7-9AC19910B179}" type="parTrans" cxnId="{56B8EDBF-FFCB-4FD7-BC3F-CF1C2E007C41}">
      <dgm:prSet/>
      <dgm:spPr/>
      <dgm:t>
        <a:bodyPr/>
        <a:lstStyle/>
        <a:p>
          <a:endParaRPr lang="ru-RU" sz="2000"/>
        </a:p>
      </dgm:t>
    </dgm:pt>
    <dgm:pt modelId="{10CA0A81-D36A-4465-9197-1E7C5E558631}" type="sibTrans" cxnId="{56B8EDBF-FFCB-4FD7-BC3F-CF1C2E007C41}">
      <dgm:prSet/>
      <dgm:spPr/>
      <dgm:t>
        <a:bodyPr/>
        <a:lstStyle/>
        <a:p>
          <a:endParaRPr lang="ru-RU" sz="2000"/>
        </a:p>
      </dgm:t>
    </dgm:pt>
    <dgm:pt modelId="{02B510A5-3898-4DD7-8E77-94FF610F0068}">
      <dgm:prSet custT="1"/>
      <dgm:spPr/>
      <dgm:t>
        <a:bodyPr/>
        <a:lstStyle/>
        <a:p>
          <a:r>
            <a:rPr lang="ru-RU" sz="2000" dirty="0" err="1" smtClean="0"/>
            <a:t>цінності</a:t>
          </a:r>
          <a:r>
            <a:rPr lang="ru-RU" sz="2000" dirty="0" smtClean="0"/>
            <a:t>;</a:t>
          </a:r>
          <a:endParaRPr lang="ru-RU" sz="2000" dirty="0"/>
        </a:p>
      </dgm:t>
    </dgm:pt>
    <dgm:pt modelId="{44C3D670-C6EE-4B84-8A1A-11DF9F7DE0A3}" type="parTrans" cxnId="{719D43A4-A869-4E44-A94B-E3BCA17AE0EA}">
      <dgm:prSet/>
      <dgm:spPr/>
      <dgm:t>
        <a:bodyPr/>
        <a:lstStyle/>
        <a:p>
          <a:endParaRPr lang="ru-RU" sz="2000"/>
        </a:p>
      </dgm:t>
    </dgm:pt>
    <dgm:pt modelId="{3226CD9D-4DEA-4474-8309-65026233054B}" type="sibTrans" cxnId="{719D43A4-A869-4E44-A94B-E3BCA17AE0EA}">
      <dgm:prSet/>
      <dgm:spPr/>
      <dgm:t>
        <a:bodyPr/>
        <a:lstStyle/>
        <a:p>
          <a:endParaRPr lang="ru-RU" sz="2000"/>
        </a:p>
      </dgm:t>
    </dgm:pt>
    <dgm:pt modelId="{A1199B80-4062-445E-86C3-A5AF8A2E2411}">
      <dgm:prSet custT="1"/>
      <dgm:spPr/>
      <dgm:t>
        <a:bodyPr/>
        <a:lstStyle/>
        <a:p>
          <a:r>
            <a:rPr lang="ru-RU" sz="2000" dirty="0" smtClean="0"/>
            <a:t>роль, на яку </a:t>
          </a:r>
          <a:r>
            <a:rPr lang="ru-RU" sz="2000" dirty="0" err="1" smtClean="0"/>
            <a:t>претендує</a:t>
          </a:r>
          <a:r>
            <a:rPr lang="ru-RU" sz="2000" dirty="0" smtClean="0"/>
            <a:t> особа;</a:t>
          </a:r>
          <a:endParaRPr lang="ru-RU" sz="2000" dirty="0"/>
        </a:p>
      </dgm:t>
    </dgm:pt>
    <dgm:pt modelId="{940BAF70-3627-4E8F-8E7B-933B98185478}" type="parTrans" cxnId="{280C2C77-4E18-4F15-9AE3-9B9E4531ED91}">
      <dgm:prSet/>
      <dgm:spPr/>
      <dgm:t>
        <a:bodyPr/>
        <a:lstStyle/>
        <a:p>
          <a:endParaRPr lang="ru-RU" sz="2000"/>
        </a:p>
      </dgm:t>
    </dgm:pt>
    <dgm:pt modelId="{96F907C9-A9CD-4A36-B8BC-5D45D601A53D}" type="sibTrans" cxnId="{280C2C77-4E18-4F15-9AE3-9B9E4531ED91}">
      <dgm:prSet/>
      <dgm:spPr/>
      <dgm:t>
        <a:bodyPr/>
        <a:lstStyle/>
        <a:p>
          <a:endParaRPr lang="ru-RU" sz="2000"/>
        </a:p>
      </dgm:t>
    </dgm:pt>
    <dgm:pt modelId="{B3905049-E95E-4F3E-B5C8-14AF30AD837E}">
      <dgm:prSet custT="1"/>
      <dgm:spPr/>
      <dgm:t>
        <a:bodyPr/>
        <a:lstStyle/>
        <a:p>
          <a:r>
            <a:rPr lang="ru-RU" sz="2000" dirty="0" smtClean="0"/>
            <a:t>становище в </a:t>
          </a:r>
          <a:r>
            <a:rPr lang="ru-RU" sz="2000" dirty="0" err="1" smtClean="0"/>
            <a:t>суспільстві</a:t>
          </a:r>
          <a:r>
            <a:rPr lang="ru-RU" sz="2000" dirty="0" smtClean="0"/>
            <a:t>;</a:t>
          </a:r>
          <a:endParaRPr lang="ru-RU" sz="2000" dirty="0"/>
        </a:p>
      </dgm:t>
    </dgm:pt>
    <dgm:pt modelId="{35446C67-0239-4768-89E9-4E1950DEBBAD}" type="parTrans" cxnId="{C860D752-2A87-4656-9452-0C9280A47043}">
      <dgm:prSet/>
      <dgm:spPr/>
      <dgm:t>
        <a:bodyPr/>
        <a:lstStyle/>
        <a:p>
          <a:endParaRPr lang="ru-RU" sz="2000"/>
        </a:p>
      </dgm:t>
    </dgm:pt>
    <dgm:pt modelId="{86FC9325-1CDB-4C28-956A-700A103EFD1E}" type="sibTrans" cxnId="{C860D752-2A87-4656-9452-0C9280A47043}">
      <dgm:prSet/>
      <dgm:spPr/>
      <dgm:t>
        <a:bodyPr/>
        <a:lstStyle/>
        <a:p>
          <a:endParaRPr lang="ru-RU" sz="2000"/>
        </a:p>
      </dgm:t>
    </dgm:pt>
    <dgm:pt modelId="{382441AB-6D4B-47FD-98CE-9E677C6FF4F4}">
      <dgm:prSet custT="1"/>
      <dgm:spPr/>
      <dgm:t>
        <a:bodyPr/>
        <a:lstStyle/>
        <a:p>
          <a:r>
            <a:rPr lang="ru-RU" sz="2000" dirty="0" err="1" smtClean="0"/>
            <a:t>ставлення</a:t>
          </a:r>
          <a:r>
            <a:rPr lang="ru-RU" sz="2000" dirty="0" smtClean="0"/>
            <a:t> до </a:t>
          </a:r>
          <a:r>
            <a:rPr lang="ru-RU" sz="2000" dirty="0" err="1" smtClean="0"/>
            <a:t>традицій</a:t>
          </a:r>
          <a:r>
            <a:rPr lang="ru-RU" sz="2000" dirty="0" smtClean="0"/>
            <a:t>;</a:t>
          </a:r>
          <a:endParaRPr lang="ru-RU" sz="2000" dirty="0"/>
        </a:p>
      </dgm:t>
    </dgm:pt>
    <dgm:pt modelId="{0C0C331A-5977-4CF4-AAD9-67B55E836643}" type="parTrans" cxnId="{FF3D010C-38E9-4AEF-8188-7F342FE6BC9D}">
      <dgm:prSet/>
      <dgm:spPr/>
      <dgm:t>
        <a:bodyPr/>
        <a:lstStyle/>
        <a:p>
          <a:endParaRPr lang="ru-RU" sz="2000"/>
        </a:p>
      </dgm:t>
    </dgm:pt>
    <dgm:pt modelId="{682D718D-55F7-49E9-AB13-6BBAE4E3A509}" type="sibTrans" cxnId="{FF3D010C-38E9-4AEF-8188-7F342FE6BC9D}">
      <dgm:prSet/>
      <dgm:spPr/>
      <dgm:t>
        <a:bodyPr/>
        <a:lstStyle/>
        <a:p>
          <a:endParaRPr lang="ru-RU" sz="2000"/>
        </a:p>
      </dgm:t>
    </dgm:pt>
    <dgm:pt modelId="{A30F258A-C17D-4601-A8EF-2273C8910340}">
      <dgm:prSet custT="1"/>
      <dgm:spPr/>
      <dgm:t>
        <a:bodyPr/>
        <a:lstStyle/>
        <a:p>
          <a:r>
            <a:rPr lang="ru-RU" sz="2000" dirty="0" err="1" smtClean="0"/>
            <a:t>ставлення</a:t>
          </a:r>
          <a:r>
            <a:rPr lang="ru-RU" sz="2000" dirty="0" smtClean="0"/>
            <a:t> до </a:t>
          </a:r>
          <a:r>
            <a:rPr lang="ru-RU" sz="2000" dirty="0" err="1" smtClean="0"/>
            <a:t>інших</a:t>
          </a:r>
          <a:r>
            <a:rPr lang="ru-RU" sz="2000" dirty="0" smtClean="0"/>
            <a:t> людей</a:t>
          </a:r>
          <a:endParaRPr lang="ru-RU" sz="2000" dirty="0"/>
        </a:p>
      </dgm:t>
    </dgm:pt>
    <dgm:pt modelId="{A3643053-36E2-4D2E-8773-73361C18D64E}" type="parTrans" cxnId="{99F7E337-AC22-4744-BE9A-0EA8EAEBB4AF}">
      <dgm:prSet/>
      <dgm:spPr/>
      <dgm:t>
        <a:bodyPr/>
        <a:lstStyle/>
        <a:p>
          <a:endParaRPr lang="ru-RU" sz="2000"/>
        </a:p>
      </dgm:t>
    </dgm:pt>
    <dgm:pt modelId="{4E982247-1A16-4792-8E63-30961D541A7E}" type="sibTrans" cxnId="{99F7E337-AC22-4744-BE9A-0EA8EAEBB4AF}">
      <dgm:prSet/>
      <dgm:spPr/>
      <dgm:t>
        <a:bodyPr/>
        <a:lstStyle/>
        <a:p>
          <a:endParaRPr lang="ru-RU" sz="2000"/>
        </a:p>
      </dgm:t>
    </dgm:pt>
    <dgm:pt modelId="{06D7D30D-429F-4BC2-B7EB-CA4CA871EC67}" type="pres">
      <dgm:prSet presAssocID="{E07D65E7-8697-464B-B687-9AB404D96F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03942-7D42-4243-A02C-654463629F73}" type="pres">
      <dgm:prSet presAssocID="{7353056C-6980-430D-BF7D-920C83B1A6D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0E3ED-3D14-4656-8C8A-59E377BE3809}" type="pres">
      <dgm:prSet presAssocID="{7B1289DE-36CD-4223-9171-78507D7A5421}" presName="sibTrans" presStyleCnt="0"/>
      <dgm:spPr/>
    </dgm:pt>
    <dgm:pt modelId="{7BED13F0-3A61-4646-9293-20BAEBA4A687}" type="pres">
      <dgm:prSet presAssocID="{164C96D8-AEB4-47EA-B533-B343FBC3078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180D9-4E43-407A-8CFF-7FD844FE8DF3}" type="pres">
      <dgm:prSet presAssocID="{AB938985-90D3-47F2-9A72-24F2A6B649D2}" presName="sibTrans" presStyleCnt="0"/>
      <dgm:spPr/>
    </dgm:pt>
    <dgm:pt modelId="{14787073-2BE6-4FF4-B6D1-7751445ECD89}" type="pres">
      <dgm:prSet presAssocID="{30DD5C86-B697-408D-9282-AB32A25E853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426B1-F29B-4F49-A4CF-821852FB58F6}" type="pres">
      <dgm:prSet presAssocID="{7719E5B3-7922-445F-B31F-573309926AD1}" presName="sibTrans" presStyleCnt="0"/>
      <dgm:spPr/>
    </dgm:pt>
    <dgm:pt modelId="{27C7BFAD-C85D-4F0D-92D3-81E34E04FE6E}" type="pres">
      <dgm:prSet presAssocID="{B38BABB3-1506-4549-AE9B-91D990BAA46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65E16-8789-4B7D-84C7-1B3F8CA5A6A3}" type="pres">
      <dgm:prSet presAssocID="{10CA0A81-D36A-4465-9197-1E7C5E558631}" presName="sibTrans" presStyleCnt="0"/>
      <dgm:spPr/>
    </dgm:pt>
    <dgm:pt modelId="{D360A1A9-B793-4DFF-8ECF-052E4C18F31D}" type="pres">
      <dgm:prSet presAssocID="{02B510A5-3898-4DD7-8E77-94FF610F006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E45D2-4600-47C8-8086-C20A30E190EE}" type="pres">
      <dgm:prSet presAssocID="{3226CD9D-4DEA-4474-8309-65026233054B}" presName="sibTrans" presStyleCnt="0"/>
      <dgm:spPr/>
    </dgm:pt>
    <dgm:pt modelId="{6CE0E365-1CAD-46B4-9C62-5C56DCFB537D}" type="pres">
      <dgm:prSet presAssocID="{A1199B80-4062-445E-86C3-A5AF8A2E241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2869A-AE59-4F68-89F9-556A1E465F2C}" type="pres">
      <dgm:prSet presAssocID="{96F907C9-A9CD-4A36-B8BC-5D45D601A53D}" presName="sibTrans" presStyleCnt="0"/>
      <dgm:spPr/>
    </dgm:pt>
    <dgm:pt modelId="{AEFCF6DC-5658-4A80-B603-361AD48B3037}" type="pres">
      <dgm:prSet presAssocID="{B3905049-E95E-4F3E-B5C8-14AF30AD83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B5DDD-4289-44BC-84CA-D08049DB0B08}" type="pres">
      <dgm:prSet presAssocID="{86FC9325-1CDB-4C28-956A-700A103EFD1E}" presName="sibTrans" presStyleCnt="0"/>
      <dgm:spPr/>
    </dgm:pt>
    <dgm:pt modelId="{D4DCE000-3FF1-4A50-8B7A-BEB43536FEB1}" type="pres">
      <dgm:prSet presAssocID="{382441AB-6D4B-47FD-98CE-9E677C6FF4F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4913E-BC2E-4478-AB89-9AA90826253E}" type="pres">
      <dgm:prSet presAssocID="{682D718D-55F7-49E9-AB13-6BBAE4E3A509}" presName="sibTrans" presStyleCnt="0"/>
      <dgm:spPr/>
    </dgm:pt>
    <dgm:pt modelId="{E3AB2DD5-4CC6-4066-8CBD-ECDCA0CC0668}" type="pres">
      <dgm:prSet presAssocID="{A30F258A-C17D-4601-A8EF-2273C891034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D2790-848C-41B0-9017-BC5C01B8D77F}" type="presOf" srcId="{A30F258A-C17D-4601-A8EF-2273C8910340}" destId="{E3AB2DD5-4CC6-4066-8CBD-ECDCA0CC0668}" srcOrd="0" destOrd="0" presId="urn:microsoft.com/office/officeart/2005/8/layout/default"/>
    <dgm:cxn modelId="{365957FB-EDC0-4381-A96B-5CF8204A26ED}" type="presOf" srcId="{E07D65E7-8697-464B-B687-9AB404D96F6A}" destId="{06D7D30D-429F-4BC2-B7EB-CA4CA871EC67}" srcOrd="0" destOrd="0" presId="urn:microsoft.com/office/officeart/2005/8/layout/default"/>
    <dgm:cxn modelId="{705C08FA-C16B-4009-93CA-30E5108C0C85}" type="presOf" srcId="{7353056C-6980-430D-BF7D-920C83B1A6DA}" destId="{73A03942-7D42-4243-A02C-654463629F73}" srcOrd="0" destOrd="0" presId="urn:microsoft.com/office/officeart/2005/8/layout/default"/>
    <dgm:cxn modelId="{AF3B978E-9A19-474E-BBF6-791815A4AD8F}" type="presOf" srcId="{B38BABB3-1506-4549-AE9B-91D990BAA465}" destId="{27C7BFAD-C85D-4F0D-92D3-81E34E04FE6E}" srcOrd="0" destOrd="0" presId="urn:microsoft.com/office/officeart/2005/8/layout/default"/>
    <dgm:cxn modelId="{99F7E337-AC22-4744-BE9A-0EA8EAEBB4AF}" srcId="{E07D65E7-8697-464B-B687-9AB404D96F6A}" destId="{A30F258A-C17D-4601-A8EF-2273C8910340}" srcOrd="8" destOrd="0" parTransId="{A3643053-36E2-4D2E-8773-73361C18D64E}" sibTransId="{4E982247-1A16-4792-8E63-30961D541A7E}"/>
    <dgm:cxn modelId="{D8FA4A1B-FC96-4EE2-9498-87F13440E5E5}" srcId="{E07D65E7-8697-464B-B687-9AB404D96F6A}" destId="{164C96D8-AEB4-47EA-B533-B343FBC3078B}" srcOrd="1" destOrd="0" parTransId="{4F34A76B-EF1C-409D-8DB5-E234F3858D13}" sibTransId="{AB938985-90D3-47F2-9A72-24F2A6B649D2}"/>
    <dgm:cxn modelId="{719D43A4-A869-4E44-A94B-E3BCA17AE0EA}" srcId="{E07D65E7-8697-464B-B687-9AB404D96F6A}" destId="{02B510A5-3898-4DD7-8E77-94FF610F0068}" srcOrd="4" destOrd="0" parTransId="{44C3D670-C6EE-4B84-8A1A-11DF9F7DE0A3}" sibTransId="{3226CD9D-4DEA-4474-8309-65026233054B}"/>
    <dgm:cxn modelId="{B9FB6B66-CEEF-417B-BC18-FA0E788FFE8C}" type="presOf" srcId="{382441AB-6D4B-47FD-98CE-9E677C6FF4F4}" destId="{D4DCE000-3FF1-4A50-8B7A-BEB43536FEB1}" srcOrd="0" destOrd="0" presId="urn:microsoft.com/office/officeart/2005/8/layout/default"/>
    <dgm:cxn modelId="{280C2C77-4E18-4F15-9AE3-9B9E4531ED91}" srcId="{E07D65E7-8697-464B-B687-9AB404D96F6A}" destId="{A1199B80-4062-445E-86C3-A5AF8A2E2411}" srcOrd="5" destOrd="0" parTransId="{940BAF70-3627-4E8F-8E7B-933B98185478}" sibTransId="{96F907C9-A9CD-4A36-B8BC-5D45D601A53D}"/>
    <dgm:cxn modelId="{FF3D010C-38E9-4AEF-8188-7F342FE6BC9D}" srcId="{E07D65E7-8697-464B-B687-9AB404D96F6A}" destId="{382441AB-6D4B-47FD-98CE-9E677C6FF4F4}" srcOrd="7" destOrd="0" parTransId="{0C0C331A-5977-4CF4-AAD9-67B55E836643}" sibTransId="{682D718D-55F7-49E9-AB13-6BBAE4E3A509}"/>
    <dgm:cxn modelId="{53586B1F-5A67-4B9B-8974-C0CB545461FF}" type="presOf" srcId="{A1199B80-4062-445E-86C3-A5AF8A2E2411}" destId="{6CE0E365-1CAD-46B4-9C62-5C56DCFB537D}" srcOrd="0" destOrd="0" presId="urn:microsoft.com/office/officeart/2005/8/layout/default"/>
    <dgm:cxn modelId="{7065776B-12DD-4F21-A8D9-8ABFAA32E627}" srcId="{E07D65E7-8697-464B-B687-9AB404D96F6A}" destId="{7353056C-6980-430D-BF7D-920C83B1A6DA}" srcOrd="0" destOrd="0" parTransId="{A1C8E803-55D6-4EFD-A40A-C0EA5CEB9B05}" sibTransId="{7B1289DE-36CD-4223-9171-78507D7A5421}"/>
    <dgm:cxn modelId="{56B8EDBF-FFCB-4FD7-BC3F-CF1C2E007C41}" srcId="{E07D65E7-8697-464B-B687-9AB404D96F6A}" destId="{B38BABB3-1506-4549-AE9B-91D990BAA465}" srcOrd="3" destOrd="0" parTransId="{59B1D321-EB96-45F0-8FE7-9AC19910B179}" sibTransId="{10CA0A81-D36A-4465-9197-1E7C5E558631}"/>
    <dgm:cxn modelId="{3D2509FF-809E-4F61-9575-92743683F616}" type="presOf" srcId="{02B510A5-3898-4DD7-8E77-94FF610F0068}" destId="{D360A1A9-B793-4DFF-8ECF-052E4C18F31D}" srcOrd="0" destOrd="0" presId="urn:microsoft.com/office/officeart/2005/8/layout/default"/>
    <dgm:cxn modelId="{C860D752-2A87-4656-9452-0C9280A47043}" srcId="{E07D65E7-8697-464B-B687-9AB404D96F6A}" destId="{B3905049-E95E-4F3E-B5C8-14AF30AD837E}" srcOrd="6" destOrd="0" parTransId="{35446C67-0239-4768-89E9-4E1950DEBBAD}" sibTransId="{86FC9325-1CDB-4C28-956A-700A103EFD1E}"/>
    <dgm:cxn modelId="{7BB34E48-07D1-445C-8595-344E2124D8AC}" type="presOf" srcId="{164C96D8-AEB4-47EA-B533-B343FBC3078B}" destId="{7BED13F0-3A61-4646-9293-20BAEBA4A687}" srcOrd="0" destOrd="0" presId="urn:microsoft.com/office/officeart/2005/8/layout/default"/>
    <dgm:cxn modelId="{8FD68142-4A09-4A53-ABD2-B79D9D6AF952}" type="presOf" srcId="{B3905049-E95E-4F3E-B5C8-14AF30AD837E}" destId="{AEFCF6DC-5658-4A80-B603-361AD48B3037}" srcOrd="0" destOrd="0" presId="urn:microsoft.com/office/officeart/2005/8/layout/default"/>
    <dgm:cxn modelId="{A80E763A-BB15-410E-B2A0-288A1A221BCA}" srcId="{E07D65E7-8697-464B-B687-9AB404D96F6A}" destId="{30DD5C86-B697-408D-9282-AB32A25E853A}" srcOrd="2" destOrd="0" parTransId="{9C74F896-C9B0-4443-A9B1-F0C179B7E4FC}" sibTransId="{7719E5B3-7922-445F-B31F-573309926AD1}"/>
    <dgm:cxn modelId="{9D37F845-1892-4F85-AAFF-BDFFFF52353A}" type="presOf" srcId="{30DD5C86-B697-408D-9282-AB32A25E853A}" destId="{14787073-2BE6-4FF4-B6D1-7751445ECD89}" srcOrd="0" destOrd="0" presId="urn:microsoft.com/office/officeart/2005/8/layout/default"/>
    <dgm:cxn modelId="{578D563B-9FDA-4768-B8E3-C7354D69796F}" type="presParOf" srcId="{06D7D30D-429F-4BC2-B7EB-CA4CA871EC67}" destId="{73A03942-7D42-4243-A02C-654463629F73}" srcOrd="0" destOrd="0" presId="urn:microsoft.com/office/officeart/2005/8/layout/default"/>
    <dgm:cxn modelId="{17D45FE0-2031-4354-BCD0-D0F39371E67E}" type="presParOf" srcId="{06D7D30D-429F-4BC2-B7EB-CA4CA871EC67}" destId="{6D20E3ED-3D14-4656-8C8A-59E377BE3809}" srcOrd="1" destOrd="0" presId="urn:microsoft.com/office/officeart/2005/8/layout/default"/>
    <dgm:cxn modelId="{09CA8C7A-4424-4304-991A-FC0B1E4FA4E0}" type="presParOf" srcId="{06D7D30D-429F-4BC2-B7EB-CA4CA871EC67}" destId="{7BED13F0-3A61-4646-9293-20BAEBA4A687}" srcOrd="2" destOrd="0" presId="urn:microsoft.com/office/officeart/2005/8/layout/default"/>
    <dgm:cxn modelId="{0D1AABC0-E36E-46C5-9C88-890629AA2A56}" type="presParOf" srcId="{06D7D30D-429F-4BC2-B7EB-CA4CA871EC67}" destId="{F15180D9-4E43-407A-8CFF-7FD844FE8DF3}" srcOrd="3" destOrd="0" presId="urn:microsoft.com/office/officeart/2005/8/layout/default"/>
    <dgm:cxn modelId="{CA946C43-196E-4707-A410-DC39C799853C}" type="presParOf" srcId="{06D7D30D-429F-4BC2-B7EB-CA4CA871EC67}" destId="{14787073-2BE6-4FF4-B6D1-7751445ECD89}" srcOrd="4" destOrd="0" presId="urn:microsoft.com/office/officeart/2005/8/layout/default"/>
    <dgm:cxn modelId="{DAAA7E98-9443-401F-B17C-F6A097D4C4FF}" type="presParOf" srcId="{06D7D30D-429F-4BC2-B7EB-CA4CA871EC67}" destId="{F03426B1-F29B-4F49-A4CF-821852FB58F6}" srcOrd="5" destOrd="0" presId="urn:microsoft.com/office/officeart/2005/8/layout/default"/>
    <dgm:cxn modelId="{2A949B72-8C23-458F-9227-17371AB99390}" type="presParOf" srcId="{06D7D30D-429F-4BC2-B7EB-CA4CA871EC67}" destId="{27C7BFAD-C85D-4F0D-92D3-81E34E04FE6E}" srcOrd="6" destOrd="0" presId="urn:microsoft.com/office/officeart/2005/8/layout/default"/>
    <dgm:cxn modelId="{DD99FC63-CAC9-48B1-A74B-267A9FFC1F01}" type="presParOf" srcId="{06D7D30D-429F-4BC2-B7EB-CA4CA871EC67}" destId="{F2565E16-8789-4B7D-84C7-1B3F8CA5A6A3}" srcOrd="7" destOrd="0" presId="urn:microsoft.com/office/officeart/2005/8/layout/default"/>
    <dgm:cxn modelId="{8BC28A69-6378-4966-93F6-4321D3076118}" type="presParOf" srcId="{06D7D30D-429F-4BC2-B7EB-CA4CA871EC67}" destId="{D360A1A9-B793-4DFF-8ECF-052E4C18F31D}" srcOrd="8" destOrd="0" presId="urn:microsoft.com/office/officeart/2005/8/layout/default"/>
    <dgm:cxn modelId="{11522038-D601-467F-8D39-0F03E81901C9}" type="presParOf" srcId="{06D7D30D-429F-4BC2-B7EB-CA4CA871EC67}" destId="{FD6E45D2-4600-47C8-8086-C20A30E190EE}" srcOrd="9" destOrd="0" presId="urn:microsoft.com/office/officeart/2005/8/layout/default"/>
    <dgm:cxn modelId="{045DDA2E-2B7A-4DCE-9614-15AEDEAF4015}" type="presParOf" srcId="{06D7D30D-429F-4BC2-B7EB-CA4CA871EC67}" destId="{6CE0E365-1CAD-46B4-9C62-5C56DCFB537D}" srcOrd="10" destOrd="0" presId="urn:microsoft.com/office/officeart/2005/8/layout/default"/>
    <dgm:cxn modelId="{2D226E49-7C41-407F-B293-F14576BE8559}" type="presParOf" srcId="{06D7D30D-429F-4BC2-B7EB-CA4CA871EC67}" destId="{E4D2869A-AE59-4F68-89F9-556A1E465F2C}" srcOrd="11" destOrd="0" presId="urn:microsoft.com/office/officeart/2005/8/layout/default"/>
    <dgm:cxn modelId="{F3A5D445-48E8-492F-A50D-935AB7CDD3CD}" type="presParOf" srcId="{06D7D30D-429F-4BC2-B7EB-CA4CA871EC67}" destId="{AEFCF6DC-5658-4A80-B603-361AD48B3037}" srcOrd="12" destOrd="0" presId="urn:microsoft.com/office/officeart/2005/8/layout/default"/>
    <dgm:cxn modelId="{0DB52A9F-D395-4A22-9E1E-F8A9E61DDFC5}" type="presParOf" srcId="{06D7D30D-429F-4BC2-B7EB-CA4CA871EC67}" destId="{A29B5DDD-4289-44BC-84CA-D08049DB0B08}" srcOrd="13" destOrd="0" presId="urn:microsoft.com/office/officeart/2005/8/layout/default"/>
    <dgm:cxn modelId="{921896F0-2CD7-4A9D-B61D-155FBCB76498}" type="presParOf" srcId="{06D7D30D-429F-4BC2-B7EB-CA4CA871EC67}" destId="{D4DCE000-3FF1-4A50-8B7A-BEB43536FEB1}" srcOrd="14" destOrd="0" presId="urn:microsoft.com/office/officeart/2005/8/layout/default"/>
    <dgm:cxn modelId="{26977A9F-DA93-44AA-A432-848CE4FE0D83}" type="presParOf" srcId="{06D7D30D-429F-4BC2-B7EB-CA4CA871EC67}" destId="{C944913E-BC2E-4478-AB89-9AA90826253E}" srcOrd="15" destOrd="0" presId="urn:microsoft.com/office/officeart/2005/8/layout/default"/>
    <dgm:cxn modelId="{FE2135C5-67C3-4B65-B9C3-85020DDD7665}" type="presParOf" srcId="{06D7D30D-429F-4BC2-B7EB-CA4CA871EC67}" destId="{E3AB2DD5-4CC6-4066-8CBD-ECDCA0CC066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/>
        <a:lstStyle/>
        <a:p>
          <a:pPr rtl="0"/>
          <a:r>
            <a:rPr lang="ru-RU" b="1" noProof="0" dirty="0" smtClean="0">
              <a:solidFill>
                <a:schemeClr val="bg1"/>
              </a:solidFill>
            </a:rPr>
            <a:t>темно-</a:t>
          </a:r>
          <a:r>
            <a:rPr lang="ru-RU" b="1" noProof="0" dirty="0" err="1" smtClean="0">
              <a:solidFill>
                <a:schemeClr val="bg1"/>
              </a:solidFill>
            </a:rPr>
            <a:t>коричневий</a:t>
          </a:r>
          <a:r>
            <a:rPr lang="ru-RU" b="1" noProof="0" dirty="0" smtClean="0">
              <a:solidFill>
                <a:schemeClr val="bg1"/>
              </a:solidFill>
            </a:rPr>
            <a:t>, </a:t>
          </a:r>
          <a:r>
            <a:rPr lang="ru-RU" b="1" noProof="0" dirty="0" err="1" smtClean="0">
              <a:solidFill>
                <a:schemeClr val="bg1"/>
              </a:solidFill>
            </a:rPr>
            <a:t>синій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підсилює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безкомпромісність</a:t>
          </a:r>
          <a:endParaRPr lang="ru-RU" b="1" noProof="0" dirty="0">
            <a:solidFill>
              <a:schemeClr val="bg1"/>
            </a:solidFill>
          </a:endParaRP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4E8D2E69-0173-4BD3-B96A-7A9C5DD12B47}">
      <dgm:prSet/>
      <dgm:spPr/>
      <dgm:t>
        <a:bodyPr rtlCol="0"/>
        <a:lstStyle/>
        <a:p>
          <a:pPr rtl="0"/>
          <a:r>
            <a:rPr lang="ru-RU" b="1" noProof="0" dirty="0" err="1" smtClean="0">
              <a:solidFill>
                <a:schemeClr val="bg1"/>
              </a:solidFill>
            </a:rPr>
            <a:t>коричневий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із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маслиновим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або</a:t>
          </a:r>
          <a:r>
            <a:rPr lang="ru-RU" b="1" noProof="0" dirty="0" smtClean="0">
              <a:solidFill>
                <a:schemeClr val="bg1"/>
              </a:solidFill>
            </a:rPr>
            <a:t> зеленим </a:t>
          </a:r>
          <a:r>
            <a:rPr lang="ru-RU" b="1" noProof="0" dirty="0" err="1" smtClean="0">
              <a:solidFill>
                <a:schemeClr val="bg1"/>
              </a:solidFill>
            </a:rPr>
            <a:t>підсилює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практичність</a:t>
          </a:r>
          <a:r>
            <a:rPr lang="ru-RU" b="1" noProof="0" dirty="0" smtClean="0">
              <a:solidFill>
                <a:schemeClr val="bg1"/>
              </a:solidFill>
            </a:rPr>
            <a:t>, </a:t>
          </a:r>
          <a:r>
            <a:rPr lang="ru-RU" b="1" noProof="0" dirty="0" err="1" smtClean="0">
              <a:solidFill>
                <a:schemeClr val="bg1"/>
              </a:solidFill>
            </a:rPr>
            <a:t>приземленість</a:t>
          </a:r>
          <a:endParaRPr lang="ru-RU" b="1" noProof="0" dirty="0">
            <a:solidFill>
              <a:schemeClr val="bg1"/>
            </a:solidFill>
          </a:endParaRP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ru-RU" b="1" noProof="0" dirty="0" err="1" smtClean="0">
              <a:solidFill>
                <a:schemeClr val="bg1"/>
              </a:solidFill>
            </a:rPr>
            <a:t>синій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із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сірим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або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чорним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підкреслює</a:t>
          </a:r>
          <a:r>
            <a:rPr lang="ru-RU" b="1" noProof="0" dirty="0" smtClean="0">
              <a:solidFill>
                <a:schemeClr val="bg1"/>
              </a:solidFill>
            </a:rPr>
            <a:t> </a:t>
          </a:r>
          <a:r>
            <a:rPr lang="ru-RU" b="1" noProof="0" dirty="0" err="1" smtClean="0">
              <a:solidFill>
                <a:schemeClr val="bg1"/>
              </a:solidFill>
            </a:rPr>
            <a:t>офіційність</a:t>
          </a:r>
          <a:r>
            <a:rPr lang="ru-RU" b="1" noProof="0" dirty="0" smtClean="0">
              <a:solidFill>
                <a:schemeClr val="bg1"/>
              </a:solidFill>
            </a:rPr>
            <a:t>, </a:t>
          </a:r>
          <a:r>
            <a:rPr lang="ru-RU" b="1" noProof="0" dirty="0" err="1" smtClean="0">
              <a:solidFill>
                <a:schemeClr val="bg1"/>
              </a:solidFill>
            </a:rPr>
            <a:t>нейтральність</a:t>
          </a:r>
          <a:r>
            <a:rPr lang="ru-RU" b="1" noProof="0" dirty="0" smtClean="0">
              <a:solidFill>
                <a:schemeClr val="bg1"/>
              </a:solidFill>
            </a:rPr>
            <a:t>, </a:t>
          </a:r>
          <a:r>
            <a:rPr lang="ru-RU" b="1" noProof="0" dirty="0" err="1" smtClean="0">
              <a:solidFill>
                <a:schemeClr val="bg1"/>
              </a:solidFill>
            </a:rPr>
            <a:t>холодність</a:t>
          </a:r>
          <a:endParaRPr lang="ru-RU" b="1" noProof="0" dirty="0">
            <a:solidFill>
              <a:schemeClr val="bg1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7854D-2B51-4A8E-B5AE-10487E87CA78}" type="pres">
      <dgm:prSet presAssocID="{AAC263CB-8256-4B03-92FE-1622698FB3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3"/>
      <dgm:spPr/>
      <dgm:t>
        <a:bodyPr/>
        <a:lstStyle/>
        <a:p>
          <a:endParaRPr lang="ru-RU"/>
        </a:p>
      </dgm:t>
    </dgm:pt>
    <dgm:pt modelId="{A20D3CF3-3A37-4B6F-A6B5-4E7BBBD1546D}" type="pres">
      <dgm:prSet presAssocID="{4E8D2E69-0173-4BD3-B96A-7A9C5DD12B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3"/>
      <dgm:spPr/>
      <dgm:t>
        <a:bodyPr/>
        <a:lstStyle/>
        <a:p>
          <a:endParaRPr lang="ru-RU"/>
        </a:p>
      </dgm:t>
    </dgm:pt>
    <dgm:pt modelId="{4521CE3A-1D32-4E92-83BA-6B4DBB6DBC61}" type="pres">
      <dgm:prSet presAssocID="{93A6A030-ABAB-4EFA-B539-0FDB3E07C1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34C42-AD96-4A6D-9C3C-A3F46E2BB292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5C35393-DFF8-4611-886E-8538E115DDAB}">
      <dgm:prSet phldrT="[Текст]" custT="1"/>
      <dgm:spPr/>
      <dgm:t>
        <a:bodyPr/>
        <a:lstStyle/>
        <a:p>
          <a:r>
            <a:rPr lang="ru-RU" sz="2800" dirty="0" err="1" smtClean="0"/>
            <a:t>діловий</a:t>
          </a:r>
          <a:r>
            <a:rPr lang="ru-RU" sz="2800" dirty="0" smtClean="0"/>
            <a:t> костюм</a:t>
          </a:r>
          <a:endParaRPr lang="ru-RU" sz="2800" dirty="0"/>
        </a:p>
      </dgm:t>
    </dgm:pt>
    <dgm:pt modelId="{1B45C4FA-E2C2-4AC0-AC1A-9554EEB018B1}" type="parTrans" cxnId="{7516B6D5-488E-41FA-9441-D23A9403BBDB}">
      <dgm:prSet/>
      <dgm:spPr/>
      <dgm:t>
        <a:bodyPr/>
        <a:lstStyle/>
        <a:p>
          <a:endParaRPr lang="ru-RU"/>
        </a:p>
      </dgm:t>
    </dgm:pt>
    <dgm:pt modelId="{7A0C2454-4B55-4452-8FCA-2BEE0973A443}" type="sibTrans" cxnId="{7516B6D5-488E-41FA-9441-D23A9403BBDB}">
      <dgm:prSet/>
      <dgm:spPr/>
      <dgm:t>
        <a:bodyPr/>
        <a:lstStyle/>
        <a:p>
          <a:endParaRPr lang="ru-RU"/>
        </a:p>
      </dgm:t>
    </dgm:pt>
    <dgm:pt modelId="{27AB1231-8CE7-4108-98D1-9A7DCECE8CFA}">
      <dgm:prSet phldrT="[Текст]" custT="1"/>
      <dgm:spPr/>
      <dgm:t>
        <a:bodyPr/>
        <a:lstStyle/>
        <a:p>
          <a:r>
            <a:rPr lang="ru-RU" sz="2800" dirty="0" err="1" smtClean="0"/>
            <a:t>вечірнє</a:t>
          </a:r>
          <a:r>
            <a:rPr lang="ru-RU" sz="2800" dirty="0" smtClean="0"/>
            <a:t> </a:t>
          </a:r>
          <a:r>
            <a:rPr lang="ru-RU" sz="2800" dirty="0" err="1" smtClean="0"/>
            <a:t>вбрання</a:t>
          </a:r>
          <a:endParaRPr lang="ru-RU" sz="2800" dirty="0"/>
        </a:p>
      </dgm:t>
    </dgm:pt>
    <dgm:pt modelId="{A671BCCE-5BC4-46C0-B5D7-F4CB4A897474}" type="parTrans" cxnId="{64DFB29E-4D0A-46CC-B5B9-484C95F10053}">
      <dgm:prSet/>
      <dgm:spPr/>
      <dgm:t>
        <a:bodyPr/>
        <a:lstStyle/>
        <a:p>
          <a:endParaRPr lang="ru-RU"/>
        </a:p>
      </dgm:t>
    </dgm:pt>
    <dgm:pt modelId="{1FD4621B-269E-4B4D-A21B-CBE2B8CFF851}" type="sibTrans" cxnId="{64DFB29E-4D0A-46CC-B5B9-484C95F10053}">
      <dgm:prSet/>
      <dgm:spPr/>
      <dgm:t>
        <a:bodyPr/>
        <a:lstStyle/>
        <a:p>
          <a:endParaRPr lang="ru-RU"/>
        </a:p>
      </dgm:t>
    </dgm:pt>
    <dgm:pt modelId="{7E8337B9-C3ED-4201-87D6-6DDC7B536486}">
      <dgm:prSet phldrT="[Текст]" custT="1"/>
      <dgm:spPr/>
      <dgm:t>
        <a:bodyPr/>
        <a:lstStyle/>
        <a:p>
          <a:r>
            <a:rPr lang="ru-RU" sz="2800" dirty="0" err="1" smtClean="0"/>
            <a:t>спортивний</a:t>
          </a:r>
          <a:r>
            <a:rPr lang="ru-RU" sz="2800" dirty="0" smtClean="0"/>
            <a:t> стиль</a:t>
          </a:r>
          <a:endParaRPr lang="ru-RU" sz="2800" dirty="0"/>
        </a:p>
      </dgm:t>
    </dgm:pt>
    <dgm:pt modelId="{BA25F3C4-8556-46FC-A41D-AEBDFC6D91EF}" type="parTrans" cxnId="{9E84969E-46EB-4525-9342-BDA44573833C}">
      <dgm:prSet/>
      <dgm:spPr/>
      <dgm:t>
        <a:bodyPr/>
        <a:lstStyle/>
        <a:p>
          <a:endParaRPr lang="ru-RU"/>
        </a:p>
      </dgm:t>
    </dgm:pt>
    <dgm:pt modelId="{DFA5B82F-7CC4-4356-A347-5083DA01CED3}" type="sibTrans" cxnId="{9E84969E-46EB-4525-9342-BDA44573833C}">
      <dgm:prSet/>
      <dgm:spPr/>
      <dgm:t>
        <a:bodyPr/>
        <a:lstStyle/>
        <a:p>
          <a:endParaRPr lang="ru-RU"/>
        </a:p>
      </dgm:t>
    </dgm:pt>
    <dgm:pt modelId="{6FDA00B1-4335-41DB-937F-2C19C0FABCB3}" type="pres">
      <dgm:prSet presAssocID="{7B834C42-AD96-4A6D-9C3C-A3F46E2BB2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E2BF3-3B07-4995-9A0D-C1B405B10988}" type="pres">
      <dgm:prSet presAssocID="{15C35393-DFF8-4611-886E-8538E115DDAB}" presName="parentLin" presStyleCnt="0"/>
      <dgm:spPr/>
    </dgm:pt>
    <dgm:pt modelId="{A69F9BB7-8EA8-42F7-89FF-1F05325338D5}" type="pres">
      <dgm:prSet presAssocID="{15C35393-DFF8-4611-886E-8538E115DD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0A6C54-CF6E-4CBA-96DB-FA79971990BF}" type="pres">
      <dgm:prSet presAssocID="{15C35393-DFF8-4611-886E-8538E115DD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4760D-58E9-4620-86D6-D63C3CFD54F5}" type="pres">
      <dgm:prSet presAssocID="{15C35393-DFF8-4611-886E-8538E115DDAB}" presName="negativeSpace" presStyleCnt="0"/>
      <dgm:spPr/>
    </dgm:pt>
    <dgm:pt modelId="{AEAD9922-721E-4D34-A95F-6E3A28767917}" type="pres">
      <dgm:prSet presAssocID="{15C35393-DFF8-4611-886E-8538E115DDAB}" presName="childText" presStyleLbl="conFgAcc1" presStyleIdx="0" presStyleCnt="3">
        <dgm:presLayoutVars>
          <dgm:bulletEnabled val="1"/>
        </dgm:presLayoutVars>
      </dgm:prSet>
      <dgm:spPr/>
    </dgm:pt>
    <dgm:pt modelId="{34E5C935-3D3D-47A0-872E-9B151761D047}" type="pres">
      <dgm:prSet presAssocID="{7A0C2454-4B55-4452-8FCA-2BEE0973A443}" presName="spaceBetweenRectangles" presStyleCnt="0"/>
      <dgm:spPr/>
    </dgm:pt>
    <dgm:pt modelId="{CB6CF2EC-FABF-4324-8082-CC4F55690BB8}" type="pres">
      <dgm:prSet presAssocID="{27AB1231-8CE7-4108-98D1-9A7DCECE8CFA}" presName="parentLin" presStyleCnt="0"/>
      <dgm:spPr/>
    </dgm:pt>
    <dgm:pt modelId="{1AA39B2E-62E6-44D1-AC5D-0D36EFA10966}" type="pres">
      <dgm:prSet presAssocID="{27AB1231-8CE7-4108-98D1-9A7DCECE8C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48F1E13-AC7A-41B1-B790-73387826C998}" type="pres">
      <dgm:prSet presAssocID="{27AB1231-8CE7-4108-98D1-9A7DCECE8C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62B44-47A4-4726-BBE4-34070190109D}" type="pres">
      <dgm:prSet presAssocID="{27AB1231-8CE7-4108-98D1-9A7DCECE8CFA}" presName="negativeSpace" presStyleCnt="0"/>
      <dgm:spPr/>
    </dgm:pt>
    <dgm:pt modelId="{BF46144E-260A-4A92-A784-DB42644F1367}" type="pres">
      <dgm:prSet presAssocID="{27AB1231-8CE7-4108-98D1-9A7DCECE8CFA}" presName="childText" presStyleLbl="conFgAcc1" presStyleIdx="1" presStyleCnt="3">
        <dgm:presLayoutVars>
          <dgm:bulletEnabled val="1"/>
        </dgm:presLayoutVars>
      </dgm:prSet>
      <dgm:spPr/>
    </dgm:pt>
    <dgm:pt modelId="{6002F57C-3A94-447F-A529-214C31C4DEFA}" type="pres">
      <dgm:prSet presAssocID="{1FD4621B-269E-4B4D-A21B-CBE2B8CFF851}" presName="spaceBetweenRectangles" presStyleCnt="0"/>
      <dgm:spPr/>
    </dgm:pt>
    <dgm:pt modelId="{950E6954-D236-44D2-B38F-CF6F3A8FA6D6}" type="pres">
      <dgm:prSet presAssocID="{7E8337B9-C3ED-4201-87D6-6DDC7B536486}" presName="parentLin" presStyleCnt="0"/>
      <dgm:spPr/>
    </dgm:pt>
    <dgm:pt modelId="{52E5DB18-15CD-4B70-9BA9-120E95F2FD50}" type="pres">
      <dgm:prSet presAssocID="{7E8337B9-C3ED-4201-87D6-6DDC7B53648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38ECF3E-CDC2-4F6F-B413-373EBBE5DDAE}" type="pres">
      <dgm:prSet presAssocID="{7E8337B9-C3ED-4201-87D6-6DDC7B5364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6599A-63CA-4FB2-A800-9EC1C4BF6F64}" type="pres">
      <dgm:prSet presAssocID="{7E8337B9-C3ED-4201-87D6-6DDC7B536486}" presName="negativeSpace" presStyleCnt="0"/>
      <dgm:spPr/>
    </dgm:pt>
    <dgm:pt modelId="{810506E6-8FDA-4BF5-AD5B-2FFF71035C3D}" type="pres">
      <dgm:prSet presAssocID="{7E8337B9-C3ED-4201-87D6-6DDC7B5364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3897EE-37E1-48D8-B81A-7F8BF5FACCC2}" type="presOf" srcId="{7E8337B9-C3ED-4201-87D6-6DDC7B536486}" destId="{838ECF3E-CDC2-4F6F-B413-373EBBE5DDAE}" srcOrd="1" destOrd="0" presId="urn:microsoft.com/office/officeart/2005/8/layout/list1"/>
    <dgm:cxn modelId="{3C203F90-7EE5-46F8-8978-AC826B7BEB9C}" type="presOf" srcId="{27AB1231-8CE7-4108-98D1-9A7DCECE8CFA}" destId="{1AA39B2E-62E6-44D1-AC5D-0D36EFA10966}" srcOrd="0" destOrd="0" presId="urn:microsoft.com/office/officeart/2005/8/layout/list1"/>
    <dgm:cxn modelId="{CD0B8216-5290-4FF0-BF57-32BA732683B2}" type="presOf" srcId="{7E8337B9-C3ED-4201-87D6-6DDC7B536486}" destId="{52E5DB18-15CD-4B70-9BA9-120E95F2FD50}" srcOrd="0" destOrd="0" presId="urn:microsoft.com/office/officeart/2005/8/layout/list1"/>
    <dgm:cxn modelId="{0E33C86D-8D3B-4FA7-84D4-E5CE7364EC98}" type="presOf" srcId="{27AB1231-8CE7-4108-98D1-9A7DCECE8CFA}" destId="{548F1E13-AC7A-41B1-B790-73387826C998}" srcOrd="1" destOrd="0" presId="urn:microsoft.com/office/officeart/2005/8/layout/list1"/>
    <dgm:cxn modelId="{167A099B-8C93-45DA-B5E0-81BE99C9A777}" type="presOf" srcId="{7B834C42-AD96-4A6D-9C3C-A3F46E2BB292}" destId="{6FDA00B1-4335-41DB-937F-2C19C0FABCB3}" srcOrd="0" destOrd="0" presId="urn:microsoft.com/office/officeart/2005/8/layout/list1"/>
    <dgm:cxn modelId="{FB003A7B-48E1-4C99-94D6-C3448127F75F}" type="presOf" srcId="{15C35393-DFF8-4611-886E-8538E115DDAB}" destId="{A69F9BB7-8EA8-42F7-89FF-1F05325338D5}" srcOrd="0" destOrd="0" presId="urn:microsoft.com/office/officeart/2005/8/layout/list1"/>
    <dgm:cxn modelId="{995333C8-DFBF-4079-81F2-A3A01B5EACD9}" type="presOf" srcId="{15C35393-DFF8-4611-886E-8538E115DDAB}" destId="{100A6C54-CF6E-4CBA-96DB-FA79971990BF}" srcOrd="1" destOrd="0" presId="urn:microsoft.com/office/officeart/2005/8/layout/list1"/>
    <dgm:cxn modelId="{64DFB29E-4D0A-46CC-B5B9-484C95F10053}" srcId="{7B834C42-AD96-4A6D-9C3C-A3F46E2BB292}" destId="{27AB1231-8CE7-4108-98D1-9A7DCECE8CFA}" srcOrd="1" destOrd="0" parTransId="{A671BCCE-5BC4-46C0-B5D7-F4CB4A897474}" sibTransId="{1FD4621B-269E-4B4D-A21B-CBE2B8CFF851}"/>
    <dgm:cxn modelId="{9E84969E-46EB-4525-9342-BDA44573833C}" srcId="{7B834C42-AD96-4A6D-9C3C-A3F46E2BB292}" destId="{7E8337B9-C3ED-4201-87D6-6DDC7B536486}" srcOrd="2" destOrd="0" parTransId="{BA25F3C4-8556-46FC-A41D-AEBDFC6D91EF}" sibTransId="{DFA5B82F-7CC4-4356-A347-5083DA01CED3}"/>
    <dgm:cxn modelId="{7516B6D5-488E-41FA-9441-D23A9403BBDB}" srcId="{7B834C42-AD96-4A6D-9C3C-A3F46E2BB292}" destId="{15C35393-DFF8-4611-886E-8538E115DDAB}" srcOrd="0" destOrd="0" parTransId="{1B45C4FA-E2C2-4AC0-AC1A-9554EEB018B1}" sibTransId="{7A0C2454-4B55-4452-8FCA-2BEE0973A443}"/>
    <dgm:cxn modelId="{93CFB95C-51F7-47A3-BC58-582EF4F9C690}" type="presParOf" srcId="{6FDA00B1-4335-41DB-937F-2C19C0FABCB3}" destId="{CC3E2BF3-3B07-4995-9A0D-C1B405B10988}" srcOrd="0" destOrd="0" presId="urn:microsoft.com/office/officeart/2005/8/layout/list1"/>
    <dgm:cxn modelId="{36719C72-CF8D-45F4-83F0-9E3140C8CB92}" type="presParOf" srcId="{CC3E2BF3-3B07-4995-9A0D-C1B405B10988}" destId="{A69F9BB7-8EA8-42F7-89FF-1F05325338D5}" srcOrd="0" destOrd="0" presId="urn:microsoft.com/office/officeart/2005/8/layout/list1"/>
    <dgm:cxn modelId="{2ED4C8DD-4599-4658-A3F0-51C138EEA178}" type="presParOf" srcId="{CC3E2BF3-3B07-4995-9A0D-C1B405B10988}" destId="{100A6C54-CF6E-4CBA-96DB-FA79971990BF}" srcOrd="1" destOrd="0" presId="urn:microsoft.com/office/officeart/2005/8/layout/list1"/>
    <dgm:cxn modelId="{4A541B92-9559-4940-8C81-F7D62F801E23}" type="presParOf" srcId="{6FDA00B1-4335-41DB-937F-2C19C0FABCB3}" destId="{A964760D-58E9-4620-86D6-D63C3CFD54F5}" srcOrd="1" destOrd="0" presId="urn:microsoft.com/office/officeart/2005/8/layout/list1"/>
    <dgm:cxn modelId="{E880AE51-E69E-4D19-91B8-6314123F623B}" type="presParOf" srcId="{6FDA00B1-4335-41DB-937F-2C19C0FABCB3}" destId="{AEAD9922-721E-4D34-A95F-6E3A28767917}" srcOrd="2" destOrd="0" presId="urn:microsoft.com/office/officeart/2005/8/layout/list1"/>
    <dgm:cxn modelId="{0D6DF6DC-565A-4D28-8D85-291FC7774F02}" type="presParOf" srcId="{6FDA00B1-4335-41DB-937F-2C19C0FABCB3}" destId="{34E5C935-3D3D-47A0-872E-9B151761D047}" srcOrd="3" destOrd="0" presId="urn:microsoft.com/office/officeart/2005/8/layout/list1"/>
    <dgm:cxn modelId="{4F0E99FA-F745-43D0-B388-CC6B14D70733}" type="presParOf" srcId="{6FDA00B1-4335-41DB-937F-2C19C0FABCB3}" destId="{CB6CF2EC-FABF-4324-8082-CC4F55690BB8}" srcOrd="4" destOrd="0" presId="urn:microsoft.com/office/officeart/2005/8/layout/list1"/>
    <dgm:cxn modelId="{1D0CF910-372C-49ED-B584-DCC9150C5CEE}" type="presParOf" srcId="{CB6CF2EC-FABF-4324-8082-CC4F55690BB8}" destId="{1AA39B2E-62E6-44D1-AC5D-0D36EFA10966}" srcOrd="0" destOrd="0" presId="urn:microsoft.com/office/officeart/2005/8/layout/list1"/>
    <dgm:cxn modelId="{E89B5EF3-A1FE-4266-9D9E-9816D0EC80DD}" type="presParOf" srcId="{CB6CF2EC-FABF-4324-8082-CC4F55690BB8}" destId="{548F1E13-AC7A-41B1-B790-73387826C998}" srcOrd="1" destOrd="0" presId="urn:microsoft.com/office/officeart/2005/8/layout/list1"/>
    <dgm:cxn modelId="{472C88AC-2426-4C80-A99D-95663C74C317}" type="presParOf" srcId="{6FDA00B1-4335-41DB-937F-2C19C0FABCB3}" destId="{35762B44-47A4-4726-BBE4-34070190109D}" srcOrd="5" destOrd="0" presId="urn:microsoft.com/office/officeart/2005/8/layout/list1"/>
    <dgm:cxn modelId="{09AB2C3A-1EB2-4D36-A3AD-655C210F00A1}" type="presParOf" srcId="{6FDA00B1-4335-41DB-937F-2C19C0FABCB3}" destId="{BF46144E-260A-4A92-A784-DB42644F1367}" srcOrd="6" destOrd="0" presId="urn:microsoft.com/office/officeart/2005/8/layout/list1"/>
    <dgm:cxn modelId="{8DBAAAE6-7829-40D6-A2AA-983663006EAE}" type="presParOf" srcId="{6FDA00B1-4335-41DB-937F-2C19C0FABCB3}" destId="{6002F57C-3A94-447F-A529-214C31C4DEFA}" srcOrd="7" destOrd="0" presId="urn:microsoft.com/office/officeart/2005/8/layout/list1"/>
    <dgm:cxn modelId="{2FAD2892-4949-4FE9-9483-511DB1D26864}" type="presParOf" srcId="{6FDA00B1-4335-41DB-937F-2C19C0FABCB3}" destId="{950E6954-D236-44D2-B38F-CF6F3A8FA6D6}" srcOrd="8" destOrd="0" presId="urn:microsoft.com/office/officeart/2005/8/layout/list1"/>
    <dgm:cxn modelId="{36E019F1-EE1D-43C5-9499-7F62E124ECB9}" type="presParOf" srcId="{950E6954-D236-44D2-B38F-CF6F3A8FA6D6}" destId="{52E5DB18-15CD-4B70-9BA9-120E95F2FD50}" srcOrd="0" destOrd="0" presId="urn:microsoft.com/office/officeart/2005/8/layout/list1"/>
    <dgm:cxn modelId="{5708EE8B-8B65-445B-A69A-5195784E5112}" type="presParOf" srcId="{950E6954-D236-44D2-B38F-CF6F3A8FA6D6}" destId="{838ECF3E-CDC2-4F6F-B413-373EBBE5DDAE}" srcOrd="1" destOrd="0" presId="urn:microsoft.com/office/officeart/2005/8/layout/list1"/>
    <dgm:cxn modelId="{8DBEA646-E762-4A3C-8F93-A1049AEB9357}" type="presParOf" srcId="{6FDA00B1-4335-41DB-937F-2C19C0FABCB3}" destId="{6836599A-63CA-4FB2-A800-9EC1C4BF6F64}" srcOrd="9" destOrd="0" presId="urn:microsoft.com/office/officeart/2005/8/layout/list1"/>
    <dgm:cxn modelId="{EC0EABD8-AB27-4B5C-8DBE-A7C80F828DE4}" type="presParOf" srcId="{6FDA00B1-4335-41DB-937F-2C19C0FABCB3}" destId="{810506E6-8FDA-4BF5-AD5B-2FFF71035C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/>
        <a:lstStyle/>
        <a:p>
          <a:pPr rtl="0"/>
          <a:r>
            <a:rPr lang="ru-RU" b="1" noProof="0" dirty="0" err="1" smtClean="0">
              <a:solidFill>
                <a:schemeClr val="bg1"/>
              </a:solidFill>
            </a:rPr>
            <a:t>ототожнювати</a:t>
          </a:r>
          <a:r>
            <a:rPr lang="ru-RU" b="1" noProof="0" dirty="0" smtClean="0">
              <a:solidFill>
                <a:schemeClr val="bg1"/>
              </a:solidFill>
            </a:rPr>
            <a:t> себе з </a:t>
          </a:r>
          <a:r>
            <a:rPr lang="ru-RU" b="1" noProof="0" dirty="0" err="1" smtClean="0">
              <a:solidFill>
                <a:schemeClr val="bg1"/>
              </a:solidFill>
            </a:rPr>
            <a:t>важливими</a:t>
          </a:r>
          <a:r>
            <a:rPr lang="ru-RU" b="1" noProof="0" dirty="0" smtClean="0">
              <a:solidFill>
                <a:schemeClr val="bg1"/>
              </a:solidFill>
            </a:rPr>
            <a:t> образами</a:t>
          </a:r>
          <a:endParaRPr lang="ru-RU" b="1" noProof="0" dirty="0">
            <a:solidFill>
              <a:schemeClr val="bg1"/>
            </a:solidFill>
          </a:endParaRP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ru-RU" b="1" noProof="0" dirty="0" smtClean="0">
              <a:solidFill>
                <a:schemeClr val="bg1"/>
              </a:solidFill>
            </a:rPr>
            <a:t>бути </a:t>
          </a:r>
          <a:r>
            <a:rPr lang="ru-RU" b="1" noProof="0" dirty="0" err="1" smtClean="0">
              <a:solidFill>
                <a:schemeClr val="bg1"/>
              </a:solidFill>
            </a:rPr>
            <a:t>цікавим</a:t>
          </a:r>
          <a:r>
            <a:rPr lang="ru-RU" b="1" noProof="0" dirty="0" smtClean="0">
              <a:solidFill>
                <a:schemeClr val="bg1"/>
              </a:solidFill>
            </a:rPr>
            <a:t> і </a:t>
          </a:r>
          <a:r>
            <a:rPr lang="ru-RU" b="1" noProof="0" dirty="0" err="1" smtClean="0">
              <a:solidFill>
                <a:schemeClr val="bg1"/>
              </a:solidFill>
            </a:rPr>
            <a:t>різнобічним</a:t>
          </a:r>
          <a:endParaRPr lang="ru-RU" b="1" noProof="0" dirty="0">
            <a:solidFill>
              <a:schemeClr val="bg1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76D56F19-2708-49DB-8F92-D8AC45F23A9A}">
      <dgm:prSet/>
      <dgm:spPr/>
      <dgm:t>
        <a:bodyPr rtlCol="0"/>
        <a:lstStyle/>
        <a:p>
          <a:pPr rtl="0"/>
          <a:r>
            <a:rPr lang="ru-RU" b="1" noProof="0" dirty="0" err="1" smtClean="0">
              <a:solidFill>
                <a:schemeClr val="bg1"/>
              </a:solidFill>
            </a:rPr>
            <a:t>прагнути</a:t>
          </a:r>
          <a:r>
            <a:rPr lang="ru-RU" b="1" noProof="0" dirty="0" smtClean="0">
              <a:solidFill>
                <a:schemeClr val="bg1"/>
              </a:solidFill>
            </a:rPr>
            <a:t> до </a:t>
          </a:r>
          <a:r>
            <a:rPr lang="ru-RU" b="1" noProof="0" dirty="0" err="1" smtClean="0">
              <a:solidFill>
                <a:schemeClr val="bg1"/>
              </a:solidFill>
            </a:rPr>
            <a:t>змін</a:t>
          </a:r>
          <a:endParaRPr lang="ru-RU" b="1" noProof="0" dirty="0">
            <a:solidFill>
              <a:schemeClr val="bg1"/>
            </a:solidFill>
          </a:endParaRP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C838D5D9-9D51-4E6B-BFA9-B77BE0153A85}">
      <dgm:prSet/>
      <dgm:spPr/>
      <dgm:t>
        <a:bodyPr rtlCol="0"/>
        <a:lstStyle/>
        <a:p>
          <a:pPr rtl="0"/>
          <a:r>
            <a:rPr lang="ru-RU" b="1" noProof="0" dirty="0" smtClean="0">
              <a:solidFill>
                <a:schemeClr val="bg1"/>
              </a:solidFill>
            </a:rPr>
            <a:t>бути </a:t>
          </a:r>
          <a:r>
            <a:rPr lang="ru-RU" b="1" noProof="0" dirty="0" err="1" smtClean="0">
              <a:solidFill>
                <a:schemeClr val="bg1"/>
              </a:solidFill>
            </a:rPr>
            <a:t>сучасним</a:t>
          </a:r>
          <a:endParaRPr lang="ru-RU" b="1" noProof="0" dirty="0">
            <a:solidFill>
              <a:schemeClr val="bg1"/>
            </a:solidFill>
          </a:endParaRPr>
        </a:p>
      </dgm:t>
    </dgm:pt>
    <dgm:pt modelId="{242107B5-F1CA-4B65-AEEB-4C8139875095}" type="parTrans" cxnId="{D7B26982-8F78-4261-B6C6-9A2A77D20A57}">
      <dgm:prSet/>
      <dgm:spPr/>
      <dgm:t>
        <a:bodyPr/>
        <a:lstStyle/>
        <a:p>
          <a:endParaRPr lang="ru-RU"/>
        </a:p>
      </dgm:t>
    </dgm:pt>
    <dgm:pt modelId="{4522741D-FF5F-47AD-9F9B-C7ACE26AAA10}" type="sibTrans" cxnId="{D7B26982-8F78-4261-B6C6-9A2A77D20A57}">
      <dgm:prSet/>
      <dgm:spPr/>
      <dgm:t>
        <a:bodyPr/>
        <a:lstStyle/>
        <a:p>
          <a:endParaRPr lang="ru-RU"/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567BFF94-4052-4EA3-BE20-17AD9505002B}" type="pres">
      <dgm:prSet presAssocID="{C838D5D9-9D51-4E6B-BFA9-B77BE0153A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96B5E-90E6-4F3A-A0B5-31CDF609AA8B}" type="pres">
      <dgm:prSet presAssocID="{C838D5D9-9D51-4E6B-BFA9-B77BE0153A85}" presName="spNode" presStyleCnt="0"/>
      <dgm:spPr/>
    </dgm:pt>
    <dgm:pt modelId="{A7E32B7C-C535-44D5-B883-C8F8AC3CAAE5}" type="pres">
      <dgm:prSet presAssocID="{4522741D-FF5F-47AD-9F9B-C7ACE26AAA10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4D003EF-058E-4B06-8917-8899082DC1EF}" type="presOf" srcId="{4522741D-FF5F-47AD-9F9B-C7ACE26AAA10}" destId="{A7E32B7C-C535-44D5-B883-C8F8AC3CAAE5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F16C3A25-7F0F-417A-98B7-5CB8E8D20724}" type="presOf" srcId="{C838D5D9-9D51-4E6B-BFA9-B77BE0153A85}" destId="{567BFF94-4052-4EA3-BE20-17AD9505002B}" srcOrd="0" destOrd="0" presId="urn:microsoft.com/office/officeart/2005/8/layout/cycle6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D7B26982-8F78-4261-B6C6-9A2A77D20A57}" srcId="{D4503D04-C97E-4622-AE07-D0307CB3B4CA}" destId="{C838D5D9-9D51-4E6B-BFA9-B77BE0153A85}" srcOrd="1" destOrd="0" parTransId="{242107B5-F1CA-4B65-AEEB-4C8139875095}" sibTransId="{4522741D-FF5F-47AD-9F9B-C7ACE26AAA10}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63F9DB40-8B91-423E-8B7D-10E95435F112}" type="presParOf" srcId="{44E59079-4044-4615-844A-2BF6DDD5742E}" destId="{567BFF94-4052-4EA3-BE20-17AD9505002B}" srcOrd="3" destOrd="0" presId="urn:microsoft.com/office/officeart/2005/8/layout/cycle6"/>
    <dgm:cxn modelId="{B08B3A1B-C08D-4834-BA78-454331340E21}" type="presParOf" srcId="{44E59079-4044-4615-844A-2BF6DDD5742E}" destId="{18C96B5E-90E6-4F3A-A0B5-31CDF609AA8B}" srcOrd="4" destOrd="0" presId="urn:microsoft.com/office/officeart/2005/8/layout/cycle6"/>
    <dgm:cxn modelId="{CCDA48CC-4BE8-4F0E-BA50-B8BD9F1A54EA}" type="presParOf" srcId="{44E59079-4044-4615-844A-2BF6DDD5742E}" destId="{A7E32B7C-C535-44D5-B883-C8F8AC3CAAE5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/>
        <a:lstStyle/>
        <a:p>
          <a:endParaRPr lang="ru-RU"/>
        </a:p>
      </dgm:t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3200" noProof="0" dirty="0" err="1" smtClean="0"/>
            <a:t>Старомодних</a:t>
          </a:r>
          <a:endParaRPr lang="ru-RU" sz="3200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3200" noProof="0" dirty="0" err="1" smtClean="0"/>
            <a:t>модних</a:t>
          </a:r>
          <a:endParaRPr lang="ru-RU" sz="3200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3200" noProof="0" dirty="0" err="1" smtClean="0"/>
            <a:t>ультрамодних</a:t>
          </a:r>
          <a:endParaRPr lang="ru-RU" sz="3200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/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 custScaleX="15981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/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/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 custScaleX="139988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35597-3536-4200-9DEC-2F11C464F645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299532-0432-46BD-A70B-A24BA26C84A9}">
      <dgm:prSet phldrT="[Текст]" custT="1"/>
      <dgm:spPr/>
      <dgm:t>
        <a:bodyPr/>
        <a:lstStyle/>
        <a:p>
          <a:r>
            <a:rPr lang="ru-RU" sz="1600" dirty="0" err="1" smtClean="0"/>
            <a:t>непристойним</a:t>
          </a:r>
          <a:r>
            <a:rPr lang="ru-RU" sz="1600" dirty="0" smtClean="0"/>
            <a:t> – за 10 </a:t>
          </a:r>
          <a:r>
            <a:rPr lang="ru-RU" sz="1600" dirty="0" err="1" smtClean="0"/>
            <a:t>років</a:t>
          </a:r>
          <a:r>
            <a:rPr lang="ru-RU" sz="1600" dirty="0" smtClean="0"/>
            <a:t> до </a:t>
          </a:r>
          <a:r>
            <a:rPr lang="ru-RU" sz="1600" dirty="0" err="1" smtClean="0"/>
            <a:t>свого</a:t>
          </a:r>
          <a:r>
            <a:rPr lang="ru-RU" sz="1600" dirty="0" smtClean="0"/>
            <a:t> часу;</a:t>
          </a:r>
          <a:endParaRPr lang="ru-RU" sz="1600" dirty="0"/>
        </a:p>
      </dgm:t>
    </dgm:pt>
    <dgm:pt modelId="{93479301-143F-4634-93AA-D9C9FC3F996E}" type="parTrans" cxnId="{C9172ED8-4CDD-46FC-8401-573E82DF5AFA}">
      <dgm:prSet/>
      <dgm:spPr/>
      <dgm:t>
        <a:bodyPr/>
        <a:lstStyle/>
        <a:p>
          <a:endParaRPr lang="ru-RU" sz="1600"/>
        </a:p>
      </dgm:t>
    </dgm:pt>
    <dgm:pt modelId="{970BD315-7B2F-4795-8892-754254D75EE1}" type="sibTrans" cxnId="{C9172ED8-4CDD-46FC-8401-573E82DF5AFA}">
      <dgm:prSet/>
      <dgm:spPr/>
      <dgm:t>
        <a:bodyPr/>
        <a:lstStyle/>
        <a:p>
          <a:endParaRPr lang="ru-RU" sz="1600"/>
        </a:p>
      </dgm:t>
    </dgm:pt>
    <dgm:pt modelId="{7D882391-7D2A-4DBA-8026-D7F0BF6C2AF4}">
      <dgm:prSet phldrT="[Текст]" custT="1"/>
      <dgm:spPr/>
      <dgm:t>
        <a:bodyPr/>
        <a:lstStyle/>
        <a:p>
          <a:r>
            <a:rPr lang="ru-RU" sz="1600" dirty="0" err="1" smtClean="0"/>
            <a:t>витонченим</a:t>
          </a:r>
          <a:r>
            <a:rPr lang="ru-RU" sz="1600" dirty="0" smtClean="0"/>
            <a:t> – у </a:t>
          </a:r>
          <a:r>
            <a:rPr lang="ru-RU" sz="1600" dirty="0" err="1" smtClean="0"/>
            <a:t>свій</a:t>
          </a:r>
          <a:r>
            <a:rPr lang="ru-RU" sz="1600" dirty="0" smtClean="0"/>
            <a:t> час;</a:t>
          </a:r>
          <a:endParaRPr lang="ru-RU" sz="1600" dirty="0"/>
        </a:p>
      </dgm:t>
    </dgm:pt>
    <dgm:pt modelId="{A2BDA3BB-A243-4948-93A7-62CBD0D73A7F}" type="parTrans" cxnId="{32A1BC62-1644-4D88-8A1B-F5F4AB23D649}">
      <dgm:prSet/>
      <dgm:spPr/>
      <dgm:t>
        <a:bodyPr/>
        <a:lstStyle/>
        <a:p>
          <a:endParaRPr lang="ru-RU" sz="1600"/>
        </a:p>
      </dgm:t>
    </dgm:pt>
    <dgm:pt modelId="{CEFF640A-4440-4427-929C-B8CF632A5A8B}" type="sibTrans" cxnId="{32A1BC62-1644-4D88-8A1B-F5F4AB23D649}">
      <dgm:prSet/>
      <dgm:spPr/>
      <dgm:t>
        <a:bodyPr/>
        <a:lstStyle/>
        <a:p>
          <a:endParaRPr lang="ru-RU" sz="1600"/>
        </a:p>
      </dgm:t>
    </dgm:pt>
    <dgm:pt modelId="{89B8B958-FF36-4D41-8F75-325CC346E0BC}">
      <dgm:prSet phldrT="[Текст]" custT="1"/>
      <dgm:spPr/>
      <dgm:t>
        <a:bodyPr/>
        <a:lstStyle/>
        <a:p>
          <a:r>
            <a:rPr lang="ru-RU" sz="1600" dirty="0" smtClean="0"/>
            <a:t>без смаку – </a:t>
          </a:r>
          <a:r>
            <a:rPr lang="ru-RU" sz="1600" dirty="0" err="1" smtClean="0"/>
            <a:t>рік</a:t>
          </a:r>
          <a:r>
            <a:rPr lang="ru-RU" sz="1600" dirty="0" smtClean="0"/>
            <a:t> (</a:t>
          </a:r>
          <a:r>
            <a:rPr lang="ru-RU" sz="1600" dirty="0" err="1" smtClean="0"/>
            <a:t>після</a:t>
          </a:r>
          <a:r>
            <a:rPr lang="ru-RU" sz="1600" dirty="0" smtClean="0"/>
            <a:t> </a:t>
          </a:r>
          <a:r>
            <a:rPr lang="ru-RU" sz="1600" dirty="0" err="1" smtClean="0"/>
            <a:t>свого</a:t>
          </a:r>
          <a:r>
            <a:rPr lang="ru-RU" sz="1600" dirty="0" smtClean="0"/>
            <a:t> часу);</a:t>
          </a:r>
          <a:endParaRPr lang="ru-RU" sz="1600" dirty="0"/>
        </a:p>
      </dgm:t>
    </dgm:pt>
    <dgm:pt modelId="{8608478F-21FB-481E-862C-B3BE18D43EF8}" type="parTrans" cxnId="{9B5F1956-3306-40F4-BE5A-B57A754526ED}">
      <dgm:prSet/>
      <dgm:spPr/>
      <dgm:t>
        <a:bodyPr/>
        <a:lstStyle/>
        <a:p>
          <a:endParaRPr lang="ru-RU" sz="1600"/>
        </a:p>
      </dgm:t>
    </dgm:pt>
    <dgm:pt modelId="{AF7AEAB0-AE81-420D-9CB5-012202F14465}" type="sibTrans" cxnId="{9B5F1956-3306-40F4-BE5A-B57A754526ED}">
      <dgm:prSet/>
      <dgm:spPr/>
      <dgm:t>
        <a:bodyPr/>
        <a:lstStyle/>
        <a:p>
          <a:endParaRPr lang="ru-RU" sz="1600"/>
        </a:p>
      </dgm:t>
    </dgm:pt>
    <dgm:pt modelId="{EC999C48-E843-4D3A-BC5E-CFDB72FDEC97}">
      <dgm:prSet phldrT="[Текст]" custT="1"/>
      <dgm:spPr/>
      <dgm:t>
        <a:bodyPr/>
        <a:lstStyle/>
        <a:p>
          <a:r>
            <a:rPr lang="ru-RU" sz="1600" dirty="0" err="1" smtClean="0"/>
            <a:t>екстравагантним</a:t>
          </a:r>
          <a:r>
            <a:rPr lang="ru-RU" sz="1600" dirty="0" smtClean="0"/>
            <a:t> – за 1 </a:t>
          </a:r>
          <a:r>
            <a:rPr lang="ru-RU" sz="1600" dirty="0" err="1" smtClean="0"/>
            <a:t>рік</a:t>
          </a:r>
          <a:r>
            <a:rPr lang="ru-RU" sz="1600" dirty="0" smtClean="0"/>
            <a:t> до </a:t>
          </a:r>
          <a:r>
            <a:rPr lang="ru-RU" sz="1600" dirty="0" err="1" smtClean="0"/>
            <a:t>свого</a:t>
          </a:r>
          <a:r>
            <a:rPr lang="ru-RU" sz="1600" dirty="0" smtClean="0"/>
            <a:t> часу;</a:t>
          </a:r>
          <a:endParaRPr lang="ru-RU" sz="1600" dirty="0"/>
        </a:p>
      </dgm:t>
    </dgm:pt>
    <dgm:pt modelId="{A48FDF65-47FF-4CE5-965D-DE54898221B1}" type="parTrans" cxnId="{5DF48CA6-7EEB-4A1B-B97C-F6468B616CB6}">
      <dgm:prSet/>
      <dgm:spPr/>
      <dgm:t>
        <a:bodyPr/>
        <a:lstStyle/>
        <a:p>
          <a:endParaRPr lang="ru-RU" sz="1600"/>
        </a:p>
      </dgm:t>
    </dgm:pt>
    <dgm:pt modelId="{4364142E-6E1C-4272-A85C-E74EE8918CC5}" type="sibTrans" cxnId="{5DF48CA6-7EEB-4A1B-B97C-F6468B616CB6}">
      <dgm:prSet/>
      <dgm:spPr/>
      <dgm:t>
        <a:bodyPr/>
        <a:lstStyle/>
        <a:p>
          <a:endParaRPr lang="ru-RU" sz="1600"/>
        </a:p>
      </dgm:t>
    </dgm:pt>
    <dgm:pt modelId="{7016B30C-99DC-44D6-B9EB-25CF021F770A}">
      <dgm:prSet phldrT="[Текст]" custT="1"/>
      <dgm:spPr/>
      <dgm:t>
        <a:bodyPr/>
        <a:lstStyle/>
        <a:p>
          <a:r>
            <a:rPr lang="ru-RU" sz="1600" dirty="0" err="1" smtClean="0"/>
            <a:t>жахливим</a:t>
          </a:r>
          <a:r>
            <a:rPr lang="ru-RU" sz="1600" dirty="0" smtClean="0"/>
            <a:t> – 10 </a:t>
          </a:r>
          <a:r>
            <a:rPr lang="ru-RU" sz="1600" dirty="0" err="1" smtClean="0"/>
            <a:t>років</a:t>
          </a:r>
          <a:r>
            <a:rPr lang="ru-RU" sz="1600" dirty="0" smtClean="0"/>
            <a:t> по тому;</a:t>
          </a:r>
          <a:endParaRPr lang="ru-RU" sz="1600" dirty="0"/>
        </a:p>
      </dgm:t>
    </dgm:pt>
    <dgm:pt modelId="{5F25404E-EC04-4C51-B401-9AE3840F0006}" type="parTrans" cxnId="{C2181411-49B8-4350-8333-1D2BB44B20F3}">
      <dgm:prSet/>
      <dgm:spPr/>
      <dgm:t>
        <a:bodyPr/>
        <a:lstStyle/>
        <a:p>
          <a:endParaRPr lang="ru-RU" sz="1600"/>
        </a:p>
      </dgm:t>
    </dgm:pt>
    <dgm:pt modelId="{6F5DDB1C-E18A-4AB4-812C-E53387F748E1}" type="sibTrans" cxnId="{C2181411-49B8-4350-8333-1D2BB44B20F3}">
      <dgm:prSet/>
      <dgm:spPr/>
      <dgm:t>
        <a:bodyPr/>
        <a:lstStyle/>
        <a:p>
          <a:endParaRPr lang="ru-RU" sz="1600"/>
        </a:p>
      </dgm:t>
    </dgm:pt>
    <dgm:pt modelId="{CA327E96-5B10-45CE-83CD-E90BBF2FE172}">
      <dgm:prSet phldrT="[Текст]" custT="1"/>
      <dgm:spPr/>
      <dgm:t>
        <a:bodyPr/>
        <a:lstStyle/>
        <a:p>
          <a:r>
            <a:rPr lang="ru-RU" sz="1600" dirty="0" err="1" smtClean="0"/>
            <a:t>чудернацьким</a:t>
          </a:r>
          <a:r>
            <a:rPr lang="ru-RU" sz="1600" dirty="0" smtClean="0"/>
            <a:t> – 50 </a:t>
          </a:r>
          <a:r>
            <a:rPr lang="ru-RU" sz="1600" dirty="0" err="1" smtClean="0"/>
            <a:t>років</a:t>
          </a:r>
          <a:r>
            <a:rPr lang="ru-RU" sz="1600" dirty="0" smtClean="0"/>
            <a:t> по тому;</a:t>
          </a:r>
          <a:endParaRPr lang="ru-RU" sz="1600" dirty="0"/>
        </a:p>
      </dgm:t>
    </dgm:pt>
    <dgm:pt modelId="{4D079EAC-7F29-4B4C-9C6B-2146D9419702}" type="parTrans" cxnId="{492D438E-0815-4EA5-9B2E-F807020F5753}">
      <dgm:prSet/>
      <dgm:spPr/>
      <dgm:t>
        <a:bodyPr/>
        <a:lstStyle/>
        <a:p>
          <a:endParaRPr lang="ru-RU" sz="1600"/>
        </a:p>
      </dgm:t>
    </dgm:pt>
    <dgm:pt modelId="{55AAF99B-1DB0-4BB6-A6FA-2970C7536F80}" type="sibTrans" cxnId="{492D438E-0815-4EA5-9B2E-F807020F5753}">
      <dgm:prSet/>
      <dgm:spPr/>
      <dgm:t>
        <a:bodyPr/>
        <a:lstStyle/>
        <a:p>
          <a:endParaRPr lang="ru-RU" sz="1600"/>
        </a:p>
      </dgm:t>
    </dgm:pt>
    <dgm:pt modelId="{190F1D49-1255-4F2A-A867-9FC6A5511031}">
      <dgm:prSet phldrT="[Текст]" custT="1"/>
      <dgm:spPr/>
      <dgm:t>
        <a:bodyPr/>
        <a:lstStyle/>
        <a:p>
          <a:r>
            <a:rPr lang="ru-RU" sz="1600" dirty="0" err="1" smtClean="0"/>
            <a:t>романтичним</a:t>
          </a:r>
          <a:r>
            <a:rPr lang="ru-RU" sz="1600" dirty="0" smtClean="0"/>
            <a:t> – 100 </a:t>
          </a:r>
          <a:r>
            <a:rPr lang="ru-RU" sz="1600" dirty="0" err="1" smtClean="0"/>
            <a:t>років</a:t>
          </a:r>
          <a:r>
            <a:rPr lang="ru-RU" sz="1600" dirty="0" smtClean="0"/>
            <a:t> по тому;                                     </a:t>
          </a:r>
          <a:endParaRPr lang="ru-RU" sz="1600" dirty="0"/>
        </a:p>
      </dgm:t>
    </dgm:pt>
    <dgm:pt modelId="{0B49787E-34A1-42D0-AB70-EE9F7459A0D4}" type="parTrans" cxnId="{1186AF24-4C7D-4F61-A41E-9EAE270D5F5F}">
      <dgm:prSet/>
      <dgm:spPr/>
      <dgm:t>
        <a:bodyPr/>
        <a:lstStyle/>
        <a:p>
          <a:endParaRPr lang="ru-RU" sz="1600"/>
        </a:p>
      </dgm:t>
    </dgm:pt>
    <dgm:pt modelId="{9BD39758-FFC6-4CA7-92B4-1F0B338435C6}" type="sibTrans" cxnId="{1186AF24-4C7D-4F61-A41E-9EAE270D5F5F}">
      <dgm:prSet/>
      <dgm:spPr/>
      <dgm:t>
        <a:bodyPr/>
        <a:lstStyle/>
        <a:p>
          <a:endParaRPr lang="ru-RU" sz="1600"/>
        </a:p>
      </dgm:t>
    </dgm:pt>
    <dgm:pt modelId="{C6142B74-513B-4ADA-A153-1BB085E0E6BE}">
      <dgm:prSet phldrT="[Текст]" custT="1"/>
      <dgm:spPr/>
      <dgm:t>
        <a:bodyPr/>
        <a:lstStyle/>
        <a:p>
          <a:r>
            <a:rPr lang="ru-RU" sz="1600" smtClean="0"/>
            <a:t>прекрасним </a:t>
          </a:r>
          <a:r>
            <a:rPr lang="ru-RU" sz="1600" dirty="0" smtClean="0"/>
            <a:t>– 150 </a:t>
          </a:r>
          <a:r>
            <a:rPr lang="ru-RU" sz="1600" dirty="0" err="1" smtClean="0"/>
            <a:t>років</a:t>
          </a:r>
          <a:r>
            <a:rPr lang="ru-RU" sz="1600" dirty="0" smtClean="0"/>
            <a:t> по тому (</a:t>
          </a:r>
          <a:r>
            <a:rPr lang="ru-RU" sz="1600" dirty="0" err="1" smtClean="0"/>
            <a:t>після</a:t>
          </a:r>
          <a:r>
            <a:rPr lang="ru-RU" sz="1600" dirty="0" smtClean="0"/>
            <a:t> </a:t>
          </a:r>
          <a:r>
            <a:rPr lang="ru-RU" sz="1600" dirty="0" err="1" smtClean="0"/>
            <a:t>свого</a:t>
          </a:r>
          <a:r>
            <a:rPr lang="ru-RU" sz="1600" dirty="0" smtClean="0"/>
            <a:t> часу).</a:t>
          </a:r>
          <a:endParaRPr lang="ru-RU" sz="1600" dirty="0"/>
        </a:p>
      </dgm:t>
    </dgm:pt>
    <dgm:pt modelId="{619A8D0A-5525-4F94-9261-41EC32840BB8}" type="parTrans" cxnId="{F35D89B4-9C6A-4955-B29F-0F02547249E4}">
      <dgm:prSet/>
      <dgm:spPr/>
      <dgm:t>
        <a:bodyPr/>
        <a:lstStyle/>
        <a:p>
          <a:endParaRPr lang="ru-RU" sz="1600"/>
        </a:p>
      </dgm:t>
    </dgm:pt>
    <dgm:pt modelId="{3EC32ABD-1043-4F8A-AF31-CF895014B5B8}" type="sibTrans" cxnId="{F35D89B4-9C6A-4955-B29F-0F02547249E4}">
      <dgm:prSet/>
      <dgm:spPr/>
      <dgm:t>
        <a:bodyPr/>
        <a:lstStyle/>
        <a:p>
          <a:endParaRPr lang="ru-RU" sz="1600"/>
        </a:p>
      </dgm:t>
    </dgm:pt>
    <dgm:pt modelId="{31EABBF1-5B64-4AD4-8A99-8DCD2837B9E7}" type="pres">
      <dgm:prSet presAssocID="{7D235597-3536-4200-9DEC-2F11C464F64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16DA127-1405-4A83-AE0E-01B49D15A25B}" type="pres">
      <dgm:prSet presAssocID="{C7299532-0432-46BD-A70B-A24BA26C84A9}" presName="noChildren" presStyleCnt="0"/>
      <dgm:spPr/>
    </dgm:pt>
    <dgm:pt modelId="{71276668-B55B-4473-84E4-EF940039DD17}" type="pres">
      <dgm:prSet presAssocID="{C7299532-0432-46BD-A70B-A24BA26C84A9}" presName="gap" presStyleCnt="0"/>
      <dgm:spPr/>
    </dgm:pt>
    <dgm:pt modelId="{959BDC37-42E2-4024-8D5B-655A5A6B5FDF}" type="pres">
      <dgm:prSet presAssocID="{C7299532-0432-46BD-A70B-A24BA26C84A9}" presName="medCircle2" presStyleLbl="vennNode1" presStyleIdx="0" presStyleCnt="8"/>
      <dgm:spPr/>
    </dgm:pt>
    <dgm:pt modelId="{5950328D-3819-4F8B-B486-8B5E30273034}" type="pres">
      <dgm:prSet presAssocID="{C7299532-0432-46BD-A70B-A24BA26C84A9}" presName="txLvlOnly1" presStyleLbl="revTx" presStyleIdx="0" presStyleCnt="8"/>
      <dgm:spPr/>
      <dgm:t>
        <a:bodyPr/>
        <a:lstStyle/>
        <a:p>
          <a:endParaRPr lang="ru-RU"/>
        </a:p>
      </dgm:t>
    </dgm:pt>
    <dgm:pt modelId="{CCEC171A-ED9A-4206-8844-E00384BC7534}" type="pres">
      <dgm:prSet presAssocID="{EC999C48-E843-4D3A-BC5E-CFDB72FDEC97}" presName="noChildren" presStyleCnt="0"/>
      <dgm:spPr/>
    </dgm:pt>
    <dgm:pt modelId="{C2EDE700-95CE-40EE-89F1-3DF3D2F36110}" type="pres">
      <dgm:prSet presAssocID="{EC999C48-E843-4D3A-BC5E-CFDB72FDEC97}" presName="gap" presStyleCnt="0"/>
      <dgm:spPr/>
    </dgm:pt>
    <dgm:pt modelId="{F5AD33FB-3C25-4EA8-9277-938AC53A638E}" type="pres">
      <dgm:prSet presAssocID="{EC999C48-E843-4D3A-BC5E-CFDB72FDEC97}" presName="medCircle2" presStyleLbl="vennNode1" presStyleIdx="1" presStyleCnt="8"/>
      <dgm:spPr/>
    </dgm:pt>
    <dgm:pt modelId="{7936AEF2-34EB-4392-8EEC-DCE761F00914}" type="pres">
      <dgm:prSet presAssocID="{EC999C48-E843-4D3A-BC5E-CFDB72FDEC97}" presName="txLvlOnly1" presStyleLbl="revTx" presStyleIdx="1" presStyleCnt="8"/>
      <dgm:spPr/>
      <dgm:t>
        <a:bodyPr/>
        <a:lstStyle/>
        <a:p>
          <a:endParaRPr lang="ru-RU"/>
        </a:p>
      </dgm:t>
    </dgm:pt>
    <dgm:pt modelId="{CB545EDB-B159-4F5D-97D6-7308B23BAF98}" type="pres">
      <dgm:prSet presAssocID="{7D882391-7D2A-4DBA-8026-D7F0BF6C2AF4}" presName="noChildren" presStyleCnt="0"/>
      <dgm:spPr/>
    </dgm:pt>
    <dgm:pt modelId="{109A3FB5-16EE-474B-AD8F-F38D6CAFBA9A}" type="pres">
      <dgm:prSet presAssocID="{7D882391-7D2A-4DBA-8026-D7F0BF6C2AF4}" presName="gap" presStyleCnt="0"/>
      <dgm:spPr/>
    </dgm:pt>
    <dgm:pt modelId="{CC4FD7C0-8BCC-46A8-AA79-1AD638483D8F}" type="pres">
      <dgm:prSet presAssocID="{7D882391-7D2A-4DBA-8026-D7F0BF6C2AF4}" presName="medCircle2" presStyleLbl="vennNode1" presStyleIdx="2" presStyleCnt="8"/>
      <dgm:spPr/>
    </dgm:pt>
    <dgm:pt modelId="{6F058DAE-554F-4C56-983F-EFA73F7AEC71}" type="pres">
      <dgm:prSet presAssocID="{7D882391-7D2A-4DBA-8026-D7F0BF6C2AF4}" presName="txLvlOnly1" presStyleLbl="revTx" presStyleIdx="2" presStyleCnt="8"/>
      <dgm:spPr/>
      <dgm:t>
        <a:bodyPr/>
        <a:lstStyle/>
        <a:p>
          <a:endParaRPr lang="ru-RU"/>
        </a:p>
      </dgm:t>
    </dgm:pt>
    <dgm:pt modelId="{1864A80C-A9F5-4710-ABB0-3B2B50626BEB}" type="pres">
      <dgm:prSet presAssocID="{89B8B958-FF36-4D41-8F75-325CC346E0BC}" presName="noChildren" presStyleCnt="0"/>
      <dgm:spPr/>
    </dgm:pt>
    <dgm:pt modelId="{9F9045B9-5A06-475A-B4C8-CDBDA2BE910E}" type="pres">
      <dgm:prSet presAssocID="{89B8B958-FF36-4D41-8F75-325CC346E0BC}" presName="gap" presStyleCnt="0"/>
      <dgm:spPr/>
    </dgm:pt>
    <dgm:pt modelId="{391F26CF-D826-4C56-8395-5E6C1E66AD79}" type="pres">
      <dgm:prSet presAssocID="{89B8B958-FF36-4D41-8F75-325CC346E0BC}" presName="medCircle2" presStyleLbl="vennNode1" presStyleIdx="3" presStyleCnt="8"/>
      <dgm:spPr/>
    </dgm:pt>
    <dgm:pt modelId="{18C6FFFA-6D30-423B-B1AB-A8D0FFB3DAD2}" type="pres">
      <dgm:prSet presAssocID="{89B8B958-FF36-4D41-8F75-325CC346E0BC}" presName="txLvlOnly1" presStyleLbl="revTx" presStyleIdx="3" presStyleCnt="8"/>
      <dgm:spPr/>
      <dgm:t>
        <a:bodyPr/>
        <a:lstStyle/>
        <a:p>
          <a:endParaRPr lang="ru-RU"/>
        </a:p>
      </dgm:t>
    </dgm:pt>
    <dgm:pt modelId="{2BB0F5F3-0143-4B3D-8264-65D625BAF8A4}" type="pres">
      <dgm:prSet presAssocID="{7016B30C-99DC-44D6-B9EB-25CF021F770A}" presName="noChildren" presStyleCnt="0"/>
      <dgm:spPr/>
    </dgm:pt>
    <dgm:pt modelId="{B0D3B507-43EE-4C44-8149-7236DBC404DE}" type="pres">
      <dgm:prSet presAssocID="{7016B30C-99DC-44D6-B9EB-25CF021F770A}" presName="gap" presStyleCnt="0"/>
      <dgm:spPr/>
    </dgm:pt>
    <dgm:pt modelId="{3B89858F-149E-44FE-BA41-F154ED07741D}" type="pres">
      <dgm:prSet presAssocID="{7016B30C-99DC-44D6-B9EB-25CF021F770A}" presName="medCircle2" presStyleLbl="vennNode1" presStyleIdx="4" presStyleCnt="8"/>
      <dgm:spPr/>
    </dgm:pt>
    <dgm:pt modelId="{4C4A01B8-187E-4581-B9B0-E3CBFAC0A312}" type="pres">
      <dgm:prSet presAssocID="{7016B30C-99DC-44D6-B9EB-25CF021F770A}" presName="txLvlOnly1" presStyleLbl="revTx" presStyleIdx="4" presStyleCnt="8"/>
      <dgm:spPr/>
      <dgm:t>
        <a:bodyPr/>
        <a:lstStyle/>
        <a:p>
          <a:endParaRPr lang="ru-RU"/>
        </a:p>
      </dgm:t>
    </dgm:pt>
    <dgm:pt modelId="{8DED41B8-81E8-404C-891A-E7033AB6A1AF}" type="pres">
      <dgm:prSet presAssocID="{CA327E96-5B10-45CE-83CD-E90BBF2FE172}" presName="noChildren" presStyleCnt="0"/>
      <dgm:spPr/>
    </dgm:pt>
    <dgm:pt modelId="{79832456-FF70-47BB-9106-5009428E29B9}" type="pres">
      <dgm:prSet presAssocID="{CA327E96-5B10-45CE-83CD-E90BBF2FE172}" presName="gap" presStyleCnt="0"/>
      <dgm:spPr/>
    </dgm:pt>
    <dgm:pt modelId="{CA4608DE-EDA6-4D60-88EA-9A770AD5F15E}" type="pres">
      <dgm:prSet presAssocID="{CA327E96-5B10-45CE-83CD-E90BBF2FE172}" presName="medCircle2" presStyleLbl="vennNode1" presStyleIdx="5" presStyleCnt="8"/>
      <dgm:spPr/>
    </dgm:pt>
    <dgm:pt modelId="{CFCEB182-D8BF-4D1C-AB91-54B0CB09B0F6}" type="pres">
      <dgm:prSet presAssocID="{CA327E96-5B10-45CE-83CD-E90BBF2FE172}" presName="txLvlOnly1" presStyleLbl="revTx" presStyleIdx="5" presStyleCnt="8"/>
      <dgm:spPr/>
      <dgm:t>
        <a:bodyPr/>
        <a:lstStyle/>
        <a:p>
          <a:endParaRPr lang="ru-RU"/>
        </a:p>
      </dgm:t>
    </dgm:pt>
    <dgm:pt modelId="{34189270-DE81-47A0-9A5B-636CB4CD56E4}" type="pres">
      <dgm:prSet presAssocID="{190F1D49-1255-4F2A-A867-9FC6A5511031}" presName="noChildren" presStyleCnt="0"/>
      <dgm:spPr/>
    </dgm:pt>
    <dgm:pt modelId="{77DF5107-2F19-47DC-9C37-137B7EF2DEA2}" type="pres">
      <dgm:prSet presAssocID="{190F1D49-1255-4F2A-A867-9FC6A5511031}" presName="gap" presStyleCnt="0"/>
      <dgm:spPr/>
    </dgm:pt>
    <dgm:pt modelId="{E01C46F3-923F-435D-8C66-23C399979505}" type="pres">
      <dgm:prSet presAssocID="{190F1D49-1255-4F2A-A867-9FC6A5511031}" presName="medCircle2" presStyleLbl="vennNode1" presStyleIdx="6" presStyleCnt="8"/>
      <dgm:spPr/>
    </dgm:pt>
    <dgm:pt modelId="{CD921DD5-B54A-45AD-ABF7-E3F0709C8E40}" type="pres">
      <dgm:prSet presAssocID="{190F1D49-1255-4F2A-A867-9FC6A5511031}" presName="txLvlOnly1" presStyleLbl="revTx" presStyleIdx="6" presStyleCnt="8"/>
      <dgm:spPr/>
      <dgm:t>
        <a:bodyPr/>
        <a:lstStyle/>
        <a:p>
          <a:endParaRPr lang="ru-RU"/>
        </a:p>
      </dgm:t>
    </dgm:pt>
    <dgm:pt modelId="{A1070D3A-E83D-4C4E-AD0D-71D42C8C162E}" type="pres">
      <dgm:prSet presAssocID="{C6142B74-513B-4ADA-A153-1BB085E0E6BE}" presName="noChildren" presStyleCnt="0"/>
      <dgm:spPr/>
    </dgm:pt>
    <dgm:pt modelId="{36A11A91-2878-4B9F-846F-0806843D6393}" type="pres">
      <dgm:prSet presAssocID="{C6142B74-513B-4ADA-A153-1BB085E0E6BE}" presName="gap" presStyleCnt="0"/>
      <dgm:spPr/>
    </dgm:pt>
    <dgm:pt modelId="{B80C6F37-B578-4CA9-A501-48DD91E7D264}" type="pres">
      <dgm:prSet presAssocID="{C6142B74-513B-4ADA-A153-1BB085E0E6BE}" presName="medCircle2" presStyleLbl="vennNode1" presStyleIdx="7" presStyleCnt="8"/>
      <dgm:spPr/>
    </dgm:pt>
    <dgm:pt modelId="{B4ED0800-1D24-42F8-9C29-21A95B51FFFE}" type="pres">
      <dgm:prSet presAssocID="{C6142B74-513B-4ADA-A153-1BB085E0E6BE}" presName="txLvlOnly1" presStyleLbl="revTx" presStyleIdx="7" presStyleCnt="8"/>
      <dgm:spPr/>
      <dgm:t>
        <a:bodyPr/>
        <a:lstStyle/>
        <a:p>
          <a:endParaRPr lang="ru-RU"/>
        </a:p>
      </dgm:t>
    </dgm:pt>
  </dgm:ptLst>
  <dgm:cxnLst>
    <dgm:cxn modelId="{1186AF24-4C7D-4F61-A41E-9EAE270D5F5F}" srcId="{7D235597-3536-4200-9DEC-2F11C464F645}" destId="{190F1D49-1255-4F2A-A867-9FC6A5511031}" srcOrd="6" destOrd="0" parTransId="{0B49787E-34A1-42D0-AB70-EE9F7459A0D4}" sibTransId="{9BD39758-FFC6-4CA7-92B4-1F0B338435C6}"/>
    <dgm:cxn modelId="{C9172ED8-4CDD-46FC-8401-573E82DF5AFA}" srcId="{7D235597-3536-4200-9DEC-2F11C464F645}" destId="{C7299532-0432-46BD-A70B-A24BA26C84A9}" srcOrd="0" destOrd="0" parTransId="{93479301-143F-4634-93AA-D9C9FC3F996E}" sibTransId="{970BD315-7B2F-4795-8892-754254D75EE1}"/>
    <dgm:cxn modelId="{9C44458C-6EE5-48EE-93B8-5356EAE581BC}" type="presOf" srcId="{7016B30C-99DC-44D6-B9EB-25CF021F770A}" destId="{4C4A01B8-187E-4581-B9B0-E3CBFAC0A312}" srcOrd="0" destOrd="0" presId="urn:microsoft.com/office/officeart/2008/layout/VerticalCircleList"/>
    <dgm:cxn modelId="{492D438E-0815-4EA5-9B2E-F807020F5753}" srcId="{7D235597-3536-4200-9DEC-2F11C464F645}" destId="{CA327E96-5B10-45CE-83CD-E90BBF2FE172}" srcOrd="5" destOrd="0" parTransId="{4D079EAC-7F29-4B4C-9C6B-2146D9419702}" sibTransId="{55AAF99B-1DB0-4BB6-A6FA-2970C7536F80}"/>
    <dgm:cxn modelId="{037F5469-F7C8-467A-AE37-18947910AAB8}" type="presOf" srcId="{C6142B74-513B-4ADA-A153-1BB085E0E6BE}" destId="{B4ED0800-1D24-42F8-9C29-21A95B51FFFE}" srcOrd="0" destOrd="0" presId="urn:microsoft.com/office/officeart/2008/layout/VerticalCircleList"/>
    <dgm:cxn modelId="{487C000C-AB50-4D6E-9AEF-A1A81151A9BB}" type="presOf" srcId="{190F1D49-1255-4F2A-A867-9FC6A5511031}" destId="{CD921DD5-B54A-45AD-ABF7-E3F0709C8E40}" srcOrd="0" destOrd="0" presId="urn:microsoft.com/office/officeart/2008/layout/VerticalCircleList"/>
    <dgm:cxn modelId="{6C6FB0C5-A8BD-4F66-8FF8-A6822174ED22}" type="presOf" srcId="{CA327E96-5B10-45CE-83CD-E90BBF2FE172}" destId="{CFCEB182-D8BF-4D1C-AB91-54B0CB09B0F6}" srcOrd="0" destOrd="0" presId="urn:microsoft.com/office/officeart/2008/layout/VerticalCircleList"/>
    <dgm:cxn modelId="{C895255E-F367-4013-AB0D-64ED36878166}" type="presOf" srcId="{EC999C48-E843-4D3A-BC5E-CFDB72FDEC97}" destId="{7936AEF2-34EB-4392-8EEC-DCE761F00914}" srcOrd="0" destOrd="0" presId="urn:microsoft.com/office/officeart/2008/layout/VerticalCircleList"/>
    <dgm:cxn modelId="{5DF48CA6-7EEB-4A1B-B97C-F6468B616CB6}" srcId="{7D235597-3536-4200-9DEC-2F11C464F645}" destId="{EC999C48-E843-4D3A-BC5E-CFDB72FDEC97}" srcOrd="1" destOrd="0" parTransId="{A48FDF65-47FF-4CE5-965D-DE54898221B1}" sibTransId="{4364142E-6E1C-4272-A85C-E74EE8918CC5}"/>
    <dgm:cxn modelId="{5D8BDB56-AA95-4985-B25A-2CD17AB01A14}" type="presOf" srcId="{89B8B958-FF36-4D41-8F75-325CC346E0BC}" destId="{18C6FFFA-6D30-423B-B1AB-A8D0FFB3DAD2}" srcOrd="0" destOrd="0" presId="urn:microsoft.com/office/officeart/2008/layout/VerticalCircleList"/>
    <dgm:cxn modelId="{C6C5A109-2675-42ED-98A3-B5B0FEA4DF4B}" type="presOf" srcId="{C7299532-0432-46BD-A70B-A24BA26C84A9}" destId="{5950328D-3819-4F8B-B486-8B5E30273034}" srcOrd="0" destOrd="0" presId="urn:microsoft.com/office/officeart/2008/layout/VerticalCircleList"/>
    <dgm:cxn modelId="{7B49F727-21AE-465A-AFA5-41D1EF69A91F}" type="presOf" srcId="{7D235597-3536-4200-9DEC-2F11C464F645}" destId="{31EABBF1-5B64-4AD4-8A99-8DCD2837B9E7}" srcOrd="0" destOrd="0" presId="urn:microsoft.com/office/officeart/2008/layout/VerticalCircleList"/>
    <dgm:cxn modelId="{C2181411-49B8-4350-8333-1D2BB44B20F3}" srcId="{7D235597-3536-4200-9DEC-2F11C464F645}" destId="{7016B30C-99DC-44D6-B9EB-25CF021F770A}" srcOrd="4" destOrd="0" parTransId="{5F25404E-EC04-4C51-B401-9AE3840F0006}" sibTransId="{6F5DDB1C-E18A-4AB4-812C-E53387F748E1}"/>
    <dgm:cxn modelId="{5576471F-00E7-494D-B042-2B813E25FCF7}" type="presOf" srcId="{7D882391-7D2A-4DBA-8026-D7F0BF6C2AF4}" destId="{6F058DAE-554F-4C56-983F-EFA73F7AEC71}" srcOrd="0" destOrd="0" presId="urn:microsoft.com/office/officeart/2008/layout/VerticalCircleList"/>
    <dgm:cxn modelId="{32A1BC62-1644-4D88-8A1B-F5F4AB23D649}" srcId="{7D235597-3536-4200-9DEC-2F11C464F645}" destId="{7D882391-7D2A-4DBA-8026-D7F0BF6C2AF4}" srcOrd="2" destOrd="0" parTransId="{A2BDA3BB-A243-4948-93A7-62CBD0D73A7F}" sibTransId="{CEFF640A-4440-4427-929C-B8CF632A5A8B}"/>
    <dgm:cxn modelId="{F35D89B4-9C6A-4955-B29F-0F02547249E4}" srcId="{7D235597-3536-4200-9DEC-2F11C464F645}" destId="{C6142B74-513B-4ADA-A153-1BB085E0E6BE}" srcOrd="7" destOrd="0" parTransId="{619A8D0A-5525-4F94-9261-41EC32840BB8}" sibTransId="{3EC32ABD-1043-4F8A-AF31-CF895014B5B8}"/>
    <dgm:cxn modelId="{9B5F1956-3306-40F4-BE5A-B57A754526ED}" srcId="{7D235597-3536-4200-9DEC-2F11C464F645}" destId="{89B8B958-FF36-4D41-8F75-325CC346E0BC}" srcOrd="3" destOrd="0" parTransId="{8608478F-21FB-481E-862C-B3BE18D43EF8}" sibTransId="{AF7AEAB0-AE81-420D-9CB5-012202F14465}"/>
    <dgm:cxn modelId="{19CB7296-FAF6-46A9-92BB-B5797A863EDB}" type="presParOf" srcId="{31EABBF1-5B64-4AD4-8A99-8DCD2837B9E7}" destId="{D16DA127-1405-4A83-AE0E-01B49D15A25B}" srcOrd="0" destOrd="0" presId="urn:microsoft.com/office/officeart/2008/layout/VerticalCircleList"/>
    <dgm:cxn modelId="{B762CEC2-69F5-4E9B-8AD2-09E991EEBE4B}" type="presParOf" srcId="{D16DA127-1405-4A83-AE0E-01B49D15A25B}" destId="{71276668-B55B-4473-84E4-EF940039DD17}" srcOrd="0" destOrd="0" presId="urn:microsoft.com/office/officeart/2008/layout/VerticalCircleList"/>
    <dgm:cxn modelId="{273F9223-E012-466C-BF34-1EE95852869A}" type="presParOf" srcId="{D16DA127-1405-4A83-AE0E-01B49D15A25B}" destId="{959BDC37-42E2-4024-8D5B-655A5A6B5FDF}" srcOrd="1" destOrd="0" presId="urn:microsoft.com/office/officeart/2008/layout/VerticalCircleList"/>
    <dgm:cxn modelId="{79A26BBE-776D-463E-B3A7-AF25633962F2}" type="presParOf" srcId="{D16DA127-1405-4A83-AE0E-01B49D15A25B}" destId="{5950328D-3819-4F8B-B486-8B5E30273034}" srcOrd="2" destOrd="0" presId="urn:microsoft.com/office/officeart/2008/layout/VerticalCircleList"/>
    <dgm:cxn modelId="{BABC6002-30B0-461B-8B80-946A417C5042}" type="presParOf" srcId="{31EABBF1-5B64-4AD4-8A99-8DCD2837B9E7}" destId="{CCEC171A-ED9A-4206-8844-E00384BC7534}" srcOrd="1" destOrd="0" presId="urn:microsoft.com/office/officeart/2008/layout/VerticalCircleList"/>
    <dgm:cxn modelId="{232062D7-6A9D-4652-9295-A4B706A6B6F6}" type="presParOf" srcId="{CCEC171A-ED9A-4206-8844-E00384BC7534}" destId="{C2EDE700-95CE-40EE-89F1-3DF3D2F36110}" srcOrd="0" destOrd="0" presId="urn:microsoft.com/office/officeart/2008/layout/VerticalCircleList"/>
    <dgm:cxn modelId="{9F65BE51-0D8F-4A9A-BDC5-895BA242F918}" type="presParOf" srcId="{CCEC171A-ED9A-4206-8844-E00384BC7534}" destId="{F5AD33FB-3C25-4EA8-9277-938AC53A638E}" srcOrd="1" destOrd="0" presId="urn:microsoft.com/office/officeart/2008/layout/VerticalCircleList"/>
    <dgm:cxn modelId="{E931EA4C-C021-4620-B9D4-E223B95FA611}" type="presParOf" srcId="{CCEC171A-ED9A-4206-8844-E00384BC7534}" destId="{7936AEF2-34EB-4392-8EEC-DCE761F00914}" srcOrd="2" destOrd="0" presId="urn:microsoft.com/office/officeart/2008/layout/VerticalCircleList"/>
    <dgm:cxn modelId="{9C0DA2C1-FC25-4AD6-8DAF-4DFF4BEAEB2B}" type="presParOf" srcId="{31EABBF1-5B64-4AD4-8A99-8DCD2837B9E7}" destId="{CB545EDB-B159-4F5D-97D6-7308B23BAF98}" srcOrd="2" destOrd="0" presId="urn:microsoft.com/office/officeart/2008/layout/VerticalCircleList"/>
    <dgm:cxn modelId="{D2101D82-A877-4A4D-B322-76C09720EA3D}" type="presParOf" srcId="{CB545EDB-B159-4F5D-97D6-7308B23BAF98}" destId="{109A3FB5-16EE-474B-AD8F-F38D6CAFBA9A}" srcOrd="0" destOrd="0" presId="urn:microsoft.com/office/officeart/2008/layout/VerticalCircleList"/>
    <dgm:cxn modelId="{27C4E075-EDBD-4D86-9107-63924A6F4BAB}" type="presParOf" srcId="{CB545EDB-B159-4F5D-97D6-7308B23BAF98}" destId="{CC4FD7C0-8BCC-46A8-AA79-1AD638483D8F}" srcOrd="1" destOrd="0" presId="urn:microsoft.com/office/officeart/2008/layout/VerticalCircleList"/>
    <dgm:cxn modelId="{FB6A8CC4-807C-40EB-A723-5A7A47BCD78B}" type="presParOf" srcId="{CB545EDB-B159-4F5D-97D6-7308B23BAF98}" destId="{6F058DAE-554F-4C56-983F-EFA73F7AEC71}" srcOrd="2" destOrd="0" presId="urn:microsoft.com/office/officeart/2008/layout/VerticalCircleList"/>
    <dgm:cxn modelId="{CE1D3991-D1EE-4663-B30D-1385214A869E}" type="presParOf" srcId="{31EABBF1-5B64-4AD4-8A99-8DCD2837B9E7}" destId="{1864A80C-A9F5-4710-ABB0-3B2B50626BEB}" srcOrd="3" destOrd="0" presId="urn:microsoft.com/office/officeart/2008/layout/VerticalCircleList"/>
    <dgm:cxn modelId="{D5FC1A89-60EB-460E-BCF7-C5CCC741821C}" type="presParOf" srcId="{1864A80C-A9F5-4710-ABB0-3B2B50626BEB}" destId="{9F9045B9-5A06-475A-B4C8-CDBDA2BE910E}" srcOrd="0" destOrd="0" presId="urn:microsoft.com/office/officeart/2008/layout/VerticalCircleList"/>
    <dgm:cxn modelId="{A4E507B1-B9AB-4F1B-8ACC-258BB516A9AB}" type="presParOf" srcId="{1864A80C-A9F5-4710-ABB0-3B2B50626BEB}" destId="{391F26CF-D826-4C56-8395-5E6C1E66AD79}" srcOrd="1" destOrd="0" presId="urn:microsoft.com/office/officeart/2008/layout/VerticalCircleList"/>
    <dgm:cxn modelId="{A851F762-6E71-468B-8C56-C26FA0938EB3}" type="presParOf" srcId="{1864A80C-A9F5-4710-ABB0-3B2B50626BEB}" destId="{18C6FFFA-6D30-423B-B1AB-A8D0FFB3DAD2}" srcOrd="2" destOrd="0" presId="urn:microsoft.com/office/officeart/2008/layout/VerticalCircleList"/>
    <dgm:cxn modelId="{543D4C38-98ED-43E8-9BE0-C0AA2C1E4771}" type="presParOf" srcId="{31EABBF1-5B64-4AD4-8A99-8DCD2837B9E7}" destId="{2BB0F5F3-0143-4B3D-8264-65D625BAF8A4}" srcOrd="4" destOrd="0" presId="urn:microsoft.com/office/officeart/2008/layout/VerticalCircleList"/>
    <dgm:cxn modelId="{52350943-1525-4ECF-8B49-789D1990BBF9}" type="presParOf" srcId="{2BB0F5F3-0143-4B3D-8264-65D625BAF8A4}" destId="{B0D3B507-43EE-4C44-8149-7236DBC404DE}" srcOrd="0" destOrd="0" presId="urn:microsoft.com/office/officeart/2008/layout/VerticalCircleList"/>
    <dgm:cxn modelId="{84FB926D-8C41-45AF-B70B-9AB1C2A1DDD3}" type="presParOf" srcId="{2BB0F5F3-0143-4B3D-8264-65D625BAF8A4}" destId="{3B89858F-149E-44FE-BA41-F154ED07741D}" srcOrd="1" destOrd="0" presId="urn:microsoft.com/office/officeart/2008/layout/VerticalCircleList"/>
    <dgm:cxn modelId="{F5EBDA54-A7B5-4D88-997F-5C57D2FF9DF0}" type="presParOf" srcId="{2BB0F5F3-0143-4B3D-8264-65D625BAF8A4}" destId="{4C4A01B8-187E-4581-B9B0-E3CBFAC0A312}" srcOrd="2" destOrd="0" presId="urn:microsoft.com/office/officeart/2008/layout/VerticalCircleList"/>
    <dgm:cxn modelId="{8E96F194-A34E-4092-941A-D07EDAD4CCA1}" type="presParOf" srcId="{31EABBF1-5B64-4AD4-8A99-8DCD2837B9E7}" destId="{8DED41B8-81E8-404C-891A-E7033AB6A1AF}" srcOrd="5" destOrd="0" presId="urn:microsoft.com/office/officeart/2008/layout/VerticalCircleList"/>
    <dgm:cxn modelId="{3DA1F88B-8511-4DDD-A50C-6E5F4D86FFB9}" type="presParOf" srcId="{8DED41B8-81E8-404C-891A-E7033AB6A1AF}" destId="{79832456-FF70-47BB-9106-5009428E29B9}" srcOrd="0" destOrd="0" presId="urn:microsoft.com/office/officeart/2008/layout/VerticalCircleList"/>
    <dgm:cxn modelId="{40D052DB-6329-4E83-8A61-5FBDA87C5EAD}" type="presParOf" srcId="{8DED41B8-81E8-404C-891A-E7033AB6A1AF}" destId="{CA4608DE-EDA6-4D60-88EA-9A770AD5F15E}" srcOrd="1" destOrd="0" presId="urn:microsoft.com/office/officeart/2008/layout/VerticalCircleList"/>
    <dgm:cxn modelId="{58730743-43A4-4341-84DD-787A11D36382}" type="presParOf" srcId="{8DED41B8-81E8-404C-891A-E7033AB6A1AF}" destId="{CFCEB182-D8BF-4D1C-AB91-54B0CB09B0F6}" srcOrd="2" destOrd="0" presId="urn:microsoft.com/office/officeart/2008/layout/VerticalCircleList"/>
    <dgm:cxn modelId="{1400A684-43CA-45AB-85B3-4F5D99CFD2BF}" type="presParOf" srcId="{31EABBF1-5B64-4AD4-8A99-8DCD2837B9E7}" destId="{34189270-DE81-47A0-9A5B-636CB4CD56E4}" srcOrd="6" destOrd="0" presId="urn:microsoft.com/office/officeart/2008/layout/VerticalCircleList"/>
    <dgm:cxn modelId="{E6DA5385-5729-421A-BF15-B25CC4383AF2}" type="presParOf" srcId="{34189270-DE81-47A0-9A5B-636CB4CD56E4}" destId="{77DF5107-2F19-47DC-9C37-137B7EF2DEA2}" srcOrd="0" destOrd="0" presId="urn:microsoft.com/office/officeart/2008/layout/VerticalCircleList"/>
    <dgm:cxn modelId="{C4D0F718-69C6-4C1C-A5D4-F07BF045D48B}" type="presParOf" srcId="{34189270-DE81-47A0-9A5B-636CB4CD56E4}" destId="{E01C46F3-923F-435D-8C66-23C399979505}" srcOrd="1" destOrd="0" presId="urn:microsoft.com/office/officeart/2008/layout/VerticalCircleList"/>
    <dgm:cxn modelId="{33C2E2C9-757D-431E-BA59-BD824E4488BC}" type="presParOf" srcId="{34189270-DE81-47A0-9A5B-636CB4CD56E4}" destId="{CD921DD5-B54A-45AD-ABF7-E3F0709C8E40}" srcOrd="2" destOrd="0" presId="urn:microsoft.com/office/officeart/2008/layout/VerticalCircleList"/>
    <dgm:cxn modelId="{5C9F9685-C3FF-4ED9-9594-23DFB3250131}" type="presParOf" srcId="{31EABBF1-5B64-4AD4-8A99-8DCD2837B9E7}" destId="{A1070D3A-E83D-4C4E-AD0D-71D42C8C162E}" srcOrd="7" destOrd="0" presId="urn:microsoft.com/office/officeart/2008/layout/VerticalCircleList"/>
    <dgm:cxn modelId="{17575E6A-EAD2-473B-B539-468434FB4C74}" type="presParOf" srcId="{A1070D3A-E83D-4C4E-AD0D-71D42C8C162E}" destId="{36A11A91-2878-4B9F-846F-0806843D6393}" srcOrd="0" destOrd="0" presId="urn:microsoft.com/office/officeart/2008/layout/VerticalCircleList"/>
    <dgm:cxn modelId="{63CC405E-B1B1-4367-9D54-029FDAD5C154}" type="presParOf" srcId="{A1070D3A-E83D-4C4E-AD0D-71D42C8C162E}" destId="{B80C6F37-B578-4CA9-A501-48DD91E7D264}" srcOrd="1" destOrd="0" presId="urn:microsoft.com/office/officeart/2008/layout/VerticalCircleList"/>
    <dgm:cxn modelId="{2A981E90-D70F-4A39-97C4-27DBA33344BE}" type="presParOf" srcId="{A1070D3A-E83D-4C4E-AD0D-71D42C8C162E}" destId="{B4ED0800-1D24-42F8-9C29-21A95B51FFF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448D94-792E-4710-86F5-64338F1E17B2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E88C1068-2D57-448B-A22C-A77467126799}">
      <dgm:prSet phldrT="[Текст]" custT="1"/>
      <dgm:spPr/>
      <dgm:t>
        <a:bodyPr/>
        <a:lstStyle/>
        <a:p>
          <a:r>
            <a:rPr lang="ru-RU" sz="1100" b="1" u="sng" dirty="0" err="1" smtClean="0"/>
            <a:t>Інноватори</a:t>
          </a:r>
          <a:r>
            <a:rPr lang="ru-RU" sz="1100" b="1" u="sng" dirty="0" smtClean="0"/>
            <a:t> – </a:t>
          </a:r>
          <a:r>
            <a:rPr lang="ru-RU" sz="1100" b="1" u="sng" dirty="0" err="1" smtClean="0"/>
            <a:t>революціонери</a:t>
          </a:r>
          <a:r>
            <a:rPr lang="ru-RU" sz="1100" b="1" u="sng" dirty="0" smtClean="0"/>
            <a:t> в </a:t>
          </a:r>
          <a:r>
            <a:rPr lang="ru-RU" sz="1100" b="1" u="sng" dirty="0" err="1" smtClean="0"/>
            <a:t>галузі</a:t>
          </a:r>
          <a:r>
            <a:rPr lang="ru-RU" sz="1100" b="1" u="sng" dirty="0" smtClean="0"/>
            <a:t> </a:t>
          </a:r>
          <a:r>
            <a:rPr lang="ru-RU" sz="1100" b="1" u="sng" dirty="0" err="1" smtClean="0"/>
            <a:t>моди</a:t>
          </a:r>
          <a:r>
            <a:rPr lang="ru-RU" sz="1100" b="1" u="sng" dirty="0" smtClean="0"/>
            <a:t>.</a:t>
          </a:r>
        </a:p>
        <a:p>
          <a:r>
            <a:rPr lang="ru-RU" sz="1100" dirty="0" smtClean="0"/>
            <a:t> </a:t>
          </a:r>
          <a:r>
            <a:rPr lang="ru-RU" sz="1100" dirty="0" err="1" smtClean="0"/>
            <a:t>Безперечно</a:t>
          </a:r>
          <a:r>
            <a:rPr lang="ru-RU" sz="1100" dirty="0" smtClean="0"/>
            <a:t>, </a:t>
          </a:r>
          <a:r>
            <a:rPr lang="ru-RU" sz="1100" dirty="0" err="1" smtClean="0"/>
            <a:t>це</a:t>
          </a:r>
          <a:r>
            <a:rPr lang="ru-RU" sz="1100" dirty="0" smtClean="0"/>
            <a:t> вони </a:t>
          </a:r>
          <a:r>
            <a:rPr lang="ru-RU" sz="1100" dirty="0" err="1" smtClean="0"/>
            <a:t>створюють</a:t>
          </a:r>
          <a:r>
            <a:rPr lang="ru-RU" sz="1100" dirty="0" smtClean="0"/>
            <a:t> моду </a:t>
          </a:r>
          <a:r>
            <a:rPr lang="ru-RU" sz="1100" dirty="0" err="1" smtClean="0"/>
            <a:t>вищого</a:t>
          </a:r>
          <a:r>
            <a:rPr lang="ru-RU" sz="1100" dirty="0" smtClean="0"/>
            <a:t> </a:t>
          </a:r>
          <a:r>
            <a:rPr lang="ru-RU" sz="1100" dirty="0" err="1" smtClean="0"/>
            <a:t>рівня</a:t>
          </a:r>
          <a:r>
            <a:rPr lang="ru-RU" sz="1100" dirty="0" smtClean="0"/>
            <a:t> (</a:t>
          </a:r>
          <a:r>
            <a:rPr lang="ru-RU" sz="1100" dirty="0" err="1" smtClean="0"/>
            <a:t>колекції</a:t>
          </a:r>
          <a:r>
            <a:rPr lang="ru-RU" sz="1100" dirty="0" smtClean="0"/>
            <a:t> </a:t>
          </a:r>
          <a:r>
            <a:rPr lang="ru-RU" sz="1100" dirty="0" err="1" smtClean="0"/>
            <a:t>від</a:t>
          </a:r>
          <a:r>
            <a:rPr lang="ru-RU" sz="1100" dirty="0" smtClean="0"/>
            <a:t> кутюр), а </a:t>
          </a:r>
          <a:r>
            <a:rPr lang="ru-RU" sz="1100" dirty="0" err="1" smtClean="0"/>
            <a:t>також</a:t>
          </a:r>
          <a:r>
            <a:rPr lang="ru-RU" sz="1100" dirty="0" smtClean="0"/>
            <a:t> </a:t>
          </a:r>
          <a:r>
            <a:rPr lang="ru-RU" sz="1100" dirty="0" err="1" smtClean="0"/>
            <a:t>формують</a:t>
          </a:r>
          <a:r>
            <a:rPr lang="ru-RU" sz="1100" dirty="0" smtClean="0"/>
            <a:t> </a:t>
          </a:r>
          <a:r>
            <a:rPr lang="ru-RU" sz="1100" dirty="0" err="1" smtClean="0"/>
            <a:t>нові</a:t>
          </a:r>
          <a:r>
            <a:rPr lang="ru-RU" sz="1100" dirty="0" smtClean="0"/>
            <a:t> </a:t>
          </a:r>
          <a:r>
            <a:rPr lang="ru-RU" sz="1100" dirty="0" err="1" smtClean="0"/>
            <a:t>тенденції</a:t>
          </a:r>
          <a:r>
            <a:rPr lang="ru-RU" sz="1100" dirty="0" smtClean="0"/>
            <a:t> в </a:t>
          </a:r>
          <a:r>
            <a:rPr lang="ru-RU" sz="1100" dirty="0" err="1" smtClean="0"/>
            <a:t>масовій</a:t>
          </a:r>
          <a:r>
            <a:rPr lang="ru-RU" sz="1100" dirty="0" smtClean="0"/>
            <a:t> </a:t>
          </a:r>
          <a:r>
            <a:rPr lang="ru-RU" sz="1100" dirty="0" err="1" smtClean="0"/>
            <a:t>моді</a:t>
          </a:r>
          <a:r>
            <a:rPr lang="ru-RU" sz="1100" dirty="0" smtClean="0"/>
            <a:t> (</a:t>
          </a:r>
          <a:r>
            <a:rPr lang="ru-RU" sz="1100" dirty="0" err="1" smtClean="0"/>
            <a:t>колекції</a:t>
          </a:r>
          <a:r>
            <a:rPr lang="ru-RU" sz="1100" dirty="0" smtClean="0"/>
            <a:t> прет-а-порте). </a:t>
          </a:r>
          <a:r>
            <a:rPr lang="ru-RU" sz="1100" dirty="0" err="1" smtClean="0"/>
            <a:t>Це</a:t>
          </a:r>
          <a:r>
            <a:rPr lang="ru-RU" sz="1100" dirty="0" smtClean="0"/>
            <a:t> </a:t>
          </a:r>
          <a:r>
            <a:rPr lang="ru-RU" sz="1100" dirty="0" err="1" smtClean="0"/>
            <a:t>кутюр’є</a:t>
          </a:r>
          <a:r>
            <a:rPr lang="ru-RU" sz="1100" dirty="0" smtClean="0"/>
            <a:t> і </a:t>
          </a:r>
          <a:r>
            <a:rPr lang="ru-RU" sz="1100" dirty="0" err="1" smtClean="0"/>
            <a:t>дизайнери</a:t>
          </a:r>
          <a:r>
            <a:rPr lang="ru-RU" sz="1100" dirty="0" smtClean="0"/>
            <a:t> </a:t>
          </a:r>
          <a:r>
            <a:rPr lang="ru-RU" sz="1100" dirty="0" err="1" smtClean="0"/>
            <a:t>зі</a:t>
          </a:r>
          <a:r>
            <a:rPr lang="ru-RU" sz="1100" dirty="0" smtClean="0"/>
            <a:t> </a:t>
          </a:r>
          <a:r>
            <a:rPr lang="ru-RU" sz="1100" dirty="0" err="1" smtClean="0"/>
            <a:t>світовим</a:t>
          </a:r>
          <a:r>
            <a:rPr lang="ru-RU" sz="1100" dirty="0" smtClean="0"/>
            <a:t> </a:t>
          </a:r>
          <a:r>
            <a:rPr lang="ru-RU" sz="1100" dirty="0" err="1" smtClean="0"/>
            <a:t>ім’ям</a:t>
          </a:r>
          <a:r>
            <a:rPr lang="ru-RU" sz="1100" dirty="0" smtClean="0"/>
            <a:t>, </a:t>
          </a:r>
          <a:r>
            <a:rPr lang="ru-RU" sz="1100" dirty="0" err="1" smtClean="0"/>
            <a:t>такі</a:t>
          </a:r>
          <a:r>
            <a:rPr lang="ru-RU" sz="1100" dirty="0" smtClean="0"/>
            <a:t> як </a:t>
          </a:r>
          <a:r>
            <a:rPr lang="ru-RU" sz="1100" dirty="0" err="1" smtClean="0"/>
            <a:t>П’єр</a:t>
          </a:r>
          <a:r>
            <a:rPr lang="ru-RU" sz="1100" dirty="0" smtClean="0"/>
            <a:t> Карден, Коко Шанель, </a:t>
          </a:r>
          <a:r>
            <a:rPr lang="ru-RU" sz="1100" dirty="0" err="1" smtClean="0"/>
            <a:t>Джанні</a:t>
          </a:r>
          <a:r>
            <a:rPr lang="ru-RU" sz="1100" dirty="0" smtClean="0"/>
            <a:t> Версаче, Жан-Поль </a:t>
          </a:r>
          <a:r>
            <a:rPr lang="ru-RU" sz="1100" dirty="0" err="1" smtClean="0"/>
            <a:t>Готьє</a:t>
          </a:r>
          <a:r>
            <a:rPr lang="ru-RU" sz="1100" dirty="0" smtClean="0"/>
            <a:t>, </a:t>
          </a:r>
          <a:r>
            <a:rPr lang="ru-RU" sz="1100" dirty="0" err="1" smtClean="0"/>
            <a:t>Джорджіо</a:t>
          </a:r>
          <a:r>
            <a:rPr lang="ru-RU" sz="1100" dirty="0" smtClean="0"/>
            <a:t> </a:t>
          </a:r>
          <a:r>
            <a:rPr lang="ru-RU" sz="1100" dirty="0" err="1" smtClean="0"/>
            <a:t>Армані</a:t>
          </a:r>
          <a:r>
            <a:rPr lang="ru-RU" sz="1100" dirty="0" smtClean="0"/>
            <a:t>.</a:t>
          </a:r>
          <a:endParaRPr lang="ru-RU" sz="1100" dirty="0"/>
        </a:p>
      </dgm:t>
    </dgm:pt>
    <dgm:pt modelId="{55824885-BDA1-4027-9D4B-27EFE19D1711}" type="parTrans" cxnId="{2D94E147-815F-4F33-859A-D8C320450F49}">
      <dgm:prSet/>
      <dgm:spPr/>
      <dgm:t>
        <a:bodyPr/>
        <a:lstStyle/>
        <a:p>
          <a:endParaRPr lang="ru-RU" sz="1100"/>
        </a:p>
      </dgm:t>
    </dgm:pt>
    <dgm:pt modelId="{C887B46A-7E99-406F-8F13-9FEF6E8F1559}" type="sibTrans" cxnId="{2D94E147-815F-4F33-859A-D8C320450F49}">
      <dgm:prSet/>
      <dgm:spPr/>
      <dgm:t>
        <a:bodyPr/>
        <a:lstStyle/>
        <a:p>
          <a:endParaRPr lang="ru-RU" sz="1100"/>
        </a:p>
      </dgm:t>
    </dgm:pt>
    <dgm:pt modelId="{F6270CD1-067F-48C0-A12B-D1B0B138F310}">
      <dgm:prSet phldrT="[Текст]" custT="1"/>
      <dgm:spPr/>
      <dgm:t>
        <a:bodyPr/>
        <a:lstStyle/>
        <a:p>
          <a:r>
            <a:rPr lang="ru-RU" sz="1200" b="1" u="sng" dirty="0" err="1" smtClean="0"/>
            <a:t>Пасивні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споживачі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моди</a:t>
          </a:r>
          <a:r>
            <a:rPr lang="ru-RU" sz="1200" b="1" u="sng" dirty="0" smtClean="0"/>
            <a:t>.</a:t>
          </a:r>
        </a:p>
        <a:p>
          <a:r>
            <a:rPr lang="ru-RU" sz="1200" b="1" u="sng" dirty="0" smtClean="0"/>
            <a:t> </a:t>
          </a:r>
        </a:p>
        <a:p>
          <a:r>
            <a:rPr lang="ru-RU" sz="1100" dirty="0" smtClean="0"/>
            <a:t>Ці люди </a:t>
          </a:r>
          <a:r>
            <a:rPr lang="ru-RU" sz="1100" dirty="0" err="1" smtClean="0"/>
            <a:t>стежать</a:t>
          </a:r>
          <a:r>
            <a:rPr lang="ru-RU" sz="1100" dirty="0" smtClean="0"/>
            <a:t> за модою час </a:t>
          </a:r>
          <a:r>
            <a:rPr lang="ru-RU" sz="1100" dirty="0" err="1" smtClean="0"/>
            <a:t>від</a:t>
          </a:r>
          <a:r>
            <a:rPr lang="ru-RU" sz="1100" dirty="0" smtClean="0"/>
            <a:t> часу, як </a:t>
          </a:r>
          <a:r>
            <a:rPr lang="ru-RU" sz="1100" dirty="0" err="1" smtClean="0"/>
            <a:t>прийдеться</a:t>
          </a:r>
          <a:r>
            <a:rPr lang="ru-RU" sz="1100" dirty="0" smtClean="0"/>
            <a:t>.</a:t>
          </a:r>
          <a:endParaRPr lang="ru-RU" sz="1100" dirty="0"/>
        </a:p>
      </dgm:t>
    </dgm:pt>
    <dgm:pt modelId="{34989C9E-AB9F-41AB-A6E6-2FC2D978B1BA}" type="parTrans" cxnId="{C09C71E6-AE7B-4F66-AC4F-962A663AF6F6}">
      <dgm:prSet/>
      <dgm:spPr/>
      <dgm:t>
        <a:bodyPr/>
        <a:lstStyle/>
        <a:p>
          <a:endParaRPr lang="ru-RU" sz="1100"/>
        </a:p>
      </dgm:t>
    </dgm:pt>
    <dgm:pt modelId="{20F13CF9-0308-43CA-8954-1C68402C3B47}" type="sibTrans" cxnId="{C09C71E6-AE7B-4F66-AC4F-962A663AF6F6}">
      <dgm:prSet/>
      <dgm:spPr/>
      <dgm:t>
        <a:bodyPr/>
        <a:lstStyle/>
        <a:p>
          <a:endParaRPr lang="ru-RU" sz="1100"/>
        </a:p>
      </dgm:t>
    </dgm:pt>
    <dgm:pt modelId="{8801A0D2-A70A-413D-9EAB-F41BE6CD64A2}">
      <dgm:prSet phldrT="[Текст]" custT="1"/>
      <dgm:spPr/>
      <dgm:t>
        <a:bodyPr/>
        <a:lstStyle/>
        <a:p>
          <a:r>
            <a:rPr lang="ru-RU" sz="1200" b="1" u="sng" dirty="0" err="1" smtClean="0"/>
            <a:t>Категорії</a:t>
          </a:r>
          <a:r>
            <a:rPr lang="ru-RU" sz="1200" b="1" u="sng" dirty="0" smtClean="0"/>
            <a:t> людей, </a:t>
          </a:r>
          <a:r>
            <a:rPr lang="ru-RU" sz="1200" b="1" u="sng" dirty="0" err="1" smtClean="0"/>
            <a:t>які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взагалі</a:t>
          </a:r>
          <a:r>
            <a:rPr lang="ru-RU" sz="1200" b="1" u="sng" dirty="0" smtClean="0"/>
            <a:t> не </a:t>
          </a:r>
          <a:r>
            <a:rPr lang="ru-RU" sz="1200" b="1" u="sng" dirty="0" err="1" smtClean="0"/>
            <a:t>визнають</a:t>
          </a:r>
          <a:r>
            <a:rPr lang="ru-RU" sz="1200" b="1" u="sng" dirty="0" smtClean="0"/>
            <a:t> моду. </a:t>
          </a:r>
        </a:p>
        <a:p>
          <a:endParaRPr lang="ru-RU" sz="1100" dirty="0" smtClean="0"/>
        </a:p>
        <a:p>
          <a:r>
            <a:rPr lang="ru-RU" sz="1100" dirty="0" smtClean="0"/>
            <a:t>Вони просто не </a:t>
          </a:r>
          <a:r>
            <a:rPr lang="ru-RU" sz="1100" dirty="0" err="1" smtClean="0"/>
            <a:t>звертають</a:t>
          </a:r>
          <a:r>
            <a:rPr lang="ru-RU" sz="1100" dirty="0" smtClean="0"/>
            <a:t> на </a:t>
          </a:r>
          <a:r>
            <a:rPr lang="ru-RU" sz="1100" dirty="0" err="1" smtClean="0"/>
            <a:t>неї</a:t>
          </a:r>
          <a:r>
            <a:rPr lang="ru-RU" sz="1100" dirty="0" smtClean="0"/>
            <a:t> </a:t>
          </a:r>
          <a:r>
            <a:rPr lang="ru-RU" sz="1100" dirty="0" err="1" smtClean="0"/>
            <a:t>ніякої</a:t>
          </a:r>
          <a:r>
            <a:rPr lang="ru-RU" sz="1100" dirty="0" smtClean="0"/>
            <a:t> </a:t>
          </a:r>
          <a:r>
            <a:rPr lang="ru-RU" sz="1100" dirty="0" err="1" smtClean="0"/>
            <a:t>уваги</a:t>
          </a:r>
          <a:r>
            <a:rPr lang="ru-RU" sz="1100" dirty="0" smtClean="0"/>
            <a:t>,</a:t>
          </a:r>
          <a:endParaRPr lang="ru-RU" sz="1100" dirty="0"/>
        </a:p>
      </dgm:t>
    </dgm:pt>
    <dgm:pt modelId="{A0B104E2-C9D5-4E36-A22D-6B325D549FB8}" type="parTrans" cxnId="{3F697C73-A607-4AC8-9633-F5B93A53031E}">
      <dgm:prSet/>
      <dgm:spPr/>
      <dgm:t>
        <a:bodyPr/>
        <a:lstStyle/>
        <a:p>
          <a:endParaRPr lang="ru-RU" sz="1100"/>
        </a:p>
      </dgm:t>
    </dgm:pt>
    <dgm:pt modelId="{8CFB814F-78D8-4210-9D8D-FE72BDBC4ED1}" type="sibTrans" cxnId="{3F697C73-A607-4AC8-9633-F5B93A53031E}">
      <dgm:prSet/>
      <dgm:spPr/>
      <dgm:t>
        <a:bodyPr/>
        <a:lstStyle/>
        <a:p>
          <a:endParaRPr lang="ru-RU" sz="1100"/>
        </a:p>
      </dgm:t>
    </dgm:pt>
    <dgm:pt modelId="{455F6AC6-1A2F-41C7-A70B-37DFC00509BD}">
      <dgm:prSet custT="1"/>
      <dgm:spPr/>
      <dgm:t>
        <a:bodyPr/>
        <a:lstStyle/>
        <a:p>
          <a:r>
            <a:rPr lang="ru-RU" sz="1200" b="1" u="sng" dirty="0" err="1" smtClean="0"/>
            <a:t>Ініціатори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моди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або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активні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її</a:t>
          </a:r>
          <a:r>
            <a:rPr lang="ru-RU" sz="1200" b="1" u="sng" dirty="0" smtClean="0"/>
            <a:t> </a:t>
          </a:r>
          <a:r>
            <a:rPr lang="ru-RU" sz="1200" b="1" u="sng" dirty="0" err="1" smtClean="0"/>
            <a:t>споживачі</a:t>
          </a:r>
          <a:r>
            <a:rPr lang="ru-RU" sz="1200" b="1" u="sng" dirty="0" smtClean="0"/>
            <a:t> та </a:t>
          </a:r>
          <a:r>
            <a:rPr lang="ru-RU" sz="1200" b="1" u="sng" dirty="0" err="1" smtClean="0"/>
            <a:t>розповсюджувачі</a:t>
          </a:r>
          <a:r>
            <a:rPr lang="ru-RU" sz="1200" b="1" u="sng" dirty="0" smtClean="0"/>
            <a:t>.</a:t>
          </a:r>
        </a:p>
        <a:p>
          <a:r>
            <a:rPr lang="ru-RU" sz="1100" dirty="0" smtClean="0"/>
            <a:t> До них належать люди, </a:t>
          </a:r>
          <a:r>
            <a:rPr lang="ru-RU" sz="1100" dirty="0" err="1" smtClean="0"/>
            <a:t>які</a:t>
          </a:r>
          <a:r>
            <a:rPr lang="ru-RU" sz="1100" dirty="0" smtClean="0"/>
            <a:t> </a:t>
          </a:r>
          <a:r>
            <a:rPr lang="ru-RU" sz="1100" dirty="0" err="1" smtClean="0"/>
            <a:t>професійно</a:t>
          </a:r>
          <a:r>
            <a:rPr lang="ru-RU" sz="1100" dirty="0" smtClean="0"/>
            <a:t> </a:t>
          </a:r>
          <a:r>
            <a:rPr lang="ru-RU" sz="1100" dirty="0" err="1" smtClean="0"/>
            <a:t>займаються</a:t>
          </a:r>
          <a:r>
            <a:rPr lang="ru-RU" sz="1100" dirty="0" smtClean="0"/>
            <a:t> модою (</a:t>
          </a:r>
          <a:r>
            <a:rPr lang="ru-RU" sz="1100" dirty="0" err="1" smtClean="0"/>
            <a:t>стилісти</a:t>
          </a:r>
          <a:r>
            <a:rPr lang="ru-RU" sz="1100" dirty="0" smtClean="0"/>
            <a:t>, </a:t>
          </a:r>
          <a:r>
            <a:rPr lang="ru-RU" sz="1100" dirty="0" err="1" smtClean="0"/>
            <a:t>дизайнери</a:t>
          </a:r>
          <a:r>
            <a:rPr lang="ru-RU" sz="1100" dirty="0" smtClean="0"/>
            <a:t>, </a:t>
          </a:r>
          <a:r>
            <a:rPr lang="ru-RU" sz="1100" dirty="0" err="1" smtClean="0"/>
            <a:t>візажисти</a:t>
          </a:r>
          <a:r>
            <a:rPr lang="ru-RU" sz="1100" dirty="0" smtClean="0"/>
            <a:t>), а </a:t>
          </a:r>
          <a:r>
            <a:rPr lang="ru-RU" sz="1100" dirty="0" err="1" smtClean="0"/>
            <a:t>також</a:t>
          </a:r>
          <a:r>
            <a:rPr lang="ru-RU" sz="1100" dirty="0" smtClean="0"/>
            <a:t> </a:t>
          </a:r>
          <a:r>
            <a:rPr lang="ru-RU" sz="1100" dirty="0" err="1" smtClean="0"/>
            <a:t>відомі</a:t>
          </a:r>
          <a:r>
            <a:rPr lang="ru-RU" sz="1100" dirty="0" smtClean="0"/>
            <a:t> особи, </a:t>
          </a:r>
          <a:r>
            <a:rPr lang="ru-RU" sz="1100" dirty="0" err="1" smtClean="0"/>
            <a:t>які</a:t>
          </a:r>
          <a:r>
            <a:rPr lang="ru-RU" sz="1100" dirty="0" smtClean="0"/>
            <a:t> є кумирами </a:t>
          </a:r>
          <a:r>
            <a:rPr lang="ru-RU" sz="1100" dirty="0" err="1" smtClean="0"/>
            <a:t>мільйонів</a:t>
          </a:r>
          <a:r>
            <a:rPr lang="ru-RU" sz="1100" dirty="0" smtClean="0"/>
            <a:t> людей. До </a:t>
          </a:r>
          <a:r>
            <a:rPr lang="ru-RU" sz="1100" dirty="0" err="1" smtClean="0"/>
            <a:t>цієї</a:t>
          </a:r>
          <a:r>
            <a:rPr lang="ru-RU" sz="1100" dirty="0" smtClean="0"/>
            <a:t> ж </a:t>
          </a:r>
          <a:r>
            <a:rPr lang="ru-RU" sz="1100" dirty="0" err="1" smtClean="0"/>
            <a:t>групи</a:t>
          </a:r>
          <a:r>
            <a:rPr lang="ru-RU" sz="1100" dirty="0" smtClean="0"/>
            <a:t> «</a:t>
          </a:r>
          <a:r>
            <a:rPr lang="ru-RU" sz="1100" dirty="0" err="1" smtClean="0"/>
            <a:t>ініціаторів</a:t>
          </a:r>
          <a:r>
            <a:rPr lang="ru-RU" sz="1100" dirty="0" smtClean="0"/>
            <a:t>» </a:t>
          </a:r>
          <a:r>
            <a:rPr lang="ru-RU" sz="1100" dirty="0" err="1" smtClean="0"/>
            <a:t>можна</a:t>
          </a:r>
          <a:r>
            <a:rPr lang="ru-RU" sz="1100" dirty="0" smtClean="0"/>
            <a:t> </a:t>
          </a:r>
          <a:r>
            <a:rPr lang="ru-RU" sz="1100" dirty="0" err="1" smtClean="0"/>
            <a:t>віднести</a:t>
          </a:r>
          <a:r>
            <a:rPr lang="ru-RU" sz="1100" dirty="0" smtClean="0"/>
            <a:t> просто «</a:t>
          </a:r>
          <a:r>
            <a:rPr lang="ru-RU" sz="1100" dirty="0" err="1" smtClean="0"/>
            <a:t>модних</a:t>
          </a:r>
          <a:r>
            <a:rPr lang="ru-RU" sz="1100" dirty="0" smtClean="0"/>
            <a:t> людей», </a:t>
          </a:r>
          <a:r>
            <a:rPr lang="ru-RU" sz="1100" dirty="0" err="1" smtClean="0"/>
            <a:t>які</a:t>
          </a:r>
          <a:r>
            <a:rPr lang="ru-RU" sz="1100" dirty="0" smtClean="0"/>
            <a:t> </a:t>
          </a:r>
          <a:r>
            <a:rPr lang="ru-RU" sz="1100" dirty="0" err="1" smtClean="0"/>
            <a:t>стежать</a:t>
          </a:r>
          <a:r>
            <a:rPr lang="ru-RU" sz="1100" dirty="0" smtClean="0"/>
            <a:t> за модою </a:t>
          </a:r>
          <a:r>
            <a:rPr lang="ru-RU" sz="1100" dirty="0" err="1" smtClean="0"/>
            <a:t>по-справжньому</a:t>
          </a:r>
          <a:r>
            <a:rPr lang="ru-RU" sz="1100" dirty="0" smtClean="0"/>
            <a:t>.</a:t>
          </a:r>
          <a:endParaRPr lang="ru-RU" sz="1100" dirty="0"/>
        </a:p>
      </dgm:t>
    </dgm:pt>
    <dgm:pt modelId="{568E25D5-0C86-411D-A162-D85405979685}" type="parTrans" cxnId="{58358148-F9C2-42B0-B054-8C6C016C38A0}">
      <dgm:prSet/>
      <dgm:spPr/>
      <dgm:t>
        <a:bodyPr/>
        <a:lstStyle/>
        <a:p>
          <a:endParaRPr lang="ru-RU" sz="1100"/>
        </a:p>
      </dgm:t>
    </dgm:pt>
    <dgm:pt modelId="{B64A9ACF-D4C4-43D5-8A83-5C766ED01111}" type="sibTrans" cxnId="{58358148-F9C2-42B0-B054-8C6C016C38A0}">
      <dgm:prSet/>
      <dgm:spPr/>
      <dgm:t>
        <a:bodyPr/>
        <a:lstStyle/>
        <a:p>
          <a:endParaRPr lang="ru-RU" sz="1100"/>
        </a:p>
      </dgm:t>
    </dgm:pt>
    <dgm:pt modelId="{63ED4A81-64A0-48E7-B117-C9D0367E79CC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200" b="1" u="sng" dirty="0" smtClean="0"/>
            <a:t>Не </a:t>
          </a:r>
          <a:r>
            <a:rPr lang="ru-RU" sz="1200" b="1" u="sng" dirty="0" err="1" smtClean="0"/>
            <a:t>визнають</a:t>
          </a:r>
          <a:r>
            <a:rPr lang="ru-RU" sz="1200" b="1" u="sng" dirty="0" smtClean="0"/>
            <a:t> моду.</a:t>
          </a:r>
        </a:p>
        <a:p>
          <a:endParaRPr lang="ru-RU" sz="1100" dirty="0" smtClean="0"/>
        </a:p>
        <a:p>
          <a:r>
            <a:rPr lang="ru-RU" sz="1100" dirty="0" err="1" smtClean="0"/>
            <a:t>Виступають</a:t>
          </a:r>
          <a:r>
            <a:rPr lang="ru-RU" sz="1100" dirty="0" smtClean="0"/>
            <a:t> </a:t>
          </a:r>
          <a:r>
            <a:rPr lang="ru-RU" sz="1100" dirty="0" err="1" smtClean="0"/>
            <a:t>її</a:t>
          </a:r>
          <a:r>
            <a:rPr lang="ru-RU" sz="1100" dirty="0" smtClean="0"/>
            <a:t> </a:t>
          </a:r>
          <a:r>
            <a:rPr lang="ru-RU" sz="1100" dirty="0" err="1" smtClean="0"/>
            <a:t>переконаними</a:t>
          </a:r>
          <a:r>
            <a:rPr lang="ru-RU" sz="1100" dirty="0" smtClean="0"/>
            <a:t> супротивниками, </a:t>
          </a:r>
          <a:r>
            <a:rPr lang="ru-RU" sz="1100" dirty="0" err="1" smtClean="0"/>
            <a:t>відстоюючи</a:t>
          </a:r>
          <a:r>
            <a:rPr lang="ru-RU" sz="1100" dirty="0" smtClean="0"/>
            <a:t> </a:t>
          </a:r>
          <a:r>
            <a:rPr lang="ru-RU" sz="1100" dirty="0" err="1" smtClean="0"/>
            <a:t>своє</a:t>
          </a:r>
          <a:r>
            <a:rPr lang="ru-RU" sz="1100" dirty="0" smtClean="0"/>
            <a:t> право на </a:t>
          </a:r>
          <a:r>
            <a:rPr lang="ru-RU" sz="1100" dirty="0" err="1" smtClean="0"/>
            <a:t>власний</a:t>
          </a:r>
          <a:r>
            <a:rPr lang="ru-RU" sz="1100" dirty="0" smtClean="0"/>
            <a:t> стиль.</a:t>
          </a:r>
          <a:endParaRPr lang="ru-RU" sz="1100" dirty="0"/>
        </a:p>
      </dgm:t>
    </dgm:pt>
    <dgm:pt modelId="{F279F42E-1B75-4CA9-90A7-407AB708A757}" type="parTrans" cxnId="{2EBDA0A0-D8D2-45D6-9267-9BE4F39E9FE8}">
      <dgm:prSet/>
      <dgm:spPr/>
      <dgm:t>
        <a:bodyPr/>
        <a:lstStyle/>
        <a:p>
          <a:endParaRPr lang="ru-RU" sz="1100"/>
        </a:p>
      </dgm:t>
    </dgm:pt>
    <dgm:pt modelId="{DEF82F01-6AED-4022-8555-7FD8017E2B84}" type="sibTrans" cxnId="{2EBDA0A0-D8D2-45D6-9267-9BE4F39E9FE8}">
      <dgm:prSet/>
      <dgm:spPr/>
      <dgm:t>
        <a:bodyPr/>
        <a:lstStyle/>
        <a:p>
          <a:endParaRPr lang="ru-RU" sz="1100"/>
        </a:p>
      </dgm:t>
    </dgm:pt>
    <dgm:pt modelId="{26EDD575-33AD-4ABA-8100-DFC6DE2810DE}" type="pres">
      <dgm:prSet presAssocID="{F9448D94-792E-4710-86F5-64338F1E17B2}" presName="Name0" presStyleCnt="0">
        <dgm:presLayoutVars>
          <dgm:dir/>
          <dgm:resizeHandles val="exact"/>
        </dgm:presLayoutVars>
      </dgm:prSet>
      <dgm:spPr/>
    </dgm:pt>
    <dgm:pt modelId="{108E6172-00CC-4634-9BF3-2AC5AACAB9B9}" type="pres">
      <dgm:prSet presAssocID="{F9448D94-792E-4710-86F5-64338F1E17B2}" presName="fgShape" presStyleLbl="fgShp" presStyleIdx="0" presStyleCnt="1"/>
      <dgm:spPr/>
    </dgm:pt>
    <dgm:pt modelId="{5EBA77BD-9AFD-4E66-B304-188286DA8396}" type="pres">
      <dgm:prSet presAssocID="{F9448D94-792E-4710-86F5-64338F1E17B2}" presName="linComp" presStyleCnt="0"/>
      <dgm:spPr/>
    </dgm:pt>
    <dgm:pt modelId="{757683A0-D96A-4651-AE43-4A11062FC010}" type="pres">
      <dgm:prSet presAssocID="{E88C1068-2D57-448B-A22C-A77467126799}" presName="compNode" presStyleCnt="0"/>
      <dgm:spPr/>
    </dgm:pt>
    <dgm:pt modelId="{676236ED-74D6-4EC2-B84F-1CAD0E2A93FE}" type="pres">
      <dgm:prSet presAssocID="{E88C1068-2D57-448B-A22C-A77467126799}" presName="bkgdShape" presStyleLbl="node1" presStyleIdx="0" presStyleCnt="5"/>
      <dgm:spPr/>
      <dgm:t>
        <a:bodyPr/>
        <a:lstStyle/>
        <a:p>
          <a:endParaRPr lang="ru-RU"/>
        </a:p>
      </dgm:t>
    </dgm:pt>
    <dgm:pt modelId="{E747222E-88FF-4EBD-A5C9-81E1C8E2F44F}" type="pres">
      <dgm:prSet presAssocID="{E88C1068-2D57-448B-A22C-A774671267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8A0C3-7B45-4C04-B32D-FDA3FFCDD953}" type="pres">
      <dgm:prSet presAssocID="{E88C1068-2D57-448B-A22C-A77467126799}" presName="invisiNode" presStyleLbl="node1" presStyleIdx="0" presStyleCnt="5"/>
      <dgm:spPr/>
    </dgm:pt>
    <dgm:pt modelId="{9FB4796E-8A08-4762-B3C2-2534BD2654F9}" type="pres">
      <dgm:prSet presAssocID="{E88C1068-2D57-448B-A22C-A77467126799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07EF52-4267-46CD-B988-C157E5E13EB5}" type="pres">
      <dgm:prSet presAssocID="{C887B46A-7E99-406F-8F13-9FEF6E8F15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43518C-6F2E-48E3-8B98-EA9A27F7B282}" type="pres">
      <dgm:prSet presAssocID="{455F6AC6-1A2F-41C7-A70B-37DFC00509BD}" presName="compNode" presStyleCnt="0"/>
      <dgm:spPr/>
    </dgm:pt>
    <dgm:pt modelId="{2B5A4A73-A127-4D70-8889-9A7E3E224F3B}" type="pres">
      <dgm:prSet presAssocID="{455F6AC6-1A2F-41C7-A70B-37DFC00509BD}" presName="bkgdShape" presStyleLbl="node1" presStyleIdx="1" presStyleCnt="5"/>
      <dgm:spPr/>
      <dgm:t>
        <a:bodyPr/>
        <a:lstStyle/>
        <a:p>
          <a:endParaRPr lang="ru-RU"/>
        </a:p>
      </dgm:t>
    </dgm:pt>
    <dgm:pt modelId="{8A92F3D1-CA30-4227-8A0F-36E886B27D11}" type="pres">
      <dgm:prSet presAssocID="{455F6AC6-1A2F-41C7-A70B-37DFC00509B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9C8B7-FD38-4B96-8CE7-F29F3A50FAE4}" type="pres">
      <dgm:prSet presAssocID="{455F6AC6-1A2F-41C7-A70B-37DFC00509BD}" presName="invisiNode" presStyleLbl="node1" presStyleIdx="1" presStyleCnt="5"/>
      <dgm:spPr/>
    </dgm:pt>
    <dgm:pt modelId="{7753EDB3-E35F-4373-8A13-D4593E680B47}" type="pres">
      <dgm:prSet presAssocID="{455F6AC6-1A2F-41C7-A70B-37DFC00509BD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3341EC5-1F62-4E45-B00E-030B468D3CE0}" type="pres">
      <dgm:prSet presAssocID="{B64A9ACF-D4C4-43D5-8A83-5C766ED011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AD7C6E-C425-4D2D-9E48-B8438F96E009}" type="pres">
      <dgm:prSet presAssocID="{F6270CD1-067F-48C0-A12B-D1B0B138F310}" presName="compNode" presStyleCnt="0"/>
      <dgm:spPr/>
    </dgm:pt>
    <dgm:pt modelId="{15B255B7-9FCC-4347-8BD4-9B7AE75B90B7}" type="pres">
      <dgm:prSet presAssocID="{F6270CD1-067F-48C0-A12B-D1B0B138F310}" presName="bkgdShape" presStyleLbl="node1" presStyleIdx="2" presStyleCnt="5"/>
      <dgm:spPr/>
      <dgm:t>
        <a:bodyPr/>
        <a:lstStyle/>
        <a:p>
          <a:endParaRPr lang="ru-RU"/>
        </a:p>
      </dgm:t>
    </dgm:pt>
    <dgm:pt modelId="{E997B390-CF69-4AFC-A8B0-EF70929D6ACD}" type="pres">
      <dgm:prSet presAssocID="{F6270CD1-067F-48C0-A12B-D1B0B138F31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03F96-AE8C-4C6B-B2C1-6E93CC3A41F4}" type="pres">
      <dgm:prSet presAssocID="{F6270CD1-067F-48C0-A12B-D1B0B138F310}" presName="invisiNode" presStyleLbl="node1" presStyleIdx="2" presStyleCnt="5"/>
      <dgm:spPr/>
    </dgm:pt>
    <dgm:pt modelId="{2BFF3F5B-C8EC-4F78-BA70-240F07C11174}" type="pres">
      <dgm:prSet presAssocID="{F6270CD1-067F-48C0-A12B-D1B0B138F310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72BAB48-6FCD-4521-8F2E-40109269C2B5}" type="pres">
      <dgm:prSet presAssocID="{20F13CF9-0308-43CA-8954-1C68402C3B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091370-7B0A-4B80-95F5-942000ECE9F0}" type="pres">
      <dgm:prSet presAssocID="{8801A0D2-A70A-413D-9EAB-F41BE6CD64A2}" presName="compNode" presStyleCnt="0"/>
      <dgm:spPr/>
    </dgm:pt>
    <dgm:pt modelId="{50485225-D722-4019-8E26-995C39EED2FF}" type="pres">
      <dgm:prSet presAssocID="{8801A0D2-A70A-413D-9EAB-F41BE6CD64A2}" presName="bkgdShape" presStyleLbl="node1" presStyleIdx="3" presStyleCnt="5"/>
      <dgm:spPr/>
      <dgm:t>
        <a:bodyPr/>
        <a:lstStyle/>
        <a:p>
          <a:endParaRPr lang="ru-RU"/>
        </a:p>
      </dgm:t>
    </dgm:pt>
    <dgm:pt modelId="{89C0CA04-051F-4BF3-9FB9-9AD23B9CD7F1}" type="pres">
      <dgm:prSet presAssocID="{8801A0D2-A70A-413D-9EAB-F41BE6CD64A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F5245-A32B-45B8-8583-4DE794244485}" type="pres">
      <dgm:prSet presAssocID="{8801A0D2-A70A-413D-9EAB-F41BE6CD64A2}" presName="invisiNode" presStyleLbl="node1" presStyleIdx="3" presStyleCnt="5"/>
      <dgm:spPr/>
    </dgm:pt>
    <dgm:pt modelId="{7B965E55-51C2-419F-952D-586634A888C3}" type="pres">
      <dgm:prSet presAssocID="{8801A0D2-A70A-413D-9EAB-F41BE6CD64A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91F09993-42EB-4D56-9918-A0A313152792}" type="pres">
      <dgm:prSet presAssocID="{8CFB814F-78D8-4210-9D8D-FE72BDBC4E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DC6B9C-42D1-4FF4-AC68-A89B6DE144FB}" type="pres">
      <dgm:prSet presAssocID="{63ED4A81-64A0-48E7-B117-C9D0367E79CC}" presName="compNode" presStyleCnt="0"/>
      <dgm:spPr/>
    </dgm:pt>
    <dgm:pt modelId="{2FAAD959-D561-499B-B046-ED0441BB4ED1}" type="pres">
      <dgm:prSet presAssocID="{63ED4A81-64A0-48E7-B117-C9D0367E79CC}" presName="bkgdShape" presStyleLbl="node1" presStyleIdx="4" presStyleCnt="5"/>
      <dgm:spPr/>
      <dgm:t>
        <a:bodyPr/>
        <a:lstStyle/>
        <a:p>
          <a:endParaRPr lang="ru-RU"/>
        </a:p>
      </dgm:t>
    </dgm:pt>
    <dgm:pt modelId="{D6C6BA97-364F-41EA-9C02-5C050DDBFEC6}" type="pres">
      <dgm:prSet presAssocID="{63ED4A81-64A0-48E7-B117-C9D0367E79C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A65FD-02FA-472A-99F5-7ED4F66A29B3}" type="pres">
      <dgm:prSet presAssocID="{63ED4A81-64A0-48E7-B117-C9D0367E79CC}" presName="invisiNode" presStyleLbl="node1" presStyleIdx="4" presStyleCnt="5"/>
      <dgm:spPr/>
    </dgm:pt>
    <dgm:pt modelId="{AD50133A-13F2-413F-9936-7B3F6BF39F8A}" type="pres">
      <dgm:prSet presAssocID="{63ED4A81-64A0-48E7-B117-C9D0367E79CC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1FFD7F4F-DABB-41F6-88B8-9ED5F33137E3}" type="presOf" srcId="{8801A0D2-A70A-413D-9EAB-F41BE6CD64A2}" destId="{50485225-D722-4019-8E26-995C39EED2FF}" srcOrd="0" destOrd="0" presId="urn:microsoft.com/office/officeart/2005/8/layout/hList7"/>
    <dgm:cxn modelId="{C09C71E6-AE7B-4F66-AC4F-962A663AF6F6}" srcId="{F9448D94-792E-4710-86F5-64338F1E17B2}" destId="{F6270CD1-067F-48C0-A12B-D1B0B138F310}" srcOrd="2" destOrd="0" parTransId="{34989C9E-AB9F-41AB-A6E6-2FC2D978B1BA}" sibTransId="{20F13CF9-0308-43CA-8954-1C68402C3B47}"/>
    <dgm:cxn modelId="{087A2EB6-9A6C-4E79-A29D-5AD74A8DB5F7}" type="presOf" srcId="{F6270CD1-067F-48C0-A12B-D1B0B138F310}" destId="{E997B390-CF69-4AFC-A8B0-EF70929D6ACD}" srcOrd="1" destOrd="0" presId="urn:microsoft.com/office/officeart/2005/8/layout/hList7"/>
    <dgm:cxn modelId="{421CCEA4-25B4-4D3E-82EC-90D76C8271B1}" type="presOf" srcId="{C887B46A-7E99-406F-8F13-9FEF6E8F1559}" destId="{3507EF52-4267-46CD-B988-C157E5E13EB5}" srcOrd="0" destOrd="0" presId="urn:microsoft.com/office/officeart/2005/8/layout/hList7"/>
    <dgm:cxn modelId="{AB0F48EA-5F16-454C-83D2-21AD552AAAE7}" type="presOf" srcId="{8CFB814F-78D8-4210-9D8D-FE72BDBC4ED1}" destId="{91F09993-42EB-4D56-9918-A0A313152792}" srcOrd="0" destOrd="0" presId="urn:microsoft.com/office/officeart/2005/8/layout/hList7"/>
    <dgm:cxn modelId="{C0AAFD47-A73A-454E-AD74-728A013F082E}" type="presOf" srcId="{455F6AC6-1A2F-41C7-A70B-37DFC00509BD}" destId="{8A92F3D1-CA30-4227-8A0F-36E886B27D11}" srcOrd="1" destOrd="0" presId="urn:microsoft.com/office/officeart/2005/8/layout/hList7"/>
    <dgm:cxn modelId="{58358148-F9C2-42B0-B054-8C6C016C38A0}" srcId="{F9448D94-792E-4710-86F5-64338F1E17B2}" destId="{455F6AC6-1A2F-41C7-A70B-37DFC00509BD}" srcOrd="1" destOrd="0" parTransId="{568E25D5-0C86-411D-A162-D85405979685}" sibTransId="{B64A9ACF-D4C4-43D5-8A83-5C766ED01111}"/>
    <dgm:cxn modelId="{2D94E147-815F-4F33-859A-D8C320450F49}" srcId="{F9448D94-792E-4710-86F5-64338F1E17B2}" destId="{E88C1068-2D57-448B-A22C-A77467126799}" srcOrd="0" destOrd="0" parTransId="{55824885-BDA1-4027-9D4B-27EFE19D1711}" sibTransId="{C887B46A-7E99-406F-8F13-9FEF6E8F1559}"/>
    <dgm:cxn modelId="{86D9B009-8CA4-438E-803C-CB755D9B0F44}" type="presOf" srcId="{F9448D94-792E-4710-86F5-64338F1E17B2}" destId="{26EDD575-33AD-4ABA-8100-DFC6DE2810DE}" srcOrd="0" destOrd="0" presId="urn:microsoft.com/office/officeart/2005/8/layout/hList7"/>
    <dgm:cxn modelId="{EF9F4F27-D457-47C3-9243-E42A4F7141D0}" type="presOf" srcId="{E88C1068-2D57-448B-A22C-A77467126799}" destId="{676236ED-74D6-4EC2-B84F-1CAD0E2A93FE}" srcOrd="0" destOrd="0" presId="urn:microsoft.com/office/officeart/2005/8/layout/hList7"/>
    <dgm:cxn modelId="{9603E6F2-7C97-4348-894F-A40FAED3C6A7}" type="presOf" srcId="{E88C1068-2D57-448B-A22C-A77467126799}" destId="{E747222E-88FF-4EBD-A5C9-81E1C8E2F44F}" srcOrd="1" destOrd="0" presId="urn:microsoft.com/office/officeart/2005/8/layout/hList7"/>
    <dgm:cxn modelId="{89A466C4-C9BD-4BBA-AD97-B8C1BC346ACC}" type="presOf" srcId="{20F13CF9-0308-43CA-8954-1C68402C3B47}" destId="{772BAB48-6FCD-4521-8F2E-40109269C2B5}" srcOrd="0" destOrd="0" presId="urn:microsoft.com/office/officeart/2005/8/layout/hList7"/>
    <dgm:cxn modelId="{B5AFEBD1-5652-48F7-B8AA-A8BF26A002D5}" type="presOf" srcId="{63ED4A81-64A0-48E7-B117-C9D0367E79CC}" destId="{D6C6BA97-364F-41EA-9C02-5C050DDBFEC6}" srcOrd="1" destOrd="0" presId="urn:microsoft.com/office/officeart/2005/8/layout/hList7"/>
    <dgm:cxn modelId="{3F697C73-A607-4AC8-9633-F5B93A53031E}" srcId="{F9448D94-792E-4710-86F5-64338F1E17B2}" destId="{8801A0D2-A70A-413D-9EAB-F41BE6CD64A2}" srcOrd="3" destOrd="0" parTransId="{A0B104E2-C9D5-4E36-A22D-6B325D549FB8}" sibTransId="{8CFB814F-78D8-4210-9D8D-FE72BDBC4ED1}"/>
    <dgm:cxn modelId="{35D9DAE0-5E82-4752-BE7D-A0A384206D0A}" type="presOf" srcId="{63ED4A81-64A0-48E7-B117-C9D0367E79CC}" destId="{2FAAD959-D561-499B-B046-ED0441BB4ED1}" srcOrd="0" destOrd="0" presId="urn:microsoft.com/office/officeart/2005/8/layout/hList7"/>
    <dgm:cxn modelId="{96B838AD-EBE2-4008-BD0D-8898831268F4}" type="presOf" srcId="{8801A0D2-A70A-413D-9EAB-F41BE6CD64A2}" destId="{89C0CA04-051F-4BF3-9FB9-9AD23B9CD7F1}" srcOrd="1" destOrd="0" presId="urn:microsoft.com/office/officeart/2005/8/layout/hList7"/>
    <dgm:cxn modelId="{2F1859A9-234A-4589-8E03-007E39EA8E5F}" type="presOf" srcId="{B64A9ACF-D4C4-43D5-8A83-5C766ED01111}" destId="{23341EC5-1F62-4E45-B00E-030B468D3CE0}" srcOrd="0" destOrd="0" presId="urn:microsoft.com/office/officeart/2005/8/layout/hList7"/>
    <dgm:cxn modelId="{2EBDA0A0-D8D2-45D6-9267-9BE4F39E9FE8}" srcId="{F9448D94-792E-4710-86F5-64338F1E17B2}" destId="{63ED4A81-64A0-48E7-B117-C9D0367E79CC}" srcOrd="4" destOrd="0" parTransId="{F279F42E-1B75-4CA9-90A7-407AB708A757}" sibTransId="{DEF82F01-6AED-4022-8555-7FD8017E2B84}"/>
    <dgm:cxn modelId="{36DA23A6-78E0-4075-82AE-AA801DDD9B5D}" type="presOf" srcId="{F6270CD1-067F-48C0-A12B-D1B0B138F310}" destId="{15B255B7-9FCC-4347-8BD4-9B7AE75B90B7}" srcOrd="0" destOrd="0" presId="urn:microsoft.com/office/officeart/2005/8/layout/hList7"/>
    <dgm:cxn modelId="{E33F9E9B-80C5-42EF-941D-B4BF7EA7D5E4}" type="presOf" srcId="{455F6AC6-1A2F-41C7-A70B-37DFC00509BD}" destId="{2B5A4A73-A127-4D70-8889-9A7E3E224F3B}" srcOrd="0" destOrd="0" presId="urn:microsoft.com/office/officeart/2005/8/layout/hList7"/>
    <dgm:cxn modelId="{80028C01-7BBF-4F14-A3A0-DE2392F1CA51}" type="presParOf" srcId="{26EDD575-33AD-4ABA-8100-DFC6DE2810DE}" destId="{108E6172-00CC-4634-9BF3-2AC5AACAB9B9}" srcOrd="0" destOrd="0" presId="urn:microsoft.com/office/officeart/2005/8/layout/hList7"/>
    <dgm:cxn modelId="{23EBF17D-1DDC-4530-A4C3-7B5F908FDB62}" type="presParOf" srcId="{26EDD575-33AD-4ABA-8100-DFC6DE2810DE}" destId="{5EBA77BD-9AFD-4E66-B304-188286DA8396}" srcOrd="1" destOrd="0" presId="urn:microsoft.com/office/officeart/2005/8/layout/hList7"/>
    <dgm:cxn modelId="{ACB1B80E-DFAA-437E-8F36-94A07B178DCB}" type="presParOf" srcId="{5EBA77BD-9AFD-4E66-B304-188286DA8396}" destId="{757683A0-D96A-4651-AE43-4A11062FC010}" srcOrd="0" destOrd="0" presId="urn:microsoft.com/office/officeart/2005/8/layout/hList7"/>
    <dgm:cxn modelId="{F51051F7-7DD3-438A-93BC-AA92D2BC9AEE}" type="presParOf" srcId="{757683A0-D96A-4651-AE43-4A11062FC010}" destId="{676236ED-74D6-4EC2-B84F-1CAD0E2A93FE}" srcOrd="0" destOrd="0" presId="urn:microsoft.com/office/officeart/2005/8/layout/hList7"/>
    <dgm:cxn modelId="{BA42C73B-BA98-4186-BB74-B0FF3677D6BE}" type="presParOf" srcId="{757683A0-D96A-4651-AE43-4A11062FC010}" destId="{E747222E-88FF-4EBD-A5C9-81E1C8E2F44F}" srcOrd="1" destOrd="0" presId="urn:microsoft.com/office/officeart/2005/8/layout/hList7"/>
    <dgm:cxn modelId="{12E10622-9E4C-4E34-BF0E-0EBCA87D6E61}" type="presParOf" srcId="{757683A0-D96A-4651-AE43-4A11062FC010}" destId="{2378A0C3-7B45-4C04-B32D-FDA3FFCDD953}" srcOrd="2" destOrd="0" presId="urn:microsoft.com/office/officeart/2005/8/layout/hList7"/>
    <dgm:cxn modelId="{6C7FCF8D-A10A-4AE1-9921-405B70D56547}" type="presParOf" srcId="{757683A0-D96A-4651-AE43-4A11062FC010}" destId="{9FB4796E-8A08-4762-B3C2-2534BD2654F9}" srcOrd="3" destOrd="0" presId="urn:microsoft.com/office/officeart/2005/8/layout/hList7"/>
    <dgm:cxn modelId="{04637547-D2E7-4B74-8A72-A15557DB51C7}" type="presParOf" srcId="{5EBA77BD-9AFD-4E66-B304-188286DA8396}" destId="{3507EF52-4267-46CD-B988-C157E5E13EB5}" srcOrd="1" destOrd="0" presId="urn:microsoft.com/office/officeart/2005/8/layout/hList7"/>
    <dgm:cxn modelId="{09DA353A-1CB0-4496-B04A-246ADC0D7F03}" type="presParOf" srcId="{5EBA77BD-9AFD-4E66-B304-188286DA8396}" destId="{B143518C-6F2E-48E3-8B98-EA9A27F7B282}" srcOrd="2" destOrd="0" presId="urn:microsoft.com/office/officeart/2005/8/layout/hList7"/>
    <dgm:cxn modelId="{6BB541A6-583A-4869-8B37-7F4A575027F2}" type="presParOf" srcId="{B143518C-6F2E-48E3-8B98-EA9A27F7B282}" destId="{2B5A4A73-A127-4D70-8889-9A7E3E224F3B}" srcOrd="0" destOrd="0" presId="urn:microsoft.com/office/officeart/2005/8/layout/hList7"/>
    <dgm:cxn modelId="{F9DE5AA1-1C4C-43D2-9070-B340307CF5C8}" type="presParOf" srcId="{B143518C-6F2E-48E3-8B98-EA9A27F7B282}" destId="{8A92F3D1-CA30-4227-8A0F-36E886B27D11}" srcOrd="1" destOrd="0" presId="urn:microsoft.com/office/officeart/2005/8/layout/hList7"/>
    <dgm:cxn modelId="{212A35FD-0A51-4764-866F-FA3F5BE54661}" type="presParOf" srcId="{B143518C-6F2E-48E3-8B98-EA9A27F7B282}" destId="{7EF9C8B7-FD38-4B96-8CE7-F29F3A50FAE4}" srcOrd="2" destOrd="0" presId="urn:microsoft.com/office/officeart/2005/8/layout/hList7"/>
    <dgm:cxn modelId="{1568682E-2261-45F3-91FB-B9C1C6F75B91}" type="presParOf" srcId="{B143518C-6F2E-48E3-8B98-EA9A27F7B282}" destId="{7753EDB3-E35F-4373-8A13-D4593E680B47}" srcOrd="3" destOrd="0" presId="urn:microsoft.com/office/officeart/2005/8/layout/hList7"/>
    <dgm:cxn modelId="{14D43142-F45C-4F80-9FA1-06DC83259563}" type="presParOf" srcId="{5EBA77BD-9AFD-4E66-B304-188286DA8396}" destId="{23341EC5-1F62-4E45-B00E-030B468D3CE0}" srcOrd="3" destOrd="0" presId="urn:microsoft.com/office/officeart/2005/8/layout/hList7"/>
    <dgm:cxn modelId="{4CBFD3A9-D817-4DE5-B844-7E5504531B16}" type="presParOf" srcId="{5EBA77BD-9AFD-4E66-B304-188286DA8396}" destId="{9DAD7C6E-C425-4D2D-9E48-B8438F96E009}" srcOrd="4" destOrd="0" presId="urn:microsoft.com/office/officeart/2005/8/layout/hList7"/>
    <dgm:cxn modelId="{BE4FB034-0880-4C41-AB48-54C377D28D24}" type="presParOf" srcId="{9DAD7C6E-C425-4D2D-9E48-B8438F96E009}" destId="{15B255B7-9FCC-4347-8BD4-9B7AE75B90B7}" srcOrd="0" destOrd="0" presId="urn:microsoft.com/office/officeart/2005/8/layout/hList7"/>
    <dgm:cxn modelId="{4A762170-B643-4FFD-B564-EA4178612FA9}" type="presParOf" srcId="{9DAD7C6E-C425-4D2D-9E48-B8438F96E009}" destId="{E997B390-CF69-4AFC-A8B0-EF70929D6ACD}" srcOrd="1" destOrd="0" presId="urn:microsoft.com/office/officeart/2005/8/layout/hList7"/>
    <dgm:cxn modelId="{8EDDA7A7-F6C3-4A8B-B1D1-8EC6BA8F3F90}" type="presParOf" srcId="{9DAD7C6E-C425-4D2D-9E48-B8438F96E009}" destId="{CC203F96-AE8C-4C6B-B2C1-6E93CC3A41F4}" srcOrd="2" destOrd="0" presId="urn:microsoft.com/office/officeart/2005/8/layout/hList7"/>
    <dgm:cxn modelId="{C32F7BCF-4435-4511-9706-5988ED0E0CF0}" type="presParOf" srcId="{9DAD7C6E-C425-4D2D-9E48-B8438F96E009}" destId="{2BFF3F5B-C8EC-4F78-BA70-240F07C11174}" srcOrd="3" destOrd="0" presId="urn:microsoft.com/office/officeart/2005/8/layout/hList7"/>
    <dgm:cxn modelId="{08AE2609-52DF-4640-8E39-8E927E41063A}" type="presParOf" srcId="{5EBA77BD-9AFD-4E66-B304-188286DA8396}" destId="{772BAB48-6FCD-4521-8F2E-40109269C2B5}" srcOrd="5" destOrd="0" presId="urn:microsoft.com/office/officeart/2005/8/layout/hList7"/>
    <dgm:cxn modelId="{D7920D42-C857-492D-84B4-57A8E628B1B0}" type="presParOf" srcId="{5EBA77BD-9AFD-4E66-B304-188286DA8396}" destId="{46091370-7B0A-4B80-95F5-942000ECE9F0}" srcOrd="6" destOrd="0" presId="urn:microsoft.com/office/officeart/2005/8/layout/hList7"/>
    <dgm:cxn modelId="{C102AB4D-70C6-43D6-9E1F-2228CD05EBE7}" type="presParOf" srcId="{46091370-7B0A-4B80-95F5-942000ECE9F0}" destId="{50485225-D722-4019-8E26-995C39EED2FF}" srcOrd="0" destOrd="0" presId="urn:microsoft.com/office/officeart/2005/8/layout/hList7"/>
    <dgm:cxn modelId="{646BF008-D575-4FF5-B25D-F5F890F38E18}" type="presParOf" srcId="{46091370-7B0A-4B80-95F5-942000ECE9F0}" destId="{89C0CA04-051F-4BF3-9FB9-9AD23B9CD7F1}" srcOrd="1" destOrd="0" presId="urn:microsoft.com/office/officeart/2005/8/layout/hList7"/>
    <dgm:cxn modelId="{008C8F16-347D-4779-A2FE-F1AA4D47C125}" type="presParOf" srcId="{46091370-7B0A-4B80-95F5-942000ECE9F0}" destId="{D14F5245-A32B-45B8-8583-4DE794244485}" srcOrd="2" destOrd="0" presId="urn:microsoft.com/office/officeart/2005/8/layout/hList7"/>
    <dgm:cxn modelId="{C8FB66E4-FB12-423C-9E57-8672CF886038}" type="presParOf" srcId="{46091370-7B0A-4B80-95F5-942000ECE9F0}" destId="{7B965E55-51C2-419F-952D-586634A888C3}" srcOrd="3" destOrd="0" presId="urn:microsoft.com/office/officeart/2005/8/layout/hList7"/>
    <dgm:cxn modelId="{9016D637-4ED3-43AB-8E9E-DBDCF81A98A2}" type="presParOf" srcId="{5EBA77BD-9AFD-4E66-B304-188286DA8396}" destId="{91F09993-42EB-4D56-9918-A0A313152792}" srcOrd="7" destOrd="0" presId="urn:microsoft.com/office/officeart/2005/8/layout/hList7"/>
    <dgm:cxn modelId="{81D877F4-195F-4D37-AF57-DBA25B47EE70}" type="presParOf" srcId="{5EBA77BD-9AFD-4E66-B304-188286DA8396}" destId="{C2DC6B9C-42D1-4FF4-AC68-A89B6DE144FB}" srcOrd="8" destOrd="0" presId="urn:microsoft.com/office/officeart/2005/8/layout/hList7"/>
    <dgm:cxn modelId="{42A9FB81-744A-4C05-A5C5-2E1FFCCCB5BD}" type="presParOf" srcId="{C2DC6B9C-42D1-4FF4-AC68-A89B6DE144FB}" destId="{2FAAD959-D561-499B-B046-ED0441BB4ED1}" srcOrd="0" destOrd="0" presId="urn:microsoft.com/office/officeart/2005/8/layout/hList7"/>
    <dgm:cxn modelId="{E0999AA9-E26D-49F0-B6BB-005C33E4A499}" type="presParOf" srcId="{C2DC6B9C-42D1-4FF4-AC68-A89B6DE144FB}" destId="{D6C6BA97-364F-41EA-9C02-5C050DDBFEC6}" srcOrd="1" destOrd="0" presId="urn:microsoft.com/office/officeart/2005/8/layout/hList7"/>
    <dgm:cxn modelId="{5A72C70A-57AD-4CA8-8D93-C4E876AA9037}" type="presParOf" srcId="{C2DC6B9C-42D1-4FF4-AC68-A89B6DE144FB}" destId="{688A65FD-02FA-472A-99F5-7ED4F66A29B3}" srcOrd="2" destOrd="0" presId="urn:microsoft.com/office/officeart/2005/8/layout/hList7"/>
    <dgm:cxn modelId="{5D178C5D-F79D-4082-9AB9-C5FC2C8B8804}" type="presParOf" srcId="{C2DC6B9C-42D1-4FF4-AC68-A89B6DE144FB}" destId="{AD50133A-13F2-413F-9936-7B3F6BF39F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6E996D-00DE-45FF-A8CE-620ADA28ED3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A432A3FE-FD73-43D1-AD30-EE55B430A75A}">
      <dgm:prSet phldrT="[Текст]" custT="1"/>
      <dgm:spPr/>
      <dgm:t>
        <a:bodyPr/>
        <a:lstStyle/>
        <a:p>
          <a:r>
            <a:rPr lang="ru-RU" sz="1600" dirty="0" smtClean="0"/>
            <a:t>Головне правило – </a:t>
          </a:r>
          <a:r>
            <a:rPr lang="ru-RU" sz="1600" dirty="0" err="1" smtClean="0"/>
            <a:t>ідеальна</a:t>
          </a:r>
          <a:r>
            <a:rPr lang="ru-RU" sz="1600" dirty="0" smtClean="0"/>
            <a:t> чистота і </a:t>
          </a:r>
          <a:r>
            <a:rPr lang="ru-RU" sz="1600" dirty="0" err="1" smtClean="0"/>
            <a:t>охайність</a:t>
          </a:r>
          <a:r>
            <a:rPr lang="ru-RU" sz="1600" dirty="0" smtClean="0"/>
            <a:t>, </a:t>
          </a:r>
          <a:r>
            <a:rPr lang="ru-RU" sz="1600" dirty="0" err="1" smtClean="0"/>
            <a:t>які</a:t>
          </a:r>
          <a:r>
            <a:rPr lang="ru-RU" sz="1600" dirty="0" smtClean="0"/>
            <a:t> </a:t>
          </a:r>
          <a:r>
            <a:rPr lang="ru-RU" sz="1600" dirty="0" err="1" smtClean="0"/>
            <a:t>значно</a:t>
          </a:r>
          <a:r>
            <a:rPr lang="ru-RU" sz="1600" dirty="0" smtClean="0"/>
            <a:t> </a:t>
          </a:r>
          <a:r>
            <a:rPr lang="ru-RU" sz="1600" dirty="0" err="1" smtClean="0"/>
            <a:t>підвищуючи</a:t>
          </a:r>
          <a:r>
            <a:rPr lang="ru-RU" sz="1600" dirty="0" smtClean="0"/>
            <a:t> </a:t>
          </a:r>
          <a:r>
            <a:rPr lang="ru-RU" sz="1600" dirty="0" err="1" smtClean="0"/>
            <a:t>самопочуття</a:t>
          </a:r>
          <a:r>
            <a:rPr lang="ru-RU" sz="1600" dirty="0" smtClean="0"/>
            <a:t> </a:t>
          </a:r>
          <a:r>
            <a:rPr lang="ru-RU" sz="1600" dirty="0" err="1" smtClean="0"/>
            <a:t>власника</a:t>
          </a:r>
          <a:r>
            <a:rPr lang="ru-RU" sz="1600" dirty="0" smtClean="0"/>
            <a:t> костюма, </a:t>
          </a:r>
          <a:r>
            <a:rPr lang="ru-RU" sz="1600" dirty="0" err="1" smtClean="0"/>
            <a:t>стимулюють</a:t>
          </a:r>
          <a:r>
            <a:rPr lang="ru-RU" sz="1600" dirty="0" smtClean="0"/>
            <a:t> у </a:t>
          </a:r>
          <a:r>
            <a:rPr lang="ru-RU" sz="1600" dirty="0" err="1" smtClean="0"/>
            <a:t>оточуючих</a:t>
          </a:r>
          <a:r>
            <a:rPr lang="ru-RU" sz="1600" dirty="0" smtClean="0"/>
            <a:t> </a:t>
          </a:r>
          <a:r>
            <a:rPr lang="ru-RU" sz="1600" dirty="0" err="1" smtClean="0"/>
            <a:t>довіру</a:t>
          </a:r>
          <a:r>
            <a:rPr lang="ru-RU" sz="1600" dirty="0" smtClean="0"/>
            <a:t> до </a:t>
          </a:r>
          <a:r>
            <a:rPr lang="ru-RU" sz="1600" dirty="0" err="1" smtClean="0"/>
            <a:t>нього</a:t>
          </a:r>
          <a:r>
            <a:rPr lang="ru-RU" sz="1600" dirty="0" smtClean="0"/>
            <a:t>;</a:t>
          </a:r>
          <a:endParaRPr lang="ru-RU" sz="1600" dirty="0"/>
        </a:p>
      </dgm:t>
    </dgm:pt>
    <dgm:pt modelId="{10365574-6023-49ED-B79A-879F91245CD3}" type="parTrans" cxnId="{F28837D8-E7B5-4454-A083-24B55F70B312}">
      <dgm:prSet/>
      <dgm:spPr/>
      <dgm:t>
        <a:bodyPr/>
        <a:lstStyle/>
        <a:p>
          <a:endParaRPr lang="ru-RU" sz="1600"/>
        </a:p>
      </dgm:t>
    </dgm:pt>
    <dgm:pt modelId="{4C2E24A7-ABBA-4441-BAAB-4EDE0F6E0F91}" type="sibTrans" cxnId="{F28837D8-E7B5-4454-A083-24B55F70B312}">
      <dgm:prSet/>
      <dgm:spPr/>
      <dgm:t>
        <a:bodyPr/>
        <a:lstStyle/>
        <a:p>
          <a:endParaRPr lang="ru-RU" sz="1600"/>
        </a:p>
      </dgm:t>
    </dgm:pt>
    <dgm:pt modelId="{677F8E89-8F22-483A-BA61-EFBB79B3835B}">
      <dgm:prSet custT="1"/>
      <dgm:spPr/>
      <dgm:t>
        <a:bodyPr/>
        <a:lstStyle/>
        <a:p>
          <a:r>
            <a:rPr lang="ru-RU" sz="1600" dirty="0" err="1" smtClean="0"/>
            <a:t>Інша</a:t>
          </a:r>
          <a:r>
            <a:rPr lang="ru-RU" sz="1600" dirty="0" smtClean="0"/>
            <a:t> </a:t>
          </a:r>
          <a:r>
            <a:rPr lang="ru-RU" sz="1600" dirty="0" err="1" smtClean="0"/>
            <a:t>важлива</a:t>
          </a:r>
          <a:r>
            <a:rPr lang="ru-RU" sz="1600" dirty="0" smtClean="0"/>
            <a:t> </a:t>
          </a:r>
          <a:r>
            <a:rPr lang="ru-RU" sz="1600" dirty="0" err="1" smtClean="0"/>
            <a:t>умова</a:t>
          </a:r>
          <a:r>
            <a:rPr lang="ru-RU" sz="1600" dirty="0" smtClean="0"/>
            <a:t> – </a:t>
          </a:r>
          <a:r>
            <a:rPr lang="ru-RU" sz="1600" dirty="0" err="1" smtClean="0"/>
            <a:t>комфортність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, у свою </a:t>
          </a:r>
          <a:r>
            <a:rPr lang="ru-RU" sz="1600" dirty="0" err="1" smtClean="0"/>
            <a:t>чергу</a:t>
          </a:r>
          <a:r>
            <a:rPr lang="ru-RU" sz="1600" dirty="0" smtClean="0"/>
            <a:t>, </a:t>
          </a:r>
          <a:r>
            <a:rPr lang="ru-RU" sz="1600" dirty="0" err="1" smtClean="0"/>
            <a:t>дає</a:t>
          </a:r>
          <a:r>
            <a:rPr lang="ru-RU" sz="1600" dirty="0" smtClean="0"/>
            <a:t> </a:t>
          </a:r>
          <a:r>
            <a:rPr lang="ru-RU" sz="1600" dirty="0" err="1" smtClean="0"/>
            <a:t>змогу</a:t>
          </a:r>
          <a:r>
            <a:rPr lang="ru-RU" sz="1600" dirty="0" smtClean="0"/>
            <a:t> </a:t>
          </a:r>
          <a:r>
            <a:rPr lang="ru-RU" sz="1600" dirty="0" err="1" smtClean="0"/>
            <a:t>довго</a:t>
          </a:r>
          <a:r>
            <a:rPr lang="ru-RU" sz="1600" dirty="0" smtClean="0"/>
            <a:t> </a:t>
          </a:r>
          <a:r>
            <a:rPr lang="ru-RU" sz="1600" dirty="0" err="1" smtClean="0"/>
            <a:t>зберігати</a:t>
          </a:r>
          <a:r>
            <a:rPr lang="ru-RU" sz="1600" dirty="0" smtClean="0"/>
            <a:t> </a:t>
          </a:r>
          <a:r>
            <a:rPr lang="ru-RU" sz="1600" dirty="0" err="1" smtClean="0"/>
            <a:t>високу</a:t>
          </a:r>
          <a:r>
            <a:rPr lang="ru-RU" sz="1600" dirty="0" smtClean="0"/>
            <a:t> </a:t>
          </a:r>
          <a:r>
            <a:rPr lang="ru-RU" sz="1600" dirty="0" err="1" smtClean="0"/>
            <a:t>працездатність</a:t>
          </a:r>
          <a:r>
            <a:rPr lang="ru-RU" sz="1600" dirty="0" smtClean="0"/>
            <a:t>.</a:t>
          </a:r>
          <a:endParaRPr lang="ru-RU" sz="1600" dirty="0"/>
        </a:p>
      </dgm:t>
    </dgm:pt>
    <dgm:pt modelId="{6B76EA78-EE07-4645-95DD-F511C3B18D06}" type="parTrans" cxnId="{434BEDE9-7F24-469A-B4F0-C8B90872FDF1}">
      <dgm:prSet/>
      <dgm:spPr/>
      <dgm:t>
        <a:bodyPr/>
        <a:lstStyle/>
        <a:p>
          <a:endParaRPr lang="ru-RU" sz="1600"/>
        </a:p>
      </dgm:t>
    </dgm:pt>
    <dgm:pt modelId="{5F950A2E-AFAE-4A9E-A975-54B7FFEF90E8}" type="sibTrans" cxnId="{434BEDE9-7F24-469A-B4F0-C8B90872FDF1}">
      <dgm:prSet/>
      <dgm:spPr/>
      <dgm:t>
        <a:bodyPr/>
        <a:lstStyle/>
        <a:p>
          <a:endParaRPr lang="ru-RU" sz="1600"/>
        </a:p>
      </dgm:t>
    </dgm:pt>
    <dgm:pt modelId="{3EE59920-0558-44BA-B7B2-6819C6420487}" type="pres">
      <dgm:prSet presAssocID="{526E996D-00DE-45FF-A8CE-620ADA28ED30}" presName="linearFlow" presStyleCnt="0">
        <dgm:presLayoutVars>
          <dgm:dir/>
          <dgm:resizeHandles val="exact"/>
        </dgm:presLayoutVars>
      </dgm:prSet>
      <dgm:spPr/>
    </dgm:pt>
    <dgm:pt modelId="{1C953F4D-DD2C-436E-A259-E9CB9A6D84C0}" type="pres">
      <dgm:prSet presAssocID="{A432A3FE-FD73-43D1-AD30-EE55B430A75A}" presName="composite" presStyleCnt="0"/>
      <dgm:spPr/>
    </dgm:pt>
    <dgm:pt modelId="{B8E321B6-2C5F-496E-88A5-AC6CABD4FE29}" type="pres">
      <dgm:prSet presAssocID="{A432A3FE-FD73-43D1-AD30-EE55B430A75A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B18F61-51EE-4B46-9115-87B1446EA9D5}" type="pres">
      <dgm:prSet presAssocID="{A432A3FE-FD73-43D1-AD30-EE55B430A75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FC5D-6EA7-429B-BD52-FD653A876DA7}" type="pres">
      <dgm:prSet presAssocID="{4C2E24A7-ABBA-4441-BAAB-4EDE0F6E0F91}" presName="spacing" presStyleCnt="0"/>
      <dgm:spPr/>
    </dgm:pt>
    <dgm:pt modelId="{12902837-9C04-484C-A9BA-B93013AE0064}" type="pres">
      <dgm:prSet presAssocID="{677F8E89-8F22-483A-BA61-EFBB79B3835B}" presName="composite" presStyleCnt="0"/>
      <dgm:spPr/>
    </dgm:pt>
    <dgm:pt modelId="{9EE43BC9-B3A7-4FD0-9FC3-A28837F81379}" type="pres">
      <dgm:prSet presAssocID="{677F8E89-8F22-483A-BA61-EFBB79B3835B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895A36-E77B-4199-B9E3-A1525B349406}" type="pres">
      <dgm:prSet presAssocID="{677F8E89-8F22-483A-BA61-EFBB79B3835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F08034-302F-42AF-B181-8DBCB19D6FFE}" type="presOf" srcId="{526E996D-00DE-45FF-A8CE-620ADA28ED30}" destId="{3EE59920-0558-44BA-B7B2-6819C6420487}" srcOrd="0" destOrd="0" presId="urn:microsoft.com/office/officeart/2005/8/layout/vList3"/>
    <dgm:cxn modelId="{434BEDE9-7F24-469A-B4F0-C8B90872FDF1}" srcId="{526E996D-00DE-45FF-A8CE-620ADA28ED30}" destId="{677F8E89-8F22-483A-BA61-EFBB79B3835B}" srcOrd="1" destOrd="0" parTransId="{6B76EA78-EE07-4645-95DD-F511C3B18D06}" sibTransId="{5F950A2E-AFAE-4A9E-A975-54B7FFEF90E8}"/>
    <dgm:cxn modelId="{FFF01BE9-BA04-431B-92A9-CF47A89EF337}" type="presOf" srcId="{A432A3FE-FD73-43D1-AD30-EE55B430A75A}" destId="{F9B18F61-51EE-4B46-9115-87B1446EA9D5}" srcOrd="0" destOrd="0" presId="urn:microsoft.com/office/officeart/2005/8/layout/vList3"/>
    <dgm:cxn modelId="{F28837D8-E7B5-4454-A083-24B55F70B312}" srcId="{526E996D-00DE-45FF-A8CE-620ADA28ED30}" destId="{A432A3FE-FD73-43D1-AD30-EE55B430A75A}" srcOrd="0" destOrd="0" parTransId="{10365574-6023-49ED-B79A-879F91245CD3}" sibTransId="{4C2E24A7-ABBA-4441-BAAB-4EDE0F6E0F91}"/>
    <dgm:cxn modelId="{1B33F32E-C150-4897-AE18-9C2C217F26ED}" type="presOf" srcId="{677F8E89-8F22-483A-BA61-EFBB79B3835B}" destId="{23895A36-E77B-4199-B9E3-A1525B349406}" srcOrd="0" destOrd="0" presId="urn:microsoft.com/office/officeart/2005/8/layout/vList3"/>
    <dgm:cxn modelId="{012A1B10-B893-4747-94E4-21C3CBE29F8A}" type="presParOf" srcId="{3EE59920-0558-44BA-B7B2-6819C6420487}" destId="{1C953F4D-DD2C-436E-A259-E9CB9A6D84C0}" srcOrd="0" destOrd="0" presId="urn:microsoft.com/office/officeart/2005/8/layout/vList3"/>
    <dgm:cxn modelId="{86DFA1C7-C673-42E4-9DC8-32E36B51D9CD}" type="presParOf" srcId="{1C953F4D-DD2C-436E-A259-E9CB9A6D84C0}" destId="{B8E321B6-2C5F-496E-88A5-AC6CABD4FE29}" srcOrd="0" destOrd="0" presId="urn:microsoft.com/office/officeart/2005/8/layout/vList3"/>
    <dgm:cxn modelId="{76C5C9CF-B8C0-448D-8D3B-3B6B269CDC4B}" type="presParOf" srcId="{1C953F4D-DD2C-436E-A259-E9CB9A6D84C0}" destId="{F9B18F61-51EE-4B46-9115-87B1446EA9D5}" srcOrd="1" destOrd="0" presId="urn:microsoft.com/office/officeart/2005/8/layout/vList3"/>
    <dgm:cxn modelId="{64593A80-076D-4341-842E-52B2AC9D47E7}" type="presParOf" srcId="{3EE59920-0558-44BA-B7B2-6819C6420487}" destId="{48C4FC5D-6EA7-429B-BD52-FD653A876DA7}" srcOrd="1" destOrd="0" presId="urn:microsoft.com/office/officeart/2005/8/layout/vList3"/>
    <dgm:cxn modelId="{C1A2A2C4-00C4-413D-A912-4CBAF0B9FD7C}" type="presParOf" srcId="{3EE59920-0558-44BA-B7B2-6819C6420487}" destId="{12902837-9C04-484C-A9BA-B93013AE0064}" srcOrd="2" destOrd="0" presId="urn:microsoft.com/office/officeart/2005/8/layout/vList3"/>
    <dgm:cxn modelId="{71C3EAF4-77EF-4959-B40A-3A8AE37257D2}" type="presParOf" srcId="{12902837-9C04-484C-A9BA-B93013AE0064}" destId="{9EE43BC9-B3A7-4FD0-9FC3-A28837F81379}" srcOrd="0" destOrd="0" presId="urn:microsoft.com/office/officeart/2005/8/layout/vList3"/>
    <dgm:cxn modelId="{17C918D4-7B8C-4B84-98DD-2391F12D8375}" type="presParOf" srcId="{12902837-9C04-484C-A9BA-B93013AE0064}" destId="{23895A36-E77B-4199-B9E3-A1525B3494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EC0E30-ADE5-4846-B45A-03FCCC0DE9B9}" type="doc">
      <dgm:prSet loTypeId="urn:microsoft.com/office/officeart/2005/8/layout/arrow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C403F1-EBBA-43B5-BF89-B46C5A5440E8}">
      <dgm:prSet phldrT="[Текст]" custT="1"/>
      <dgm:spPr/>
      <dgm:t>
        <a:bodyPr/>
        <a:lstStyle/>
        <a:p>
          <a:r>
            <a:rPr lang="ru-RU" sz="2400" dirty="0" smtClean="0"/>
            <a:t>так</a:t>
          </a:r>
          <a:endParaRPr lang="ru-RU" sz="2400" dirty="0"/>
        </a:p>
      </dgm:t>
    </dgm:pt>
    <dgm:pt modelId="{BCF483F5-A197-4313-801D-FF95CB9EE27B}" type="parTrans" cxnId="{F6E8ED14-FEE9-44D9-A698-A28C9A4AF3C7}">
      <dgm:prSet/>
      <dgm:spPr/>
      <dgm:t>
        <a:bodyPr/>
        <a:lstStyle/>
        <a:p>
          <a:endParaRPr lang="ru-RU" sz="2400"/>
        </a:p>
      </dgm:t>
    </dgm:pt>
    <dgm:pt modelId="{E69B972C-FEFC-4C7A-875A-5046377DDA7A}" type="sibTrans" cxnId="{F6E8ED14-FEE9-44D9-A698-A28C9A4AF3C7}">
      <dgm:prSet/>
      <dgm:spPr/>
      <dgm:t>
        <a:bodyPr/>
        <a:lstStyle/>
        <a:p>
          <a:endParaRPr lang="ru-RU" sz="2400"/>
        </a:p>
      </dgm:t>
    </dgm:pt>
    <dgm:pt modelId="{BA41A587-D02C-48A6-8586-08077A14168F}">
      <dgm:prSet phldrT="[Текст]" custT="1"/>
      <dgm:spPr/>
      <dgm:t>
        <a:bodyPr/>
        <a:lstStyle/>
        <a:p>
          <a:r>
            <a:rPr lang="ru-RU" sz="2400" dirty="0" err="1" smtClean="0"/>
            <a:t>ні</a:t>
          </a:r>
          <a:endParaRPr lang="ru-RU" sz="2400" dirty="0"/>
        </a:p>
      </dgm:t>
    </dgm:pt>
    <dgm:pt modelId="{0381C176-5DD7-4E2B-8A15-BA86EF68D298}" type="parTrans" cxnId="{FFDD9FA5-F134-4E76-8F81-22A1FF3354B3}">
      <dgm:prSet/>
      <dgm:spPr/>
      <dgm:t>
        <a:bodyPr/>
        <a:lstStyle/>
        <a:p>
          <a:endParaRPr lang="ru-RU" sz="2400"/>
        </a:p>
      </dgm:t>
    </dgm:pt>
    <dgm:pt modelId="{69DA5271-9F15-4C0B-B7F5-4240AB729A2A}" type="sibTrans" cxnId="{FFDD9FA5-F134-4E76-8F81-22A1FF3354B3}">
      <dgm:prSet/>
      <dgm:spPr/>
      <dgm:t>
        <a:bodyPr/>
        <a:lstStyle/>
        <a:p>
          <a:endParaRPr lang="ru-RU" sz="2400"/>
        </a:p>
      </dgm:t>
    </dgm:pt>
    <dgm:pt modelId="{526B1F64-9B25-4DFD-BBAD-1A7F017EAAC7}" type="pres">
      <dgm:prSet presAssocID="{BCEC0E30-ADE5-4846-B45A-03FCCC0DE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D2685-4169-4202-8B23-9133DCD81972}" type="pres">
      <dgm:prSet presAssocID="{D0C403F1-EBBA-43B5-BF89-B46C5A5440E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DBA9B-22FC-44BF-8792-3238AB84BA82}" type="pres">
      <dgm:prSet presAssocID="{BA41A587-D02C-48A6-8586-08077A14168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D9FA5-F134-4E76-8F81-22A1FF3354B3}" srcId="{BCEC0E30-ADE5-4846-B45A-03FCCC0DE9B9}" destId="{BA41A587-D02C-48A6-8586-08077A14168F}" srcOrd="1" destOrd="0" parTransId="{0381C176-5DD7-4E2B-8A15-BA86EF68D298}" sibTransId="{69DA5271-9F15-4C0B-B7F5-4240AB729A2A}"/>
    <dgm:cxn modelId="{05CF6416-4285-4FDE-B1C4-0CE76FB1AEB9}" type="presOf" srcId="{D0C403F1-EBBA-43B5-BF89-B46C5A5440E8}" destId="{689D2685-4169-4202-8B23-9133DCD81972}" srcOrd="0" destOrd="0" presId="urn:microsoft.com/office/officeart/2005/8/layout/arrow1"/>
    <dgm:cxn modelId="{F6E8ED14-FEE9-44D9-A698-A28C9A4AF3C7}" srcId="{BCEC0E30-ADE5-4846-B45A-03FCCC0DE9B9}" destId="{D0C403F1-EBBA-43B5-BF89-B46C5A5440E8}" srcOrd="0" destOrd="0" parTransId="{BCF483F5-A197-4313-801D-FF95CB9EE27B}" sibTransId="{E69B972C-FEFC-4C7A-875A-5046377DDA7A}"/>
    <dgm:cxn modelId="{ACA0AFF9-2BDD-4B71-92D3-6CBBACBDE5F0}" type="presOf" srcId="{BA41A587-D02C-48A6-8586-08077A14168F}" destId="{42ADBA9B-22FC-44BF-8792-3238AB84BA82}" srcOrd="0" destOrd="0" presId="urn:microsoft.com/office/officeart/2005/8/layout/arrow1"/>
    <dgm:cxn modelId="{E940B3E0-1346-43DF-ADD9-DD262F56FE54}" type="presOf" srcId="{BCEC0E30-ADE5-4846-B45A-03FCCC0DE9B9}" destId="{526B1F64-9B25-4DFD-BBAD-1A7F017EAAC7}" srcOrd="0" destOrd="0" presId="urn:microsoft.com/office/officeart/2005/8/layout/arrow1"/>
    <dgm:cxn modelId="{3B6CFFD0-133F-461E-847F-9045198DC2E4}" type="presParOf" srcId="{526B1F64-9B25-4DFD-BBAD-1A7F017EAAC7}" destId="{689D2685-4169-4202-8B23-9133DCD81972}" srcOrd="0" destOrd="0" presId="urn:microsoft.com/office/officeart/2005/8/layout/arrow1"/>
    <dgm:cxn modelId="{C0A1848A-6352-45FF-B4A7-3230F958A3AF}" type="presParOf" srcId="{526B1F64-9B25-4DFD-BBAD-1A7F017EAAC7}" destId="{42ADBA9B-22FC-44BF-8792-3238AB84BA8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10E6ED-1C1A-4116-BF86-25294CCC55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E27DDD-14F6-4867-8711-23AEFB428691}">
      <dgm:prSet phldrT="[Текст]"/>
      <dgm:spPr/>
      <dgm:t>
        <a:bodyPr/>
        <a:lstStyle/>
        <a:p>
          <a:r>
            <a:rPr lang="ru-RU" dirty="0" err="1" smtClean="0"/>
            <a:t>оксамит</a:t>
          </a:r>
          <a:endParaRPr lang="ru-RU" dirty="0"/>
        </a:p>
      </dgm:t>
    </dgm:pt>
    <dgm:pt modelId="{4DAFD3CD-F7D2-4169-AD9A-AAE328F6BDE0}" type="parTrans" cxnId="{A92E7DC4-4ED4-4771-BE08-626EDEA3A945}">
      <dgm:prSet/>
      <dgm:spPr/>
      <dgm:t>
        <a:bodyPr/>
        <a:lstStyle/>
        <a:p>
          <a:endParaRPr lang="ru-RU"/>
        </a:p>
      </dgm:t>
    </dgm:pt>
    <dgm:pt modelId="{077E70B6-88BC-467E-87EB-E31DF9494141}" type="sibTrans" cxnId="{A92E7DC4-4ED4-4771-BE08-626EDEA3A945}">
      <dgm:prSet/>
      <dgm:spPr/>
      <dgm:t>
        <a:bodyPr/>
        <a:lstStyle/>
        <a:p>
          <a:endParaRPr lang="ru-RU"/>
        </a:p>
      </dgm:t>
    </dgm:pt>
    <dgm:pt modelId="{2F475E7C-1CA6-4F7B-8793-3AC602D63115}">
      <dgm:prSet phldrT="[Текст]"/>
      <dgm:spPr/>
      <dgm:t>
        <a:bodyPr/>
        <a:lstStyle/>
        <a:p>
          <a:r>
            <a:rPr lang="ru-RU" dirty="0" smtClean="0"/>
            <a:t>тафту</a:t>
          </a:r>
          <a:endParaRPr lang="ru-RU" dirty="0"/>
        </a:p>
      </dgm:t>
    </dgm:pt>
    <dgm:pt modelId="{7727BEE1-8DB0-41FE-9E27-32100E766D19}" type="parTrans" cxnId="{3192DE33-C006-4CCC-AECD-4D47C33050DC}">
      <dgm:prSet/>
      <dgm:spPr/>
      <dgm:t>
        <a:bodyPr/>
        <a:lstStyle/>
        <a:p>
          <a:endParaRPr lang="ru-RU"/>
        </a:p>
      </dgm:t>
    </dgm:pt>
    <dgm:pt modelId="{58D1CC2F-E1CC-4E25-B172-CDD854E7734C}" type="sibTrans" cxnId="{3192DE33-C006-4CCC-AECD-4D47C33050DC}">
      <dgm:prSet/>
      <dgm:spPr/>
      <dgm:t>
        <a:bodyPr/>
        <a:lstStyle/>
        <a:p>
          <a:endParaRPr lang="ru-RU"/>
        </a:p>
      </dgm:t>
    </dgm:pt>
    <dgm:pt modelId="{E53EA492-7BE8-4702-A4D4-D566067257E3}">
      <dgm:prSet phldrT="[Текст]"/>
      <dgm:spPr/>
      <dgm:t>
        <a:bodyPr/>
        <a:lstStyle/>
        <a:p>
          <a:r>
            <a:rPr lang="ru-RU" dirty="0" smtClean="0"/>
            <a:t>шифон</a:t>
          </a:r>
          <a:endParaRPr lang="ru-RU" dirty="0"/>
        </a:p>
      </dgm:t>
    </dgm:pt>
    <dgm:pt modelId="{DD278A17-78DB-436E-8FD0-090CB2394E07}" type="parTrans" cxnId="{52C3B2B0-671D-4B3D-8D3B-F65144C896C4}">
      <dgm:prSet/>
      <dgm:spPr/>
      <dgm:t>
        <a:bodyPr/>
        <a:lstStyle/>
        <a:p>
          <a:endParaRPr lang="ru-RU"/>
        </a:p>
      </dgm:t>
    </dgm:pt>
    <dgm:pt modelId="{ECDC826B-2A04-4E7B-8D76-CD9130A386EC}" type="sibTrans" cxnId="{52C3B2B0-671D-4B3D-8D3B-F65144C896C4}">
      <dgm:prSet/>
      <dgm:spPr/>
      <dgm:t>
        <a:bodyPr/>
        <a:lstStyle/>
        <a:p>
          <a:endParaRPr lang="ru-RU"/>
        </a:p>
      </dgm:t>
    </dgm:pt>
    <dgm:pt modelId="{F6F34A2E-A0CF-4A2C-B0D8-951AAE000DAB}">
      <dgm:prSet/>
      <dgm:spPr/>
      <dgm:t>
        <a:bodyPr/>
        <a:lstStyle/>
        <a:p>
          <a:r>
            <a:rPr lang="ru-RU" dirty="0" err="1" smtClean="0"/>
            <a:t>мереживо</a:t>
          </a:r>
          <a:endParaRPr lang="ru-RU" dirty="0"/>
        </a:p>
      </dgm:t>
    </dgm:pt>
    <dgm:pt modelId="{5F7A78DB-8423-4F7B-AEA8-42CAA86B1D6F}" type="parTrans" cxnId="{2085C991-173C-4ECC-B98C-BA3AC2E0D47C}">
      <dgm:prSet/>
      <dgm:spPr/>
      <dgm:t>
        <a:bodyPr/>
        <a:lstStyle/>
        <a:p>
          <a:endParaRPr lang="ru-RU"/>
        </a:p>
      </dgm:t>
    </dgm:pt>
    <dgm:pt modelId="{4AA96463-D959-4C2C-8AF9-2E510C60368C}" type="sibTrans" cxnId="{2085C991-173C-4ECC-B98C-BA3AC2E0D47C}">
      <dgm:prSet/>
      <dgm:spPr/>
      <dgm:t>
        <a:bodyPr/>
        <a:lstStyle/>
        <a:p>
          <a:endParaRPr lang="ru-RU"/>
        </a:p>
      </dgm:t>
    </dgm:pt>
    <dgm:pt modelId="{A7D768F3-51E3-40D2-87E2-9AB736D26E32}">
      <dgm:prSet/>
      <dgm:spPr/>
      <dgm:t>
        <a:bodyPr/>
        <a:lstStyle/>
        <a:p>
          <a:r>
            <a:rPr lang="ru-RU" dirty="0" smtClean="0"/>
            <a:t>атлас</a:t>
          </a:r>
          <a:endParaRPr lang="ru-RU" dirty="0"/>
        </a:p>
      </dgm:t>
    </dgm:pt>
    <dgm:pt modelId="{5B3457C9-9A60-49BF-B1DF-863DE699DEC9}" type="parTrans" cxnId="{21D0C9FD-5054-4B3D-AAA1-C8F24B60DD3E}">
      <dgm:prSet/>
      <dgm:spPr/>
      <dgm:t>
        <a:bodyPr/>
        <a:lstStyle/>
        <a:p>
          <a:endParaRPr lang="ru-RU"/>
        </a:p>
      </dgm:t>
    </dgm:pt>
    <dgm:pt modelId="{0567BAF4-A067-4481-B843-F9531491D265}" type="sibTrans" cxnId="{21D0C9FD-5054-4B3D-AAA1-C8F24B60DD3E}">
      <dgm:prSet/>
      <dgm:spPr/>
      <dgm:t>
        <a:bodyPr/>
        <a:lstStyle/>
        <a:p>
          <a:endParaRPr lang="ru-RU"/>
        </a:p>
      </dgm:t>
    </dgm:pt>
    <dgm:pt modelId="{B49E1470-141D-4A0A-A8A5-A2CFA8524514}">
      <dgm:prSet/>
      <dgm:spPr/>
      <dgm:t>
        <a:bodyPr/>
        <a:lstStyle/>
        <a:p>
          <a:r>
            <a:rPr lang="ru-RU" smtClean="0"/>
            <a:t>парчу</a:t>
          </a:r>
          <a:endParaRPr lang="ru-RU" dirty="0"/>
        </a:p>
      </dgm:t>
    </dgm:pt>
    <dgm:pt modelId="{A90C5F0D-2F65-4824-A551-403072D5F100}" type="parTrans" cxnId="{1B9E0136-5F67-4712-AE9A-0923F8CC1263}">
      <dgm:prSet/>
      <dgm:spPr/>
      <dgm:t>
        <a:bodyPr/>
        <a:lstStyle/>
        <a:p>
          <a:endParaRPr lang="ru-RU"/>
        </a:p>
      </dgm:t>
    </dgm:pt>
    <dgm:pt modelId="{59282F4E-065D-4FD0-B365-7D605EF1E454}" type="sibTrans" cxnId="{1B9E0136-5F67-4712-AE9A-0923F8CC1263}">
      <dgm:prSet/>
      <dgm:spPr/>
      <dgm:t>
        <a:bodyPr/>
        <a:lstStyle/>
        <a:p>
          <a:endParaRPr lang="ru-RU"/>
        </a:p>
      </dgm:t>
    </dgm:pt>
    <dgm:pt modelId="{6D00F6ED-1274-47BA-B58C-72700BFA59AA}" type="pres">
      <dgm:prSet presAssocID="{7C10E6ED-1C1A-4116-BF86-25294CCC55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BC0DA71-02E8-4A11-9A40-D2BD5FCECD78}" type="pres">
      <dgm:prSet presAssocID="{7C10E6ED-1C1A-4116-BF86-25294CCC5547}" presName="Name1" presStyleCnt="0"/>
      <dgm:spPr/>
    </dgm:pt>
    <dgm:pt modelId="{750429E0-3C30-4FEB-A442-68C93EE113FF}" type="pres">
      <dgm:prSet presAssocID="{7C10E6ED-1C1A-4116-BF86-25294CCC5547}" presName="cycle" presStyleCnt="0"/>
      <dgm:spPr/>
    </dgm:pt>
    <dgm:pt modelId="{8C15AFC6-602F-46BF-A6C0-C1CADFC50DBD}" type="pres">
      <dgm:prSet presAssocID="{7C10E6ED-1C1A-4116-BF86-25294CCC5547}" presName="srcNode" presStyleLbl="node1" presStyleIdx="0" presStyleCnt="6"/>
      <dgm:spPr/>
    </dgm:pt>
    <dgm:pt modelId="{B6884BB1-C22C-4A21-8C50-78A6F4DC5673}" type="pres">
      <dgm:prSet presAssocID="{7C10E6ED-1C1A-4116-BF86-25294CCC5547}" presName="conn" presStyleLbl="parChTrans1D2" presStyleIdx="0" presStyleCnt="1"/>
      <dgm:spPr/>
      <dgm:t>
        <a:bodyPr/>
        <a:lstStyle/>
        <a:p>
          <a:endParaRPr lang="ru-RU"/>
        </a:p>
      </dgm:t>
    </dgm:pt>
    <dgm:pt modelId="{50A6DDC0-9E46-4F4E-BB7B-69BA4057A29A}" type="pres">
      <dgm:prSet presAssocID="{7C10E6ED-1C1A-4116-BF86-25294CCC5547}" presName="extraNode" presStyleLbl="node1" presStyleIdx="0" presStyleCnt="6"/>
      <dgm:spPr/>
    </dgm:pt>
    <dgm:pt modelId="{6AB6170A-39CF-4242-BA96-8BC4D7C8BB1D}" type="pres">
      <dgm:prSet presAssocID="{7C10E6ED-1C1A-4116-BF86-25294CCC5547}" presName="dstNode" presStyleLbl="node1" presStyleIdx="0" presStyleCnt="6"/>
      <dgm:spPr/>
    </dgm:pt>
    <dgm:pt modelId="{1BBD59EA-2FFD-4DEA-A587-71536887E8FC}" type="pres">
      <dgm:prSet presAssocID="{43E27DDD-14F6-4867-8711-23AEFB42869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10B37-C33B-40A7-9FE6-6E85E7982F34}" type="pres">
      <dgm:prSet presAssocID="{43E27DDD-14F6-4867-8711-23AEFB428691}" presName="accent_1" presStyleCnt="0"/>
      <dgm:spPr/>
    </dgm:pt>
    <dgm:pt modelId="{C959D594-A392-41BA-836A-B546ADAB379F}" type="pres">
      <dgm:prSet presAssocID="{43E27DDD-14F6-4867-8711-23AEFB428691}" presName="accentRepeatNode" presStyleLbl="solidFgAcc1" presStyleIdx="0" presStyleCnt="6"/>
      <dgm:spPr/>
    </dgm:pt>
    <dgm:pt modelId="{2942F2D7-102B-4072-ACC7-5B2FFBADCFF9}" type="pres">
      <dgm:prSet presAssocID="{2F475E7C-1CA6-4F7B-8793-3AC602D6311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B433B-372A-40EE-BF3E-5E03A7101CFF}" type="pres">
      <dgm:prSet presAssocID="{2F475E7C-1CA6-4F7B-8793-3AC602D63115}" presName="accent_2" presStyleCnt="0"/>
      <dgm:spPr/>
    </dgm:pt>
    <dgm:pt modelId="{F0FDE3B7-095C-4F93-B20E-51F7ED0AF69A}" type="pres">
      <dgm:prSet presAssocID="{2F475E7C-1CA6-4F7B-8793-3AC602D63115}" presName="accentRepeatNode" presStyleLbl="solidFgAcc1" presStyleIdx="1" presStyleCnt="6"/>
      <dgm:spPr/>
    </dgm:pt>
    <dgm:pt modelId="{1BE4A254-0460-43D7-A1BD-428FFDC9FD39}" type="pres">
      <dgm:prSet presAssocID="{E53EA492-7BE8-4702-A4D4-D566067257E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65A10-4B49-4581-B84D-C5D1EABCE87C}" type="pres">
      <dgm:prSet presAssocID="{E53EA492-7BE8-4702-A4D4-D566067257E3}" presName="accent_3" presStyleCnt="0"/>
      <dgm:spPr/>
    </dgm:pt>
    <dgm:pt modelId="{4228122B-9981-4872-99E4-895A0493632D}" type="pres">
      <dgm:prSet presAssocID="{E53EA492-7BE8-4702-A4D4-D566067257E3}" presName="accentRepeatNode" presStyleLbl="solidFgAcc1" presStyleIdx="2" presStyleCnt="6"/>
      <dgm:spPr/>
    </dgm:pt>
    <dgm:pt modelId="{2B594FC7-1CAC-4681-A759-E32EC27F1688}" type="pres">
      <dgm:prSet presAssocID="{F6F34A2E-A0CF-4A2C-B0D8-951AAE000DA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48F71-D4B6-43BA-A3F6-923B29D6487D}" type="pres">
      <dgm:prSet presAssocID="{F6F34A2E-A0CF-4A2C-B0D8-951AAE000DAB}" presName="accent_4" presStyleCnt="0"/>
      <dgm:spPr/>
    </dgm:pt>
    <dgm:pt modelId="{F73A72E7-B395-4395-B22A-C58031A80EFA}" type="pres">
      <dgm:prSet presAssocID="{F6F34A2E-A0CF-4A2C-B0D8-951AAE000DAB}" presName="accentRepeatNode" presStyleLbl="solidFgAcc1" presStyleIdx="3" presStyleCnt="6"/>
      <dgm:spPr/>
    </dgm:pt>
    <dgm:pt modelId="{8E3D6627-B605-49DE-8F2E-B86D409241C3}" type="pres">
      <dgm:prSet presAssocID="{A7D768F3-51E3-40D2-87E2-9AB736D26E3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43E68-464D-4D8B-AD5E-F88AE1E358C5}" type="pres">
      <dgm:prSet presAssocID="{A7D768F3-51E3-40D2-87E2-9AB736D26E32}" presName="accent_5" presStyleCnt="0"/>
      <dgm:spPr/>
    </dgm:pt>
    <dgm:pt modelId="{1CC1A8F7-20B6-45A4-A84A-5AA12C8770BC}" type="pres">
      <dgm:prSet presAssocID="{A7D768F3-51E3-40D2-87E2-9AB736D26E32}" presName="accentRepeatNode" presStyleLbl="solidFgAcc1" presStyleIdx="4" presStyleCnt="6"/>
      <dgm:spPr/>
    </dgm:pt>
    <dgm:pt modelId="{B68E453C-FB64-4231-BF65-2F857F3B1529}" type="pres">
      <dgm:prSet presAssocID="{B49E1470-141D-4A0A-A8A5-A2CFA852451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A3D15-C9DC-42E5-9758-95AF28A6F67B}" type="pres">
      <dgm:prSet presAssocID="{B49E1470-141D-4A0A-A8A5-A2CFA8524514}" presName="accent_6" presStyleCnt="0"/>
      <dgm:spPr/>
    </dgm:pt>
    <dgm:pt modelId="{3CFA0681-7C99-4C07-A42A-28B344BAF364}" type="pres">
      <dgm:prSet presAssocID="{B49E1470-141D-4A0A-A8A5-A2CFA8524514}" presName="accentRepeatNode" presStyleLbl="solidFgAcc1" presStyleIdx="5" presStyleCnt="6"/>
      <dgm:spPr/>
    </dgm:pt>
  </dgm:ptLst>
  <dgm:cxnLst>
    <dgm:cxn modelId="{75B3FBD3-0E23-4877-A1CB-8864BBF2DF82}" type="presOf" srcId="{077E70B6-88BC-467E-87EB-E31DF9494141}" destId="{B6884BB1-C22C-4A21-8C50-78A6F4DC5673}" srcOrd="0" destOrd="0" presId="urn:microsoft.com/office/officeart/2008/layout/VerticalCurvedList"/>
    <dgm:cxn modelId="{510C0717-BD7D-4CE7-B11C-2FF0027C8C03}" type="presOf" srcId="{B49E1470-141D-4A0A-A8A5-A2CFA8524514}" destId="{B68E453C-FB64-4231-BF65-2F857F3B1529}" srcOrd="0" destOrd="0" presId="urn:microsoft.com/office/officeart/2008/layout/VerticalCurvedList"/>
    <dgm:cxn modelId="{F1A96C93-2814-4409-9F97-CDDE15F632EE}" type="presOf" srcId="{43E27DDD-14F6-4867-8711-23AEFB428691}" destId="{1BBD59EA-2FFD-4DEA-A587-71536887E8FC}" srcOrd="0" destOrd="0" presId="urn:microsoft.com/office/officeart/2008/layout/VerticalCurvedList"/>
    <dgm:cxn modelId="{3192DE33-C006-4CCC-AECD-4D47C33050DC}" srcId="{7C10E6ED-1C1A-4116-BF86-25294CCC5547}" destId="{2F475E7C-1CA6-4F7B-8793-3AC602D63115}" srcOrd="1" destOrd="0" parTransId="{7727BEE1-8DB0-41FE-9E27-32100E766D19}" sibTransId="{58D1CC2F-E1CC-4E25-B172-CDD854E7734C}"/>
    <dgm:cxn modelId="{2085C991-173C-4ECC-B98C-BA3AC2E0D47C}" srcId="{7C10E6ED-1C1A-4116-BF86-25294CCC5547}" destId="{F6F34A2E-A0CF-4A2C-B0D8-951AAE000DAB}" srcOrd="3" destOrd="0" parTransId="{5F7A78DB-8423-4F7B-AEA8-42CAA86B1D6F}" sibTransId="{4AA96463-D959-4C2C-8AF9-2E510C60368C}"/>
    <dgm:cxn modelId="{2C0D5A9B-2B2B-47AD-A8A0-AD12C9A22702}" type="presOf" srcId="{7C10E6ED-1C1A-4116-BF86-25294CCC5547}" destId="{6D00F6ED-1274-47BA-B58C-72700BFA59AA}" srcOrd="0" destOrd="0" presId="urn:microsoft.com/office/officeart/2008/layout/VerticalCurvedList"/>
    <dgm:cxn modelId="{04DDF301-7A61-400B-B109-4702633992BC}" type="presOf" srcId="{E53EA492-7BE8-4702-A4D4-D566067257E3}" destId="{1BE4A254-0460-43D7-A1BD-428FFDC9FD39}" srcOrd="0" destOrd="0" presId="urn:microsoft.com/office/officeart/2008/layout/VerticalCurvedList"/>
    <dgm:cxn modelId="{A92E7DC4-4ED4-4771-BE08-626EDEA3A945}" srcId="{7C10E6ED-1C1A-4116-BF86-25294CCC5547}" destId="{43E27DDD-14F6-4867-8711-23AEFB428691}" srcOrd="0" destOrd="0" parTransId="{4DAFD3CD-F7D2-4169-AD9A-AAE328F6BDE0}" sibTransId="{077E70B6-88BC-467E-87EB-E31DF9494141}"/>
    <dgm:cxn modelId="{4FB9B33F-0B01-4E79-AED0-A943F82B2BA7}" type="presOf" srcId="{2F475E7C-1CA6-4F7B-8793-3AC602D63115}" destId="{2942F2D7-102B-4072-ACC7-5B2FFBADCFF9}" srcOrd="0" destOrd="0" presId="urn:microsoft.com/office/officeart/2008/layout/VerticalCurvedList"/>
    <dgm:cxn modelId="{52C3B2B0-671D-4B3D-8D3B-F65144C896C4}" srcId="{7C10E6ED-1C1A-4116-BF86-25294CCC5547}" destId="{E53EA492-7BE8-4702-A4D4-D566067257E3}" srcOrd="2" destOrd="0" parTransId="{DD278A17-78DB-436E-8FD0-090CB2394E07}" sibTransId="{ECDC826B-2A04-4E7B-8D76-CD9130A386EC}"/>
    <dgm:cxn modelId="{D26E63DD-FF4A-47A2-8292-AEEA5F5AF5C9}" type="presOf" srcId="{A7D768F3-51E3-40D2-87E2-9AB736D26E32}" destId="{8E3D6627-B605-49DE-8F2E-B86D409241C3}" srcOrd="0" destOrd="0" presId="urn:microsoft.com/office/officeart/2008/layout/VerticalCurvedList"/>
    <dgm:cxn modelId="{21D0C9FD-5054-4B3D-AAA1-C8F24B60DD3E}" srcId="{7C10E6ED-1C1A-4116-BF86-25294CCC5547}" destId="{A7D768F3-51E3-40D2-87E2-9AB736D26E32}" srcOrd="4" destOrd="0" parTransId="{5B3457C9-9A60-49BF-B1DF-863DE699DEC9}" sibTransId="{0567BAF4-A067-4481-B843-F9531491D265}"/>
    <dgm:cxn modelId="{46C9D936-74CD-4B95-9701-7E5B49F960D8}" type="presOf" srcId="{F6F34A2E-A0CF-4A2C-B0D8-951AAE000DAB}" destId="{2B594FC7-1CAC-4681-A759-E32EC27F1688}" srcOrd="0" destOrd="0" presId="urn:microsoft.com/office/officeart/2008/layout/VerticalCurvedList"/>
    <dgm:cxn modelId="{1B9E0136-5F67-4712-AE9A-0923F8CC1263}" srcId="{7C10E6ED-1C1A-4116-BF86-25294CCC5547}" destId="{B49E1470-141D-4A0A-A8A5-A2CFA8524514}" srcOrd="5" destOrd="0" parTransId="{A90C5F0D-2F65-4824-A551-403072D5F100}" sibTransId="{59282F4E-065D-4FD0-B365-7D605EF1E454}"/>
    <dgm:cxn modelId="{FB6B4E0B-C456-43B9-91F2-201BEE88111F}" type="presParOf" srcId="{6D00F6ED-1274-47BA-B58C-72700BFA59AA}" destId="{8BC0DA71-02E8-4A11-9A40-D2BD5FCECD78}" srcOrd="0" destOrd="0" presId="urn:microsoft.com/office/officeart/2008/layout/VerticalCurvedList"/>
    <dgm:cxn modelId="{C3C641D8-E843-4D84-8014-42AB9A23B410}" type="presParOf" srcId="{8BC0DA71-02E8-4A11-9A40-D2BD5FCECD78}" destId="{750429E0-3C30-4FEB-A442-68C93EE113FF}" srcOrd="0" destOrd="0" presId="urn:microsoft.com/office/officeart/2008/layout/VerticalCurvedList"/>
    <dgm:cxn modelId="{B6D2A4BF-8A04-43AB-AD20-4AD88B30FE2E}" type="presParOf" srcId="{750429E0-3C30-4FEB-A442-68C93EE113FF}" destId="{8C15AFC6-602F-46BF-A6C0-C1CADFC50DBD}" srcOrd="0" destOrd="0" presId="urn:microsoft.com/office/officeart/2008/layout/VerticalCurvedList"/>
    <dgm:cxn modelId="{A98995D0-6D25-4399-9047-103332C00A62}" type="presParOf" srcId="{750429E0-3C30-4FEB-A442-68C93EE113FF}" destId="{B6884BB1-C22C-4A21-8C50-78A6F4DC5673}" srcOrd="1" destOrd="0" presId="urn:microsoft.com/office/officeart/2008/layout/VerticalCurvedList"/>
    <dgm:cxn modelId="{FA2E5DCD-F48D-4DEA-9383-520F5F3CE338}" type="presParOf" srcId="{750429E0-3C30-4FEB-A442-68C93EE113FF}" destId="{50A6DDC0-9E46-4F4E-BB7B-69BA4057A29A}" srcOrd="2" destOrd="0" presId="urn:microsoft.com/office/officeart/2008/layout/VerticalCurvedList"/>
    <dgm:cxn modelId="{CE037D6E-9BE2-4F26-B95D-76DD488D9B40}" type="presParOf" srcId="{750429E0-3C30-4FEB-A442-68C93EE113FF}" destId="{6AB6170A-39CF-4242-BA96-8BC4D7C8BB1D}" srcOrd="3" destOrd="0" presId="urn:microsoft.com/office/officeart/2008/layout/VerticalCurvedList"/>
    <dgm:cxn modelId="{CCD52F60-7A3D-4253-9529-5E33A2358F9C}" type="presParOf" srcId="{8BC0DA71-02E8-4A11-9A40-D2BD5FCECD78}" destId="{1BBD59EA-2FFD-4DEA-A587-71536887E8FC}" srcOrd="1" destOrd="0" presId="urn:microsoft.com/office/officeart/2008/layout/VerticalCurvedList"/>
    <dgm:cxn modelId="{695027DD-C3FA-4467-BE9F-29FAA4E0BCC4}" type="presParOf" srcId="{8BC0DA71-02E8-4A11-9A40-D2BD5FCECD78}" destId="{8E810B37-C33B-40A7-9FE6-6E85E7982F34}" srcOrd="2" destOrd="0" presId="urn:microsoft.com/office/officeart/2008/layout/VerticalCurvedList"/>
    <dgm:cxn modelId="{B31BF98E-7BCD-48A8-9ED3-65319B041AB7}" type="presParOf" srcId="{8E810B37-C33B-40A7-9FE6-6E85E7982F34}" destId="{C959D594-A392-41BA-836A-B546ADAB379F}" srcOrd="0" destOrd="0" presId="urn:microsoft.com/office/officeart/2008/layout/VerticalCurvedList"/>
    <dgm:cxn modelId="{F3A9A5FF-B70D-4262-A4D5-F88A29F0E074}" type="presParOf" srcId="{8BC0DA71-02E8-4A11-9A40-D2BD5FCECD78}" destId="{2942F2D7-102B-4072-ACC7-5B2FFBADCFF9}" srcOrd="3" destOrd="0" presId="urn:microsoft.com/office/officeart/2008/layout/VerticalCurvedList"/>
    <dgm:cxn modelId="{2AC4D65F-10B7-42F0-BFF5-FF117553983C}" type="presParOf" srcId="{8BC0DA71-02E8-4A11-9A40-D2BD5FCECD78}" destId="{5EEB433B-372A-40EE-BF3E-5E03A7101CFF}" srcOrd="4" destOrd="0" presId="urn:microsoft.com/office/officeart/2008/layout/VerticalCurvedList"/>
    <dgm:cxn modelId="{C90FC1AF-2752-4408-9719-3332CAC34A8E}" type="presParOf" srcId="{5EEB433B-372A-40EE-BF3E-5E03A7101CFF}" destId="{F0FDE3B7-095C-4F93-B20E-51F7ED0AF69A}" srcOrd="0" destOrd="0" presId="urn:microsoft.com/office/officeart/2008/layout/VerticalCurvedList"/>
    <dgm:cxn modelId="{F0CF5099-314D-4B52-A60F-C5231BBC0A54}" type="presParOf" srcId="{8BC0DA71-02E8-4A11-9A40-D2BD5FCECD78}" destId="{1BE4A254-0460-43D7-A1BD-428FFDC9FD39}" srcOrd="5" destOrd="0" presId="urn:microsoft.com/office/officeart/2008/layout/VerticalCurvedList"/>
    <dgm:cxn modelId="{13422B25-F876-43DF-A4CF-C60F42910799}" type="presParOf" srcId="{8BC0DA71-02E8-4A11-9A40-D2BD5FCECD78}" destId="{D3565A10-4B49-4581-B84D-C5D1EABCE87C}" srcOrd="6" destOrd="0" presId="urn:microsoft.com/office/officeart/2008/layout/VerticalCurvedList"/>
    <dgm:cxn modelId="{F5D921B7-6403-46ED-A15E-0519B26B9F3A}" type="presParOf" srcId="{D3565A10-4B49-4581-B84D-C5D1EABCE87C}" destId="{4228122B-9981-4872-99E4-895A0493632D}" srcOrd="0" destOrd="0" presId="urn:microsoft.com/office/officeart/2008/layout/VerticalCurvedList"/>
    <dgm:cxn modelId="{B3C1F205-09B2-4E91-A270-2ABFE0E87C7B}" type="presParOf" srcId="{8BC0DA71-02E8-4A11-9A40-D2BD5FCECD78}" destId="{2B594FC7-1CAC-4681-A759-E32EC27F1688}" srcOrd="7" destOrd="0" presId="urn:microsoft.com/office/officeart/2008/layout/VerticalCurvedList"/>
    <dgm:cxn modelId="{749EDD73-B701-4042-8AB8-F1C8925D29B7}" type="presParOf" srcId="{8BC0DA71-02E8-4A11-9A40-D2BD5FCECD78}" destId="{F6648F71-D4B6-43BA-A3F6-923B29D6487D}" srcOrd="8" destOrd="0" presId="urn:microsoft.com/office/officeart/2008/layout/VerticalCurvedList"/>
    <dgm:cxn modelId="{08FDB060-0912-4D20-BD6F-25FE1763ECB7}" type="presParOf" srcId="{F6648F71-D4B6-43BA-A3F6-923B29D6487D}" destId="{F73A72E7-B395-4395-B22A-C58031A80EFA}" srcOrd="0" destOrd="0" presId="urn:microsoft.com/office/officeart/2008/layout/VerticalCurvedList"/>
    <dgm:cxn modelId="{B990AD10-0253-49BA-AA50-E681EED4DB99}" type="presParOf" srcId="{8BC0DA71-02E8-4A11-9A40-D2BD5FCECD78}" destId="{8E3D6627-B605-49DE-8F2E-B86D409241C3}" srcOrd="9" destOrd="0" presId="urn:microsoft.com/office/officeart/2008/layout/VerticalCurvedList"/>
    <dgm:cxn modelId="{0AD477EB-51C9-42B1-8CED-1685CDA22283}" type="presParOf" srcId="{8BC0DA71-02E8-4A11-9A40-D2BD5FCECD78}" destId="{DA843E68-464D-4D8B-AD5E-F88AE1E358C5}" srcOrd="10" destOrd="0" presId="urn:microsoft.com/office/officeart/2008/layout/VerticalCurvedList"/>
    <dgm:cxn modelId="{21D230E6-1A87-41C1-A3DF-7230D58FF109}" type="presParOf" srcId="{DA843E68-464D-4D8B-AD5E-F88AE1E358C5}" destId="{1CC1A8F7-20B6-45A4-A84A-5AA12C8770BC}" srcOrd="0" destOrd="0" presId="urn:microsoft.com/office/officeart/2008/layout/VerticalCurvedList"/>
    <dgm:cxn modelId="{AA00A7F1-4325-449E-BBE6-E38864F17805}" type="presParOf" srcId="{8BC0DA71-02E8-4A11-9A40-D2BD5FCECD78}" destId="{B68E453C-FB64-4231-BF65-2F857F3B1529}" srcOrd="11" destOrd="0" presId="urn:microsoft.com/office/officeart/2008/layout/VerticalCurvedList"/>
    <dgm:cxn modelId="{5F1C9E57-06CE-4672-9B15-9DB5B3FB5C39}" type="presParOf" srcId="{8BC0DA71-02E8-4A11-9A40-D2BD5FCECD78}" destId="{E99A3D15-C9DC-42E5-9758-95AF28A6F67B}" srcOrd="12" destOrd="0" presId="urn:microsoft.com/office/officeart/2008/layout/VerticalCurvedList"/>
    <dgm:cxn modelId="{B209F606-EEA9-465A-B653-F95252962593}" type="presParOf" srcId="{E99A3D15-C9DC-42E5-9758-95AF28A6F67B}" destId="{3CFA0681-7C99-4C07-A42A-28B344BAF3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FCEA7-49C5-42CA-B006-2011219C1BB3}">
      <dsp:nvSpPr>
        <dsp:cNvPr id="0" name=""/>
        <dsp:cNvSpPr/>
      </dsp:nvSpPr>
      <dsp:spPr>
        <a:xfrm>
          <a:off x="3426764" y="403"/>
          <a:ext cx="3855110" cy="6463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стать</a:t>
          </a:r>
          <a:endParaRPr lang="ru-RU" sz="1600" kern="1200" dirty="0"/>
        </a:p>
      </dsp:txBody>
      <dsp:txXfrm>
        <a:off x="3458314" y="31953"/>
        <a:ext cx="3792010" cy="583205"/>
      </dsp:txXfrm>
    </dsp:sp>
    <dsp:sp modelId="{A0C49A5C-24A2-4AA9-B421-9BB010B5E587}">
      <dsp:nvSpPr>
        <dsp:cNvPr id="0" name=""/>
        <dsp:cNvSpPr/>
      </dsp:nvSpPr>
      <dsp:spPr>
        <a:xfrm>
          <a:off x="3426764" y="679023"/>
          <a:ext cx="3855110" cy="646305"/>
        </a:xfrm>
        <a:prstGeom prst="roundRect">
          <a:avLst/>
        </a:prstGeom>
        <a:solidFill>
          <a:schemeClr val="accent4">
            <a:hueOff val="203513"/>
            <a:satOff val="-7754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місце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людини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суспільстві</a:t>
          </a:r>
          <a:r>
            <a:rPr lang="ru-RU" sz="1600" kern="1200" dirty="0" smtClean="0"/>
            <a:t>: </a:t>
          </a:r>
          <a:r>
            <a:rPr lang="ru-RU" sz="1600" kern="1200" dirty="0" err="1" smtClean="0"/>
            <a:t>групу</a:t>
          </a:r>
          <a:r>
            <a:rPr lang="ru-RU" sz="1600" kern="1200" dirty="0" smtClean="0"/>
            <a:t>, до </a:t>
          </a:r>
          <a:r>
            <a:rPr lang="ru-RU" sz="1600" kern="1200" dirty="0" err="1" smtClean="0"/>
            <a:t>якої</a:t>
          </a:r>
          <a:r>
            <a:rPr lang="ru-RU" sz="1600" kern="1200" dirty="0" smtClean="0"/>
            <a:t> вона </a:t>
          </a:r>
          <a:r>
            <a:rPr lang="ru-RU" sz="1600" kern="1200" dirty="0" err="1" smtClean="0"/>
            <a:t>належить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її</a:t>
          </a:r>
          <a:r>
            <a:rPr lang="ru-RU" sz="1600" kern="1200" dirty="0" smtClean="0"/>
            <a:t> статус</a:t>
          </a:r>
          <a:endParaRPr lang="ru-RU" sz="1600" kern="1200" dirty="0"/>
        </a:p>
      </dsp:txBody>
      <dsp:txXfrm>
        <a:off x="3458314" y="710573"/>
        <a:ext cx="3792010" cy="583205"/>
      </dsp:txXfrm>
    </dsp:sp>
    <dsp:sp modelId="{3B590EF5-A516-4778-8D66-4B2608327E7E}">
      <dsp:nvSpPr>
        <dsp:cNvPr id="0" name=""/>
        <dsp:cNvSpPr/>
      </dsp:nvSpPr>
      <dsp:spPr>
        <a:xfrm>
          <a:off x="3426764" y="1357644"/>
          <a:ext cx="3855110" cy="646305"/>
        </a:xfrm>
        <a:prstGeom prst="roundRect">
          <a:avLst/>
        </a:prstGeom>
        <a:solidFill>
          <a:schemeClr val="accent4">
            <a:hueOff val="407026"/>
            <a:satOff val="-15508"/>
            <a:lumOff val="7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рівень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її</a:t>
          </a:r>
          <a:r>
            <a:rPr lang="ru-RU" sz="1600" kern="1200" dirty="0" smtClean="0"/>
            <a:t> доходу (</a:t>
          </a:r>
          <a:r>
            <a:rPr lang="ru-RU" sz="1600" kern="1200" dirty="0" err="1" smtClean="0"/>
            <a:t>багатство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3458314" y="1389194"/>
        <a:ext cx="3792010" cy="583205"/>
      </dsp:txXfrm>
    </dsp:sp>
    <dsp:sp modelId="{ED835785-1EA5-4A71-B671-B628D142FAA2}">
      <dsp:nvSpPr>
        <dsp:cNvPr id="0" name=""/>
        <dsp:cNvSpPr/>
      </dsp:nvSpPr>
      <dsp:spPr>
        <a:xfrm>
          <a:off x="3426764" y="2036265"/>
          <a:ext cx="3855110" cy="646305"/>
        </a:xfrm>
        <a:prstGeom prst="roundRect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життєві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цінності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пріоритети</a:t>
          </a:r>
          <a:endParaRPr lang="ru-RU" sz="1600" kern="1200" dirty="0"/>
        </a:p>
      </dsp:txBody>
      <dsp:txXfrm>
        <a:off x="3458314" y="2067815"/>
        <a:ext cx="3792010" cy="583205"/>
      </dsp:txXfrm>
    </dsp:sp>
    <dsp:sp modelId="{E5843791-F70D-490E-92DB-DBD48C12EF88}">
      <dsp:nvSpPr>
        <dsp:cNvPr id="0" name=""/>
        <dsp:cNvSpPr/>
      </dsp:nvSpPr>
      <dsp:spPr>
        <a:xfrm>
          <a:off x="3426764" y="2714885"/>
          <a:ext cx="3855110" cy="646305"/>
        </a:xfrm>
        <a:prstGeom prst="roundRect">
          <a:avLst/>
        </a:prstGeom>
        <a:solidFill>
          <a:schemeClr val="accent4">
            <a:hueOff val="814052"/>
            <a:satOff val="-31015"/>
            <a:lumOff val="154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естетичний</a:t>
          </a:r>
          <a:r>
            <a:rPr lang="ru-RU" sz="1600" kern="1200" dirty="0" smtClean="0"/>
            <a:t> смак</a:t>
          </a:r>
          <a:endParaRPr lang="ru-RU" sz="1600" kern="1200" dirty="0"/>
        </a:p>
      </dsp:txBody>
      <dsp:txXfrm>
        <a:off x="3458314" y="2746435"/>
        <a:ext cx="3792010" cy="583205"/>
      </dsp:txXfrm>
    </dsp:sp>
    <dsp:sp modelId="{26BDF862-D4D0-46E2-86B0-01E8E1EE1860}">
      <dsp:nvSpPr>
        <dsp:cNvPr id="0" name=""/>
        <dsp:cNvSpPr/>
      </dsp:nvSpPr>
      <dsp:spPr>
        <a:xfrm>
          <a:off x="3426764" y="3393506"/>
          <a:ext cx="3855110" cy="646305"/>
        </a:xfrm>
        <a:prstGeom prst="roundRect">
          <a:avLst/>
        </a:prstGeom>
        <a:solidFill>
          <a:schemeClr val="accent4">
            <a:hueOff val="1017564"/>
            <a:satOff val="-38769"/>
            <a:lumOff val="19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спосіб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життя</a:t>
          </a:r>
          <a:endParaRPr lang="ru-RU" sz="1600" kern="1200" dirty="0"/>
        </a:p>
      </dsp:txBody>
      <dsp:txXfrm>
        <a:off x="3458314" y="3425056"/>
        <a:ext cx="3792010" cy="583205"/>
      </dsp:txXfrm>
    </dsp:sp>
    <dsp:sp modelId="{08A44AC1-2452-4A17-9985-20836E5436B1}">
      <dsp:nvSpPr>
        <dsp:cNvPr id="0" name=""/>
        <dsp:cNvSpPr/>
      </dsp:nvSpPr>
      <dsp:spPr>
        <a:xfrm>
          <a:off x="3426764" y="4072127"/>
          <a:ext cx="3855110" cy="646305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характер</a:t>
          </a:r>
          <a:endParaRPr lang="ru-RU" sz="1600" kern="1200" dirty="0"/>
        </a:p>
      </dsp:txBody>
      <dsp:txXfrm>
        <a:off x="3458314" y="4103677"/>
        <a:ext cx="3792010" cy="5832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46796-DDD0-4E00-B266-D9D28B53E6B4}">
      <dsp:nvSpPr>
        <dsp:cNvPr id="0" name=""/>
        <dsp:cNvSpPr/>
      </dsp:nvSpPr>
      <dsp:spPr>
        <a:xfrm>
          <a:off x="2206" y="0"/>
          <a:ext cx="3433604" cy="4509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графічні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символи</a:t>
          </a:r>
          <a:endParaRPr lang="ru-RU" sz="2400" kern="1200" dirty="0"/>
        </a:p>
      </dsp:txBody>
      <dsp:txXfrm>
        <a:off x="2206" y="1803932"/>
        <a:ext cx="3433604" cy="1803932"/>
      </dsp:txXfrm>
    </dsp:sp>
    <dsp:sp modelId="{A9BA9630-CD67-476E-8966-DE930335D0A5}">
      <dsp:nvSpPr>
        <dsp:cNvPr id="0" name=""/>
        <dsp:cNvSpPr/>
      </dsp:nvSpPr>
      <dsp:spPr>
        <a:xfrm>
          <a:off x="968122" y="270589"/>
          <a:ext cx="1501773" cy="1501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11B1F-9A98-411A-95F1-CEEAF2D9C603}">
      <dsp:nvSpPr>
        <dsp:cNvPr id="0" name=""/>
        <dsp:cNvSpPr/>
      </dsp:nvSpPr>
      <dsp:spPr>
        <a:xfrm>
          <a:off x="3538820" y="0"/>
          <a:ext cx="3433604" cy="4509831"/>
        </a:xfrm>
        <a:prstGeom prst="roundRect">
          <a:avLst>
            <a:gd name="adj" fmla="val 10000"/>
          </a:avLst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образотворчі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символи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538820" y="1803932"/>
        <a:ext cx="3433604" cy="1803932"/>
      </dsp:txXfrm>
    </dsp:sp>
    <dsp:sp modelId="{7721DC4F-5743-4AA7-9180-155E2C4BE164}">
      <dsp:nvSpPr>
        <dsp:cNvPr id="0" name=""/>
        <dsp:cNvSpPr/>
      </dsp:nvSpPr>
      <dsp:spPr>
        <a:xfrm>
          <a:off x="4504735" y="270589"/>
          <a:ext cx="1501773" cy="15017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38921-7B29-49B3-885C-F24F5A6CC035}">
      <dsp:nvSpPr>
        <dsp:cNvPr id="0" name=""/>
        <dsp:cNvSpPr/>
      </dsp:nvSpPr>
      <dsp:spPr>
        <a:xfrm>
          <a:off x="7075433" y="0"/>
          <a:ext cx="3433604" cy="4509831"/>
        </a:xfrm>
        <a:prstGeom prst="roundRect">
          <a:avLst>
            <a:gd name="adj" fmla="val 1000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символи-цінності</a:t>
          </a:r>
          <a:endParaRPr lang="ru-RU" sz="2400" kern="1200" dirty="0"/>
        </a:p>
      </dsp:txBody>
      <dsp:txXfrm>
        <a:off x="7075433" y="1803932"/>
        <a:ext cx="3433604" cy="1803932"/>
      </dsp:txXfrm>
    </dsp:sp>
    <dsp:sp modelId="{0A816BFC-3234-4C2C-B884-05FB4C2EA23D}">
      <dsp:nvSpPr>
        <dsp:cNvPr id="0" name=""/>
        <dsp:cNvSpPr/>
      </dsp:nvSpPr>
      <dsp:spPr>
        <a:xfrm>
          <a:off x="8041348" y="270589"/>
          <a:ext cx="1501773" cy="15017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B7DD3-6105-46EC-BF1C-F055C7D65FD8}">
      <dsp:nvSpPr>
        <dsp:cNvPr id="0" name=""/>
        <dsp:cNvSpPr/>
      </dsp:nvSpPr>
      <dsp:spPr>
        <a:xfrm>
          <a:off x="420449" y="3607864"/>
          <a:ext cx="9670345" cy="676474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9D350-A7AE-400A-A70A-1EB7938425C6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1BA5E-D50B-4D3D-875B-CF5B34E78BE9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архаїчною</a:t>
          </a:r>
          <a:endParaRPr lang="ru-RU" sz="3000" kern="1200" dirty="0"/>
        </a:p>
      </dsp:txBody>
      <dsp:txXfrm>
        <a:off x="3704613" y="589409"/>
        <a:ext cx="3428105" cy="869055"/>
      </dsp:txXfrm>
    </dsp:sp>
    <dsp:sp modelId="{D780A43A-1653-4A68-AB61-CE1D6D0E231B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45320"/>
              <a:satOff val="-1873"/>
              <a:lumOff val="91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універсальною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3704613" y="1672878"/>
        <a:ext cx="3428105" cy="869055"/>
      </dsp:txXfrm>
    </dsp:sp>
    <dsp:sp modelId="{0FBAEDE7-F46B-44FE-B6A0-5F3DB2B9EFC1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90640"/>
              <a:satOff val="-3745"/>
              <a:lumOff val="18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груповою</a:t>
          </a:r>
          <a:endParaRPr lang="ru-RU" sz="3000" kern="1200" dirty="0"/>
        </a:p>
      </dsp:txBody>
      <dsp:txXfrm>
        <a:off x="3704613" y="2756347"/>
        <a:ext cx="3428105" cy="869055"/>
      </dsp:txXfrm>
    </dsp:sp>
    <dsp:sp modelId="{9D538981-5098-4B6E-8649-A1CDD71E8F33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135960"/>
              <a:satOff val="-5618"/>
              <a:lumOff val="27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індивідуальною</a:t>
          </a:r>
          <a:endParaRPr lang="ru-RU" sz="3000" kern="1200" dirty="0"/>
        </a:p>
      </dsp:txBody>
      <dsp:txXfrm>
        <a:off x="3704613" y="3839816"/>
        <a:ext cx="3428105" cy="869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4B72F-BA5B-4174-A729-B0BF9B4992D3}">
      <dsp:nvSpPr>
        <dsp:cNvPr id="0" name=""/>
        <dsp:cNvSpPr/>
      </dsp:nvSpPr>
      <dsp:spPr>
        <a:xfrm>
          <a:off x="0" y="2480"/>
          <a:ext cx="7704183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характерну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колірну</a:t>
          </a:r>
          <a:r>
            <a:rPr lang="ru-RU" sz="2000" kern="1200" dirty="0" smtClean="0"/>
            <a:t> гамму;</a:t>
          </a:r>
          <a:endParaRPr lang="ru-RU" sz="2000" kern="1200" dirty="0"/>
        </a:p>
      </dsp:txBody>
      <dsp:txXfrm>
        <a:off x="31984" y="34464"/>
        <a:ext cx="7640215" cy="591232"/>
      </dsp:txXfrm>
    </dsp:sp>
    <dsp:sp modelId="{12C63DBF-876D-4BF7-A7F8-8D1580AF47B4}">
      <dsp:nvSpPr>
        <dsp:cNvPr id="0" name=""/>
        <dsp:cNvSpPr/>
      </dsp:nvSpPr>
      <dsp:spPr>
        <a:xfrm>
          <a:off x="0" y="758481"/>
          <a:ext cx="7704183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деталі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зовнішності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повторюються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31984" y="790465"/>
        <a:ext cx="7640215" cy="591232"/>
      </dsp:txXfrm>
    </dsp:sp>
    <dsp:sp modelId="{DA9C3789-B962-4A1B-9989-429B813ED6E7}">
      <dsp:nvSpPr>
        <dsp:cNvPr id="0" name=""/>
        <dsp:cNvSpPr/>
      </dsp:nvSpPr>
      <dsp:spPr>
        <a:xfrm>
          <a:off x="0" y="1514481"/>
          <a:ext cx="7704183" cy="65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типові</a:t>
          </a:r>
          <a:r>
            <a:rPr lang="ru-RU" sz="2000" kern="1200" dirty="0" smtClean="0"/>
            <a:t> жести;</a:t>
          </a:r>
          <a:endParaRPr lang="ru-RU" sz="2000" kern="1200" dirty="0"/>
        </a:p>
      </dsp:txBody>
      <dsp:txXfrm>
        <a:off x="31984" y="1546465"/>
        <a:ext cx="7640215" cy="591232"/>
      </dsp:txXfrm>
    </dsp:sp>
    <dsp:sp modelId="{AB3861B9-2849-46CA-A637-98D2E8978F55}">
      <dsp:nvSpPr>
        <dsp:cNvPr id="0" name=""/>
        <dsp:cNvSpPr/>
      </dsp:nvSpPr>
      <dsp:spPr>
        <a:xfrm>
          <a:off x="0" y="2270481"/>
          <a:ext cx="7704183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особисті</a:t>
          </a:r>
          <a:r>
            <a:rPr lang="ru-RU" sz="2000" kern="1200" dirty="0" smtClean="0"/>
            <a:t> знаки;</a:t>
          </a:r>
          <a:endParaRPr lang="ru-RU" sz="2000" kern="1200" dirty="0"/>
        </a:p>
      </dsp:txBody>
      <dsp:txXfrm>
        <a:off x="31984" y="2302465"/>
        <a:ext cx="7640215" cy="591232"/>
      </dsp:txXfrm>
    </dsp:sp>
    <dsp:sp modelId="{7F7466B7-D21F-47B5-9A7A-29D36DD109F5}">
      <dsp:nvSpPr>
        <dsp:cNvPr id="0" name=""/>
        <dsp:cNvSpPr/>
      </dsp:nvSpPr>
      <dsp:spPr>
        <a:xfrm>
          <a:off x="0" y="3026481"/>
          <a:ext cx="7704183" cy="65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рафічні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символи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31984" y="3058465"/>
        <a:ext cx="7640215" cy="591232"/>
      </dsp:txXfrm>
    </dsp:sp>
    <dsp:sp modelId="{637231AA-A2DF-483B-A484-2D88D4986C83}">
      <dsp:nvSpPr>
        <dsp:cNvPr id="0" name=""/>
        <dsp:cNvSpPr/>
      </dsp:nvSpPr>
      <dsp:spPr>
        <a:xfrm>
          <a:off x="0" y="3782481"/>
          <a:ext cx="7704183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символи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соціального</a:t>
          </a:r>
          <a:r>
            <a:rPr lang="ru-RU" sz="2000" kern="1200" dirty="0" smtClean="0"/>
            <a:t> престижу </a:t>
          </a:r>
          <a:endParaRPr lang="ru-RU" sz="2000" kern="1200" dirty="0"/>
        </a:p>
      </dsp:txBody>
      <dsp:txXfrm>
        <a:off x="31984" y="3814465"/>
        <a:ext cx="7640215" cy="5912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03942-7D42-4243-A02C-654463629F73}">
      <dsp:nvSpPr>
        <dsp:cNvPr id="0" name=""/>
        <dsp:cNvSpPr/>
      </dsp:nvSpPr>
      <dsp:spPr>
        <a:xfrm>
          <a:off x="898683" y="1546"/>
          <a:ext cx="2214179" cy="13285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погляди </a:t>
          </a:r>
          <a:r>
            <a:rPr lang="ru-RU" sz="2000" kern="1200" dirty="0" err="1" smtClean="0"/>
            <a:t>людини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898683" y="1546"/>
        <a:ext cx="2214179" cy="1328507"/>
      </dsp:txXfrm>
    </dsp:sp>
    <dsp:sp modelId="{7BED13F0-3A61-4646-9293-20BAEBA4A687}">
      <dsp:nvSpPr>
        <dsp:cNvPr id="0" name=""/>
        <dsp:cNvSpPr/>
      </dsp:nvSpPr>
      <dsp:spPr>
        <a:xfrm>
          <a:off x="3334281" y="1546"/>
          <a:ext cx="2214179" cy="1328507"/>
        </a:xfrm>
        <a:prstGeom prst="rect">
          <a:avLst/>
        </a:prstGeom>
        <a:solidFill>
          <a:schemeClr val="accent4">
            <a:hueOff val="152635"/>
            <a:satOff val="-5815"/>
            <a:lumOff val="2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її</a:t>
          </a:r>
          <a:r>
            <a:rPr lang="ru-RU" sz="2000" kern="1200" dirty="0" smtClean="0"/>
            <a:t> характер;</a:t>
          </a:r>
          <a:endParaRPr lang="ru-RU" sz="2000" kern="1200" dirty="0"/>
        </a:p>
      </dsp:txBody>
      <dsp:txXfrm>
        <a:off x="3334281" y="1546"/>
        <a:ext cx="2214179" cy="1328507"/>
      </dsp:txXfrm>
    </dsp:sp>
    <dsp:sp modelId="{14787073-2BE6-4FF4-B6D1-7751445ECD89}">
      <dsp:nvSpPr>
        <dsp:cNvPr id="0" name=""/>
        <dsp:cNvSpPr/>
      </dsp:nvSpPr>
      <dsp:spPr>
        <a:xfrm>
          <a:off x="5769879" y="1546"/>
          <a:ext cx="2214179" cy="1328507"/>
        </a:xfrm>
        <a:prstGeom prst="rect">
          <a:avLst/>
        </a:prstGeom>
        <a:solidFill>
          <a:schemeClr val="accent4">
            <a:hueOff val="305269"/>
            <a:satOff val="-11631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сексуальність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5769879" y="1546"/>
        <a:ext cx="2214179" cy="1328507"/>
      </dsp:txXfrm>
    </dsp:sp>
    <dsp:sp modelId="{27C7BFAD-C85D-4F0D-92D3-81E34E04FE6E}">
      <dsp:nvSpPr>
        <dsp:cNvPr id="0" name=""/>
        <dsp:cNvSpPr/>
      </dsp:nvSpPr>
      <dsp:spPr>
        <a:xfrm>
          <a:off x="898683" y="1551472"/>
          <a:ext cx="2214179" cy="1328507"/>
        </a:xfrm>
        <a:prstGeom prst="rect">
          <a:avLst/>
        </a:prstGeom>
        <a:solidFill>
          <a:schemeClr val="accent4">
            <a:hueOff val="457904"/>
            <a:satOff val="-17446"/>
            <a:lumOff val="8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актуальні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події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життя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весілля</a:t>
          </a:r>
          <a:r>
            <a:rPr lang="ru-RU" sz="2000" kern="1200" dirty="0" smtClean="0"/>
            <a:t>, свято, траур);</a:t>
          </a:r>
          <a:endParaRPr lang="ru-RU" sz="2000" kern="1200" dirty="0"/>
        </a:p>
      </dsp:txBody>
      <dsp:txXfrm>
        <a:off x="898683" y="1551472"/>
        <a:ext cx="2214179" cy="1328507"/>
      </dsp:txXfrm>
    </dsp:sp>
    <dsp:sp modelId="{D360A1A9-B793-4DFF-8ECF-052E4C18F31D}">
      <dsp:nvSpPr>
        <dsp:cNvPr id="0" name=""/>
        <dsp:cNvSpPr/>
      </dsp:nvSpPr>
      <dsp:spPr>
        <a:xfrm>
          <a:off x="3334281" y="1551472"/>
          <a:ext cx="2214179" cy="1328507"/>
        </a:xfrm>
        <a:prstGeom prst="rect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цінності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3334281" y="1551472"/>
        <a:ext cx="2214179" cy="1328507"/>
      </dsp:txXfrm>
    </dsp:sp>
    <dsp:sp modelId="{6CE0E365-1CAD-46B4-9C62-5C56DCFB537D}">
      <dsp:nvSpPr>
        <dsp:cNvPr id="0" name=""/>
        <dsp:cNvSpPr/>
      </dsp:nvSpPr>
      <dsp:spPr>
        <a:xfrm>
          <a:off x="5769879" y="1551472"/>
          <a:ext cx="2214179" cy="1328507"/>
        </a:xfrm>
        <a:prstGeom prst="rect">
          <a:avLst/>
        </a:prstGeom>
        <a:solidFill>
          <a:schemeClr val="accent4">
            <a:hueOff val="763173"/>
            <a:satOff val="-29077"/>
            <a:lumOff val="144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роль, на яку </a:t>
          </a:r>
          <a:r>
            <a:rPr lang="ru-RU" sz="2000" kern="1200" dirty="0" err="1" smtClean="0"/>
            <a:t>претендує</a:t>
          </a:r>
          <a:r>
            <a:rPr lang="ru-RU" sz="2000" kern="1200" dirty="0" smtClean="0"/>
            <a:t> особа;</a:t>
          </a:r>
          <a:endParaRPr lang="ru-RU" sz="2000" kern="1200" dirty="0"/>
        </a:p>
      </dsp:txBody>
      <dsp:txXfrm>
        <a:off x="5769879" y="1551472"/>
        <a:ext cx="2214179" cy="1328507"/>
      </dsp:txXfrm>
    </dsp:sp>
    <dsp:sp modelId="{AEFCF6DC-5658-4A80-B603-361AD48B3037}">
      <dsp:nvSpPr>
        <dsp:cNvPr id="0" name=""/>
        <dsp:cNvSpPr/>
      </dsp:nvSpPr>
      <dsp:spPr>
        <a:xfrm>
          <a:off x="898683" y="3101398"/>
          <a:ext cx="2214179" cy="1328507"/>
        </a:xfrm>
        <a:prstGeom prst="rect">
          <a:avLst/>
        </a:prstGeom>
        <a:solidFill>
          <a:schemeClr val="accent4">
            <a:hueOff val="915808"/>
            <a:satOff val="-34892"/>
            <a:lumOff val="173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становище в </a:t>
          </a:r>
          <a:r>
            <a:rPr lang="ru-RU" sz="2000" kern="1200" dirty="0" err="1" smtClean="0"/>
            <a:t>суспільстві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898683" y="3101398"/>
        <a:ext cx="2214179" cy="1328507"/>
      </dsp:txXfrm>
    </dsp:sp>
    <dsp:sp modelId="{D4DCE000-3FF1-4A50-8B7A-BEB43536FEB1}">
      <dsp:nvSpPr>
        <dsp:cNvPr id="0" name=""/>
        <dsp:cNvSpPr/>
      </dsp:nvSpPr>
      <dsp:spPr>
        <a:xfrm>
          <a:off x="3334281" y="3101398"/>
          <a:ext cx="2214179" cy="1328507"/>
        </a:xfrm>
        <a:prstGeom prst="rect">
          <a:avLst/>
        </a:prstGeom>
        <a:solidFill>
          <a:schemeClr val="accent4">
            <a:hueOff val="1068443"/>
            <a:satOff val="-40708"/>
            <a:lumOff val="20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ставлення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традицій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3334281" y="3101398"/>
        <a:ext cx="2214179" cy="1328507"/>
      </dsp:txXfrm>
    </dsp:sp>
    <dsp:sp modelId="{E3AB2DD5-4CC6-4066-8CBD-ECDCA0CC0668}">
      <dsp:nvSpPr>
        <dsp:cNvPr id="0" name=""/>
        <dsp:cNvSpPr/>
      </dsp:nvSpPr>
      <dsp:spPr>
        <a:xfrm>
          <a:off x="5769879" y="3101398"/>
          <a:ext cx="2214179" cy="1328507"/>
        </a:xfrm>
        <a:prstGeom prst="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ставлення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інших</a:t>
          </a:r>
          <a:r>
            <a:rPr lang="ru-RU" sz="2000" kern="1200" dirty="0" smtClean="0"/>
            <a:t> людей</a:t>
          </a:r>
          <a:endParaRPr lang="ru-RU" sz="2000" kern="1200" dirty="0"/>
        </a:p>
      </dsp:txBody>
      <dsp:txXfrm>
        <a:off x="5769879" y="3101398"/>
        <a:ext cx="2214179" cy="13285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503164" y="63"/>
          <a:ext cx="1803796" cy="11724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smtClean="0">
              <a:solidFill>
                <a:schemeClr val="bg1"/>
              </a:solidFill>
            </a:rPr>
            <a:t>темно-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коричневий</a:t>
          </a:r>
          <a:r>
            <a:rPr lang="ru-RU" sz="1200" b="1" kern="1200" noProof="0" dirty="0" smtClean="0">
              <a:solidFill>
                <a:schemeClr val="bg1"/>
              </a:solidFill>
            </a:rPr>
            <a:t>,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синій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підсилює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безкомпромісність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1560399" y="57298"/>
        <a:ext cx="1689326" cy="1057997"/>
      </dsp:txXfrm>
    </dsp:sp>
    <dsp:sp modelId="{C8571390-81D5-4CB3-85C5-E4D11E7CFD6A}">
      <dsp:nvSpPr>
        <dsp:cNvPr id="0" name=""/>
        <dsp:cNvSpPr/>
      </dsp:nvSpPr>
      <dsp:spPr>
        <a:xfrm>
          <a:off x="840351" y="586297"/>
          <a:ext cx="3129421" cy="3129421"/>
        </a:xfrm>
        <a:custGeom>
          <a:avLst/>
          <a:gdLst/>
          <a:ahLst/>
          <a:cxnLst/>
          <a:rect l="0" t="0" r="0" b="0"/>
          <a:pathLst>
            <a:path>
              <a:moveTo>
                <a:pt x="2479732" y="295437"/>
              </a:moveTo>
              <a:arcTo wR="1564710" hR="1564710" stAng="18347275" swAng="364933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2858243" y="2347129"/>
          <a:ext cx="1803796" cy="1172467"/>
        </a:xfrm>
        <a:prstGeom prst="roundRect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satMod val="100000"/>
                <a:lumMod val="100000"/>
              </a:schemeClr>
            </a:gs>
            <a:gs pos="50000">
              <a:schemeClr val="accent2">
                <a:hueOff val="-441348"/>
                <a:satOff val="2109"/>
                <a:lumOff val="294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 smtClean="0">
              <a:solidFill>
                <a:schemeClr val="bg1"/>
              </a:solidFill>
            </a:rPr>
            <a:t>коричневий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із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маслиновим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або</a:t>
          </a:r>
          <a:r>
            <a:rPr lang="ru-RU" sz="1200" b="1" kern="1200" noProof="0" dirty="0" smtClean="0">
              <a:solidFill>
                <a:schemeClr val="bg1"/>
              </a:solidFill>
            </a:rPr>
            <a:t> зеленим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підсилює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практичність</a:t>
          </a:r>
          <a:r>
            <a:rPr lang="ru-RU" sz="1200" b="1" kern="1200" noProof="0" dirty="0" smtClean="0">
              <a:solidFill>
                <a:schemeClr val="bg1"/>
              </a:solidFill>
            </a:rPr>
            <a:t>,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приземленість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2915478" y="2404364"/>
        <a:ext cx="1689326" cy="1057997"/>
      </dsp:txXfrm>
    </dsp:sp>
    <dsp:sp modelId="{48BB7BDC-C048-4E69-ACAB-ECF95ED26C20}">
      <dsp:nvSpPr>
        <dsp:cNvPr id="0" name=""/>
        <dsp:cNvSpPr/>
      </dsp:nvSpPr>
      <dsp:spPr>
        <a:xfrm>
          <a:off x="840351" y="586297"/>
          <a:ext cx="3129421" cy="3129421"/>
        </a:xfrm>
        <a:custGeom>
          <a:avLst/>
          <a:gdLst/>
          <a:ahLst/>
          <a:cxnLst/>
          <a:rect l="0" t="0" r="0" b="0"/>
          <a:pathLst>
            <a:path>
              <a:moveTo>
                <a:pt x="2309881" y="2940588"/>
              </a:moveTo>
              <a:arcTo wR="1564710" hR="1564710" stAng="3693612" swAng="3412777"/>
            </a:path>
          </a:pathLst>
        </a:custGeom>
        <a:noFill/>
        <a:ln w="635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48084" y="2347129"/>
          <a:ext cx="1803796" cy="117246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 smtClean="0">
              <a:solidFill>
                <a:schemeClr val="bg1"/>
              </a:solidFill>
            </a:rPr>
            <a:t>синій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із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сірим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або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чорним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підкреслює</a:t>
          </a:r>
          <a:r>
            <a:rPr lang="ru-RU" sz="1200" b="1" kern="1200" noProof="0" dirty="0" smtClean="0">
              <a:solidFill>
                <a:schemeClr val="bg1"/>
              </a:solidFill>
            </a:rPr>
            <a:t>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офіційність</a:t>
          </a:r>
          <a:r>
            <a:rPr lang="ru-RU" sz="1200" b="1" kern="1200" noProof="0" dirty="0" smtClean="0">
              <a:solidFill>
                <a:schemeClr val="bg1"/>
              </a:solidFill>
            </a:rPr>
            <a:t>,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нейтральність</a:t>
          </a:r>
          <a:r>
            <a:rPr lang="ru-RU" sz="1200" b="1" kern="1200" noProof="0" dirty="0" smtClean="0">
              <a:solidFill>
                <a:schemeClr val="bg1"/>
              </a:solidFill>
            </a:rPr>
            <a:t>,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холодність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205319" y="2404364"/>
        <a:ext cx="1689326" cy="1057997"/>
      </dsp:txXfrm>
    </dsp:sp>
    <dsp:sp modelId="{C747AAAB-C295-45F8-80B3-C14658BB07BE}">
      <dsp:nvSpPr>
        <dsp:cNvPr id="0" name=""/>
        <dsp:cNvSpPr/>
      </dsp:nvSpPr>
      <dsp:spPr>
        <a:xfrm>
          <a:off x="840351" y="586297"/>
          <a:ext cx="3129421" cy="3129421"/>
        </a:xfrm>
        <a:custGeom>
          <a:avLst/>
          <a:gdLst/>
          <a:ahLst/>
          <a:cxnLst/>
          <a:rect l="0" t="0" r="0" b="0"/>
          <a:pathLst>
            <a:path>
              <a:moveTo>
                <a:pt x="10401" y="1744830"/>
              </a:moveTo>
              <a:arcTo wR="1564710" hR="1564710" stAng="10403388" swAng="3649337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D9922-721E-4D34-A95F-6E3A28767917}">
      <dsp:nvSpPr>
        <dsp:cNvPr id="0" name=""/>
        <dsp:cNvSpPr/>
      </dsp:nvSpPr>
      <dsp:spPr>
        <a:xfrm>
          <a:off x="0" y="379143"/>
          <a:ext cx="46590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A6C54-CF6E-4CBA-96DB-FA79971990BF}">
      <dsp:nvSpPr>
        <dsp:cNvPr id="0" name=""/>
        <dsp:cNvSpPr/>
      </dsp:nvSpPr>
      <dsp:spPr>
        <a:xfrm>
          <a:off x="232954" y="24903"/>
          <a:ext cx="3261360" cy="7084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272" tIns="0" rIns="1232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діловий</a:t>
          </a:r>
          <a:r>
            <a:rPr lang="ru-RU" sz="2800" kern="1200" dirty="0" smtClean="0"/>
            <a:t> костюм</a:t>
          </a:r>
          <a:endParaRPr lang="ru-RU" sz="2800" kern="1200" dirty="0"/>
        </a:p>
      </dsp:txBody>
      <dsp:txXfrm>
        <a:off x="267539" y="59488"/>
        <a:ext cx="3192190" cy="639310"/>
      </dsp:txXfrm>
    </dsp:sp>
    <dsp:sp modelId="{BF46144E-260A-4A92-A784-DB42644F1367}">
      <dsp:nvSpPr>
        <dsp:cNvPr id="0" name=""/>
        <dsp:cNvSpPr/>
      </dsp:nvSpPr>
      <dsp:spPr>
        <a:xfrm>
          <a:off x="0" y="1467783"/>
          <a:ext cx="46590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112319"/>
              <a:satOff val="-6299"/>
              <a:lumOff val="28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F1E13-AC7A-41B1-B790-73387826C998}">
      <dsp:nvSpPr>
        <dsp:cNvPr id="0" name=""/>
        <dsp:cNvSpPr/>
      </dsp:nvSpPr>
      <dsp:spPr>
        <a:xfrm>
          <a:off x="232954" y="1113543"/>
          <a:ext cx="3261360" cy="708480"/>
        </a:xfrm>
        <a:prstGeom prst="roundRect">
          <a:avLst/>
        </a:prstGeom>
        <a:solidFill>
          <a:schemeClr val="accent3">
            <a:shade val="50000"/>
            <a:hueOff val="112319"/>
            <a:satOff val="-6299"/>
            <a:lumOff val="289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272" tIns="0" rIns="1232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вечірнє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вбрання</a:t>
          </a:r>
          <a:endParaRPr lang="ru-RU" sz="2800" kern="1200" dirty="0"/>
        </a:p>
      </dsp:txBody>
      <dsp:txXfrm>
        <a:off x="267539" y="1148128"/>
        <a:ext cx="3192190" cy="639310"/>
      </dsp:txXfrm>
    </dsp:sp>
    <dsp:sp modelId="{810506E6-8FDA-4BF5-AD5B-2FFF71035C3D}">
      <dsp:nvSpPr>
        <dsp:cNvPr id="0" name=""/>
        <dsp:cNvSpPr/>
      </dsp:nvSpPr>
      <dsp:spPr>
        <a:xfrm>
          <a:off x="0" y="2556423"/>
          <a:ext cx="46590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112319"/>
              <a:satOff val="-6299"/>
              <a:lumOff val="28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ECF3E-CDC2-4F6F-B413-373EBBE5DDAE}">
      <dsp:nvSpPr>
        <dsp:cNvPr id="0" name=""/>
        <dsp:cNvSpPr/>
      </dsp:nvSpPr>
      <dsp:spPr>
        <a:xfrm>
          <a:off x="232954" y="2202183"/>
          <a:ext cx="3261360" cy="708480"/>
        </a:xfrm>
        <a:prstGeom prst="roundRect">
          <a:avLst/>
        </a:prstGeom>
        <a:solidFill>
          <a:schemeClr val="accent3">
            <a:shade val="50000"/>
            <a:hueOff val="112319"/>
            <a:satOff val="-6299"/>
            <a:lumOff val="289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272" tIns="0" rIns="1232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спортивний</a:t>
          </a:r>
          <a:r>
            <a:rPr lang="ru-RU" sz="2800" kern="1200" dirty="0" smtClean="0"/>
            <a:t> стиль</a:t>
          </a:r>
          <a:endParaRPr lang="ru-RU" sz="2800" kern="1200" dirty="0"/>
        </a:p>
      </dsp:txBody>
      <dsp:txXfrm>
        <a:off x="267539" y="2236768"/>
        <a:ext cx="319219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702803" y="766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 smtClean="0">
              <a:solidFill>
                <a:schemeClr val="bg1"/>
              </a:solidFill>
            </a:rPr>
            <a:t>ототожнювати</a:t>
          </a:r>
          <a:r>
            <a:rPr lang="ru-RU" sz="1200" b="1" kern="1200" noProof="0" dirty="0" smtClean="0">
              <a:solidFill>
                <a:schemeClr val="bg1"/>
              </a:solidFill>
            </a:rPr>
            <a:t> себе з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важливими</a:t>
          </a:r>
          <a:r>
            <a:rPr lang="ru-RU" sz="1200" b="1" kern="1200" noProof="0" dirty="0" smtClean="0">
              <a:solidFill>
                <a:schemeClr val="bg1"/>
              </a:solidFill>
            </a:rPr>
            <a:t> образами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1747369" y="45332"/>
        <a:ext cx="1315386" cy="823805"/>
      </dsp:txXfrm>
    </dsp:sp>
    <dsp:sp modelId="{C8571390-81D5-4CB3-85C5-E4D11E7CFD6A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221269" y="178757"/>
              </a:moveTo>
              <a:arcTo wR="1508883" hR="1508883" stAng="17890351" swAng="26269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BFF94-4052-4EA3-BE20-17AD9505002B}">
      <dsp:nvSpPr>
        <dsp:cNvPr id="0" name=""/>
        <dsp:cNvSpPr/>
      </dsp:nvSpPr>
      <dsp:spPr>
        <a:xfrm>
          <a:off x="3211686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smtClean="0">
              <a:solidFill>
                <a:schemeClr val="bg1"/>
              </a:solidFill>
            </a:rPr>
            <a:t>бути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сучасним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3256252" y="1554215"/>
        <a:ext cx="1315386" cy="823805"/>
      </dsp:txXfrm>
    </dsp:sp>
    <dsp:sp modelId="{A7E32B7C-C535-44D5-B883-C8F8AC3CAAE5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943554" y="1976265"/>
              </a:moveTo>
              <a:arcTo wR="1508883" hR="1508883" stAng="1082664" swAng="262698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702803" y="3018533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smtClean="0">
              <a:solidFill>
                <a:schemeClr val="bg1"/>
              </a:solidFill>
            </a:rPr>
            <a:t>бути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цікавим</a:t>
          </a:r>
          <a:r>
            <a:rPr lang="ru-RU" sz="1200" b="1" kern="1200" noProof="0" dirty="0" smtClean="0">
              <a:solidFill>
                <a:schemeClr val="bg1"/>
              </a:solidFill>
            </a:rPr>
            <a:t> і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різнобічним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1747369" y="3063099"/>
        <a:ext cx="1315386" cy="823805"/>
      </dsp:txXfrm>
    </dsp:sp>
    <dsp:sp modelId="{C747AAAB-C295-45F8-80B3-C14658BB07BE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96497" y="2839009"/>
              </a:moveTo>
              <a:arcTo wR="1508883" hR="1508883" stAng="7090351" swAng="262698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193919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 smtClean="0">
              <a:solidFill>
                <a:schemeClr val="bg1"/>
              </a:solidFill>
            </a:rPr>
            <a:t>прагнути</a:t>
          </a:r>
          <a:r>
            <a:rPr lang="ru-RU" sz="1200" b="1" kern="1200" noProof="0" dirty="0" smtClean="0">
              <a:solidFill>
                <a:schemeClr val="bg1"/>
              </a:solidFill>
            </a:rPr>
            <a:t> до </a:t>
          </a:r>
          <a:r>
            <a:rPr lang="ru-RU" sz="1200" b="1" kern="1200" noProof="0" dirty="0" err="1" smtClean="0">
              <a:solidFill>
                <a:schemeClr val="bg1"/>
              </a:solidFill>
            </a:rPr>
            <a:t>змін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238485" y="1554215"/>
        <a:ext cx="1315386" cy="823805"/>
      </dsp:txXfrm>
    </dsp:sp>
    <dsp:sp modelId="{5ACEEF5B-7780-407E-9A1B-DD9AD3C9D5C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4211" y="1041500"/>
              </a:moveTo>
              <a:arcTo wR="1508883" hR="1508883" stAng="11882664" swAng="262698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1231456" y="618469"/>
          <a:ext cx="1475437" cy="1475437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1545894" y="932907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6436" y="2553469"/>
          <a:ext cx="3865476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3200" kern="1200" noProof="0" dirty="0" err="1" smtClean="0"/>
            <a:t>Старомодних</a:t>
          </a:r>
          <a:endParaRPr lang="ru-RU" sz="3200" kern="1200" noProof="0" dirty="0"/>
        </a:p>
      </dsp:txBody>
      <dsp:txXfrm>
        <a:off x="36436" y="2553469"/>
        <a:ext cx="3865476" cy="746917"/>
      </dsp:txXfrm>
    </dsp:sp>
    <dsp:sp modelId="{F7FA26C2-9A7D-456E-A3F1-57C85E3B8944}">
      <dsp:nvSpPr>
        <dsp:cNvPr id="0" name=""/>
        <dsp:cNvSpPr/>
      </dsp:nvSpPr>
      <dsp:spPr>
        <a:xfrm rot="16200000">
          <a:off x="4796851" y="618469"/>
          <a:ext cx="1475437" cy="1475437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5111288" y="932907"/>
          <a:ext cx="846562" cy="8465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4325195" y="2553469"/>
          <a:ext cx="2418750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3200" kern="1200" noProof="0" dirty="0" err="1" smtClean="0"/>
            <a:t>модних</a:t>
          </a:r>
          <a:endParaRPr lang="ru-RU" sz="3200" kern="1200" noProof="0" dirty="0"/>
        </a:p>
      </dsp:txBody>
      <dsp:txXfrm>
        <a:off x="4325195" y="2553469"/>
        <a:ext cx="2418750" cy="746917"/>
      </dsp:txXfrm>
    </dsp:sp>
    <dsp:sp modelId="{6E502D37-0C18-4C1D-B5B6-1EE0F7480188}">
      <dsp:nvSpPr>
        <dsp:cNvPr id="0" name=""/>
        <dsp:cNvSpPr/>
      </dsp:nvSpPr>
      <dsp:spPr>
        <a:xfrm rot="16200000">
          <a:off x="8122487" y="618469"/>
          <a:ext cx="1475437" cy="1475437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436924" y="932907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167226" y="2553469"/>
          <a:ext cx="3385959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3200" kern="1200" noProof="0" dirty="0" err="1" smtClean="0"/>
            <a:t>ультрамодних</a:t>
          </a:r>
          <a:endParaRPr lang="ru-RU" sz="3200" kern="1200" noProof="0" dirty="0"/>
        </a:p>
      </dsp:txBody>
      <dsp:txXfrm>
        <a:off x="7167226" y="2553469"/>
        <a:ext cx="3385959" cy="746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BDC37-42E2-4024-8D5B-655A5A6B5FDF}">
      <dsp:nvSpPr>
        <dsp:cNvPr id="0" name=""/>
        <dsp:cNvSpPr/>
      </dsp:nvSpPr>
      <dsp:spPr>
        <a:xfrm>
          <a:off x="2903255" y="1311"/>
          <a:ext cx="621246" cy="6212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50328D-3819-4F8B-B486-8B5E30273034}">
      <dsp:nvSpPr>
        <dsp:cNvPr id="0" name=""/>
        <dsp:cNvSpPr/>
      </dsp:nvSpPr>
      <dsp:spPr>
        <a:xfrm>
          <a:off x="3213878" y="1311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непристойним</a:t>
          </a:r>
          <a:r>
            <a:rPr lang="ru-RU" sz="1600" kern="1200" dirty="0" smtClean="0"/>
            <a:t> – за 10 </a:t>
          </a:r>
          <a:r>
            <a:rPr lang="ru-RU" sz="1600" kern="1200" dirty="0" err="1" smtClean="0"/>
            <a:t>років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свого</a:t>
          </a:r>
          <a:r>
            <a:rPr lang="ru-RU" sz="1600" kern="1200" dirty="0" smtClean="0"/>
            <a:t> часу;</a:t>
          </a:r>
          <a:endParaRPr lang="ru-RU" sz="1600" kern="1200" dirty="0"/>
        </a:p>
      </dsp:txBody>
      <dsp:txXfrm>
        <a:off x="3213878" y="1311"/>
        <a:ext cx="3314577" cy="621246"/>
      </dsp:txXfrm>
    </dsp:sp>
    <dsp:sp modelId="{F5AD33FB-3C25-4EA8-9277-938AC53A638E}">
      <dsp:nvSpPr>
        <dsp:cNvPr id="0" name=""/>
        <dsp:cNvSpPr/>
      </dsp:nvSpPr>
      <dsp:spPr>
        <a:xfrm>
          <a:off x="2903255" y="622557"/>
          <a:ext cx="621246" cy="6212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36AEF2-34EB-4392-8EEC-DCE761F00914}">
      <dsp:nvSpPr>
        <dsp:cNvPr id="0" name=""/>
        <dsp:cNvSpPr/>
      </dsp:nvSpPr>
      <dsp:spPr>
        <a:xfrm>
          <a:off x="3213878" y="622557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екстравагантним</a:t>
          </a:r>
          <a:r>
            <a:rPr lang="ru-RU" sz="1600" kern="1200" dirty="0" smtClean="0"/>
            <a:t> – за 1 </a:t>
          </a:r>
          <a:r>
            <a:rPr lang="ru-RU" sz="1600" kern="1200" dirty="0" err="1" smtClean="0"/>
            <a:t>рік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свого</a:t>
          </a:r>
          <a:r>
            <a:rPr lang="ru-RU" sz="1600" kern="1200" dirty="0" smtClean="0"/>
            <a:t> часу;</a:t>
          </a:r>
          <a:endParaRPr lang="ru-RU" sz="1600" kern="1200" dirty="0"/>
        </a:p>
      </dsp:txBody>
      <dsp:txXfrm>
        <a:off x="3213878" y="622557"/>
        <a:ext cx="3314577" cy="621246"/>
      </dsp:txXfrm>
    </dsp:sp>
    <dsp:sp modelId="{CC4FD7C0-8BCC-46A8-AA79-1AD638483D8F}">
      <dsp:nvSpPr>
        <dsp:cNvPr id="0" name=""/>
        <dsp:cNvSpPr/>
      </dsp:nvSpPr>
      <dsp:spPr>
        <a:xfrm>
          <a:off x="2903255" y="1243804"/>
          <a:ext cx="621246" cy="6212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058DAE-554F-4C56-983F-EFA73F7AEC71}">
      <dsp:nvSpPr>
        <dsp:cNvPr id="0" name=""/>
        <dsp:cNvSpPr/>
      </dsp:nvSpPr>
      <dsp:spPr>
        <a:xfrm>
          <a:off x="3213878" y="1243804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витонченим</a:t>
          </a:r>
          <a:r>
            <a:rPr lang="ru-RU" sz="1600" kern="1200" dirty="0" smtClean="0"/>
            <a:t> – у </a:t>
          </a:r>
          <a:r>
            <a:rPr lang="ru-RU" sz="1600" kern="1200" dirty="0" err="1" smtClean="0"/>
            <a:t>свій</a:t>
          </a:r>
          <a:r>
            <a:rPr lang="ru-RU" sz="1600" kern="1200" dirty="0" smtClean="0"/>
            <a:t> час;</a:t>
          </a:r>
          <a:endParaRPr lang="ru-RU" sz="1600" kern="1200" dirty="0"/>
        </a:p>
      </dsp:txBody>
      <dsp:txXfrm>
        <a:off x="3213878" y="1243804"/>
        <a:ext cx="3314577" cy="621246"/>
      </dsp:txXfrm>
    </dsp:sp>
    <dsp:sp modelId="{391F26CF-D826-4C56-8395-5E6C1E66AD79}">
      <dsp:nvSpPr>
        <dsp:cNvPr id="0" name=""/>
        <dsp:cNvSpPr/>
      </dsp:nvSpPr>
      <dsp:spPr>
        <a:xfrm>
          <a:off x="2903255" y="1865050"/>
          <a:ext cx="621246" cy="62124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C6FFFA-6D30-423B-B1AB-A8D0FFB3DAD2}">
      <dsp:nvSpPr>
        <dsp:cNvPr id="0" name=""/>
        <dsp:cNvSpPr/>
      </dsp:nvSpPr>
      <dsp:spPr>
        <a:xfrm>
          <a:off x="3213878" y="1865050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 смаку – </a:t>
          </a:r>
          <a:r>
            <a:rPr lang="ru-RU" sz="1600" kern="1200" dirty="0" err="1" smtClean="0"/>
            <a:t>рік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після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свого</a:t>
          </a:r>
          <a:r>
            <a:rPr lang="ru-RU" sz="1600" kern="1200" dirty="0" smtClean="0"/>
            <a:t> часу);</a:t>
          </a:r>
          <a:endParaRPr lang="ru-RU" sz="1600" kern="1200" dirty="0"/>
        </a:p>
      </dsp:txBody>
      <dsp:txXfrm>
        <a:off x="3213878" y="1865050"/>
        <a:ext cx="3314577" cy="621246"/>
      </dsp:txXfrm>
    </dsp:sp>
    <dsp:sp modelId="{3B89858F-149E-44FE-BA41-F154ED07741D}">
      <dsp:nvSpPr>
        <dsp:cNvPr id="0" name=""/>
        <dsp:cNvSpPr/>
      </dsp:nvSpPr>
      <dsp:spPr>
        <a:xfrm>
          <a:off x="2903255" y="2486297"/>
          <a:ext cx="621246" cy="62124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4A01B8-187E-4581-B9B0-E3CBFAC0A312}">
      <dsp:nvSpPr>
        <dsp:cNvPr id="0" name=""/>
        <dsp:cNvSpPr/>
      </dsp:nvSpPr>
      <dsp:spPr>
        <a:xfrm>
          <a:off x="3213878" y="2486297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жахливим</a:t>
          </a:r>
          <a:r>
            <a:rPr lang="ru-RU" sz="1600" kern="1200" dirty="0" smtClean="0"/>
            <a:t> – 10 </a:t>
          </a:r>
          <a:r>
            <a:rPr lang="ru-RU" sz="1600" kern="1200" dirty="0" err="1" smtClean="0"/>
            <a:t>років</a:t>
          </a:r>
          <a:r>
            <a:rPr lang="ru-RU" sz="1600" kern="1200" dirty="0" smtClean="0"/>
            <a:t> по тому;</a:t>
          </a:r>
          <a:endParaRPr lang="ru-RU" sz="1600" kern="1200" dirty="0"/>
        </a:p>
      </dsp:txBody>
      <dsp:txXfrm>
        <a:off x="3213878" y="2486297"/>
        <a:ext cx="3314577" cy="621246"/>
      </dsp:txXfrm>
    </dsp:sp>
    <dsp:sp modelId="{CA4608DE-EDA6-4D60-88EA-9A770AD5F15E}">
      <dsp:nvSpPr>
        <dsp:cNvPr id="0" name=""/>
        <dsp:cNvSpPr/>
      </dsp:nvSpPr>
      <dsp:spPr>
        <a:xfrm>
          <a:off x="2903255" y="3107543"/>
          <a:ext cx="621246" cy="6212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CEB182-D8BF-4D1C-AB91-54B0CB09B0F6}">
      <dsp:nvSpPr>
        <dsp:cNvPr id="0" name=""/>
        <dsp:cNvSpPr/>
      </dsp:nvSpPr>
      <dsp:spPr>
        <a:xfrm>
          <a:off x="3213878" y="3107543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чудернацьким</a:t>
          </a:r>
          <a:r>
            <a:rPr lang="ru-RU" sz="1600" kern="1200" dirty="0" smtClean="0"/>
            <a:t> – 50 </a:t>
          </a:r>
          <a:r>
            <a:rPr lang="ru-RU" sz="1600" kern="1200" dirty="0" err="1" smtClean="0"/>
            <a:t>років</a:t>
          </a:r>
          <a:r>
            <a:rPr lang="ru-RU" sz="1600" kern="1200" dirty="0" smtClean="0"/>
            <a:t> по тому;</a:t>
          </a:r>
          <a:endParaRPr lang="ru-RU" sz="1600" kern="1200" dirty="0"/>
        </a:p>
      </dsp:txBody>
      <dsp:txXfrm>
        <a:off x="3213878" y="3107543"/>
        <a:ext cx="3314577" cy="621246"/>
      </dsp:txXfrm>
    </dsp:sp>
    <dsp:sp modelId="{E01C46F3-923F-435D-8C66-23C399979505}">
      <dsp:nvSpPr>
        <dsp:cNvPr id="0" name=""/>
        <dsp:cNvSpPr/>
      </dsp:nvSpPr>
      <dsp:spPr>
        <a:xfrm>
          <a:off x="2903255" y="3728789"/>
          <a:ext cx="621246" cy="6212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921DD5-B54A-45AD-ABF7-E3F0709C8E40}">
      <dsp:nvSpPr>
        <dsp:cNvPr id="0" name=""/>
        <dsp:cNvSpPr/>
      </dsp:nvSpPr>
      <dsp:spPr>
        <a:xfrm>
          <a:off x="3213878" y="3728789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романтичним</a:t>
          </a:r>
          <a:r>
            <a:rPr lang="ru-RU" sz="1600" kern="1200" dirty="0" smtClean="0"/>
            <a:t> – 100 </a:t>
          </a:r>
          <a:r>
            <a:rPr lang="ru-RU" sz="1600" kern="1200" dirty="0" err="1" smtClean="0"/>
            <a:t>років</a:t>
          </a:r>
          <a:r>
            <a:rPr lang="ru-RU" sz="1600" kern="1200" dirty="0" smtClean="0"/>
            <a:t> по тому;                                     </a:t>
          </a:r>
          <a:endParaRPr lang="ru-RU" sz="1600" kern="1200" dirty="0"/>
        </a:p>
      </dsp:txBody>
      <dsp:txXfrm>
        <a:off x="3213878" y="3728789"/>
        <a:ext cx="3314577" cy="621246"/>
      </dsp:txXfrm>
    </dsp:sp>
    <dsp:sp modelId="{B80C6F37-B578-4CA9-A501-48DD91E7D264}">
      <dsp:nvSpPr>
        <dsp:cNvPr id="0" name=""/>
        <dsp:cNvSpPr/>
      </dsp:nvSpPr>
      <dsp:spPr>
        <a:xfrm>
          <a:off x="2903255" y="4350036"/>
          <a:ext cx="621246" cy="6212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ED0800-1D24-42F8-9C29-21A95B51FFFE}">
      <dsp:nvSpPr>
        <dsp:cNvPr id="0" name=""/>
        <dsp:cNvSpPr/>
      </dsp:nvSpPr>
      <dsp:spPr>
        <a:xfrm>
          <a:off x="3213878" y="4350036"/>
          <a:ext cx="3314577" cy="6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прекрасним </a:t>
          </a:r>
          <a:r>
            <a:rPr lang="ru-RU" sz="1600" kern="1200" dirty="0" smtClean="0"/>
            <a:t>– 150 </a:t>
          </a:r>
          <a:r>
            <a:rPr lang="ru-RU" sz="1600" kern="1200" dirty="0" err="1" smtClean="0"/>
            <a:t>років</a:t>
          </a:r>
          <a:r>
            <a:rPr lang="ru-RU" sz="1600" kern="1200" dirty="0" smtClean="0"/>
            <a:t> по тому (</a:t>
          </a:r>
          <a:r>
            <a:rPr lang="ru-RU" sz="1600" kern="1200" dirty="0" err="1" smtClean="0"/>
            <a:t>після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свого</a:t>
          </a:r>
          <a:r>
            <a:rPr lang="ru-RU" sz="1600" kern="1200" dirty="0" smtClean="0"/>
            <a:t> часу).</a:t>
          </a:r>
          <a:endParaRPr lang="ru-RU" sz="1600" kern="1200" dirty="0"/>
        </a:p>
      </dsp:txBody>
      <dsp:txXfrm>
        <a:off x="3213878" y="4350036"/>
        <a:ext cx="3314577" cy="6212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236ED-74D6-4EC2-B84F-1CAD0E2A93FE}">
      <dsp:nvSpPr>
        <dsp:cNvPr id="0" name=""/>
        <dsp:cNvSpPr/>
      </dsp:nvSpPr>
      <dsp:spPr>
        <a:xfrm>
          <a:off x="0" y="0"/>
          <a:ext cx="2225418" cy="60691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err="1" smtClean="0"/>
            <a:t>Інноватори</a:t>
          </a:r>
          <a:r>
            <a:rPr lang="ru-RU" sz="1100" b="1" u="sng" kern="1200" dirty="0" smtClean="0"/>
            <a:t> – </a:t>
          </a:r>
          <a:r>
            <a:rPr lang="ru-RU" sz="1100" b="1" u="sng" kern="1200" dirty="0" err="1" smtClean="0"/>
            <a:t>революціонери</a:t>
          </a:r>
          <a:r>
            <a:rPr lang="ru-RU" sz="1100" b="1" u="sng" kern="1200" dirty="0" smtClean="0"/>
            <a:t> в </a:t>
          </a:r>
          <a:r>
            <a:rPr lang="ru-RU" sz="1100" b="1" u="sng" kern="1200" dirty="0" err="1" smtClean="0"/>
            <a:t>галузі</a:t>
          </a:r>
          <a:r>
            <a:rPr lang="ru-RU" sz="1100" b="1" u="sng" kern="1200" dirty="0" smtClean="0"/>
            <a:t> </a:t>
          </a:r>
          <a:r>
            <a:rPr lang="ru-RU" sz="1100" b="1" u="sng" kern="1200" dirty="0" err="1" smtClean="0"/>
            <a:t>моди</a:t>
          </a:r>
          <a:r>
            <a:rPr lang="ru-RU" sz="1100" b="1" u="sng" kern="1200" dirty="0" smtClean="0"/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100" kern="1200" dirty="0" err="1" smtClean="0"/>
            <a:t>Безперечно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це</a:t>
          </a:r>
          <a:r>
            <a:rPr lang="ru-RU" sz="1100" kern="1200" dirty="0" smtClean="0"/>
            <a:t> вони </a:t>
          </a:r>
          <a:r>
            <a:rPr lang="ru-RU" sz="1100" kern="1200" dirty="0" err="1" smtClean="0"/>
            <a:t>створюють</a:t>
          </a:r>
          <a:r>
            <a:rPr lang="ru-RU" sz="1100" kern="1200" dirty="0" smtClean="0"/>
            <a:t> моду </a:t>
          </a:r>
          <a:r>
            <a:rPr lang="ru-RU" sz="1100" kern="1200" dirty="0" err="1" smtClean="0"/>
            <a:t>вищого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рівня</a:t>
          </a:r>
          <a:r>
            <a:rPr lang="ru-RU" sz="1100" kern="1200" dirty="0" smtClean="0"/>
            <a:t> (</a:t>
          </a:r>
          <a:r>
            <a:rPr lang="ru-RU" sz="1100" kern="1200" dirty="0" err="1" smtClean="0"/>
            <a:t>колекції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від</a:t>
          </a:r>
          <a:r>
            <a:rPr lang="ru-RU" sz="1100" kern="1200" dirty="0" smtClean="0"/>
            <a:t> кутюр), а </a:t>
          </a:r>
          <a:r>
            <a:rPr lang="ru-RU" sz="1100" kern="1200" dirty="0" err="1" smtClean="0"/>
            <a:t>також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формують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нові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тенденції</a:t>
          </a:r>
          <a:r>
            <a:rPr lang="ru-RU" sz="1100" kern="1200" dirty="0" smtClean="0"/>
            <a:t> в </a:t>
          </a:r>
          <a:r>
            <a:rPr lang="ru-RU" sz="1100" kern="1200" dirty="0" err="1" smtClean="0"/>
            <a:t>масовій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моді</a:t>
          </a:r>
          <a:r>
            <a:rPr lang="ru-RU" sz="1100" kern="1200" dirty="0" smtClean="0"/>
            <a:t> (</a:t>
          </a:r>
          <a:r>
            <a:rPr lang="ru-RU" sz="1100" kern="1200" dirty="0" err="1" smtClean="0"/>
            <a:t>колекції</a:t>
          </a:r>
          <a:r>
            <a:rPr lang="ru-RU" sz="1100" kern="1200" dirty="0" smtClean="0"/>
            <a:t> прет-а-порте). </a:t>
          </a:r>
          <a:r>
            <a:rPr lang="ru-RU" sz="1100" kern="1200" dirty="0" err="1" smtClean="0"/>
            <a:t>Це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кутюр’є</a:t>
          </a:r>
          <a:r>
            <a:rPr lang="ru-RU" sz="1100" kern="1200" dirty="0" smtClean="0"/>
            <a:t> і </a:t>
          </a:r>
          <a:r>
            <a:rPr lang="ru-RU" sz="1100" kern="1200" dirty="0" err="1" smtClean="0"/>
            <a:t>дизайнери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світовим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ім’ям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такі</a:t>
          </a:r>
          <a:r>
            <a:rPr lang="ru-RU" sz="1100" kern="1200" dirty="0" smtClean="0"/>
            <a:t> як </a:t>
          </a:r>
          <a:r>
            <a:rPr lang="ru-RU" sz="1100" kern="1200" dirty="0" err="1" smtClean="0"/>
            <a:t>П’єр</a:t>
          </a:r>
          <a:r>
            <a:rPr lang="ru-RU" sz="1100" kern="1200" dirty="0" smtClean="0"/>
            <a:t> Карден, Коко Шанель, </a:t>
          </a:r>
          <a:r>
            <a:rPr lang="ru-RU" sz="1100" kern="1200" dirty="0" err="1" smtClean="0"/>
            <a:t>Джанні</a:t>
          </a:r>
          <a:r>
            <a:rPr lang="ru-RU" sz="1100" kern="1200" dirty="0" smtClean="0"/>
            <a:t> Версаче, Жан-Поль </a:t>
          </a:r>
          <a:r>
            <a:rPr lang="ru-RU" sz="1100" kern="1200" dirty="0" err="1" smtClean="0"/>
            <a:t>Готьє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Джорджіо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Армані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0" y="2427642"/>
        <a:ext cx="2225418" cy="2427642"/>
      </dsp:txXfrm>
    </dsp:sp>
    <dsp:sp modelId="{9FB4796E-8A08-4762-B3C2-2534BD2654F9}">
      <dsp:nvSpPr>
        <dsp:cNvPr id="0" name=""/>
        <dsp:cNvSpPr/>
      </dsp:nvSpPr>
      <dsp:spPr>
        <a:xfrm>
          <a:off x="102202" y="364146"/>
          <a:ext cx="2021012" cy="20210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A4A73-A127-4D70-8889-9A7E3E224F3B}">
      <dsp:nvSpPr>
        <dsp:cNvPr id="0" name=""/>
        <dsp:cNvSpPr/>
      </dsp:nvSpPr>
      <dsp:spPr>
        <a:xfrm>
          <a:off x="2292181" y="0"/>
          <a:ext cx="2225418" cy="6069107"/>
        </a:xfrm>
        <a:prstGeom prst="roundRect">
          <a:avLst>
            <a:gd name="adj" fmla="val 10000"/>
          </a:avLst>
        </a:prstGeom>
        <a:solidFill>
          <a:schemeClr val="accent5">
            <a:hueOff val="103627"/>
            <a:satOff val="9874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Ініціатори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моди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або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активні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її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споживачі</a:t>
          </a:r>
          <a:r>
            <a:rPr lang="ru-RU" sz="1200" b="1" u="sng" kern="1200" dirty="0" smtClean="0"/>
            <a:t> та </a:t>
          </a:r>
          <a:r>
            <a:rPr lang="ru-RU" sz="1200" b="1" u="sng" kern="1200" dirty="0" err="1" smtClean="0"/>
            <a:t>розповсюджувачі</a:t>
          </a:r>
          <a:r>
            <a:rPr lang="ru-RU" sz="1200" b="1" u="sng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До них належать люди, </a:t>
          </a:r>
          <a:r>
            <a:rPr lang="ru-RU" sz="1100" kern="1200" dirty="0" err="1" smtClean="0"/>
            <a:t>які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професійно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займаються</a:t>
          </a:r>
          <a:r>
            <a:rPr lang="ru-RU" sz="1100" kern="1200" dirty="0" smtClean="0"/>
            <a:t> модою (</a:t>
          </a:r>
          <a:r>
            <a:rPr lang="ru-RU" sz="1100" kern="1200" dirty="0" err="1" smtClean="0"/>
            <a:t>стилісти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дизайнери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візажисти</a:t>
          </a:r>
          <a:r>
            <a:rPr lang="ru-RU" sz="1100" kern="1200" dirty="0" smtClean="0"/>
            <a:t>), а </a:t>
          </a:r>
          <a:r>
            <a:rPr lang="ru-RU" sz="1100" kern="1200" dirty="0" err="1" smtClean="0"/>
            <a:t>також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відомі</a:t>
          </a:r>
          <a:r>
            <a:rPr lang="ru-RU" sz="1100" kern="1200" dirty="0" smtClean="0"/>
            <a:t> особи, </a:t>
          </a:r>
          <a:r>
            <a:rPr lang="ru-RU" sz="1100" kern="1200" dirty="0" err="1" smtClean="0"/>
            <a:t>які</a:t>
          </a:r>
          <a:r>
            <a:rPr lang="ru-RU" sz="1100" kern="1200" dirty="0" smtClean="0"/>
            <a:t> є кумирами </a:t>
          </a:r>
          <a:r>
            <a:rPr lang="ru-RU" sz="1100" kern="1200" dirty="0" err="1" smtClean="0"/>
            <a:t>мільйонів</a:t>
          </a:r>
          <a:r>
            <a:rPr lang="ru-RU" sz="1100" kern="1200" dirty="0" smtClean="0"/>
            <a:t> людей. До </a:t>
          </a:r>
          <a:r>
            <a:rPr lang="ru-RU" sz="1100" kern="1200" dirty="0" err="1" smtClean="0"/>
            <a:t>цієї</a:t>
          </a:r>
          <a:r>
            <a:rPr lang="ru-RU" sz="1100" kern="1200" dirty="0" smtClean="0"/>
            <a:t> ж </a:t>
          </a:r>
          <a:r>
            <a:rPr lang="ru-RU" sz="1100" kern="1200" dirty="0" err="1" smtClean="0"/>
            <a:t>групи</a:t>
          </a:r>
          <a:r>
            <a:rPr lang="ru-RU" sz="1100" kern="1200" dirty="0" smtClean="0"/>
            <a:t> «</a:t>
          </a:r>
          <a:r>
            <a:rPr lang="ru-RU" sz="1100" kern="1200" dirty="0" err="1" smtClean="0"/>
            <a:t>ініціаторів</a:t>
          </a:r>
          <a:r>
            <a:rPr lang="ru-RU" sz="1100" kern="1200" dirty="0" smtClean="0"/>
            <a:t>» </a:t>
          </a:r>
          <a:r>
            <a:rPr lang="ru-RU" sz="1100" kern="1200" dirty="0" err="1" smtClean="0"/>
            <a:t>можна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віднести</a:t>
          </a:r>
          <a:r>
            <a:rPr lang="ru-RU" sz="1100" kern="1200" dirty="0" smtClean="0"/>
            <a:t> просто «</a:t>
          </a:r>
          <a:r>
            <a:rPr lang="ru-RU" sz="1100" kern="1200" dirty="0" err="1" smtClean="0"/>
            <a:t>модних</a:t>
          </a:r>
          <a:r>
            <a:rPr lang="ru-RU" sz="1100" kern="1200" dirty="0" smtClean="0"/>
            <a:t> людей», </a:t>
          </a:r>
          <a:r>
            <a:rPr lang="ru-RU" sz="1100" kern="1200" dirty="0" err="1" smtClean="0"/>
            <a:t>які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стежать</a:t>
          </a:r>
          <a:r>
            <a:rPr lang="ru-RU" sz="1100" kern="1200" dirty="0" smtClean="0"/>
            <a:t> за модою </a:t>
          </a:r>
          <a:r>
            <a:rPr lang="ru-RU" sz="1100" kern="1200" dirty="0" err="1" smtClean="0"/>
            <a:t>по-справжньому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2292181" y="2427642"/>
        <a:ext cx="2225418" cy="2427642"/>
      </dsp:txXfrm>
    </dsp:sp>
    <dsp:sp modelId="{7753EDB3-E35F-4373-8A13-D4593E680B47}">
      <dsp:nvSpPr>
        <dsp:cNvPr id="0" name=""/>
        <dsp:cNvSpPr/>
      </dsp:nvSpPr>
      <dsp:spPr>
        <a:xfrm>
          <a:off x="2394384" y="364146"/>
          <a:ext cx="2021012" cy="20210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255B7-9FCC-4347-8BD4-9B7AE75B90B7}">
      <dsp:nvSpPr>
        <dsp:cNvPr id="0" name=""/>
        <dsp:cNvSpPr/>
      </dsp:nvSpPr>
      <dsp:spPr>
        <a:xfrm>
          <a:off x="4584362" y="0"/>
          <a:ext cx="2225418" cy="6069107"/>
        </a:xfrm>
        <a:prstGeom prst="roundRect">
          <a:avLst>
            <a:gd name="adj" fmla="val 10000"/>
          </a:avLst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Пасивні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споживачі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моди</a:t>
          </a:r>
          <a:r>
            <a:rPr lang="ru-RU" sz="1200" b="1" u="sng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Ці люди </a:t>
          </a:r>
          <a:r>
            <a:rPr lang="ru-RU" sz="1100" kern="1200" dirty="0" err="1" smtClean="0"/>
            <a:t>стежать</a:t>
          </a:r>
          <a:r>
            <a:rPr lang="ru-RU" sz="1100" kern="1200" dirty="0" smtClean="0"/>
            <a:t> за модою час </a:t>
          </a:r>
          <a:r>
            <a:rPr lang="ru-RU" sz="1100" kern="1200" dirty="0" err="1" smtClean="0"/>
            <a:t>від</a:t>
          </a:r>
          <a:r>
            <a:rPr lang="ru-RU" sz="1100" kern="1200" dirty="0" smtClean="0"/>
            <a:t> часу, як </a:t>
          </a:r>
          <a:r>
            <a:rPr lang="ru-RU" sz="1100" kern="1200" dirty="0" err="1" smtClean="0"/>
            <a:t>прийдеться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4584362" y="2427642"/>
        <a:ext cx="2225418" cy="2427642"/>
      </dsp:txXfrm>
    </dsp:sp>
    <dsp:sp modelId="{2BFF3F5B-C8EC-4F78-BA70-240F07C11174}">
      <dsp:nvSpPr>
        <dsp:cNvPr id="0" name=""/>
        <dsp:cNvSpPr/>
      </dsp:nvSpPr>
      <dsp:spPr>
        <a:xfrm>
          <a:off x="4686565" y="364146"/>
          <a:ext cx="2021012" cy="20210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5225-D722-4019-8E26-995C39EED2FF}">
      <dsp:nvSpPr>
        <dsp:cNvPr id="0" name=""/>
        <dsp:cNvSpPr/>
      </dsp:nvSpPr>
      <dsp:spPr>
        <a:xfrm>
          <a:off x="6876543" y="0"/>
          <a:ext cx="2225418" cy="6069107"/>
        </a:xfrm>
        <a:prstGeom prst="roundRect">
          <a:avLst>
            <a:gd name="adj" fmla="val 10000"/>
          </a:avLst>
        </a:prstGeom>
        <a:solidFill>
          <a:schemeClr val="accent5">
            <a:hueOff val="310880"/>
            <a:satOff val="29621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Категорії</a:t>
          </a:r>
          <a:r>
            <a:rPr lang="ru-RU" sz="1200" b="1" u="sng" kern="1200" dirty="0" smtClean="0"/>
            <a:t> людей, </a:t>
          </a:r>
          <a:r>
            <a:rPr lang="ru-RU" sz="1200" b="1" u="sng" kern="1200" dirty="0" err="1" smtClean="0"/>
            <a:t>які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взагалі</a:t>
          </a:r>
          <a:r>
            <a:rPr lang="ru-RU" sz="1200" b="1" u="sng" kern="1200" dirty="0" smtClean="0"/>
            <a:t> не </a:t>
          </a:r>
          <a:r>
            <a:rPr lang="ru-RU" sz="1200" b="1" u="sng" kern="1200" dirty="0" err="1" smtClean="0"/>
            <a:t>визнають</a:t>
          </a:r>
          <a:r>
            <a:rPr lang="ru-RU" sz="1200" b="1" u="sng" kern="1200" dirty="0" smtClean="0"/>
            <a:t> моду.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Вони просто не </a:t>
          </a:r>
          <a:r>
            <a:rPr lang="ru-RU" sz="1100" kern="1200" dirty="0" err="1" smtClean="0"/>
            <a:t>звертають</a:t>
          </a:r>
          <a:r>
            <a:rPr lang="ru-RU" sz="1100" kern="1200" dirty="0" smtClean="0"/>
            <a:t> на </a:t>
          </a:r>
          <a:r>
            <a:rPr lang="ru-RU" sz="1100" kern="1200" dirty="0" err="1" smtClean="0"/>
            <a:t>неї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ніякої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уваги</a:t>
          </a:r>
          <a:r>
            <a:rPr lang="ru-RU" sz="1100" kern="1200" dirty="0" smtClean="0"/>
            <a:t>,</a:t>
          </a:r>
          <a:endParaRPr lang="ru-RU" sz="1100" kern="1200" dirty="0"/>
        </a:p>
      </dsp:txBody>
      <dsp:txXfrm>
        <a:off x="6876543" y="2427642"/>
        <a:ext cx="2225418" cy="2427642"/>
      </dsp:txXfrm>
    </dsp:sp>
    <dsp:sp modelId="{7B965E55-51C2-419F-952D-586634A888C3}">
      <dsp:nvSpPr>
        <dsp:cNvPr id="0" name=""/>
        <dsp:cNvSpPr/>
      </dsp:nvSpPr>
      <dsp:spPr>
        <a:xfrm>
          <a:off x="6978746" y="364146"/>
          <a:ext cx="2021012" cy="20210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AD959-D561-499B-B046-ED0441BB4ED1}">
      <dsp:nvSpPr>
        <dsp:cNvPr id="0" name=""/>
        <dsp:cNvSpPr/>
      </dsp:nvSpPr>
      <dsp:spPr>
        <a:xfrm>
          <a:off x="9168724" y="0"/>
          <a:ext cx="2225418" cy="6069107"/>
        </a:xfrm>
        <a:prstGeom prst="roundRect">
          <a:avLst>
            <a:gd name="adj" fmla="val 1000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200" b="1" u="sng" kern="1200" dirty="0" smtClean="0"/>
            <a:t>Не </a:t>
          </a:r>
          <a:r>
            <a:rPr lang="ru-RU" sz="1200" b="1" u="sng" kern="1200" dirty="0" err="1" smtClean="0"/>
            <a:t>визнають</a:t>
          </a:r>
          <a:r>
            <a:rPr lang="ru-RU" sz="1200" b="1" u="sng" kern="1200" dirty="0" smtClean="0"/>
            <a:t> моду.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Виступають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її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переконаними</a:t>
          </a:r>
          <a:r>
            <a:rPr lang="ru-RU" sz="1100" kern="1200" dirty="0" smtClean="0"/>
            <a:t> супротивниками, </a:t>
          </a:r>
          <a:r>
            <a:rPr lang="ru-RU" sz="1100" kern="1200" dirty="0" err="1" smtClean="0"/>
            <a:t>відстоюючи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своє</a:t>
          </a:r>
          <a:r>
            <a:rPr lang="ru-RU" sz="1100" kern="1200" dirty="0" smtClean="0"/>
            <a:t> право на </a:t>
          </a:r>
          <a:r>
            <a:rPr lang="ru-RU" sz="1100" kern="1200" dirty="0" err="1" smtClean="0"/>
            <a:t>власний</a:t>
          </a:r>
          <a:r>
            <a:rPr lang="ru-RU" sz="1100" kern="1200" dirty="0" smtClean="0"/>
            <a:t> стиль.</a:t>
          </a:r>
          <a:endParaRPr lang="ru-RU" sz="1100" kern="1200" dirty="0"/>
        </a:p>
      </dsp:txBody>
      <dsp:txXfrm>
        <a:off x="9168724" y="2427642"/>
        <a:ext cx="2225418" cy="2427642"/>
      </dsp:txXfrm>
    </dsp:sp>
    <dsp:sp modelId="{AD50133A-13F2-413F-9936-7B3F6BF39F8A}">
      <dsp:nvSpPr>
        <dsp:cNvPr id="0" name=""/>
        <dsp:cNvSpPr/>
      </dsp:nvSpPr>
      <dsp:spPr>
        <a:xfrm>
          <a:off x="9270927" y="364146"/>
          <a:ext cx="2021012" cy="20210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E6172-00CC-4634-9BF3-2AC5AACAB9B9}">
      <dsp:nvSpPr>
        <dsp:cNvPr id="0" name=""/>
        <dsp:cNvSpPr/>
      </dsp:nvSpPr>
      <dsp:spPr>
        <a:xfrm>
          <a:off x="455765" y="4855285"/>
          <a:ext cx="10482611" cy="91036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18F61-51EE-4B46-9115-87B1446EA9D5}">
      <dsp:nvSpPr>
        <dsp:cNvPr id="0" name=""/>
        <dsp:cNvSpPr/>
      </dsp:nvSpPr>
      <dsp:spPr>
        <a:xfrm rot="10800000">
          <a:off x="1676835" y="174"/>
          <a:ext cx="5042204" cy="162722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6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Головне правило – </a:t>
          </a:r>
          <a:r>
            <a:rPr lang="ru-RU" sz="1600" kern="1200" dirty="0" err="1" smtClean="0"/>
            <a:t>ідеальна</a:t>
          </a:r>
          <a:r>
            <a:rPr lang="ru-RU" sz="1600" kern="1200" dirty="0" smtClean="0"/>
            <a:t> чистота і </a:t>
          </a:r>
          <a:r>
            <a:rPr lang="ru-RU" sz="1600" kern="1200" dirty="0" err="1" smtClean="0"/>
            <a:t>охайність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значно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підвищуючи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самопочуття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власника</a:t>
          </a:r>
          <a:r>
            <a:rPr lang="ru-RU" sz="1600" kern="1200" dirty="0" smtClean="0"/>
            <a:t> костюма, </a:t>
          </a:r>
          <a:r>
            <a:rPr lang="ru-RU" sz="1600" kern="1200" dirty="0" err="1" smtClean="0"/>
            <a:t>стимулюють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оточуючих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довіру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нього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 rot="10800000">
        <a:off x="2083641" y="174"/>
        <a:ext cx="4635398" cy="1627224"/>
      </dsp:txXfrm>
    </dsp:sp>
    <dsp:sp modelId="{B8E321B6-2C5F-496E-88A5-AC6CABD4FE29}">
      <dsp:nvSpPr>
        <dsp:cNvPr id="0" name=""/>
        <dsp:cNvSpPr/>
      </dsp:nvSpPr>
      <dsp:spPr>
        <a:xfrm>
          <a:off x="863222" y="174"/>
          <a:ext cx="1627224" cy="16272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95A36-E77B-4199-B9E3-A1525B349406}">
      <dsp:nvSpPr>
        <dsp:cNvPr id="0" name=""/>
        <dsp:cNvSpPr/>
      </dsp:nvSpPr>
      <dsp:spPr>
        <a:xfrm rot="10800000">
          <a:off x="1676835" y="2113137"/>
          <a:ext cx="5042204" cy="1627224"/>
        </a:xfrm>
        <a:prstGeom prst="homePlate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6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Інша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важлива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умова</a:t>
          </a:r>
          <a:r>
            <a:rPr lang="ru-RU" sz="1600" kern="1200" dirty="0" smtClean="0"/>
            <a:t> – </a:t>
          </a:r>
          <a:r>
            <a:rPr lang="ru-RU" sz="1600" kern="1200" dirty="0" err="1" smtClean="0"/>
            <a:t>комфортність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, у свою </a:t>
          </a:r>
          <a:r>
            <a:rPr lang="ru-RU" sz="1600" kern="1200" dirty="0" err="1" smtClean="0"/>
            <a:t>чергу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дає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змогу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довго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зберігати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високу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працездатність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10800000">
        <a:off x="2083641" y="2113137"/>
        <a:ext cx="4635398" cy="1627224"/>
      </dsp:txXfrm>
    </dsp:sp>
    <dsp:sp modelId="{9EE43BC9-B3A7-4FD0-9FC3-A28837F81379}">
      <dsp:nvSpPr>
        <dsp:cNvPr id="0" name=""/>
        <dsp:cNvSpPr/>
      </dsp:nvSpPr>
      <dsp:spPr>
        <a:xfrm>
          <a:off x="863222" y="2113137"/>
          <a:ext cx="1627224" cy="162722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D2685-4169-4202-8B23-9133DCD81972}">
      <dsp:nvSpPr>
        <dsp:cNvPr id="0" name=""/>
        <dsp:cNvSpPr/>
      </dsp:nvSpPr>
      <dsp:spPr>
        <a:xfrm rot="16200000">
          <a:off x="1763" y="456"/>
          <a:ext cx="2166310" cy="216631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так</a:t>
          </a:r>
          <a:endParaRPr lang="ru-RU" sz="2400" kern="1200" dirty="0"/>
        </a:p>
      </dsp:txBody>
      <dsp:txXfrm rot="5400000">
        <a:off x="380868" y="542032"/>
        <a:ext cx="1787206" cy="1083155"/>
      </dsp:txXfrm>
    </dsp:sp>
    <dsp:sp modelId="{42ADBA9B-22FC-44BF-8792-3238AB84BA82}">
      <dsp:nvSpPr>
        <dsp:cNvPr id="0" name=""/>
        <dsp:cNvSpPr/>
      </dsp:nvSpPr>
      <dsp:spPr>
        <a:xfrm rot="5400000">
          <a:off x="3716016" y="456"/>
          <a:ext cx="2166310" cy="216631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ні</a:t>
          </a:r>
          <a:endParaRPr lang="ru-RU" sz="2400" kern="1200" dirty="0"/>
        </a:p>
      </dsp:txBody>
      <dsp:txXfrm rot="-5400000">
        <a:off x="3716017" y="542034"/>
        <a:ext cx="1787206" cy="10831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4BB1-C22C-4A21-8C50-78A6F4DC5673}">
      <dsp:nvSpPr>
        <dsp:cNvPr id="0" name=""/>
        <dsp:cNvSpPr/>
      </dsp:nvSpPr>
      <dsp:spPr>
        <a:xfrm>
          <a:off x="-5877104" y="-899422"/>
          <a:ext cx="6996652" cy="6996652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D59EA-2FFD-4DEA-A587-71536887E8FC}">
      <dsp:nvSpPr>
        <dsp:cNvPr id="0" name=""/>
        <dsp:cNvSpPr/>
      </dsp:nvSpPr>
      <dsp:spPr>
        <a:xfrm>
          <a:off x="417059" y="273716"/>
          <a:ext cx="6708932" cy="547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оксамит</a:t>
          </a:r>
          <a:endParaRPr lang="ru-RU" sz="2800" kern="1200" dirty="0"/>
        </a:p>
      </dsp:txBody>
      <dsp:txXfrm>
        <a:off x="417059" y="273716"/>
        <a:ext cx="6708932" cy="547225"/>
      </dsp:txXfrm>
    </dsp:sp>
    <dsp:sp modelId="{C959D594-A392-41BA-836A-B546ADAB379F}">
      <dsp:nvSpPr>
        <dsp:cNvPr id="0" name=""/>
        <dsp:cNvSpPr/>
      </dsp:nvSpPr>
      <dsp:spPr>
        <a:xfrm>
          <a:off x="75043" y="205313"/>
          <a:ext cx="684031" cy="684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2F2D7-102B-4072-ACC7-5B2FFBADCFF9}">
      <dsp:nvSpPr>
        <dsp:cNvPr id="0" name=""/>
        <dsp:cNvSpPr/>
      </dsp:nvSpPr>
      <dsp:spPr>
        <a:xfrm>
          <a:off x="867189" y="1094450"/>
          <a:ext cx="6258802" cy="547225"/>
        </a:xfrm>
        <a:prstGeom prst="rect">
          <a:avLst/>
        </a:prstGeom>
        <a:solidFill>
          <a:schemeClr val="accent5">
            <a:hueOff val="82901"/>
            <a:satOff val="7899"/>
            <a:lumOff val="-3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тафту</a:t>
          </a:r>
          <a:endParaRPr lang="ru-RU" sz="2800" kern="1200" dirty="0"/>
        </a:p>
      </dsp:txBody>
      <dsp:txXfrm>
        <a:off x="867189" y="1094450"/>
        <a:ext cx="6258802" cy="547225"/>
      </dsp:txXfrm>
    </dsp:sp>
    <dsp:sp modelId="{F0FDE3B7-095C-4F93-B20E-51F7ED0AF69A}">
      <dsp:nvSpPr>
        <dsp:cNvPr id="0" name=""/>
        <dsp:cNvSpPr/>
      </dsp:nvSpPr>
      <dsp:spPr>
        <a:xfrm>
          <a:off x="525173" y="1026047"/>
          <a:ext cx="684031" cy="684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2901"/>
              <a:satOff val="7899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4A254-0460-43D7-A1BD-428FFDC9FD39}">
      <dsp:nvSpPr>
        <dsp:cNvPr id="0" name=""/>
        <dsp:cNvSpPr/>
      </dsp:nvSpPr>
      <dsp:spPr>
        <a:xfrm>
          <a:off x="1073022" y="1915183"/>
          <a:ext cx="6052969" cy="547225"/>
        </a:xfrm>
        <a:prstGeom prst="rect">
          <a:avLst/>
        </a:prstGeom>
        <a:solidFill>
          <a:schemeClr val="accent5">
            <a:hueOff val="165803"/>
            <a:satOff val="15798"/>
            <a:lumOff val="-6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шифон</a:t>
          </a:r>
          <a:endParaRPr lang="ru-RU" sz="2800" kern="1200" dirty="0"/>
        </a:p>
      </dsp:txBody>
      <dsp:txXfrm>
        <a:off x="1073022" y="1915183"/>
        <a:ext cx="6052969" cy="547225"/>
      </dsp:txXfrm>
    </dsp:sp>
    <dsp:sp modelId="{4228122B-9981-4872-99E4-895A0493632D}">
      <dsp:nvSpPr>
        <dsp:cNvPr id="0" name=""/>
        <dsp:cNvSpPr/>
      </dsp:nvSpPr>
      <dsp:spPr>
        <a:xfrm>
          <a:off x="731006" y="1846780"/>
          <a:ext cx="684031" cy="684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65803"/>
              <a:satOff val="15798"/>
              <a:lumOff val="-6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94FC7-1CAC-4681-A759-E32EC27F1688}">
      <dsp:nvSpPr>
        <dsp:cNvPr id="0" name=""/>
        <dsp:cNvSpPr/>
      </dsp:nvSpPr>
      <dsp:spPr>
        <a:xfrm>
          <a:off x="1073022" y="2735397"/>
          <a:ext cx="6052969" cy="547225"/>
        </a:xfrm>
        <a:prstGeom prst="rect">
          <a:avLst/>
        </a:prstGeom>
        <a:solidFill>
          <a:schemeClr val="accent5">
            <a:hueOff val="248704"/>
            <a:satOff val="23697"/>
            <a:lumOff val="-9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мереживо</a:t>
          </a:r>
          <a:endParaRPr lang="ru-RU" sz="2800" kern="1200" dirty="0"/>
        </a:p>
      </dsp:txBody>
      <dsp:txXfrm>
        <a:off x="1073022" y="2735397"/>
        <a:ext cx="6052969" cy="547225"/>
      </dsp:txXfrm>
    </dsp:sp>
    <dsp:sp modelId="{F73A72E7-B395-4395-B22A-C58031A80EFA}">
      <dsp:nvSpPr>
        <dsp:cNvPr id="0" name=""/>
        <dsp:cNvSpPr/>
      </dsp:nvSpPr>
      <dsp:spPr>
        <a:xfrm>
          <a:off x="731006" y="2666994"/>
          <a:ext cx="684031" cy="684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48704"/>
              <a:satOff val="23697"/>
              <a:lumOff val="-9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D6627-B605-49DE-8F2E-B86D409241C3}">
      <dsp:nvSpPr>
        <dsp:cNvPr id="0" name=""/>
        <dsp:cNvSpPr/>
      </dsp:nvSpPr>
      <dsp:spPr>
        <a:xfrm>
          <a:off x="867189" y="3556131"/>
          <a:ext cx="6258802" cy="547225"/>
        </a:xfrm>
        <a:prstGeom prst="rect">
          <a:avLst/>
        </a:prstGeom>
        <a:solidFill>
          <a:schemeClr val="accent5">
            <a:hueOff val="331605"/>
            <a:satOff val="31596"/>
            <a:lumOff val="-13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атлас</a:t>
          </a:r>
          <a:endParaRPr lang="ru-RU" sz="2800" kern="1200" dirty="0"/>
        </a:p>
      </dsp:txBody>
      <dsp:txXfrm>
        <a:off x="867189" y="3556131"/>
        <a:ext cx="6258802" cy="547225"/>
      </dsp:txXfrm>
    </dsp:sp>
    <dsp:sp modelId="{1CC1A8F7-20B6-45A4-A84A-5AA12C8770BC}">
      <dsp:nvSpPr>
        <dsp:cNvPr id="0" name=""/>
        <dsp:cNvSpPr/>
      </dsp:nvSpPr>
      <dsp:spPr>
        <a:xfrm>
          <a:off x="525173" y="3487728"/>
          <a:ext cx="684031" cy="684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31605"/>
              <a:satOff val="31596"/>
              <a:lumOff val="-1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E453C-FB64-4231-BF65-2F857F3B1529}">
      <dsp:nvSpPr>
        <dsp:cNvPr id="0" name=""/>
        <dsp:cNvSpPr/>
      </dsp:nvSpPr>
      <dsp:spPr>
        <a:xfrm>
          <a:off x="417059" y="4376865"/>
          <a:ext cx="6708932" cy="547225"/>
        </a:xfrm>
        <a:prstGeom prst="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парчу</a:t>
          </a:r>
          <a:endParaRPr lang="ru-RU" sz="2800" kern="1200" dirty="0"/>
        </a:p>
      </dsp:txBody>
      <dsp:txXfrm>
        <a:off x="417059" y="4376865"/>
        <a:ext cx="6708932" cy="547225"/>
      </dsp:txXfrm>
    </dsp:sp>
    <dsp:sp modelId="{3CFA0681-7C99-4C07-A42A-28B344BAF364}">
      <dsp:nvSpPr>
        <dsp:cNvPr id="0" name=""/>
        <dsp:cNvSpPr/>
      </dsp:nvSpPr>
      <dsp:spPr>
        <a:xfrm>
          <a:off x="75043" y="4308462"/>
          <a:ext cx="684031" cy="684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66C66A4-3E9A-4D48-AE19-59B11A0216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0055A39-7BD8-4CB2-9E4E-D5F38D84B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ECE-97D8-44F9-9C7A-DB1AC630DFAC}" type="datetime1">
              <a:rPr lang="ru-RU" smtClean="0"/>
              <a:t>19.01.2025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AEB401-D353-45E5-8280-0606CCCBE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07E761-7F7A-4D2C-8944-3B49A5CD8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53B4-0D05-421F-85D3-F311BA4EB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A56-40D1-4E05-9DDD-CA1A1A679143}" type="datetime1">
              <a:rPr lang="ru-RU" smtClean="0"/>
              <a:pPr/>
              <a:t>19.01.2025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A3B-8407-4A4E-B5A6-988BD64132E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98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7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1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2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0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 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 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Прямоугольник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па 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Прямая соединительная линия 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25A7E61-1BBB-461A-A3DA-7941C5BB961C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F586D1-CCD2-4008-B9DD-08178F9B3587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7CB108-4600-494C-A02C-F32CCD9AC1AE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F4C9AFD-A4DD-4E73-ADEE-77437DA12583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 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Прямоугольник 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Прямоугольник 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 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Прямая соединительная линия 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83C615E-E95A-475E-BF17-8B9F578A04B6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6B86C46-81F7-4E08-B84F-71E86E76A374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E373B3-AD72-488C-8D65-CC2A0D855714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D816314-F397-49E9-A8ED-29B429DE8B7F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AA3BCF6-1B5D-48B1-BC5F-09A4104978DD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Прямоугольник 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9E48EAD-D381-4DD0-8557-975059B0D05D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Прямоугольник 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 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6365492-6A5A-4444-B9B9-CCA334E4126D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E93472D9-7988-48D2-AF06-25BECD8DE9FF}" type="datetime1">
              <a:rPr lang="ru-RU" noProof="0" smtClean="0"/>
              <a:t>19.01.2025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49.jpeg"/><Relationship Id="rId7" Type="http://schemas.openxmlformats.org/officeDocument/2006/relationships/diagramLayout" Target="../diagrams/layout8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image" Target="../media/image51.jpeg"/><Relationship Id="rId10" Type="http://schemas.microsoft.com/office/2007/relationships/diagramDrawing" Target="../diagrams/drawing8.xml"/><Relationship Id="rId4" Type="http://schemas.openxmlformats.org/officeDocument/2006/relationships/image" Target="../media/image50.jpeg"/><Relationship Id="rId9" Type="http://schemas.openxmlformats.org/officeDocument/2006/relationships/diagramColors" Target="../diagrams/colors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Прямоугольник 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Прямоугольник 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Рисунок 18">
            <a:extLst>
              <a:ext uri="{FF2B5EF4-FFF2-40B4-BE49-F238E27FC236}">
                <a16:creationId xmlns:a16="http://schemas.microsoft.com/office/drawing/2014/main" xmlns="" id="{CA6895E3-C8BD-4010-B9E7-E43BA3DC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1" y="1355025"/>
            <a:ext cx="6233513" cy="414795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9592" y="1442916"/>
            <a:ext cx="3447756" cy="3252231"/>
          </a:xfrm>
        </p:spPr>
        <p:txBody>
          <a:bodyPr rtlCol="0">
            <a:normAutofit fontScale="90000"/>
          </a:bodyPr>
          <a:lstStyle/>
          <a:p>
            <a:r>
              <a:rPr lang="ru-RU" sz="3600" dirty="0" err="1">
                <a:solidFill>
                  <a:srgbClr val="FFFFFF"/>
                </a:solidFill>
              </a:rPr>
              <a:t>Персональна</a:t>
            </a:r>
            <a:r>
              <a:rPr lang="ru-RU" sz="3600" dirty="0">
                <a:solidFill>
                  <a:srgbClr val="FFFFFF"/>
                </a:solidFill>
              </a:rPr>
              <a:t> </a:t>
            </a:r>
            <a:r>
              <a:rPr lang="ru-RU" sz="3600" dirty="0" err="1">
                <a:solidFill>
                  <a:srgbClr val="FFFFFF"/>
                </a:solidFill>
              </a:rPr>
              <a:t>іміджелогія</a:t>
            </a:r>
            <a:r>
              <a:rPr lang="ru-RU" sz="3600" dirty="0">
                <a:solidFill>
                  <a:srgbClr val="FFFFFF"/>
                </a:solidFill>
              </a:rPr>
              <a:t>. </a:t>
            </a:r>
            <a:r>
              <a:rPr lang="ru-RU" sz="3600" dirty="0" smtClean="0">
                <a:solidFill>
                  <a:srgbClr val="FFFFFF"/>
                </a:solidFill>
              </a:rPr>
              <a:t/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>
                <a:solidFill>
                  <a:srgbClr val="FFFFFF"/>
                </a:solidFill>
              </a:rPr>
              <a:t/>
            </a:r>
            <a:br>
              <a:rPr lang="ru-RU" sz="3600" dirty="0">
                <a:solidFill>
                  <a:srgbClr val="FFFFFF"/>
                </a:solidFill>
              </a:rPr>
            </a:br>
            <a:r>
              <a:rPr lang="ru-RU" sz="3600" dirty="0" err="1" smtClean="0">
                <a:solidFill>
                  <a:srgbClr val="FFFFFF"/>
                </a:solidFill>
              </a:rPr>
              <a:t>Зовнішня</a:t>
            </a:r>
            <a:r>
              <a:rPr lang="ru-RU" sz="3600" dirty="0" smtClean="0">
                <a:solidFill>
                  <a:srgbClr val="FFFFFF"/>
                </a:solidFill>
              </a:rPr>
              <a:t> </a:t>
            </a:r>
            <a:r>
              <a:rPr lang="ru-RU" sz="3600" dirty="0" err="1">
                <a:solidFill>
                  <a:srgbClr val="FFFFFF"/>
                </a:solidFill>
              </a:rPr>
              <a:t>маніфестація</a:t>
            </a:r>
            <a:r>
              <a:rPr lang="ru-RU" sz="3600" dirty="0">
                <a:solidFill>
                  <a:srgbClr val="FFFFFF"/>
                </a:solidFill>
              </a:rPr>
              <a:t> </a:t>
            </a:r>
            <a:r>
              <a:rPr lang="ru-RU" sz="3600" dirty="0" err="1">
                <a:solidFill>
                  <a:srgbClr val="FFFFFF"/>
                </a:solidFill>
              </a:rPr>
              <a:t>іміджу</a:t>
            </a:r>
            <a:r>
              <a:rPr lang="ru-RU" sz="3600" dirty="0">
                <a:solidFill>
                  <a:srgbClr val="FFFFFF"/>
                </a:solidFill>
              </a:rPr>
              <a:t> </a:t>
            </a:r>
            <a:r>
              <a:rPr lang="ru-RU" sz="3600" dirty="0" err="1">
                <a:solidFill>
                  <a:srgbClr val="FFFFFF"/>
                </a:solidFill>
              </a:rPr>
              <a:t>особистості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2" y="541903"/>
            <a:ext cx="54864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 дивно,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«костюм» є одним з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особистісного</a:t>
            </a:r>
            <a:r>
              <a:rPr lang="ru-RU" sz="2400" dirty="0"/>
              <a:t> </a:t>
            </a:r>
            <a:r>
              <a:rPr lang="ru-RU" sz="2400" dirty="0" err="1"/>
              <a:t>іміджу</a:t>
            </a:r>
            <a:r>
              <a:rPr lang="ru-RU" sz="2400" dirty="0"/>
              <a:t>. Робота над ним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особливої</a:t>
            </a:r>
            <a:r>
              <a:rPr lang="ru-RU" sz="2400" dirty="0"/>
              <a:t> </a:t>
            </a:r>
            <a:r>
              <a:rPr lang="ru-RU" sz="2400" dirty="0" err="1"/>
              <a:t>уваги</a:t>
            </a:r>
            <a:r>
              <a:rPr lang="ru-RU" sz="2400" dirty="0"/>
              <a:t> і </a:t>
            </a:r>
            <a:r>
              <a:rPr lang="ru-RU" sz="2400" dirty="0" err="1"/>
              <a:t>зусиль</a:t>
            </a:r>
            <a:r>
              <a:rPr lang="ru-RU" sz="2400" dirty="0"/>
              <a:t>. </a:t>
            </a:r>
            <a:r>
              <a:rPr lang="ru-RU" sz="2400" dirty="0" err="1"/>
              <a:t>Причому</a:t>
            </a:r>
            <a:r>
              <a:rPr lang="ru-RU" sz="2400" dirty="0"/>
              <a:t> </a:t>
            </a:r>
            <a:r>
              <a:rPr lang="ru-RU" sz="2400" dirty="0" err="1"/>
              <a:t>чим</a:t>
            </a:r>
            <a:r>
              <a:rPr lang="ru-RU" sz="2400" dirty="0"/>
              <a:t> </a:t>
            </a:r>
            <a:r>
              <a:rPr lang="ru-RU" sz="2400" dirty="0" err="1"/>
              <a:t>вищий</a:t>
            </a:r>
            <a:r>
              <a:rPr lang="ru-RU" sz="2400" dirty="0"/>
              <a:t> статус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суворіші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до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одягу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загальні</a:t>
            </a:r>
            <a:r>
              <a:rPr lang="ru-RU" sz="2400" dirty="0"/>
              <a:t> </a:t>
            </a:r>
            <a:r>
              <a:rPr lang="ru-RU" sz="2400" dirty="0" err="1"/>
              <a:t>критерії</a:t>
            </a:r>
            <a:r>
              <a:rPr lang="ru-RU" sz="2400" dirty="0"/>
              <a:t> для </a:t>
            </a:r>
            <a:r>
              <a:rPr lang="ru-RU" sz="2400" dirty="0" err="1"/>
              <a:t>оцінки</a:t>
            </a:r>
            <a:r>
              <a:rPr lang="ru-RU" sz="2400" dirty="0"/>
              <a:t> «костюма» </a:t>
            </a:r>
            <a:r>
              <a:rPr lang="ru-RU" sz="2400" dirty="0" err="1"/>
              <a:t>окремої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враження-ефекти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справляє</a:t>
            </a:r>
            <a:r>
              <a:rPr lang="ru-RU" sz="2400" dirty="0"/>
              <a:t> на </a:t>
            </a:r>
            <a:r>
              <a:rPr lang="ru-RU" sz="2400" dirty="0" err="1"/>
              <a:t>оточуючих</a:t>
            </a:r>
            <a:r>
              <a:rPr lang="ru-RU" sz="2400" dirty="0"/>
              <a:t> «костюм» сам по </a:t>
            </a:r>
            <a:r>
              <a:rPr lang="ru-RU" sz="2400" dirty="0" err="1"/>
              <a:t>собі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8361481"/>
              </p:ext>
            </p:extLst>
          </p:nvPr>
        </p:nvGraphicFramePr>
        <p:xfrm>
          <a:off x="6879770" y="2812868"/>
          <a:ext cx="4659087" cy="318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79770" y="1388840"/>
            <a:ext cx="507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Стилісти та </a:t>
            </a:r>
            <a:r>
              <a:rPr lang="ru-RU" sz="2400" b="1" u="sng" dirty="0" err="1"/>
              <a:t>іміджмейкери</a:t>
            </a:r>
            <a:r>
              <a:rPr lang="ru-RU" sz="2400" b="1" u="sng" dirty="0"/>
              <a:t> </a:t>
            </a:r>
            <a:r>
              <a:rPr lang="ru-RU" sz="2400" b="1" u="sng" dirty="0" err="1"/>
              <a:t>виокремлюють</a:t>
            </a:r>
            <a:r>
              <a:rPr lang="ru-RU" sz="2400" b="1" u="sng" dirty="0"/>
              <a:t> три </a:t>
            </a:r>
            <a:r>
              <a:rPr lang="ru-RU" sz="2400" b="1" u="sng" dirty="0" err="1"/>
              <a:t>провідних</a:t>
            </a:r>
            <a:r>
              <a:rPr lang="ru-RU" sz="2400" b="1" u="sng" dirty="0"/>
              <a:t> </a:t>
            </a:r>
            <a:r>
              <a:rPr lang="ru-RU" sz="2400" b="1" u="sng" dirty="0" err="1"/>
              <a:t>стилі</a:t>
            </a:r>
            <a:r>
              <a:rPr lang="ru-RU" sz="2400" b="1" u="sng" dirty="0"/>
              <a:t> в </a:t>
            </a:r>
            <a:r>
              <a:rPr lang="ru-RU" sz="2400" b="1" u="sng" dirty="0" err="1"/>
              <a:t>житті</a:t>
            </a:r>
            <a:r>
              <a:rPr lang="ru-RU" sz="2400" b="1" u="sng" dirty="0"/>
              <a:t> </a:t>
            </a:r>
            <a:r>
              <a:rPr lang="ru-RU" sz="2400" b="1" u="sng" dirty="0" err="1"/>
              <a:t>ділової</a:t>
            </a:r>
            <a:r>
              <a:rPr lang="ru-RU" sz="2400" b="1" u="sng" dirty="0"/>
              <a:t> </a:t>
            </a:r>
            <a:r>
              <a:rPr lang="ru-RU" sz="2400" b="1" u="sng" dirty="0" err="1"/>
              <a:t>людини</a:t>
            </a:r>
            <a:r>
              <a:rPr lang="ru-RU" sz="2400" b="1" u="sng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51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16" y="662583"/>
            <a:ext cx="71280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При виборі одягу потрібно враховувати не тільки модні напрями, але, перш за все, тип своєї фігури.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Силует </a:t>
            </a:r>
            <a:r>
              <a:rPr lang="uk-UA" dirty="0"/>
              <a:t>актуальний, але не відповідний вашій статурі, дасть зворотний ефект: фігура виглядатиме безформною і нестрункою.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Саме </a:t>
            </a:r>
            <a:r>
              <a:rPr lang="uk-UA" dirty="0"/>
              <a:t>особливості фігури визначають зовнішні контури костюма, тому треба носити такий одяг, який найбільш близький формі вашого тіла.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Силует </a:t>
            </a:r>
            <a:r>
              <a:rPr lang="uk-UA" dirty="0"/>
              <a:t>фігури пов’язаний з будовою скелета і розподілом м’язових і жирових тканин, він практично не залежить від повноти, проте може мінятися з віком.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Основа </a:t>
            </a:r>
            <a:r>
              <a:rPr lang="uk-UA" dirty="0"/>
              <a:t>будь-якого стилю – зовнішня форма, силует. Саме силует одягу визначає характер образу в цілому і диктує композицію і пропорції костюма, а також його складові елементи.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99" y="385831"/>
            <a:ext cx="4123434" cy="60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5943" y="2714897"/>
            <a:ext cx="72368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Мода (у </a:t>
            </a:r>
            <a:r>
              <a:rPr lang="ru-RU" sz="2400" dirty="0" err="1"/>
              <a:t>перекладі</a:t>
            </a:r>
            <a:r>
              <a:rPr lang="ru-RU" sz="2400" dirty="0"/>
              <a:t> з </a:t>
            </a:r>
            <a:r>
              <a:rPr lang="ru-RU" sz="2400" dirty="0" err="1"/>
              <a:t>французького</a:t>
            </a:r>
            <a:r>
              <a:rPr lang="ru-RU" sz="2400" dirty="0"/>
              <a:t> – образ, </a:t>
            </a:r>
            <a:r>
              <a:rPr lang="ru-RU" sz="2400" dirty="0" err="1"/>
              <a:t>міра</a:t>
            </a:r>
            <a:r>
              <a:rPr lang="ru-RU" sz="2400" dirty="0"/>
              <a:t>, правило)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смаків</a:t>
            </a:r>
            <a:r>
              <a:rPr lang="ru-RU" sz="2400" dirty="0"/>
              <a:t> і </a:t>
            </a:r>
            <a:r>
              <a:rPr lang="ru-RU" sz="2400" dirty="0" err="1"/>
              <a:t>поглядів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панують</a:t>
            </a:r>
            <a:r>
              <a:rPr lang="ru-RU" sz="2400" dirty="0"/>
              <a:t> у </a:t>
            </a:r>
            <a:r>
              <a:rPr lang="ru-RU" sz="2400" dirty="0" err="1"/>
              <a:t>певному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 і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проміжок</a:t>
            </a:r>
            <a:r>
              <a:rPr lang="ru-RU" sz="2400" dirty="0"/>
              <a:t> часу. Мода, перш за все, </a:t>
            </a:r>
            <a:r>
              <a:rPr lang="ru-RU" sz="2400" dirty="0" err="1"/>
              <a:t>поширюється</a:t>
            </a:r>
            <a:r>
              <a:rPr lang="ru-RU" sz="2400" dirty="0"/>
              <a:t> на костюм. </a:t>
            </a:r>
            <a:r>
              <a:rPr lang="ru-RU" sz="2400" dirty="0" err="1"/>
              <a:t>Багато</a:t>
            </a:r>
            <a:r>
              <a:rPr lang="ru-RU" sz="2400" dirty="0"/>
              <a:t> людей </a:t>
            </a:r>
            <a:r>
              <a:rPr lang="ru-RU" sz="2400" dirty="0" err="1"/>
              <a:t>прагнуть</a:t>
            </a:r>
            <a:r>
              <a:rPr lang="ru-RU" sz="2400" dirty="0"/>
              <a:t> </a:t>
            </a:r>
            <a:r>
              <a:rPr lang="ru-RU" sz="2400" dirty="0" err="1"/>
              <a:t>слідувати</a:t>
            </a:r>
            <a:r>
              <a:rPr lang="ru-RU" sz="2400" dirty="0"/>
              <a:t> </a:t>
            </a:r>
            <a:r>
              <a:rPr lang="ru-RU" sz="2400" dirty="0" err="1"/>
              <a:t>моді</a:t>
            </a:r>
            <a:r>
              <a:rPr lang="ru-RU" sz="2400" dirty="0"/>
              <a:t> та </a:t>
            </a:r>
            <a:r>
              <a:rPr lang="ru-RU" sz="2400" dirty="0" err="1"/>
              <a:t>вважають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цінним</a:t>
            </a:r>
            <a:r>
              <a:rPr lang="ru-RU" sz="2400" dirty="0"/>
              <a:t> для себе.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720633"/>
            <a:ext cx="3831773" cy="3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36C5320A-DFA9-4A31-8D7F-EE05D1E3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15" y="1411175"/>
            <a:ext cx="4188221" cy="40618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138" y="703554"/>
            <a:ext cx="6113416" cy="1371600"/>
          </a:xfrm>
        </p:spPr>
        <p:txBody>
          <a:bodyPr rtlCol="0">
            <a:noAutofit/>
          </a:bodyPr>
          <a:lstStyle/>
          <a:p>
            <a:pPr algn="ctr"/>
            <a:r>
              <a:rPr lang="ru-RU" sz="2000" b="1" dirty="0" err="1"/>
              <a:t>Існування</a:t>
            </a:r>
            <a:r>
              <a:rPr lang="ru-RU" sz="2000" b="1" dirty="0"/>
              <a:t> </a:t>
            </a:r>
            <a:r>
              <a:rPr lang="ru-RU" sz="2000" b="1" dirty="0" err="1"/>
              <a:t>моди</a:t>
            </a:r>
            <a:r>
              <a:rPr lang="ru-RU" sz="2000" b="1" dirty="0"/>
              <a:t> </a:t>
            </a:r>
            <a:r>
              <a:rPr lang="ru-RU" sz="2000" b="1" dirty="0" err="1"/>
              <a:t>відображає</a:t>
            </a:r>
            <a:r>
              <a:rPr lang="ru-RU" sz="2000" b="1" dirty="0"/>
              <a:t> той факт,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одяг</a:t>
            </a:r>
            <a:r>
              <a:rPr lang="ru-RU" sz="2000" b="1" dirty="0"/>
              <a:t> </a:t>
            </a:r>
            <a:r>
              <a:rPr lang="ru-RU" sz="2000" b="1" dirty="0" err="1"/>
              <a:t>означає</a:t>
            </a:r>
            <a:r>
              <a:rPr lang="ru-RU" sz="2000" b="1" dirty="0"/>
              <a:t> для людей </a:t>
            </a:r>
            <a:r>
              <a:rPr lang="ru-RU" sz="2000" b="1" dirty="0" err="1"/>
              <a:t>набагато</a:t>
            </a:r>
            <a:r>
              <a:rPr lang="ru-RU" sz="2000" b="1" dirty="0"/>
              <a:t> </a:t>
            </a:r>
            <a:r>
              <a:rPr lang="ru-RU" sz="2000" b="1" dirty="0" err="1"/>
              <a:t>більше</a:t>
            </a:r>
            <a:r>
              <a:rPr lang="ru-RU" sz="2000" b="1" dirty="0"/>
              <a:t>, </a:t>
            </a:r>
            <a:r>
              <a:rPr lang="ru-RU" sz="2000" b="1" dirty="0" err="1"/>
              <a:t>ніж</a:t>
            </a:r>
            <a:r>
              <a:rPr lang="ru-RU" sz="2000" b="1" dirty="0"/>
              <a:t> просто </a:t>
            </a:r>
            <a:r>
              <a:rPr lang="ru-RU" sz="2000" b="1" dirty="0" err="1"/>
              <a:t>захист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холоду та </a:t>
            </a:r>
            <a:r>
              <a:rPr lang="ru-RU" sz="2000" b="1" dirty="0" err="1"/>
              <a:t>дощу</a:t>
            </a:r>
            <a:r>
              <a:rPr lang="ru-RU" sz="2000" b="1" dirty="0"/>
              <a:t>. Мода </a:t>
            </a:r>
            <a:r>
              <a:rPr lang="ru-RU" sz="2000" b="1" dirty="0" err="1"/>
              <a:t>глибоко</a:t>
            </a:r>
            <a:r>
              <a:rPr lang="ru-RU" sz="2000" b="1" dirty="0"/>
              <a:t> </a:t>
            </a:r>
            <a:r>
              <a:rPr lang="ru-RU" sz="2000" b="1" dirty="0" err="1"/>
              <a:t>символічна</a:t>
            </a:r>
            <a:r>
              <a:rPr lang="ru-RU" sz="2000" b="1" dirty="0"/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Бути </a:t>
            </a:r>
            <a:r>
              <a:rPr lang="ru-RU" sz="2000" b="1" dirty="0" err="1"/>
              <a:t>модним</a:t>
            </a:r>
            <a:r>
              <a:rPr lang="ru-RU" sz="2000" b="1" dirty="0"/>
              <a:t> – </a:t>
            </a:r>
            <a:r>
              <a:rPr lang="ru-RU" sz="2000" b="1" dirty="0" err="1"/>
              <a:t>це</a:t>
            </a:r>
            <a:r>
              <a:rPr lang="ru-RU" sz="2000" b="1" dirty="0"/>
              <a:t>:</a:t>
            </a:r>
          </a:p>
        </p:txBody>
      </p:sp>
      <p:graphicFrame>
        <p:nvGraphicFramePr>
          <p:cNvPr id="10" name="Объект 2" descr="Smart Art">
            <a:extLst>
              <a:ext uri="{FF2B5EF4-FFF2-40B4-BE49-F238E27FC236}">
                <a16:creationId xmlns:a16="http://schemas.microsoft.com/office/drawing/2014/main" xmlns="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24939"/>
              </p:ext>
            </p:extLst>
          </p:nvPr>
        </p:nvGraphicFramePr>
        <p:xfrm>
          <a:off x="6323783" y="222535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44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91897" y="352697"/>
            <a:ext cx="2677886" cy="3502152"/>
          </a:xfrm>
        </p:spPr>
        <p:txBody>
          <a:bodyPr>
            <a:noAutofit/>
          </a:bodyPr>
          <a:lstStyle/>
          <a:p>
            <a:pPr algn="ctr"/>
            <a:r>
              <a:rPr lang="uk-UA" sz="1800" dirty="0"/>
              <a:t>Одяг є важливою символічною системою, яка, перш за все, створена для диференціації в соціальних характеристиках індивідів. </a:t>
            </a:r>
            <a:endParaRPr lang="uk-UA" sz="1800" dirty="0" smtClean="0"/>
          </a:p>
          <a:p>
            <a:pPr algn="ctr"/>
            <a:r>
              <a:rPr lang="uk-UA" sz="1800" dirty="0" smtClean="0"/>
              <a:t>Обираючи </a:t>
            </a:r>
            <a:r>
              <a:rPr lang="uk-UA" sz="1800" dirty="0"/>
              <a:t>той чи інший модний стиль, люди фактично обирають референтну (відповідну для себе) групу, щоб відповідати їй та ідентифікувати себе з нею.</a:t>
            </a:r>
          </a:p>
        </p:txBody>
      </p:sp>
    </p:spTree>
    <p:extLst>
      <p:ext uri="{BB962C8B-B14F-4D97-AF65-F5344CB8AC3E}">
        <p14:creationId xmlns:p14="http://schemas.microsoft.com/office/powerpoint/2010/main" val="24491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2" descr="Листья крупным планом">
            <a:extLst>
              <a:ext uri="{FF2B5EF4-FFF2-40B4-BE49-F238E27FC236}">
                <a16:creationId xmlns:a16="http://schemas.microsoft.com/office/drawing/2014/main" xmlns="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10" y="744582"/>
            <a:ext cx="10058400" cy="1371600"/>
          </a:xfrm>
        </p:spPr>
        <p:txBody>
          <a:bodyPr rtlCol="0">
            <a:noAutofit/>
          </a:bodyPr>
          <a:lstStyle/>
          <a:p>
            <a:pPr algn="ctr">
              <a:tabLst>
                <a:tab pos="4119563" algn="l"/>
              </a:tabLst>
            </a:pPr>
            <a:r>
              <a:rPr lang="ru-RU" sz="2800" dirty="0" err="1"/>
              <a:t>Чутливість</a:t>
            </a:r>
            <a:r>
              <a:rPr lang="ru-RU" sz="2800" dirty="0"/>
              <a:t> до </a:t>
            </a:r>
            <a:r>
              <a:rPr lang="ru-RU" sz="2800" dirty="0" err="1"/>
              <a:t>моди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відображає</a:t>
            </a:r>
            <a:r>
              <a:rPr lang="ru-RU" sz="2800" dirty="0"/>
              <a:t> </a:t>
            </a:r>
            <a:r>
              <a:rPr lang="ru-RU" sz="2800" dirty="0" err="1"/>
              <a:t>часову</a:t>
            </a:r>
            <a:r>
              <a:rPr lang="ru-RU" sz="2800" dirty="0"/>
              <a:t> перспективу </a:t>
            </a:r>
            <a:r>
              <a:rPr lang="ru-RU" sz="2800" dirty="0" err="1"/>
              <a:t>людини</a:t>
            </a:r>
            <a:r>
              <a:rPr lang="ru-RU" sz="2800" dirty="0"/>
              <a:t>.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спрямованість</a:t>
            </a:r>
            <a:r>
              <a:rPr lang="ru-RU" sz="2800" dirty="0"/>
              <a:t> на </a:t>
            </a:r>
            <a:r>
              <a:rPr lang="ru-RU" sz="2800" dirty="0" err="1"/>
              <a:t>минуле</a:t>
            </a:r>
            <a:r>
              <a:rPr lang="ru-RU" sz="2800" dirty="0"/>
              <a:t>, </a:t>
            </a:r>
            <a:r>
              <a:rPr lang="ru-RU" sz="2800" dirty="0" err="1"/>
              <a:t>сучасне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майбутнє</a:t>
            </a:r>
            <a:r>
              <a:rPr lang="ru-RU" sz="2800" dirty="0"/>
              <a:t>. У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разі</a:t>
            </a:r>
            <a:r>
              <a:rPr lang="ru-RU" sz="2800" dirty="0"/>
              <a:t> людей </a:t>
            </a:r>
            <a:r>
              <a:rPr lang="ru-RU" sz="2800" dirty="0" err="1"/>
              <a:t>розподіляють</a:t>
            </a:r>
            <a:r>
              <a:rPr lang="ru-RU" sz="2800" dirty="0"/>
              <a:t> на</a:t>
            </a:r>
          </a:p>
        </p:txBody>
      </p:sp>
      <p:graphicFrame>
        <p:nvGraphicFramePr>
          <p:cNvPr id="9" name="Объект 8" descr="Значки Smart Art">
            <a:extLst>
              <a:ext uri="{FF2B5EF4-FFF2-40B4-BE49-F238E27FC236}">
                <a16:creationId xmlns:a16="http://schemas.microsoft.com/office/drawing/2014/main" xmlns="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584446"/>
              </p:ext>
            </p:extLst>
          </p:nvPr>
        </p:nvGraphicFramePr>
        <p:xfrm>
          <a:off x="809897" y="2116182"/>
          <a:ext cx="10589623" cy="391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73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647" y="1944334"/>
            <a:ext cx="4435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Дослідник</a:t>
            </a:r>
            <a:r>
              <a:rPr lang="ru-RU" sz="2400" b="1" i="1" dirty="0"/>
              <a:t> </a:t>
            </a:r>
            <a:r>
              <a:rPr lang="ru-RU" sz="2400" b="1" i="1" dirty="0" err="1"/>
              <a:t>історії</a:t>
            </a:r>
            <a:r>
              <a:rPr lang="ru-RU" sz="2400" b="1" i="1" dirty="0"/>
              <a:t> костюма Д. </a:t>
            </a:r>
            <a:r>
              <a:rPr lang="ru-RU" sz="2400" b="1" i="1" dirty="0" err="1"/>
              <a:t>Лавер</a:t>
            </a:r>
            <a:r>
              <a:rPr lang="ru-RU" sz="2400" b="1" i="1" dirty="0"/>
              <a:t> </a:t>
            </a:r>
            <a:r>
              <a:rPr lang="ru-RU" sz="2400" b="1" i="1" dirty="0" err="1"/>
              <a:t>прийшов</a:t>
            </a:r>
            <a:r>
              <a:rPr lang="ru-RU" sz="2400" b="1" i="1" dirty="0"/>
              <a:t> до </a:t>
            </a:r>
            <a:r>
              <a:rPr lang="ru-RU" sz="2400" b="1" i="1" dirty="0" err="1"/>
              <a:t>висновку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залежно</a:t>
            </a:r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часу один і той </a:t>
            </a:r>
            <a:r>
              <a:rPr lang="ru-RU" sz="2400" b="1" i="1" dirty="0" err="1"/>
              <a:t>самий</a:t>
            </a:r>
            <a:r>
              <a:rPr lang="ru-RU" sz="2400" b="1" i="1" dirty="0"/>
              <a:t> костюм </a:t>
            </a:r>
            <a:r>
              <a:rPr lang="ru-RU" sz="2400" b="1" i="1" dirty="0" err="1"/>
              <a:t>сприймається</a:t>
            </a:r>
            <a:r>
              <a:rPr lang="ru-RU" sz="2400" b="1" i="1" dirty="0"/>
              <a:t>:</a:t>
            </a:r>
            <a:endParaRPr lang="uk-UA" sz="2400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98268589"/>
              </p:ext>
            </p:extLst>
          </p:nvPr>
        </p:nvGraphicFramePr>
        <p:xfrm>
          <a:off x="3550706" y="854683"/>
          <a:ext cx="9268823" cy="497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3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3677190"/>
              </p:ext>
            </p:extLst>
          </p:nvPr>
        </p:nvGraphicFramePr>
        <p:xfrm>
          <a:off x="394445" y="385482"/>
          <a:ext cx="11394143" cy="606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61247" y="5526305"/>
            <a:ext cx="97984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err="1">
                <a:solidFill>
                  <a:schemeClr val="bg1"/>
                </a:solidFill>
              </a:rPr>
              <a:t>Щодо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ставлення</a:t>
            </a:r>
            <a:r>
              <a:rPr lang="ru-RU" sz="1700" b="1" dirty="0">
                <a:solidFill>
                  <a:schemeClr val="bg1"/>
                </a:solidFill>
              </a:rPr>
              <a:t> до </a:t>
            </a:r>
            <a:r>
              <a:rPr lang="ru-RU" sz="1700" b="1" dirty="0" err="1">
                <a:solidFill>
                  <a:schemeClr val="bg1"/>
                </a:solidFill>
              </a:rPr>
              <a:t>моди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всіх</a:t>
            </a:r>
            <a:r>
              <a:rPr lang="ru-RU" sz="1700" b="1" dirty="0">
                <a:solidFill>
                  <a:schemeClr val="bg1"/>
                </a:solidFill>
              </a:rPr>
              <a:t> людей </a:t>
            </a:r>
            <a:r>
              <a:rPr lang="ru-RU" sz="1700" b="1" dirty="0" err="1">
                <a:solidFill>
                  <a:schemeClr val="bg1"/>
                </a:solidFill>
              </a:rPr>
              <a:t>можна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розподілити</a:t>
            </a:r>
            <a:r>
              <a:rPr lang="ru-RU" sz="1700" b="1" dirty="0">
                <a:solidFill>
                  <a:schemeClr val="bg1"/>
                </a:solidFill>
              </a:rPr>
              <a:t> на </a:t>
            </a:r>
            <a:r>
              <a:rPr lang="ru-RU" sz="1700" b="1" dirty="0" err="1">
                <a:solidFill>
                  <a:schemeClr val="bg1"/>
                </a:solidFill>
              </a:rPr>
              <a:t>декілька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величезних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груп</a:t>
            </a:r>
            <a:r>
              <a:rPr lang="ru-RU" sz="1700" b="1" dirty="0">
                <a:solidFill>
                  <a:schemeClr val="bg1"/>
                </a:solidFill>
              </a:rPr>
              <a:t>. </a:t>
            </a:r>
            <a:endParaRPr lang="uk-UA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/>
              <a:t>2. Мода й краса як чинники формування біологічного компоненту іміджу. </a:t>
            </a:r>
            <a:r>
              <a:rPr lang="uk-UA" sz="3200" dirty="0" err="1"/>
              <a:t>Габітарний</a:t>
            </a:r>
            <a:r>
              <a:rPr lang="uk-UA" sz="3200" dirty="0"/>
              <a:t> імідж особистості </a:t>
            </a:r>
            <a:r>
              <a:rPr lang="uk-UA" sz="3200" dirty="0" smtClean="0"/>
              <a:t>педагога: </a:t>
            </a:r>
            <a:r>
              <a:rPr lang="uk-UA" sz="3200" dirty="0"/>
              <a:t>технології створення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14472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1" y="895201"/>
            <a:ext cx="8551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Поняття “габітус” (лат. </a:t>
            </a:r>
            <a:r>
              <a:rPr lang="en-US" sz="2400" dirty="0"/>
              <a:t>habitus – </a:t>
            </a:r>
            <a:r>
              <a:rPr lang="uk-UA" sz="2400" dirty="0"/>
              <a:t>зовнішність) у сучасній науці </a:t>
            </a:r>
            <a:r>
              <a:rPr lang="uk-UA" sz="2400" dirty="0" smtClean="0"/>
              <a:t> тлумачиться </a:t>
            </a:r>
            <a:r>
              <a:rPr lang="uk-UA" sz="2400" dirty="0"/>
              <a:t>неоднозначно</a:t>
            </a:r>
            <a:r>
              <a:rPr lang="uk-UA" sz="2400" dirty="0" smtClean="0"/>
              <a:t>:</a:t>
            </a:r>
          </a:p>
          <a:p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 </a:t>
            </a:r>
            <a:r>
              <a:rPr lang="uk-UA" sz="2400" dirty="0"/>
              <a:t>як сукупність морфологічних властивостей </a:t>
            </a:r>
            <a:r>
              <a:rPr lang="uk-UA" sz="2400" dirty="0" smtClean="0"/>
              <a:t> людини</a:t>
            </a:r>
            <a:r>
              <a:rPr lang="uk-UA" sz="2400" dirty="0"/>
              <a:t>, зовнішніх ознак (</a:t>
            </a:r>
            <a:r>
              <a:rPr lang="uk-UA" sz="2400" dirty="0" err="1"/>
              <a:t>тілобудова</a:t>
            </a:r>
            <a:r>
              <a:rPr lang="uk-UA" sz="2400" dirty="0"/>
              <a:t>, постава, вираз обличчя); 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сукупність  зовнішніх </a:t>
            </a:r>
            <a:r>
              <a:rPr lang="uk-UA" sz="2400" dirty="0"/>
              <a:t>ознак людини, що мають діагностичне значення (у медицині, </a:t>
            </a:r>
            <a:r>
              <a:rPr lang="uk-UA" sz="2400" dirty="0" smtClean="0"/>
              <a:t>психології</a:t>
            </a:r>
            <a:r>
              <a:rPr lang="uk-UA" sz="2400" dirty="0"/>
              <a:t>, криміналістиці); 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як </a:t>
            </a:r>
            <a:r>
              <a:rPr lang="uk-UA" sz="2400" dirty="0"/>
              <a:t>одиниця теорії соціального аналізу </a:t>
            </a:r>
            <a:r>
              <a:rPr lang="uk-UA" sz="2400" dirty="0" smtClean="0"/>
              <a:t>– сукупність </a:t>
            </a:r>
            <a:r>
              <a:rPr lang="uk-UA" sz="2400" dirty="0"/>
              <a:t>соціальних ознак, втілених у поведінці, мовленні, ході, смаках </a:t>
            </a:r>
            <a:r>
              <a:rPr lang="uk-UA" sz="2400" dirty="0" smtClean="0"/>
              <a:t> людини</a:t>
            </a:r>
            <a:r>
              <a:rPr lang="uk-UA" sz="2400" dirty="0"/>
              <a:t>, яка належить до конкретної спільноти (П. </a:t>
            </a:r>
            <a:r>
              <a:rPr lang="uk-UA" sz="2400" dirty="0" err="1"/>
              <a:t>Бурдьє</a:t>
            </a:r>
            <a:r>
              <a:rPr lang="uk-UA" sz="2400" dirty="0"/>
              <a:t>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7" y="3735978"/>
            <a:ext cx="2101894" cy="26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00" y="2378645"/>
            <a:ext cx="9068586" cy="2590800"/>
          </a:xfrm>
        </p:spPr>
        <p:txBody>
          <a:bodyPr/>
          <a:lstStyle/>
          <a:p>
            <a:r>
              <a:rPr lang="uk-UA" sz="3200" dirty="0" smtClean="0"/>
              <a:t>1. Зовнішність як біологічний компонент ділового іміджу </a:t>
            </a:r>
            <a:r>
              <a:rPr lang="uk-UA" sz="3200" dirty="0" smtClean="0"/>
              <a:t>ПЕДАГОГА. </a:t>
            </a:r>
            <a:r>
              <a:rPr lang="uk-UA" sz="3200" dirty="0" smtClean="0"/>
              <a:t>Складники зовнішності людини. Біологічні та соціальні ознаки особистості як першоджерела формування ділового іміджу та стилю </a:t>
            </a:r>
            <a:r>
              <a:rPr lang="uk-UA" sz="3200" dirty="0" smtClean="0"/>
              <a:t>ПЕДАГОГА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379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896" y="730181"/>
            <a:ext cx="70958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u="sng" dirty="0"/>
              <a:t>Жінці, яка працює </a:t>
            </a:r>
            <a:r>
              <a:rPr lang="uk-UA" sz="2000" u="sng" dirty="0" smtClean="0"/>
              <a:t>в компанії, </a:t>
            </a:r>
            <a:r>
              <a:rPr lang="uk-UA" sz="2000" u="sng" dirty="0"/>
              <a:t>треба дотримуватися таких самих правил і норм, що й чоловікові</a:t>
            </a:r>
            <a:r>
              <a:rPr lang="uk-UA" sz="2000" u="sng" dirty="0" smtClean="0"/>
              <a:t>.</a:t>
            </a:r>
          </a:p>
          <a:p>
            <a:endParaRPr lang="uk-UA" sz="2000" dirty="0"/>
          </a:p>
          <a:p>
            <a:r>
              <a:rPr lang="uk-UA" sz="2000" dirty="0" smtClean="0"/>
              <a:t>Як </a:t>
            </a:r>
            <a:r>
              <a:rPr lang="uk-UA" sz="2000" dirty="0"/>
              <a:t>свідчить досвід, жінкам важче закріпитися в цій ролі, але надмірно прагнути стати «справжнім чоловіком», виявляючи невгамовну жорсткість, не варто. </a:t>
            </a:r>
            <a:endParaRPr lang="uk-UA" sz="2000" dirty="0" smtClean="0"/>
          </a:p>
          <a:p>
            <a:endParaRPr lang="uk-UA" sz="2000" dirty="0"/>
          </a:p>
          <a:p>
            <a:pPr algn="ctr"/>
            <a:r>
              <a:rPr lang="uk-UA" sz="2000" dirty="0" smtClean="0"/>
              <a:t>Розумніше </a:t>
            </a:r>
            <a:r>
              <a:rPr lang="uk-UA" sz="2000" dirty="0"/>
              <a:t>використовувати ті якості, якими наділила вас природа. 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uk-UA" sz="2000" dirty="0" smtClean="0"/>
              <a:t>Як </a:t>
            </a:r>
            <a:r>
              <a:rPr lang="uk-UA" sz="2000" dirty="0"/>
              <a:t>і раніше, у цій професії головними </a:t>
            </a:r>
            <a:r>
              <a:rPr lang="uk-UA" sz="2000" i="1" dirty="0"/>
              <a:t>залишаються порядність, високі ділові якості, дотримання всіх норм  етикету  як на робочому місці, так і на прийомах, доглянутий зовнішній вигляд, елегантність </a:t>
            </a:r>
            <a:r>
              <a:rPr lang="uk-UA" sz="2000" dirty="0"/>
              <a:t>– з таким працівником, чоловіком або жінкою, легко й приємно буде вести справи.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62" y="679269"/>
            <a:ext cx="4314250" cy="2557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462" y="3547893"/>
            <a:ext cx="4305389" cy="26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692" y="634673"/>
            <a:ext cx="10641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/>
              <a:t>Діловий костюм виступає основною формою одягу ділової людини. Він підбирається в строгій відповідності з ситуацією. </a:t>
            </a:r>
            <a:r>
              <a:rPr lang="ru-RU" sz="2400" b="1" u="sng" dirty="0"/>
              <a:t>Якщо ж стиль </a:t>
            </a:r>
            <a:r>
              <a:rPr lang="ru-RU" sz="2400" b="1" u="sng" dirty="0" err="1"/>
              <a:t>одягу</a:t>
            </a:r>
            <a:r>
              <a:rPr lang="ru-RU" sz="2400" b="1" u="sng" dirty="0"/>
              <a:t> наперед не </a:t>
            </a:r>
            <a:r>
              <a:rPr lang="ru-RU" sz="2400" b="1" u="sng" dirty="0" err="1"/>
              <a:t>обумовлений</a:t>
            </a:r>
            <a:r>
              <a:rPr lang="ru-RU" sz="2400" b="1" u="sng" dirty="0"/>
              <a:t>, треба </a:t>
            </a:r>
            <a:r>
              <a:rPr lang="ru-RU" sz="2400" b="1" u="sng" dirty="0" err="1"/>
              <a:t>одягнутися</a:t>
            </a:r>
            <a:r>
              <a:rPr lang="ru-RU" sz="2400" b="1" u="sng" dirty="0"/>
              <a:t> максимально консервативно. </a:t>
            </a:r>
          </a:p>
          <a:p>
            <a:pPr algn="ctr"/>
            <a:endParaRPr lang="uk-UA" sz="24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29006" y="2819948"/>
            <a:ext cx="3718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 </a:t>
            </a:r>
            <a:r>
              <a:rPr lang="ru-RU" sz="2000" dirty="0" err="1"/>
              <a:t>жінок</a:t>
            </a:r>
            <a:r>
              <a:rPr lang="ru-RU" sz="2000" dirty="0"/>
              <a:t> – </a:t>
            </a:r>
            <a:r>
              <a:rPr lang="ru-RU" sz="2000" dirty="0" err="1"/>
              <a:t>темне</a:t>
            </a:r>
            <a:r>
              <a:rPr lang="ru-RU" sz="2000" dirty="0"/>
              <a:t>, </a:t>
            </a:r>
            <a:r>
              <a:rPr lang="ru-RU" sz="2000" dirty="0" err="1"/>
              <a:t>елегантне</a:t>
            </a:r>
            <a:r>
              <a:rPr lang="ru-RU" sz="2000" dirty="0"/>
              <a:t> </a:t>
            </a:r>
            <a:r>
              <a:rPr lang="ru-RU" sz="2000" dirty="0" err="1"/>
              <a:t>подовжене</a:t>
            </a:r>
            <a:r>
              <a:rPr lang="ru-RU" sz="2000" dirty="0"/>
              <a:t> </a:t>
            </a:r>
            <a:r>
              <a:rPr lang="ru-RU" sz="2000" dirty="0" err="1"/>
              <a:t>плаття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строгий костюм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спідницею</a:t>
            </a:r>
            <a:r>
              <a:rPr lang="ru-RU" sz="2000" dirty="0"/>
              <a:t>. У тих та </a:t>
            </a:r>
            <a:r>
              <a:rPr lang="ru-RU" sz="2000" dirty="0" err="1"/>
              <a:t>інших</a:t>
            </a:r>
            <a:r>
              <a:rPr lang="ru-RU" sz="2000" dirty="0"/>
              <a:t> – </a:t>
            </a:r>
            <a:r>
              <a:rPr lang="ru-RU" sz="2000" dirty="0" err="1"/>
              <a:t>бездоганна</a:t>
            </a:r>
            <a:r>
              <a:rPr lang="ru-RU" sz="2000" dirty="0"/>
              <a:t> </a:t>
            </a:r>
            <a:r>
              <a:rPr lang="ru-RU" sz="2000" dirty="0" err="1"/>
              <a:t>зачіска</a:t>
            </a:r>
            <a:r>
              <a:rPr lang="ru-RU" sz="2000" dirty="0"/>
              <a:t> і </a:t>
            </a:r>
            <a:r>
              <a:rPr lang="ru-RU" sz="2000" dirty="0" err="1"/>
              <a:t>добротне</a:t>
            </a:r>
            <a:r>
              <a:rPr lang="ru-RU" sz="2000" dirty="0"/>
              <a:t> </a:t>
            </a:r>
            <a:r>
              <a:rPr lang="ru-RU" sz="2000" dirty="0" err="1"/>
              <a:t>взуття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5692" y="2819948"/>
            <a:ext cx="31350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 </a:t>
            </a:r>
            <a:r>
              <a:rPr lang="ru-RU" sz="2000" dirty="0" err="1"/>
              <a:t>чоловіків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темний</a:t>
            </a:r>
            <a:r>
              <a:rPr lang="ru-RU" sz="2000" dirty="0"/>
              <a:t> строгий костюм, </a:t>
            </a:r>
            <a:r>
              <a:rPr lang="ru-RU" sz="2000" dirty="0" err="1"/>
              <a:t>біла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світла</a:t>
            </a:r>
            <a:r>
              <a:rPr lang="ru-RU" sz="2000" dirty="0"/>
              <a:t> однотонна сорочка, </a:t>
            </a:r>
            <a:r>
              <a:rPr lang="ru-RU" sz="2000" dirty="0" err="1"/>
              <a:t>стримана</a:t>
            </a:r>
            <a:r>
              <a:rPr lang="ru-RU" sz="2000" dirty="0"/>
              <a:t> </a:t>
            </a:r>
            <a:r>
              <a:rPr lang="ru-RU" sz="2000" dirty="0" err="1"/>
              <a:t>краватка</a:t>
            </a:r>
            <a:r>
              <a:rPr lang="ru-RU" sz="20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954" y="2819948"/>
            <a:ext cx="3672082" cy="2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0709" y="614325"/>
            <a:ext cx="30218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При підготовці до самопрезентації або виступу перед великою аудиторією треба додати своєму костюму акцентовану </a:t>
            </a:r>
            <a:r>
              <a:rPr lang="uk-UA" dirty="0" err="1"/>
              <a:t>впізнаність</a:t>
            </a:r>
            <a:r>
              <a:rPr lang="uk-UA" dirty="0"/>
              <a:t>, уникаючи при цьому несмаку. </a:t>
            </a:r>
            <a:r>
              <a:rPr lang="uk-UA" dirty="0" smtClean="0"/>
              <a:t>Тут </a:t>
            </a:r>
            <a:r>
              <a:rPr lang="uk-UA" dirty="0"/>
              <a:t>можуть допомогти: яскрава краватка в чоловіків, шарф у жінок, «вільніший» стиль костюма, гра кольорів, використання аксесуарів. </a:t>
            </a:r>
            <a:endParaRPr lang="uk-UA" dirty="0" smtClean="0"/>
          </a:p>
          <a:p>
            <a:pPr algn="ctr"/>
            <a:r>
              <a:rPr lang="uk-UA" dirty="0" smtClean="0"/>
              <a:t>Проте </a:t>
            </a:r>
            <a:r>
              <a:rPr lang="uk-UA" dirty="0"/>
              <a:t>костюм повинен залишатися діловим і бути максимально елегантним.</a:t>
            </a:r>
          </a:p>
        </p:txBody>
      </p:sp>
      <p:pic>
        <p:nvPicPr>
          <p:cNvPr id="1026" name="Picture 2" descr="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2" y="357338"/>
            <a:ext cx="4224837" cy="61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95" y="357337"/>
            <a:ext cx="4216714" cy="61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977" y="766581"/>
            <a:ext cx="107812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щоденному діловому одязі простежується більша індивідуальна своєрідність. </a:t>
            </a:r>
            <a:endParaRPr lang="uk-UA" sz="2000" dirty="0" smtClean="0"/>
          </a:p>
          <a:p>
            <a:pPr algn="ctr"/>
            <a:r>
              <a:rPr lang="uk-UA" sz="2000" dirty="0" smtClean="0"/>
              <a:t>Тут </a:t>
            </a:r>
            <a:r>
              <a:rPr lang="uk-UA" sz="2000" dirty="0"/>
              <a:t>уже допускається поєднання декількох стилів, наприклад, костюмного піджака і футболки. </a:t>
            </a:r>
            <a:endParaRPr lang="uk-UA" sz="2000" dirty="0" smtClean="0"/>
          </a:p>
          <a:p>
            <a:pPr algn="ctr"/>
            <a:r>
              <a:rPr lang="uk-UA" sz="2000" dirty="0" smtClean="0"/>
              <a:t>У </a:t>
            </a:r>
            <a:r>
              <a:rPr lang="uk-UA" sz="2000" dirty="0"/>
              <a:t>той самий час щоденний робочий костюм повинен відповідати кільком загальним вимогам: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7182353"/>
              </p:ext>
            </p:extLst>
          </p:nvPr>
        </p:nvGraphicFramePr>
        <p:xfrm>
          <a:off x="2354218" y="2397797"/>
          <a:ext cx="7582262" cy="374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1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793" y="854504"/>
            <a:ext cx="5207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Жінкам дуже важливо дотримуватися такого правила: ніколи, виступаючи перед публікою, не можна з’являтися в одязі з короткими рукавами, навіть влітку, короткі рукава виглядають, м’яко кажучи, дуже неформально. </a:t>
            </a:r>
            <a:endParaRPr lang="uk-UA" sz="2400" dirty="0" smtClean="0"/>
          </a:p>
          <a:p>
            <a:pPr algn="ctr"/>
            <a:endParaRPr lang="uk-UA" sz="2400" dirty="0"/>
          </a:p>
          <a:p>
            <a:pPr algn="ctr"/>
            <a:r>
              <a:rPr lang="uk-UA" sz="2400" dirty="0" smtClean="0"/>
              <a:t>Довгі </a:t>
            </a:r>
            <a:r>
              <a:rPr lang="uk-UA" sz="2400" dirty="0"/>
              <a:t>рукава додають стрункість фігурі і роблять ваш вигляд більш професійним.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4" y="364189"/>
            <a:ext cx="4040370" cy="61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2561" y="6063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Зусиллями таких модельєрів, як Коко Шанель, жінки перестали носити тугі незручні корсети, з’явилася сучасна нижня білизна, сукні стали коротші та зручніші, жінки наділи брюки (хоча вперше це відбулося ще в </a:t>
            </a:r>
            <a:r>
              <a:rPr lang="en-US" sz="2400" dirty="0"/>
              <a:t>XIX </a:t>
            </a:r>
            <a:r>
              <a:rPr lang="uk-UA" sz="2400" dirty="0"/>
              <a:t>ст.), з кінця 1950-х років з’явилися колготки, які також істотно вплинули на моду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3" y="383174"/>
            <a:ext cx="4517937" cy="336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2" y="3749037"/>
            <a:ext cx="4517937" cy="2751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051" y="3766455"/>
            <a:ext cx="2293008" cy="2699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140" y="3766455"/>
            <a:ext cx="4621911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806" y="1162714"/>
            <a:ext cx="51217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Звичайно</a:t>
            </a:r>
            <a:r>
              <a:rPr lang="uk-UA" dirty="0"/>
              <a:t>, якщо ноги красиві й доглянуті, можна ходити без </a:t>
            </a:r>
            <a:r>
              <a:rPr lang="uk-UA" dirty="0" err="1"/>
              <a:t>панчох</a:t>
            </a:r>
            <a:r>
              <a:rPr lang="uk-UA" dirty="0"/>
              <a:t> у відкритому взутті, наприклад, у босоніжках. Узувати туфлі на босу ногу, особливо в офіс, не прийнято, причому навіть зі слідами, оскільки вони, як правило, погано виглядають як у туфлях, так і у відкритих босоніжках. </a:t>
            </a:r>
            <a:endParaRPr lang="uk-UA" dirty="0" smtClean="0"/>
          </a:p>
          <a:p>
            <a:pPr algn="ctr"/>
            <a:r>
              <a:rPr lang="uk-UA" dirty="0" smtClean="0"/>
              <a:t>У </a:t>
            </a:r>
            <a:r>
              <a:rPr lang="uk-UA" dirty="0"/>
              <a:t>діловій, офіційній та урочистій обстановці колготи або панчохи </a:t>
            </a:r>
            <a:r>
              <a:rPr lang="uk-UA" u="sng" dirty="0"/>
              <a:t>обов’язкові</a:t>
            </a:r>
            <a:r>
              <a:rPr lang="uk-UA" dirty="0"/>
              <a:t> завжди, навіть у літню спеку.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4" y="4302035"/>
            <a:ext cx="2601684" cy="2196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355" y="1735727"/>
            <a:ext cx="381000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389" y="649145"/>
            <a:ext cx="11318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Панчохи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колготки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елементом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іміджу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30" y="2936422"/>
            <a:ext cx="2601684" cy="35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17" y="781151"/>
            <a:ext cx="698427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/>
              <a:t>Якщо ви обираєте спідницю, вона повинна відповідати віку, комплекції та ситуації, приховувати наявні недоліки і підкреслювати достоїнства. </a:t>
            </a:r>
            <a:endParaRPr lang="en-US" sz="1900" dirty="0" smtClean="0"/>
          </a:p>
          <a:p>
            <a:pPr algn="ctr"/>
            <a:r>
              <a:rPr lang="uk-UA" sz="1900" dirty="0" smtClean="0"/>
              <a:t>Міні-спідницю</a:t>
            </a:r>
            <a:r>
              <a:rPr lang="uk-UA" sz="1900" dirty="0"/>
              <a:t>, особливо коли жінка на роботі сидить або працює з достатньо великою кількістю чоловіків краще не вдягати. </a:t>
            </a:r>
            <a:endParaRPr lang="en-US" sz="1900" dirty="0" smtClean="0"/>
          </a:p>
          <a:p>
            <a:pPr algn="ctr"/>
            <a:endParaRPr lang="en-US" sz="1900" dirty="0"/>
          </a:p>
          <a:p>
            <a:pPr algn="ctr"/>
            <a:endParaRPr lang="en-US" sz="1900" dirty="0" smtClean="0"/>
          </a:p>
          <a:p>
            <a:pPr algn="ctr"/>
            <a:r>
              <a:rPr lang="uk-UA" sz="1900" dirty="0" smtClean="0"/>
              <a:t>Жінці </a:t>
            </a:r>
            <a:r>
              <a:rPr lang="uk-UA" sz="1900" dirty="0"/>
              <a:t>після 40 років, а також жінкам, молодшим сорока </a:t>
            </a:r>
            <a:r>
              <a:rPr lang="uk-UA" sz="1900" dirty="0" smtClean="0"/>
              <a:t>років (бізнес-леді), </a:t>
            </a:r>
            <a:r>
              <a:rPr lang="uk-UA" sz="1900" dirty="0"/>
              <a:t>краще вибирати спідницю «італійської» довжини (до середини коліна). </a:t>
            </a:r>
            <a:endParaRPr lang="en-US" sz="1900" dirty="0" smtClean="0"/>
          </a:p>
          <a:p>
            <a:pPr algn="ctr"/>
            <a:endParaRPr lang="en-US" sz="1900" dirty="0"/>
          </a:p>
          <a:p>
            <a:pPr algn="ctr"/>
            <a:r>
              <a:rPr lang="uk-UA" sz="1900" dirty="0" smtClean="0"/>
              <a:t>Розрізи </a:t>
            </a:r>
            <a:r>
              <a:rPr lang="uk-UA" sz="1900" dirty="0"/>
              <a:t>збоку і спереду для ділового костюма недоречні. </a:t>
            </a:r>
            <a:endParaRPr lang="en-US" sz="1900" dirty="0" smtClean="0"/>
          </a:p>
          <a:p>
            <a:pPr algn="ctr"/>
            <a:r>
              <a:rPr lang="uk-UA" sz="1900" dirty="0" smtClean="0"/>
              <a:t>Купуючи </a:t>
            </a:r>
            <a:r>
              <a:rPr lang="uk-UA" sz="1900" dirty="0"/>
              <a:t>спідницю, потрібно продумати, з яким взуттям і яким верхом ви її носитимете, щоб мати елегантний та витриманий в одному стилі одяг.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685" y="371747"/>
            <a:ext cx="4095750" cy="61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371" y="1500391"/>
            <a:ext cx="47287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Якщо </a:t>
            </a:r>
            <a:r>
              <a:rPr lang="uk-UA" sz="2000" dirty="0"/>
              <a:t>брюки без манжетів, вони трохи довші ззаду, ніж спереду, але вони не повинні торкатися землі та закривати підбору, оскільки класичні брюки виглядають дуже елегантно з туфлями на підборах, а короткі чобітки, черевики, туфлі на плоскій підошві спрощують зовнішній вигляд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 algn="ctr"/>
            <a:r>
              <a:rPr lang="uk-UA" sz="2000" dirty="0" smtClean="0"/>
              <a:t> 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310" y="376372"/>
            <a:ext cx="4000500" cy="6120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25" y="2847703"/>
            <a:ext cx="2658185" cy="3648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1331" y="769975"/>
            <a:ext cx="6548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Брюки </a:t>
            </a:r>
            <a:r>
              <a:rPr lang="ru-RU" sz="2000" dirty="0" err="1"/>
              <a:t>повинні</a:t>
            </a:r>
            <a:r>
              <a:rPr lang="ru-RU" sz="2000" dirty="0"/>
              <a:t> бути по </a:t>
            </a:r>
            <a:r>
              <a:rPr lang="ru-RU" sz="2000" dirty="0" err="1"/>
              <a:t>фігурі</a:t>
            </a:r>
            <a:r>
              <a:rPr lang="ru-RU" sz="2000" dirty="0"/>
              <a:t>, не </a:t>
            </a:r>
            <a:r>
              <a:rPr lang="ru-RU" sz="2000" dirty="0" err="1"/>
              <a:t>сковувати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652" y="4916947"/>
            <a:ext cx="4466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Елегантний</a:t>
            </a:r>
            <a:r>
              <a:rPr lang="ru-RU" sz="2000" dirty="0"/>
              <a:t> </a:t>
            </a:r>
            <a:r>
              <a:rPr lang="ru-RU" sz="2000" dirty="0" err="1"/>
              <a:t>брючний</a:t>
            </a:r>
            <a:r>
              <a:rPr lang="ru-RU" sz="2000" dirty="0"/>
              <a:t> костюм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використовуватися</a:t>
            </a:r>
            <a:r>
              <a:rPr lang="ru-RU" sz="2000" dirty="0"/>
              <a:t> і як </a:t>
            </a:r>
            <a:r>
              <a:rPr lang="ru-RU" sz="2000" dirty="0" err="1"/>
              <a:t>вечірній</a:t>
            </a:r>
            <a:r>
              <a:rPr lang="ru-RU" sz="2000" dirty="0"/>
              <a:t> туалет.</a:t>
            </a:r>
          </a:p>
        </p:txBody>
      </p:sp>
    </p:spTree>
    <p:extLst>
      <p:ext uri="{BB962C8B-B14F-4D97-AF65-F5344CB8AC3E}">
        <p14:creationId xmlns:p14="http://schemas.microsoft.com/office/powerpoint/2010/main" val="10237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777" y="548328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/>
              <a:t>Блузи варто підбирати різні за стилем і кольоровою гаммою, тоді є можливість створювати безліч комбінацій. </a:t>
            </a:r>
            <a:endParaRPr lang="uk-UA" sz="2000" dirty="0" smtClean="0"/>
          </a:p>
          <a:p>
            <a:pPr algn="ctr"/>
            <a:r>
              <a:rPr lang="uk-UA" sz="2000" dirty="0" smtClean="0"/>
              <a:t>Блузи </a:t>
            </a:r>
            <a:r>
              <a:rPr lang="uk-UA" sz="2000" dirty="0"/>
              <a:t>зі складним дизайном носять як самостійну частину туалету, прості й елегантні блузи надягають під піджак або жакет.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Для </a:t>
            </a:r>
            <a:r>
              <a:rPr lang="uk-UA" sz="2000" dirty="0"/>
              <a:t>роботи в офісі блузи з дешевих тканин непридатні. Кольорова гама повинна бути ніжною, не яскравою (білий, блакитний, рожевий, ліловий).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1" y="373791"/>
            <a:ext cx="2671899" cy="2508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1" y="2882537"/>
            <a:ext cx="2671897" cy="3601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223" y="3326674"/>
            <a:ext cx="2140676" cy="3157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224" y="373790"/>
            <a:ext cx="2140676" cy="295288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39945609"/>
              </p:ext>
            </p:extLst>
          </p:nvPr>
        </p:nvGraphicFramePr>
        <p:xfrm>
          <a:off x="3419565" y="2403566"/>
          <a:ext cx="5884091" cy="216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14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63" y="1019855"/>
            <a:ext cx="6723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/>
              <a:t>«Індивідуальний стиль» і «імідж» – це різні поняття, але вони є невід’ємною частиною один одного</a:t>
            </a:r>
            <a:r>
              <a:rPr lang="uk-UA" sz="2400" b="1" u="sng" dirty="0" smtClean="0"/>
              <a:t>.</a:t>
            </a:r>
          </a:p>
          <a:p>
            <a:pPr algn="ctr"/>
            <a:endParaRPr lang="uk-UA" sz="2400" dirty="0"/>
          </a:p>
          <a:p>
            <a:pPr algn="ctr"/>
            <a:r>
              <a:rPr lang="uk-UA" sz="2400" dirty="0" smtClean="0"/>
              <a:t> </a:t>
            </a:r>
            <a:r>
              <a:rPr lang="uk-UA" sz="2400" dirty="0"/>
              <a:t>Якщо імідж – це будь-яка роль, то стиль – це швидше за все гармонія душі й тіла, тобто внутрішнє «Я». </a:t>
            </a:r>
            <a:r>
              <a:rPr lang="ru-RU" sz="2400" dirty="0"/>
              <a:t>Для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віднайти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власний</a:t>
            </a:r>
            <a:r>
              <a:rPr lang="ru-RU" sz="2400" dirty="0"/>
              <a:t> стиль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віднайти</a:t>
            </a:r>
            <a:r>
              <a:rPr lang="ru-RU" sz="2400" dirty="0"/>
              <a:t> самого себе, </a:t>
            </a:r>
            <a:r>
              <a:rPr lang="ru-RU" sz="2400" dirty="0" err="1"/>
              <a:t>виразити</a:t>
            </a:r>
            <a:r>
              <a:rPr lang="ru-RU" sz="2400" dirty="0"/>
              <a:t> свою точку </a:t>
            </a:r>
            <a:r>
              <a:rPr lang="ru-RU" sz="2400" dirty="0" err="1"/>
              <a:t>зору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8" y="4436175"/>
            <a:ext cx="3440229" cy="1681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26" y="6244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474" y="485061"/>
            <a:ext cx="110511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Сукня або сукня-костюм – традиційний жіночий одяг, доречний практично в усіх ситуаціях</a:t>
            </a:r>
            <a:r>
              <a:rPr lang="uk-UA" sz="2000" dirty="0" smtClean="0"/>
              <a:t>.</a:t>
            </a:r>
          </a:p>
          <a:p>
            <a:pPr algn="ctr"/>
            <a:r>
              <a:rPr lang="uk-UA" sz="2000" dirty="0" smtClean="0"/>
              <a:t>Добре </a:t>
            </a:r>
            <a:r>
              <a:rPr lang="uk-UA" sz="2000" dirty="0"/>
              <a:t>пошите плаття  з різноманітними аксесуарами можна носити і як діловий одяг, і як позаробоче вбрання, і навіть як вечірнє</a:t>
            </a:r>
            <a:r>
              <a:rPr lang="uk-UA" sz="2000" dirty="0" smtClean="0"/>
              <a:t>.</a:t>
            </a:r>
          </a:p>
          <a:p>
            <a:pPr algn="ctr"/>
            <a:r>
              <a:rPr lang="uk-UA" sz="2000" dirty="0" smtClean="0"/>
              <a:t> </a:t>
            </a:r>
            <a:r>
              <a:rPr lang="uk-UA" sz="2000" dirty="0"/>
              <a:t>Ідеальним варіантом є сіре плаття з м’якої шерсті в білу прошву</a:t>
            </a:r>
            <a:r>
              <a:rPr lang="uk-UA" sz="2000" dirty="0" smtClean="0"/>
              <a:t>.</a:t>
            </a:r>
          </a:p>
          <a:p>
            <a:pPr algn="ctr"/>
            <a:r>
              <a:rPr lang="uk-UA" sz="2000" dirty="0" smtClean="0"/>
              <a:t> </a:t>
            </a:r>
            <a:r>
              <a:rPr lang="uk-UA" sz="2000" dirty="0"/>
              <a:t>Вам потрібно підбирати високоякісну тканину, крій, максимально ефектний для вашої фігури.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Плаття </a:t>
            </a:r>
            <a:r>
              <a:rPr lang="uk-UA" sz="2000" dirty="0"/>
              <a:t>простого крою переважно треба носити в тому разі, коли вам не потрібно виглядати керівником, якщо робочий день закінчується діловим обідом із колегами або клієнтами, то краще вдягти з ранку те, що легко змінити ввечері.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962936"/>
            <a:ext cx="1735182" cy="2311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546" y="3962936"/>
            <a:ext cx="1782808" cy="2311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04" y="3962936"/>
            <a:ext cx="1851524" cy="23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5" y="2414127"/>
            <a:ext cx="4101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B0F0"/>
                </a:solidFill>
              </a:rPr>
              <a:t>Для </a:t>
            </a:r>
            <a:r>
              <a:rPr lang="ru-RU" sz="2800" b="1" u="sng" dirty="0" err="1">
                <a:solidFill>
                  <a:srgbClr val="00B0F0"/>
                </a:solidFill>
              </a:rPr>
              <a:t>ділового</a:t>
            </a:r>
            <a:r>
              <a:rPr lang="ru-RU" sz="2800" b="1" u="sng" dirty="0">
                <a:solidFill>
                  <a:srgbClr val="00B0F0"/>
                </a:solidFill>
              </a:rPr>
              <a:t> </a:t>
            </a:r>
            <a:r>
              <a:rPr lang="ru-RU" sz="2800" b="1" u="sng" dirty="0" err="1">
                <a:solidFill>
                  <a:srgbClr val="00B0F0"/>
                </a:solidFill>
              </a:rPr>
              <a:t>одягу</a:t>
            </a:r>
            <a:r>
              <a:rPr lang="ru-RU" sz="2800" b="1" u="sng" dirty="0">
                <a:solidFill>
                  <a:srgbClr val="00B0F0"/>
                </a:solidFill>
              </a:rPr>
              <a:t> не </a:t>
            </a:r>
            <a:r>
              <a:rPr lang="ru-RU" sz="2800" b="1" u="sng" dirty="0" err="1">
                <a:solidFill>
                  <a:srgbClr val="00B0F0"/>
                </a:solidFill>
              </a:rPr>
              <a:t>використовують</a:t>
            </a:r>
            <a:r>
              <a:rPr lang="ru-RU" sz="2800" b="1" u="sng" dirty="0">
                <a:solidFill>
                  <a:srgbClr val="00B0F0"/>
                </a:solidFill>
              </a:rPr>
              <a:t> </a:t>
            </a:r>
            <a:r>
              <a:rPr lang="ru-RU" sz="2800" b="1" u="sng" dirty="0" err="1">
                <a:solidFill>
                  <a:srgbClr val="00B0F0"/>
                </a:solidFill>
              </a:rPr>
              <a:t>деякі</a:t>
            </a:r>
            <a:r>
              <a:rPr lang="ru-RU" sz="2800" b="1" u="sng" dirty="0">
                <a:solidFill>
                  <a:srgbClr val="00B0F0"/>
                </a:solidFill>
              </a:rPr>
              <a:t> </a:t>
            </a:r>
            <a:r>
              <a:rPr lang="ru-RU" sz="2800" b="1" u="sng" dirty="0" err="1">
                <a:solidFill>
                  <a:srgbClr val="00B0F0"/>
                </a:solidFill>
              </a:rPr>
              <a:t>види</a:t>
            </a:r>
            <a:r>
              <a:rPr lang="ru-RU" sz="2800" b="1" u="sng" dirty="0">
                <a:solidFill>
                  <a:srgbClr val="00B0F0"/>
                </a:solidFill>
              </a:rPr>
              <a:t> тканин</a:t>
            </a:r>
            <a:endParaRPr lang="uk-UA" sz="2800" b="1" u="sng" dirty="0">
              <a:solidFill>
                <a:srgbClr val="00B0F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1694596"/>
              </p:ext>
            </p:extLst>
          </p:nvPr>
        </p:nvGraphicFramePr>
        <p:xfrm>
          <a:off x="4374606" y="731521"/>
          <a:ext cx="7199086" cy="519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7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1933" y="1313883"/>
            <a:ext cx="7829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Кожний</a:t>
            </a:r>
            <a:r>
              <a:rPr lang="ru-RU" sz="2000" dirty="0"/>
              <a:t> тип </a:t>
            </a:r>
            <a:r>
              <a:rPr lang="ru-RU" sz="2000" dirty="0" err="1"/>
              <a:t>одягу</a:t>
            </a:r>
            <a:r>
              <a:rPr lang="ru-RU" sz="2000" dirty="0"/>
              <a:t>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відповідного</a:t>
            </a:r>
            <a:r>
              <a:rPr lang="ru-RU" sz="2000" dirty="0"/>
              <a:t> виду </a:t>
            </a:r>
            <a:r>
              <a:rPr lang="ru-RU" sz="2000" dirty="0" err="1"/>
              <a:t>взуття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err="1"/>
              <a:t>Чорні</a:t>
            </a:r>
            <a:r>
              <a:rPr lang="ru-RU" sz="2000" dirty="0"/>
              <a:t> </a:t>
            </a:r>
            <a:r>
              <a:rPr lang="ru-RU" sz="2000" dirty="0" err="1"/>
              <a:t>туфлі-човники</a:t>
            </a:r>
            <a:r>
              <a:rPr lang="ru-RU" sz="2000" dirty="0"/>
              <a:t> на </a:t>
            </a:r>
            <a:r>
              <a:rPr lang="ru-RU" sz="2000" dirty="0" err="1"/>
              <a:t>низькому</a:t>
            </a:r>
            <a:r>
              <a:rPr lang="ru-RU" sz="2000" dirty="0"/>
              <a:t>, </a:t>
            </a:r>
            <a:r>
              <a:rPr lang="ru-RU" sz="2000" dirty="0" err="1"/>
              <a:t>середньому</a:t>
            </a:r>
            <a:r>
              <a:rPr lang="ru-RU" sz="2000" dirty="0"/>
              <a:t> і </a:t>
            </a:r>
            <a:r>
              <a:rPr lang="ru-RU" sz="2000" dirty="0" err="1"/>
              <a:t>високому</a:t>
            </a:r>
            <a:r>
              <a:rPr lang="ru-RU" sz="2000" dirty="0"/>
              <a:t> </a:t>
            </a:r>
            <a:r>
              <a:rPr lang="ru-RU" sz="2000" dirty="0" err="1"/>
              <a:t>підборах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в будь-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гардеробі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9086" y="3710076"/>
            <a:ext cx="6888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Взуття яскравих кольорів, навіть якщо воно поєднується з одягом, на ділові зустрічі краще не взувати, особливо зухвало виглядають червоні туфлі. </a:t>
            </a:r>
            <a:endParaRPr lang="uk-UA" sz="2000" dirty="0" smtClean="0"/>
          </a:p>
          <a:p>
            <a:pPr algn="ctr"/>
            <a:r>
              <a:rPr lang="uk-UA" sz="2000" dirty="0" smtClean="0"/>
              <a:t>Крім </a:t>
            </a:r>
            <a:r>
              <a:rPr lang="uk-UA" sz="2000" dirty="0"/>
              <a:t>того, краще уникати зайвих, особливо блискучих прикрас на туфлях, це не додає елегантності та пасує тільки юним дівчатам.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508" y="480426"/>
            <a:ext cx="2264229" cy="3018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05" y="3235242"/>
            <a:ext cx="3873681" cy="2888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16" y="2899091"/>
            <a:ext cx="1121893" cy="11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0417" y="2396063"/>
            <a:ext cx="9068586" cy="2590800"/>
          </a:xfrm>
        </p:spPr>
        <p:txBody>
          <a:bodyPr/>
          <a:lstStyle/>
          <a:p>
            <a:r>
              <a:rPr lang="uk-UA" sz="3100" dirty="0"/>
              <a:t>3. Основи </a:t>
            </a:r>
            <a:r>
              <a:rPr lang="uk-UA" sz="3100" dirty="0" err="1"/>
              <a:t>кольоропсихології</a:t>
            </a:r>
            <a:r>
              <a:rPr lang="uk-UA" sz="3100" dirty="0"/>
              <a:t>. Типи кольорової поведінки (концепція М. </a:t>
            </a:r>
            <a:r>
              <a:rPr lang="uk-UA" sz="3100" dirty="0" err="1"/>
              <a:t>Люшера</a:t>
            </a:r>
            <a:r>
              <a:rPr lang="uk-UA" sz="3100" dirty="0"/>
              <a:t>). </a:t>
            </a:r>
            <a:r>
              <a:rPr lang="uk-UA" sz="3100" dirty="0" smtClean="0"/>
              <a:t>Типологія </a:t>
            </a:r>
            <a:r>
              <a:rPr lang="uk-UA" sz="3100" dirty="0"/>
              <a:t>кольорового іміджу людини К. Джексон: весна, літо, зима, осінь. Роль одягу та костюму у презентації іміджу людини. Стратегії </a:t>
            </a:r>
            <a:r>
              <a:rPr lang="uk-UA" sz="3100" dirty="0" err="1"/>
              <a:t>самопрезентації</a:t>
            </a:r>
            <a:r>
              <a:rPr lang="uk-UA" sz="3100" dirty="0"/>
              <a:t> </a:t>
            </a:r>
            <a:r>
              <a:rPr lang="uk-UA" sz="3100" dirty="0" smtClean="0"/>
              <a:t>педагога </a:t>
            </a:r>
            <a:r>
              <a:rPr lang="uk-UA" sz="3100" dirty="0"/>
              <a:t>в одязі. Вибір стилю одягу. Різновиди стилів</a:t>
            </a:r>
          </a:p>
        </p:txBody>
      </p:sp>
    </p:spTree>
    <p:extLst>
      <p:ext uri="{BB962C8B-B14F-4D97-AF65-F5344CB8AC3E}">
        <p14:creationId xmlns:p14="http://schemas.microsoft.com/office/powerpoint/2010/main" val="28686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4410" y="1114085"/>
            <a:ext cx="53383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Символ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непряме</a:t>
            </a:r>
            <a:r>
              <a:rPr lang="ru-RU" sz="2400" dirty="0"/>
              <a:t> </a:t>
            </a:r>
            <a:r>
              <a:rPr lang="ru-RU" sz="2400" dirty="0" err="1"/>
              <a:t>позначення</a:t>
            </a:r>
            <a:r>
              <a:rPr lang="ru-RU" sz="2400" dirty="0"/>
              <a:t> </a:t>
            </a:r>
            <a:r>
              <a:rPr lang="ru-RU" sz="2400" dirty="0" err="1"/>
              <a:t>чого-небудь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Символ </a:t>
            </a:r>
            <a:r>
              <a:rPr lang="ru-RU" sz="2400" dirty="0" err="1"/>
              <a:t>складається</a:t>
            </a:r>
            <a:r>
              <a:rPr lang="ru-RU" sz="2400" dirty="0"/>
              <a:t> з явного </a:t>
            </a:r>
            <a:r>
              <a:rPr lang="ru-RU" sz="2400" dirty="0" err="1"/>
              <a:t>зображення</a:t>
            </a:r>
            <a:r>
              <a:rPr lang="ru-RU" sz="2400" dirty="0"/>
              <a:t> і </a:t>
            </a:r>
            <a:r>
              <a:rPr lang="ru-RU" sz="2400" dirty="0" err="1"/>
              <a:t>прихованого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Люди </a:t>
            </a:r>
            <a:r>
              <a:rPr lang="ru-RU" sz="2400" dirty="0" err="1"/>
              <a:t>володіють</a:t>
            </a:r>
            <a:r>
              <a:rPr lang="ru-RU" sz="2400" dirty="0"/>
              <a:t> </a:t>
            </a:r>
            <a:r>
              <a:rPr lang="ru-RU" sz="2400" dirty="0" err="1"/>
              <a:t>здатністю</a:t>
            </a:r>
            <a:r>
              <a:rPr lang="ru-RU" sz="2400" dirty="0"/>
              <a:t> </a:t>
            </a:r>
            <a:r>
              <a:rPr lang="ru-RU" sz="2400" dirty="0" err="1"/>
              <a:t>прочитання</a:t>
            </a:r>
            <a:r>
              <a:rPr lang="ru-RU" sz="2400" dirty="0"/>
              <a:t> </a:t>
            </a:r>
            <a:r>
              <a:rPr lang="ru-RU" sz="2400" dirty="0" err="1"/>
              <a:t>прихованого</a:t>
            </a:r>
            <a:r>
              <a:rPr lang="ru-RU" sz="2400" dirty="0"/>
              <a:t> (часто </a:t>
            </a:r>
            <a:r>
              <a:rPr lang="ru-RU" sz="2400" dirty="0" err="1"/>
              <a:t>несвідомого</a:t>
            </a:r>
            <a:r>
              <a:rPr lang="ru-RU" sz="2400" dirty="0"/>
              <a:t>)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64" y="2920680"/>
            <a:ext cx="4762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4006794"/>
              </p:ext>
            </p:extLst>
          </p:nvPr>
        </p:nvGraphicFramePr>
        <p:xfrm>
          <a:off x="905693" y="1036320"/>
          <a:ext cx="10511245" cy="450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54281" y="4716084"/>
            <a:ext cx="221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Розрізняють: </a:t>
            </a:r>
          </a:p>
        </p:txBody>
      </p:sp>
    </p:spTree>
    <p:extLst>
      <p:ext uri="{BB962C8B-B14F-4D97-AF65-F5344CB8AC3E}">
        <p14:creationId xmlns:p14="http://schemas.microsoft.com/office/powerpoint/2010/main" val="16542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2958241"/>
              </p:ext>
            </p:extLst>
          </p:nvPr>
        </p:nvGraphicFramePr>
        <p:xfrm>
          <a:off x="2406469" y="7109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2509" y="1493911"/>
            <a:ext cx="3316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Водночас символіка може бути: </a:t>
            </a:r>
          </a:p>
        </p:txBody>
      </p:sp>
    </p:spTree>
    <p:extLst>
      <p:ext uri="{BB962C8B-B14F-4D97-AF65-F5344CB8AC3E}">
        <p14:creationId xmlns:p14="http://schemas.microsoft.com/office/powerpoint/2010/main" val="23912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535" y="779810"/>
            <a:ext cx="537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Іміджева символіка містить: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7404844"/>
              </p:ext>
            </p:extLst>
          </p:nvPr>
        </p:nvGraphicFramePr>
        <p:xfrm>
          <a:off x="2252617" y="1550125"/>
          <a:ext cx="7704183" cy="44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2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69" y="999197"/>
            <a:ext cx="10885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Колірна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символіка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іміджу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Семантика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кількома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обставинами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2194" y="2405467"/>
            <a:ext cx="89088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uk-UA" sz="2000" dirty="0"/>
              <a:t>По-перше, сприйняття кольору не так тісно пов’язане з мовою, як ім’я, отже, має більш ірраціональний характер. </a:t>
            </a:r>
            <a:endParaRPr lang="uk-UA" sz="2000" dirty="0" smtClean="0"/>
          </a:p>
          <a:p>
            <a:pPr marL="342900" indent="-342900" algn="ctr">
              <a:buFont typeface="+mj-lt"/>
              <a:buAutoNum type="arabicPeriod"/>
            </a:pPr>
            <a:endParaRPr lang="uk-UA" sz="20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uk-UA" sz="2000" dirty="0" smtClean="0"/>
              <a:t>По-друге</a:t>
            </a:r>
            <a:r>
              <a:rPr lang="uk-UA" sz="2000" dirty="0"/>
              <a:t>, вплив кольору на людину має більш виражену фізіологічну </a:t>
            </a:r>
            <a:r>
              <a:rPr lang="uk-UA" sz="2000" dirty="0" err="1"/>
              <a:t>першоооснову</a:t>
            </a:r>
            <a:r>
              <a:rPr lang="uk-UA" sz="2000" dirty="0"/>
              <a:t>. </a:t>
            </a:r>
            <a:r>
              <a:rPr lang="uk-UA" sz="2000" dirty="0" smtClean="0"/>
              <a:t>Вплив </a:t>
            </a:r>
            <a:r>
              <a:rPr lang="uk-UA" sz="2000" dirty="0"/>
              <a:t>кольору матеріальний – він в організмі людини викликає реальні зміни. </a:t>
            </a:r>
            <a:endParaRPr lang="uk-UA" sz="2000" dirty="0" smtClean="0"/>
          </a:p>
          <a:p>
            <a:pPr marL="342900" indent="-342900" algn="ctr">
              <a:buFont typeface="+mj-lt"/>
              <a:buAutoNum type="arabicPeriod"/>
            </a:pPr>
            <a:endParaRPr lang="uk-UA" sz="20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uk-UA" sz="2000" dirty="0" smtClean="0"/>
              <a:t>По-третє</a:t>
            </a:r>
            <a:r>
              <a:rPr lang="uk-UA" sz="2000" dirty="0"/>
              <a:t>, значення одного і того самого кольору має схожі риси в різних культурах. </a:t>
            </a:r>
          </a:p>
        </p:txBody>
      </p:sp>
    </p:spTree>
    <p:extLst>
      <p:ext uri="{BB962C8B-B14F-4D97-AF65-F5344CB8AC3E}">
        <p14:creationId xmlns:p14="http://schemas.microsoft.com/office/powerpoint/2010/main" val="26438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605" y="650019"/>
            <a:ext cx="7678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 багатозначний і дозволяє виражати без слів найрізноманітніші речі: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3157292"/>
              </p:ext>
            </p:extLst>
          </p:nvPr>
        </p:nvGraphicFramePr>
        <p:xfrm>
          <a:off x="1740262" y="1654629"/>
          <a:ext cx="8882743" cy="443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2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488411"/>
            <a:ext cx="69146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Завжди можна визначити стиль, якому надається людська перевага, коли бути уважним до зачіски, малюнка на тканині або кольору краватки.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А </a:t>
            </a:r>
            <a:r>
              <a:rPr lang="uk-UA" dirty="0"/>
              <a:t>такі «дрібниці», як браслет, парасолька або брелок, можуть розповісти про господаря більше, ніж будь-які слова. Часто ми вибираємо подібні речі спонтанно тільки тому, що вони подобаються, а отже, відповідають нашому внутрішньому «Я».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Стильно</a:t>
            </a:r>
            <a:r>
              <a:rPr lang="uk-UA" dirty="0" smtClean="0"/>
              <a:t> </a:t>
            </a:r>
            <a:r>
              <a:rPr lang="uk-UA" dirty="0"/>
              <a:t>вдягнена людина не просто одягнена зі смаком, у неї продумані всі деталі костюму – від ґудзиків до носовичка. Їй дійсно пасує все те, у що вона вдягнена. </a:t>
            </a:r>
            <a:endParaRPr lang="uk-UA" dirty="0" smtClean="0"/>
          </a:p>
          <a:p>
            <a:endParaRPr lang="uk-UA" b="1" u="sng" dirty="0"/>
          </a:p>
          <a:p>
            <a:pPr algn="ctr"/>
            <a:r>
              <a:rPr lang="uk-UA" b="1" u="sng" dirty="0" smtClean="0"/>
              <a:t>Це </a:t>
            </a:r>
            <a:r>
              <a:rPr lang="uk-UA" b="1" u="sng" dirty="0"/>
              <a:t>і є взаємозв’язок зовнішнього і внутрішнього, відповідність іміджу – стилю, а стилю – іміджу. </a:t>
            </a:r>
            <a:endParaRPr lang="uk-UA" b="1" u="sng" dirty="0" smtClean="0"/>
          </a:p>
          <a:p>
            <a:pPr algn="ctr"/>
            <a:endParaRPr lang="uk-UA" b="1" u="sng" dirty="0" smtClean="0"/>
          </a:p>
          <a:p>
            <a:pPr algn="ctr"/>
            <a:r>
              <a:rPr lang="uk-UA" dirty="0" smtClean="0"/>
              <a:t>Такий </a:t>
            </a:r>
            <a:r>
              <a:rPr lang="uk-UA" dirty="0"/>
              <a:t>гармонійний образ формується завдяки природженому смаку і відчуттю прекрасного, а також знанню основ стилістики і законів гармонії.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3489551"/>
            <a:ext cx="3667179" cy="2980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72" y="335688"/>
            <a:ext cx="1675710" cy="2324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982" y="335688"/>
            <a:ext cx="2155483" cy="3153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56" y="1965551"/>
            <a:ext cx="132787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623" y="107841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/>
              <a:t>Білий колір асоціюється з ідеальною чистотою, виступаючи гарантом здоров’я і захищеності. Він асоціюється з такими властивостями людини, як охайність, етична чистота і праведність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3360" y="426491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Чорний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колір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завдяки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особистим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асоціаціям</a:t>
            </a:r>
            <a:r>
              <a:rPr lang="ru-RU" sz="2000" b="1" dirty="0">
                <a:solidFill>
                  <a:schemeClr val="bg1"/>
                </a:solidFill>
              </a:rPr>
              <a:t> легко </a:t>
            </a:r>
            <a:r>
              <a:rPr lang="ru-RU" sz="2000" b="1" dirty="0" err="1">
                <a:solidFill>
                  <a:schemeClr val="bg1"/>
                </a:solidFill>
              </a:rPr>
              <a:t>пов’язати</a:t>
            </a:r>
            <a:r>
              <a:rPr lang="ru-RU" sz="2000" b="1" dirty="0">
                <a:solidFill>
                  <a:schemeClr val="bg1"/>
                </a:solidFill>
              </a:rPr>
              <a:t> з мороком, з </a:t>
            </a:r>
            <a:r>
              <a:rPr lang="ru-RU" sz="2000" b="1" dirty="0" err="1">
                <a:solidFill>
                  <a:schemeClr val="bg1"/>
                </a:solidFill>
              </a:rPr>
              <a:t>безоднею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>
                <a:solidFill>
                  <a:schemeClr val="bg1"/>
                </a:solidFill>
              </a:rPr>
              <a:t>несвідомим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прагненнями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0" y="1078413"/>
            <a:ext cx="3505273" cy="2703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3" y="3052248"/>
            <a:ext cx="3070204" cy="30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3" y="955655"/>
            <a:ext cx="3413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85000"/>
                  </a:schemeClr>
                </a:solidFill>
              </a:rPr>
              <a:t>Сірий колір є своєрідною сумішшю чорного і білого, урівноважуючи дві протилежності – «таємничість чорного і соціальність білого».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03771" y="3367930"/>
            <a:ext cx="33266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Червоний колір дослідники </a:t>
            </a:r>
            <a:r>
              <a:rPr lang="uk-UA" sz="2000" b="1" dirty="0">
                <a:solidFill>
                  <a:srgbClr val="C00000"/>
                </a:solidFill>
              </a:rPr>
              <a:t>також пов’язують цей колір з пристрастю, сексуальністю і лібідо (у значенні енергії сексуальної привабливості).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2" y="500201"/>
            <a:ext cx="3157675" cy="3157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577" y="2805519"/>
            <a:ext cx="3453765" cy="34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350" y="165447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Жовтий колір– </a:t>
            </a:r>
            <a:r>
              <a:rPr lang="uk-UA" sz="2000" b="1" dirty="0">
                <a:solidFill>
                  <a:srgbClr val="FFFF00"/>
                </a:solidFill>
              </a:rPr>
              <a:t>він підвищує працездатність і приводить до розрядки. Він несе у собі ясність, веселість, задоволення і оптимізм.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3847" y="424004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</a:rPr>
              <a:t>Помаранчевий колір </a:t>
            </a:r>
            <a:r>
              <a:rPr lang="uk-UA" sz="2000" b="1" dirty="0">
                <a:solidFill>
                  <a:srgbClr val="FFC000"/>
                </a:solidFill>
              </a:rPr>
              <a:t>асоціюється з полум’ям, задоволенням, радістю і розкішшю.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432" y="1236761"/>
            <a:ext cx="3566595" cy="1985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432" y="3750609"/>
            <a:ext cx="3566595" cy="19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154" y="4367092"/>
            <a:ext cx="4870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Коричневий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колір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здатний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підсилювати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амбівалентні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агресивні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почуття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, особливо в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поєднанні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червоним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або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</a:rPr>
              <a:t>чорним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. </a:t>
            </a:r>
            <a:endParaRPr lang="uk-UA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5668" y="4300289"/>
            <a:ext cx="5225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92D050"/>
                </a:solidFill>
              </a:rPr>
              <a:t>Зелений колір займає проміжне становище між теплими і холодними кольорами. Він пов’язаний з природою як символ родючості, життя і розвитку.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0" y="729108"/>
            <a:ext cx="3518263" cy="3365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23" y="729107"/>
            <a:ext cx="3466012" cy="3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874" y="120685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Блакитний колір асоціюється з небесною чистотою, духовністю, а також з жіночою стихією вод. Близький йому – синій – втілює глибину, вічність, творчість і вірність.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2926" y="398934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9954CC"/>
                </a:solidFill>
              </a:rPr>
              <a:t>Ф</a:t>
            </a:r>
            <a:r>
              <a:rPr lang="ru-RU" sz="2000" b="1" dirty="0" err="1" smtClean="0">
                <a:solidFill>
                  <a:srgbClr val="9954CC"/>
                </a:solidFill>
              </a:rPr>
              <a:t>іолетовий</a:t>
            </a:r>
            <a:r>
              <a:rPr lang="ru-RU" sz="2000" b="1" dirty="0" smtClean="0">
                <a:solidFill>
                  <a:srgbClr val="9954CC"/>
                </a:solidFill>
              </a:rPr>
              <a:t> </a:t>
            </a:r>
            <a:r>
              <a:rPr lang="ru-RU" sz="2000" b="1" dirty="0">
                <a:solidFill>
                  <a:srgbClr val="9954CC"/>
                </a:solidFill>
              </a:rPr>
              <a:t>– </a:t>
            </a:r>
            <a:r>
              <a:rPr lang="ru-RU" sz="2000" b="1" dirty="0" err="1">
                <a:solidFill>
                  <a:srgbClr val="9954CC"/>
                </a:solidFill>
              </a:rPr>
              <a:t>містика</a:t>
            </a:r>
            <a:r>
              <a:rPr lang="ru-RU" sz="2000" b="1" dirty="0">
                <a:solidFill>
                  <a:srgbClr val="9954CC"/>
                </a:solidFill>
              </a:rPr>
              <a:t>, печаль, </a:t>
            </a:r>
            <a:r>
              <a:rPr lang="ru-RU" sz="2000" b="1" dirty="0" err="1">
                <a:solidFill>
                  <a:srgbClr val="9954CC"/>
                </a:solidFill>
              </a:rPr>
              <a:t>релігійна</a:t>
            </a:r>
            <a:r>
              <a:rPr lang="ru-RU" sz="2000" b="1" dirty="0">
                <a:solidFill>
                  <a:srgbClr val="9954CC"/>
                </a:solidFill>
              </a:rPr>
              <a:t> </a:t>
            </a:r>
            <a:r>
              <a:rPr lang="ru-RU" sz="2000" b="1" dirty="0" err="1">
                <a:solidFill>
                  <a:srgbClr val="9954CC"/>
                </a:solidFill>
              </a:rPr>
              <a:t>пристрасть</a:t>
            </a:r>
            <a:r>
              <a:rPr lang="ru-RU" sz="2000" b="1" dirty="0">
                <a:solidFill>
                  <a:srgbClr val="9954CC"/>
                </a:solidFill>
              </a:rPr>
              <a:t>, </a:t>
            </a:r>
            <a:r>
              <a:rPr lang="ru-RU" sz="2000" b="1" dirty="0" err="1">
                <a:solidFill>
                  <a:srgbClr val="9954CC"/>
                </a:solidFill>
              </a:rPr>
              <a:t>покаяння</a:t>
            </a:r>
            <a:r>
              <a:rPr lang="ru-RU" sz="2000" b="1" dirty="0">
                <a:solidFill>
                  <a:srgbClr val="9954CC"/>
                </a:solidFill>
              </a:rPr>
              <a:t>, </a:t>
            </a:r>
            <a:r>
              <a:rPr lang="ru-RU" sz="2000" b="1" dirty="0" err="1">
                <a:solidFill>
                  <a:srgbClr val="9954CC"/>
                </a:solidFill>
              </a:rPr>
              <a:t>влада</a:t>
            </a:r>
            <a:r>
              <a:rPr lang="ru-RU" sz="2000" b="1" dirty="0">
                <a:solidFill>
                  <a:srgbClr val="9954CC"/>
                </a:solidFill>
              </a:rPr>
              <a:t>, </a:t>
            </a:r>
            <a:r>
              <a:rPr lang="ru-RU" sz="2000" b="1" dirty="0" err="1">
                <a:solidFill>
                  <a:srgbClr val="9954CC"/>
                </a:solidFill>
              </a:rPr>
              <a:t>боротьба</a:t>
            </a:r>
            <a:r>
              <a:rPr lang="ru-RU" sz="2000" b="1" dirty="0">
                <a:solidFill>
                  <a:srgbClr val="9954CC"/>
                </a:solidFill>
              </a:rPr>
              <a:t> </a:t>
            </a:r>
            <a:r>
              <a:rPr lang="ru-RU" sz="2000" b="1" dirty="0" err="1">
                <a:solidFill>
                  <a:srgbClr val="9954CC"/>
                </a:solidFill>
              </a:rPr>
              <a:t>людського</a:t>
            </a:r>
            <a:r>
              <a:rPr lang="ru-RU" sz="2000" b="1" dirty="0">
                <a:solidFill>
                  <a:srgbClr val="9954CC"/>
                </a:solidFill>
              </a:rPr>
              <a:t> духу, </a:t>
            </a:r>
            <a:r>
              <a:rPr lang="ru-RU" sz="2000" b="1" dirty="0" err="1">
                <a:solidFill>
                  <a:srgbClr val="9954CC"/>
                </a:solidFill>
              </a:rPr>
              <a:t>прагнення</a:t>
            </a:r>
            <a:r>
              <a:rPr lang="ru-RU" sz="2000" b="1" dirty="0">
                <a:solidFill>
                  <a:srgbClr val="9954CC"/>
                </a:solidFill>
              </a:rPr>
              <a:t> до </a:t>
            </a:r>
            <a:r>
              <a:rPr lang="ru-RU" sz="2000" b="1" dirty="0" err="1">
                <a:solidFill>
                  <a:srgbClr val="9954CC"/>
                </a:solidFill>
              </a:rPr>
              <a:t>свободи</a:t>
            </a:r>
            <a:r>
              <a:rPr lang="ru-RU" sz="2000" b="1" dirty="0">
                <a:solidFill>
                  <a:srgbClr val="9954CC"/>
                </a:solidFill>
              </a:rPr>
              <a:t>, </a:t>
            </a:r>
            <a:r>
              <a:rPr lang="ru-RU" sz="2000" b="1" dirty="0" err="1">
                <a:solidFill>
                  <a:srgbClr val="9954CC"/>
                </a:solidFill>
              </a:rPr>
              <a:t>жадання</a:t>
            </a:r>
            <a:r>
              <a:rPr lang="ru-RU" sz="2000" b="1" dirty="0">
                <a:solidFill>
                  <a:srgbClr val="9954CC"/>
                </a:solidFill>
              </a:rPr>
              <a:t> </a:t>
            </a:r>
            <a:r>
              <a:rPr lang="ru-RU" sz="2000" b="1" dirty="0" err="1">
                <a:solidFill>
                  <a:srgbClr val="9954CC"/>
                </a:solidFill>
              </a:rPr>
              <a:t>самовираження</a:t>
            </a:r>
            <a:r>
              <a:rPr lang="ru-RU" sz="2000" b="1" dirty="0">
                <a:solidFill>
                  <a:srgbClr val="9954CC"/>
                </a:solidFill>
              </a:rPr>
              <a:t>, </a:t>
            </a:r>
            <a:r>
              <a:rPr lang="ru-RU" sz="2000" b="1" dirty="0" err="1">
                <a:solidFill>
                  <a:srgbClr val="9954CC"/>
                </a:solidFill>
              </a:rPr>
              <a:t>жадання</a:t>
            </a:r>
            <a:r>
              <a:rPr lang="ru-RU" sz="2000" b="1" dirty="0">
                <a:solidFill>
                  <a:srgbClr val="9954CC"/>
                </a:solidFill>
              </a:rPr>
              <a:t> </a:t>
            </a:r>
            <a:r>
              <a:rPr lang="ru-RU" sz="2000" b="1" dirty="0" err="1">
                <a:solidFill>
                  <a:srgbClr val="9954CC"/>
                </a:solidFill>
              </a:rPr>
              <a:t>творчості</a:t>
            </a:r>
            <a:endParaRPr lang="uk-UA" sz="2000" b="1" dirty="0">
              <a:solidFill>
                <a:srgbClr val="9954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28" y="801187"/>
            <a:ext cx="3650635" cy="2281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3547654"/>
            <a:ext cx="363337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18" y="1631463"/>
            <a:ext cx="3380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D5B8EA"/>
                </a:solidFill>
              </a:rPr>
              <a:t>Б</a:t>
            </a:r>
            <a:r>
              <a:rPr lang="uk-UA" sz="2000" b="1" dirty="0" smtClean="0">
                <a:solidFill>
                  <a:srgbClr val="D5B8EA"/>
                </a:solidFill>
              </a:rPr>
              <a:t>узковий </a:t>
            </a:r>
            <a:r>
              <a:rPr lang="uk-UA" sz="2000" b="1" dirty="0">
                <a:solidFill>
                  <a:srgbClr val="D5B8EA"/>
                </a:solidFill>
              </a:rPr>
              <a:t>– єдність з вселенським життям, чуттєвість, еротичність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1804" y="1433790"/>
            <a:ext cx="3185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0DB7"/>
                </a:solidFill>
              </a:rPr>
              <a:t>П</a:t>
            </a:r>
            <a:r>
              <a:rPr lang="ru-RU" sz="2000" b="1" dirty="0" smtClean="0">
                <a:solidFill>
                  <a:srgbClr val="F30DB7"/>
                </a:solidFill>
              </a:rPr>
              <a:t>урпур </a:t>
            </a:r>
            <a:r>
              <a:rPr lang="ru-RU" sz="2000" b="1" dirty="0">
                <a:solidFill>
                  <a:srgbClr val="F30DB7"/>
                </a:solidFill>
              </a:rPr>
              <a:t>(темно-</a:t>
            </a:r>
            <a:r>
              <a:rPr lang="ru-RU" sz="2000" b="1" dirty="0" err="1">
                <a:solidFill>
                  <a:srgbClr val="F30DB7"/>
                </a:solidFill>
              </a:rPr>
              <a:t>малиновий</a:t>
            </a:r>
            <a:r>
              <a:rPr lang="ru-RU" sz="2000" b="1" dirty="0">
                <a:solidFill>
                  <a:srgbClr val="F30DB7"/>
                </a:solidFill>
              </a:rPr>
              <a:t>) – божественна й </a:t>
            </a:r>
            <a:r>
              <a:rPr lang="ru-RU" sz="2000" b="1" dirty="0" err="1">
                <a:solidFill>
                  <a:srgbClr val="F30DB7"/>
                </a:solidFill>
              </a:rPr>
              <a:t>імператорська</a:t>
            </a:r>
            <a:r>
              <a:rPr lang="ru-RU" sz="2000" b="1" dirty="0">
                <a:solidFill>
                  <a:srgbClr val="F30DB7"/>
                </a:solidFill>
              </a:rPr>
              <a:t> </a:t>
            </a:r>
            <a:r>
              <a:rPr lang="ru-RU" sz="2000" b="1" dirty="0" err="1">
                <a:solidFill>
                  <a:srgbClr val="F30DB7"/>
                </a:solidFill>
              </a:rPr>
              <a:t>гідність</a:t>
            </a:r>
            <a:r>
              <a:rPr lang="ru-RU" sz="2000" b="1" dirty="0">
                <a:solidFill>
                  <a:srgbClr val="F30DB7"/>
                </a:solidFill>
              </a:rPr>
              <a:t>, сила, </a:t>
            </a:r>
            <a:r>
              <a:rPr lang="ru-RU" sz="2000" b="1" dirty="0" err="1">
                <a:solidFill>
                  <a:srgbClr val="F30DB7"/>
                </a:solidFill>
              </a:rPr>
              <a:t>гнів</a:t>
            </a:r>
            <a:r>
              <a:rPr lang="ru-RU" sz="2000" b="1" dirty="0">
                <a:solidFill>
                  <a:srgbClr val="F30DB7"/>
                </a:solidFill>
              </a:rPr>
              <a:t>, </a:t>
            </a:r>
            <a:r>
              <a:rPr lang="ru-RU" sz="2000" b="1" dirty="0" err="1">
                <a:solidFill>
                  <a:srgbClr val="F30DB7"/>
                </a:solidFill>
              </a:rPr>
              <a:t>влада</a:t>
            </a:r>
            <a:r>
              <a:rPr lang="ru-RU" sz="2000" b="1" dirty="0">
                <a:solidFill>
                  <a:srgbClr val="F30DB7"/>
                </a:solidFill>
              </a:rPr>
              <a:t>, </a:t>
            </a:r>
            <a:r>
              <a:rPr lang="ru-RU" sz="2000" b="1" dirty="0" err="1">
                <a:solidFill>
                  <a:srgbClr val="F30DB7"/>
                </a:solidFill>
              </a:rPr>
              <a:t>чуттєвість</a:t>
            </a:r>
            <a:endParaRPr lang="uk-UA" sz="2000" b="1" dirty="0">
              <a:solidFill>
                <a:srgbClr val="F30DB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46719" y="1495587"/>
            <a:ext cx="3413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BA3F3"/>
                </a:solidFill>
              </a:rPr>
              <a:t>Р</a:t>
            </a:r>
            <a:r>
              <a:rPr lang="uk-UA" sz="2000" b="1" dirty="0" smtClean="0">
                <a:solidFill>
                  <a:srgbClr val="FBA3F3"/>
                </a:solidFill>
              </a:rPr>
              <a:t>ожевий </a:t>
            </a:r>
            <a:r>
              <a:rPr lang="uk-UA" sz="2000" b="1" dirty="0">
                <a:solidFill>
                  <a:srgbClr val="FBA3F3"/>
                </a:solidFill>
              </a:rPr>
              <a:t>(розбілений відтінок пурпурного) – ніжність, тілесність, жіночність, свіжість, молодість, м’якість, чарівливість, невинність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19" y="3616622"/>
            <a:ext cx="3596657" cy="2698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420" y="3616620"/>
            <a:ext cx="3566402" cy="2698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1" y="3616621"/>
            <a:ext cx="3566402" cy="26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555" y="9303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Отже, </a:t>
            </a:r>
            <a:r>
              <a:rPr lang="uk-UA" sz="2400" b="1" dirty="0"/>
              <a:t>професійним </a:t>
            </a:r>
            <a:r>
              <a:rPr lang="uk-UA" sz="2400" b="1" dirty="0" err="1"/>
              <a:t>іміджем</a:t>
            </a:r>
            <a:r>
              <a:rPr lang="uk-UA" sz="2400" b="1" dirty="0"/>
              <a:t> </a:t>
            </a:r>
            <a:r>
              <a:rPr lang="uk-UA" sz="2400" dirty="0"/>
              <a:t>можна і потрібно управляти, управління </a:t>
            </a:r>
            <a:r>
              <a:rPr lang="uk-UA" sz="2400" dirty="0" err="1"/>
              <a:t>іміджем</a:t>
            </a:r>
            <a:r>
              <a:rPr lang="uk-UA" sz="2400" dirty="0"/>
              <a:t> припускає стимулювання зміни іміджу відповідно до особистих і професійних цілей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5476" y="323119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Кольорова символіка дуже важлива для іміджу. Семантика кольору визначається кількома обставинами, головнішою серед яких є те, що вплив кольору на людину має більш виражену фізіологічну </a:t>
            </a:r>
            <a:r>
              <a:rPr lang="uk-UA" sz="2400" dirty="0" err="1"/>
              <a:t>першоооснову</a:t>
            </a:r>
            <a:r>
              <a:rPr lang="uk-UA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35" y="544087"/>
            <a:ext cx="3809685" cy="57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905" y="605637"/>
            <a:ext cx="5998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Імідж</a:t>
            </a: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ділової</a:t>
            </a: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жінки</a:t>
            </a: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сучасному</a:t>
            </a: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світі</a:t>
            </a:r>
            <a:endParaRPr lang="uk-UA" sz="24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2061" y="2581872"/>
            <a:ext cx="4571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/>
              <a:t>Ділова жінка </a:t>
            </a:r>
            <a:r>
              <a:rPr lang="uk-UA" sz="2000" dirty="0"/>
              <a:t>– це жінка, яка веде свою справу (леді), це представниця різних фірм, агентств, банків, адміністративного сектору</a:t>
            </a:r>
            <a:r>
              <a:rPr lang="uk-UA" sz="2000" dirty="0" smtClean="0"/>
              <a:t>.</a:t>
            </a:r>
          </a:p>
          <a:p>
            <a:pPr algn="ctr"/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188" y="365492"/>
            <a:ext cx="3381334" cy="507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8" y="1637211"/>
            <a:ext cx="3394895" cy="48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78734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До всіх зазначених категорій ділових жінок висуваються високі вимоги до ділових якостей. </a:t>
            </a:r>
          </a:p>
          <a:p>
            <a:endParaRPr lang="uk-UA" sz="2000" dirty="0"/>
          </a:p>
          <a:p>
            <a:r>
              <a:rPr lang="uk-UA" sz="2000" dirty="0"/>
              <a:t>Ділова жінка повинна уособлювати впевненість у собі, зібраність, організованість, заглибленість у справу.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/>
              <a:t>Ці якості, спрямовані на здійснення кар’єри, повинні бути присутні не тільки в самій особистості, але і позиціонувати зовнішньому вигляду ділової жінки.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0754" y="4657636"/>
            <a:ext cx="9779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Для </a:t>
            </a:r>
            <a:r>
              <a:rPr lang="ru-RU" sz="2000" dirty="0" err="1"/>
              <a:t>ділової</a:t>
            </a:r>
            <a:r>
              <a:rPr lang="ru-RU" sz="2000" dirty="0"/>
              <a:t> </a:t>
            </a:r>
            <a:r>
              <a:rPr lang="ru-RU" sz="2000" dirty="0" err="1"/>
              <a:t>жінки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пам’ятати</a:t>
            </a:r>
            <a:r>
              <a:rPr lang="ru-RU" sz="2000" dirty="0"/>
              <a:t> про свою </a:t>
            </a:r>
            <a:r>
              <a:rPr lang="ru-RU" sz="2000" dirty="0" err="1"/>
              <a:t>зовнішність</a:t>
            </a:r>
            <a:r>
              <a:rPr lang="ru-RU" sz="2000" dirty="0"/>
              <a:t>, про те як вона </a:t>
            </a:r>
            <a:r>
              <a:rPr lang="ru-RU" sz="2000" dirty="0" err="1"/>
              <a:t>вдягнена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r"/>
            <a:r>
              <a:rPr lang="ru-RU" sz="2000" dirty="0" smtClean="0"/>
              <a:t>Тому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одяг</a:t>
            </a:r>
            <a:r>
              <a:rPr lang="ru-RU" sz="2000" dirty="0"/>
              <a:t> – один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престижу, </a:t>
            </a:r>
            <a:r>
              <a:rPr lang="ru-RU" sz="2000" dirty="0" err="1"/>
              <a:t>спосіб</a:t>
            </a:r>
            <a:r>
              <a:rPr lang="ru-RU" sz="2000" dirty="0"/>
              <a:t> довести свою </a:t>
            </a:r>
            <a:r>
              <a:rPr lang="ru-RU" sz="2000" dirty="0" err="1"/>
              <a:t>значущість</a:t>
            </a:r>
            <a:r>
              <a:rPr lang="ru-RU" sz="2000" dirty="0"/>
              <a:t> у </a:t>
            </a:r>
            <a:r>
              <a:rPr lang="ru-RU" sz="2000" dirty="0" err="1"/>
              <a:t>діловому</a:t>
            </a:r>
            <a:r>
              <a:rPr lang="ru-RU" sz="2000" dirty="0"/>
              <a:t> </a:t>
            </a:r>
            <a:r>
              <a:rPr lang="ru-RU" sz="2000" dirty="0" err="1"/>
              <a:t>світі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388" y="763000"/>
            <a:ext cx="3333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Прямоугольник 16">
            <a:extLst>
              <a:ext uri="{FF2B5EF4-FFF2-40B4-BE49-F238E27FC236}">
                <a16:creationId xmlns:a16="http://schemas.microsoft.com/office/drawing/2014/main" xmlns="" id="{4C7DD595-7EA3-45FF-B181-2B606353F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Прямоугольник 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75" y="809244"/>
            <a:ext cx="6583775" cy="5239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591" y="-2768"/>
            <a:ext cx="5950212" cy="64623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166876" y="1222241"/>
            <a:ext cx="4006069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У цьому світі діловим одягом, призначеним для роботи, є костюм. 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  <a:p>
            <a:pPr algn="ctr"/>
            <a:r>
              <a:rPr lang="uk-UA" sz="2400" dirty="0" smtClean="0"/>
              <a:t>Правильно </a:t>
            </a:r>
            <a:r>
              <a:rPr lang="uk-UA" sz="2400" dirty="0"/>
              <a:t>підібраний костюм може створити сприятливе враження і підкреслити професійні якості ділової жінки. 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  <a:p>
            <a:pPr algn="ctr"/>
            <a:r>
              <a:rPr lang="uk-UA" sz="2400" dirty="0" smtClean="0"/>
              <a:t>Правильно </a:t>
            </a:r>
            <a:r>
              <a:rPr lang="uk-UA" sz="2400" dirty="0"/>
              <a:t>одягнена ділова жінка – це жінка, що має свій стиль.</a:t>
            </a: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3760" y="5818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u="sng" dirty="0"/>
              <a:t>Стиль одягу багато в чому залежить від типу роботи та способу </a:t>
            </a:r>
            <a:r>
              <a:rPr lang="uk-UA" sz="2400" b="1" u="sng" dirty="0" smtClean="0"/>
              <a:t>життя</a:t>
            </a:r>
            <a:endParaRPr lang="uk-UA" sz="2400" b="1" u="sng" dirty="0" smtClean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22514" y="155133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Працюючи в діловій сфері – фінансовій, правовій або займаючись викладацькою діяльністю, потрібно вибирати строгий офіційний стиль, оскільки ви завжди перебуваєте на людях, які, перш за все, по вашому зовнішньому вигляду формуватимуть своє враження про вас.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27272" y="2151496"/>
            <a:ext cx="4502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рекламний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індустрія</a:t>
            </a:r>
            <a:r>
              <a:rPr lang="ru-RU" dirty="0"/>
              <a:t> </a:t>
            </a:r>
            <a:r>
              <a:rPr lang="ru-RU" dirty="0" err="1"/>
              <a:t>моди</a:t>
            </a:r>
            <a:r>
              <a:rPr lang="ru-RU" dirty="0"/>
              <a:t>, </a:t>
            </a:r>
            <a:r>
              <a:rPr lang="ru-RU" dirty="0" err="1"/>
              <a:t>допускають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вільніший</a:t>
            </a:r>
            <a:r>
              <a:rPr lang="ru-RU" dirty="0"/>
              <a:t> стиль </a:t>
            </a:r>
            <a:r>
              <a:rPr lang="ru-RU" dirty="0" err="1"/>
              <a:t>одягу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враховувати так званий </a:t>
            </a:r>
            <a:r>
              <a:rPr lang="ru-RU" dirty="0" err="1"/>
              <a:t>корпоративний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враховувати </a:t>
            </a:r>
            <a:r>
              <a:rPr lang="ru-RU" dirty="0" err="1"/>
              <a:t>побажання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3487577"/>
            <a:ext cx="4145280" cy="2331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809" y="4084320"/>
            <a:ext cx="2841171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931" y="840437"/>
            <a:ext cx="95881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Найкращим для ділової жінки визнано костюм.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Сукню </a:t>
            </a:r>
            <a:r>
              <a:rPr lang="uk-UA" sz="2000" dirty="0"/>
              <a:t>можна одягати тільки у спекотну погоду і тільки однотонну. </a:t>
            </a:r>
            <a:endParaRPr lang="uk-UA" sz="2000" dirty="0" smtClean="0"/>
          </a:p>
          <a:p>
            <a:pPr algn="ctr"/>
            <a:r>
              <a:rPr lang="uk-UA" sz="2000" dirty="0" smtClean="0"/>
              <a:t>У </a:t>
            </a:r>
            <a:r>
              <a:rPr lang="uk-UA" sz="2000" dirty="0"/>
              <a:t>своєму гардеробі жінка повинна мати дві – три спідниці, стільки ж блузок, жакети. </a:t>
            </a:r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Строгий </a:t>
            </a:r>
            <a:r>
              <a:rPr lang="uk-UA" sz="2000" dirty="0"/>
              <a:t>костюм з чоловічим або </a:t>
            </a:r>
            <a:r>
              <a:rPr lang="uk-UA" sz="2000" dirty="0" err="1"/>
              <a:t>напівчоловічим</a:t>
            </a:r>
            <a:r>
              <a:rPr lang="uk-UA" sz="2000" dirty="0"/>
              <a:t> піджаком буде неактуальним</a:t>
            </a:r>
            <a:r>
              <a:rPr lang="uk-UA" sz="2000" dirty="0" smtClean="0"/>
              <a:t>.</a:t>
            </a:r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 </a:t>
            </a:r>
            <a:r>
              <a:rPr lang="uk-UA" sz="2000" dirty="0"/>
              <a:t>Туалети треба міняти досить часто. </a:t>
            </a:r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До </a:t>
            </a:r>
            <a:r>
              <a:rPr lang="uk-UA" sz="2000" dirty="0"/>
              <a:t>ділового костюма належать жакет зі </a:t>
            </a:r>
            <a:endParaRPr lang="uk-UA" sz="2000" dirty="0" smtClean="0"/>
          </a:p>
          <a:p>
            <a:pPr algn="ctr"/>
            <a:r>
              <a:rPr lang="uk-UA" sz="2000" dirty="0" smtClean="0"/>
              <a:t>спідницею </a:t>
            </a:r>
            <a:r>
              <a:rPr lang="uk-UA" sz="2000" dirty="0"/>
              <a:t>або штанами, сукня в тон з жакетом, плюс блузки.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Жіночий </a:t>
            </a:r>
            <a:r>
              <a:rPr lang="uk-UA" sz="2000" dirty="0"/>
              <a:t>діловий костюм припускає непомітні елементи романтики, авангарду.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276714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1" y="170079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Головне у виборі ділового костюма – це те, що він повинен підходити до типу жіночої фігури й підкреслювати її достоїнства. </a:t>
            </a:r>
            <a:endParaRPr lang="uk-UA" sz="2400" dirty="0" smtClean="0"/>
          </a:p>
          <a:p>
            <a:pPr algn="ctr"/>
            <a:endParaRPr lang="uk-UA" sz="2400" dirty="0"/>
          </a:p>
          <a:p>
            <a:pPr algn="ctr"/>
            <a:r>
              <a:rPr lang="uk-UA" sz="2400" dirty="0" smtClean="0"/>
              <a:t>Правильно </a:t>
            </a:r>
            <a:r>
              <a:rPr lang="uk-UA" sz="2400" dirty="0"/>
              <a:t>підібраний діловий костюм </a:t>
            </a:r>
            <a:r>
              <a:rPr lang="uk-UA" sz="2400" dirty="0" smtClean="0"/>
              <a:t>буде </a:t>
            </a:r>
            <a:r>
              <a:rPr lang="uk-UA" sz="2400" dirty="0"/>
              <a:t>позиціонувати серйозність, упевненість у собі, зібраність.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66" y="348343"/>
            <a:ext cx="5176457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8637" y="753683"/>
            <a:ext cx="6013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Поєднання</a:t>
            </a: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кольорів</a:t>
            </a: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жіночому</a:t>
            </a: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одязі</a:t>
            </a:r>
            <a:endParaRPr lang="uk-UA" sz="24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2631" y="175735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/>
              <a:t>Варіанти кольорові гами залежать від вашої зовнішності, </a:t>
            </a:r>
            <a:r>
              <a:rPr lang="uk-UA" sz="2000" dirty="0" err="1"/>
              <a:t>кольоротипу</a:t>
            </a:r>
            <a:r>
              <a:rPr lang="uk-UA" sz="2000" dirty="0"/>
              <a:t>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Правильно </a:t>
            </a:r>
            <a:r>
              <a:rPr lang="uk-UA" sz="2000" dirty="0"/>
              <a:t>підібраний колір костюма підкреслює природні барви, індивідуальність. І, навпаки, невдала кольорова гамма може зіпсувати гармонійність вигляду і враження, що хотілося б справити.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341" y="4672651"/>
            <a:ext cx="3600450" cy="1819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5" y="2735404"/>
            <a:ext cx="3573860" cy="35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720" y="69672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/>
              <a:t>Жінці-«літо» зі світлою шкірою та світлим і темним волоссям личить поєднання теплих і холодних відтінків – молочно-вершкові, сірувато-голубуваті, сіруваті-бузкові, сріблясто-золотисті поєднані з сіро-коричневим, індиго, темно-сірими </a:t>
            </a:r>
            <a:r>
              <a:rPr lang="uk-UA" sz="2000" dirty="0" smtClean="0"/>
              <a:t>кольорами.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9" y="372463"/>
            <a:ext cx="4273926" cy="2571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01" y="3864428"/>
            <a:ext cx="3897630" cy="25984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7246" y="407416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/>
              <a:t>Жінці</a:t>
            </a:r>
            <a:r>
              <a:rPr lang="ru-RU" sz="2000" dirty="0" smtClean="0"/>
              <a:t>-</a:t>
            </a:r>
            <a:r>
              <a:rPr lang="ru-RU" sz="2000" dirty="0"/>
              <a:t>«</a:t>
            </a:r>
            <a:r>
              <a:rPr lang="ru-RU" sz="2000" dirty="0" err="1"/>
              <a:t>осінь</a:t>
            </a:r>
            <a:r>
              <a:rPr lang="ru-RU" sz="2000" dirty="0"/>
              <a:t>», яка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шкіру</a:t>
            </a:r>
            <a:r>
              <a:rPr lang="ru-RU" sz="2000" dirty="0"/>
              <a:t> золотистого </a:t>
            </a:r>
            <a:r>
              <a:rPr lang="ru-RU" sz="2000" dirty="0" err="1"/>
              <a:t>кольору</a:t>
            </a:r>
            <a:r>
              <a:rPr lang="ru-RU" sz="2000" dirty="0"/>
              <a:t> та </a:t>
            </a:r>
            <a:r>
              <a:rPr lang="ru-RU" sz="2000" dirty="0" err="1"/>
              <a:t>русяве</a:t>
            </a:r>
            <a:r>
              <a:rPr lang="ru-RU" sz="2000" dirty="0"/>
              <a:t> (руде) </a:t>
            </a:r>
            <a:r>
              <a:rPr lang="ru-RU" sz="2000" dirty="0" err="1"/>
              <a:t>волосся</a:t>
            </a:r>
            <a:r>
              <a:rPr lang="ru-RU" sz="2000" dirty="0"/>
              <a:t>, </a:t>
            </a:r>
            <a:r>
              <a:rPr lang="ru-RU" sz="2000" dirty="0" err="1"/>
              <a:t>пасуватимуть</a:t>
            </a:r>
            <a:r>
              <a:rPr lang="ru-RU" sz="2000" dirty="0"/>
              <a:t> золотисто-</a:t>
            </a:r>
            <a:r>
              <a:rPr lang="ru-RU" sz="2000" dirty="0" err="1"/>
              <a:t>медовий</a:t>
            </a:r>
            <a:r>
              <a:rPr lang="ru-RU" sz="2000" dirty="0"/>
              <a:t>, бежево-</a:t>
            </a:r>
            <a:r>
              <a:rPr lang="ru-RU" sz="2000" dirty="0" err="1"/>
              <a:t>золотистий</a:t>
            </a:r>
            <a:r>
              <a:rPr lang="ru-RU" sz="2000" dirty="0"/>
              <a:t>, </a:t>
            </a:r>
            <a:r>
              <a:rPr lang="ru-RU" sz="2000" dirty="0" err="1"/>
              <a:t>персиковий</a:t>
            </a:r>
            <a:r>
              <a:rPr lang="ru-RU" sz="2000" dirty="0"/>
              <a:t> та бежево-</a:t>
            </a:r>
            <a:r>
              <a:rPr lang="ru-RU" sz="2000" dirty="0" err="1"/>
              <a:t>теракотовий</a:t>
            </a:r>
            <a:r>
              <a:rPr lang="ru-RU" sz="2000" dirty="0"/>
              <a:t> </a:t>
            </a:r>
            <a:r>
              <a:rPr lang="ru-RU" sz="2000" dirty="0" err="1"/>
              <a:t>кольори</a:t>
            </a:r>
            <a:r>
              <a:rPr lang="ru-RU" sz="2000" dirty="0"/>
              <a:t> костюма.</a:t>
            </a:r>
          </a:p>
        </p:txBody>
      </p:sp>
    </p:spTree>
    <p:extLst>
      <p:ext uri="{BB962C8B-B14F-4D97-AF65-F5344CB8AC3E}">
        <p14:creationId xmlns:p14="http://schemas.microsoft.com/office/powerpoint/2010/main" val="11236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8720" y="436238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/>
              <a:t>Жінці-«зима» з блідою шкірою, темним волоссям та очима пасуватиме сірі та чорні кольори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8" y="3666308"/>
            <a:ext cx="4224915" cy="2802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122" y="380456"/>
            <a:ext cx="4313700" cy="2426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9863" y="7780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000" dirty="0" err="1"/>
              <a:t>Жінка</a:t>
            </a:r>
            <a:r>
              <a:rPr lang="ru-RU" sz="2000" dirty="0"/>
              <a:t>-«весна», </a:t>
            </a:r>
            <a:r>
              <a:rPr lang="ru-RU" sz="2000" dirty="0" err="1"/>
              <a:t>маючи</a:t>
            </a:r>
            <a:r>
              <a:rPr lang="ru-RU" sz="2000" dirty="0"/>
              <a:t> </a:t>
            </a:r>
            <a:r>
              <a:rPr lang="ru-RU" sz="2000" dirty="0" err="1"/>
              <a:t>золотистий</a:t>
            </a:r>
            <a:r>
              <a:rPr lang="ru-RU" sz="2000" dirty="0"/>
              <a:t> </a:t>
            </a:r>
            <a:r>
              <a:rPr lang="ru-RU" sz="2000" dirty="0" err="1"/>
              <a:t>відтінок</a:t>
            </a:r>
            <a:r>
              <a:rPr lang="ru-RU" sz="2000" dirty="0"/>
              <a:t> </a:t>
            </a:r>
            <a:r>
              <a:rPr lang="ru-RU" sz="2000" dirty="0" err="1"/>
              <a:t>шкіри</a:t>
            </a:r>
            <a:r>
              <a:rPr lang="ru-RU" sz="2000" dirty="0"/>
              <a:t> та </a:t>
            </a:r>
            <a:r>
              <a:rPr lang="ru-RU" sz="2000" dirty="0" err="1"/>
              <a:t>світле</a:t>
            </a:r>
            <a:r>
              <a:rPr lang="ru-RU" sz="2000" dirty="0"/>
              <a:t> </a:t>
            </a:r>
            <a:r>
              <a:rPr lang="ru-RU" sz="2000" dirty="0" err="1"/>
              <a:t>волосся</a:t>
            </a:r>
            <a:r>
              <a:rPr lang="ru-RU" sz="2000" dirty="0"/>
              <a:t>, </a:t>
            </a:r>
            <a:r>
              <a:rPr lang="ru-RU" sz="2000" dirty="0" err="1"/>
              <a:t>гарно</a:t>
            </a:r>
            <a:r>
              <a:rPr lang="ru-RU" sz="2000" dirty="0"/>
              <a:t> </a:t>
            </a:r>
            <a:r>
              <a:rPr lang="ru-RU" sz="2000" dirty="0" err="1"/>
              <a:t>виглядатиме</a:t>
            </a:r>
            <a:r>
              <a:rPr lang="ru-RU" sz="2000" dirty="0"/>
              <a:t> в </a:t>
            </a:r>
            <a:r>
              <a:rPr lang="ru-RU" sz="2000" dirty="0" err="1"/>
              <a:t>теплих</a:t>
            </a:r>
            <a:r>
              <a:rPr lang="ru-RU" sz="2000" dirty="0"/>
              <a:t> тонах,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уникати</a:t>
            </a:r>
            <a:r>
              <a:rPr lang="ru-RU" sz="2000" dirty="0"/>
              <a:t> </a:t>
            </a:r>
            <a:r>
              <a:rPr lang="ru-RU" sz="2000" dirty="0" err="1"/>
              <a:t>чорно-білих</a:t>
            </a:r>
            <a:r>
              <a:rPr lang="ru-RU" sz="2000" dirty="0"/>
              <a:t> </a:t>
            </a:r>
            <a:r>
              <a:rPr lang="ru-RU" sz="2000" dirty="0" err="1"/>
              <a:t>контрастів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38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 20">
            <a:extLst>
              <a:ext uri="{FF2B5EF4-FFF2-40B4-BE49-F238E27FC236}">
                <a16:creationId xmlns:a16="http://schemas.microsoft.com/office/drawing/2014/main" xmlns="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Прямоугольник 22">
            <a:extLst>
              <a:ext uri="{FF2B5EF4-FFF2-40B4-BE49-F238E27FC236}">
                <a16:creationId xmlns:a16="http://schemas.microsoft.com/office/drawing/2014/main" xmlns="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200" dirty="0" err="1"/>
              <a:t>Підвищують</a:t>
            </a:r>
            <a:r>
              <a:rPr lang="ru-RU" sz="3200" dirty="0"/>
              <a:t> рейтинг </a:t>
            </a:r>
            <a:r>
              <a:rPr lang="ru-RU" sz="3200" dirty="0" err="1"/>
              <a:t>ділових</a:t>
            </a:r>
            <a:r>
              <a:rPr lang="ru-RU" sz="3200" dirty="0"/>
              <a:t> </a:t>
            </a:r>
            <a:r>
              <a:rPr lang="ru-RU" sz="3200" dirty="0" err="1"/>
              <a:t>якостей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кольоросполучення</a:t>
            </a:r>
            <a:r>
              <a:rPr lang="ru-RU" sz="3200" dirty="0"/>
              <a:t>:</a:t>
            </a:r>
          </a:p>
        </p:txBody>
      </p:sp>
      <p:graphicFrame>
        <p:nvGraphicFramePr>
          <p:cNvPr id="10" name="Объект 2" descr="Smart Art">
            <a:extLst>
              <a:ext uri="{FF2B5EF4-FFF2-40B4-BE49-F238E27FC236}">
                <a16:creationId xmlns:a16="http://schemas.microsoft.com/office/drawing/2014/main" xmlns="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086814"/>
              </p:ext>
            </p:extLst>
          </p:nvPr>
        </p:nvGraphicFramePr>
        <p:xfrm>
          <a:off x="6315075" y="210343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75" y="1011155"/>
            <a:ext cx="4800601" cy="48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1487383"/>
            <a:ext cx="9801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uk-UA" sz="2400" dirty="0" smtClean="0">
                <a:solidFill>
                  <a:schemeClr val="bg1"/>
                </a:solidFill>
              </a:rPr>
              <a:t>темно-синій </a:t>
            </a:r>
            <a:r>
              <a:rPr lang="uk-UA" sz="2400" dirty="0">
                <a:solidFill>
                  <a:schemeClr val="bg1"/>
                </a:solidFill>
              </a:rPr>
              <a:t>костюм з бежевою, блідо-</a:t>
            </a:r>
            <a:r>
              <a:rPr lang="uk-UA" sz="2400" dirty="0" err="1">
                <a:solidFill>
                  <a:schemeClr val="bg1"/>
                </a:solidFill>
              </a:rPr>
              <a:t>бежево</a:t>
            </a:r>
            <a:r>
              <a:rPr lang="uk-UA" sz="2400" dirty="0">
                <a:solidFill>
                  <a:schemeClr val="bg1"/>
                </a:solidFill>
              </a:rPr>
              <a:t>-рожевою, світло-блакитною блузою з темно-синіми або синьо-чорними доповненнями (аксесуари</a:t>
            </a:r>
            <a:r>
              <a:rPr lang="uk-UA" sz="2400" dirty="0" smtClean="0">
                <a:solidFill>
                  <a:schemeClr val="bg1"/>
                </a:solidFill>
              </a:rPr>
              <a:t>);</a:t>
            </a:r>
          </a:p>
          <a:p>
            <a:pPr marL="457200" indent="-457200">
              <a:buAutoNum type="arabicParenR"/>
            </a:pPr>
            <a:endParaRPr lang="uk-UA" sz="2400" dirty="0">
              <a:solidFill>
                <a:schemeClr val="bg1"/>
              </a:solidFill>
            </a:endParaRPr>
          </a:p>
          <a:p>
            <a:pPr marL="457200" indent="-457200">
              <a:buAutoNum type="arabicParenR" startAt="2"/>
            </a:pPr>
            <a:r>
              <a:rPr lang="uk-UA" sz="2400" dirty="0" smtClean="0">
                <a:solidFill>
                  <a:schemeClr val="bg1"/>
                </a:solidFill>
              </a:rPr>
              <a:t>сірий </a:t>
            </a:r>
            <a:r>
              <a:rPr lang="uk-UA" sz="2400" dirty="0">
                <a:solidFill>
                  <a:schemeClr val="bg1"/>
                </a:solidFill>
              </a:rPr>
              <a:t>(із блакитним відтінком) костюм з білою, блідо-голубою блузою і темно-бордовими доповненнями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AutoNum type="arabicParenR" startAt="2"/>
            </a:pPr>
            <a:endParaRPr lang="uk-UA" sz="2400" dirty="0">
              <a:solidFill>
                <a:schemeClr val="bg1"/>
              </a:solidFill>
            </a:endParaRPr>
          </a:p>
          <a:p>
            <a:pPr marL="457200" indent="-457200">
              <a:buAutoNum type="arabicParenR" startAt="3"/>
            </a:pPr>
            <a:r>
              <a:rPr lang="uk-UA" sz="2400" dirty="0" smtClean="0">
                <a:solidFill>
                  <a:schemeClr val="bg1"/>
                </a:solidFill>
              </a:rPr>
              <a:t>бежевий </a:t>
            </a:r>
            <a:r>
              <a:rPr lang="uk-UA" sz="2400" dirty="0">
                <a:solidFill>
                  <a:schemeClr val="bg1"/>
                </a:solidFill>
              </a:rPr>
              <a:t>костюм із блузою кольору слонової кістки або темно-синьою і доповненнями в тон із блузою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AutoNum type="arabicParenR" startAt="3"/>
            </a:pPr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4)  чорний </a:t>
            </a:r>
            <a:r>
              <a:rPr lang="uk-UA" sz="2400" dirty="0">
                <a:solidFill>
                  <a:schemeClr val="bg1"/>
                </a:solidFill>
              </a:rPr>
              <a:t>костюм з білою, бежевою, голубою або блідо-бузковою блузою і доповненнями в тон до костюма.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3474" y="684014"/>
            <a:ext cx="7119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Вдалі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сполучення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ділового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іміджу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13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824189"/>
            <a:ext cx="9718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Індивідуальність аксесуарів та зовнішнього вигляду жінки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9120" y="175064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u="sng" dirty="0"/>
              <a:t>Аксесуари – найважливіша частина гардероба ділової жінки. </a:t>
            </a:r>
            <a:endParaRPr lang="uk-UA" sz="2000" b="1" u="sng" dirty="0" smtClean="0"/>
          </a:p>
          <a:p>
            <a:endParaRPr lang="uk-UA" sz="2000" dirty="0"/>
          </a:p>
          <a:p>
            <a:pPr algn="ctr"/>
            <a:r>
              <a:rPr lang="uk-UA" sz="2000" dirty="0" smtClean="0"/>
              <a:t>Кольорова </a:t>
            </a:r>
            <a:r>
              <a:rPr lang="uk-UA" sz="2000" dirty="0"/>
              <a:t>хусточка, брошка, фігурна шпилька, оригінальний пояс, елегантна сумочка – ці й інші деталі жіночого туалету додають її вигляду індивідуальності, шарму, відрізняють від інших жінок.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" y="3874970"/>
            <a:ext cx="3660049" cy="21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03" y="2748167"/>
            <a:ext cx="10276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 smtClean="0"/>
              <a:t>сережки</a:t>
            </a:r>
            <a:r>
              <a:rPr lang="uk-UA" sz="2000" dirty="0"/>
              <a:t>, каблучка й ланцюжок</a:t>
            </a:r>
            <a:r>
              <a:rPr lang="uk-UA" sz="2000" dirty="0" smtClean="0"/>
              <a:t>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 smtClean="0"/>
              <a:t>сережки</a:t>
            </a:r>
            <a:r>
              <a:rPr lang="uk-UA" sz="2000" dirty="0"/>
              <a:t>, каблучка й намисто середнього розміру</a:t>
            </a:r>
            <a:r>
              <a:rPr lang="uk-UA" sz="2000" dirty="0" smtClean="0"/>
              <a:t>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 smtClean="0"/>
              <a:t>брошка</a:t>
            </a:r>
            <a:r>
              <a:rPr lang="uk-UA" sz="2000" dirty="0"/>
              <a:t>, сережки, каблучка</a:t>
            </a:r>
            <a:r>
              <a:rPr lang="uk-UA" sz="2000" dirty="0" smtClean="0"/>
              <a:t>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 smtClean="0"/>
              <a:t>гладенький</a:t>
            </a:r>
            <a:r>
              <a:rPr lang="uk-UA" sz="2000" dirty="0"/>
              <a:t>, строгий браслет, сережки та гладенька каблучка</a:t>
            </a:r>
            <a:r>
              <a:rPr lang="uk-UA" sz="2000" dirty="0" smtClean="0"/>
              <a:t>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 smtClean="0"/>
              <a:t>годинник</a:t>
            </a:r>
            <a:r>
              <a:rPr lang="uk-UA" sz="2000" dirty="0"/>
              <a:t>, кулон, сережки в одному стилі.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3406" y="844119"/>
            <a:ext cx="10241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/>
              <a:t>Ділова</a:t>
            </a:r>
            <a:r>
              <a:rPr lang="ru-RU" sz="2400" b="1" u="sng" dirty="0"/>
              <a:t> </a:t>
            </a:r>
            <a:r>
              <a:rPr lang="ru-RU" sz="2400" b="1" u="sng" dirty="0" err="1"/>
              <a:t>жінка</a:t>
            </a:r>
            <a:r>
              <a:rPr lang="ru-RU" sz="2400" b="1" u="sng" dirty="0"/>
              <a:t> </a:t>
            </a:r>
            <a:r>
              <a:rPr lang="ru-RU" sz="2400" b="1" u="sng" dirty="0" err="1"/>
              <a:t>може</a:t>
            </a:r>
            <a:r>
              <a:rPr lang="ru-RU" sz="2400" b="1" u="sng" dirty="0"/>
              <a:t> </a:t>
            </a:r>
            <a:r>
              <a:rPr lang="ru-RU" sz="2400" b="1" u="sng" dirty="0" err="1"/>
              <a:t>носити</a:t>
            </a:r>
            <a:r>
              <a:rPr lang="ru-RU" sz="2400" b="1" u="sng" dirty="0"/>
              <a:t> </a:t>
            </a:r>
            <a:r>
              <a:rPr lang="ru-RU" sz="2400" b="1" u="sng" dirty="0" err="1"/>
              <a:t>ювелірні</a:t>
            </a:r>
            <a:r>
              <a:rPr lang="ru-RU" sz="2400" b="1" u="sng" dirty="0"/>
              <a:t> </a:t>
            </a:r>
            <a:r>
              <a:rPr lang="ru-RU" sz="2400" b="1" u="sng" dirty="0" err="1"/>
              <a:t>прикраси</a:t>
            </a:r>
            <a:r>
              <a:rPr lang="ru-RU" sz="2400" b="1" u="sng" dirty="0"/>
              <a:t>, але без будь-</a:t>
            </a:r>
            <a:r>
              <a:rPr lang="ru-RU" sz="2400" b="1" u="sng" dirty="0" err="1"/>
              <a:t>яких</a:t>
            </a:r>
            <a:r>
              <a:rPr lang="ru-RU" sz="2400" b="1" u="sng" dirty="0"/>
              <a:t> </a:t>
            </a:r>
            <a:r>
              <a:rPr lang="ru-RU" sz="2400" b="1" u="sng" dirty="0" err="1"/>
              <a:t>надмірностей</a:t>
            </a:r>
            <a:r>
              <a:rPr lang="ru-RU" sz="2400" b="1" u="sng" dirty="0"/>
              <a:t>, </a:t>
            </a:r>
            <a:r>
              <a:rPr lang="ru-RU" sz="2400" b="1" u="sng" dirty="0" err="1"/>
              <a:t>середнього</a:t>
            </a:r>
            <a:r>
              <a:rPr lang="ru-RU" sz="2400" b="1" u="sng" dirty="0"/>
              <a:t> </a:t>
            </a:r>
            <a:r>
              <a:rPr lang="ru-RU" sz="2400" b="1" u="sng" dirty="0" err="1"/>
              <a:t>розміру</a:t>
            </a:r>
            <a:r>
              <a:rPr lang="ru-RU" sz="2400" b="1" u="sng" dirty="0"/>
              <a:t>. </a:t>
            </a:r>
            <a:endParaRPr lang="ru-RU" sz="2400" b="1" u="sng" dirty="0" smtClean="0"/>
          </a:p>
          <a:p>
            <a:pPr algn="ctr"/>
            <a:r>
              <a:rPr lang="ru-RU" sz="2400" b="1" u="sng" dirty="0" err="1" smtClean="0"/>
              <a:t>Допускаються</a:t>
            </a:r>
            <a:r>
              <a:rPr lang="ru-RU" sz="2400" b="1" u="sng" dirty="0" smtClean="0"/>
              <a:t> </a:t>
            </a:r>
            <a:r>
              <a:rPr lang="ru-RU" sz="2400" b="1" u="sng" dirty="0" err="1"/>
              <a:t>комплекти</a:t>
            </a:r>
            <a:r>
              <a:rPr lang="ru-RU" sz="2400" b="1" u="sng" dirty="0"/>
              <a:t> прикрас у </a:t>
            </a:r>
            <a:r>
              <a:rPr lang="ru-RU" sz="2400" b="1" u="sng" dirty="0" err="1"/>
              <a:t>діловому</a:t>
            </a:r>
            <a:r>
              <a:rPr lang="ru-RU" sz="2400" b="1" u="sng" dirty="0"/>
              <a:t> </a:t>
            </a:r>
            <a:r>
              <a:rPr lang="ru-RU" sz="2400" b="1" u="sng" dirty="0" err="1"/>
              <a:t>класичному</a:t>
            </a:r>
            <a:r>
              <a:rPr lang="ru-RU" sz="2400" b="1" u="sng" dirty="0"/>
              <a:t> </a:t>
            </a:r>
            <a:r>
              <a:rPr lang="ru-RU" sz="2400" b="1" u="sng" dirty="0" err="1"/>
              <a:t>стилі</a:t>
            </a:r>
            <a:r>
              <a:rPr lang="ru-RU" sz="2400" b="1" u="sng" dirty="0"/>
              <a:t>, </a:t>
            </a:r>
            <a:r>
              <a:rPr lang="ru-RU" sz="2400" b="1" u="sng" dirty="0" err="1"/>
              <a:t>що</a:t>
            </a:r>
            <a:r>
              <a:rPr lang="ru-RU" sz="2400" b="1" u="sng" dirty="0"/>
              <a:t> </a:t>
            </a:r>
            <a:r>
              <a:rPr lang="ru-RU" sz="2400" b="1" u="sng" dirty="0" err="1"/>
              <a:t>охоплюють</a:t>
            </a:r>
            <a:r>
              <a:rPr lang="ru-RU" sz="2400" b="1" u="sng" dirty="0"/>
              <a:t> не </a:t>
            </a:r>
            <a:r>
              <a:rPr lang="ru-RU" sz="2400" b="1" u="sng" dirty="0" err="1"/>
              <a:t>більше</a:t>
            </a:r>
            <a:r>
              <a:rPr lang="ru-RU" sz="2400" b="1" u="sng" dirty="0"/>
              <a:t> </a:t>
            </a:r>
            <a:r>
              <a:rPr lang="ru-RU" sz="2400" b="1" u="sng" dirty="0" err="1"/>
              <a:t>трьох</a:t>
            </a:r>
            <a:r>
              <a:rPr lang="ru-RU" sz="2400" b="1" u="sng" dirty="0"/>
              <a:t> </a:t>
            </a:r>
            <a:r>
              <a:rPr lang="ru-RU" sz="2400" b="1" u="sng" dirty="0" err="1"/>
              <a:t>елементів</a:t>
            </a:r>
            <a:r>
              <a:rPr lang="ru-RU" sz="2400" b="1" u="sng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6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4" y="625236"/>
            <a:ext cx="7820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/>
              <a:t>Волосся – це природна окраса жінки. </a:t>
            </a:r>
            <a:endParaRPr lang="uk-UA" b="1" u="sng" dirty="0" smtClean="0"/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Воно </a:t>
            </a:r>
            <a:r>
              <a:rPr lang="uk-UA" dirty="0"/>
              <a:t>завжди входить у стереотип людського образу. </a:t>
            </a:r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Волосся </a:t>
            </a:r>
            <a:r>
              <a:rPr lang="uk-UA" dirty="0"/>
              <a:t>не тільки «гріє голову», як кажуть діти, воно надає зовнішньому вигляду певної завершеності. </a:t>
            </a:r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Насамперед </a:t>
            </a:r>
            <a:r>
              <a:rPr lang="uk-UA" dirty="0"/>
              <a:t>волосся повинно бути середньої довжини не нижче плечей, або коротка класична стрижка. </a:t>
            </a:r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Якщо </a:t>
            </a:r>
            <a:r>
              <a:rPr lang="uk-UA" dirty="0"/>
              <a:t>волосся довге, ділова жінка повинна прибирати його в класичну зачіску: </a:t>
            </a:r>
            <a:r>
              <a:rPr lang="uk-UA" dirty="0" err="1"/>
              <a:t>бабетта</a:t>
            </a:r>
            <a:r>
              <a:rPr lang="uk-UA" dirty="0"/>
              <a:t>, мушля. </a:t>
            </a:r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747849"/>
            <a:ext cx="3326757" cy="2098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3863" y="4468563"/>
            <a:ext cx="9039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Жінка з довгим розпущеним волоссям може бути досить привабливою, але є ризик зашкодити службовому авторитету. 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У виборі жіночої зачіски діють певні перевірені досвідом правила, проте вона завжди повинна бути модною і охайною</a:t>
            </a:r>
          </a:p>
        </p:txBody>
      </p:sp>
    </p:spTree>
    <p:extLst>
      <p:ext uri="{BB962C8B-B14F-4D97-AF65-F5344CB8AC3E}">
        <p14:creationId xmlns:p14="http://schemas.microsoft.com/office/powerpoint/2010/main" val="40470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9280" y="964056"/>
            <a:ext cx="47984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Стиль – ось основне, що відрізняє по-справжньому елегантну людину. Асоціації, що викликають емоції щодо тканини і кольору одягу, свідчать, що саме ви цінуєте в житті.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Стильний </a:t>
            </a:r>
            <a:r>
              <a:rPr lang="uk-UA" sz="2000" dirty="0"/>
              <a:t>образ – означає цільний, завершений; у ньому все продумано: від ґудзиків до пряжок на туфлях. Але при цьому важливо не виглядати занадто ідеально, як еталон або манекен.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8" y="687540"/>
            <a:ext cx="3872049" cy="46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1930" y="653143"/>
            <a:ext cx="62092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Сьогодні косметичні засоби на діловій жінці повинні бути ледве помітними.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Краща </a:t>
            </a:r>
            <a:r>
              <a:rPr lang="uk-UA" sz="2000" dirty="0"/>
              <a:t>косметика для ділової жінки та, яку ніхто не помічає.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Тут </a:t>
            </a:r>
            <a:r>
              <a:rPr lang="uk-UA" sz="2000" dirty="0"/>
              <a:t>головний принцип: мінімум туші для вій, не занадто яскраві тіні й помада.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Макіяж </a:t>
            </a:r>
            <a:r>
              <a:rPr lang="uk-UA" sz="2000" dirty="0"/>
              <a:t>повинен гармоніювати з кольором волосся, розміром та кольором очей, формою обличчя</a:t>
            </a:r>
            <a:r>
              <a:rPr lang="uk-UA" sz="2000" dirty="0" smtClean="0"/>
              <a:t>.</a:t>
            </a:r>
          </a:p>
          <a:p>
            <a:pPr algn="ctr"/>
            <a:endParaRPr lang="uk-UA" sz="2000" b="1" u="sng" dirty="0"/>
          </a:p>
          <a:p>
            <a:pPr algn="ctr"/>
            <a:r>
              <a:rPr lang="uk-UA" sz="2000" b="1" u="sng" dirty="0" smtClean="0"/>
              <a:t>Макіяж </a:t>
            </a:r>
            <a:r>
              <a:rPr lang="uk-UA" sz="2000" b="1" u="sng" dirty="0"/>
              <a:t>– це декоративна косметика, тактичне призначення якої – надати обличчю естетичність і привабливість.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5" y="346166"/>
            <a:ext cx="3430632" cy="3015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14" y="3224671"/>
            <a:ext cx="4371703" cy="32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567" y="273304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Користуватися</a:t>
            </a:r>
            <a:r>
              <a:rPr lang="ru-RU" sz="2000" dirty="0"/>
              <a:t> </a:t>
            </a:r>
            <a:r>
              <a:rPr lang="ru-RU" sz="2000" dirty="0" err="1"/>
              <a:t>парфумами</a:t>
            </a:r>
            <a:r>
              <a:rPr lang="ru-RU" sz="2000" dirty="0"/>
              <a:t> треба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обережно</a:t>
            </a:r>
            <a:r>
              <a:rPr lang="ru-RU" sz="2000" dirty="0"/>
              <a:t>: </a:t>
            </a:r>
            <a:r>
              <a:rPr lang="ru-RU" sz="2000" dirty="0" err="1"/>
              <a:t>багато</a:t>
            </a:r>
            <a:r>
              <a:rPr lang="ru-RU" sz="2000" dirty="0"/>
              <a:t> людей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занадто</a:t>
            </a:r>
            <a:r>
              <a:rPr lang="ru-RU" sz="2000" dirty="0"/>
              <a:t>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чутливість</a:t>
            </a:r>
            <a:r>
              <a:rPr lang="ru-RU" sz="2000" dirty="0"/>
              <a:t> до </a:t>
            </a:r>
            <a:r>
              <a:rPr lang="ru-RU" sz="2000" dirty="0" err="1"/>
              <a:t>запахів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Запах </a:t>
            </a:r>
            <a:r>
              <a:rPr lang="ru-RU" sz="2000" dirty="0" err="1"/>
              <a:t>парфумів</a:t>
            </a:r>
            <a:r>
              <a:rPr lang="ru-RU" sz="2000" dirty="0"/>
              <a:t> не повинен </a:t>
            </a:r>
            <a:r>
              <a:rPr lang="ru-RU" sz="2000" dirty="0" err="1"/>
              <a:t>відчуватися</a:t>
            </a:r>
            <a:r>
              <a:rPr lang="ru-RU" sz="2000" dirty="0"/>
              <a:t> </a:t>
            </a:r>
            <a:r>
              <a:rPr lang="ru-RU" sz="2000" dirty="0" err="1"/>
              <a:t>далі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на 45 см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567" y="383177"/>
            <a:ext cx="4131674" cy="6078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286" y="11986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/>
              <a:t>Про </a:t>
            </a:r>
            <a:r>
              <a:rPr lang="ru-RU" sz="2000" b="1" u="sng" dirty="0" err="1"/>
              <a:t>вплив</a:t>
            </a:r>
            <a:r>
              <a:rPr lang="ru-RU" sz="2000" b="1" u="sng" dirty="0"/>
              <a:t> запаху на </a:t>
            </a:r>
            <a:r>
              <a:rPr lang="ru-RU" sz="2000" b="1" u="sng" dirty="0" err="1"/>
              <a:t>психологічний</a:t>
            </a:r>
            <a:r>
              <a:rPr lang="ru-RU" sz="2000" b="1" u="sng" dirty="0"/>
              <a:t> та </a:t>
            </a:r>
            <a:r>
              <a:rPr lang="ru-RU" sz="2000" b="1" u="sng" dirty="0" err="1"/>
              <a:t>фізичний</a:t>
            </a:r>
            <a:r>
              <a:rPr lang="ru-RU" sz="2000" b="1" u="sng" dirty="0"/>
              <a:t> стан люди </a:t>
            </a:r>
            <a:r>
              <a:rPr lang="ru-RU" sz="2000" b="1" u="sng" dirty="0" err="1"/>
              <a:t>знають</a:t>
            </a:r>
            <a:r>
              <a:rPr lang="ru-RU" sz="2000" b="1" u="sng" dirty="0"/>
              <a:t> </a:t>
            </a:r>
            <a:r>
              <a:rPr lang="ru-RU" sz="2000" b="1" u="sng" dirty="0" err="1"/>
              <a:t>із</a:t>
            </a:r>
            <a:r>
              <a:rPr lang="ru-RU" sz="2000" b="1" u="sng" dirty="0"/>
              <a:t> </a:t>
            </a:r>
            <a:r>
              <a:rPr lang="ru-RU" sz="2000" b="1" u="sng" dirty="0" err="1"/>
              <a:t>давніх</a:t>
            </a:r>
            <a:r>
              <a:rPr lang="ru-RU" sz="2000" b="1" u="sng" dirty="0"/>
              <a:t> </a:t>
            </a:r>
            <a:r>
              <a:rPr lang="ru-RU" sz="2000" b="1" u="sng" dirty="0" err="1"/>
              <a:t>часів</a:t>
            </a:r>
            <a:r>
              <a:rPr lang="ru-RU" sz="2000" b="1" u="sng" dirty="0"/>
              <a:t>. </a:t>
            </a:r>
            <a:endParaRPr lang="uk-UA" sz="2000" b="1" u="sng" dirty="0"/>
          </a:p>
        </p:txBody>
      </p:sp>
    </p:spTree>
    <p:extLst>
      <p:ext uri="{BB962C8B-B14F-4D97-AF65-F5344CB8AC3E}">
        <p14:creationId xmlns:p14="http://schemas.microsoft.com/office/powerpoint/2010/main" val="35748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06FF3823-BBAD-4D28-B6DB-E416E2409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xmlns="" id="{0E20F056-0FFD-4EE9-BDCB-8963C7F8B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Прямоугольник 17">
            <a:extLst>
              <a:ext uri="{FF2B5EF4-FFF2-40B4-BE49-F238E27FC236}">
                <a16:creationId xmlns:a16="http://schemas.microsoft.com/office/drawing/2014/main" xmlns="" id="{87507ED7-71D7-4B95-8D4F-7B3E18623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xmlns="" id="{AA38E6D2-F0D9-4B69-ABEB-EB70412E8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Прямоугольник 20">
              <a:extLst>
                <a:ext uri="{FF2B5EF4-FFF2-40B4-BE49-F238E27FC236}">
                  <a16:creationId xmlns:a16="http://schemas.microsoft.com/office/drawing/2014/main" xmlns="" id="{025EA075-7728-48F3-B18E-92389160D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Группа 21">
              <a:extLst>
                <a:ext uri="{FF2B5EF4-FFF2-40B4-BE49-F238E27FC236}">
                  <a16:creationId xmlns:a16="http://schemas.microsoft.com/office/drawing/2014/main" xmlns="" id="{1115E6AD-1E2A-40FE-B424-56271D8A8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Прямая соединительная линия 22">
                <a:extLst>
                  <a:ext uri="{FF2B5EF4-FFF2-40B4-BE49-F238E27FC236}">
                    <a16:creationId xmlns:a16="http://schemas.microsoft.com/office/drawing/2014/main" xmlns="" id="{D2CFBBA0-D70F-4068-8385-B020EA21AA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D963F62F-FFD6-43CD-BE0D-00770BB97C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 24">
                <a:extLst>
                  <a:ext uri="{FF2B5EF4-FFF2-40B4-BE49-F238E27FC236}">
                    <a16:creationId xmlns:a16="http://schemas.microsoft.com/office/drawing/2014/main" xmlns="" id="{875688F4-0BFA-49D0-92B0-84CBE5508B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Рисунок 8" descr="Яркие цветы">
            <a:extLst>
              <a:ext uri="{FF2B5EF4-FFF2-40B4-BE49-F238E27FC236}">
                <a16:creationId xmlns:a16="http://schemas.microsoft.com/office/drawing/2014/main" xmlns="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Прямоугольник 26">
            <a:extLst>
              <a:ext uri="{FF2B5EF4-FFF2-40B4-BE49-F238E27FC236}">
                <a16:creationId xmlns:a16="http://schemas.microsoft.com/office/drawing/2014/main" xmlns="" id="{7BB58C53-AF1A-4577-9FD9-2A6A3DDEA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Прямоугольник 28">
            <a:extLst>
              <a:ext uri="{FF2B5EF4-FFF2-40B4-BE49-F238E27FC236}">
                <a16:creationId xmlns:a16="http://schemas.microsoft.com/office/drawing/2014/main" xmlns="" id="{E5F7F7DE-2DAA-4260-B379-423DEC36F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188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ru-RU" dirty="0"/>
          </a:p>
        </p:txBody>
      </p: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xmlns="" id="{3C0C984F-4779-40F8-A8DC-59DD7615B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7D5430C-DB52-4EA6-8319-C7AC4C171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166ECFA-EC1E-4CD9-A9CC-1EBFE29AB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C746FE2E-3188-4CA0-96F7-21A68D1B1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3589" y="1092148"/>
            <a:ext cx="67055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Під</a:t>
            </a:r>
            <a:r>
              <a:rPr lang="ru-RU" sz="2000" dirty="0"/>
              <a:t> стилем </a:t>
            </a:r>
            <a:r>
              <a:rPr lang="ru-RU" sz="2000" dirty="0" err="1"/>
              <a:t>одягу</a:t>
            </a:r>
            <a:r>
              <a:rPr lang="ru-RU" sz="2000" dirty="0"/>
              <a:t> </a:t>
            </a:r>
            <a:r>
              <a:rPr lang="ru-RU" sz="2000" dirty="0" err="1"/>
              <a:t>розуміють</a:t>
            </a:r>
            <a:r>
              <a:rPr lang="ru-RU" sz="2000" dirty="0"/>
              <a:t>, перш за все, </a:t>
            </a:r>
            <a:r>
              <a:rPr lang="ru-RU" sz="2000" dirty="0" err="1"/>
              <a:t>узгодженість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деталей костюма з </a:t>
            </a:r>
            <a:r>
              <a:rPr lang="ru-RU" sz="2000" dirty="0" err="1"/>
              <a:t>композиції</a:t>
            </a:r>
            <a:r>
              <a:rPr lang="ru-RU" sz="2000" dirty="0"/>
              <a:t>, </a:t>
            </a:r>
            <a:r>
              <a:rPr lang="ru-RU" sz="2000" dirty="0" err="1"/>
              <a:t>форми</a:t>
            </a:r>
            <a:r>
              <a:rPr lang="ru-RU" sz="2000" dirty="0"/>
              <a:t>, </a:t>
            </a:r>
            <a:r>
              <a:rPr lang="ru-RU" sz="2000" dirty="0" err="1"/>
              <a:t>кольору</a:t>
            </a:r>
            <a:r>
              <a:rPr lang="ru-RU" sz="2000" dirty="0"/>
              <a:t>, </a:t>
            </a:r>
            <a:r>
              <a:rPr lang="ru-RU" sz="2000" dirty="0" err="1"/>
              <a:t>матеріалу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приналежність</a:t>
            </a:r>
            <a:r>
              <a:rPr lang="ru-RU" sz="2000" dirty="0"/>
              <a:t> до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задуму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Стильно </a:t>
            </a:r>
            <a:r>
              <a:rPr lang="ru-RU" sz="2000" dirty="0" err="1"/>
              <a:t>вдягнений</a:t>
            </a:r>
            <a:r>
              <a:rPr lang="ru-RU" sz="2000" dirty="0"/>
              <a:t> – </a:t>
            </a:r>
            <a:r>
              <a:rPr lang="ru-RU" sz="2000" dirty="0" err="1"/>
              <a:t>означає</a:t>
            </a:r>
            <a:r>
              <a:rPr lang="ru-RU" sz="2000" dirty="0"/>
              <a:t>, </a:t>
            </a:r>
            <a:r>
              <a:rPr lang="ru-RU" sz="2000" dirty="0" err="1"/>
              <a:t>одягнений</a:t>
            </a:r>
            <a:r>
              <a:rPr lang="ru-RU" sz="2000" dirty="0"/>
              <a:t> </a:t>
            </a:r>
            <a:r>
              <a:rPr lang="ru-RU" sz="2000" dirty="0" err="1"/>
              <a:t>гармонійно</a:t>
            </a:r>
            <a:r>
              <a:rPr lang="ru-RU" sz="2000" dirty="0"/>
              <a:t>, </a:t>
            </a:r>
            <a:r>
              <a:rPr lang="ru-RU" sz="2000" dirty="0" err="1"/>
              <a:t>зі</a:t>
            </a:r>
            <a:r>
              <a:rPr lang="ru-RU" sz="2000" dirty="0"/>
              <a:t> смаком, </a:t>
            </a:r>
            <a:r>
              <a:rPr lang="ru-RU" sz="2000" dirty="0" err="1"/>
              <a:t>достатньо</a:t>
            </a:r>
            <a:r>
              <a:rPr lang="ru-RU" sz="2000" dirty="0"/>
              <a:t> модно і в той </a:t>
            </a:r>
            <a:r>
              <a:rPr lang="ru-RU" sz="2000" dirty="0" err="1"/>
              <a:t>самий</a:t>
            </a:r>
            <a:r>
              <a:rPr lang="ru-RU" sz="2000" dirty="0"/>
              <a:t> час </a:t>
            </a:r>
            <a:r>
              <a:rPr lang="ru-RU" sz="2000" dirty="0" err="1"/>
              <a:t>індивідуально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 </a:t>
            </a:r>
            <a:r>
              <a:rPr lang="ru-RU" sz="2000" dirty="0" err="1"/>
              <a:t>Витриманість</a:t>
            </a:r>
            <a:r>
              <a:rPr lang="ru-RU" sz="2000" dirty="0"/>
              <a:t> стилю – </a:t>
            </a:r>
            <a:r>
              <a:rPr lang="ru-RU" sz="2000" dirty="0" err="1"/>
              <a:t>це</a:t>
            </a:r>
            <a:r>
              <a:rPr lang="ru-RU" sz="2000" dirty="0"/>
              <a:t> коли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образу (</a:t>
            </a:r>
            <a:r>
              <a:rPr lang="ru-RU" sz="2000" dirty="0" err="1"/>
              <a:t>одяг</a:t>
            </a:r>
            <a:r>
              <a:rPr lang="ru-RU" sz="2000" dirty="0"/>
              <a:t>, </a:t>
            </a:r>
            <a:r>
              <a:rPr lang="ru-RU" sz="2000" dirty="0" err="1"/>
              <a:t>взуття</a:t>
            </a:r>
            <a:r>
              <a:rPr lang="ru-RU" sz="2000" dirty="0"/>
              <a:t>, </a:t>
            </a:r>
            <a:r>
              <a:rPr lang="ru-RU" sz="2000" dirty="0" err="1"/>
              <a:t>зачіска</a:t>
            </a:r>
            <a:r>
              <a:rPr lang="ru-RU" sz="2000" dirty="0"/>
              <a:t>, </a:t>
            </a:r>
            <a:r>
              <a:rPr lang="ru-RU" sz="2000" dirty="0" err="1"/>
              <a:t>аксесуари</a:t>
            </a:r>
            <a:r>
              <a:rPr lang="ru-RU" sz="2000" dirty="0"/>
              <a:t>) </a:t>
            </a:r>
            <a:r>
              <a:rPr lang="ru-RU" sz="2000" dirty="0" err="1"/>
              <a:t>гармонують</a:t>
            </a:r>
            <a:r>
              <a:rPr lang="ru-RU" sz="2000" dirty="0"/>
              <a:t> один з одним і </a:t>
            </a:r>
            <a:r>
              <a:rPr lang="ru-RU" sz="2000" dirty="0" err="1"/>
              <a:t>працюють</a:t>
            </a:r>
            <a:r>
              <a:rPr lang="ru-RU" sz="2000" dirty="0"/>
              <a:t> на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єдиного</a:t>
            </a:r>
            <a:r>
              <a:rPr lang="ru-RU" sz="2000" dirty="0"/>
              <a:t> образу.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6" y="286035"/>
            <a:ext cx="3879669" cy="61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926" y="637627"/>
            <a:ext cx="89088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/>
              <a:t>Особливе значення для </a:t>
            </a:r>
            <a:r>
              <a:rPr lang="uk-UA" sz="2000" b="1" u="sng" dirty="0" err="1"/>
              <a:t>габітарного</a:t>
            </a:r>
            <a:r>
              <a:rPr lang="uk-UA" sz="2000" b="1" u="sng" dirty="0"/>
              <a:t> іміджу має стиль «костюма». </a:t>
            </a:r>
            <a:endParaRPr lang="uk-UA" sz="2000" b="1" u="sng" dirty="0" smtClean="0"/>
          </a:p>
          <a:p>
            <a:pPr algn="ctr"/>
            <a:endParaRPr lang="uk-UA" sz="2000" b="1" u="sng" dirty="0" smtClean="0"/>
          </a:p>
          <a:p>
            <a:pPr algn="ctr"/>
            <a:r>
              <a:rPr lang="uk-UA" sz="2000" dirty="0" smtClean="0"/>
              <a:t>Під </a:t>
            </a:r>
            <a:r>
              <a:rPr lang="uk-UA" sz="2000" dirty="0"/>
              <a:t>стилем «костюма» розуміють спільність форм і деталей зовнішніх виявів людини</a:t>
            </a:r>
            <a:r>
              <a:rPr lang="uk-UA" sz="2000" dirty="0" smtClean="0"/>
              <a:t>.</a:t>
            </a:r>
          </a:p>
          <a:p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3766" y="37434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«Костюм» </a:t>
            </a:r>
            <a:r>
              <a:rPr lang="ru-RU" sz="2000" dirty="0" err="1"/>
              <a:t>включає</a:t>
            </a:r>
            <a:r>
              <a:rPr lang="ru-RU" sz="2000" dirty="0"/>
              <a:t> все,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одягнено</a:t>
            </a:r>
            <a:r>
              <a:rPr lang="ru-RU" sz="2000" dirty="0"/>
              <a:t> на </a:t>
            </a:r>
            <a:r>
              <a:rPr lang="ru-RU" sz="2000" dirty="0" err="1"/>
              <a:t>людині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і </a:t>
            </a:r>
            <a:r>
              <a:rPr lang="ru-RU" sz="2000" dirty="0" err="1"/>
              <a:t>верхній</a:t>
            </a:r>
            <a:r>
              <a:rPr lang="ru-RU" sz="2000" dirty="0"/>
              <a:t> </a:t>
            </a:r>
            <a:r>
              <a:rPr lang="ru-RU" sz="2000" dirty="0" err="1"/>
              <a:t>одяг</a:t>
            </a:r>
            <a:r>
              <a:rPr lang="ru-RU" sz="2000" dirty="0"/>
              <a:t> (</a:t>
            </a:r>
            <a:r>
              <a:rPr lang="ru-RU" sz="2000" dirty="0" err="1"/>
              <a:t>плаття</a:t>
            </a:r>
            <a:r>
              <a:rPr lang="ru-RU" sz="2000" dirty="0"/>
              <a:t>, сорочка, блуза, брюки, </a:t>
            </a:r>
            <a:r>
              <a:rPr lang="ru-RU" sz="2000" dirty="0" err="1"/>
              <a:t>піджак</a:t>
            </a:r>
            <a:r>
              <a:rPr lang="ru-RU" sz="2000" dirty="0"/>
              <a:t>, жакет), </a:t>
            </a:r>
            <a:r>
              <a:rPr lang="ru-RU" sz="2000" dirty="0" err="1"/>
              <a:t>взуття</a:t>
            </a:r>
            <a:r>
              <a:rPr lang="ru-RU" sz="2000" dirty="0"/>
              <a:t> та </a:t>
            </a:r>
            <a:r>
              <a:rPr lang="ru-RU" sz="2000" dirty="0" err="1"/>
              <a:t>аксесуари</a:t>
            </a:r>
            <a:r>
              <a:rPr lang="ru-RU" sz="2000" dirty="0"/>
              <a:t> (</a:t>
            </a:r>
            <a:r>
              <a:rPr lang="ru-RU" sz="2000" dirty="0" err="1"/>
              <a:t>головний</a:t>
            </a:r>
            <a:r>
              <a:rPr lang="ru-RU" sz="2000" dirty="0"/>
              <a:t> </a:t>
            </a:r>
            <a:r>
              <a:rPr lang="ru-RU" sz="2000" dirty="0" err="1"/>
              <a:t>убір</a:t>
            </a:r>
            <a:r>
              <a:rPr lang="ru-RU" sz="2000" dirty="0"/>
              <a:t>, </a:t>
            </a:r>
            <a:r>
              <a:rPr lang="ru-RU" sz="2000" dirty="0" err="1"/>
              <a:t>краватка</a:t>
            </a:r>
            <a:r>
              <a:rPr lang="ru-RU" sz="2000" dirty="0"/>
              <a:t>, сумка, пояс, </a:t>
            </a:r>
            <a:r>
              <a:rPr lang="ru-RU" sz="2000" dirty="0" err="1"/>
              <a:t>годинник</a:t>
            </a:r>
            <a:r>
              <a:rPr lang="ru-RU" sz="2000" dirty="0"/>
              <a:t>, авторучка), </a:t>
            </a:r>
            <a:r>
              <a:rPr lang="ru-RU" sz="2000" dirty="0" err="1"/>
              <a:t>прикраси</a:t>
            </a:r>
            <a:r>
              <a:rPr lang="ru-RU" sz="2000" dirty="0"/>
              <a:t>, </a:t>
            </a:r>
            <a:r>
              <a:rPr lang="ru-RU" sz="2000" dirty="0" err="1"/>
              <a:t>зачіска</a:t>
            </a:r>
            <a:r>
              <a:rPr lang="ru-RU" sz="2000" dirty="0"/>
              <a:t>, </a:t>
            </a:r>
            <a:r>
              <a:rPr lang="ru-RU" sz="2000" dirty="0" err="1"/>
              <a:t>макіяж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289739"/>
            <a:ext cx="2161803" cy="2931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63" y="2289740"/>
            <a:ext cx="2030416" cy="29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766" y="473503"/>
            <a:ext cx="957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За </a:t>
            </a:r>
            <a:r>
              <a:rPr lang="ru-RU" sz="2000" dirty="0" err="1"/>
              <a:t>допомогою</a:t>
            </a:r>
            <a:r>
              <a:rPr lang="ru-RU" sz="2000" dirty="0"/>
              <a:t> «костюма» люди </a:t>
            </a:r>
            <a:r>
              <a:rPr lang="ru-RU" sz="2000" dirty="0" err="1"/>
              <a:t>усвідомлено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несвідомо</a:t>
            </a:r>
            <a:r>
              <a:rPr lang="ru-RU" sz="2000" dirty="0"/>
              <a:t> </a:t>
            </a:r>
            <a:r>
              <a:rPr lang="ru-RU" sz="2000" dirty="0" err="1"/>
              <a:t>посилають</a:t>
            </a:r>
            <a:r>
              <a:rPr lang="ru-RU" sz="2000" dirty="0"/>
              <a:t> </a:t>
            </a:r>
            <a:r>
              <a:rPr lang="ru-RU" sz="2000" dirty="0" err="1"/>
              <a:t>оточуючим</a:t>
            </a:r>
            <a:r>
              <a:rPr lang="ru-RU" sz="2000" dirty="0"/>
              <a:t> </a:t>
            </a:r>
            <a:r>
              <a:rPr lang="ru-RU" sz="2000" dirty="0" err="1"/>
              <a:t>важливу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себе. </a:t>
            </a:r>
            <a:endParaRPr lang="ru-RU" sz="2000" dirty="0" smtClean="0"/>
          </a:p>
          <a:p>
            <a:pPr algn="ctr"/>
            <a:r>
              <a:rPr lang="ru-RU" sz="2000" b="1" u="sng" dirty="0" smtClean="0"/>
              <a:t>За </a:t>
            </a:r>
            <a:r>
              <a:rPr lang="ru-RU" sz="2000" b="1" u="sng" dirty="0" err="1"/>
              <a:t>одягом</a:t>
            </a:r>
            <a:r>
              <a:rPr lang="ru-RU" sz="2000" b="1" u="sng" dirty="0"/>
              <a:t> </a:t>
            </a:r>
            <a:r>
              <a:rPr lang="ru-RU" sz="2000" b="1" u="sng" dirty="0" err="1"/>
              <a:t>можна</a:t>
            </a:r>
            <a:r>
              <a:rPr lang="ru-RU" sz="2000" b="1" u="sng" dirty="0"/>
              <a:t> </a:t>
            </a:r>
            <a:r>
              <a:rPr lang="ru-RU" sz="2000" b="1" u="sng" dirty="0" err="1"/>
              <a:t>визначити</a:t>
            </a:r>
            <a:r>
              <a:rPr lang="ru-RU" sz="2000" b="1" u="sng" dirty="0"/>
              <a:t> </a:t>
            </a:r>
            <a:r>
              <a:rPr lang="ru-RU" sz="2000" b="1" u="sng" dirty="0" err="1"/>
              <a:t>такі</a:t>
            </a:r>
            <a:r>
              <a:rPr lang="ru-RU" sz="2000" b="1" u="sng" dirty="0"/>
              <a:t> </a:t>
            </a:r>
            <a:r>
              <a:rPr lang="ru-RU" sz="2000" b="1" u="sng" dirty="0" err="1"/>
              <a:t>якості</a:t>
            </a:r>
            <a:r>
              <a:rPr lang="ru-RU" sz="2000" b="1" u="sng" dirty="0"/>
              <a:t> </a:t>
            </a:r>
            <a:r>
              <a:rPr lang="ru-RU" sz="2000" b="1" u="sng" dirty="0" err="1"/>
              <a:t>її</a:t>
            </a:r>
            <a:r>
              <a:rPr lang="ru-RU" sz="2000" b="1" u="sng" dirty="0"/>
              <a:t> господаря:</a:t>
            </a:r>
            <a:endParaRPr lang="uk-UA" sz="2000" b="1" u="sng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7805264"/>
              </p:ext>
            </p:extLst>
          </p:nvPr>
        </p:nvGraphicFramePr>
        <p:xfrm>
          <a:off x="1021806" y="1489166"/>
          <a:ext cx="10708640" cy="471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5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«Сад Савон»</Template>
  <TotalTime>0</TotalTime>
  <Words>3637</Words>
  <Application>Microsoft Office PowerPoint</Application>
  <PresentationFormat>Произвольный</PresentationFormat>
  <Paragraphs>309</Paragraphs>
  <Slides>62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Савон</vt:lpstr>
      <vt:lpstr>Персональна іміджелогія.   Зовнішня маніфестація іміджу особистості</vt:lpstr>
      <vt:lpstr>1. Зовнішність як біологічний компонент ділового іміджу ПЕДАГОГА. Складники зовнішності людини. Біологічні та соціальні ознаки особистості як першоджерела формування ділового іміджу та стилю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Існування моди відображає той факт, що одяг означає для людей набагато більше, ніж просто захист від холоду та дощу. Мода глибоко символічна.  Бути модним – це:</vt:lpstr>
      <vt:lpstr>Презентация PowerPoint</vt:lpstr>
      <vt:lpstr>Чутливість до моди також відображає часову перспективу людини. Її спрямованість на минуле, сучасне або майбутнє. У цьому разі людей розподіляють на</vt:lpstr>
      <vt:lpstr>Презентация PowerPoint</vt:lpstr>
      <vt:lpstr>Презентация PowerPoint</vt:lpstr>
      <vt:lpstr>2. Мода й краса як чинники формування біологічного компоненту іміджу. Габітарний імідж особистості педагога: технології створення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Основи кольоропсихології. Типи кольорової поведінки (концепція М. Люшера). Типологія кольорового іміджу людини К. Джексон: весна, літо, зима, осінь. Роль одягу та костюму у презентації іміджу людини. Стратегії самопрезентації педагога в одязі. Вибір стилю одягу. Різновиди стилів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цьому світі діловим одягом, призначеним для роботи, є костюм.   Правильно підібраний костюм може створити сприятливе враження і підкреслити професійні якості ділової жінки.   Правильно одягнена ділова жінка – це жінка, що має свій стиль.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Підвищують рейтинг ділових якостей такі кольоросполучення: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2022-11-07T11:28:01Z</dcterms:created>
  <dcterms:modified xsi:type="dcterms:W3CDTF">2025-01-19T20:52:39Z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XPowerLiteLastOptimized">
    <vt:lpwstr>3853513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S9.2.0</vt:lpwstr>
  </property>
</Properties>
</file>