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16632"/>
            <a:ext cx="8062912" cy="2129681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B050"/>
                </a:solidFill>
              </a:rPr>
              <a:t>Судинна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гімнастика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dirty="0" err="1" smtClean="0">
                <a:solidFill>
                  <a:srgbClr val="00B050"/>
                </a:solidFill>
              </a:rPr>
              <a:t>Рятівний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засіб</a:t>
            </a:r>
            <a:r>
              <a:rPr lang="ru-RU" dirty="0" smtClean="0">
                <a:solidFill>
                  <a:srgbClr val="00B050"/>
                </a:solidFill>
              </a:rPr>
              <a:t> при </a:t>
            </a:r>
            <a:r>
              <a:rPr lang="ru-RU" dirty="0" err="1" smtClean="0">
                <a:solidFill>
                  <a:srgbClr val="00B050"/>
                </a:solidFill>
              </a:rPr>
              <a:t>гіпертонії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і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головних</a:t>
            </a:r>
            <a:r>
              <a:rPr lang="ru-RU" dirty="0" smtClean="0">
                <a:solidFill>
                  <a:srgbClr val="00B050"/>
                </a:solidFill>
              </a:rPr>
              <a:t> болях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5602" name="Picture 2" descr="https://i.pinimg.com/564x/c4/6f/f3/c46ff3e0b6298f095eeba07edbbfd3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6336704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Розслаблення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розгиначів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шиї</a:t>
            </a:r>
            <a:endParaRPr lang="ru-RU" sz="240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672408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самому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перевірити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розгиначів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шиї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Для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сісти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спробувати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підборіддям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дістати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грудей. 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вийшло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вас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виникли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неприємні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хворобливі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шийних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м'язів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значить, вони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спазмовані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релаксації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Розслаблення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розгиначів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шиї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зняти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оніміння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болі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затікання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шиї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зняти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м'язову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напругу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покращують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кровообіг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шийному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відділі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хребта,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серцево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судинно</a:t>
            </a:r>
            <a:r>
              <a:rPr lang="uk-UA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ї системи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І. п. -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сидячи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Руки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покласти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потилицю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зчепити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«замок». 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голову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нахиляють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допереду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тих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пір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фіксується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звернути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догори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повільно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вдихнути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затримуєте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3-4 с,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погляд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спрямовуєте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вниз,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повільно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6-7 с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видихаєте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супроводжуючи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видих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несильним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тиском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руками на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потилицю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робите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рази.</a:t>
            </a:r>
          </a:p>
          <a:p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ево-судинної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005064"/>
            <a:ext cx="5400600" cy="26642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Розслаблення</a:t>
            </a: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коротких </a:t>
            </a:r>
            <a:r>
              <a:rPr lang="ru-RU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ротаторів</a:t>
            </a: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шиї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4392488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повернути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голову в ту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іншу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сторону,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відчуваєте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біль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вправу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розслаблення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коротких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ротаторів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шиї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 . 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особливо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рекомендується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людям,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зайнятим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сидячим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працею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погляд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фіксований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одну точку. 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вправу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треба через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кожні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півтори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релаксації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коротких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ротаторів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шиї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дзеркалом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контролювати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нахилу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І. п. -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сидячи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Голову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повертаєте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хворобливу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сторону.</a:t>
            </a:r>
          </a:p>
          <a:p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робите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поворот вправо, правою ж рукою берете себе за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підборіддя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При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лівою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рукою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міцно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тримайтеся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сидіння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переводите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погляд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бік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протилежний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тому,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повернута голова (у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повороту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вправо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погляд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переводиться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вліво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при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повільно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вдихаєте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5-6 с.</a:t>
            </a:r>
          </a:p>
          <a:p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затримуєте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2-3 с.</a:t>
            </a:r>
          </a:p>
          <a:p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Весь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правою рукою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утримувати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голову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повороту назад.</a:t>
            </a:r>
          </a:p>
          <a:p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повільно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видихаєте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погляд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переводите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наліво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робите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3 рази.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933056"/>
            <a:ext cx="3759191" cy="26943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Вправи тонізуючі м’язи шиї та для зняття болю</a:t>
            </a:r>
            <a:endParaRPr lang="ru-RU" sz="3200" b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230425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Нахили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бік</a:t>
            </a:r>
            <a:endParaRPr lang="ru-RU" sz="1800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положенні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стоячи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сидячи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Покладіть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долоню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правої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руки на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верхівку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повільно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потягніть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голову вправо. Спина при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прямий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в плечах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відсутня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напруга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Затримайтеся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такому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положенні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30 секунд, а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акуратно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поверніться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вихідну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позицію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Повторіть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рухи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нахилом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ліву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сторону.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Виконуйте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вправу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вліво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вправо.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нахилам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розтягуються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довгі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м'язи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шиї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пропадає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скутість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дискомфорт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боків</a:t>
            </a:r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championat.com/i/63/07/159828630791208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73016"/>
            <a:ext cx="4586536" cy="30610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0324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2.Заклад рук за голову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положенні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стоячи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сидячи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Підніміть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праву руку,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зігніть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лікті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дотягну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верхнього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краю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правої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лопатки.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Ліву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руку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покладіть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верхівку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повільно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нахиліть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голову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вліво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Зафіксуйте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30 секунд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поверніться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вихідну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позицію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виконайте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 ж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вправо.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Повторюйте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кожну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сторону.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розтягнення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м'язів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піднімають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лопатки.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напружені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больові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нижньому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відділі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шиї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лопатках.</a:t>
            </a:r>
            <a:endParaRPr lang="ru-RU" sz="20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img.championat.com/i/62/63/1598286263555480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4944"/>
            <a:ext cx="5184576" cy="3717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32023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3.Розтяжка за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валика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положенні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лежачи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Поверніть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рушник валиком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покладіть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основу черепа.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Відкиньте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голову назад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розслабте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шию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плечі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спину.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Залишайтеся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такому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положенні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появи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неприємних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відчуттів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Бажано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займатися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твердій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м'яко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ефективно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розтягує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м'язи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шиї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позбутися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скутості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img.championat.com/i/69/87/15982869871663063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5919192" cy="39504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24822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Підйом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шиї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лежачи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положенні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лежачи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Підніміть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голову,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потягнувши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шию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вперед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вгору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Зафіксуйте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такому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положенні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секунд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поверніться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вихідне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Повторіть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Підйоми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зміцненню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м'язів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шиї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img.championat.com/i/95/59/1598289559871051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314728" cy="42143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32403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Нахили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заведеної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рукою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положенні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стоячи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сидячи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Заведіть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праву руку за спину.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Обхопіть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лівою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рукою праве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зап'ястя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акуратно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потягніть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вниз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вліво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Нахиліть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голову до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лівого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плеча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зафіксуйте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30 секунд.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повторіть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вправу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іншу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сторону.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Виконуйте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кожну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розрахована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розтяжку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верхніх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трапецієподібних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м'язів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ефективно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знімає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напругу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плечей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шиї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AutoShape 2" descr="Растяжка на всё тело: польза и 20 упражн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Растяжка на всё тело: польза и 20 упражн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6" name="Picture 6" descr="Растяжка на всё тело: польза и 20 упражне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36912"/>
            <a:ext cx="6081192" cy="39729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5282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Вправи для шийного відділу хребта при </a:t>
            </a:r>
            <a:r>
              <a:rPr lang="uk-UA" sz="28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вертеброгенних</a:t>
            </a:r>
            <a:r>
              <a:rPr lang="uk-UA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порушеннях мозкового кровообігу</a:t>
            </a:r>
            <a:endParaRPr lang="ru-RU" sz="2800" b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6142517788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052736"/>
            <a:ext cx="6552728" cy="55446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229600" cy="139903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B050"/>
                </a:solidFill>
              </a:rPr>
              <a:t>Дякую за увагу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00B050"/>
                </a:solidFill>
              </a:rPr>
              <a:t>Судинна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гімнастика</a:t>
            </a:r>
            <a:r>
              <a:rPr lang="ru-RU" sz="3200" dirty="0" smtClean="0">
                <a:solidFill>
                  <a:srgbClr val="00B050"/>
                </a:solidFill>
              </a:rPr>
              <a:t>: </a:t>
            </a:r>
            <a:r>
              <a:rPr lang="ru-RU" sz="3200" dirty="0" err="1" smtClean="0">
                <a:solidFill>
                  <a:srgbClr val="00B050"/>
                </a:solidFill>
              </a:rPr>
              <a:t>Рятівний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засіб</a:t>
            </a:r>
            <a:r>
              <a:rPr lang="ru-RU" sz="3200" dirty="0" smtClean="0">
                <a:solidFill>
                  <a:srgbClr val="00B050"/>
                </a:solidFill>
              </a:rPr>
              <a:t> при </a:t>
            </a:r>
            <a:r>
              <a:rPr lang="ru-RU" sz="3200" dirty="0" err="1" smtClean="0">
                <a:solidFill>
                  <a:srgbClr val="00B050"/>
                </a:solidFill>
              </a:rPr>
              <a:t>гіпертонії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і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головних</a:t>
            </a:r>
            <a:r>
              <a:rPr lang="ru-RU" sz="3200" dirty="0" smtClean="0">
                <a:solidFill>
                  <a:srgbClr val="00B050"/>
                </a:solidFill>
              </a:rPr>
              <a:t> болях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2520280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Голова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болить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безлічі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причин.  Для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болів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розроблена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судинна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гімнастика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себе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шийного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хребта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релаксації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м'язів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шиї.Описанні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допоможуть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позбавитися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запаморочень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болів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зняти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підвищений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тиск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розуміти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отворах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бічних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відростків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хребців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шийного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проходять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хребетні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артерії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живлять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задні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відділи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головного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 при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різкому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неакуратному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повороті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шиї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пошкодження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У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верхніх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відділах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шиї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довгастий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мозок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відповідальний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серцеву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будь-які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першому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другому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шийних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хребцях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бути максимально </a:t>
            </a:r>
            <a:r>
              <a:rPr lang="ru-RU" sz="18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щадними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Сосудистая гимнастика: Спасительное средство при гипертонии и головных бол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861048"/>
            <a:ext cx="4536504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біль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тиск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судинна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гімнастика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Розслаблення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прямих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м'язів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голови</a:t>
            </a:r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Розслаблення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косих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м'язів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голови</a:t>
            </a:r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Розслаблення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розгиначів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голови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шиї</a:t>
            </a:r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Розслаблення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коротких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ротаторів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шиї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720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шийний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хребта,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плавно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повільно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форсуючи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темп,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максимальною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обережністю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ретельністю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кажучи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пропоновані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допоможуть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позбавитися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першопричиних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болів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запаморочень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підвищеного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тиску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функціональних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біомеханічних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верхньому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хребта.</a:t>
            </a:r>
          </a:p>
          <a:p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Треба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половини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стійкою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сильного головного болю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порушеннях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шийного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хребта. 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Симптоми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шийної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головного болю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роздратування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симпатичного хребетного нерва, яке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різкого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болю в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правій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лівій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Хочу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зауважити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нервові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волокна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другого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шийного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хребця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йдуть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прямо до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стовбура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головного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серцево-судинних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розладів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тлі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головного болю «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шийного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характеру.  Так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виду головного болю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лікуванням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профілактикою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серцево-судинних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2800" b="1" dirty="0" err="1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800" b="1" dirty="0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800" b="1" dirty="0" err="1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приступити</a:t>
            </a:r>
            <a:r>
              <a:rPr lang="ru-RU" sz="2800" b="1" dirty="0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dirty="0" err="1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судинної</a:t>
            </a:r>
            <a:r>
              <a:rPr lang="ru-RU" sz="2800" b="1" dirty="0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гімнастики</a:t>
            </a:r>
            <a:r>
              <a:rPr lang="ru-RU" sz="2800" b="1" dirty="0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верхнього</a:t>
            </a:r>
            <a:r>
              <a:rPr lang="ru-RU" sz="2800" b="1" dirty="0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sz="2800" b="1" dirty="0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 хребта, я раджу вам </a:t>
            </a:r>
            <a:r>
              <a:rPr lang="ru-RU" sz="2800" b="1" dirty="0" err="1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800" b="1" dirty="0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 силу кровотоку по </a:t>
            </a:r>
            <a:r>
              <a:rPr lang="ru-RU" sz="2800" b="1" dirty="0" err="1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хребетних</a:t>
            </a:r>
            <a:r>
              <a:rPr lang="ru-RU" sz="2800" b="1" dirty="0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артеріях</a:t>
            </a:r>
            <a:r>
              <a:rPr lang="ru-RU" sz="2800" b="1" dirty="0" smtClean="0"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.)</a:t>
            </a:r>
            <a:endParaRPr lang="ru-RU" sz="2800" b="1" dirty="0">
              <a:solidFill>
                <a:srgbClr val="92D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154619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вам треба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лягти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кушетку на спину, так,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голова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перебувала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краєм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кушетки. 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відхиліть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голову назад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залишайтеся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такому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положенні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30 с. 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поверніть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голову направо,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максимально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відхиліть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назад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відрахуйте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15 с.  На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виконайте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вправу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повернувши голову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наліво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Сосудистая гимнастика: Спасительное средство при гипертонии и головных боля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Сосудистая гимнастика: Спасительное средство при гипертонии и головных боля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Сосудистая гимнастика: Спасительное средство при гипертонии и головных боля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Сосудистая гимнастика: Спасительное средство при гипертонии и головных боля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Сосудистая гимнастика: Спасительное средство при гипертонии и головных боля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50" name="AutoShape 14" descr="Сосудистая гимнастика: Спасительное средство при гипертонии и головных боля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11" descr="C:\Users\пк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3407017" cy="2520280"/>
          </a:xfrm>
          <a:prstGeom prst="rect">
            <a:avLst/>
          </a:prstGeom>
          <a:noFill/>
        </p:spPr>
      </p:pic>
      <p:sp>
        <p:nvSpPr>
          <p:cNvPr id="39952" name="AutoShape 16" descr="Сосудистая гимнастика: Спасительное средство при гипертонии и головных боля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 flipV="1">
            <a:off x="5076056" y="3717032"/>
            <a:ext cx="3433172" cy="26642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вас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виникла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біль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відчули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запаморочення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з'явилися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«мушки»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плями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очима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утруднення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кровотоку в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хребетних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артеріях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такому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 не раджу вам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верхньому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відділі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хребта. Вам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скористатися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м'язового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розслаблення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вправами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піде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 хочу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звернути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вашу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виникненні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будь-яких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неприємних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відчуттів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будь то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біль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шиї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біль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запаморочення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поява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мушок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перед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очима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вправу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негайно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припинити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поява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відчуттів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свідчити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пошкодження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тканин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шийного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хребта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кровотоку в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хребетних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артерій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закінчувати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різко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інакше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викличе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рефлекторний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спазм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м'язів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шиї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погіршити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стан. При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скарг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3-5 с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знижувати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розтяжне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зусилля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шиї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зводячи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нуля.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простим </a:t>
            </a: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універсальним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способом </a:t>
            </a: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шийний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хребта </a:t>
            </a: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розтягування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ритмічні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рухи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складових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266272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нескладна </a:t>
            </a:r>
            <a:r>
              <a:rPr lang="ru-RU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тривалої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швидкодію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даного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вони </a:t>
            </a:r>
            <a:r>
              <a:rPr lang="ru-RU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3-4 процедур.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29258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Розслаблення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м'язів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голови</a:t>
            </a:r>
            <a:endParaRPr lang="ru-RU" sz="240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3240360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Розслаблення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м'язів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головного болю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болю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потилиці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І. п. -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сидячи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охоплюєте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кистями рук голову, при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пальці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 кладете на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підборіддя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решта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пальців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маєте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розпорядженні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віялом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потилиці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злегка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нахиляє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голову вперед.</a:t>
            </a:r>
          </a:p>
          <a:p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поглянути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вгору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глибоко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повільно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вдихнути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вдиху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руками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чинити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опір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нахилу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назад.</a:t>
            </a:r>
          </a:p>
          <a:p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вдиху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затримайте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3-5 с,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переведіть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погляд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вниз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зробіть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глибокий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повільний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видих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Нахил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точніше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описати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 кивок,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за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шийного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відділу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хребта, а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верхнешейних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хребців</a:t>
            </a:r>
            <a:r>
              <a:rPr lang="ru-RU" sz="2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3010" name="AutoShape 2" descr="Судинна гімнастика: Рятівне засіб при гіпертонії і головних боля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1691680" y="4005064"/>
            <a:ext cx="4824536" cy="27363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Розслаблення</a:t>
            </a: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косих</a:t>
            </a: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м'язів</a:t>
            </a: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голови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4788024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Розслаблення</a:t>
            </a:r>
            <a:r>
              <a:rPr lang="ru-RU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косих</a:t>
            </a:r>
            <a:r>
              <a:rPr lang="ru-RU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м'язів</a:t>
            </a:r>
            <a:r>
              <a:rPr lang="ru-RU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зняти</a:t>
            </a:r>
            <a:r>
              <a:rPr lang="ru-RU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сильні</a:t>
            </a:r>
            <a:r>
              <a:rPr lang="ru-RU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стріляючі</a:t>
            </a:r>
            <a:r>
              <a:rPr lang="ru-RU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болі</a:t>
            </a:r>
            <a:r>
              <a:rPr lang="ru-RU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ділянці</a:t>
            </a:r>
            <a:r>
              <a:rPr lang="ru-RU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потилиці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одного боку). Цей стан часто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плутають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головними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болями,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насправді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настає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стискання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потиличного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нерва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спазмованними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косими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м'язами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І. п. -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сидячи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Ось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руки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встановлюють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нижній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щелепі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пальцями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назад, а другою рукою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охоплюють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голову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чинять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тиск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скроню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При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голову максимально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нахиляють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убік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видиху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триває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5-7 с,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затримки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триває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3-5 с,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тиск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вдиху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фіксується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 flipV="1">
            <a:off x="1979712" y="3789040"/>
            <a:ext cx="5184576" cy="29211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64</TotalTime>
  <Words>943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Century Gothic</vt:lpstr>
      <vt:lpstr>Times New Roman</vt:lpstr>
      <vt:lpstr>Verdana</vt:lpstr>
      <vt:lpstr>Wingdings 2</vt:lpstr>
      <vt:lpstr>Яркая</vt:lpstr>
      <vt:lpstr>Судинна гімнастика: Рятівний засіб при гіпертонії і головних болях</vt:lpstr>
      <vt:lpstr>Судинна гімнастика: Рятівний засіб при гіпертонії і головних болях</vt:lpstr>
      <vt:lpstr>Головний біль і тиск? допоможе судинна гімнастика !</vt:lpstr>
      <vt:lpstr>Презентация PowerPoint</vt:lpstr>
      <vt:lpstr>Перед тим як приступити до судинної гімнастики верхнього відділу хребта, я раджу вам визначити силу кровотоку по хребетних артеріях.)</vt:lpstr>
      <vt:lpstr>Презентация PowerPoint</vt:lpstr>
      <vt:lpstr>Найбільш простим і універсальним способом впливу на шийний відділ хребта є розтягування і ритмічні рухи. Їх переваги складаються з двох складових:</vt:lpstr>
      <vt:lpstr>Розслаблення прямих м'язів голови</vt:lpstr>
      <vt:lpstr>Розслаблення косих м'язів голови</vt:lpstr>
      <vt:lpstr>Розслаблення розгиначів голови і шиї</vt:lpstr>
      <vt:lpstr>Розслаблення коротких ротаторів шиї</vt:lpstr>
      <vt:lpstr>Вправи тонізуючі м’язи шиї та для зняття болю</vt:lpstr>
      <vt:lpstr>Презентация PowerPoint</vt:lpstr>
      <vt:lpstr>Презентация PowerPoint</vt:lpstr>
      <vt:lpstr>Презентация PowerPoint</vt:lpstr>
      <vt:lpstr>Презентация PowerPoint</vt:lpstr>
      <vt:lpstr>Вправи для шийного відділу хребта при вертеброгенних порушеннях мозкового кровообігу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Судинна гімнастика: Рятівний засіб при гіпертонії і головних болях</dc:title>
  <dc:creator>пк</dc:creator>
  <cp:lastModifiedBy>Пользователь</cp:lastModifiedBy>
  <cp:revision>8</cp:revision>
  <dcterms:created xsi:type="dcterms:W3CDTF">2021-02-25T06:55:27Z</dcterms:created>
  <dcterms:modified xsi:type="dcterms:W3CDTF">2022-03-29T21:22:38Z</dcterms:modified>
</cp:coreProperties>
</file>