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2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4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56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8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4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5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1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0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5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011811-EC61-40D9-9ABD-5B461E0DA07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31C8DE-95BF-47A1-93EF-D45C103E3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 су</a:t>
            </a:r>
            <a:r>
              <a:rPr lang="uk-UA" dirty="0" err="1" smtClean="0"/>
              <a:t>глобової</a:t>
            </a:r>
            <a:r>
              <a:rPr lang="uk-UA" dirty="0" smtClean="0"/>
              <a:t> гімнастики для верхнього плечового поясу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0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51164"/>
            <a:ext cx="10364451" cy="1205346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/>
              <a:t>Хвиля. Руки злегка рухаються вперед і робиться рух як ніби гладимо м’яч, а внизу ніби руки повертаються під круглим предметом. Руки розслаблені.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1" y="1856510"/>
            <a:ext cx="4064000" cy="228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4446227"/>
            <a:ext cx="4064000" cy="228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6" y="2604655"/>
            <a:ext cx="4458084" cy="25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Змія. Така ж хвиля але в горизонтальній плоскості.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1" y="2056317"/>
            <a:ext cx="4718628" cy="26542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296840"/>
            <a:ext cx="5026507" cy="2827410"/>
          </a:xfrm>
        </p:spPr>
      </p:pic>
    </p:spTree>
    <p:extLst>
      <p:ext uri="{BB962C8B-B14F-4D97-AF65-F5344CB8AC3E}">
        <p14:creationId xmlns:p14="http://schemas.microsoft.com/office/powerpoint/2010/main" val="427862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dirty="0" err="1" smtClean="0"/>
              <a:t>Зжимаємо</a:t>
            </a:r>
            <a:r>
              <a:rPr lang="uk-UA" sz="2800" dirty="0" smtClean="0"/>
              <a:t> кулаки. Руки зігнуті в ліктьовому суглобі, пальці доверху на рівні плечей. </a:t>
            </a:r>
            <a:r>
              <a:rPr lang="uk-UA" sz="2800" dirty="0" err="1" smtClean="0"/>
              <a:t>Зжимаємо</a:t>
            </a:r>
            <a:r>
              <a:rPr lang="uk-UA" sz="2800" dirty="0" smtClean="0"/>
              <a:t> і розжимаємо кулаки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09" y="2214694"/>
            <a:ext cx="4657052" cy="2619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3" y="4114799"/>
            <a:ext cx="44703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75" y="291915"/>
            <a:ext cx="10364451" cy="159617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Розтяжка для пальців рук і долоні. Права рука зігнута в ліктьовому суглобі, долоня доверху. Лікоть впирається в живіт. Лівою рукою тримаємо пальці правої і тягнем їх вниз приблизно 20 секунд. Потім те ж лівою рукою. Також окремо тягнемо великий палець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" y="1889111"/>
            <a:ext cx="4064000" cy="228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889111"/>
            <a:ext cx="4064000" cy="2286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4572000"/>
            <a:ext cx="40640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" y="4572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6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В.п</a:t>
            </a:r>
            <a:r>
              <a:rPr lang="uk-UA" dirty="0" smtClean="0"/>
              <a:t>. те ж саме. Захватуємо пальці правої руки лівою, але вже випрямляємо руку.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64" y="2380949"/>
            <a:ext cx="5783118" cy="3253004"/>
          </a:xfrm>
        </p:spPr>
      </p:pic>
    </p:spTree>
    <p:extLst>
      <p:ext uri="{BB962C8B-B14F-4D97-AF65-F5344CB8AC3E}">
        <p14:creationId xmlns:p14="http://schemas.microsoft.com/office/powerpoint/2010/main" val="270107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102" y="466117"/>
            <a:ext cx="10364451" cy="159617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Обертання розкритою кистю. Максимально розкриваємо кисть і робимо обертання в зап’ястковому суглобі.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294"/>
            <a:ext cx="4064000" cy="228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949935"/>
            <a:ext cx="4064000" cy="228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82" y="4572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2" y="872836"/>
            <a:ext cx="9047644" cy="1341858"/>
          </a:xfrm>
        </p:spPr>
        <p:txBody>
          <a:bodyPr/>
          <a:lstStyle/>
          <a:p>
            <a:r>
              <a:rPr lang="uk-UA" dirty="0" smtClean="0"/>
              <a:t>Рахуємо гроші.  Ковзні рухи пальцями, ніби рахуємо гроші.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4" y="2367092"/>
            <a:ext cx="4560224" cy="25651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8" y="3301732"/>
            <a:ext cx="4804836" cy="2702720"/>
          </a:xfrm>
        </p:spPr>
      </p:pic>
    </p:spTree>
    <p:extLst>
      <p:ext uri="{BB962C8B-B14F-4D97-AF65-F5344CB8AC3E}">
        <p14:creationId xmlns:p14="http://schemas.microsoft.com/office/powerpoint/2010/main" val="186513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на піаніно. Кисті на </a:t>
            </a:r>
            <a:r>
              <a:rPr lang="uk-UA" dirty="0" err="1" smtClean="0"/>
              <a:t>стегні</a:t>
            </a:r>
            <a:r>
              <a:rPr lang="uk-UA" dirty="0" smtClean="0"/>
              <a:t>,  рух ніби граємо на піаніно.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7" y="2492736"/>
            <a:ext cx="5174286" cy="2910536"/>
          </a:xfrm>
        </p:spPr>
      </p:pic>
    </p:spTree>
    <p:extLst>
      <p:ext uri="{BB962C8B-B14F-4D97-AF65-F5344CB8AC3E}">
        <p14:creationId xmlns:p14="http://schemas.microsoft.com/office/powerpoint/2010/main" val="301045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Згинання і обертання в лікті. Розгинаємо максимально руку в ліктьовому суглобі і згинаємо. Кисть зжата в кулак. Потім робимо обертання в різні сторони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0" y="4092935"/>
            <a:ext cx="4730174" cy="26607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8" y="2408656"/>
            <a:ext cx="4584852" cy="2578979"/>
          </a:xfrm>
        </p:spPr>
      </p:pic>
    </p:spTree>
    <p:extLst>
      <p:ext uri="{BB962C8B-B14F-4D97-AF65-F5344CB8AC3E}">
        <p14:creationId xmlns:p14="http://schemas.microsoft.com/office/powerpoint/2010/main" val="119422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Кругові рухи в плечовому суглобі. Руки зігнуті в ліктьовому суглобі, пальці на плечах. Робимо обертання в плечах. Потім почергово.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18" y="2214694"/>
            <a:ext cx="4064000" cy="228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28" y="3033062"/>
            <a:ext cx="4361490" cy="2453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18" y="4572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341" y="526473"/>
            <a:ext cx="9010732" cy="14526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Віяло. Руки зігнуті в ліктьовому суглобі, долоні доверху. Згинати почергово кожен палець, потім те ж в іншу сторону.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73" y="3600983"/>
            <a:ext cx="5297646" cy="2979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6" y="2214694"/>
            <a:ext cx="4929675" cy="2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Махаємо віялом. Тепер до тієї вправи  додаємо обертання в </a:t>
            </a:r>
            <a:r>
              <a:rPr lang="uk-UA" dirty="0" err="1" smtClean="0"/>
              <a:t>зап’ятсковому</a:t>
            </a:r>
            <a:r>
              <a:rPr lang="uk-UA" dirty="0" smtClean="0"/>
              <a:t> суглобі.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250347"/>
            <a:ext cx="4708002" cy="2648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471"/>
            <a:ext cx="5172364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0837"/>
            <a:ext cx="10197569" cy="1579850"/>
          </a:xfrm>
        </p:spPr>
        <p:txBody>
          <a:bodyPr>
            <a:normAutofit/>
          </a:bodyPr>
          <a:lstStyle/>
          <a:p>
            <a:r>
              <a:rPr lang="uk-UA" dirty="0" smtClean="0"/>
              <a:t>Рухи в лікті. До тієї ж вправи додаємо обертання в ліктьовому суглобі. Потім в зворотну сторону.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740088"/>
            <a:ext cx="4064000" cy="2525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99" y="4322671"/>
            <a:ext cx="4064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99" y="1863679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865061" cy="10717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Зустріч з великим пальцем. Руки прижаті до грудей. Почергово торкаємося великим пальцем до іншого. Кисть розкрита.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45" y="3947463"/>
            <a:ext cx="4064000" cy="228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5" y="2313708"/>
            <a:ext cx="448271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Обертання кулаками. </a:t>
            </a:r>
            <a:r>
              <a:rPr lang="uk-UA" dirty="0" err="1" smtClean="0"/>
              <a:t>Зжимаємо</a:t>
            </a:r>
            <a:r>
              <a:rPr lang="uk-UA" dirty="0" smtClean="0"/>
              <a:t> кулаки і починаємо обертання, спочатку в одну сторону, потім в іншу.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64" y="3517971"/>
            <a:ext cx="5346702" cy="3007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3047"/>
            <a:ext cx="5035392" cy="28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Кішка випускає нігті. Долоні розкриті і робимо рухи </a:t>
            </a:r>
            <a:r>
              <a:rPr lang="uk-UA" dirty="0" err="1" smtClean="0"/>
              <a:t>імітуючі</a:t>
            </a:r>
            <a:r>
              <a:rPr lang="uk-UA" dirty="0" smtClean="0"/>
              <a:t> дряпання.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2643251"/>
            <a:ext cx="5105400" cy="2871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90" y="2643251"/>
            <a:ext cx="4929636" cy="2772920"/>
          </a:xfrm>
        </p:spPr>
      </p:pic>
    </p:spTree>
    <p:extLst>
      <p:ext uri="{BB962C8B-B14F-4D97-AF65-F5344CB8AC3E}">
        <p14:creationId xmlns:p14="http://schemas.microsoft.com/office/powerpoint/2010/main" val="10498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85" y="831273"/>
            <a:ext cx="10128298" cy="885608"/>
          </a:xfrm>
        </p:spPr>
        <p:txBody>
          <a:bodyPr>
            <a:noAutofit/>
          </a:bodyPr>
          <a:lstStyle/>
          <a:p>
            <a:r>
              <a:rPr lang="uk-UA" sz="2400" dirty="0" smtClean="0"/>
              <a:t>Кругові рухи кистями. Тримаємо руки в області </a:t>
            </a:r>
            <a:r>
              <a:rPr lang="uk-UA" sz="2400" dirty="0" err="1" smtClean="0"/>
              <a:t>за’пятскового</a:t>
            </a:r>
            <a:r>
              <a:rPr lang="uk-UA" sz="2400" dirty="0" smtClean="0"/>
              <a:t> суглобу разом, і обертаємо, але не відриваючи руки одну від одної. Спочатку в </a:t>
            </a:r>
            <a:r>
              <a:rPr lang="uk-UA" sz="2400" dirty="0"/>
              <a:t>о</a:t>
            </a:r>
            <a:r>
              <a:rPr lang="uk-UA" sz="2400" dirty="0" smtClean="0"/>
              <a:t>дну потім в іншу сторону.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5" y="2118663"/>
            <a:ext cx="5026507" cy="28274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16" y="3393194"/>
            <a:ext cx="5521348" cy="31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29" y="720560"/>
            <a:ext cx="10364451" cy="1040957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Ескаватор</a:t>
            </a:r>
            <a:r>
              <a:rPr lang="uk-UA" dirty="0" smtClean="0"/>
              <a:t>.  </a:t>
            </a:r>
            <a:r>
              <a:rPr lang="uk-UA" dirty="0" err="1" smtClean="0"/>
              <a:t>зап’ятскові</a:t>
            </a:r>
            <a:r>
              <a:rPr lang="uk-UA" dirty="0" smtClean="0"/>
              <a:t> суглоби торкаються один одного і робляться обертання.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367092"/>
            <a:ext cx="4927986" cy="27719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81" y="1938553"/>
            <a:ext cx="4064000" cy="228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81" y="4401589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64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150</TotalTime>
  <Words>362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Tw Cen MT</vt:lpstr>
      <vt:lpstr>Капля</vt:lpstr>
      <vt:lpstr>Комплекс суглобової гімнастики для верхнього плечового поясу</vt:lpstr>
      <vt:lpstr>Віяло. Руки зігнуті в ліктьовому суглобі, долоні доверху. Згинати почергово кожен палець, потім те ж в іншу сторону.</vt:lpstr>
      <vt:lpstr>Махаємо віялом. Тепер до тієї вправи  додаємо обертання в зап’ятсковому суглобі.</vt:lpstr>
      <vt:lpstr>Рухи в лікті. До тієї ж вправи додаємо обертання в ліктьовому суглобі. Потім в зворотну сторону.</vt:lpstr>
      <vt:lpstr>Зустріч з великим пальцем. Руки прижаті до грудей. Почергово торкаємося великим пальцем до іншого. Кисть розкрита.</vt:lpstr>
      <vt:lpstr>Обертання кулаками. Зжимаємо кулаки і починаємо обертання, спочатку в одну сторону, потім в іншу.</vt:lpstr>
      <vt:lpstr>Кішка випускає нігті. Долоні розкриті і робимо рухи імітуючі дряпання.</vt:lpstr>
      <vt:lpstr>Кругові рухи кистями. Тримаємо руки в області за’пятскового суглобу разом, і обертаємо, але не відриваючи руки одну від одної. Спочатку в одну потім в іншу сторону.</vt:lpstr>
      <vt:lpstr>Ескаватор.  зап’ятскові суглоби торкаються один одного і робляться обертання.</vt:lpstr>
      <vt:lpstr>Хвиля. Руки злегка рухаються вперед і робиться рух як ніби гладимо м’яч, а внизу ніби руки повертаються під круглим предметом. Руки розслаблені.</vt:lpstr>
      <vt:lpstr>Змія. Така ж хвиля але в горизонтальній плоскості.</vt:lpstr>
      <vt:lpstr>Зжимаємо кулаки. Руки зігнуті в ліктьовому суглобі, пальці доверху на рівні плечей. Зжимаємо і розжимаємо кулаки</vt:lpstr>
      <vt:lpstr>Розтяжка для пальців рук і долоні. Права рука зігнута в ліктьовому суглобі, долоня доверху. Лікоть впирається в живіт. Лівою рукою тримаємо пальці правої і тягнем їх вниз приблизно 20 секунд. Потім те ж лівою рукою. Також окремо тягнемо великий палець</vt:lpstr>
      <vt:lpstr>В.п. те ж саме. Захватуємо пальці правої руки лівою, але вже випрямляємо руку. </vt:lpstr>
      <vt:lpstr>Обертання розкритою кистю. Максимально розкриваємо кисть і робимо обертання в зап’ястковому суглобі.</vt:lpstr>
      <vt:lpstr>Рахуємо гроші.  Ковзні рухи пальцями, ніби рахуємо гроші. </vt:lpstr>
      <vt:lpstr>Гра на піаніно. Кисті на стегні,  рух ніби граємо на піаніно. </vt:lpstr>
      <vt:lpstr>Згинання і обертання в лікті. Розгинаємо максимально руку в ліктьовому суглобі і згинаємо. Кисть зжата в кулак. Потім робимо обертання в різні сторони</vt:lpstr>
      <vt:lpstr>Кругові рухи в плечовому суглобі. Руки зігнуті в ліктьовому суглобі, пальці на плечах. Робимо обертання в плечах. Потім почергово.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Пользователь</cp:lastModifiedBy>
  <cp:revision>9</cp:revision>
  <dcterms:created xsi:type="dcterms:W3CDTF">2021-03-11T14:03:37Z</dcterms:created>
  <dcterms:modified xsi:type="dcterms:W3CDTF">2022-03-29T21:54:35Z</dcterms:modified>
</cp:coreProperties>
</file>