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4.jpg" ContentType="image/png"/>
  <Override PartName="/ppt/media/image7.jpg" ContentType="image/png"/>
  <Override PartName="/ppt/media/image8.jpg" ContentType="image/png"/>
  <Override PartName="/ppt/media/image9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3.jpg" ContentType="image/png"/>
  <Override PartName="/ppt/media/image14.jpg" ContentType="image/png"/>
  <Override PartName="/ppt/media/image15.jpg" ContentType="image/png"/>
  <Override PartName="/ppt/media/image16.jpg" ContentType="image/png"/>
  <Override PartName="/ppt/media/image17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1.jpg" ContentType="image/png"/>
  <Override PartName="/ppt/media/image22.jpg" ContentType="image/png"/>
  <Override PartName="/ppt/media/image23.jpg" ContentType="image/png"/>
  <Override PartName="/ppt/media/image24.jpg" ContentType="image/png"/>
  <Override PartName="/ppt/media/image25.jpg" ContentType="image/png"/>
  <Override PartName="/ppt/media/image26.jpg" ContentType="image/png"/>
  <Override PartName="/ppt/media/image27.jpg" ContentType="image/png"/>
  <Override PartName="/ppt/media/image28.jpg" ContentType="image/png"/>
  <Override PartName="/ppt/media/image29.jpg" ContentType="image/png"/>
  <Override PartName="/ppt/media/image30.jpg" ContentType="image/png"/>
  <Override PartName="/ppt/media/image31.jpg" ContentType="image/png"/>
  <Override PartName="/ppt/media/image32.jpg" ContentType="image/png"/>
  <Override PartName="/ppt/media/image3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суглобової гімнастики для хребта та нижніх кінцівок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4876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72000"/>
          </a:xfrm>
        </p:spPr>
        <p:txBody>
          <a:bodyPr/>
          <a:lstStyle/>
          <a:p>
            <a:r>
              <a:rPr lang="uk-UA" dirty="0" smtClean="0"/>
              <a:t>Неглибокий присід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2080440" cy="3299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84984"/>
            <a:ext cx="3345470" cy="3200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1954263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широко, таз назад, присід на 10-15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Переносити вагу з однієї ноги на другу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79208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 тазом вісімкою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5"/>
            <a:ext cx="2520280" cy="3081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6" y="3429000"/>
            <a:ext cx="3652592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2391271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широко, руки на пояс, таз назад, коліна зігнуті.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Тазом «намалювати» цифру вісім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72000"/>
          </a:xfrm>
        </p:spPr>
        <p:txBody>
          <a:bodyPr/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Ломбада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21558"/>
            <a:ext cx="3642676" cy="3764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2438611" cy="1737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30711"/>
            <a:ext cx="2088061" cy="2118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445224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на ширині плеч, стопи паралельно, розслабити поперек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 тільки тазовими кістками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073273"/>
          </a:xfrm>
        </p:spPr>
        <p:txBody>
          <a:bodyPr/>
          <a:lstStyle/>
          <a:p>
            <a:r>
              <a:rPr lang="uk-UA" dirty="0" smtClean="0"/>
              <a:t>Вправи для хребта сидячи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682096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Прогин – згинання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3168352" cy="2858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5892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стільці, спина рівна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розвести, прогнутись в спині, підборіддям тягнутися вгору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вдиху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7"/>
            <a:ext cx="3456384" cy="3218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7602" y="4649663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привести, спину округлити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Видихнути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802710" cy="3254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3124" y="1180353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зігнуті в ліктях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Напружити м’язи спини, руки поступово, плавно відводити назад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01" y="2924944"/>
            <a:ext cx="3993226" cy="2735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49411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те ж саме, піднімати та упускати лікті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76064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Бокові нахили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268761"/>
            <a:ext cx="3600400" cy="2912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2568163" cy="4229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414847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видоху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нахил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Плавні рухи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 амплітуди при болях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72000"/>
          </a:xfrm>
        </p:spPr>
        <p:txBody>
          <a:bodyPr/>
          <a:lstStyle/>
          <a:p>
            <a:r>
              <a:rPr lang="uk-UA" dirty="0" smtClean="0"/>
              <a:t>Кругові рухи корпусом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3231160" cy="3680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4244708" cy="3520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105273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Корпусом виконати плавні рухи по колу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Амплітуда не велика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 в одну потім в другу сторони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15719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 круга вдих, пів круга видих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збільшувати амплітуду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682096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Підйом – опускання плеч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204865"/>
            <a:ext cx="3384376" cy="3010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923376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19168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вдосі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плечі – вгору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вниз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 вправами потрібно робити відпочинок;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появі болю зменшити амплітуду, якщо біль не зменшився пропустити;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Слідкувати за правильним диханням. </a:t>
            </a:r>
          </a:p>
        </p:txBody>
      </p:sp>
    </p:spTree>
    <p:extLst>
      <p:ext uri="{BB962C8B-B14F-4D97-AF65-F5344CB8AC3E}">
        <p14:creationId xmlns:p14="http://schemas.microsoft.com/office/powerpoint/2010/main" val="35179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128792" cy="5346594"/>
          </a:xfrm>
        </p:spPr>
      </p:pic>
    </p:spTree>
    <p:extLst>
      <p:ext uri="{BB962C8B-B14F-4D97-AF65-F5344CB8AC3E}">
        <p14:creationId xmlns:p14="http://schemas.microsoft.com/office/powerpoint/2010/main" val="25422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7200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гімнастики потрібно виконувати 1 раз в день;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 вправи мають бути безпечними та корисними;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починаються зі стоп, та мають бути безболісними;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болях та дискомфорті необхідно зменшити амплітуду рухів, при виражених болях слід пропустити</a:t>
            </a:r>
            <a:r>
              <a:rPr lang="ru-RU" dirty="0" smtClean="0"/>
              <a:t>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для стоп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159" y="1374320"/>
            <a:ext cx="8229600" cy="4572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 звід стопи. Ноги на ширині плеч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985751" cy="3101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6252" y="527477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 легкі перекати з акцентом на зовнішню сторону стопи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7"/>
          <a:stretch/>
        </p:blipFill>
        <p:spPr>
          <a:xfrm>
            <a:off x="411724" y="2492896"/>
            <a:ext cx="3008147" cy="2508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09011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поставити стопи близько та робити імітацію ходьби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587494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Переносити вагу тіла з однієї ноги на іншу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08036" y="332656"/>
            <a:ext cx="3744416" cy="576064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п’ятках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92080" y="548680"/>
            <a:ext cx="2969568" cy="1008112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Розминка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стопи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24744"/>
            <a:ext cx="3481387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450912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опору.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згинати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ходьбі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285908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5445224"/>
            <a:ext cx="4104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Злегка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2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7200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«Тісне взуття»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8" y="1250340"/>
            <a:ext cx="3810330" cy="2629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1253019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Зігнути пальці, так ніби у тісному взутті.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Крокувати у такому положенні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3426968" cy="30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на гомілковостопний суглоб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596952" cy="2263336"/>
          </a:xfrm>
        </p:spPr>
      </p:pic>
      <p:sp>
        <p:nvSpPr>
          <p:cNvPr id="5" name="TextBox 4"/>
          <p:cNvSpPr txBox="1"/>
          <p:nvPr/>
        </p:nvSpPr>
        <p:spPr>
          <a:xfrm>
            <a:off x="5076056" y="234888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нога вперед, ліва назад.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Вагу тіла перенести на праву ногу.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Круговий рух з акцентом на гомілковостопний суглоб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8772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Таку ж вправу виконати і на лівій нозі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23427"/>
            <a:ext cx="2133785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для колінного суглобу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-1" b="4990"/>
          <a:stretch/>
        </p:blipFill>
        <p:spPr>
          <a:xfrm>
            <a:off x="5796136" y="1700808"/>
            <a:ext cx="2727438" cy="3445743"/>
          </a:xfrm>
        </p:spPr>
      </p:pic>
      <p:sp>
        <p:nvSpPr>
          <p:cNvPr id="5" name="TextBox 4"/>
          <p:cNvSpPr txBox="1"/>
          <p:nvPr/>
        </p:nvSpPr>
        <p:spPr>
          <a:xfrm>
            <a:off x="395536" y="198884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на ширині плеч, руки на колінах.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Зігнути ноги в колінах і робити кругові рухи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72210"/>
            <a:ext cx="2085416" cy="3162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537321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Оберти виконувати в обидві сторони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для кульшового суглобу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Бокове розтягнення стегна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92896"/>
            <a:ext cx="2095682" cy="3421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2575783" cy="3429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3140968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на ширині плеч, руки на поясі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Відводити тазові кістки вліво, вправо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Тулуб нахиляється в протилежний бік.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Нахил на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видоху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кожним разом збільшу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амплітуду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Кругові рухи стегнами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16203"/>
            <a:ext cx="2520280" cy="3018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64904"/>
            <a:ext cx="1944216" cy="3761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обидві сторони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497</TotalTime>
  <Words>427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Комплекс суглобової гімнастики для хребта та нижніх кінцівок</vt:lpstr>
      <vt:lpstr>Пам’ятка</vt:lpstr>
      <vt:lpstr>Вправи для стоп</vt:lpstr>
      <vt:lpstr>Презентация PowerPoint</vt:lpstr>
      <vt:lpstr>Презентация PowerPoint</vt:lpstr>
      <vt:lpstr>Вправи на гомілковостопний суглоб</vt:lpstr>
      <vt:lpstr>Вправа для колінного суглобу</vt:lpstr>
      <vt:lpstr>Вправи для кульшового суглобу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Вправи для хребта сидячи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</dc:creator>
  <cp:lastModifiedBy>Пользователь Windows</cp:lastModifiedBy>
  <cp:revision>25</cp:revision>
  <dcterms:created xsi:type="dcterms:W3CDTF">2021-03-11T07:57:02Z</dcterms:created>
  <dcterms:modified xsi:type="dcterms:W3CDTF">2021-03-11T16:30:38Z</dcterms:modified>
</cp:coreProperties>
</file>