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4" r:id="rId8"/>
    <p:sldId id="265" r:id="rId9"/>
    <p:sldId id="267" r:id="rId10"/>
    <p:sldId id="260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B022-E5A8-487F-BDAE-F52288614C2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5CBA2B4-2627-4057-BBDA-79B3FE602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60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B022-E5A8-487F-BDAE-F52288614C2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5CBA2B4-2627-4057-BBDA-79B3FE602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69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B022-E5A8-487F-BDAE-F52288614C2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5CBA2B4-2627-4057-BBDA-79B3FE602C6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9498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B022-E5A8-487F-BDAE-F52288614C2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5CBA2B4-2627-4057-BBDA-79B3FE602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235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B022-E5A8-487F-BDAE-F52288614C2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5CBA2B4-2627-4057-BBDA-79B3FE602C6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4473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B022-E5A8-487F-BDAE-F52288614C2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5CBA2B4-2627-4057-BBDA-79B3FE602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160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B022-E5A8-487F-BDAE-F52288614C2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A2B4-2627-4057-BBDA-79B3FE602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050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B022-E5A8-487F-BDAE-F52288614C2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A2B4-2627-4057-BBDA-79B3FE602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84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B022-E5A8-487F-BDAE-F52288614C2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A2B4-2627-4057-BBDA-79B3FE602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42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B022-E5A8-487F-BDAE-F52288614C2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5CBA2B4-2627-4057-BBDA-79B3FE602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353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B022-E5A8-487F-BDAE-F52288614C2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5CBA2B4-2627-4057-BBDA-79B3FE602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39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B022-E5A8-487F-BDAE-F52288614C2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5CBA2B4-2627-4057-BBDA-79B3FE602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794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B022-E5A8-487F-BDAE-F52288614C2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A2B4-2627-4057-BBDA-79B3FE602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755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B022-E5A8-487F-BDAE-F52288614C2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A2B4-2627-4057-BBDA-79B3FE602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80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B022-E5A8-487F-BDAE-F52288614C2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A2B4-2627-4057-BBDA-79B3FE602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206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B022-E5A8-487F-BDAE-F52288614C2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5CBA2B4-2627-4057-BBDA-79B3FE602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24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EB022-E5A8-487F-BDAE-F52288614C2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5CBA2B4-2627-4057-BBDA-79B3FE602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59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67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11" y="295699"/>
            <a:ext cx="1533248" cy="22096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6059" y="295699"/>
            <a:ext cx="1533248" cy="22096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11" y="2801079"/>
            <a:ext cx="1672446" cy="24134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812" y="232050"/>
            <a:ext cx="627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1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811" y="2801079"/>
            <a:ext cx="841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18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03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39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6082" y="4027435"/>
            <a:ext cx="3526498" cy="25943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9886" y="2931886"/>
            <a:ext cx="3241497" cy="27091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18971" y="2365829"/>
            <a:ext cx="72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6458" y="293188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16685" y="3842769"/>
            <a:ext cx="667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3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596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49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07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331" y="1944336"/>
            <a:ext cx="2998472" cy="39199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18" y="106799"/>
            <a:ext cx="3568312" cy="34661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3459" y="3904295"/>
            <a:ext cx="4969489" cy="23803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7017" y="106799"/>
            <a:ext cx="58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4000" y="1944336"/>
            <a:ext cx="65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963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85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78344" cy="433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63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1824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</TotalTime>
  <Words>7</Words>
  <Application>Microsoft Office PowerPoint</Application>
  <PresentationFormat>Widescreen</PresentationFormat>
  <Paragraphs>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Легкий дым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Ilona</dc:creator>
  <cp:lastModifiedBy>Пользователь</cp:lastModifiedBy>
  <cp:revision>11</cp:revision>
  <dcterms:created xsi:type="dcterms:W3CDTF">2021-03-13T17:26:41Z</dcterms:created>
  <dcterms:modified xsi:type="dcterms:W3CDTF">2021-03-14T22:55:13Z</dcterms:modified>
</cp:coreProperties>
</file>