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6" r:id="rId15"/>
    <p:sldId id="277" r:id="rId16"/>
    <p:sldId id="278" r:id="rId17"/>
    <p:sldId id="279" r:id="rId18"/>
    <p:sldId id="280" r:id="rId19"/>
    <p:sldId id="274" r:id="rId20"/>
    <p:sldId id="281" r:id="rId21"/>
    <p:sldId id="272" r:id="rId22"/>
    <p:sldId id="269" r:id="rId23"/>
    <p:sldId id="271" r:id="rId24"/>
    <p:sldId id="273" r:id="rId25"/>
    <p:sldId id="275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image" Target="../media/image28.gif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image" Target="../media/image36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image" Target="../media/image28.gif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image" Target="../media/image36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847EB-87CE-4901-B67E-D334B8D58CF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43C1B44C-1E41-45C6-8297-E2948B4B34C3}">
      <dgm:prSet phldrT="[Текст]" custT="1"/>
      <dgm:spPr/>
      <dgm:t>
        <a:bodyPr/>
        <a:lstStyle/>
        <a:p>
          <a:r>
            <a:rPr lang="uk-UA" sz="2400" dirty="0" smtClean="0"/>
            <a:t>Засоби </a:t>
          </a:r>
          <a:r>
            <a:rPr lang="uk-UA" sz="2400" dirty="0" err="1" smtClean="0"/>
            <a:t>обчислю</a:t>
          </a:r>
          <a:r>
            <a:rPr lang="uk-UA" sz="2400" dirty="0" smtClean="0"/>
            <a:t>-вальної техніки</a:t>
          </a:r>
          <a:endParaRPr lang="ru-RU" sz="2400" dirty="0"/>
        </a:p>
      </dgm:t>
    </dgm:pt>
    <dgm:pt modelId="{2A17EC53-18E4-4B81-8781-C93C63D7CEA0}" type="parTrans" cxnId="{04995282-FF49-4E0D-A48B-CE2E4A833683}">
      <dgm:prSet/>
      <dgm:spPr/>
      <dgm:t>
        <a:bodyPr/>
        <a:lstStyle/>
        <a:p>
          <a:endParaRPr lang="ru-RU"/>
        </a:p>
      </dgm:t>
    </dgm:pt>
    <dgm:pt modelId="{A263A35E-3C6B-41A8-AA2D-9001903A84AA}" type="sibTrans" cxnId="{04995282-FF49-4E0D-A48B-CE2E4A833683}">
      <dgm:prSet/>
      <dgm:spPr/>
      <dgm:t>
        <a:bodyPr/>
        <a:lstStyle/>
        <a:p>
          <a:endParaRPr lang="ru-RU"/>
        </a:p>
      </dgm:t>
    </dgm:pt>
    <dgm:pt modelId="{3CBE7C10-9485-428B-8176-8E14C6548A32}">
      <dgm:prSet phldrT="[Текст]" custT="1"/>
      <dgm:spPr/>
      <dgm:t>
        <a:bodyPr/>
        <a:lstStyle/>
        <a:p>
          <a:r>
            <a:rPr lang="uk-UA" sz="2400" dirty="0" err="1" smtClean="0"/>
            <a:t>Інформа-ційна</a:t>
          </a:r>
          <a:r>
            <a:rPr lang="uk-UA" sz="2400" dirty="0" smtClean="0"/>
            <a:t> діяльність </a:t>
          </a:r>
          <a:endParaRPr lang="ru-RU" sz="2400" dirty="0"/>
        </a:p>
      </dgm:t>
    </dgm:pt>
    <dgm:pt modelId="{E941E703-10DB-41B7-8424-BF9A4C913A40}" type="parTrans" cxnId="{0A855191-B879-4718-9D91-703AAE0C683E}">
      <dgm:prSet/>
      <dgm:spPr/>
      <dgm:t>
        <a:bodyPr/>
        <a:lstStyle/>
        <a:p>
          <a:endParaRPr lang="ru-RU"/>
        </a:p>
      </dgm:t>
    </dgm:pt>
    <dgm:pt modelId="{887A925E-30D2-467F-8CCE-E38569097C4E}" type="sibTrans" cxnId="{0A855191-B879-4718-9D91-703AAE0C683E}">
      <dgm:prSet/>
      <dgm:spPr/>
      <dgm:t>
        <a:bodyPr/>
        <a:lstStyle/>
        <a:p>
          <a:endParaRPr lang="ru-RU"/>
        </a:p>
      </dgm:t>
    </dgm:pt>
    <dgm:pt modelId="{FD8FD1A5-2432-4B6A-B12B-C92A819DBF90}">
      <dgm:prSet phldrT="[Текст]" custT="1"/>
      <dgm:spPr/>
      <dgm:t>
        <a:bodyPr/>
        <a:lstStyle/>
        <a:p>
          <a:r>
            <a:rPr lang="uk-UA" sz="2800" dirty="0" err="1" smtClean="0"/>
            <a:t>Інфор-маційні</a:t>
          </a:r>
          <a:r>
            <a:rPr lang="uk-UA" sz="2800" dirty="0" smtClean="0"/>
            <a:t> технології </a:t>
          </a:r>
          <a:endParaRPr lang="ru-RU" sz="2800" dirty="0"/>
        </a:p>
      </dgm:t>
    </dgm:pt>
    <dgm:pt modelId="{B64923E4-262D-4622-B44E-C0E690230907}" type="parTrans" cxnId="{49246894-082A-4E64-9247-C5F458C199CE}">
      <dgm:prSet/>
      <dgm:spPr/>
      <dgm:t>
        <a:bodyPr/>
        <a:lstStyle/>
        <a:p>
          <a:endParaRPr lang="ru-RU"/>
        </a:p>
      </dgm:t>
    </dgm:pt>
    <dgm:pt modelId="{36895044-3139-4F42-8255-4CEEE803C320}" type="sibTrans" cxnId="{49246894-082A-4E64-9247-C5F458C199CE}">
      <dgm:prSet/>
      <dgm:spPr/>
      <dgm:t>
        <a:bodyPr/>
        <a:lstStyle/>
        <a:p>
          <a:endParaRPr lang="ru-RU"/>
        </a:p>
      </dgm:t>
    </dgm:pt>
    <dgm:pt modelId="{C839DA1C-FC1D-4031-8370-AD6F01F454DE}" type="pres">
      <dgm:prSet presAssocID="{943847EB-87CE-4901-B67E-D334B8D58CF1}" presName="linearFlow" presStyleCnt="0">
        <dgm:presLayoutVars>
          <dgm:dir/>
          <dgm:resizeHandles val="exact"/>
        </dgm:presLayoutVars>
      </dgm:prSet>
      <dgm:spPr/>
    </dgm:pt>
    <dgm:pt modelId="{41DE6F01-A148-423C-8C32-EB7263A253F5}" type="pres">
      <dgm:prSet presAssocID="{43C1B44C-1E41-45C6-8297-E2948B4B34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35BE3-F9F0-4F19-97E6-218C22020BDD}" type="pres">
      <dgm:prSet presAssocID="{A263A35E-3C6B-41A8-AA2D-9001903A84AA}" presName="spacerL" presStyleCnt="0"/>
      <dgm:spPr/>
    </dgm:pt>
    <dgm:pt modelId="{18BA29E8-C8E6-4ECA-864F-F94740A59E3E}" type="pres">
      <dgm:prSet presAssocID="{A263A35E-3C6B-41A8-AA2D-9001903A84A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8F86EF6-95E4-4E72-A9F6-D7DF280B3D08}" type="pres">
      <dgm:prSet presAssocID="{A263A35E-3C6B-41A8-AA2D-9001903A84AA}" presName="spacerR" presStyleCnt="0"/>
      <dgm:spPr/>
    </dgm:pt>
    <dgm:pt modelId="{1209DB12-66B4-4455-95E3-2EBF96374162}" type="pres">
      <dgm:prSet presAssocID="{3CBE7C10-9485-428B-8176-8E14C6548A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09D4A-D1DC-4755-9576-0EF189DDDC91}" type="pres">
      <dgm:prSet presAssocID="{887A925E-30D2-467F-8CCE-E38569097C4E}" presName="spacerL" presStyleCnt="0"/>
      <dgm:spPr/>
    </dgm:pt>
    <dgm:pt modelId="{F1A736A7-0D39-43A7-B723-B655601D6ACE}" type="pres">
      <dgm:prSet presAssocID="{887A925E-30D2-467F-8CCE-E38569097C4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5D565C4-5691-4310-8BCF-2AB3C8D5D5BF}" type="pres">
      <dgm:prSet presAssocID="{887A925E-30D2-467F-8CCE-E38569097C4E}" presName="spacerR" presStyleCnt="0"/>
      <dgm:spPr/>
    </dgm:pt>
    <dgm:pt modelId="{816FAC48-01F8-4D6F-8252-B31966EC2845}" type="pres">
      <dgm:prSet presAssocID="{FD8FD1A5-2432-4B6A-B12B-C92A819DBF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55191-B879-4718-9D91-703AAE0C683E}" srcId="{943847EB-87CE-4901-B67E-D334B8D58CF1}" destId="{3CBE7C10-9485-428B-8176-8E14C6548A32}" srcOrd="1" destOrd="0" parTransId="{E941E703-10DB-41B7-8424-BF9A4C913A40}" sibTransId="{887A925E-30D2-467F-8CCE-E38569097C4E}"/>
    <dgm:cxn modelId="{1BC593CE-ADD7-4064-8DB9-C3079782D1CF}" type="presOf" srcId="{3CBE7C10-9485-428B-8176-8E14C6548A32}" destId="{1209DB12-66B4-4455-95E3-2EBF96374162}" srcOrd="0" destOrd="0" presId="urn:microsoft.com/office/officeart/2005/8/layout/equation1"/>
    <dgm:cxn modelId="{49246894-082A-4E64-9247-C5F458C199CE}" srcId="{943847EB-87CE-4901-B67E-D334B8D58CF1}" destId="{FD8FD1A5-2432-4B6A-B12B-C92A819DBF90}" srcOrd="2" destOrd="0" parTransId="{B64923E4-262D-4622-B44E-C0E690230907}" sibTransId="{36895044-3139-4F42-8255-4CEEE803C320}"/>
    <dgm:cxn modelId="{717C50FD-03D0-4BE0-B0BB-AE472210135E}" type="presOf" srcId="{943847EB-87CE-4901-B67E-D334B8D58CF1}" destId="{C839DA1C-FC1D-4031-8370-AD6F01F454DE}" srcOrd="0" destOrd="0" presId="urn:microsoft.com/office/officeart/2005/8/layout/equation1"/>
    <dgm:cxn modelId="{04995282-FF49-4E0D-A48B-CE2E4A833683}" srcId="{943847EB-87CE-4901-B67E-D334B8D58CF1}" destId="{43C1B44C-1E41-45C6-8297-E2948B4B34C3}" srcOrd="0" destOrd="0" parTransId="{2A17EC53-18E4-4B81-8781-C93C63D7CEA0}" sibTransId="{A263A35E-3C6B-41A8-AA2D-9001903A84AA}"/>
    <dgm:cxn modelId="{640D025E-CB49-403A-9D71-3725DA0A5F58}" type="presOf" srcId="{887A925E-30D2-467F-8CCE-E38569097C4E}" destId="{F1A736A7-0D39-43A7-B723-B655601D6ACE}" srcOrd="0" destOrd="0" presId="urn:microsoft.com/office/officeart/2005/8/layout/equation1"/>
    <dgm:cxn modelId="{B94C8C44-C01D-4CC2-8B4C-C0F5EFA6B3F8}" type="presOf" srcId="{FD8FD1A5-2432-4B6A-B12B-C92A819DBF90}" destId="{816FAC48-01F8-4D6F-8252-B31966EC2845}" srcOrd="0" destOrd="0" presId="urn:microsoft.com/office/officeart/2005/8/layout/equation1"/>
    <dgm:cxn modelId="{B72AA49B-9F3B-4050-8C5E-F083B857B2E4}" type="presOf" srcId="{A263A35E-3C6B-41A8-AA2D-9001903A84AA}" destId="{18BA29E8-C8E6-4ECA-864F-F94740A59E3E}" srcOrd="0" destOrd="0" presId="urn:microsoft.com/office/officeart/2005/8/layout/equation1"/>
    <dgm:cxn modelId="{D5C93082-C286-4571-8914-AF95D354391A}" type="presOf" srcId="{43C1B44C-1E41-45C6-8297-E2948B4B34C3}" destId="{41DE6F01-A148-423C-8C32-EB7263A253F5}" srcOrd="0" destOrd="0" presId="urn:microsoft.com/office/officeart/2005/8/layout/equation1"/>
    <dgm:cxn modelId="{5DE64A8A-D056-4BDC-815E-95FBC40155E0}" type="presParOf" srcId="{C839DA1C-FC1D-4031-8370-AD6F01F454DE}" destId="{41DE6F01-A148-423C-8C32-EB7263A253F5}" srcOrd="0" destOrd="0" presId="urn:microsoft.com/office/officeart/2005/8/layout/equation1"/>
    <dgm:cxn modelId="{5034F69F-338F-4DDE-A119-E29371C4BF24}" type="presParOf" srcId="{C839DA1C-FC1D-4031-8370-AD6F01F454DE}" destId="{4DB35BE3-F9F0-4F19-97E6-218C22020BDD}" srcOrd="1" destOrd="0" presId="urn:microsoft.com/office/officeart/2005/8/layout/equation1"/>
    <dgm:cxn modelId="{AF62D86F-2C81-4826-AD4E-8994FB4CF6D7}" type="presParOf" srcId="{C839DA1C-FC1D-4031-8370-AD6F01F454DE}" destId="{18BA29E8-C8E6-4ECA-864F-F94740A59E3E}" srcOrd="2" destOrd="0" presId="urn:microsoft.com/office/officeart/2005/8/layout/equation1"/>
    <dgm:cxn modelId="{C29A2D01-7FC8-49AD-B7B5-95B5169EB66C}" type="presParOf" srcId="{C839DA1C-FC1D-4031-8370-AD6F01F454DE}" destId="{38F86EF6-95E4-4E72-A9F6-D7DF280B3D08}" srcOrd="3" destOrd="0" presId="urn:microsoft.com/office/officeart/2005/8/layout/equation1"/>
    <dgm:cxn modelId="{E2907088-849B-40D4-9D87-71530152BE06}" type="presParOf" srcId="{C839DA1C-FC1D-4031-8370-AD6F01F454DE}" destId="{1209DB12-66B4-4455-95E3-2EBF96374162}" srcOrd="4" destOrd="0" presId="urn:microsoft.com/office/officeart/2005/8/layout/equation1"/>
    <dgm:cxn modelId="{0B216D43-8CB5-4296-BE69-1EDC30CB5450}" type="presParOf" srcId="{C839DA1C-FC1D-4031-8370-AD6F01F454DE}" destId="{9F909D4A-D1DC-4755-9576-0EF189DDDC91}" srcOrd="5" destOrd="0" presId="urn:microsoft.com/office/officeart/2005/8/layout/equation1"/>
    <dgm:cxn modelId="{D576FABE-8CA8-4853-8468-BAD0C0629F63}" type="presParOf" srcId="{C839DA1C-FC1D-4031-8370-AD6F01F454DE}" destId="{F1A736A7-0D39-43A7-B723-B655601D6ACE}" srcOrd="6" destOrd="0" presId="urn:microsoft.com/office/officeart/2005/8/layout/equation1"/>
    <dgm:cxn modelId="{48153581-EEF7-4054-8AB4-3659CD7896F6}" type="presParOf" srcId="{C839DA1C-FC1D-4031-8370-AD6F01F454DE}" destId="{55D565C4-5691-4310-8BCF-2AB3C8D5D5BF}" srcOrd="7" destOrd="0" presId="urn:microsoft.com/office/officeart/2005/8/layout/equation1"/>
    <dgm:cxn modelId="{97744D2C-545E-41EF-A94E-33FF8DE311CE}" type="presParOf" srcId="{C839DA1C-FC1D-4031-8370-AD6F01F454DE}" destId="{816FAC48-01F8-4D6F-8252-B31966EC284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2A18F-1705-43D2-80C1-314DCB4184F7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7AEDB2-1AEF-4370-AFAA-7AEDFC07F050}">
      <dgm:prSet phldrT="[Текст]"/>
      <dgm:spPr/>
      <dgm:t>
        <a:bodyPr/>
        <a:lstStyle/>
        <a:p>
          <a:r>
            <a:rPr lang="uk-UA" dirty="0" err="1" smtClean="0"/>
            <a:t>Інф</a:t>
          </a:r>
          <a:r>
            <a:rPr lang="uk-UA" dirty="0" smtClean="0"/>
            <a:t>. </a:t>
          </a:r>
          <a:r>
            <a:rPr lang="uk-UA" dirty="0" err="1" smtClean="0"/>
            <a:t>технол</a:t>
          </a:r>
          <a:r>
            <a:rPr lang="uk-UA" dirty="0" smtClean="0"/>
            <a:t>. навчання</a:t>
          </a:r>
          <a:endParaRPr lang="ru-RU" dirty="0"/>
        </a:p>
      </dgm:t>
    </dgm:pt>
    <dgm:pt modelId="{5BB82A59-65B2-4AC6-BE7D-222F4D65AB69}" type="parTrans" cxnId="{C0DD407E-48A1-4953-876C-8844475F33D3}">
      <dgm:prSet/>
      <dgm:spPr/>
      <dgm:t>
        <a:bodyPr/>
        <a:lstStyle/>
        <a:p>
          <a:endParaRPr lang="ru-RU"/>
        </a:p>
      </dgm:t>
    </dgm:pt>
    <dgm:pt modelId="{E48FE655-17C7-4328-89C4-2C878E00ECA4}" type="sibTrans" cxnId="{C0DD407E-48A1-4953-876C-8844475F33D3}">
      <dgm:prSet/>
      <dgm:spPr/>
      <dgm:t>
        <a:bodyPr/>
        <a:lstStyle/>
        <a:p>
          <a:endParaRPr lang="ru-RU"/>
        </a:p>
      </dgm:t>
    </dgm:pt>
    <dgm:pt modelId="{DA02CC69-6C08-446E-AB28-970728F911DA}">
      <dgm:prSet phldrT="[Текст]" custT="1"/>
      <dgm:spPr/>
      <dgm:t>
        <a:bodyPr/>
        <a:lstStyle/>
        <a:p>
          <a:r>
            <a:rPr lang="uk-UA" sz="2000" dirty="0" smtClean="0"/>
            <a:t>Технічні засоби</a:t>
          </a:r>
          <a:endParaRPr lang="ru-RU" sz="2000" dirty="0"/>
        </a:p>
      </dgm:t>
    </dgm:pt>
    <dgm:pt modelId="{0BF05ABD-BD5E-458C-9E73-234382FD8D62}" type="parTrans" cxnId="{18DB233B-070E-48DD-A86F-5968FA4C9F97}">
      <dgm:prSet/>
      <dgm:spPr/>
      <dgm:t>
        <a:bodyPr/>
        <a:lstStyle/>
        <a:p>
          <a:endParaRPr lang="ru-RU"/>
        </a:p>
      </dgm:t>
    </dgm:pt>
    <dgm:pt modelId="{C7FEECDF-72E4-4236-A4A1-437CA0DE159A}" type="sibTrans" cxnId="{18DB233B-070E-48DD-A86F-5968FA4C9F97}">
      <dgm:prSet/>
      <dgm:spPr/>
      <dgm:t>
        <a:bodyPr/>
        <a:lstStyle/>
        <a:p>
          <a:endParaRPr lang="ru-RU"/>
        </a:p>
      </dgm:t>
    </dgm:pt>
    <dgm:pt modelId="{048005C8-69E3-4768-9DEB-5E562FC6676E}">
      <dgm:prSet phldrT="[Текст]" custT="1"/>
      <dgm:spPr/>
      <dgm:t>
        <a:bodyPr/>
        <a:lstStyle/>
        <a:p>
          <a:r>
            <a:rPr lang="uk-UA" sz="2000" dirty="0" smtClean="0"/>
            <a:t>Програмні засоби</a:t>
          </a:r>
          <a:endParaRPr lang="ru-RU" sz="2000" dirty="0"/>
        </a:p>
      </dgm:t>
    </dgm:pt>
    <dgm:pt modelId="{A7FBE020-B1F2-46A5-91D6-02194C9E6B60}" type="parTrans" cxnId="{EC109783-624A-46C4-8FA4-9882241375A3}">
      <dgm:prSet/>
      <dgm:spPr/>
      <dgm:t>
        <a:bodyPr/>
        <a:lstStyle/>
        <a:p>
          <a:endParaRPr lang="ru-RU"/>
        </a:p>
      </dgm:t>
    </dgm:pt>
    <dgm:pt modelId="{96422433-B200-433E-8CCA-C3DAB6CF6DF8}" type="sibTrans" cxnId="{EC109783-624A-46C4-8FA4-9882241375A3}">
      <dgm:prSet/>
      <dgm:spPr/>
      <dgm:t>
        <a:bodyPr/>
        <a:lstStyle/>
        <a:p>
          <a:endParaRPr lang="ru-RU"/>
        </a:p>
      </dgm:t>
    </dgm:pt>
    <dgm:pt modelId="{3C986B4B-2224-41F7-BCD5-58FDE3E8F729}">
      <dgm:prSet phldrT="[Текст]"/>
      <dgm:spPr/>
      <dgm:t>
        <a:bodyPr/>
        <a:lstStyle/>
        <a:p>
          <a:endParaRPr lang="ru-RU"/>
        </a:p>
      </dgm:t>
    </dgm:pt>
    <dgm:pt modelId="{ED625472-97D2-4F49-BFED-959B36E83A35}" type="parTrans" cxnId="{1659F380-DE11-4683-99CE-6B3022491B74}">
      <dgm:prSet/>
      <dgm:spPr/>
      <dgm:t>
        <a:bodyPr/>
        <a:lstStyle/>
        <a:p>
          <a:endParaRPr lang="ru-RU"/>
        </a:p>
      </dgm:t>
    </dgm:pt>
    <dgm:pt modelId="{CA94018F-4D02-4786-B957-C2C21554534F}" type="sibTrans" cxnId="{1659F380-DE11-4683-99CE-6B3022491B74}">
      <dgm:prSet/>
      <dgm:spPr/>
      <dgm:t>
        <a:bodyPr/>
        <a:lstStyle/>
        <a:p>
          <a:endParaRPr lang="ru-RU"/>
        </a:p>
      </dgm:t>
    </dgm:pt>
    <dgm:pt modelId="{F42E808D-D8B2-4AA1-A0BD-9090B3A1500C}">
      <dgm:prSet phldrT="[Текст]" custT="1"/>
      <dgm:spPr/>
      <dgm:t>
        <a:bodyPr/>
        <a:lstStyle/>
        <a:p>
          <a:r>
            <a:rPr lang="uk-UA" sz="2000" dirty="0" smtClean="0"/>
            <a:t>Організаційно-методичне забезпечення </a:t>
          </a:r>
          <a:endParaRPr lang="ru-RU" sz="2000" dirty="0"/>
        </a:p>
      </dgm:t>
    </dgm:pt>
    <dgm:pt modelId="{1F528C56-E93D-4EF1-83C0-683BEDFA5C51}" type="parTrans" cxnId="{F4D456FF-720F-42D0-9A80-2CDD5AEEDBBA}">
      <dgm:prSet/>
      <dgm:spPr/>
      <dgm:t>
        <a:bodyPr/>
        <a:lstStyle/>
        <a:p>
          <a:endParaRPr lang="ru-RU"/>
        </a:p>
      </dgm:t>
    </dgm:pt>
    <dgm:pt modelId="{0D5C35BB-2B8A-4E2B-8281-19604FAA1D78}" type="sibTrans" cxnId="{F4D456FF-720F-42D0-9A80-2CDD5AEEDBBA}">
      <dgm:prSet/>
      <dgm:spPr/>
      <dgm:t>
        <a:bodyPr/>
        <a:lstStyle/>
        <a:p>
          <a:endParaRPr lang="ru-RU"/>
        </a:p>
      </dgm:t>
    </dgm:pt>
    <dgm:pt modelId="{9E451C31-19B3-4AFA-A5F3-21637A3C36BF}" type="pres">
      <dgm:prSet presAssocID="{7F92A18F-1705-43D2-80C1-314DCB4184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40B7D9-82D0-478E-90F5-4C6B4D0A3530}" type="pres">
      <dgm:prSet presAssocID="{697AEDB2-1AEF-4370-AFAA-7AEDFC07F050}" presName="centerShape" presStyleLbl="node0" presStyleIdx="0" presStyleCnt="1"/>
      <dgm:spPr/>
      <dgm:t>
        <a:bodyPr/>
        <a:lstStyle/>
        <a:p>
          <a:endParaRPr lang="ru-RU"/>
        </a:p>
      </dgm:t>
    </dgm:pt>
    <dgm:pt modelId="{CD134D86-B941-48E9-922B-809DB7D8F6F5}" type="pres">
      <dgm:prSet presAssocID="{0BF05ABD-BD5E-458C-9E73-234382FD8D6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13ABF11-0889-4587-A597-F032150BAFD0}" type="pres">
      <dgm:prSet presAssocID="{DA02CC69-6C08-446E-AB28-970728F911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FE5D7-1245-475A-9869-5CAC647B2C1E}" type="pres">
      <dgm:prSet presAssocID="{A7FBE020-B1F2-46A5-91D6-02194C9E6B6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511A875-FFBE-44BD-BE76-9C528273F493}" type="pres">
      <dgm:prSet presAssocID="{048005C8-69E3-4768-9DEB-5E562FC667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B721B-3AF9-40D3-B009-B92D28EB78B5}" type="pres">
      <dgm:prSet presAssocID="{1F528C56-E93D-4EF1-83C0-683BEDFA5C5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C6AA740-2227-4C57-88A7-E8EA318BA611}" type="pres">
      <dgm:prSet presAssocID="{F42E808D-D8B2-4AA1-A0BD-9090B3A150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9455C-31D7-4627-8F7D-C15E31BA9B68}" type="presOf" srcId="{A7FBE020-B1F2-46A5-91D6-02194C9E6B60}" destId="{8E4FE5D7-1245-475A-9869-5CAC647B2C1E}" srcOrd="0" destOrd="0" presId="urn:microsoft.com/office/officeart/2005/8/layout/radial4"/>
    <dgm:cxn modelId="{F4D456FF-720F-42D0-9A80-2CDD5AEEDBBA}" srcId="{697AEDB2-1AEF-4370-AFAA-7AEDFC07F050}" destId="{F42E808D-D8B2-4AA1-A0BD-9090B3A1500C}" srcOrd="2" destOrd="0" parTransId="{1F528C56-E93D-4EF1-83C0-683BEDFA5C51}" sibTransId="{0D5C35BB-2B8A-4E2B-8281-19604FAA1D78}"/>
    <dgm:cxn modelId="{97E0E082-0420-4BA0-84FD-B709F59F33C8}" type="presOf" srcId="{0BF05ABD-BD5E-458C-9E73-234382FD8D62}" destId="{CD134D86-B941-48E9-922B-809DB7D8F6F5}" srcOrd="0" destOrd="0" presId="urn:microsoft.com/office/officeart/2005/8/layout/radial4"/>
    <dgm:cxn modelId="{0F853437-8076-4EBA-9BD7-6B5AF27C2EFC}" type="presOf" srcId="{7F92A18F-1705-43D2-80C1-314DCB4184F7}" destId="{9E451C31-19B3-4AFA-A5F3-21637A3C36BF}" srcOrd="0" destOrd="0" presId="urn:microsoft.com/office/officeart/2005/8/layout/radial4"/>
    <dgm:cxn modelId="{998D0E6E-DF7B-4505-82E6-CA17D0EB7D43}" type="presOf" srcId="{DA02CC69-6C08-446E-AB28-970728F911DA}" destId="{913ABF11-0889-4587-A597-F032150BAFD0}" srcOrd="0" destOrd="0" presId="urn:microsoft.com/office/officeart/2005/8/layout/radial4"/>
    <dgm:cxn modelId="{EC109783-624A-46C4-8FA4-9882241375A3}" srcId="{697AEDB2-1AEF-4370-AFAA-7AEDFC07F050}" destId="{048005C8-69E3-4768-9DEB-5E562FC6676E}" srcOrd="1" destOrd="0" parTransId="{A7FBE020-B1F2-46A5-91D6-02194C9E6B60}" sibTransId="{96422433-B200-433E-8CCA-C3DAB6CF6DF8}"/>
    <dgm:cxn modelId="{18DB233B-070E-48DD-A86F-5968FA4C9F97}" srcId="{697AEDB2-1AEF-4370-AFAA-7AEDFC07F050}" destId="{DA02CC69-6C08-446E-AB28-970728F911DA}" srcOrd="0" destOrd="0" parTransId="{0BF05ABD-BD5E-458C-9E73-234382FD8D62}" sibTransId="{C7FEECDF-72E4-4236-A4A1-437CA0DE159A}"/>
    <dgm:cxn modelId="{57AE4C0A-53B8-4C1A-9DF3-63417462A76B}" type="presOf" srcId="{F42E808D-D8B2-4AA1-A0BD-9090B3A1500C}" destId="{CC6AA740-2227-4C57-88A7-E8EA318BA611}" srcOrd="0" destOrd="0" presId="urn:microsoft.com/office/officeart/2005/8/layout/radial4"/>
    <dgm:cxn modelId="{E8DF374B-2C3D-433B-958A-B7487F1679D9}" type="presOf" srcId="{697AEDB2-1AEF-4370-AFAA-7AEDFC07F050}" destId="{C340B7D9-82D0-478E-90F5-4C6B4D0A3530}" srcOrd="0" destOrd="0" presId="urn:microsoft.com/office/officeart/2005/8/layout/radial4"/>
    <dgm:cxn modelId="{C0DD407E-48A1-4953-876C-8844475F33D3}" srcId="{7F92A18F-1705-43D2-80C1-314DCB4184F7}" destId="{697AEDB2-1AEF-4370-AFAA-7AEDFC07F050}" srcOrd="0" destOrd="0" parTransId="{5BB82A59-65B2-4AC6-BE7D-222F4D65AB69}" sibTransId="{E48FE655-17C7-4328-89C4-2C878E00ECA4}"/>
    <dgm:cxn modelId="{C661961C-EA24-4FE0-B549-95950DBCDBEF}" type="presOf" srcId="{1F528C56-E93D-4EF1-83C0-683BEDFA5C51}" destId="{6DEB721B-3AF9-40D3-B009-B92D28EB78B5}" srcOrd="0" destOrd="0" presId="urn:microsoft.com/office/officeart/2005/8/layout/radial4"/>
    <dgm:cxn modelId="{1659F380-DE11-4683-99CE-6B3022491B74}" srcId="{7F92A18F-1705-43D2-80C1-314DCB4184F7}" destId="{3C986B4B-2224-41F7-BCD5-58FDE3E8F729}" srcOrd="1" destOrd="0" parTransId="{ED625472-97D2-4F49-BFED-959B36E83A35}" sibTransId="{CA94018F-4D02-4786-B957-C2C21554534F}"/>
    <dgm:cxn modelId="{7CAE1F0C-83D2-4681-B129-B45CEA6A0A61}" type="presOf" srcId="{048005C8-69E3-4768-9DEB-5E562FC6676E}" destId="{2511A875-FFBE-44BD-BE76-9C528273F493}" srcOrd="0" destOrd="0" presId="urn:microsoft.com/office/officeart/2005/8/layout/radial4"/>
    <dgm:cxn modelId="{55354982-B006-4546-B695-DFE30F6CEFB5}" type="presParOf" srcId="{9E451C31-19B3-4AFA-A5F3-21637A3C36BF}" destId="{C340B7D9-82D0-478E-90F5-4C6B4D0A3530}" srcOrd="0" destOrd="0" presId="urn:microsoft.com/office/officeart/2005/8/layout/radial4"/>
    <dgm:cxn modelId="{2DD84C6E-51B0-4B10-825F-3B2BC0DF2EB2}" type="presParOf" srcId="{9E451C31-19B3-4AFA-A5F3-21637A3C36BF}" destId="{CD134D86-B941-48E9-922B-809DB7D8F6F5}" srcOrd="1" destOrd="0" presId="urn:microsoft.com/office/officeart/2005/8/layout/radial4"/>
    <dgm:cxn modelId="{E53C5600-88D5-48AE-84D6-EEE8C9AD46A7}" type="presParOf" srcId="{9E451C31-19B3-4AFA-A5F3-21637A3C36BF}" destId="{913ABF11-0889-4587-A597-F032150BAFD0}" srcOrd="2" destOrd="0" presId="urn:microsoft.com/office/officeart/2005/8/layout/radial4"/>
    <dgm:cxn modelId="{8B833E98-C54A-49CA-BB21-FC21DDD504F8}" type="presParOf" srcId="{9E451C31-19B3-4AFA-A5F3-21637A3C36BF}" destId="{8E4FE5D7-1245-475A-9869-5CAC647B2C1E}" srcOrd="3" destOrd="0" presId="urn:microsoft.com/office/officeart/2005/8/layout/radial4"/>
    <dgm:cxn modelId="{3DC7FCF6-610E-4AA1-8702-2A9D7FD237B9}" type="presParOf" srcId="{9E451C31-19B3-4AFA-A5F3-21637A3C36BF}" destId="{2511A875-FFBE-44BD-BE76-9C528273F493}" srcOrd="4" destOrd="0" presId="urn:microsoft.com/office/officeart/2005/8/layout/radial4"/>
    <dgm:cxn modelId="{F784640D-6450-4288-99E4-10A2A5F59525}" type="presParOf" srcId="{9E451C31-19B3-4AFA-A5F3-21637A3C36BF}" destId="{6DEB721B-3AF9-40D3-B009-B92D28EB78B5}" srcOrd="5" destOrd="0" presId="urn:microsoft.com/office/officeart/2005/8/layout/radial4"/>
    <dgm:cxn modelId="{54C12101-E971-4724-B157-2AE56378CFFE}" type="presParOf" srcId="{9E451C31-19B3-4AFA-A5F3-21637A3C36BF}" destId="{CC6AA740-2227-4C57-88A7-E8EA318BA61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7EAF9-979F-4776-9B99-D092A9BCFF3B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643E8D-2D6C-449B-B353-96FE6A929C43}">
      <dgm:prSet phldrT="[Текст]" custT="1"/>
      <dgm:spPr/>
      <dgm:t>
        <a:bodyPr/>
        <a:lstStyle/>
        <a:p>
          <a:r>
            <a:rPr lang="uk-UA" sz="3200" b="1" dirty="0" smtClean="0"/>
            <a:t>Види діяльності учнів</a:t>
          </a:r>
          <a:endParaRPr lang="ru-RU" sz="3200" b="1" dirty="0"/>
        </a:p>
      </dgm:t>
    </dgm:pt>
    <dgm:pt modelId="{9CB2BDF9-9238-473C-BEEF-FF63D28C2318}" type="parTrans" cxnId="{767CF26A-17FA-4E01-AAD7-BFDB9E56FCF7}">
      <dgm:prSet/>
      <dgm:spPr/>
      <dgm:t>
        <a:bodyPr/>
        <a:lstStyle/>
        <a:p>
          <a:endParaRPr lang="ru-RU"/>
        </a:p>
      </dgm:t>
    </dgm:pt>
    <dgm:pt modelId="{8439F722-1251-465F-A832-E899055EF8F8}" type="sibTrans" cxnId="{767CF26A-17FA-4E01-AAD7-BFDB9E56FCF7}">
      <dgm:prSet/>
      <dgm:spPr/>
      <dgm:t>
        <a:bodyPr/>
        <a:lstStyle/>
        <a:p>
          <a:endParaRPr lang="ru-RU"/>
        </a:p>
      </dgm:t>
    </dgm:pt>
    <dgm:pt modelId="{3BB2C04B-6F35-4423-A758-9A8E8303E679}">
      <dgm:prSet phldrT="[Текст]" custT="1"/>
      <dgm:spPr/>
      <dgm:t>
        <a:bodyPr/>
        <a:lstStyle/>
        <a:p>
          <a:r>
            <a:rPr lang="uk-UA" sz="2200" dirty="0" smtClean="0"/>
            <a:t>Інформаційно-навчальна</a:t>
          </a:r>
          <a:endParaRPr lang="ru-RU" sz="2200" dirty="0"/>
        </a:p>
      </dgm:t>
    </dgm:pt>
    <dgm:pt modelId="{E873BE51-65E5-4E05-9FBE-4FF070FA6485}" type="parTrans" cxnId="{DF1EAA99-507E-4D92-8A9F-CAE5B4D38BE4}">
      <dgm:prSet/>
      <dgm:spPr/>
      <dgm:t>
        <a:bodyPr/>
        <a:lstStyle/>
        <a:p>
          <a:endParaRPr lang="ru-RU"/>
        </a:p>
      </dgm:t>
    </dgm:pt>
    <dgm:pt modelId="{3F9938DF-8EC8-4BE7-8EB9-96A2C8FC00B6}" type="sibTrans" cxnId="{DF1EAA99-507E-4D92-8A9F-CAE5B4D38BE4}">
      <dgm:prSet/>
      <dgm:spPr/>
      <dgm:t>
        <a:bodyPr/>
        <a:lstStyle/>
        <a:p>
          <a:endParaRPr lang="ru-RU"/>
        </a:p>
      </dgm:t>
    </dgm:pt>
    <dgm:pt modelId="{41A763BA-EBF9-4362-8195-C29F955CA01E}">
      <dgm:prSet phldrT="[Текст]" custT="1"/>
      <dgm:spPr/>
      <dgm:t>
        <a:bodyPr/>
        <a:lstStyle/>
        <a:p>
          <a:r>
            <a:rPr lang="uk-UA" sz="2200" dirty="0" smtClean="0"/>
            <a:t>Навчально-ігрова</a:t>
          </a:r>
          <a:endParaRPr lang="ru-RU" sz="2200" dirty="0"/>
        </a:p>
      </dgm:t>
    </dgm:pt>
    <dgm:pt modelId="{4FD3D8B8-343F-4E65-B2FA-D61356302A2C}" type="parTrans" cxnId="{3713A739-B9CF-487C-95E6-8B24C3BEAF9B}">
      <dgm:prSet/>
      <dgm:spPr/>
      <dgm:t>
        <a:bodyPr/>
        <a:lstStyle/>
        <a:p>
          <a:endParaRPr lang="ru-RU"/>
        </a:p>
      </dgm:t>
    </dgm:pt>
    <dgm:pt modelId="{DCA22CB6-E8E1-46C7-9583-B1B26601F577}" type="sibTrans" cxnId="{3713A739-B9CF-487C-95E6-8B24C3BEAF9B}">
      <dgm:prSet/>
      <dgm:spPr/>
      <dgm:t>
        <a:bodyPr/>
        <a:lstStyle/>
        <a:p>
          <a:endParaRPr lang="ru-RU"/>
        </a:p>
      </dgm:t>
    </dgm:pt>
    <dgm:pt modelId="{8BBFD79B-2935-4141-B73C-57042034ABD8}">
      <dgm:prSet phldrT="[Текст]" custT="1"/>
      <dgm:spPr/>
      <dgm:t>
        <a:bodyPr/>
        <a:lstStyle/>
        <a:p>
          <a:r>
            <a:rPr lang="uk-UA" sz="2200" dirty="0" smtClean="0"/>
            <a:t>Експериментально-дослідницька</a:t>
          </a:r>
          <a:endParaRPr lang="ru-RU" sz="2200" dirty="0"/>
        </a:p>
      </dgm:t>
    </dgm:pt>
    <dgm:pt modelId="{E3FA1156-E085-472D-9C2A-9D62EA2BF6BE}" type="parTrans" cxnId="{59D3861D-9FB5-4575-B63B-7E9FEA52E887}">
      <dgm:prSet/>
      <dgm:spPr/>
      <dgm:t>
        <a:bodyPr/>
        <a:lstStyle/>
        <a:p>
          <a:endParaRPr lang="ru-RU"/>
        </a:p>
      </dgm:t>
    </dgm:pt>
    <dgm:pt modelId="{E6754854-9BB5-40B7-940E-22493EB24410}" type="sibTrans" cxnId="{59D3861D-9FB5-4575-B63B-7E9FEA52E887}">
      <dgm:prSet/>
      <dgm:spPr/>
      <dgm:t>
        <a:bodyPr/>
        <a:lstStyle/>
        <a:p>
          <a:endParaRPr lang="ru-RU"/>
        </a:p>
      </dgm:t>
    </dgm:pt>
    <dgm:pt modelId="{8CC9E04B-6EE7-4388-AD09-9B1AD619DFEE}">
      <dgm:prSet phldrT="[Текст]" custT="1"/>
      <dgm:spPr/>
      <dgm:t>
        <a:bodyPr/>
        <a:lstStyle/>
        <a:p>
          <a:r>
            <a:rPr lang="uk-UA" sz="2200" dirty="0" smtClean="0"/>
            <a:t>Самостійна </a:t>
          </a:r>
          <a:endParaRPr lang="ru-RU" sz="2200" dirty="0"/>
        </a:p>
      </dgm:t>
    </dgm:pt>
    <dgm:pt modelId="{E4CCFB27-FF9C-4263-8F40-7C193F551517}" type="parTrans" cxnId="{44838CBD-0D3E-41DE-A12E-7143BC299FDF}">
      <dgm:prSet/>
      <dgm:spPr/>
      <dgm:t>
        <a:bodyPr/>
        <a:lstStyle/>
        <a:p>
          <a:endParaRPr lang="ru-RU"/>
        </a:p>
      </dgm:t>
    </dgm:pt>
    <dgm:pt modelId="{AB9E3993-AB62-4562-85E0-AEF1395E8EB3}" type="sibTrans" cxnId="{44838CBD-0D3E-41DE-A12E-7143BC299FDF}">
      <dgm:prSet/>
      <dgm:spPr/>
      <dgm:t>
        <a:bodyPr/>
        <a:lstStyle/>
        <a:p>
          <a:endParaRPr lang="ru-RU"/>
        </a:p>
      </dgm:t>
    </dgm:pt>
    <dgm:pt modelId="{BCE13F86-5EBA-4E6F-A843-7F52B45EED57}" type="pres">
      <dgm:prSet presAssocID="{A767EAF9-979F-4776-9B99-D092A9BCFF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0726-C92B-451B-BD2C-B65063E6FE2E}" type="pres">
      <dgm:prSet presAssocID="{3C643E8D-2D6C-449B-B353-96FE6A929C43}" presName="root1" presStyleCnt="0"/>
      <dgm:spPr/>
    </dgm:pt>
    <dgm:pt modelId="{BEFD4BB5-D73F-4EF5-9C5D-241A7501355D}" type="pres">
      <dgm:prSet presAssocID="{3C643E8D-2D6C-449B-B353-96FE6A929C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AF19B4-DB48-4668-8DD1-EAF8B7558429}" type="pres">
      <dgm:prSet presAssocID="{3C643E8D-2D6C-449B-B353-96FE6A929C43}" presName="level2hierChild" presStyleCnt="0"/>
      <dgm:spPr/>
    </dgm:pt>
    <dgm:pt modelId="{C51A26C1-AFDF-41D9-8D9E-CA6F41CE0E9A}" type="pres">
      <dgm:prSet presAssocID="{E873BE51-65E5-4E05-9FBE-4FF070FA648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1881F08-D0AC-46C2-B6DB-314DE376AB56}" type="pres">
      <dgm:prSet presAssocID="{E873BE51-65E5-4E05-9FBE-4FF070FA648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CE8C036-57F3-4E42-9C2E-A9CD5E13FBF4}" type="pres">
      <dgm:prSet presAssocID="{3BB2C04B-6F35-4423-A758-9A8E8303E679}" presName="root2" presStyleCnt="0"/>
      <dgm:spPr/>
    </dgm:pt>
    <dgm:pt modelId="{DAF4F095-82BF-4C23-ACBE-6D2E04BB8AE0}" type="pres">
      <dgm:prSet presAssocID="{3BB2C04B-6F35-4423-A758-9A8E8303E679}" presName="LevelTwoTextNode" presStyleLbl="node2" presStyleIdx="0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87DF50-EA20-4248-90BC-459F3C4317A1}" type="pres">
      <dgm:prSet presAssocID="{3BB2C04B-6F35-4423-A758-9A8E8303E679}" presName="level3hierChild" presStyleCnt="0"/>
      <dgm:spPr/>
    </dgm:pt>
    <dgm:pt modelId="{9103F007-4872-498A-B338-46992BCE17CE}" type="pres">
      <dgm:prSet presAssocID="{4FD3D8B8-343F-4E65-B2FA-D61356302A2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CD889C2-085E-41BB-982D-AEB25BA62B1F}" type="pres">
      <dgm:prSet presAssocID="{4FD3D8B8-343F-4E65-B2FA-D61356302A2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5457E9F-55B1-4D09-AECD-1DE926A4780D}" type="pres">
      <dgm:prSet presAssocID="{41A763BA-EBF9-4362-8195-C29F955CA01E}" presName="root2" presStyleCnt="0"/>
      <dgm:spPr/>
    </dgm:pt>
    <dgm:pt modelId="{4568A665-E029-4C57-9AF9-4F159A0DBACF}" type="pres">
      <dgm:prSet presAssocID="{41A763BA-EBF9-4362-8195-C29F955CA01E}" presName="LevelTwoTextNode" presStyleLbl="node2" presStyleIdx="1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317C1-C809-4CB7-8654-33B3FD7FEFC5}" type="pres">
      <dgm:prSet presAssocID="{41A763BA-EBF9-4362-8195-C29F955CA01E}" presName="level3hierChild" presStyleCnt="0"/>
      <dgm:spPr/>
    </dgm:pt>
    <dgm:pt modelId="{3BE0CD96-0511-48A9-9938-50FF91BDE824}" type="pres">
      <dgm:prSet presAssocID="{E3FA1156-E085-472D-9C2A-9D62EA2BF6B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81BDA74-54C1-4FD8-BDC0-35081542AE86}" type="pres">
      <dgm:prSet presAssocID="{E3FA1156-E085-472D-9C2A-9D62EA2BF6B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23960DC-64D4-4E70-8FBA-24CB7D4FAF40}" type="pres">
      <dgm:prSet presAssocID="{8BBFD79B-2935-4141-B73C-57042034ABD8}" presName="root2" presStyleCnt="0"/>
      <dgm:spPr/>
    </dgm:pt>
    <dgm:pt modelId="{D5277F02-12FD-4A4C-9F69-112F57C204F0}" type="pres">
      <dgm:prSet presAssocID="{8BBFD79B-2935-4141-B73C-57042034ABD8}" presName="LevelTwoTextNode" presStyleLbl="node2" presStyleIdx="2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C3673-ECCD-404E-9013-F47531DD7616}" type="pres">
      <dgm:prSet presAssocID="{8BBFD79B-2935-4141-B73C-57042034ABD8}" presName="level3hierChild" presStyleCnt="0"/>
      <dgm:spPr/>
    </dgm:pt>
    <dgm:pt modelId="{5B67DA43-7E78-4223-BD6E-1216839C9A36}" type="pres">
      <dgm:prSet presAssocID="{E4CCFB27-FF9C-4263-8F40-7C193F55151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07CD331-656A-4F02-8EFD-4762363340F6}" type="pres">
      <dgm:prSet presAssocID="{E4CCFB27-FF9C-4263-8F40-7C193F55151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05F9DEB-5B21-4FE9-96D6-2C36E1E3F06F}" type="pres">
      <dgm:prSet presAssocID="{8CC9E04B-6EE7-4388-AD09-9B1AD619DFEE}" presName="root2" presStyleCnt="0"/>
      <dgm:spPr/>
    </dgm:pt>
    <dgm:pt modelId="{FD829163-6D4F-4C76-913A-4E8960FCBAB9}" type="pres">
      <dgm:prSet presAssocID="{8CC9E04B-6EE7-4388-AD09-9B1AD619DFEE}" presName="LevelTwoTextNode" presStyleLbl="node2" presStyleIdx="3" presStyleCnt="4" custScaleX="109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1A4A3-B4EE-4324-BC19-DEA8E03D8750}" type="pres">
      <dgm:prSet presAssocID="{8CC9E04B-6EE7-4388-AD09-9B1AD619DFEE}" presName="level3hierChild" presStyleCnt="0"/>
      <dgm:spPr/>
    </dgm:pt>
  </dgm:ptLst>
  <dgm:cxnLst>
    <dgm:cxn modelId="{59D3861D-9FB5-4575-B63B-7E9FEA52E887}" srcId="{3C643E8D-2D6C-449B-B353-96FE6A929C43}" destId="{8BBFD79B-2935-4141-B73C-57042034ABD8}" srcOrd="2" destOrd="0" parTransId="{E3FA1156-E085-472D-9C2A-9D62EA2BF6BE}" sibTransId="{E6754854-9BB5-40B7-940E-22493EB24410}"/>
    <dgm:cxn modelId="{8DB8AB5E-830A-4C12-8420-DFA616B6AC15}" type="presOf" srcId="{3BB2C04B-6F35-4423-A758-9A8E8303E679}" destId="{DAF4F095-82BF-4C23-ACBE-6D2E04BB8AE0}" srcOrd="0" destOrd="0" presId="urn:microsoft.com/office/officeart/2005/8/layout/hierarchy2"/>
    <dgm:cxn modelId="{F07DDCD2-7706-4824-AC7D-6B7B5CC86535}" type="presOf" srcId="{E4CCFB27-FF9C-4263-8F40-7C193F551517}" destId="{5B67DA43-7E78-4223-BD6E-1216839C9A36}" srcOrd="0" destOrd="0" presId="urn:microsoft.com/office/officeart/2005/8/layout/hierarchy2"/>
    <dgm:cxn modelId="{767CF26A-17FA-4E01-AAD7-BFDB9E56FCF7}" srcId="{A767EAF9-979F-4776-9B99-D092A9BCFF3B}" destId="{3C643E8D-2D6C-449B-B353-96FE6A929C43}" srcOrd="0" destOrd="0" parTransId="{9CB2BDF9-9238-473C-BEEF-FF63D28C2318}" sibTransId="{8439F722-1251-465F-A832-E899055EF8F8}"/>
    <dgm:cxn modelId="{2133E778-B63F-4C00-B07D-63449846FE1D}" type="presOf" srcId="{E3FA1156-E085-472D-9C2A-9D62EA2BF6BE}" destId="{881BDA74-54C1-4FD8-BDC0-35081542AE86}" srcOrd="1" destOrd="0" presId="urn:microsoft.com/office/officeart/2005/8/layout/hierarchy2"/>
    <dgm:cxn modelId="{DF1EAA99-507E-4D92-8A9F-CAE5B4D38BE4}" srcId="{3C643E8D-2D6C-449B-B353-96FE6A929C43}" destId="{3BB2C04B-6F35-4423-A758-9A8E8303E679}" srcOrd="0" destOrd="0" parTransId="{E873BE51-65E5-4E05-9FBE-4FF070FA6485}" sibTransId="{3F9938DF-8EC8-4BE7-8EB9-96A2C8FC00B6}"/>
    <dgm:cxn modelId="{1D30408F-2047-484E-AA6C-4A1D9B004170}" type="presOf" srcId="{3C643E8D-2D6C-449B-B353-96FE6A929C43}" destId="{BEFD4BB5-D73F-4EF5-9C5D-241A7501355D}" srcOrd="0" destOrd="0" presId="urn:microsoft.com/office/officeart/2005/8/layout/hierarchy2"/>
    <dgm:cxn modelId="{3C5568D4-FA4D-407D-95D1-147D016BAD5B}" type="presOf" srcId="{E3FA1156-E085-472D-9C2A-9D62EA2BF6BE}" destId="{3BE0CD96-0511-48A9-9938-50FF91BDE824}" srcOrd="0" destOrd="0" presId="urn:microsoft.com/office/officeart/2005/8/layout/hierarchy2"/>
    <dgm:cxn modelId="{80C28270-B073-483C-99A4-FFF366D29612}" type="presOf" srcId="{8BBFD79B-2935-4141-B73C-57042034ABD8}" destId="{D5277F02-12FD-4A4C-9F69-112F57C204F0}" srcOrd="0" destOrd="0" presId="urn:microsoft.com/office/officeart/2005/8/layout/hierarchy2"/>
    <dgm:cxn modelId="{A1CED03C-8595-4EF1-930B-704687A74FF8}" type="presOf" srcId="{E4CCFB27-FF9C-4263-8F40-7C193F551517}" destId="{407CD331-656A-4F02-8EFD-4762363340F6}" srcOrd="1" destOrd="0" presId="urn:microsoft.com/office/officeart/2005/8/layout/hierarchy2"/>
    <dgm:cxn modelId="{44838CBD-0D3E-41DE-A12E-7143BC299FDF}" srcId="{3C643E8D-2D6C-449B-B353-96FE6A929C43}" destId="{8CC9E04B-6EE7-4388-AD09-9B1AD619DFEE}" srcOrd="3" destOrd="0" parTransId="{E4CCFB27-FF9C-4263-8F40-7C193F551517}" sibTransId="{AB9E3993-AB62-4562-85E0-AEF1395E8EB3}"/>
    <dgm:cxn modelId="{5D1E3163-391E-4DFF-ADDC-988F91BD110D}" type="presOf" srcId="{E873BE51-65E5-4E05-9FBE-4FF070FA6485}" destId="{01881F08-D0AC-46C2-B6DB-314DE376AB56}" srcOrd="1" destOrd="0" presId="urn:microsoft.com/office/officeart/2005/8/layout/hierarchy2"/>
    <dgm:cxn modelId="{698E751B-6417-4584-BD43-1209CA0E07C4}" type="presOf" srcId="{4FD3D8B8-343F-4E65-B2FA-D61356302A2C}" destId="{9103F007-4872-498A-B338-46992BCE17CE}" srcOrd="0" destOrd="0" presId="urn:microsoft.com/office/officeart/2005/8/layout/hierarchy2"/>
    <dgm:cxn modelId="{5662063F-6902-4C08-A71A-6E196F3AB4A9}" type="presOf" srcId="{41A763BA-EBF9-4362-8195-C29F955CA01E}" destId="{4568A665-E029-4C57-9AF9-4F159A0DBACF}" srcOrd="0" destOrd="0" presId="urn:microsoft.com/office/officeart/2005/8/layout/hierarchy2"/>
    <dgm:cxn modelId="{DE196BB2-2C96-4AA0-8EBF-ED1FFBBAA900}" type="presOf" srcId="{E873BE51-65E5-4E05-9FBE-4FF070FA6485}" destId="{C51A26C1-AFDF-41D9-8D9E-CA6F41CE0E9A}" srcOrd="0" destOrd="0" presId="urn:microsoft.com/office/officeart/2005/8/layout/hierarchy2"/>
    <dgm:cxn modelId="{C4C1C6F2-314F-45C4-B898-678A9A9A6987}" type="presOf" srcId="{4FD3D8B8-343F-4E65-B2FA-D61356302A2C}" destId="{6CD889C2-085E-41BB-982D-AEB25BA62B1F}" srcOrd="1" destOrd="0" presId="urn:microsoft.com/office/officeart/2005/8/layout/hierarchy2"/>
    <dgm:cxn modelId="{92A881A2-488B-4763-8D6B-003062A3A13E}" type="presOf" srcId="{A767EAF9-979F-4776-9B99-D092A9BCFF3B}" destId="{BCE13F86-5EBA-4E6F-A843-7F52B45EED57}" srcOrd="0" destOrd="0" presId="urn:microsoft.com/office/officeart/2005/8/layout/hierarchy2"/>
    <dgm:cxn modelId="{95595387-EDE8-4D10-9C95-C1E892B7D89A}" type="presOf" srcId="{8CC9E04B-6EE7-4388-AD09-9B1AD619DFEE}" destId="{FD829163-6D4F-4C76-913A-4E8960FCBAB9}" srcOrd="0" destOrd="0" presId="urn:microsoft.com/office/officeart/2005/8/layout/hierarchy2"/>
    <dgm:cxn modelId="{3713A739-B9CF-487C-95E6-8B24C3BEAF9B}" srcId="{3C643E8D-2D6C-449B-B353-96FE6A929C43}" destId="{41A763BA-EBF9-4362-8195-C29F955CA01E}" srcOrd="1" destOrd="0" parTransId="{4FD3D8B8-343F-4E65-B2FA-D61356302A2C}" sibTransId="{DCA22CB6-E8E1-46C7-9583-B1B26601F577}"/>
    <dgm:cxn modelId="{0AF09AD7-5B78-4241-9928-0B0B473CB1E9}" type="presParOf" srcId="{BCE13F86-5EBA-4E6F-A843-7F52B45EED57}" destId="{43250726-C92B-451B-BD2C-B65063E6FE2E}" srcOrd="0" destOrd="0" presId="urn:microsoft.com/office/officeart/2005/8/layout/hierarchy2"/>
    <dgm:cxn modelId="{64760A2F-C5EC-4EE5-95AA-04B7E28A99EC}" type="presParOf" srcId="{43250726-C92B-451B-BD2C-B65063E6FE2E}" destId="{BEFD4BB5-D73F-4EF5-9C5D-241A7501355D}" srcOrd="0" destOrd="0" presId="urn:microsoft.com/office/officeart/2005/8/layout/hierarchy2"/>
    <dgm:cxn modelId="{0A0DB587-7455-4083-A1BD-58484D0E2ABC}" type="presParOf" srcId="{43250726-C92B-451B-BD2C-B65063E6FE2E}" destId="{60AF19B4-DB48-4668-8DD1-EAF8B7558429}" srcOrd="1" destOrd="0" presId="urn:microsoft.com/office/officeart/2005/8/layout/hierarchy2"/>
    <dgm:cxn modelId="{2E38D007-C170-41DD-AABF-BE197BE36F52}" type="presParOf" srcId="{60AF19B4-DB48-4668-8DD1-EAF8B7558429}" destId="{C51A26C1-AFDF-41D9-8D9E-CA6F41CE0E9A}" srcOrd="0" destOrd="0" presId="urn:microsoft.com/office/officeart/2005/8/layout/hierarchy2"/>
    <dgm:cxn modelId="{EDDD0E90-4731-403E-8691-E4430B764B52}" type="presParOf" srcId="{C51A26C1-AFDF-41D9-8D9E-CA6F41CE0E9A}" destId="{01881F08-D0AC-46C2-B6DB-314DE376AB56}" srcOrd="0" destOrd="0" presId="urn:microsoft.com/office/officeart/2005/8/layout/hierarchy2"/>
    <dgm:cxn modelId="{F5E6C235-A54C-4A58-86D5-3A8BBE56CA6E}" type="presParOf" srcId="{60AF19B4-DB48-4668-8DD1-EAF8B7558429}" destId="{CCE8C036-57F3-4E42-9C2E-A9CD5E13FBF4}" srcOrd="1" destOrd="0" presId="urn:microsoft.com/office/officeart/2005/8/layout/hierarchy2"/>
    <dgm:cxn modelId="{DDE68545-5BCE-428D-B2B7-DEF4CA28B88A}" type="presParOf" srcId="{CCE8C036-57F3-4E42-9C2E-A9CD5E13FBF4}" destId="{DAF4F095-82BF-4C23-ACBE-6D2E04BB8AE0}" srcOrd="0" destOrd="0" presId="urn:microsoft.com/office/officeart/2005/8/layout/hierarchy2"/>
    <dgm:cxn modelId="{852765DC-C8FA-4A69-9AB6-5D519A4E6342}" type="presParOf" srcId="{CCE8C036-57F3-4E42-9C2E-A9CD5E13FBF4}" destId="{C187DF50-EA20-4248-90BC-459F3C4317A1}" srcOrd="1" destOrd="0" presId="urn:microsoft.com/office/officeart/2005/8/layout/hierarchy2"/>
    <dgm:cxn modelId="{D57AD739-9C92-4B55-BD6F-1FF6FEB82DD1}" type="presParOf" srcId="{60AF19B4-DB48-4668-8DD1-EAF8B7558429}" destId="{9103F007-4872-498A-B338-46992BCE17CE}" srcOrd="2" destOrd="0" presId="urn:microsoft.com/office/officeart/2005/8/layout/hierarchy2"/>
    <dgm:cxn modelId="{DD07644B-355F-416C-BBBE-75A0A88BB150}" type="presParOf" srcId="{9103F007-4872-498A-B338-46992BCE17CE}" destId="{6CD889C2-085E-41BB-982D-AEB25BA62B1F}" srcOrd="0" destOrd="0" presId="urn:microsoft.com/office/officeart/2005/8/layout/hierarchy2"/>
    <dgm:cxn modelId="{6A1CA5B9-678A-45B9-9D34-0C90BADEDAD3}" type="presParOf" srcId="{60AF19B4-DB48-4668-8DD1-EAF8B7558429}" destId="{F5457E9F-55B1-4D09-AECD-1DE926A4780D}" srcOrd="3" destOrd="0" presId="urn:microsoft.com/office/officeart/2005/8/layout/hierarchy2"/>
    <dgm:cxn modelId="{A13C5196-14B1-4D72-9E2F-2CA74560EB92}" type="presParOf" srcId="{F5457E9F-55B1-4D09-AECD-1DE926A4780D}" destId="{4568A665-E029-4C57-9AF9-4F159A0DBACF}" srcOrd="0" destOrd="0" presId="urn:microsoft.com/office/officeart/2005/8/layout/hierarchy2"/>
    <dgm:cxn modelId="{9F842032-7A40-46E4-97FC-6893161CE620}" type="presParOf" srcId="{F5457E9F-55B1-4D09-AECD-1DE926A4780D}" destId="{AD5317C1-C809-4CB7-8654-33B3FD7FEFC5}" srcOrd="1" destOrd="0" presId="urn:microsoft.com/office/officeart/2005/8/layout/hierarchy2"/>
    <dgm:cxn modelId="{E42A9E80-0B67-43EF-9D64-71BEC5BED403}" type="presParOf" srcId="{60AF19B4-DB48-4668-8DD1-EAF8B7558429}" destId="{3BE0CD96-0511-48A9-9938-50FF91BDE824}" srcOrd="4" destOrd="0" presId="urn:microsoft.com/office/officeart/2005/8/layout/hierarchy2"/>
    <dgm:cxn modelId="{BB672FB9-855D-4E86-AF59-E408CF1E61BE}" type="presParOf" srcId="{3BE0CD96-0511-48A9-9938-50FF91BDE824}" destId="{881BDA74-54C1-4FD8-BDC0-35081542AE86}" srcOrd="0" destOrd="0" presId="urn:microsoft.com/office/officeart/2005/8/layout/hierarchy2"/>
    <dgm:cxn modelId="{EC18EB45-4C87-4A6E-B843-063B271CF2C9}" type="presParOf" srcId="{60AF19B4-DB48-4668-8DD1-EAF8B7558429}" destId="{823960DC-64D4-4E70-8FBA-24CB7D4FAF40}" srcOrd="5" destOrd="0" presId="urn:microsoft.com/office/officeart/2005/8/layout/hierarchy2"/>
    <dgm:cxn modelId="{D8DCF5B6-77EA-4475-8315-0C12E586E04E}" type="presParOf" srcId="{823960DC-64D4-4E70-8FBA-24CB7D4FAF40}" destId="{D5277F02-12FD-4A4C-9F69-112F57C204F0}" srcOrd="0" destOrd="0" presId="urn:microsoft.com/office/officeart/2005/8/layout/hierarchy2"/>
    <dgm:cxn modelId="{2EA952B3-75D1-475F-8443-A6C1457ACA04}" type="presParOf" srcId="{823960DC-64D4-4E70-8FBA-24CB7D4FAF40}" destId="{560C3673-ECCD-404E-9013-F47531DD7616}" srcOrd="1" destOrd="0" presId="urn:microsoft.com/office/officeart/2005/8/layout/hierarchy2"/>
    <dgm:cxn modelId="{21E62E10-4CFD-4A4B-B40E-B643F069B890}" type="presParOf" srcId="{60AF19B4-DB48-4668-8DD1-EAF8B7558429}" destId="{5B67DA43-7E78-4223-BD6E-1216839C9A36}" srcOrd="6" destOrd="0" presId="urn:microsoft.com/office/officeart/2005/8/layout/hierarchy2"/>
    <dgm:cxn modelId="{5095208E-9247-477E-B9CE-CE33FA8EB2D3}" type="presParOf" srcId="{5B67DA43-7E78-4223-BD6E-1216839C9A36}" destId="{407CD331-656A-4F02-8EFD-4762363340F6}" srcOrd="0" destOrd="0" presId="urn:microsoft.com/office/officeart/2005/8/layout/hierarchy2"/>
    <dgm:cxn modelId="{FF1E1D47-91F0-480F-946F-AC2E53F1F860}" type="presParOf" srcId="{60AF19B4-DB48-4668-8DD1-EAF8B7558429}" destId="{405F9DEB-5B21-4FE9-96D6-2C36E1E3F06F}" srcOrd="7" destOrd="0" presId="urn:microsoft.com/office/officeart/2005/8/layout/hierarchy2"/>
    <dgm:cxn modelId="{A8384D35-8F0C-4B78-8C43-397F6B453C8E}" type="presParOf" srcId="{405F9DEB-5B21-4FE9-96D6-2C36E1E3F06F}" destId="{FD829163-6D4F-4C76-913A-4E8960FCBAB9}" srcOrd="0" destOrd="0" presId="urn:microsoft.com/office/officeart/2005/8/layout/hierarchy2"/>
    <dgm:cxn modelId="{DC73E03C-9286-4B4E-9EAC-E625F3469948}" type="presParOf" srcId="{405F9DEB-5B21-4FE9-96D6-2C36E1E3F06F}" destId="{44E1A4A3-B4EE-4324-BC19-DEA8E03D87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3F89B-83CC-4DAD-A668-E37CA087C3A2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CBA369-28FB-4F22-9637-934266E9E23B}">
      <dgm:prSet phldrT="[Текст]"/>
      <dgm:spPr/>
      <dgm:t>
        <a:bodyPr/>
        <a:lstStyle/>
        <a:p>
          <a:r>
            <a:rPr lang="uk-UA" dirty="0" smtClean="0"/>
            <a:t>ІКТ В ОСВІТІ</a:t>
          </a:r>
          <a:endParaRPr lang="ru-RU" dirty="0"/>
        </a:p>
      </dgm:t>
    </dgm:pt>
    <dgm:pt modelId="{EE0D1918-4758-4840-930B-12D32E12D9F8}" type="parTrans" cxnId="{6FDF9A51-B6D4-40B5-8A86-BCE0E147ED0C}">
      <dgm:prSet/>
      <dgm:spPr/>
      <dgm:t>
        <a:bodyPr/>
        <a:lstStyle/>
        <a:p>
          <a:endParaRPr lang="ru-RU"/>
        </a:p>
      </dgm:t>
    </dgm:pt>
    <dgm:pt modelId="{0F111F56-0913-485D-B3C5-07B9E618568E}" type="sibTrans" cxnId="{6FDF9A51-B6D4-40B5-8A86-BCE0E147ED0C}">
      <dgm:prSet/>
      <dgm:spPr/>
      <dgm:t>
        <a:bodyPr/>
        <a:lstStyle/>
        <a:p>
          <a:endParaRPr lang="ru-RU"/>
        </a:p>
      </dgm:t>
    </dgm:pt>
    <dgm:pt modelId="{2CAA44DA-7F14-470C-8156-3D54F08AA3EB}">
      <dgm:prSet phldrT="[Текст]"/>
      <dgm:spPr/>
      <dgm:t>
        <a:bodyPr/>
        <a:lstStyle/>
        <a:p>
          <a:r>
            <a:rPr lang="uk-UA" dirty="0" smtClean="0"/>
            <a:t>Навчальні </a:t>
          </a:r>
          <a:endParaRPr lang="ru-RU" dirty="0"/>
        </a:p>
      </dgm:t>
    </dgm:pt>
    <dgm:pt modelId="{2E32CA7A-23E6-43F1-B7F9-48C3B7DBDE7C}" type="parTrans" cxnId="{DE28B3BB-E32A-43FA-A8B1-1F96D7E0B494}">
      <dgm:prSet/>
      <dgm:spPr/>
      <dgm:t>
        <a:bodyPr/>
        <a:lstStyle/>
        <a:p>
          <a:endParaRPr lang="ru-RU"/>
        </a:p>
      </dgm:t>
    </dgm:pt>
    <dgm:pt modelId="{71DCA0F2-7206-4C8E-81DB-8030D5F020D6}" type="sibTrans" cxnId="{DE28B3BB-E32A-43FA-A8B1-1F96D7E0B494}">
      <dgm:prSet/>
      <dgm:spPr/>
      <dgm:t>
        <a:bodyPr/>
        <a:lstStyle/>
        <a:p>
          <a:endParaRPr lang="ru-RU"/>
        </a:p>
      </dgm:t>
    </dgm:pt>
    <dgm:pt modelId="{5C1629DF-09E6-4F0B-99CB-2B636241B0F4}">
      <dgm:prSet phldrT="[Текст]"/>
      <dgm:spPr/>
      <dgm:t>
        <a:bodyPr/>
        <a:lstStyle/>
        <a:p>
          <a:r>
            <a:rPr lang="uk-UA" dirty="0" smtClean="0"/>
            <a:t>Моделювальні </a:t>
          </a:r>
        </a:p>
      </dgm:t>
    </dgm:pt>
    <dgm:pt modelId="{585FF619-CA9E-4738-9A16-BD1F0396B3EE}" type="parTrans" cxnId="{7355C38D-3DA0-4551-8E79-8022261A6B26}">
      <dgm:prSet/>
      <dgm:spPr/>
      <dgm:t>
        <a:bodyPr/>
        <a:lstStyle/>
        <a:p>
          <a:endParaRPr lang="ru-RU"/>
        </a:p>
      </dgm:t>
    </dgm:pt>
    <dgm:pt modelId="{9A043E33-7A82-48E2-A03D-2BE9A406D024}" type="sibTrans" cxnId="{7355C38D-3DA0-4551-8E79-8022261A6B26}">
      <dgm:prSet/>
      <dgm:spPr/>
      <dgm:t>
        <a:bodyPr/>
        <a:lstStyle/>
        <a:p>
          <a:endParaRPr lang="ru-RU"/>
        </a:p>
      </dgm:t>
    </dgm:pt>
    <dgm:pt modelId="{8F622F40-A368-4A5D-82F4-0E6F6855549B}">
      <dgm:prSet phldrT="[Текст]"/>
      <dgm:spPr/>
      <dgm:t>
        <a:bodyPr/>
        <a:lstStyle/>
        <a:p>
          <a:r>
            <a:rPr lang="uk-UA" dirty="0" smtClean="0"/>
            <a:t>Тренувальні </a:t>
          </a:r>
          <a:endParaRPr lang="ru-RU" dirty="0"/>
        </a:p>
      </dgm:t>
    </dgm:pt>
    <dgm:pt modelId="{84C0EDEF-5269-41F1-8360-BFDA8B46431F}" type="parTrans" cxnId="{F476B842-815F-4F21-B4A7-05E2FB23DE22}">
      <dgm:prSet/>
      <dgm:spPr/>
      <dgm:t>
        <a:bodyPr/>
        <a:lstStyle/>
        <a:p>
          <a:endParaRPr lang="ru-RU"/>
        </a:p>
      </dgm:t>
    </dgm:pt>
    <dgm:pt modelId="{E87F9C5C-4FA8-480D-8DFC-8487A379A4DB}" type="sibTrans" cxnId="{F476B842-815F-4F21-B4A7-05E2FB23DE22}">
      <dgm:prSet/>
      <dgm:spPr/>
      <dgm:t>
        <a:bodyPr/>
        <a:lstStyle/>
        <a:p>
          <a:endParaRPr lang="ru-RU"/>
        </a:p>
      </dgm:t>
    </dgm:pt>
    <dgm:pt modelId="{B9DBAD87-330F-49B1-B6E6-25C100B7912B}">
      <dgm:prSet phldrT="[Текст]"/>
      <dgm:spPr/>
      <dgm:t>
        <a:bodyPr/>
        <a:lstStyle/>
        <a:p>
          <a:r>
            <a:rPr lang="uk-UA" dirty="0" smtClean="0"/>
            <a:t>Інформаційно-пошукові та довідкові</a:t>
          </a:r>
          <a:endParaRPr lang="ru-RU" dirty="0"/>
        </a:p>
      </dgm:t>
    </dgm:pt>
    <dgm:pt modelId="{3E9E5F21-6C68-4DB9-A4C0-1DBC69D0CCBA}" type="parTrans" cxnId="{E9528E44-FAFD-47A5-AEBD-D2B607E6B7DA}">
      <dgm:prSet/>
      <dgm:spPr/>
      <dgm:t>
        <a:bodyPr/>
        <a:lstStyle/>
        <a:p>
          <a:endParaRPr lang="ru-RU"/>
        </a:p>
      </dgm:t>
    </dgm:pt>
    <dgm:pt modelId="{A5518F48-AA43-428C-900D-3923D13DE09E}" type="sibTrans" cxnId="{E9528E44-FAFD-47A5-AEBD-D2B607E6B7DA}">
      <dgm:prSet/>
      <dgm:spPr/>
      <dgm:t>
        <a:bodyPr/>
        <a:lstStyle/>
        <a:p>
          <a:endParaRPr lang="ru-RU"/>
        </a:p>
      </dgm:t>
    </dgm:pt>
    <dgm:pt modelId="{32217299-EF6E-4EB6-8270-DF0A6ACB9820}">
      <dgm:prSet phldrT="[Текст]"/>
      <dgm:spPr/>
      <dgm:t>
        <a:bodyPr/>
        <a:lstStyle/>
        <a:p>
          <a:r>
            <a:rPr lang="uk-UA" dirty="0" smtClean="0"/>
            <a:t>Демонстраційні </a:t>
          </a:r>
          <a:endParaRPr lang="ru-RU" dirty="0"/>
        </a:p>
      </dgm:t>
    </dgm:pt>
    <dgm:pt modelId="{9F5AD6BB-2264-4C6E-BE07-5B66A87AE038}" type="parTrans" cxnId="{85E0B7A1-1B80-402E-9AF4-C67C0A61FECE}">
      <dgm:prSet/>
      <dgm:spPr/>
      <dgm:t>
        <a:bodyPr/>
        <a:lstStyle/>
        <a:p>
          <a:endParaRPr lang="ru-RU"/>
        </a:p>
      </dgm:t>
    </dgm:pt>
    <dgm:pt modelId="{D35447EE-783A-4962-A600-5C4E920EFFF1}" type="sibTrans" cxnId="{85E0B7A1-1B80-402E-9AF4-C67C0A61FECE}">
      <dgm:prSet/>
      <dgm:spPr/>
      <dgm:t>
        <a:bodyPr/>
        <a:lstStyle/>
        <a:p>
          <a:endParaRPr lang="ru-RU"/>
        </a:p>
      </dgm:t>
    </dgm:pt>
    <dgm:pt modelId="{4F3CBDEB-74D7-4649-9871-DFD1E9DAC933}">
      <dgm:prSet phldrT="[Текст]"/>
      <dgm:spPr/>
      <dgm:t>
        <a:bodyPr/>
        <a:lstStyle/>
        <a:p>
          <a:r>
            <a:rPr lang="uk-UA" dirty="0" smtClean="0"/>
            <a:t>Імітаційні </a:t>
          </a:r>
          <a:endParaRPr lang="ru-RU" dirty="0"/>
        </a:p>
      </dgm:t>
    </dgm:pt>
    <dgm:pt modelId="{653A8038-78EF-49D9-8A9F-3BAB4D1CB1ED}" type="parTrans" cxnId="{3439B8E9-2B28-4336-A163-F0816B05BBEA}">
      <dgm:prSet/>
      <dgm:spPr/>
      <dgm:t>
        <a:bodyPr/>
        <a:lstStyle/>
        <a:p>
          <a:endParaRPr lang="ru-RU"/>
        </a:p>
      </dgm:t>
    </dgm:pt>
    <dgm:pt modelId="{33A02929-17AB-4B69-BA21-A3C3CDC30987}" type="sibTrans" cxnId="{3439B8E9-2B28-4336-A163-F0816B05BBEA}">
      <dgm:prSet/>
      <dgm:spPr/>
      <dgm:t>
        <a:bodyPr/>
        <a:lstStyle/>
        <a:p>
          <a:endParaRPr lang="ru-RU"/>
        </a:p>
      </dgm:t>
    </dgm:pt>
    <dgm:pt modelId="{1F2CADBD-2E82-4518-8197-818FA38C0BEE}">
      <dgm:prSet phldrT="[Текст]"/>
      <dgm:spPr/>
      <dgm:t>
        <a:bodyPr/>
        <a:lstStyle/>
        <a:p>
          <a:r>
            <a:rPr lang="uk-UA" dirty="0" smtClean="0"/>
            <a:t>Лабораторні </a:t>
          </a:r>
          <a:endParaRPr lang="ru-RU" dirty="0"/>
        </a:p>
      </dgm:t>
    </dgm:pt>
    <dgm:pt modelId="{B80D1ECD-A0C3-4A9E-9B7C-17DA6D8158FF}" type="parTrans" cxnId="{35F5E33A-D367-48FB-81D1-509CCF6890F0}">
      <dgm:prSet/>
      <dgm:spPr/>
      <dgm:t>
        <a:bodyPr/>
        <a:lstStyle/>
        <a:p>
          <a:endParaRPr lang="ru-RU"/>
        </a:p>
      </dgm:t>
    </dgm:pt>
    <dgm:pt modelId="{9A39CD62-4DA8-46AC-A1C7-F99BFE413C7E}" type="sibTrans" cxnId="{35F5E33A-D367-48FB-81D1-509CCF6890F0}">
      <dgm:prSet/>
      <dgm:spPr/>
      <dgm:t>
        <a:bodyPr/>
        <a:lstStyle/>
        <a:p>
          <a:endParaRPr lang="ru-RU"/>
        </a:p>
      </dgm:t>
    </dgm:pt>
    <dgm:pt modelId="{80FEBB05-4809-4D9F-8640-DBA8A097955F}">
      <dgm:prSet phldrT="[Текст]"/>
      <dgm:spPr/>
      <dgm:t>
        <a:bodyPr/>
        <a:lstStyle/>
        <a:p>
          <a:r>
            <a:rPr lang="uk-UA" dirty="0" smtClean="0"/>
            <a:t>Навчально-ігрові</a:t>
          </a:r>
        </a:p>
      </dgm:t>
    </dgm:pt>
    <dgm:pt modelId="{8F35ED34-490E-4864-89FC-AF0820471420}" type="parTrans" cxnId="{26F2E317-B8A3-4B23-BBBA-8978199B9E23}">
      <dgm:prSet/>
      <dgm:spPr/>
      <dgm:t>
        <a:bodyPr/>
        <a:lstStyle/>
        <a:p>
          <a:endParaRPr lang="ru-RU"/>
        </a:p>
      </dgm:t>
    </dgm:pt>
    <dgm:pt modelId="{534C8C0D-F671-4D0A-A56B-A3B45CA55198}" type="sibTrans" cxnId="{26F2E317-B8A3-4B23-BBBA-8978199B9E23}">
      <dgm:prSet/>
      <dgm:spPr/>
      <dgm:t>
        <a:bodyPr/>
        <a:lstStyle/>
        <a:p>
          <a:endParaRPr lang="ru-RU"/>
        </a:p>
      </dgm:t>
    </dgm:pt>
    <dgm:pt modelId="{7339E117-0E12-4944-8A17-47C3A82316E9}">
      <dgm:prSet phldrT="[Текст]"/>
      <dgm:spPr/>
      <dgm:t>
        <a:bodyPr/>
        <a:lstStyle/>
        <a:p>
          <a:r>
            <a:rPr lang="uk-UA" dirty="0" smtClean="0"/>
            <a:t>Розрахункові</a:t>
          </a:r>
        </a:p>
      </dgm:t>
    </dgm:pt>
    <dgm:pt modelId="{9AFF0B0E-2224-46E9-8EA4-957722A78AFA}" type="parTrans" cxnId="{E01B7E58-9C81-44DE-97ED-AE8D28BE8355}">
      <dgm:prSet/>
      <dgm:spPr/>
      <dgm:t>
        <a:bodyPr/>
        <a:lstStyle/>
        <a:p>
          <a:endParaRPr lang="ru-RU"/>
        </a:p>
      </dgm:t>
    </dgm:pt>
    <dgm:pt modelId="{473191C4-5320-4511-AD3E-2CD5ECF815E8}" type="sibTrans" cxnId="{E01B7E58-9C81-44DE-97ED-AE8D28BE8355}">
      <dgm:prSet/>
      <dgm:spPr/>
      <dgm:t>
        <a:bodyPr/>
        <a:lstStyle/>
        <a:p>
          <a:endParaRPr lang="ru-RU"/>
        </a:p>
      </dgm:t>
    </dgm:pt>
    <dgm:pt modelId="{56A02BC8-5666-48EE-AC3A-A8BA558AC3D3}" type="pres">
      <dgm:prSet presAssocID="{AAE3F89B-83CC-4DAD-A668-E37CA087C3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4B000-0C47-4D4C-B390-CF755C7BAADE}" type="pres">
      <dgm:prSet presAssocID="{CBCBA369-28FB-4F22-9637-934266E9E23B}" presName="hierRoot1" presStyleCnt="0">
        <dgm:presLayoutVars>
          <dgm:hierBranch val="init"/>
        </dgm:presLayoutVars>
      </dgm:prSet>
      <dgm:spPr/>
    </dgm:pt>
    <dgm:pt modelId="{9907FCD9-CA88-4C77-BFCF-4403989927D5}" type="pres">
      <dgm:prSet presAssocID="{CBCBA369-28FB-4F22-9637-934266E9E23B}" presName="rootComposite1" presStyleCnt="0"/>
      <dgm:spPr/>
    </dgm:pt>
    <dgm:pt modelId="{25226E08-DE0B-472D-849C-D0C9C32781FF}" type="pres">
      <dgm:prSet presAssocID="{CBCBA369-28FB-4F22-9637-934266E9E23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8DFBC-1577-4549-B3F0-DE43021DFE45}" type="pres">
      <dgm:prSet presAssocID="{CBCBA369-28FB-4F22-9637-934266E9E23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B4879E0-51FB-434D-9884-B92B29E0F0EE}" type="pres">
      <dgm:prSet presAssocID="{CBCBA369-28FB-4F22-9637-934266E9E23B}" presName="hierChild2" presStyleCnt="0"/>
      <dgm:spPr/>
    </dgm:pt>
    <dgm:pt modelId="{3D48E50F-F864-4439-9E12-B20B07E560E8}" type="pres">
      <dgm:prSet presAssocID="{2E32CA7A-23E6-43F1-B7F9-48C3B7DBDE7C}" presName="Name64" presStyleLbl="parChTrans1D2" presStyleIdx="0" presStyleCnt="9"/>
      <dgm:spPr/>
      <dgm:t>
        <a:bodyPr/>
        <a:lstStyle/>
        <a:p>
          <a:endParaRPr lang="ru-RU"/>
        </a:p>
      </dgm:t>
    </dgm:pt>
    <dgm:pt modelId="{0D68DED8-6651-4D23-9DDA-729B34DC9CA9}" type="pres">
      <dgm:prSet presAssocID="{2CAA44DA-7F14-470C-8156-3D54F08AA3EB}" presName="hierRoot2" presStyleCnt="0">
        <dgm:presLayoutVars>
          <dgm:hierBranch val="init"/>
        </dgm:presLayoutVars>
      </dgm:prSet>
      <dgm:spPr/>
    </dgm:pt>
    <dgm:pt modelId="{AED97F0E-D983-460E-AB36-F4953E095A76}" type="pres">
      <dgm:prSet presAssocID="{2CAA44DA-7F14-470C-8156-3D54F08AA3EB}" presName="rootComposite" presStyleCnt="0"/>
      <dgm:spPr/>
    </dgm:pt>
    <dgm:pt modelId="{D6916001-5F2A-4BAB-B459-90FFBCE2A184}" type="pres">
      <dgm:prSet presAssocID="{2CAA44DA-7F14-470C-8156-3D54F08AA3EB}" presName="rootText" presStyleLbl="node2" presStyleIdx="0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559C2-802F-4147-9AD1-C08D9A5D72AC}" type="pres">
      <dgm:prSet presAssocID="{2CAA44DA-7F14-470C-8156-3D54F08AA3EB}" presName="rootConnector" presStyleLbl="node2" presStyleIdx="0" presStyleCnt="9"/>
      <dgm:spPr/>
      <dgm:t>
        <a:bodyPr/>
        <a:lstStyle/>
        <a:p>
          <a:endParaRPr lang="ru-RU"/>
        </a:p>
      </dgm:t>
    </dgm:pt>
    <dgm:pt modelId="{341B24AC-78FF-4E92-B32A-ECAA5ED723A5}" type="pres">
      <dgm:prSet presAssocID="{2CAA44DA-7F14-470C-8156-3D54F08AA3EB}" presName="hierChild4" presStyleCnt="0"/>
      <dgm:spPr/>
    </dgm:pt>
    <dgm:pt modelId="{187048F0-9A85-4E23-B505-F33AC5C37A94}" type="pres">
      <dgm:prSet presAssocID="{2CAA44DA-7F14-470C-8156-3D54F08AA3EB}" presName="hierChild5" presStyleCnt="0"/>
      <dgm:spPr/>
    </dgm:pt>
    <dgm:pt modelId="{0E8A56CC-F998-46DD-A9DC-F7B9714A5A3A}" type="pres">
      <dgm:prSet presAssocID="{84C0EDEF-5269-41F1-8360-BFDA8B46431F}" presName="Name64" presStyleLbl="parChTrans1D2" presStyleIdx="1" presStyleCnt="9"/>
      <dgm:spPr/>
      <dgm:t>
        <a:bodyPr/>
        <a:lstStyle/>
        <a:p>
          <a:endParaRPr lang="ru-RU"/>
        </a:p>
      </dgm:t>
    </dgm:pt>
    <dgm:pt modelId="{8DC16338-BEDF-4CBE-9DA8-F4A9CFC9FECE}" type="pres">
      <dgm:prSet presAssocID="{8F622F40-A368-4A5D-82F4-0E6F6855549B}" presName="hierRoot2" presStyleCnt="0">
        <dgm:presLayoutVars>
          <dgm:hierBranch val="init"/>
        </dgm:presLayoutVars>
      </dgm:prSet>
      <dgm:spPr/>
    </dgm:pt>
    <dgm:pt modelId="{9E941C61-9CB3-4C2D-B093-5423898540FA}" type="pres">
      <dgm:prSet presAssocID="{8F622F40-A368-4A5D-82F4-0E6F6855549B}" presName="rootComposite" presStyleCnt="0"/>
      <dgm:spPr/>
    </dgm:pt>
    <dgm:pt modelId="{1C256658-A30C-4089-A48B-95DF849CC1B8}" type="pres">
      <dgm:prSet presAssocID="{8F622F40-A368-4A5D-82F4-0E6F6855549B}" presName="rootText" presStyleLbl="node2" presStyleIdx="1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A95023-A9A6-4B5A-810F-663E8290CA8A}" type="pres">
      <dgm:prSet presAssocID="{8F622F40-A368-4A5D-82F4-0E6F6855549B}" presName="rootConnector" presStyleLbl="node2" presStyleIdx="1" presStyleCnt="9"/>
      <dgm:spPr/>
      <dgm:t>
        <a:bodyPr/>
        <a:lstStyle/>
        <a:p>
          <a:endParaRPr lang="ru-RU"/>
        </a:p>
      </dgm:t>
    </dgm:pt>
    <dgm:pt modelId="{D90E8FB9-E543-4A8D-8C99-3DEF4EAD66A9}" type="pres">
      <dgm:prSet presAssocID="{8F622F40-A368-4A5D-82F4-0E6F6855549B}" presName="hierChild4" presStyleCnt="0"/>
      <dgm:spPr/>
    </dgm:pt>
    <dgm:pt modelId="{4804AF36-6309-4B60-9EEF-58391D5F649E}" type="pres">
      <dgm:prSet presAssocID="{8F622F40-A368-4A5D-82F4-0E6F6855549B}" presName="hierChild5" presStyleCnt="0"/>
      <dgm:spPr/>
    </dgm:pt>
    <dgm:pt modelId="{5FB93D15-DFCF-438A-A341-02A89F6C3426}" type="pres">
      <dgm:prSet presAssocID="{3E9E5F21-6C68-4DB9-A4C0-1DBC69D0CCBA}" presName="Name64" presStyleLbl="parChTrans1D2" presStyleIdx="2" presStyleCnt="9"/>
      <dgm:spPr/>
      <dgm:t>
        <a:bodyPr/>
        <a:lstStyle/>
        <a:p>
          <a:endParaRPr lang="ru-RU"/>
        </a:p>
      </dgm:t>
    </dgm:pt>
    <dgm:pt modelId="{6ACB37E7-B36B-43B1-8FE1-A6A61FA36730}" type="pres">
      <dgm:prSet presAssocID="{B9DBAD87-330F-49B1-B6E6-25C100B7912B}" presName="hierRoot2" presStyleCnt="0">
        <dgm:presLayoutVars>
          <dgm:hierBranch val="init"/>
        </dgm:presLayoutVars>
      </dgm:prSet>
      <dgm:spPr/>
    </dgm:pt>
    <dgm:pt modelId="{083E893E-D68C-4C3E-A479-9022C68669E7}" type="pres">
      <dgm:prSet presAssocID="{B9DBAD87-330F-49B1-B6E6-25C100B7912B}" presName="rootComposite" presStyleCnt="0"/>
      <dgm:spPr/>
    </dgm:pt>
    <dgm:pt modelId="{4E10FA08-181F-4BAA-9FDB-E1468063F112}" type="pres">
      <dgm:prSet presAssocID="{B9DBAD87-330F-49B1-B6E6-25C100B7912B}" presName="rootText" presStyleLbl="node2" presStyleIdx="2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24F17-850A-4414-9BE9-39D6211B04EF}" type="pres">
      <dgm:prSet presAssocID="{B9DBAD87-330F-49B1-B6E6-25C100B7912B}" presName="rootConnector" presStyleLbl="node2" presStyleIdx="2" presStyleCnt="9"/>
      <dgm:spPr/>
      <dgm:t>
        <a:bodyPr/>
        <a:lstStyle/>
        <a:p>
          <a:endParaRPr lang="ru-RU"/>
        </a:p>
      </dgm:t>
    </dgm:pt>
    <dgm:pt modelId="{2A6811EF-740F-4A82-AC94-5C811F3ADE4A}" type="pres">
      <dgm:prSet presAssocID="{B9DBAD87-330F-49B1-B6E6-25C100B7912B}" presName="hierChild4" presStyleCnt="0"/>
      <dgm:spPr/>
    </dgm:pt>
    <dgm:pt modelId="{3AE87C9C-6635-474E-9BCF-97E2938B2712}" type="pres">
      <dgm:prSet presAssocID="{B9DBAD87-330F-49B1-B6E6-25C100B7912B}" presName="hierChild5" presStyleCnt="0"/>
      <dgm:spPr/>
    </dgm:pt>
    <dgm:pt modelId="{75BACD1E-81C3-4C23-AAED-3436147B4F3E}" type="pres">
      <dgm:prSet presAssocID="{9F5AD6BB-2264-4C6E-BE07-5B66A87AE038}" presName="Name64" presStyleLbl="parChTrans1D2" presStyleIdx="3" presStyleCnt="9"/>
      <dgm:spPr/>
      <dgm:t>
        <a:bodyPr/>
        <a:lstStyle/>
        <a:p>
          <a:endParaRPr lang="ru-RU"/>
        </a:p>
      </dgm:t>
    </dgm:pt>
    <dgm:pt modelId="{B43D3929-CF56-45F1-94AE-C96BC0B18B6D}" type="pres">
      <dgm:prSet presAssocID="{32217299-EF6E-4EB6-8270-DF0A6ACB9820}" presName="hierRoot2" presStyleCnt="0">
        <dgm:presLayoutVars>
          <dgm:hierBranch val="init"/>
        </dgm:presLayoutVars>
      </dgm:prSet>
      <dgm:spPr/>
    </dgm:pt>
    <dgm:pt modelId="{1B284F55-7ABA-4131-A142-638BC6A1CAEF}" type="pres">
      <dgm:prSet presAssocID="{32217299-EF6E-4EB6-8270-DF0A6ACB9820}" presName="rootComposite" presStyleCnt="0"/>
      <dgm:spPr/>
    </dgm:pt>
    <dgm:pt modelId="{D7C1772C-4AD2-4BBB-A549-4B1D0C3F3C66}" type="pres">
      <dgm:prSet presAssocID="{32217299-EF6E-4EB6-8270-DF0A6ACB9820}" presName="rootText" presStyleLbl="node2" presStyleIdx="3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EEADF9-B505-4E5E-B133-24049756409C}" type="pres">
      <dgm:prSet presAssocID="{32217299-EF6E-4EB6-8270-DF0A6ACB9820}" presName="rootConnector" presStyleLbl="node2" presStyleIdx="3" presStyleCnt="9"/>
      <dgm:spPr/>
      <dgm:t>
        <a:bodyPr/>
        <a:lstStyle/>
        <a:p>
          <a:endParaRPr lang="ru-RU"/>
        </a:p>
      </dgm:t>
    </dgm:pt>
    <dgm:pt modelId="{B1D4C6DD-30B1-46C2-8C01-3FE67CF18E6D}" type="pres">
      <dgm:prSet presAssocID="{32217299-EF6E-4EB6-8270-DF0A6ACB9820}" presName="hierChild4" presStyleCnt="0"/>
      <dgm:spPr/>
    </dgm:pt>
    <dgm:pt modelId="{8BD7242C-CA49-4089-BDBA-485FE9A531EA}" type="pres">
      <dgm:prSet presAssocID="{32217299-EF6E-4EB6-8270-DF0A6ACB9820}" presName="hierChild5" presStyleCnt="0"/>
      <dgm:spPr/>
    </dgm:pt>
    <dgm:pt modelId="{60A1DC03-79EB-47F0-8462-C751654F9A7D}" type="pres">
      <dgm:prSet presAssocID="{653A8038-78EF-49D9-8A9F-3BAB4D1CB1ED}" presName="Name64" presStyleLbl="parChTrans1D2" presStyleIdx="4" presStyleCnt="9"/>
      <dgm:spPr/>
      <dgm:t>
        <a:bodyPr/>
        <a:lstStyle/>
        <a:p>
          <a:endParaRPr lang="ru-RU"/>
        </a:p>
      </dgm:t>
    </dgm:pt>
    <dgm:pt modelId="{D3ED8700-0073-412F-BECB-A9E523B5FBC3}" type="pres">
      <dgm:prSet presAssocID="{4F3CBDEB-74D7-4649-9871-DFD1E9DAC933}" presName="hierRoot2" presStyleCnt="0">
        <dgm:presLayoutVars>
          <dgm:hierBranch val="init"/>
        </dgm:presLayoutVars>
      </dgm:prSet>
      <dgm:spPr/>
    </dgm:pt>
    <dgm:pt modelId="{1747E669-A6BB-42C9-BE01-92B602C83D2C}" type="pres">
      <dgm:prSet presAssocID="{4F3CBDEB-74D7-4649-9871-DFD1E9DAC933}" presName="rootComposite" presStyleCnt="0"/>
      <dgm:spPr/>
    </dgm:pt>
    <dgm:pt modelId="{1207868C-D936-4B61-B7C2-1591C34F559A}" type="pres">
      <dgm:prSet presAssocID="{4F3CBDEB-74D7-4649-9871-DFD1E9DAC933}" presName="rootText" presStyleLbl="node2" presStyleIdx="4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E91B48-0F07-42A2-80A3-D3A86C6E5AA3}" type="pres">
      <dgm:prSet presAssocID="{4F3CBDEB-74D7-4649-9871-DFD1E9DAC933}" presName="rootConnector" presStyleLbl="node2" presStyleIdx="4" presStyleCnt="9"/>
      <dgm:spPr/>
      <dgm:t>
        <a:bodyPr/>
        <a:lstStyle/>
        <a:p>
          <a:endParaRPr lang="ru-RU"/>
        </a:p>
      </dgm:t>
    </dgm:pt>
    <dgm:pt modelId="{83A50810-0747-4E0C-90FF-41EDC31210FB}" type="pres">
      <dgm:prSet presAssocID="{4F3CBDEB-74D7-4649-9871-DFD1E9DAC933}" presName="hierChild4" presStyleCnt="0"/>
      <dgm:spPr/>
    </dgm:pt>
    <dgm:pt modelId="{2C441F49-EA7F-4699-B5AB-906B8680EA8E}" type="pres">
      <dgm:prSet presAssocID="{4F3CBDEB-74D7-4649-9871-DFD1E9DAC933}" presName="hierChild5" presStyleCnt="0"/>
      <dgm:spPr/>
    </dgm:pt>
    <dgm:pt modelId="{9E7EF57E-FEC4-405A-9DBA-99D8B6B51328}" type="pres">
      <dgm:prSet presAssocID="{B80D1ECD-A0C3-4A9E-9B7C-17DA6D8158FF}" presName="Name64" presStyleLbl="parChTrans1D2" presStyleIdx="5" presStyleCnt="9"/>
      <dgm:spPr/>
      <dgm:t>
        <a:bodyPr/>
        <a:lstStyle/>
        <a:p>
          <a:endParaRPr lang="ru-RU"/>
        </a:p>
      </dgm:t>
    </dgm:pt>
    <dgm:pt modelId="{F84B511E-EC9E-442C-A1B6-ACBD00588B60}" type="pres">
      <dgm:prSet presAssocID="{1F2CADBD-2E82-4518-8197-818FA38C0BEE}" presName="hierRoot2" presStyleCnt="0">
        <dgm:presLayoutVars>
          <dgm:hierBranch val="init"/>
        </dgm:presLayoutVars>
      </dgm:prSet>
      <dgm:spPr/>
    </dgm:pt>
    <dgm:pt modelId="{BF8C5BA8-FD84-4614-BF38-8C41821701F7}" type="pres">
      <dgm:prSet presAssocID="{1F2CADBD-2E82-4518-8197-818FA38C0BEE}" presName="rootComposite" presStyleCnt="0"/>
      <dgm:spPr/>
    </dgm:pt>
    <dgm:pt modelId="{A5CB93D7-3C89-431C-B296-A81BC44C29A1}" type="pres">
      <dgm:prSet presAssocID="{1F2CADBD-2E82-4518-8197-818FA38C0BEE}" presName="rootText" presStyleLbl="node2" presStyleIdx="5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C9D17-896F-4D6D-BA6A-900C49B2F709}" type="pres">
      <dgm:prSet presAssocID="{1F2CADBD-2E82-4518-8197-818FA38C0BEE}" presName="rootConnector" presStyleLbl="node2" presStyleIdx="5" presStyleCnt="9"/>
      <dgm:spPr/>
      <dgm:t>
        <a:bodyPr/>
        <a:lstStyle/>
        <a:p>
          <a:endParaRPr lang="ru-RU"/>
        </a:p>
      </dgm:t>
    </dgm:pt>
    <dgm:pt modelId="{BD2220C2-2D5B-4A6B-BD2C-C42D856D02AC}" type="pres">
      <dgm:prSet presAssocID="{1F2CADBD-2E82-4518-8197-818FA38C0BEE}" presName="hierChild4" presStyleCnt="0"/>
      <dgm:spPr/>
    </dgm:pt>
    <dgm:pt modelId="{37AC47BE-D555-40E3-81DF-ACC7569E18B3}" type="pres">
      <dgm:prSet presAssocID="{1F2CADBD-2E82-4518-8197-818FA38C0BEE}" presName="hierChild5" presStyleCnt="0"/>
      <dgm:spPr/>
    </dgm:pt>
    <dgm:pt modelId="{3924B334-851D-433C-BEDD-F9C103A8A7ED}" type="pres">
      <dgm:prSet presAssocID="{585FF619-CA9E-4738-9A16-BD1F0396B3EE}" presName="Name64" presStyleLbl="parChTrans1D2" presStyleIdx="6" presStyleCnt="9"/>
      <dgm:spPr/>
      <dgm:t>
        <a:bodyPr/>
        <a:lstStyle/>
        <a:p>
          <a:endParaRPr lang="ru-RU"/>
        </a:p>
      </dgm:t>
    </dgm:pt>
    <dgm:pt modelId="{BF64E921-2188-491C-BB1A-BF190292BE39}" type="pres">
      <dgm:prSet presAssocID="{5C1629DF-09E6-4F0B-99CB-2B636241B0F4}" presName="hierRoot2" presStyleCnt="0">
        <dgm:presLayoutVars>
          <dgm:hierBranch val="init"/>
        </dgm:presLayoutVars>
      </dgm:prSet>
      <dgm:spPr/>
    </dgm:pt>
    <dgm:pt modelId="{038D691D-DF82-4202-9B36-14A2060E9577}" type="pres">
      <dgm:prSet presAssocID="{5C1629DF-09E6-4F0B-99CB-2B636241B0F4}" presName="rootComposite" presStyleCnt="0"/>
      <dgm:spPr/>
    </dgm:pt>
    <dgm:pt modelId="{8E41ED82-12AC-4871-BF10-1220942BA08C}" type="pres">
      <dgm:prSet presAssocID="{5C1629DF-09E6-4F0B-99CB-2B636241B0F4}" presName="rootText" presStyleLbl="node2" presStyleIdx="6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51198-9E0B-4A8B-9B02-568CC4E8D0EF}" type="pres">
      <dgm:prSet presAssocID="{5C1629DF-09E6-4F0B-99CB-2B636241B0F4}" presName="rootConnector" presStyleLbl="node2" presStyleIdx="6" presStyleCnt="9"/>
      <dgm:spPr/>
      <dgm:t>
        <a:bodyPr/>
        <a:lstStyle/>
        <a:p>
          <a:endParaRPr lang="ru-RU"/>
        </a:p>
      </dgm:t>
    </dgm:pt>
    <dgm:pt modelId="{556D5B04-3C30-4520-A888-1EF6F534225D}" type="pres">
      <dgm:prSet presAssocID="{5C1629DF-09E6-4F0B-99CB-2B636241B0F4}" presName="hierChild4" presStyleCnt="0"/>
      <dgm:spPr/>
    </dgm:pt>
    <dgm:pt modelId="{D540631D-49F6-4040-B9DA-72E7A55DBC48}" type="pres">
      <dgm:prSet presAssocID="{5C1629DF-09E6-4F0B-99CB-2B636241B0F4}" presName="hierChild5" presStyleCnt="0"/>
      <dgm:spPr/>
    </dgm:pt>
    <dgm:pt modelId="{BC181291-637A-4F56-A60C-420E196650A0}" type="pres">
      <dgm:prSet presAssocID="{8F35ED34-490E-4864-89FC-AF0820471420}" presName="Name64" presStyleLbl="parChTrans1D2" presStyleIdx="7" presStyleCnt="9"/>
      <dgm:spPr/>
      <dgm:t>
        <a:bodyPr/>
        <a:lstStyle/>
        <a:p>
          <a:endParaRPr lang="ru-RU"/>
        </a:p>
      </dgm:t>
    </dgm:pt>
    <dgm:pt modelId="{10F9D621-4C58-41CF-9A46-9CA4B1E68662}" type="pres">
      <dgm:prSet presAssocID="{80FEBB05-4809-4D9F-8640-DBA8A097955F}" presName="hierRoot2" presStyleCnt="0">
        <dgm:presLayoutVars>
          <dgm:hierBranch val="init"/>
        </dgm:presLayoutVars>
      </dgm:prSet>
      <dgm:spPr/>
    </dgm:pt>
    <dgm:pt modelId="{95B69674-1DF5-4277-A5A8-32F2B63C7370}" type="pres">
      <dgm:prSet presAssocID="{80FEBB05-4809-4D9F-8640-DBA8A097955F}" presName="rootComposite" presStyleCnt="0"/>
      <dgm:spPr/>
    </dgm:pt>
    <dgm:pt modelId="{7B421567-3F5C-423C-85BF-115F5B0972AE}" type="pres">
      <dgm:prSet presAssocID="{80FEBB05-4809-4D9F-8640-DBA8A097955F}" presName="rootText" presStyleLbl="node2" presStyleIdx="7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92E50B-2F4E-44F0-A869-84EE57588C68}" type="pres">
      <dgm:prSet presAssocID="{80FEBB05-4809-4D9F-8640-DBA8A097955F}" presName="rootConnector" presStyleLbl="node2" presStyleIdx="7" presStyleCnt="9"/>
      <dgm:spPr/>
      <dgm:t>
        <a:bodyPr/>
        <a:lstStyle/>
        <a:p>
          <a:endParaRPr lang="ru-RU"/>
        </a:p>
      </dgm:t>
    </dgm:pt>
    <dgm:pt modelId="{CFF25467-D560-4A3A-BD09-32FCC70EEA41}" type="pres">
      <dgm:prSet presAssocID="{80FEBB05-4809-4D9F-8640-DBA8A097955F}" presName="hierChild4" presStyleCnt="0"/>
      <dgm:spPr/>
    </dgm:pt>
    <dgm:pt modelId="{7CCCA2B9-8E04-47FD-BDEF-B4B1C782D7EC}" type="pres">
      <dgm:prSet presAssocID="{80FEBB05-4809-4D9F-8640-DBA8A097955F}" presName="hierChild5" presStyleCnt="0"/>
      <dgm:spPr/>
    </dgm:pt>
    <dgm:pt modelId="{BE2C914E-4A5A-42DB-A239-627FCCFB7519}" type="pres">
      <dgm:prSet presAssocID="{9AFF0B0E-2224-46E9-8EA4-957722A78AFA}" presName="Name64" presStyleLbl="parChTrans1D2" presStyleIdx="8" presStyleCnt="9"/>
      <dgm:spPr/>
      <dgm:t>
        <a:bodyPr/>
        <a:lstStyle/>
        <a:p>
          <a:endParaRPr lang="ru-RU"/>
        </a:p>
      </dgm:t>
    </dgm:pt>
    <dgm:pt modelId="{BE67031F-3053-4F31-9463-DC981844EB2D}" type="pres">
      <dgm:prSet presAssocID="{7339E117-0E12-4944-8A17-47C3A82316E9}" presName="hierRoot2" presStyleCnt="0">
        <dgm:presLayoutVars>
          <dgm:hierBranch val="init"/>
        </dgm:presLayoutVars>
      </dgm:prSet>
      <dgm:spPr/>
    </dgm:pt>
    <dgm:pt modelId="{06178D2A-7690-48B6-A22E-32E179C0620C}" type="pres">
      <dgm:prSet presAssocID="{7339E117-0E12-4944-8A17-47C3A82316E9}" presName="rootComposite" presStyleCnt="0"/>
      <dgm:spPr/>
    </dgm:pt>
    <dgm:pt modelId="{36C601A9-C6EF-4E85-95D8-BDDF51BE6505}" type="pres">
      <dgm:prSet presAssocID="{7339E117-0E12-4944-8A17-47C3A82316E9}" presName="rootText" presStyleLbl="node2" presStyleIdx="8" presStyleCnt="9" custScaleX="195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4CE97E-ADFE-4300-856D-A64306DD02A0}" type="pres">
      <dgm:prSet presAssocID="{7339E117-0E12-4944-8A17-47C3A82316E9}" presName="rootConnector" presStyleLbl="node2" presStyleIdx="8" presStyleCnt="9"/>
      <dgm:spPr/>
      <dgm:t>
        <a:bodyPr/>
        <a:lstStyle/>
        <a:p>
          <a:endParaRPr lang="ru-RU"/>
        </a:p>
      </dgm:t>
    </dgm:pt>
    <dgm:pt modelId="{C2FE9464-6030-4DF5-B2B6-F100DF3B549A}" type="pres">
      <dgm:prSet presAssocID="{7339E117-0E12-4944-8A17-47C3A82316E9}" presName="hierChild4" presStyleCnt="0"/>
      <dgm:spPr/>
    </dgm:pt>
    <dgm:pt modelId="{4A19F132-FDDA-4CF2-9C60-6B3562928DA5}" type="pres">
      <dgm:prSet presAssocID="{7339E117-0E12-4944-8A17-47C3A82316E9}" presName="hierChild5" presStyleCnt="0"/>
      <dgm:spPr/>
    </dgm:pt>
    <dgm:pt modelId="{EE72C487-BB22-477A-8C8C-0F06B6F83923}" type="pres">
      <dgm:prSet presAssocID="{CBCBA369-28FB-4F22-9637-934266E9E23B}" presName="hierChild3" presStyleCnt="0"/>
      <dgm:spPr/>
    </dgm:pt>
  </dgm:ptLst>
  <dgm:cxnLst>
    <dgm:cxn modelId="{06382067-73DA-4AE1-BA1E-B1EAF8EF7990}" type="presOf" srcId="{B80D1ECD-A0C3-4A9E-9B7C-17DA6D8158FF}" destId="{9E7EF57E-FEC4-405A-9DBA-99D8B6B51328}" srcOrd="0" destOrd="0" presId="urn:microsoft.com/office/officeart/2009/3/layout/HorizontalOrganizationChart"/>
    <dgm:cxn modelId="{E46987FE-69CA-4664-AFDC-205B0879E9C9}" type="presOf" srcId="{8F35ED34-490E-4864-89FC-AF0820471420}" destId="{BC181291-637A-4F56-A60C-420E196650A0}" srcOrd="0" destOrd="0" presId="urn:microsoft.com/office/officeart/2009/3/layout/HorizontalOrganizationChart"/>
    <dgm:cxn modelId="{4626E333-89DE-436E-A29E-66C4F5549805}" type="presOf" srcId="{5C1629DF-09E6-4F0B-99CB-2B636241B0F4}" destId="{FC351198-9E0B-4A8B-9B02-568CC4E8D0EF}" srcOrd="1" destOrd="0" presId="urn:microsoft.com/office/officeart/2009/3/layout/HorizontalOrganizationChart"/>
    <dgm:cxn modelId="{26F2E317-B8A3-4B23-BBBA-8978199B9E23}" srcId="{CBCBA369-28FB-4F22-9637-934266E9E23B}" destId="{80FEBB05-4809-4D9F-8640-DBA8A097955F}" srcOrd="7" destOrd="0" parTransId="{8F35ED34-490E-4864-89FC-AF0820471420}" sibTransId="{534C8C0D-F671-4D0A-A56B-A3B45CA55198}"/>
    <dgm:cxn modelId="{A2542ADA-4E06-43FF-A00E-A51199934A17}" type="presOf" srcId="{AAE3F89B-83CC-4DAD-A668-E37CA087C3A2}" destId="{56A02BC8-5666-48EE-AC3A-A8BA558AC3D3}" srcOrd="0" destOrd="0" presId="urn:microsoft.com/office/officeart/2009/3/layout/HorizontalOrganizationChart"/>
    <dgm:cxn modelId="{B9D1F26F-FE4D-49DB-A207-F6387D9B284F}" type="presOf" srcId="{1F2CADBD-2E82-4518-8197-818FA38C0BEE}" destId="{3E5C9D17-896F-4D6D-BA6A-900C49B2F709}" srcOrd="1" destOrd="0" presId="urn:microsoft.com/office/officeart/2009/3/layout/HorizontalOrganizationChart"/>
    <dgm:cxn modelId="{E01B7E58-9C81-44DE-97ED-AE8D28BE8355}" srcId="{CBCBA369-28FB-4F22-9637-934266E9E23B}" destId="{7339E117-0E12-4944-8A17-47C3A82316E9}" srcOrd="8" destOrd="0" parTransId="{9AFF0B0E-2224-46E9-8EA4-957722A78AFA}" sibTransId="{473191C4-5320-4511-AD3E-2CD5ECF815E8}"/>
    <dgm:cxn modelId="{15E593F9-E6A3-492F-8F0C-321E983C332C}" type="presOf" srcId="{2CAA44DA-7F14-470C-8156-3D54F08AA3EB}" destId="{D6916001-5F2A-4BAB-B459-90FFBCE2A184}" srcOrd="0" destOrd="0" presId="urn:microsoft.com/office/officeart/2009/3/layout/HorizontalOrganizationChart"/>
    <dgm:cxn modelId="{32E3B8F5-4495-4286-9893-474779D450CC}" type="presOf" srcId="{2CAA44DA-7F14-470C-8156-3D54F08AA3EB}" destId="{D73559C2-802F-4147-9AD1-C08D9A5D72AC}" srcOrd="1" destOrd="0" presId="urn:microsoft.com/office/officeart/2009/3/layout/HorizontalOrganizationChart"/>
    <dgm:cxn modelId="{B4FB9E59-A526-4015-9C8A-214160D77605}" type="presOf" srcId="{9AFF0B0E-2224-46E9-8EA4-957722A78AFA}" destId="{BE2C914E-4A5A-42DB-A239-627FCCFB7519}" srcOrd="0" destOrd="0" presId="urn:microsoft.com/office/officeart/2009/3/layout/HorizontalOrganizationChart"/>
    <dgm:cxn modelId="{35F5E33A-D367-48FB-81D1-509CCF6890F0}" srcId="{CBCBA369-28FB-4F22-9637-934266E9E23B}" destId="{1F2CADBD-2E82-4518-8197-818FA38C0BEE}" srcOrd="5" destOrd="0" parTransId="{B80D1ECD-A0C3-4A9E-9B7C-17DA6D8158FF}" sibTransId="{9A39CD62-4DA8-46AC-A1C7-F99BFE413C7E}"/>
    <dgm:cxn modelId="{5918C513-06F0-4765-919D-1EDCF981F4D3}" type="presOf" srcId="{CBCBA369-28FB-4F22-9637-934266E9E23B}" destId="{25226E08-DE0B-472D-849C-D0C9C32781FF}" srcOrd="0" destOrd="0" presId="urn:microsoft.com/office/officeart/2009/3/layout/HorizontalOrganizationChart"/>
    <dgm:cxn modelId="{19A28BF9-1E79-4A44-843C-2355E32A7DDC}" type="presOf" srcId="{B9DBAD87-330F-49B1-B6E6-25C100B7912B}" destId="{9F524F17-850A-4414-9BE9-39D6211B04EF}" srcOrd="1" destOrd="0" presId="urn:microsoft.com/office/officeart/2009/3/layout/HorizontalOrganizationChart"/>
    <dgm:cxn modelId="{B091F5B4-A383-40AD-B0BE-613E39813A1F}" type="presOf" srcId="{84C0EDEF-5269-41F1-8360-BFDA8B46431F}" destId="{0E8A56CC-F998-46DD-A9DC-F7B9714A5A3A}" srcOrd="0" destOrd="0" presId="urn:microsoft.com/office/officeart/2009/3/layout/HorizontalOrganizationChart"/>
    <dgm:cxn modelId="{85E0B7A1-1B80-402E-9AF4-C67C0A61FECE}" srcId="{CBCBA369-28FB-4F22-9637-934266E9E23B}" destId="{32217299-EF6E-4EB6-8270-DF0A6ACB9820}" srcOrd="3" destOrd="0" parTransId="{9F5AD6BB-2264-4C6E-BE07-5B66A87AE038}" sibTransId="{D35447EE-783A-4962-A600-5C4E920EFFF1}"/>
    <dgm:cxn modelId="{F476B842-815F-4F21-B4A7-05E2FB23DE22}" srcId="{CBCBA369-28FB-4F22-9637-934266E9E23B}" destId="{8F622F40-A368-4A5D-82F4-0E6F6855549B}" srcOrd="1" destOrd="0" parTransId="{84C0EDEF-5269-41F1-8360-BFDA8B46431F}" sibTransId="{E87F9C5C-4FA8-480D-8DFC-8487A379A4DB}"/>
    <dgm:cxn modelId="{E9528E44-FAFD-47A5-AEBD-D2B607E6B7DA}" srcId="{CBCBA369-28FB-4F22-9637-934266E9E23B}" destId="{B9DBAD87-330F-49B1-B6E6-25C100B7912B}" srcOrd="2" destOrd="0" parTransId="{3E9E5F21-6C68-4DB9-A4C0-1DBC69D0CCBA}" sibTransId="{A5518F48-AA43-428C-900D-3923D13DE09E}"/>
    <dgm:cxn modelId="{60CD5A4D-7081-47D2-8765-8AAD9F086B48}" type="presOf" srcId="{1F2CADBD-2E82-4518-8197-818FA38C0BEE}" destId="{A5CB93D7-3C89-431C-B296-A81BC44C29A1}" srcOrd="0" destOrd="0" presId="urn:microsoft.com/office/officeart/2009/3/layout/HorizontalOrganizationChart"/>
    <dgm:cxn modelId="{6029337D-AEA9-4499-8FC9-73E510FCE6CF}" type="presOf" srcId="{5C1629DF-09E6-4F0B-99CB-2B636241B0F4}" destId="{8E41ED82-12AC-4871-BF10-1220942BA08C}" srcOrd="0" destOrd="0" presId="urn:microsoft.com/office/officeart/2009/3/layout/HorizontalOrganizationChart"/>
    <dgm:cxn modelId="{1E29AC4F-C511-41E7-BD81-23FCED162213}" type="presOf" srcId="{3E9E5F21-6C68-4DB9-A4C0-1DBC69D0CCBA}" destId="{5FB93D15-DFCF-438A-A341-02A89F6C3426}" srcOrd="0" destOrd="0" presId="urn:microsoft.com/office/officeart/2009/3/layout/HorizontalOrganizationChart"/>
    <dgm:cxn modelId="{97E673D6-4A0C-4BD3-BB07-54D161166A3C}" type="presOf" srcId="{653A8038-78EF-49D9-8A9F-3BAB4D1CB1ED}" destId="{60A1DC03-79EB-47F0-8462-C751654F9A7D}" srcOrd="0" destOrd="0" presId="urn:microsoft.com/office/officeart/2009/3/layout/HorizontalOrganizationChart"/>
    <dgm:cxn modelId="{2032F6C6-7681-4DC7-B1E3-941FFEB0EA57}" type="presOf" srcId="{B9DBAD87-330F-49B1-B6E6-25C100B7912B}" destId="{4E10FA08-181F-4BAA-9FDB-E1468063F112}" srcOrd="0" destOrd="0" presId="urn:microsoft.com/office/officeart/2009/3/layout/HorizontalOrganizationChart"/>
    <dgm:cxn modelId="{81CE8A45-417E-4E9E-8E99-1527B0DC8AB3}" type="presOf" srcId="{80FEBB05-4809-4D9F-8640-DBA8A097955F}" destId="{7B421567-3F5C-423C-85BF-115F5B0972AE}" srcOrd="0" destOrd="0" presId="urn:microsoft.com/office/officeart/2009/3/layout/HorizontalOrganizationChart"/>
    <dgm:cxn modelId="{FE6BD0BD-C5CB-4A62-B5B3-9E6735C6BDEA}" type="presOf" srcId="{4F3CBDEB-74D7-4649-9871-DFD1E9DAC933}" destId="{28E91B48-0F07-42A2-80A3-D3A86C6E5AA3}" srcOrd="1" destOrd="0" presId="urn:microsoft.com/office/officeart/2009/3/layout/HorizontalOrganizationChart"/>
    <dgm:cxn modelId="{9241A9AA-0D7B-47B0-B9EB-CE8B9CD8C439}" type="presOf" srcId="{8F622F40-A368-4A5D-82F4-0E6F6855549B}" destId="{1C256658-A30C-4089-A48B-95DF849CC1B8}" srcOrd="0" destOrd="0" presId="urn:microsoft.com/office/officeart/2009/3/layout/HorizontalOrganizationChart"/>
    <dgm:cxn modelId="{3439B8E9-2B28-4336-A163-F0816B05BBEA}" srcId="{CBCBA369-28FB-4F22-9637-934266E9E23B}" destId="{4F3CBDEB-74D7-4649-9871-DFD1E9DAC933}" srcOrd="4" destOrd="0" parTransId="{653A8038-78EF-49D9-8A9F-3BAB4D1CB1ED}" sibTransId="{33A02929-17AB-4B69-BA21-A3C3CDC30987}"/>
    <dgm:cxn modelId="{7355C38D-3DA0-4551-8E79-8022261A6B26}" srcId="{CBCBA369-28FB-4F22-9637-934266E9E23B}" destId="{5C1629DF-09E6-4F0B-99CB-2B636241B0F4}" srcOrd="6" destOrd="0" parTransId="{585FF619-CA9E-4738-9A16-BD1F0396B3EE}" sibTransId="{9A043E33-7A82-48E2-A03D-2BE9A406D024}"/>
    <dgm:cxn modelId="{75CC1302-4586-42BE-AEE0-B7C2624A84E0}" type="presOf" srcId="{7339E117-0E12-4944-8A17-47C3A82316E9}" destId="{E64CE97E-ADFE-4300-856D-A64306DD02A0}" srcOrd="1" destOrd="0" presId="urn:microsoft.com/office/officeart/2009/3/layout/HorizontalOrganizationChart"/>
    <dgm:cxn modelId="{A11C6C28-A775-474A-9DB8-3A14EE87AA34}" type="presOf" srcId="{CBCBA369-28FB-4F22-9637-934266E9E23B}" destId="{9898DFBC-1577-4549-B3F0-DE43021DFE45}" srcOrd="1" destOrd="0" presId="urn:microsoft.com/office/officeart/2009/3/layout/HorizontalOrganizationChart"/>
    <dgm:cxn modelId="{F2690DFF-4AD4-43F2-BE27-AE47C640586E}" type="presOf" srcId="{32217299-EF6E-4EB6-8270-DF0A6ACB9820}" destId="{D7C1772C-4AD2-4BBB-A549-4B1D0C3F3C66}" srcOrd="0" destOrd="0" presId="urn:microsoft.com/office/officeart/2009/3/layout/HorizontalOrganizationChart"/>
    <dgm:cxn modelId="{2FE16062-9747-4BE0-B344-6B7D9398CB67}" type="presOf" srcId="{9F5AD6BB-2264-4C6E-BE07-5B66A87AE038}" destId="{75BACD1E-81C3-4C23-AAED-3436147B4F3E}" srcOrd="0" destOrd="0" presId="urn:microsoft.com/office/officeart/2009/3/layout/HorizontalOrganizationChart"/>
    <dgm:cxn modelId="{70E30392-703F-47C1-8BA3-1D3C4F4FC2BD}" type="presOf" srcId="{8F622F40-A368-4A5D-82F4-0E6F6855549B}" destId="{F8A95023-A9A6-4B5A-810F-663E8290CA8A}" srcOrd="1" destOrd="0" presId="urn:microsoft.com/office/officeart/2009/3/layout/HorizontalOrganizationChart"/>
    <dgm:cxn modelId="{D6261058-E3AC-4D2C-8AAB-809BD1BEF1B6}" type="presOf" srcId="{585FF619-CA9E-4738-9A16-BD1F0396B3EE}" destId="{3924B334-851D-433C-BEDD-F9C103A8A7ED}" srcOrd="0" destOrd="0" presId="urn:microsoft.com/office/officeart/2009/3/layout/HorizontalOrganizationChart"/>
    <dgm:cxn modelId="{E0FB7DA2-8994-44FC-B2D9-2E556BD27379}" type="presOf" srcId="{80FEBB05-4809-4D9F-8640-DBA8A097955F}" destId="{1292E50B-2F4E-44F0-A869-84EE57588C68}" srcOrd="1" destOrd="0" presId="urn:microsoft.com/office/officeart/2009/3/layout/HorizontalOrganizationChart"/>
    <dgm:cxn modelId="{5DD51F1A-BAC3-42C9-9194-6BEAC0FD9CEB}" type="presOf" srcId="{2E32CA7A-23E6-43F1-B7F9-48C3B7DBDE7C}" destId="{3D48E50F-F864-4439-9E12-B20B07E560E8}" srcOrd="0" destOrd="0" presId="urn:microsoft.com/office/officeart/2009/3/layout/HorizontalOrganizationChart"/>
    <dgm:cxn modelId="{48609C9A-6AA7-41F9-925D-4D370837FFC7}" type="presOf" srcId="{4F3CBDEB-74D7-4649-9871-DFD1E9DAC933}" destId="{1207868C-D936-4B61-B7C2-1591C34F559A}" srcOrd="0" destOrd="0" presId="urn:microsoft.com/office/officeart/2009/3/layout/HorizontalOrganizationChart"/>
    <dgm:cxn modelId="{D7E04B79-957D-4840-A3CF-70A4813E9BFB}" type="presOf" srcId="{7339E117-0E12-4944-8A17-47C3A82316E9}" destId="{36C601A9-C6EF-4E85-95D8-BDDF51BE6505}" srcOrd="0" destOrd="0" presId="urn:microsoft.com/office/officeart/2009/3/layout/HorizontalOrganizationChart"/>
    <dgm:cxn modelId="{0C2641E9-5011-40D5-8736-938D3DACFC68}" type="presOf" srcId="{32217299-EF6E-4EB6-8270-DF0A6ACB9820}" destId="{55EEADF9-B505-4E5E-B133-24049756409C}" srcOrd="1" destOrd="0" presId="urn:microsoft.com/office/officeart/2009/3/layout/HorizontalOrganizationChart"/>
    <dgm:cxn modelId="{6FDF9A51-B6D4-40B5-8A86-BCE0E147ED0C}" srcId="{AAE3F89B-83CC-4DAD-A668-E37CA087C3A2}" destId="{CBCBA369-28FB-4F22-9637-934266E9E23B}" srcOrd="0" destOrd="0" parTransId="{EE0D1918-4758-4840-930B-12D32E12D9F8}" sibTransId="{0F111F56-0913-485D-B3C5-07B9E618568E}"/>
    <dgm:cxn modelId="{DE28B3BB-E32A-43FA-A8B1-1F96D7E0B494}" srcId="{CBCBA369-28FB-4F22-9637-934266E9E23B}" destId="{2CAA44DA-7F14-470C-8156-3D54F08AA3EB}" srcOrd="0" destOrd="0" parTransId="{2E32CA7A-23E6-43F1-B7F9-48C3B7DBDE7C}" sibTransId="{71DCA0F2-7206-4C8E-81DB-8030D5F020D6}"/>
    <dgm:cxn modelId="{3754B553-DA9D-4FC2-9638-59C5E55A83BA}" type="presParOf" srcId="{56A02BC8-5666-48EE-AC3A-A8BA558AC3D3}" destId="{41F4B000-0C47-4D4C-B390-CF755C7BAADE}" srcOrd="0" destOrd="0" presId="urn:microsoft.com/office/officeart/2009/3/layout/HorizontalOrganizationChart"/>
    <dgm:cxn modelId="{C8ECBEF5-0C69-468B-8B69-2637C713ED28}" type="presParOf" srcId="{41F4B000-0C47-4D4C-B390-CF755C7BAADE}" destId="{9907FCD9-CA88-4C77-BFCF-4403989927D5}" srcOrd="0" destOrd="0" presId="urn:microsoft.com/office/officeart/2009/3/layout/HorizontalOrganizationChart"/>
    <dgm:cxn modelId="{539A4673-B1F3-445B-92A6-B2817D5FBDD2}" type="presParOf" srcId="{9907FCD9-CA88-4C77-BFCF-4403989927D5}" destId="{25226E08-DE0B-472D-849C-D0C9C32781FF}" srcOrd="0" destOrd="0" presId="urn:microsoft.com/office/officeart/2009/3/layout/HorizontalOrganizationChart"/>
    <dgm:cxn modelId="{5F897EA6-6B96-4E99-8AC6-9F01813ABDA9}" type="presParOf" srcId="{9907FCD9-CA88-4C77-BFCF-4403989927D5}" destId="{9898DFBC-1577-4549-B3F0-DE43021DFE45}" srcOrd="1" destOrd="0" presId="urn:microsoft.com/office/officeart/2009/3/layout/HorizontalOrganizationChart"/>
    <dgm:cxn modelId="{58E74A46-77D1-4A73-9565-585C692F8F57}" type="presParOf" srcId="{41F4B000-0C47-4D4C-B390-CF755C7BAADE}" destId="{9B4879E0-51FB-434D-9884-B92B29E0F0EE}" srcOrd="1" destOrd="0" presId="urn:microsoft.com/office/officeart/2009/3/layout/HorizontalOrganizationChart"/>
    <dgm:cxn modelId="{2AB5D0FD-1517-44E7-A566-EF4C56C6E748}" type="presParOf" srcId="{9B4879E0-51FB-434D-9884-B92B29E0F0EE}" destId="{3D48E50F-F864-4439-9E12-B20B07E560E8}" srcOrd="0" destOrd="0" presId="urn:microsoft.com/office/officeart/2009/3/layout/HorizontalOrganizationChart"/>
    <dgm:cxn modelId="{246F3D60-F3AA-4B6C-8A92-2D79D6F9BCBA}" type="presParOf" srcId="{9B4879E0-51FB-434D-9884-B92B29E0F0EE}" destId="{0D68DED8-6651-4D23-9DDA-729B34DC9CA9}" srcOrd="1" destOrd="0" presId="urn:microsoft.com/office/officeart/2009/3/layout/HorizontalOrganizationChart"/>
    <dgm:cxn modelId="{7CC1BD0E-9A6C-4DB6-810C-3B96ABA4D3DC}" type="presParOf" srcId="{0D68DED8-6651-4D23-9DDA-729B34DC9CA9}" destId="{AED97F0E-D983-460E-AB36-F4953E095A76}" srcOrd="0" destOrd="0" presId="urn:microsoft.com/office/officeart/2009/3/layout/HorizontalOrganizationChart"/>
    <dgm:cxn modelId="{C2C433B3-D000-422C-9D1F-C0EE50B9AACD}" type="presParOf" srcId="{AED97F0E-D983-460E-AB36-F4953E095A76}" destId="{D6916001-5F2A-4BAB-B459-90FFBCE2A184}" srcOrd="0" destOrd="0" presId="urn:microsoft.com/office/officeart/2009/3/layout/HorizontalOrganizationChart"/>
    <dgm:cxn modelId="{01FA3039-9855-4EB6-8C86-92A765E2E37E}" type="presParOf" srcId="{AED97F0E-D983-460E-AB36-F4953E095A76}" destId="{D73559C2-802F-4147-9AD1-C08D9A5D72AC}" srcOrd="1" destOrd="0" presId="urn:microsoft.com/office/officeart/2009/3/layout/HorizontalOrganizationChart"/>
    <dgm:cxn modelId="{A26F4880-34B7-45C1-ACD4-647D82C2BD75}" type="presParOf" srcId="{0D68DED8-6651-4D23-9DDA-729B34DC9CA9}" destId="{341B24AC-78FF-4E92-B32A-ECAA5ED723A5}" srcOrd="1" destOrd="0" presId="urn:microsoft.com/office/officeart/2009/3/layout/HorizontalOrganizationChart"/>
    <dgm:cxn modelId="{9F9B3E6D-0D7F-46A5-8E82-2E5383B193D3}" type="presParOf" srcId="{0D68DED8-6651-4D23-9DDA-729B34DC9CA9}" destId="{187048F0-9A85-4E23-B505-F33AC5C37A94}" srcOrd="2" destOrd="0" presId="urn:microsoft.com/office/officeart/2009/3/layout/HorizontalOrganizationChart"/>
    <dgm:cxn modelId="{A776EE18-A081-483A-A7E2-92F4317F77B2}" type="presParOf" srcId="{9B4879E0-51FB-434D-9884-B92B29E0F0EE}" destId="{0E8A56CC-F998-46DD-A9DC-F7B9714A5A3A}" srcOrd="2" destOrd="0" presId="urn:microsoft.com/office/officeart/2009/3/layout/HorizontalOrganizationChart"/>
    <dgm:cxn modelId="{B1E026D2-7C3E-42E6-9BA9-B296C1B9FE7C}" type="presParOf" srcId="{9B4879E0-51FB-434D-9884-B92B29E0F0EE}" destId="{8DC16338-BEDF-4CBE-9DA8-F4A9CFC9FECE}" srcOrd="3" destOrd="0" presId="urn:microsoft.com/office/officeart/2009/3/layout/HorizontalOrganizationChart"/>
    <dgm:cxn modelId="{AC8F3952-60DB-4D64-8E65-B6397B29B060}" type="presParOf" srcId="{8DC16338-BEDF-4CBE-9DA8-F4A9CFC9FECE}" destId="{9E941C61-9CB3-4C2D-B093-5423898540FA}" srcOrd="0" destOrd="0" presId="urn:microsoft.com/office/officeart/2009/3/layout/HorizontalOrganizationChart"/>
    <dgm:cxn modelId="{7FB6A357-6DBE-4D5C-8D74-C2CA89FF968E}" type="presParOf" srcId="{9E941C61-9CB3-4C2D-B093-5423898540FA}" destId="{1C256658-A30C-4089-A48B-95DF849CC1B8}" srcOrd="0" destOrd="0" presId="urn:microsoft.com/office/officeart/2009/3/layout/HorizontalOrganizationChart"/>
    <dgm:cxn modelId="{2FEE3391-D16E-4DB6-9D20-3AB35CD1BD74}" type="presParOf" srcId="{9E941C61-9CB3-4C2D-B093-5423898540FA}" destId="{F8A95023-A9A6-4B5A-810F-663E8290CA8A}" srcOrd="1" destOrd="0" presId="urn:microsoft.com/office/officeart/2009/3/layout/HorizontalOrganizationChart"/>
    <dgm:cxn modelId="{FFA0194E-CEE0-4047-8DEF-2A893A178177}" type="presParOf" srcId="{8DC16338-BEDF-4CBE-9DA8-F4A9CFC9FECE}" destId="{D90E8FB9-E543-4A8D-8C99-3DEF4EAD66A9}" srcOrd="1" destOrd="0" presId="urn:microsoft.com/office/officeart/2009/3/layout/HorizontalOrganizationChart"/>
    <dgm:cxn modelId="{9F7E38A6-5AB7-453D-BA70-C506CCD3FDA7}" type="presParOf" srcId="{8DC16338-BEDF-4CBE-9DA8-F4A9CFC9FECE}" destId="{4804AF36-6309-4B60-9EEF-58391D5F649E}" srcOrd="2" destOrd="0" presId="urn:microsoft.com/office/officeart/2009/3/layout/HorizontalOrganizationChart"/>
    <dgm:cxn modelId="{45BF45A8-E7CD-430C-86E9-C7758C7AADD8}" type="presParOf" srcId="{9B4879E0-51FB-434D-9884-B92B29E0F0EE}" destId="{5FB93D15-DFCF-438A-A341-02A89F6C3426}" srcOrd="4" destOrd="0" presId="urn:microsoft.com/office/officeart/2009/3/layout/HorizontalOrganizationChart"/>
    <dgm:cxn modelId="{D85BD50C-E3AA-470F-BCB3-762704A31DAD}" type="presParOf" srcId="{9B4879E0-51FB-434D-9884-B92B29E0F0EE}" destId="{6ACB37E7-B36B-43B1-8FE1-A6A61FA36730}" srcOrd="5" destOrd="0" presId="urn:microsoft.com/office/officeart/2009/3/layout/HorizontalOrganizationChart"/>
    <dgm:cxn modelId="{7BE8E9D1-906C-4C11-BA09-935091F7BC98}" type="presParOf" srcId="{6ACB37E7-B36B-43B1-8FE1-A6A61FA36730}" destId="{083E893E-D68C-4C3E-A479-9022C68669E7}" srcOrd="0" destOrd="0" presId="urn:microsoft.com/office/officeart/2009/3/layout/HorizontalOrganizationChart"/>
    <dgm:cxn modelId="{87C2B286-52F3-4273-8523-2B77FB997405}" type="presParOf" srcId="{083E893E-D68C-4C3E-A479-9022C68669E7}" destId="{4E10FA08-181F-4BAA-9FDB-E1468063F112}" srcOrd="0" destOrd="0" presId="urn:microsoft.com/office/officeart/2009/3/layout/HorizontalOrganizationChart"/>
    <dgm:cxn modelId="{D44BBD25-A89F-4E43-9EE7-A32158657861}" type="presParOf" srcId="{083E893E-D68C-4C3E-A479-9022C68669E7}" destId="{9F524F17-850A-4414-9BE9-39D6211B04EF}" srcOrd="1" destOrd="0" presId="urn:microsoft.com/office/officeart/2009/3/layout/HorizontalOrganizationChart"/>
    <dgm:cxn modelId="{6788C950-7D18-4AE5-8221-9B21A4974BC7}" type="presParOf" srcId="{6ACB37E7-B36B-43B1-8FE1-A6A61FA36730}" destId="{2A6811EF-740F-4A82-AC94-5C811F3ADE4A}" srcOrd="1" destOrd="0" presId="urn:microsoft.com/office/officeart/2009/3/layout/HorizontalOrganizationChart"/>
    <dgm:cxn modelId="{1A738D8A-D47B-4554-BA94-8C1B719C41EB}" type="presParOf" srcId="{6ACB37E7-B36B-43B1-8FE1-A6A61FA36730}" destId="{3AE87C9C-6635-474E-9BCF-97E2938B2712}" srcOrd="2" destOrd="0" presId="urn:microsoft.com/office/officeart/2009/3/layout/HorizontalOrganizationChart"/>
    <dgm:cxn modelId="{AC9620C9-2BB9-4533-AFBA-845EB6C96177}" type="presParOf" srcId="{9B4879E0-51FB-434D-9884-B92B29E0F0EE}" destId="{75BACD1E-81C3-4C23-AAED-3436147B4F3E}" srcOrd="6" destOrd="0" presId="urn:microsoft.com/office/officeart/2009/3/layout/HorizontalOrganizationChart"/>
    <dgm:cxn modelId="{951D4BC4-7400-4FCF-AD43-079A57D8E20F}" type="presParOf" srcId="{9B4879E0-51FB-434D-9884-B92B29E0F0EE}" destId="{B43D3929-CF56-45F1-94AE-C96BC0B18B6D}" srcOrd="7" destOrd="0" presId="urn:microsoft.com/office/officeart/2009/3/layout/HorizontalOrganizationChart"/>
    <dgm:cxn modelId="{D4DDC2F2-8BA1-4B01-9D41-F79090AB243E}" type="presParOf" srcId="{B43D3929-CF56-45F1-94AE-C96BC0B18B6D}" destId="{1B284F55-7ABA-4131-A142-638BC6A1CAEF}" srcOrd="0" destOrd="0" presId="urn:microsoft.com/office/officeart/2009/3/layout/HorizontalOrganizationChart"/>
    <dgm:cxn modelId="{581867B9-33D9-4C87-AD2A-104EE696EA3C}" type="presParOf" srcId="{1B284F55-7ABA-4131-A142-638BC6A1CAEF}" destId="{D7C1772C-4AD2-4BBB-A549-4B1D0C3F3C66}" srcOrd="0" destOrd="0" presId="urn:microsoft.com/office/officeart/2009/3/layout/HorizontalOrganizationChart"/>
    <dgm:cxn modelId="{BFAFDB6D-26E4-4F1E-88A1-7F9DA6EF200D}" type="presParOf" srcId="{1B284F55-7ABA-4131-A142-638BC6A1CAEF}" destId="{55EEADF9-B505-4E5E-B133-24049756409C}" srcOrd="1" destOrd="0" presId="urn:microsoft.com/office/officeart/2009/3/layout/HorizontalOrganizationChart"/>
    <dgm:cxn modelId="{7ED25196-4E4E-45E1-90A2-796D9CE66539}" type="presParOf" srcId="{B43D3929-CF56-45F1-94AE-C96BC0B18B6D}" destId="{B1D4C6DD-30B1-46C2-8C01-3FE67CF18E6D}" srcOrd="1" destOrd="0" presId="urn:microsoft.com/office/officeart/2009/3/layout/HorizontalOrganizationChart"/>
    <dgm:cxn modelId="{1A29C230-05EA-44AF-9118-9B692208049D}" type="presParOf" srcId="{B43D3929-CF56-45F1-94AE-C96BC0B18B6D}" destId="{8BD7242C-CA49-4089-BDBA-485FE9A531EA}" srcOrd="2" destOrd="0" presId="urn:microsoft.com/office/officeart/2009/3/layout/HorizontalOrganizationChart"/>
    <dgm:cxn modelId="{FA01EC9E-687C-4E2B-B4A5-5AC8232C915E}" type="presParOf" srcId="{9B4879E0-51FB-434D-9884-B92B29E0F0EE}" destId="{60A1DC03-79EB-47F0-8462-C751654F9A7D}" srcOrd="8" destOrd="0" presId="urn:microsoft.com/office/officeart/2009/3/layout/HorizontalOrganizationChart"/>
    <dgm:cxn modelId="{19826F1F-EAAD-4057-B2D2-1CDEE1B7A98F}" type="presParOf" srcId="{9B4879E0-51FB-434D-9884-B92B29E0F0EE}" destId="{D3ED8700-0073-412F-BECB-A9E523B5FBC3}" srcOrd="9" destOrd="0" presId="urn:microsoft.com/office/officeart/2009/3/layout/HorizontalOrganizationChart"/>
    <dgm:cxn modelId="{BA3975E5-A965-4C1E-8805-A3B5248F1DB3}" type="presParOf" srcId="{D3ED8700-0073-412F-BECB-A9E523B5FBC3}" destId="{1747E669-A6BB-42C9-BE01-92B602C83D2C}" srcOrd="0" destOrd="0" presId="urn:microsoft.com/office/officeart/2009/3/layout/HorizontalOrganizationChart"/>
    <dgm:cxn modelId="{00FDBF70-7614-4C65-A1EB-1C364D462B92}" type="presParOf" srcId="{1747E669-A6BB-42C9-BE01-92B602C83D2C}" destId="{1207868C-D936-4B61-B7C2-1591C34F559A}" srcOrd="0" destOrd="0" presId="urn:microsoft.com/office/officeart/2009/3/layout/HorizontalOrganizationChart"/>
    <dgm:cxn modelId="{E77FB80A-53C1-430E-AA9E-F7830068997B}" type="presParOf" srcId="{1747E669-A6BB-42C9-BE01-92B602C83D2C}" destId="{28E91B48-0F07-42A2-80A3-D3A86C6E5AA3}" srcOrd="1" destOrd="0" presId="urn:microsoft.com/office/officeart/2009/3/layout/HorizontalOrganizationChart"/>
    <dgm:cxn modelId="{FF438684-FDD5-4B50-938A-9C8401EDBFA8}" type="presParOf" srcId="{D3ED8700-0073-412F-BECB-A9E523B5FBC3}" destId="{83A50810-0747-4E0C-90FF-41EDC31210FB}" srcOrd="1" destOrd="0" presId="urn:microsoft.com/office/officeart/2009/3/layout/HorizontalOrganizationChart"/>
    <dgm:cxn modelId="{A3D46A89-8DDF-4F09-90C0-55535CBA2ACA}" type="presParOf" srcId="{D3ED8700-0073-412F-BECB-A9E523B5FBC3}" destId="{2C441F49-EA7F-4699-B5AB-906B8680EA8E}" srcOrd="2" destOrd="0" presId="urn:microsoft.com/office/officeart/2009/3/layout/HorizontalOrganizationChart"/>
    <dgm:cxn modelId="{3F15C735-4A47-495F-9152-8E849B31764D}" type="presParOf" srcId="{9B4879E0-51FB-434D-9884-B92B29E0F0EE}" destId="{9E7EF57E-FEC4-405A-9DBA-99D8B6B51328}" srcOrd="10" destOrd="0" presId="urn:microsoft.com/office/officeart/2009/3/layout/HorizontalOrganizationChart"/>
    <dgm:cxn modelId="{F8D30F0B-A917-4DA2-9F4B-D7DC99D10C3F}" type="presParOf" srcId="{9B4879E0-51FB-434D-9884-B92B29E0F0EE}" destId="{F84B511E-EC9E-442C-A1B6-ACBD00588B60}" srcOrd="11" destOrd="0" presId="urn:microsoft.com/office/officeart/2009/3/layout/HorizontalOrganizationChart"/>
    <dgm:cxn modelId="{0FF10031-4607-4AA9-8B89-D9E66FE86114}" type="presParOf" srcId="{F84B511E-EC9E-442C-A1B6-ACBD00588B60}" destId="{BF8C5BA8-FD84-4614-BF38-8C41821701F7}" srcOrd="0" destOrd="0" presId="urn:microsoft.com/office/officeart/2009/3/layout/HorizontalOrganizationChart"/>
    <dgm:cxn modelId="{524A311D-2AD4-4764-A74A-020891A5F43D}" type="presParOf" srcId="{BF8C5BA8-FD84-4614-BF38-8C41821701F7}" destId="{A5CB93D7-3C89-431C-B296-A81BC44C29A1}" srcOrd="0" destOrd="0" presId="urn:microsoft.com/office/officeart/2009/3/layout/HorizontalOrganizationChart"/>
    <dgm:cxn modelId="{0A3CF83B-3B35-42E8-9950-45DB9721CCD2}" type="presParOf" srcId="{BF8C5BA8-FD84-4614-BF38-8C41821701F7}" destId="{3E5C9D17-896F-4D6D-BA6A-900C49B2F709}" srcOrd="1" destOrd="0" presId="urn:microsoft.com/office/officeart/2009/3/layout/HorizontalOrganizationChart"/>
    <dgm:cxn modelId="{D5A0D056-44FC-449C-9C03-4AD34C4AD0B0}" type="presParOf" srcId="{F84B511E-EC9E-442C-A1B6-ACBD00588B60}" destId="{BD2220C2-2D5B-4A6B-BD2C-C42D856D02AC}" srcOrd="1" destOrd="0" presId="urn:microsoft.com/office/officeart/2009/3/layout/HorizontalOrganizationChart"/>
    <dgm:cxn modelId="{4F8A4822-CF8C-4AB2-AEB2-CC5E83749E44}" type="presParOf" srcId="{F84B511E-EC9E-442C-A1B6-ACBD00588B60}" destId="{37AC47BE-D555-40E3-81DF-ACC7569E18B3}" srcOrd="2" destOrd="0" presId="urn:microsoft.com/office/officeart/2009/3/layout/HorizontalOrganizationChart"/>
    <dgm:cxn modelId="{3C391791-4B51-498F-867C-1708F3EAAFFC}" type="presParOf" srcId="{9B4879E0-51FB-434D-9884-B92B29E0F0EE}" destId="{3924B334-851D-433C-BEDD-F9C103A8A7ED}" srcOrd="12" destOrd="0" presId="urn:microsoft.com/office/officeart/2009/3/layout/HorizontalOrganizationChart"/>
    <dgm:cxn modelId="{8426BAD0-7919-4026-88A6-07D6DEEC3479}" type="presParOf" srcId="{9B4879E0-51FB-434D-9884-B92B29E0F0EE}" destId="{BF64E921-2188-491C-BB1A-BF190292BE39}" srcOrd="13" destOrd="0" presId="urn:microsoft.com/office/officeart/2009/3/layout/HorizontalOrganizationChart"/>
    <dgm:cxn modelId="{75A04FA3-6FCF-4B79-A16B-3730ED2E9D9F}" type="presParOf" srcId="{BF64E921-2188-491C-BB1A-BF190292BE39}" destId="{038D691D-DF82-4202-9B36-14A2060E9577}" srcOrd="0" destOrd="0" presId="urn:microsoft.com/office/officeart/2009/3/layout/HorizontalOrganizationChart"/>
    <dgm:cxn modelId="{1B2A6CDE-B710-451F-AF62-DC70FE606FD0}" type="presParOf" srcId="{038D691D-DF82-4202-9B36-14A2060E9577}" destId="{8E41ED82-12AC-4871-BF10-1220942BA08C}" srcOrd="0" destOrd="0" presId="urn:microsoft.com/office/officeart/2009/3/layout/HorizontalOrganizationChart"/>
    <dgm:cxn modelId="{0116F245-CD2A-4FD3-BB89-4D69BA6D3A26}" type="presParOf" srcId="{038D691D-DF82-4202-9B36-14A2060E9577}" destId="{FC351198-9E0B-4A8B-9B02-568CC4E8D0EF}" srcOrd="1" destOrd="0" presId="urn:microsoft.com/office/officeart/2009/3/layout/HorizontalOrganizationChart"/>
    <dgm:cxn modelId="{E62E4F8A-6986-4D0B-A438-E66EAF67C24F}" type="presParOf" srcId="{BF64E921-2188-491C-BB1A-BF190292BE39}" destId="{556D5B04-3C30-4520-A888-1EF6F534225D}" srcOrd="1" destOrd="0" presId="urn:microsoft.com/office/officeart/2009/3/layout/HorizontalOrganizationChart"/>
    <dgm:cxn modelId="{1EE961E0-D803-4ECB-AFB0-F68BF2D06A8A}" type="presParOf" srcId="{BF64E921-2188-491C-BB1A-BF190292BE39}" destId="{D540631D-49F6-4040-B9DA-72E7A55DBC48}" srcOrd="2" destOrd="0" presId="urn:microsoft.com/office/officeart/2009/3/layout/HorizontalOrganizationChart"/>
    <dgm:cxn modelId="{A7944C30-4EAF-4D8D-B4F1-8FF6137DE417}" type="presParOf" srcId="{9B4879E0-51FB-434D-9884-B92B29E0F0EE}" destId="{BC181291-637A-4F56-A60C-420E196650A0}" srcOrd="14" destOrd="0" presId="urn:microsoft.com/office/officeart/2009/3/layout/HorizontalOrganizationChart"/>
    <dgm:cxn modelId="{3BF3CB54-2602-4D2D-B49E-F419F8AE0E2B}" type="presParOf" srcId="{9B4879E0-51FB-434D-9884-B92B29E0F0EE}" destId="{10F9D621-4C58-41CF-9A46-9CA4B1E68662}" srcOrd="15" destOrd="0" presId="urn:microsoft.com/office/officeart/2009/3/layout/HorizontalOrganizationChart"/>
    <dgm:cxn modelId="{CB64DB47-233D-4706-ABAB-5C1EDAF87298}" type="presParOf" srcId="{10F9D621-4C58-41CF-9A46-9CA4B1E68662}" destId="{95B69674-1DF5-4277-A5A8-32F2B63C7370}" srcOrd="0" destOrd="0" presId="urn:microsoft.com/office/officeart/2009/3/layout/HorizontalOrganizationChart"/>
    <dgm:cxn modelId="{C23F3D10-6021-4138-A6D5-67C791C1709D}" type="presParOf" srcId="{95B69674-1DF5-4277-A5A8-32F2B63C7370}" destId="{7B421567-3F5C-423C-85BF-115F5B0972AE}" srcOrd="0" destOrd="0" presId="urn:microsoft.com/office/officeart/2009/3/layout/HorizontalOrganizationChart"/>
    <dgm:cxn modelId="{6B104AB9-E5B9-407B-862B-3956FD995C37}" type="presParOf" srcId="{95B69674-1DF5-4277-A5A8-32F2B63C7370}" destId="{1292E50B-2F4E-44F0-A869-84EE57588C68}" srcOrd="1" destOrd="0" presId="urn:microsoft.com/office/officeart/2009/3/layout/HorizontalOrganizationChart"/>
    <dgm:cxn modelId="{B9425A6D-A710-485C-B0DA-45EDF0704993}" type="presParOf" srcId="{10F9D621-4C58-41CF-9A46-9CA4B1E68662}" destId="{CFF25467-D560-4A3A-BD09-32FCC70EEA41}" srcOrd="1" destOrd="0" presId="urn:microsoft.com/office/officeart/2009/3/layout/HorizontalOrganizationChart"/>
    <dgm:cxn modelId="{8BF04ED8-2433-46D4-8E76-25497783E6AC}" type="presParOf" srcId="{10F9D621-4C58-41CF-9A46-9CA4B1E68662}" destId="{7CCCA2B9-8E04-47FD-BDEF-B4B1C782D7EC}" srcOrd="2" destOrd="0" presId="urn:microsoft.com/office/officeart/2009/3/layout/HorizontalOrganizationChart"/>
    <dgm:cxn modelId="{83D049BA-9945-419A-922C-308EF97B5906}" type="presParOf" srcId="{9B4879E0-51FB-434D-9884-B92B29E0F0EE}" destId="{BE2C914E-4A5A-42DB-A239-627FCCFB7519}" srcOrd="16" destOrd="0" presId="urn:microsoft.com/office/officeart/2009/3/layout/HorizontalOrganizationChart"/>
    <dgm:cxn modelId="{FB351D37-10D2-4E57-A23A-77E49079518C}" type="presParOf" srcId="{9B4879E0-51FB-434D-9884-B92B29E0F0EE}" destId="{BE67031F-3053-4F31-9463-DC981844EB2D}" srcOrd="17" destOrd="0" presId="urn:microsoft.com/office/officeart/2009/3/layout/HorizontalOrganizationChart"/>
    <dgm:cxn modelId="{3E973367-224F-4560-B617-AD836BF2DA62}" type="presParOf" srcId="{BE67031F-3053-4F31-9463-DC981844EB2D}" destId="{06178D2A-7690-48B6-A22E-32E179C0620C}" srcOrd="0" destOrd="0" presId="urn:microsoft.com/office/officeart/2009/3/layout/HorizontalOrganizationChart"/>
    <dgm:cxn modelId="{DC154598-43A1-4912-A8F0-07AF87CEB7FA}" type="presParOf" srcId="{06178D2A-7690-48B6-A22E-32E179C0620C}" destId="{36C601A9-C6EF-4E85-95D8-BDDF51BE6505}" srcOrd="0" destOrd="0" presId="urn:microsoft.com/office/officeart/2009/3/layout/HorizontalOrganizationChart"/>
    <dgm:cxn modelId="{E4706E2B-17B2-4EBF-9EDC-57AF3A1B7A6F}" type="presParOf" srcId="{06178D2A-7690-48B6-A22E-32E179C0620C}" destId="{E64CE97E-ADFE-4300-856D-A64306DD02A0}" srcOrd="1" destOrd="0" presId="urn:microsoft.com/office/officeart/2009/3/layout/HorizontalOrganizationChart"/>
    <dgm:cxn modelId="{FA157A9F-E71F-45AB-907C-50700CA574FE}" type="presParOf" srcId="{BE67031F-3053-4F31-9463-DC981844EB2D}" destId="{C2FE9464-6030-4DF5-B2B6-F100DF3B549A}" srcOrd="1" destOrd="0" presId="urn:microsoft.com/office/officeart/2009/3/layout/HorizontalOrganizationChart"/>
    <dgm:cxn modelId="{98112DDC-A4F4-47EC-8CBA-C1DBDB194071}" type="presParOf" srcId="{BE67031F-3053-4F31-9463-DC981844EB2D}" destId="{4A19F132-FDDA-4CF2-9C60-6B3562928DA5}" srcOrd="2" destOrd="0" presId="urn:microsoft.com/office/officeart/2009/3/layout/HorizontalOrganizationChart"/>
    <dgm:cxn modelId="{BD79E501-E714-4C22-8CF9-C8E9480A498C}" type="presParOf" srcId="{41F4B000-0C47-4D4C-B390-CF755C7BAADE}" destId="{EE72C487-BB22-477A-8C8C-0F06B6F8392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57C8BF-0008-42E1-81FA-501C223A2BD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7B735-E61A-4F03-BB72-7A3D1F0BCABF}">
      <dgm:prSet phldrT="[Текст]"/>
      <dgm:spPr/>
      <dgm:t>
        <a:bodyPr/>
        <a:lstStyle/>
        <a:p>
          <a:r>
            <a:rPr lang="uk-UA" smtClean="0"/>
            <a:t>проведення уроків-презентацій</a:t>
          </a:r>
          <a:endParaRPr lang="ru-RU"/>
        </a:p>
      </dgm:t>
    </dgm:pt>
    <dgm:pt modelId="{33D6DA22-41EE-4376-8AF0-51F317BA698D}" type="parTrans" cxnId="{BBE1CB28-A824-400F-BC08-04AB17949A4E}">
      <dgm:prSet/>
      <dgm:spPr/>
      <dgm:t>
        <a:bodyPr/>
        <a:lstStyle/>
        <a:p>
          <a:endParaRPr lang="ru-RU"/>
        </a:p>
      </dgm:t>
    </dgm:pt>
    <dgm:pt modelId="{70A5654A-F8F4-455A-B848-25D34E3B4D74}" type="sibTrans" cxnId="{BBE1CB28-A824-400F-BC08-04AB17949A4E}">
      <dgm:prSet/>
      <dgm:spPr/>
      <dgm:t>
        <a:bodyPr/>
        <a:lstStyle/>
        <a:p>
          <a:endParaRPr lang="ru-RU"/>
        </a:p>
      </dgm:t>
    </dgm:pt>
    <dgm:pt modelId="{13EFD785-0E50-43B1-A5AA-3DE5E18003B3}">
      <dgm:prSet phldrT="[Текст]"/>
      <dgm:spPr/>
      <dgm:t>
        <a:bodyPr/>
        <a:lstStyle/>
        <a:p>
          <a:r>
            <a:rPr lang="uk-UA" dirty="0" smtClean="0"/>
            <a:t>використання електронних навчальних посібників</a:t>
          </a:r>
          <a:endParaRPr lang="ru-RU" dirty="0"/>
        </a:p>
      </dgm:t>
    </dgm:pt>
    <dgm:pt modelId="{671F2C59-35A0-49DA-83D3-31B828883AE8}" type="parTrans" cxnId="{13C07385-9A4E-475B-A626-AADAD3A86337}">
      <dgm:prSet/>
      <dgm:spPr/>
      <dgm:t>
        <a:bodyPr/>
        <a:lstStyle/>
        <a:p>
          <a:endParaRPr lang="ru-RU"/>
        </a:p>
      </dgm:t>
    </dgm:pt>
    <dgm:pt modelId="{74926D24-3012-4B87-A58C-4A5B55B3964C}" type="sibTrans" cxnId="{13C07385-9A4E-475B-A626-AADAD3A86337}">
      <dgm:prSet/>
      <dgm:spPr/>
      <dgm:t>
        <a:bodyPr/>
        <a:lstStyle/>
        <a:p>
          <a:endParaRPr lang="ru-RU"/>
        </a:p>
      </dgm:t>
    </dgm:pt>
    <dgm:pt modelId="{B1B76DF5-1E13-4124-8742-050350645003}">
      <dgm:prSet phldrT="[Текст]"/>
      <dgm:spPr/>
      <dgm:t>
        <a:bodyPr/>
        <a:lstStyle/>
        <a:p>
          <a:r>
            <a:rPr lang="uk-UA" smtClean="0"/>
            <a:t>розв’язування інтерактивних кросвордів</a:t>
          </a:r>
          <a:endParaRPr lang="ru-RU"/>
        </a:p>
      </dgm:t>
    </dgm:pt>
    <dgm:pt modelId="{2C29B3FE-8939-4E91-9E53-7283A342BC0C}" type="parTrans" cxnId="{28CFE2A2-54E1-43CE-A958-9932E3F0AE9A}">
      <dgm:prSet/>
      <dgm:spPr/>
      <dgm:t>
        <a:bodyPr/>
        <a:lstStyle/>
        <a:p>
          <a:endParaRPr lang="ru-RU"/>
        </a:p>
      </dgm:t>
    </dgm:pt>
    <dgm:pt modelId="{939DD1B6-779D-4336-BC4C-006C23A5614B}" type="sibTrans" cxnId="{28CFE2A2-54E1-43CE-A958-9932E3F0AE9A}">
      <dgm:prSet/>
      <dgm:spPr/>
      <dgm:t>
        <a:bodyPr/>
        <a:lstStyle/>
        <a:p>
          <a:endParaRPr lang="ru-RU"/>
        </a:p>
      </dgm:t>
    </dgm:pt>
    <dgm:pt modelId="{8959373E-1847-4331-841D-FA3F460A883C}">
      <dgm:prSet phldrT="[Текст]"/>
      <dgm:spPr/>
      <dgm:t>
        <a:bodyPr/>
        <a:lstStyle/>
        <a:p>
          <a:r>
            <a:rPr lang="uk-UA" dirty="0" smtClean="0"/>
            <a:t>тестовий комп’ютерний контроль</a:t>
          </a:r>
          <a:endParaRPr lang="ru-RU" dirty="0"/>
        </a:p>
      </dgm:t>
    </dgm:pt>
    <dgm:pt modelId="{BD20D270-A85F-4E2E-B982-3CFEBE666472}" type="parTrans" cxnId="{1ACC42B6-1CB4-4B48-9D00-685E74169753}">
      <dgm:prSet/>
      <dgm:spPr/>
      <dgm:t>
        <a:bodyPr/>
        <a:lstStyle/>
        <a:p>
          <a:endParaRPr lang="ru-RU"/>
        </a:p>
      </dgm:t>
    </dgm:pt>
    <dgm:pt modelId="{08F51CA7-239A-45E3-A4B6-1D35F2DDB295}" type="sibTrans" cxnId="{1ACC42B6-1CB4-4B48-9D00-685E74169753}">
      <dgm:prSet/>
      <dgm:spPr/>
      <dgm:t>
        <a:bodyPr/>
        <a:lstStyle/>
        <a:p>
          <a:endParaRPr lang="ru-RU"/>
        </a:p>
      </dgm:t>
    </dgm:pt>
    <dgm:pt modelId="{C68AFEE1-93D6-469C-99B7-2892DFF335E8}">
      <dgm:prSet phldrT="[Текст]"/>
      <dgm:spPr/>
      <dgm:t>
        <a:bodyPr/>
        <a:lstStyle/>
        <a:p>
          <a:r>
            <a:rPr lang="uk-UA" smtClean="0"/>
            <a:t>комп’ютерні дидактичні ігри</a:t>
          </a:r>
          <a:endParaRPr lang="ru-RU" dirty="0"/>
        </a:p>
      </dgm:t>
    </dgm:pt>
    <dgm:pt modelId="{85DB8513-3F50-4716-B8C0-972BBDAD0C72}" type="parTrans" cxnId="{8082F489-E529-4D60-9754-510E434ED7D1}">
      <dgm:prSet/>
      <dgm:spPr/>
      <dgm:t>
        <a:bodyPr/>
        <a:lstStyle/>
        <a:p>
          <a:endParaRPr lang="ru-RU"/>
        </a:p>
      </dgm:t>
    </dgm:pt>
    <dgm:pt modelId="{BB48851B-7FE1-497F-A6F3-DDA7C838A438}" type="sibTrans" cxnId="{8082F489-E529-4D60-9754-510E434ED7D1}">
      <dgm:prSet/>
      <dgm:spPr/>
      <dgm:t>
        <a:bodyPr/>
        <a:lstStyle/>
        <a:p>
          <a:endParaRPr lang="ru-RU"/>
        </a:p>
      </dgm:t>
    </dgm:pt>
    <dgm:pt modelId="{C91FBECA-7258-4BE8-875C-24FB8CEBB007}">
      <dgm:prSet phldrT="[Текст]"/>
      <dgm:spPr/>
      <dgm:t>
        <a:bodyPr/>
        <a:lstStyle/>
        <a:p>
          <a:r>
            <a:rPr lang="uk-UA" dirty="0" smtClean="0"/>
            <a:t>інтернет ресурси</a:t>
          </a:r>
          <a:endParaRPr lang="ru-RU" dirty="0"/>
        </a:p>
      </dgm:t>
    </dgm:pt>
    <dgm:pt modelId="{25ACB5DF-DE5C-4223-BD9F-FB77D20E810B}" type="parTrans" cxnId="{F15FD58B-1799-4FCB-B053-A69315AE4107}">
      <dgm:prSet/>
      <dgm:spPr/>
      <dgm:t>
        <a:bodyPr/>
        <a:lstStyle/>
        <a:p>
          <a:endParaRPr lang="ru-RU"/>
        </a:p>
      </dgm:t>
    </dgm:pt>
    <dgm:pt modelId="{E44CE41F-CF4A-44E8-A786-BBFB36ED5C41}" type="sibTrans" cxnId="{F15FD58B-1799-4FCB-B053-A69315AE4107}">
      <dgm:prSet/>
      <dgm:spPr/>
      <dgm:t>
        <a:bodyPr/>
        <a:lstStyle/>
        <a:p>
          <a:endParaRPr lang="ru-RU"/>
        </a:p>
      </dgm:t>
    </dgm:pt>
    <dgm:pt modelId="{A5885905-250F-414B-BA65-67FBF5721A69}" type="pres">
      <dgm:prSet presAssocID="{6D57C8BF-0008-42E1-81FA-501C223A2B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6E584-2EAC-4776-B731-E12FA554DA0B}" type="pres">
      <dgm:prSet presAssocID="{FA17B735-E61A-4F03-BB72-7A3D1F0BCABF}" presName="composite" presStyleCnt="0"/>
      <dgm:spPr/>
    </dgm:pt>
    <dgm:pt modelId="{30C12E85-A9C5-454E-85FD-4720479EC414}" type="pres">
      <dgm:prSet presAssocID="{FA17B735-E61A-4F03-BB72-7A3D1F0BCAB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E1B79-4329-41D1-B358-4A05FB982968}" type="pres">
      <dgm:prSet presAssocID="{FA17B735-E61A-4F03-BB72-7A3D1F0BCABF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C90BF0C7-13D3-4CCE-8649-B08A38E58D4A}" type="pres">
      <dgm:prSet presAssocID="{70A5654A-F8F4-455A-B848-25D34E3B4D74}" presName="sibTrans" presStyleCnt="0"/>
      <dgm:spPr/>
    </dgm:pt>
    <dgm:pt modelId="{81D8506B-87D7-4010-9E54-91A0D0218954}" type="pres">
      <dgm:prSet presAssocID="{13EFD785-0E50-43B1-A5AA-3DE5E18003B3}" presName="composite" presStyleCnt="0"/>
      <dgm:spPr/>
    </dgm:pt>
    <dgm:pt modelId="{13605A3F-FC2F-4535-8F1A-326AA7B4A7CF}" type="pres">
      <dgm:prSet presAssocID="{13EFD785-0E50-43B1-A5AA-3DE5E18003B3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851FD-66D0-489D-8A35-B4C7E3CE1195}" type="pres">
      <dgm:prSet presAssocID="{13EFD785-0E50-43B1-A5AA-3DE5E18003B3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01E67954-1A1A-4ED9-A209-078B8095CB88}" type="pres">
      <dgm:prSet presAssocID="{74926D24-3012-4B87-A58C-4A5B55B3964C}" presName="sibTrans" presStyleCnt="0"/>
      <dgm:spPr/>
    </dgm:pt>
    <dgm:pt modelId="{E511E727-EC86-4CC5-94D2-1779FD8A5497}" type="pres">
      <dgm:prSet presAssocID="{B1B76DF5-1E13-4124-8742-050350645003}" presName="composite" presStyleCnt="0"/>
      <dgm:spPr/>
    </dgm:pt>
    <dgm:pt modelId="{08F05775-7621-48DB-9686-50FBCB8B4146}" type="pres">
      <dgm:prSet presAssocID="{B1B76DF5-1E13-4124-8742-050350645003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6CC18-83B8-41C7-84AB-9F13695FB266}" type="pres">
      <dgm:prSet presAssocID="{B1B76DF5-1E13-4124-8742-050350645003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263AD568-5AC8-4E2D-9ECA-383D877CB940}" type="pres">
      <dgm:prSet presAssocID="{939DD1B6-779D-4336-BC4C-006C23A5614B}" presName="sibTrans" presStyleCnt="0"/>
      <dgm:spPr/>
    </dgm:pt>
    <dgm:pt modelId="{26D34694-BA19-48ED-989D-C9FBE41705CE}" type="pres">
      <dgm:prSet presAssocID="{8959373E-1847-4331-841D-FA3F460A883C}" presName="composite" presStyleCnt="0"/>
      <dgm:spPr/>
    </dgm:pt>
    <dgm:pt modelId="{AE67D7E5-2C23-4458-9021-E6698C669185}" type="pres">
      <dgm:prSet presAssocID="{8959373E-1847-4331-841D-FA3F460A883C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7D19D-F5C1-437B-BCAD-521181C9FA81}" type="pres">
      <dgm:prSet presAssocID="{8959373E-1847-4331-841D-FA3F460A883C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80C24AB4-7508-43C6-82E5-D289553C5698}" type="pres">
      <dgm:prSet presAssocID="{08F51CA7-239A-45E3-A4B6-1D35F2DDB295}" presName="sibTrans" presStyleCnt="0"/>
      <dgm:spPr/>
    </dgm:pt>
    <dgm:pt modelId="{A3114275-D11B-4FFB-B74E-774ACC8CCC83}" type="pres">
      <dgm:prSet presAssocID="{C68AFEE1-93D6-469C-99B7-2892DFF335E8}" presName="composite" presStyleCnt="0"/>
      <dgm:spPr/>
    </dgm:pt>
    <dgm:pt modelId="{97233E37-8E43-4FCF-8757-0F5BD384ED6F}" type="pres">
      <dgm:prSet presAssocID="{C68AFEE1-93D6-469C-99B7-2892DFF335E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DDE36-4820-4A40-922A-EF75B82EE5F2}" type="pres">
      <dgm:prSet presAssocID="{C68AFEE1-93D6-469C-99B7-2892DFF335E8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  <dgm:pt modelId="{0300F4D4-D1D6-4D5C-BE74-6A68A1BA289D}" type="pres">
      <dgm:prSet presAssocID="{BB48851B-7FE1-497F-A6F3-DDA7C838A438}" presName="sibTrans" presStyleCnt="0"/>
      <dgm:spPr/>
    </dgm:pt>
    <dgm:pt modelId="{8C25A714-E097-4416-93BF-E5BA6618658F}" type="pres">
      <dgm:prSet presAssocID="{C91FBECA-7258-4BE8-875C-24FB8CEBB007}" presName="composite" presStyleCnt="0"/>
      <dgm:spPr/>
    </dgm:pt>
    <dgm:pt modelId="{1953024A-FCE5-46C5-BB94-CEBB1F11BF40}" type="pres">
      <dgm:prSet presAssocID="{C91FBECA-7258-4BE8-875C-24FB8CEBB00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7AE5B-4C41-42FB-A25B-2F39475F8579}" type="pres">
      <dgm:prSet presAssocID="{C91FBECA-7258-4BE8-875C-24FB8CEBB007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</dgm:ptLst>
  <dgm:cxnLst>
    <dgm:cxn modelId="{13C07385-9A4E-475B-A626-AADAD3A86337}" srcId="{6D57C8BF-0008-42E1-81FA-501C223A2BD3}" destId="{13EFD785-0E50-43B1-A5AA-3DE5E18003B3}" srcOrd="1" destOrd="0" parTransId="{671F2C59-35A0-49DA-83D3-31B828883AE8}" sibTransId="{74926D24-3012-4B87-A58C-4A5B55B3964C}"/>
    <dgm:cxn modelId="{28CFE2A2-54E1-43CE-A958-9932E3F0AE9A}" srcId="{6D57C8BF-0008-42E1-81FA-501C223A2BD3}" destId="{B1B76DF5-1E13-4124-8742-050350645003}" srcOrd="2" destOrd="0" parTransId="{2C29B3FE-8939-4E91-9E53-7283A342BC0C}" sibTransId="{939DD1B6-779D-4336-BC4C-006C23A5614B}"/>
    <dgm:cxn modelId="{8082F489-E529-4D60-9754-510E434ED7D1}" srcId="{6D57C8BF-0008-42E1-81FA-501C223A2BD3}" destId="{C68AFEE1-93D6-469C-99B7-2892DFF335E8}" srcOrd="4" destOrd="0" parTransId="{85DB8513-3F50-4716-B8C0-972BBDAD0C72}" sibTransId="{BB48851B-7FE1-497F-A6F3-DDA7C838A438}"/>
    <dgm:cxn modelId="{1ACC42B6-1CB4-4B48-9D00-685E74169753}" srcId="{6D57C8BF-0008-42E1-81FA-501C223A2BD3}" destId="{8959373E-1847-4331-841D-FA3F460A883C}" srcOrd="3" destOrd="0" parTransId="{BD20D270-A85F-4E2E-B982-3CFEBE666472}" sibTransId="{08F51CA7-239A-45E3-A4B6-1D35F2DDB295}"/>
    <dgm:cxn modelId="{F15FD58B-1799-4FCB-B053-A69315AE4107}" srcId="{6D57C8BF-0008-42E1-81FA-501C223A2BD3}" destId="{C91FBECA-7258-4BE8-875C-24FB8CEBB007}" srcOrd="5" destOrd="0" parTransId="{25ACB5DF-DE5C-4223-BD9F-FB77D20E810B}" sibTransId="{E44CE41F-CF4A-44E8-A786-BBFB36ED5C41}"/>
    <dgm:cxn modelId="{299C65B4-21F7-4514-9B48-364C03009DFC}" type="presOf" srcId="{13EFD785-0E50-43B1-A5AA-3DE5E18003B3}" destId="{13605A3F-FC2F-4535-8F1A-326AA7B4A7CF}" srcOrd="0" destOrd="0" presId="urn:microsoft.com/office/officeart/2008/layout/PictureStrips"/>
    <dgm:cxn modelId="{7E575D84-946D-4BAA-AA61-1FBFCEF1071B}" type="presOf" srcId="{FA17B735-E61A-4F03-BB72-7A3D1F0BCABF}" destId="{30C12E85-A9C5-454E-85FD-4720479EC414}" srcOrd="0" destOrd="0" presId="urn:microsoft.com/office/officeart/2008/layout/PictureStrips"/>
    <dgm:cxn modelId="{716A260F-D72A-46F6-BD49-4C1C74CEAC2E}" type="presOf" srcId="{B1B76DF5-1E13-4124-8742-050350645003}" destId="{08F05775-7621-48DB-9686-50FBCB8B4146}" srcOrd="0" destOrd="0" presId="urn:microsoft.com/office/officeart/2008/layout/PictureStrips"/>
    <dgm:cxn modelId="{FE29AD2A-374E-4B47-9BC8-F95E43EB5A28}" type="presOf" srcId="{C68AFEE1-93D6-469C-99B7-2892DFF335E8}" destId="{97233E37-8E43-4FCF-8757-0F5BD384ED6F}" srcOrd="0" destOrd="0" presId="urn:microsoft.com/office/officeart/2008/layout/PictureStrips"/>
    <dgm:cxn modelId="{C8B46E84-5370-4332-91F5-C90852EA8A6D}" type="presOf" srcId="{6D57C8BF-0008-42E1-81FA-501C223A2BD3}" destId="{A5885905-250F-414B-BA65-67FBF5721A69}" srcOrd="0" destOrd="0" presId="urn:microsoft.com/office/officeart/2008/layout/PictureStrips"/>
    <dgm:cxn modelId="{A77BA322-3911-49AA-81C1-D2E73E798432}" type="presOf" srcId="{8959373E-1847-4331-841D-FA3F460A883C}" destId="{AE67D7E5-2C23-4458-9021-E6698C669185}" srcOrd="0" destOrd="0" presId="urn:microsoft.com/office/officeart/2008/layout/PictureStrips"/>
    <dgm:cxn modelId="{BBE1CB28-A824-400F-BC08-04AB17949A4E}" srcId="{6D57C8BF-0008-42E1-81FA-501C223A2BD3}" destId="{FA17B735-E61A-4F03-BB72-7A3D1F0BCABF}" srcOrd="0" destOrd="0" parTransId="{33D6DA22-41EE-4376-8AF0-51F317BA698D}" sibTransId="{70A5654A-F8F4-455A-B848-25D34E3B4D74}"/>
    <dgm:cxn modelId="{60F24F7B-5072-4508-BD16-04AAE9470C6E}" type="presOf" srcId="{C91FBECA-7258-4BE8-875C-24FB8CEBB007}" destId="{1953024A-FCE5-46C5-BB94-CEBB1F11BF40}" srcOrd="0" destOrd="0" presId="urn:microsoft.com/office/officeart/2008/layout/PictureStrips"/>
    <dgm:cxn modelId="{FCB29EF0-93F3-4A0F-853B-5574FF49B96D}" type="presParOf" srcId="{A5885905-250F-414B-BA65-67FBF5721A69}" destId="{3946E584-2EAC-4776-B731-E12FA554DA0B}" srcOrd="0" destOrd="0" presId="urn:microsoft.com/office/officeart/2008/layout/PictureStrips"/>
    <dgm:cxn modelId="{B40F3AFF-5A45-4896-B166-C65B46029890}" type="presParOf" srcId="{3946E584-2EAC-4776-B731-E12FA554DA0B}" destId="{30C12E85-A9C5-454E-85FD-4720479EC414}" srcOrd="0" destOrd="0" presId="urn:microsoft.com/office/officeart/2008/layout/PictureStrips"/>
    <dgm:cxn modelId="{DEE8479A-A326-49D6-BBEE-827E4D925CD8}" type="presParOf" srcId="{3946E584-2EAC-4776-B731-E12FA554DA0B}" destId="{BBAE1B79-4329-41D1-B358-4A05FB982968}" srcOrd="1" destOrd="0" presId="urn:microsoft.com/office/officeart/2008/layout/PictureStrips"/>
    <dgm:cxn modelId="{B74AA191-0BFE-46DF-977D-4B59CFFBC826}" type="presParOf" srcId="{A5885905-250F-414B-BA65-67FBF5721A69}" destId="{C90BF0C7-13D3-4CCE-8649-B08A38E58D4A}" srcOrd="1" destOrd="0" presId="urn:microsoft.com/office/officeart/2008/layout/PictureStrips"/>
    <dgm:cxn modelId="{62450579-69C4-4C2E-958C-4DCD47175F02}" type="presParOf" srcId="{A5885905-250F-414B-BA65-67FBF5721A69}" destId="{81D8506B-87D7-4010-9E54-91A0D0218954}" srcOrd="2" destOrd="0" presId="urn:microsoft.com/office/officeart/2008/layout/PictureStrips"/>
    <dgm:cxn modelId="{4B31C100-5F96-463E-B36D-79009EE825ED}" type="presParOf" srcId="{81D8506B-87D7-4010-9E54-91A0D0218954}" destId="{13605A3F-FC2F-4535-8F1A-326AA7B4A7CF}" srcOrd="0" destOrd="0" presId="urn:microsoft.com/office/officeart/2008/layout/PictureStrips"/>
    <dgm:cxn modelId="{266E1210-F38C-484E-B3EA-39C337BC1586}" type="presParOf" srcId="{81D8506B-87D7-4010-9E54-91A0D0218954}" destId="{EE3851FD-66D0-489D-8A35-B4C7E3CE1195}" srcOrd="1" destOrd="0" presId="urn:microsoft.com/office/officeart/2008/layout/PictureStrips"/>
    <dgm:cxn modelId="{02E6D76F-A528-413C-BCB3-601753EDD1C7}" type="presParOf" srcId="{A5885905-250F-414B-BA65-67FBF5721A69}" destId="{01E67954-1A1A-4ED9-A209-078B8095CB88}" srcOrd="3" destOrd="0" presId="urn:microsoft.com/office/officeart/2008/layout/PictureStrips"/>
    <dgm:cxn modelId="{565C6240-F63F-4003-8B06-DAAFD27EE240}" type="presParOf" srcId="{A5885905-250F-414B-BA65-67FBF5721A69}" destId="{E511E727-EC86-4CC5-94D2-1779FD8A5497}" srcOrd="4" destOrd="0" presId="urn:microsoft.com/office/officeart/2008/layout/PictureStrips"/>
    <dgm:cxn modelId="{043D38DA-F420-4C04-B7E5-EDD308CD231B}" type="presParOf" srcId="{E511E727-EC86-4CC5-94D2-1779FD8A5497}" destId="{08F05775-7621-48DB-9686-50FBCB8B4146}" srcOrd="0" destOrd="0" presId="urn:microsoft.com/office/officeart/2008/layout/PictureStrips"/>
    <dgm:cxn modelId="{C96504F4-14BB-4227-A57C-8278140EC174}" type="presParOf" srcId="{E511E727-EC86-4CC5-94D2-1779FD8A5497}" destId="{09B6CC18-83B8-41C7-84AB-9F13695FB266}" srcOrd="1" destOrd="0" presId="urn:microsoft.com/office/officeart/2008/layout/PictureStrips"/>
    <dgm:cxn modelId="{E8D7A994-EDF2-4F5A-8077-A7241E4867F7}" type="presParOf" srcId="{A5885905-250F-414B-BA65-67FBF5721A69}" destId="{263AD568-5AC8-4E2D-9ECA-383D877CB940}" srcOrd="5" destOrd="0" presId="urn:microsoft.com/office/officeart/2008/layout/PictureStrips"/>
    <dgm:cxn modelId="{9A6D4261-5422-4F13-B25C-FD4C4062178D}" type="presParOf" srcId="{A5885905-250F-414B-BA65-67FBF5721A69}" destId="{26D34694-BA19-48ED-989D-C9FBE41705CE}" srcOrd="6" destOrd="0" presId="urn:microsoft.com/office/officeart/2008/layout/PictureStrips"/>
    <dgm:cxn modelId="{4872B563-2B5C-4770-A775-C0474499E053}" type="presParOf" srcId="{26D34694-BA19-48ED-989D-C9FBE41705CE}" destId="{AE67D7E5-2C23-4458-9021-E6698C669185}" srcOrd="0" destOrd="0" presId="urn:microsoft.com/office/officeart/2008/layout/PictureStrips"/>
    <dgm:cxn modelId="{0F87C6AC-FBA1-4CF5-A51B-B64F8DD9FE9C}" type="presParOf" srcId="{26D34694-BA19-48ED-989D-C9FBE41705CE}" destId="{B247D19D-F5C1-437B-BCAD-521181C9FA81}" srcOrd="1" destOrd="0" presId="urn:microsoft.com/office/officeart/2008/layout/PictureStrips"/>
    <dgm:cxn modelId="{DB3859C6-3F41-453B-9DA3-291320777D18}" type="presParOf" srcId="{A5885905-250F-414B-BA65-67FBF5721A69}" destId="{80C24AB4-7508-43C6-82E5-D289553C5698}" srcOrd="7" destOrd="0" presId="urn:microsoft.com/office/officeart/2008/layout/PictureStrips"/>
    <dgm:cxn modelId="{13077FC3-EB0F-4703-9C8C-1DE5594CFABC}" type="presParOf" srcId="{A5885905-250F-414B-BA65-67FBF5721A69}" destId="{A3114275-D11B-4FFB-B74E-774ACC8CCC83}" srcOrd="8" destOrd="0" presId="urn:microsoft.com/office/officeart/2008/layout/PictureStrips"/>
    <dgm:cxn modelId="{EDC440ED-6627-461E-B450-81F8C7B00811}" type="presParOf" srcId="{A3114275-D11B-4FFB-B74E-774ACC8CCC83}" destId="{97233E37-8E43-4FCF-8757-0F5BD384ED6F}" srcOrd="0" destOrd="0" presId="urn:microsoft.com/office/officeart/2008/layout/PictureStrips"/>
    <dgm:cxn modelId="{E2FE9CC7-29DA-4225-B7DE-16E31C7FD50C}" type="presParOf" srcId="{A3114275-D11B-4FFB-B74E-774ACC8CCC83}" destId="{41DDDE36-4820-4A40-922A-EF75B82EE5F2}" srcOrd="1" destOrd="0" presId="urn:microsoft.com/office/officeart/2008/layout/PictureStrips"/>
    <dgm:cxn modelId="{65078794-A893-4BBC-8405-9AEB3DDC9FFF}" type="presParOf" srcId="{A5885905-250F-414B-BA65-67FBF5721A69}" destId="{0300F4D4-D1D6-4D5C-BE74-6A68A1BA289D}" srcOrd="9" destOrd="0" presId="urn:microsoft.com/office/officeart/2008/layout/PictureStrips"/>
    <dgm:cxn modelId="{F0E8A165-FA2E-4C75-A073-E33C36493B00}" type="presParOf" srcId="{A5885905-250F-414B-BA65-67FBF5721A69}" destId="{8C25A714-E097-4416-93BF-E5BA6618658F}" srcOrd="10" destOrd="0" presId="urn:microsoft.com/office/officeart/2008/layout/PictureStrips"/>
    <dgm:cxn modelId="{2D4EE652-07AA-4519-A926-7D5E248D8823}" type="presParOf" srcId="{8C25A714-E097-4416-93BF-E5BA6618658F}" destId="{1953024A-FCE5-46C5-BB94-CEBB1F11BF40}" srcOrd="0" destOrd="0" presId="urn:microsoft.com/office/officeart/2008/layout/PictureStrips"/>
    <dgm:cxn modelId="{DC9A5F3A-C875-40C2-A195-20EDA1C6A261}" type="presParOf" srcId="{8C25A714-E097-4416-93BF-E5BA6618658F}" destId="{81E7AE5B-4C41-42FB-A25B-2F39475F85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413118-65DD-4E20-9058-0917DD9AB98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7366CED-BEA5-4354-BEE0-682B587A8B3C}">
      <dgm:prSet phldrT="[Текст]" custT="1"/>
      <dgm:spPr/>
      <dgm:t>
        <a:bodyPr/>
        <a:lstStyle/>
        <a:p>
          <a:r>
            <a:rPr lang="uk-UA" sz="1800" b="1" dirty="0" smtClean="0"/>
            <a:t>наочності </a:t>
          </a:r>
          <a:endParaRPr lang="ru-RU" sz="1600" b="1" dirty="0"/>
        </a:p>
      </dgm:t>
    </dgm:pt>
    <dgm:pt modelId="{3603FC86-B477-4282-A6F7-29A738D9BC21}" type="parTrans" cxnId="{25092B0C-8273-4252-9140-7D35E770098D}">
      <dgm:prSet/>
      <dgm:spPr/>
      <dgm:t>
        <a:bodyPr/>
        <a:lstStyle/>
        <a:p>
          <a:endParaRPr lang="ru-RU"/>
        </a:p>
      </dgm:t>
    </dgm:pt>
    <dgm:pt modelId="{A8166DCA-B7D2-47A2-B0BB-9FBDB87935F9}" type="sibTrans" cxnId="{25092B0C-8273-4252-9140-7D35E770098D}">
      <dgm:prSet/>
      <dgm:spPr/>
      <dgm:t>
        <a:bodyPr/>
        <a:lstStyle/>
        <a:p>
          <a:endParaRPr lang="ru-RU"/>
        </a:p>
      </dgm:t>
    </dgm:pt>
    <dgm:pt modelId="{C997F55C-999E-4AD7-B6D3-700CEBA4BF0F}">
      <dgm:prSet phldrT="[Текст]" custT="1"/>
      <dgm:spPr/>
      <dgm:t>
        <a:bodyPr/>
        <a:lstStyle/>
        <a:p>
          <a:r>
            <a:rPr lang="uk-UA" sz="1800" b="1" dirty="0" smtClean="0"/>
            <a:t>привабливості </a:t>
          </a:r>
          <a:endParaRPr lang="ru-RU" sz="1800" b="1" dirty="0"/>
        </a:p>
      </dgm:t>
    </dgm:pt>
    <dgm:pt modelId="{717949A8-7A68-4C43-8A47-1D572D81EFDF}" type="parTrans" cxnId="{9C2C45DE-1AAE-4B59-A616-2C2DB6F85A45}">
      <dgm:prSet/>
      <dgm:spPr/>
      <dgm:t>
        <a:bodyPr/>
        <a:lstStyle/>
        <a:p>
          <a:endParaRPr lang="ru-RU"/>
        </a:p>
      </dgm:t>
    </dgm:pt>
    <dgm:pt modelId="{3B9FAFAC-7794-4BDB-B184-634906C0AFDA}" type="sibTrans" cxnId="{9C2C45DE-1AAE-4B59-A616-2C2DB6F85A45}">
      <dgm:prSet/>
      <dgm:spPr/>
      <dgm:t>
        <a:bodyPr/>
        <a:lstStyle/>
        <a:p>
          <a:endParaRPr lang="ru-RU"/>
        </a:p>
      </dgm:t>
    </dgm:pt>
    <dgm:pt modelId="{6454C8DC-3210-4211-B03F-ADB3BAF871FE}">
      <dgm:prSet phldrT="[Текст]" custT="1"/>
      <dgm:spPr/>
      <dgm:t>
        <a:bodyPr/>
        <a:lstStyle/>
        <a:p>
          <a:r>
            <a:rPr lang="uk-UA" sz="1600" b="1" dirty="0" smtClean="0"/>
            <a:t>систематичності та послідовності</a:t>
          </a:r>
          <a:endParaRPr lang="ru-RU" sz="1600" b="1" dirty="0"/>
        </a:p>
      </dgm:t>
    </dgm:pt>
    <dgm:pt modelId="{71201610-62E1-4085-92AA-60B937F46629}" type="parTrans" cxnId="{4BBFB3BE-5B90-4E00-881F-645FAA50B36B}">
      <dgm:prSet/>
      <dgm:spPr/>
      <dgm:t>
        <a:bodyPr/>
        <a:lstStyle/>
        <a:p>
          <a:endParaRPr lang="ru-RU"/>
        </a:p>
      </dgm:t>
    </dgm:pt>
    <dgm:pt modelId="{CAF6DE6F-A709-44B2-B423-77F53B0D06C8}" type="sibTrans" cxnId="{4BBFB3BE-5B90-4E00-881F-645FAA50B36B}">
      <dgm:prSet/>
      <dgm:spPr/>
      <dgm:t>
        <a:bodyPr/>
        <a:lstStyle/>
        <a:p>
          <a:endParaRPr lang="ru-RU"/>
        </a:p>
      </dgm:t>
    </dgm:pt>
    <dgm:pt modelId="{09580C7A-3A55-4257-8474-02C0FF588FED}">
      <dgm:prSet phldrT="[Текст]" custT="1"/>
      <dgm:spPr/>
      <dgm:t>
        <a:bodyPr/>
        <a:lstStyle/>
        <a:p>
          <a:r>
            <a:rPr lang="uk-UA" sz="1800" b="1" dirty="0" smtClean="0"/>
            <a:t>психологічного комфорту</a:t>
          </a:r>
          <a:endParaRPr lang="ru-RU" sz="1800" b="1" dirty="0"/>
        </a:p>
      </dgm:t>
    </dgm:pt>
    <dgm:pt modelId="{FF7AA23E-0E4D-4461-896A-C7FAF9536892}" type="parTrans" cxnId="{4F35CC9C-693F-4238-8EF7-A86A4C4B08E6}">
      <dgm:prSet/>
      <dgm:spPr/>
      <dgm:t>
        <a:bodyPr/>
        <a:lstStyle/>
        <a:p>
          <a:endParaRPr lang="ru-RU"/>
        </a:p>
      </dgm:t>
    </dgm:pt>
    <dgm:pt modelId="{2E864A13-457D-45D5-A8A2-7844C9090053}" type="sibTrans" cxnId="{4F35CC9C-693F-4238-8EF7-A86A4C4B08E6}">
      <dgm:prSet/>
      <dgm:spPr/>
      <dgm:t>
        <a:bodyPr/>
        <a:lstStyle/>
        <a:p>
          <a:endParaRPr lang="ru-RU"/>
        </a:p>
      </dgm:t>
    </dgm:pt>
    <dgm:pt modelId="{ADDD1352-F8EB-4711-B185-5022B611E5FF}">
      <dgm:prSet phldrT="[Текст]" custT="1"/>
      <dgm:spPr/>
      <dgm:t>
        <a:bodyPr/>
        <a:lstStyle/>
        <a:p>
          <a:r>
            <a:rPr lang="uk-UA" sz="1800" b="1" dirty="0" smtClean="0"/>
            <a:t>цілісності </a:t>
          </a:r>
          <a:endParaRPr lang="ru-RU" sz="1600" b="1" dirty="0"/>
        </a:p>
      </dgm:t>
    </dgm:pt>
    <dgm:pt modelId="{C96C8DD9-5943-4EF7-9D37-EE5C0F06975D}" type="parTrans" cxnId="{7F1FE493-9787-4C80-B7FC-D442E12B0F5F}">
      <dgm:prSet/>
      <dgm:spPr/>
      <dgm:t>
        <a:bodyPr/>
        <a:lstStyle/>
        <a:p>
          <a:endParaRPr lang="ru-RU"/>
        </a:p>
      </dgm:t>
    </dgm:pt>
    <dgm:pt modelId="{D2F4351F-9BBB-4174-807F-3B70EF0565DE}" type="sibTrans" cxnId="{7F1FE493-9787-4C80-B7FC-D442E12B0F5F}">
      <dgm:prSet/>
      <dgm:spPr/>
      <dgm:t>
        <a:bodyPr/>
        <a:lstStyle/>
        <a:p>
          <a:endParaRPr lang="ru-RU"/>
        </a:p>
      </dgm:t>
    </dgm:pt>
    <dgm:pt modelId="{ABC8F920-C4C1-4D88-BA41-6346F29A071B}" type="pres">
      <dgm:prSet presAssocID="{EA413118-65DD-4E20-9058-0917DD9AB988}" presName="Name0" presStyleCnt="0">
        <dgm:presLayoutVars>
          <dgm:dir/>
          <dgm:resizeHandles val="exact"/>
        </dgm:presLayoutVars>
      </dgm:prSet>
      <dgm:spPr/>
    </dgm:pt>
    <dgm:pt modelId="{4B1A92CE-459A-4B1F-A3A4-32C7D7A8ECB4}" type="pres">
      <dgm:prSet presAssocID="{EA413118-65DD-4E20-9058-0917DD9AB988}" presName="fgShape" presStyleLbl="fgShp" presStyleIdx="0" presStyleCnt="1"/>
      <dgm:spPr/>
    </dgm:pt>
    <dgm:pt modelId="{FAFCD9F7-F684-4FB0-A0D9-CDDB653C6ACE}" type="pres">
      <dgm:prSet presAssocID="{EA413118-65DD-4E20-9058-0917DD9AB988}" presName="linComp" presStyleCnt="0"/>
      <dgm:spPr/>
    </dgm:pt>
    <dgm:pt modelId="{321E1C13-B120-481A-AF15-EA0C8736516E}" type="pres">
      <dgm:prSet presAssocID="{E7366CED-BEA5-4354-BEE0-682B587A8B3C}" presName="compNode" presStyleCnt="0"/>
      <dgm:spPr/>
    </dgm:pt>
    <dgm:pt modelId="{06B9E24C-72DC-469C-B707-A1468359510F}" type="pres">
      <dgm:prSet presAssocID="{E7366CED-BEA5-4354-BEE0-682B587A8B3C}" presName="bkgdShape" presStyleLbl="node1" presStyleIdx="0" presStyleCnt="5"/>
      <dgm:spPr/>
      <dgm:t>
        <a:bodyPr/>
        <a:lstStyle/>
        <a:p>
          <a:endParaRPr lang="ru-RU"/>
        </a:p>
      </dgm:t>
    </dgm:pt>
    <dgm:pt modelId="{28C923E2-D07A-46EC-9A0C-B3B80DDBB9A5}" type="pres">
      <dgm:prSet presAssocID="{E7366CED-BEA5-4354-BEE0-682B587A8B3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0E851-547D-49FA-AFD2-AE44F05A8149}" type="pres">
      <dgm:prSet presAssocID="{E7366CED-BEA5-4354-BEE0-682B587A8B3C}" presName="invisiNode" presStyleLbl="node1" presStyleIdx="0" presStyleCnt="5"/>
      <dgm:spPr/>
    </dgm:pt>
    <dgm:pt modelId="{0E691F67-F224-4E65-A80B-4B29F0CCB6C8}" type="pres">
      <dgm:prSet presAssocID="{E7366CED-BEA5-4354-BEE0-682B587A8B3C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47BA942-B1DF-426D-940D-439726F5B209}" type="pres">
      <dgm:prSet presAssocID="{A8166DCA-B7D2-47A2-B0BB-9FBDB87935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7117A7-3087-432F-8467-48994FA8BACA}" type="pres">
      <dgm:prSet presAssocID="{C997F55C-999E-4AD7-B6D3-700CEBA4BF0F}" presName="compNode" presStyleCnt="0"/>
      <dgm:spPr/>
    </dgm:pt>
    <dgm:pt modelId="{8E24A4AD-9ED4-457F-A8E4-0285B1F2CB31}" type="pres">
      <dgm:prSet presAssocID="{C997F55C-999E-4AD7-B6D3-700CEBA4BF0F}" presName="bkgdShape" presStyleLbl="node1" presStyleIdx="1" presStyleCnt="5"/>
      <dgm:spPr/>
      <dgm:t>
        <a:bodyPr/>
        <a:lstStyle/>
        <a:p>
          <a:endParaRPr lang="ru-RU"/>
        </a:p>
      </dgm:t>
    </dgm:pt>
    <dgm:pt modelId="{3DEB6B59-D33C-41CE-8ECF-E50A39D4C715}" type="pres">
      <dgm:prSet presAssocID="{C997F55C-999E-4AD7-B6D3-700CEBA4BF0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D9B8C-A54B-4D28-A163-9719839B2C08}" type="pres">
      <dgm:prSet presAssocID="{C997F55C-999E-4AD7-B6D3-700CEBA4BF0F}" presName="invisiNode" presStyleLbl="node1" presStyleIdx="1" presStyleCnt="5"/>
      <dgm:spPr/>
    </dgm:pt>
    <dgm:pt modelId="{4A3BAA6A-0571-47A2-9DCD-BE1EA6B031BB}" type="pres">
      <dgm:prSet presAssocID="{C997F55C-999E-4AD7-B6D3-700CEBA4BF0F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890DB37-33FC-4A96-B607-AAD9176B5F60}" type="pres">
      <dgm:prSet presAssocID="{3B9FAFAC-7794-4BDB-B184-634906C0AF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826311-89FE-4C10-AF96-65EA176A88F4}" type="pres">
      <dgm:prSet presAssocID="{6454C8DC-3210-4211-B03F-ADB3BAF871FE}" presName="compNode" presStyleCnt="0"/>
      <dgm:spPr/>
    </dgm:pt>
    <dgm:pt modelId="{8CBA602D-BB69-441E-97C2-EC96F1180CAD}" type="pres">
      <dgm:prSet presAssocID="{6454C8DC-3210-4211-B03F-ADB3BAF871FE}" presName="bkgdShape" presStyleLbl="node1" presStyleIdx="2" presStyleCnt="5"/>
      <dgm:spPr/>
      <dgm:t>
        <a:bodyPr/>
        <a:lstStyle/>
        <a:p>
          <a:endParaRPr lang="ru-RU"/>
        </a:p>
      </dgm:t>
    </dgm:pt>
    <dgm:pt modelId="{4CAF63BA-50A7-4C90-A246-9FF0D2381E46}" type="pres">
      <dgm:prSet presAssocID="{6454C8DC-3210-4211-B03F-ADB3BAF871F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A1697-842B-4B7D-A438-33F1D6B87178}" type="pres">
      <dgm:prSet presAssocID="{6454C8DC-3210-4211-B03F-ADB3BAF871FE}" presName="invisiNode" presStyleLbl="node1" presStyleIdx="2" presStyleCnt="5"/>
      <dgm:spPr/>
    </dgm:pt>
    <dgm:pt modelId="{33D9C422-8589-40F3-B0C9-30ACA8BAA656}" type="pres">
      <dgm:prSet presAssocID="{6454C8DC-3210-4211-B03F-ADB3BAF871FE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20B7B977-03B5-43A6-BD39-6D4F14E3DAE3}" type="pres">
      <dgm:prSet presAssocID="{CAF6DE6F-A709-44B2-B423-77F53B0D06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270405-2680-45EE-A659-167422163359}" type="pres">
      <dgm:prSet presAssocID="{09580C7A-3A55-4257-8474-02C0FF588FED}" presName="compNode" presStyleCnt="0"/>
      <dgm:spPr/>
    </dgm:pt>
    <dgm:pt modelId="{40E8CD7D-8556-44C5-A17C-73BB16589338}" type="pres">
      <dgm:prSet presAssocID="{09580C7A-3A55-4257-8474-02C0FF588FED}" presName="bkgdShape" presStyleLbl="node1" presStyleIdx="3" presStyleCnt="5"/>
      <dgm:spPr/>
      <dgm:t>
        <a:bodyPr/>
        <a:lstStyle/>
        <a:p>
          <a:endParaRPr lang="ru-RU"/>
        </a:p>
      </dgm:t>
    </dgm:pt>
    <dgm:pt modelId="{31A7C1AB-9C89-4E78-8BE3-DA5964F3733D}" type="pres">
      <dgm:prSet presAssocID="{09580C7A-3A55-4257-8474-02C0FF588FE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3F129-14A7-4ABB-8263-B8B836D6CCBF}" type="pres">
      <dgm:prSet presAssocID="{09580C7A-3A55-4257-8474-02C0FF588FED}" presName="invisiNode" presStyleLbl="node1" presStyleIdx="3" presStyleCnt="5"/>
      <dgm:spPr/>
    </dgm:pt>
    <dgm:pt modelId="{20BD9CFB-7E3B-455A-ABE2-B21187E55472}" type="pres">
      <dgm:prSet presAssocID="{09580C7A-3A55-4257-8474-02C0FF588FED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AB45F4-2EA1-4861-909C-A2BF2F6A0F5F}" type="pres">
      <dgm:prSet presAssocID="{2E864A13-457D-45D5-A8A2-7844C90900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400AD8F-5AE0-424D-9158-7A0D629D504A}" type="pres">
      <dgm:prSet presAssocID="{ADDD1352-F8EB-4711-B185-5022B611E5FF}" presName="compNode" presStyleCnt="0"/>
      <dgm:spPr/>
    </dgm:pt>
    <dgm:pt modelId="{B1DF58A3-E921-4B3B-BD73-ABDD0E6AEDF7}" type="pres">
      <dgm:prSet presAssocID="{ADDD1352-F8EB-4711-B185-5022B611E5FF}" presName="bkgdShape" presStyleLbl="node1" presStyleIdx="4" presStyleCnt="5"/>
      <dgm:spPr/>
      <dgm:t>
        <a:bodyPr/>
        <a:lstStyle/>
        <a:p>
          <a:endParaRPr lang="ru-RU"/>
        </a:p>
      </dgm:t>
    </dgm:pt>
    <dgm:pt modelId="{200E1E07-345D-47AF-8EA0-E301B68E733C}" type="pres">
      <dgm:prSet presAssocID="{ADDD1352-F8EB-4711-B185-5022B611E5F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0372B-50E4-4333-A176-71478249482F}" type="pres">
      <dgm:prSet presAssocID="{ADDD1352-F8EB-4711-B185-5022B611E5FF}" presName="invisiNode" presStyleLbl="node1" presStyleIdx="4" presStyleCnt="5"/>
      <dgm:spPr/>
    </dgm:pt>
    <dgm:pt modelId="{CC5C7A1C-F655-4650-86A6-DE34288AEA74}" type="pres">
      <dgm:prSet presAssocID="{ADDD1352-F8EB-4711-B185-5022B611E5FF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2790852E-8DEE-42E1-9296-D4623B2EB4ED}" type="presOf" srcId="{E7366CED-BEA5-4354-BEE0-682B587A8B3C}" destId="{06B9E24C-72DC-469C-B707-A1468359510F}" srcOrd="0" destOrd="0" presId="urn:microsoft.com/office/officeart/2005/8/layout/hList7"/>
    <dgm:cxn modelId="{C17C0A55-4E8D-40C1-ADDA-E34F0F95B5F4}" type="presOf" srcId="{CAF6DE6F-A709-44B2-B423-77F53B0D06C8}" destId="{20B7B977-03B5-43A6-BD39-6D4F14E3DAE3}" srcOrd="0" destOrd="0" presId="urn:microsoft.com/office/officeart/2005/8/layout/hList7"/>
    <dgm:cxn modelId="{9C2C45DE-1AAE-4B59-A616-2C2DB6F85A45}" srcId="{EA413118-65DD-4E20-9058-0917DD9AB988}" destId="{C997F55C-999E-4AD7-B6D3-700CEBA4BF0F}" srcOrd="1" destOrd="0" parTransId="{717949A8-7A68-4C43-8A47-1D572D81EFDF}" sibTransId="{3B9FAFAC-7794-4BDB-B184-634906C0AFDA}"/>
    <dgm:cxn modelId="{1810A165-5E0E-43A3-9A5C-8DA0FD6720A2}" type="presOf" srcId="{09580C7A-3A55-4257-8474-02C0FF588FED}" destId="{31A7C1AB-9C89-4E78-8BE3-DA5964F3733D}" srcOrd="1" destOrd="0" presId="urn:microsoft.com/office/officeart/2005/8/layout/hList7"/>
    <dgm:cxn modelId="{7F1FE493-9787-4C80-B7FC-D442E12B0F5F}" srcId="{EA413118-65DD-4E20-9058-0917DD9AB988}" destId="{ADDD1352-F8EB-4711-B185-5022B611E5FF}" srcOrd="4" destOrd="0" parTransId="{C96C8DD9-5943-4EF7-9D37-EE5C0F06975D}" sibTransId="{D2F4351F-9BBB-4174-807F-3B70EF0565DE}"/>
    <dgm:cxn modelId="{32AE39FD-4C78-4F9E-8B5F-56428F875481}" type="presOf" srcId="{09580C7A-3A55-4257-8474-02C0FF588FED}" destId="{40E8CD7D-8556-44C5-A17C-73BB16589338}" srcOrd="0" destOrd="0" presId="urn:microsoft.com/office/officeart/2005/8/layout/hList7"/>
    <dgm:cxn modelId="{E824B648-4EFF-4345-9C63-AE42BD6C52EA}" type="presOf" srcId="{3B9FAFAC-7794-4BDB-B184-634906C0AFDA}" destId="{E890DB37-33FC-4A96-B607-AAD9176B5F60}" srcOrd="0" destOrd="0" presId="urn:microsoft.com/office/officeart/2005/8/layout/hList7"/>
    <dgm:cxn modelId="{E6CBC454-AB33-4D61-A1A7-74247AE76905}" type="presOf" srcId="{6454C8DC-3210-4211-B03F-ADB3BAF871FE}" destId="{8CBA602D-BB69-441E-97C2-EC96F1180CAD}" srcOrd="0" destOrd="0" presId="urn:microsoft.com/office/officeart/2005/8/layout/hList7"/>
    <dgm:cxn modelId="{4BBFB3BE-5B90-4E00-881F-645FAA50B36B}" srcId="{EA413118-65DD-4E20-9058-0917DD9AB988}" destId="{6454C8DC-3210-4211-B03F-ADB3BAF871FE}" srcOrd="2" destOrd="0" parTransId="{71201610-62E1-4085-92AA-60B937F46629}" sibTransId="{CAF6DE6F-A709-44B2-B423-77F53B0D06C8}"/>
    <dgm:cxn modelId="{CFD2FB21-1C99-42AD-B69A-F8CD1D8045F2}" type="presOf" srcId="{6454C8DC-3210-4211-B03F-ADB3BAF871FE}" destId="{4CAF63BA-50A7-4C90-A246-9FF0D2381E46}" srcOrd="1" destOrd="0" presId="urn:microsoft.com/office/officeart/2005/8/layout/hList7"/>
    <dgm:cxn modelId="{63513D12-B2A4-46B5-9F38-D51E1601E54D}" type="presOf" srcId="{A8166DCA-B7D2-47A2-B0BB-9FBDB87935F9}" destId="{847BA942-B1DF-426D-940D-439726F5B209}" srcOrd="0" destOrd="0" presId="urn:microsoft.com/office/officeart/2005/8/layout/hList7"/>
    <dgm:cxn modelId="{4F35CC9C-693F-4238-8EF7-A86A4C4B08E6}" srcId="{EA413118-65DD-4E20-9058-0917DD9AB988}" destId="{09580C7A-3A55-4257-8474-02C0FF588FED}" srcOrd="3" destOrd="0" parTransId="{FF7AA23E-0E4D-4461-896A-C7FAF9536892}" sibTransId="{2E864A13-457D-45D5-A8A2-7844C9090053}"/>
    <dgm:cxn modelId="{2D5152C4-8DBA-42BF-9580-62E5D01410B2}" type="presOf" srcId="{C997F55C-999E-4AD7-B6D3-700CEBA4BF0F}" destId="{3DEB6B59-D33C-41CE-8ECF-E50A39D4C715}" srcOrd="1" destOrd="0" presId="urn:microsoft.com/office/officeart/2005/8/layout/hList7"/>
    <dgm:cxn modelId="{4EC8DFB7-A52E-46E7-8449-7455BF59663E}" type="presOf" srcId="{2E864A13-457D-45D5-A8A2-7844C9090053}" destId="{E6AB45F4-2EA1-4861-909C-A2BF2F6A0F5F}" srcOrd="0" destOrd="0" presId="urn:microsoft.com/office/officeart/2005/8/layout/hList7"/>
    <dgm:cxn modelId="{90F51A4D-A201-44C0-8B04-7B0ED1318829}" type="presOf" srcId="{C997F55C-999E-4AD7-B6D3-700CEBA4BF0F}" destId="{8E24A4AD-9ED4-457F-A8E4-0285B1F2CB31}" srcOrd="0" destOrd="0" presId="urn:microsoft.com/office/officeart/2005/8/layout/hList7"/>
    <dgm:cxn modelId="{25092B0C-8273-4252-9140-7D35E770098D}" srcId="{EA413118-65DD-4E20-9058-0917DD9AB988}" destId="{E7366CED-BEA5-4354-BEE0-682B587A8B3C}" srcOrd="0" destOrd="0" parTransId="{3603FC86-B477-4282-A6F7-29A738D9BC21}" sibTransId="{A8166DCA-B7D2-47A2-B0BB-9FBDB87935F9}"/>
    <dgm:cxn modelId="{AEAEA7E8-CD16-4FC1-B8D2-62DE28D425ED}" type="presOf" srcId="{ADDD1352-F8EB-4711-B185-5022B611E5FF}" destId="{200E1E07-345D-47AF-8EA0-E301B68E733C}" srcOrd="1" destOrd="0" presId="urn:microsoft.com/office/officeart/2005/8/layout/hList7"/>
    <dgm:cxn modelId="{F17A40DE-6A42-4A98-B1C3-F3947C3520B3}" type="presOf" srcId="{ADDD1352-F8EB-4711-B185-5022B611E5FF}" destId="{B1DF58A3-E921-4B3B-BD73-ABDD0E6AEDF7}" srcOrd="0" destOrd="0" presId="urn:microsoft.com/office/officeart/2005/8/layout/hList7"/>
    <dgm:cxn modelId="{F4679C80-C9E1-4BBF-839A-0C186B095CA9}" type="presOf" srcId="{E7366CED-BEA5-4354-BEE0-682B587A8B3C}" destId="{28C923E2-D07A-46EC-9A0C-B3B80DDBB9A5}" srcOrd="1" destOrd="0" presId="urn:microsoft.com/office/officeart/2005/8/layout/hList7"/>
    <dgm:cxn modelId="{8FCEE7FD-32AF-4F9F-92D0-0328F16A1FA7}" type="presOf" srcId="{EA413118-65DD-4E20-9058-0917DD9AB988}" destId="{ABC8F920-C4C1-4D88-BA41-6346F29A071B}" srcOrd="0" destOrd="0" presId="urn:microsoft.com/office/officeart/2005/8/layout/hList7"/>
    <dgm:cxn modelId="{76867A7A-3E5F-4384-A587-027452A2A8D5}" type="presParOf" srcId="{ABC8F920-C4C1-4D88-BA41-6346F29A071B}" destId="{4B1A92CE-459A-4B1F-A3A4-32C7D7A8ECB4}" srcOrd="0" destOrd="0" presId="urn:microsoft.com/office/officeart/2005/8/layout/hList7"/>
    <dgm:cxn modelId="{862046D8-AC27-4F2A-BD1A-1E1127B034A7}" type="presParOf" srcId="{ABC8F920-C4C1-4D88-BA41-6346F29A071B}" destId="{FAFCD9F7-F684-4FB0-A0D9-CDDB653C6ACE}" srcOrd="1" destOrd="0" presId="urn:microsoft.com/office/officeart/2005/8/layout/hList7"/>
    <dgm:cxn modelId="{32FBD98A-379A-4426-B8BB-D783BD54CD4F}" type="presParOf" srcId="{FAFCD9F7-F684-4FB0-A0D9-CDDB653C6ACE}" destId="{321E1C13-B120-481A-AF15-EA0C8736516E}" srcOrd="0" destOrd="0" presId="urn:microsoft.com/office/officeart/2005/8/layout/hList7"/>
    <dgm:cxn modelId="{42989C4D-99EA-4F44-9A12-E1F17584AB13}" type="presParOf" srcId="{321E1C13-B120-481A-AF15-EA0C8736516E}" destId="{06B9E24C-72DC-469C-B707-A1468359510F}" srcOrd="0" destOrd="0" presId="urn:microsoft.com/office/officeart/2005/8/layout/hList7"/>
    <dgm:cxn modelId="{331A07A8-6FBE-4836-A74F-3C7757470210}" type="presParOf" srcId="{321E1C13-B120-481A-AF15-EA0C8736516E}" destId="{28C923E2-D07A-46EC-9A0C-B3B80DDBB9A5}" srcOrd="1" destOrd="0" presId="urn:microsoft.com/office/officeart/2005/8/layout/hList7"/>
    <dgm:cxn modelId="{3A7A8B8E-B4BC-49E8-A3B1-B95E8706BFC9}" type="presParOf" srcId="{321E1C13-B120-481A-AF15-EA0C8736516E}" destId="{D990E851-547D-49FA-AFD2-AE44F05A8149}" srcOrd="2" destOrd="0" presId="urn:microsoft.com/office/officeart/2005/8/layout/hList7"/>
    <dgm:cxn modelId="{095A437B-032B-4B45-8F5B-A8B6DCFD3327}" type="presParOf" srcId="{321E1C13-B120-481A-AF15-EA0C8736516E}" destId="{0E691F67-F224-4E65-A80B-4B29F0CCB6C8}" srcOrd="3" destOrd="0" presId="urn:microsoft.com/office/officeart/2005/8/layout/hList7"/>
    <dgm:cxn modelId="{7938EA58-6D87-446F-AF38-2E9B413723B0}" type="presParOf" srcId="{FAFCD9F7-F684-4FB0-A0D9-CDDB653C6ACE}" destId="{847BA942-B1DF-426D-940D-439726F5B209}" srcOrd="1" destOrd="0" presId="urn:microsoft.com/office/officeart/2005/8/layout/hList7"/>
    <dgm:cxn modelId="{9068D2F7-4B6A-4D35-9FDD-CD849DE5751B}" type="presParOf" srcId="{FAFCD9F7-F684-4FB0-A0D9-CDDB653C6ACE}" destId="{587117A7-3087-432F-8467-48994FA8BACA}" srcOrd="2" destOrd="0" presId="urn:microsoft.com/office/officeart/2005/8/layout/hList7"/>
    <dgm:cxn modelId="{CBA32F39-24BA-4F6A-95AC-DCB44921624E}" type="presParOf" srcId="{587117A7-3087-432F-8467-48994FA8BACA}" destId="{8E24A4AD-9ED4-457F-A8E4-0285B1F2CB31}" srcOrd="0" destOrd="0" presId="urn:microsoft.com/office/officeart/2005/8/layout/hList7"/>
    <dgm:cxn modelId="{AAB823A6-E675-48A0-BC0D-01AEEE40BF3E}" type="presParOf" srcId="{587117A7-3087-432F-8467-48994FA8BACA}" destId="{3DEB6B59-D33C-41CE-8ECF-E50A39D4C715}" srcOrd="1" destOrd="0" presId="urn:microsoft.com/office/officeart/2005/8/layout/hList7"/>
    <dgm:cxn modelId="{F24F8437-50CC-41ED-9495-50E4CBC1DD1D}" type="presParOf" srcId="{587117A7-3087-432F-8467-48994FA8BACA}" destId="{545D9B8C-A54B-4D28-A163-9719839B2C08}" srcOrd="2" destOrd="0" presId="urn:microsoft.com/office/officeart/2005/8/layout/hList7"/>
    <dgm:cxn modelId="{12E170AA-A8F9-4709-B8A3-88929A7AF8FA}" type="presParOf" srcId="{587117A7-3087-432F-8467-48994FA8BACA}" destId="{4A3BAA6A-0571-47A2-9DCD-BE1EA6B031BB}" srcOrd="3" destOrd="0" presId="urn:microsoft.com/office/officeart/2005/8/layout/hList7"/>
    <dgm:cxn modelId="{B525F225-A9B7-4540-BBEB-C974814D8078}" type="presParOf" srcId="{FAFCD9F7-F684-4FB0-A0D9-CDDB653C6ACE}" destId="{E890DB37-33FC-4A96-B607-AAD9176B5F60}" srcOrd="3" destOrd="0" presId="urn:microsoft.com/office/officeart/2005/8/layout/hList7"/>
    <dgm:cxn modelId="{F1AAE9F3-996E-46D6-B11F-95E1A272E72A}" type="presParOf" srcId="{FAFCD9F7-F684-4FB0-A0D9-CDDB653C6ACE}" destId="{C6826311-89FE-4C10-AF96-65EA176A88F4}" srcOrd="4" destOrd="0" presId="urn:microsoft.com/office/officeart/2005/8/layout/hList7"/>
    <dgm:cxn modelId="{74CB59F9-7719-456F-8C5C-780A466FBF46}" type="presParOf" srcId="{C6826311-89FE-4C10-AF96-65EA176A88F4}" destId="{8CBA602D-BB69-441E-97C2-EC96F1180CAD}" srcOrd="0" destOrd="0" presId="urn:microsoft.com/office/officeart/2005/8/layout/hList7"/>
    <dgm:cxn modelId="{05B04691-F6DD-445B-AE40-47BD7126D363}" type="presParOf" srcId="{C6826311-89FE-4C10-AF96-65EA176A88F4}" destId="{4CAF63BA-50A7-4C90-A246-9FF0D2381E46}" srcOrd="1" destOrd="0" presId="urn:microsoft.com/office/officeart/2005/8/layout/hList7"/>
    <dgm:cxn modelId="{84FC25E3-5F43-4058-B109-87369EEED0EF}" type="presParOf" srcId="{C6826311-89FE-4C10-AF96-65EA176A88F4}" destId="{DFCA1697-842B-4B7D-A438-33F1D6B87178}" srcOrd="2" destOrd="0" presId="urn:microsoft.com/office/officeart/2005/8/layout/hList7"/>
    <dgm:cxn modelId="{25957E2D-1C60-45F7-AFF5-E30BB352D5B0}" type="presParOf" srcId="{C6826311-89FE-4C10-AF96-65EA176A88F4}" destId="{33D9C422-8589-40F3-B0C9-30ACA8BAA656}" srcOrd="3" destOrd="0" presId="urn:microsoft.com/office/officeart/2005/8/layout/hList7"/>
    <dgm:cxn modelId="{78E0E85C-E158-44A0-83A5-9C7291C06EBC}" type="presParOf" srcId="{FAFCD9F7-F684-4FB0-A0D9-CDDB653C6ACE}" destId="{20B7B977-03B5-43A6-BD39-6D4F14E3DAE3}" srcOrd="5" destOrd="0" presId="urn:microsoft.com/office/officeart/2005/8/layout/hList7"/>
    <dgm:cxn modelId="{85CA4F7F-FC0D-430A-81CF-7A55760CCAFB}" type="presParOf" srcId="{FAFCD9F7-F684-4FB0-A0D9-CDDB653C6ACE}" destId="{66270405-2680-45EE-A659-167422163359}" srcOrd="6" destOrd="0" presId="urn:microsoft.com/office/officeart/2005/8/layout/hList7"/>
    <dgm:cxn modelId="{D2FFC1FC-9770-4985-AF0B-D7AAB4667573}" type="presParOf" srcId="{66270405-2680-45EE-A659-167422163359}" destId="{40E8CD7D-8556-44C5-A17C-73BB16589338}" srcOrd="0" destOrd="0" presId="urn:microsoft.com/office/officeart/2005/8/layout/hList7"/>
    <dgm:cxn modelId="{CD8C58A6-A97F-40A1-ADE5-D7E54AC70AB4}" type="presParOf" srcId="{66270405-2680-45EE-A659-167422163359}" destId="{31A7C1AB-9C89-4E78-8BE3-DA5964F3733D}" srcOrd="1" destOrd="0" presId="urn:microsoft.com/office/officeart/2005/8/layout/hList7"/>
    <dgm:cxn modelId="{A9CE2B66-642E-4F7E-98D8-6DC10BD388B7}" type="presParOf" srcId="{66270405-2680-45EE-A659-167422163359}" destId="{E363F129-14A7-4ABB-8263-B8B836D6CCBF}" srcOrd="2" destOrd="0" presId="urn:microsoft.com/office/officeart/2005/8/layout/hList7"/>
    <dgm:cxn modelId="{EC51331B-8DF8-4085-BEDD-0CC5249AFC25}" type="presParOf" srcId="{66270405-2680-45EE-A659-167422163359}" destId="{20BD9CFB-7E3B-455A-ABE2-B21187E55472}" srcOrd="3" destOrd="0" presId="urn:microsoft.com/office/officeart/2005/8/layout/hList7"/>
    <dgm:cxn modelId="{7732CCA4-7660-47AB-AB87-66EA1A84A34B}" type="presParOf" srcId="{FAFCD9F7-F684-4FB0-A0D9-CDDB653C6ACE}" destId="{E6AB45F4-2EA1-4861-909C-A2BF2F6A0F5F}" srcOrd="7" destOrd="0" presId="urn:microsoft.com/office/officeart/2005/8/layout/hList7"/>
    <dgm:cxn modelId="{5EA686B6-5296-4724-B837-CC182EE9B957}" type="presParOf" srcId="{FAFCD9F7-F684-4FB0-A0D9-CDDB653C6ACE}" destId="{E400AD8F-5AE0-424D-9158-7A0D629D504A}" srcOrd="8" destOrd="0" presId="urn:microsoft.com/office/officeart/2005/8/layout/hList7"/>
    <dgm:cxn modelId="{CF955B7A-BB1F-439E-A306-CE4F0A299236}" type="presParOf" srcId="{E400AD8F-5AE0-424D-9158-7A0D629D504A}" destId="{B1DF58A3-E921-4B3B-BD73-ABDD0E6AEDF7}" srcOrd="0" destOrd="0" presId="urn:microsoft.com/office/officeart/2005/8/layout/hList7"/>
    <dgm:cxn modelId="{498E4088-3CFC-497C-9810-845BE4E65031}" type="presParOf" srcId="{E400AD8F-5AE0-424D-9158-7A0D629D504A}" destId="{200E1E07-345D-47AF-8EA0-E301B68E733C}" srcOrd="1" destOrd="0" presId="urn:microsoft.com/office/officeart/2005/8/layout/hList7"/>
    <dgm:cxn modelId="{F4B6220C-8934-491D-AA4C-F27B808184F6}" type="presParOf" srcId="{E400AD8F-5AE0-424D-9158-7A0D629D504A}" destId="{E780372B-50E4-4333-A176-71478249482F}" srcOrd="2" destOrd="0" presId="urn:microsoft.com/office/officeart/2005/8/layout/hList7"/>
    <dgm:cxn modelId="{A997875F-0A25-49EA-83E6-CB9D0C985E43}" type="presParOf" srcId="{E400AD8F-5AE0-424D-9158-7A0D629D504A}" destId="{CC5C7A1C-F655-4650-86A6-DE34288AEA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858506-18DD-4F2A-A47B-30F50EDAA9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E02D59-0B0E-458C-B72F-59BB1A351E53}">
      <dgm:prSet phldrT="[Текст]" custT="1"/>
      <dgm:spPr/>
      <dgm:t>
        <a:bodyPr/>
        <a:lstStyle/>
        <a:p>
          <a:r>
            <a:rPr lang="uk-UA" sz="3200" dirty="0" smtClean="0"/>
            <a:t>Ключові </a:t>
          </a:r>
          <a:endParaRPr lang="ru-RU" sz="2600" dirty="0"/>
        </a:p>
      </dgm:t>
    </dgm:pt>
    <dgm:pt modelId="{FE5E8C05-7C95-4C38-96AB-3567044F9A0E}" type="parTrans" cxnId="{172E8215-0841-4FA9-959B-ABF167648A6F}">
      <dgm:prSet/>
      <dgm:spPr/>
      <dgm:t>
        <a:bodyPr/>
        <a:lstStyle/>
        <a:p>
          <a:endParaRPr lang="ru-RU"/>
        </a:p>
      </dgm:t>
    </dgm:pt>
    <dgm:pt modelId="{B91EEA0A-DA09-46F0-9CB9-4DCF4B5DAA9F}" type="sibTrans" cxnId="{172E8215-0841-4FA9-959B-ABF167648A6F}">
      <dgm:prSet/>
      <dgm:spPr/>
      <dgm:t>
        <a:bodyPr/>
        <a:lstStyle/>
        <a:p>
          <a:endParaRPr lang="ru-RU"/>
        </a:p>
      </dgm:t>
    </dgm:pt>
    <dgm:pt modelId="{C69FBF8D-5594-4257-B365-9E4938452FB1}">
      <dgm:prSet phldrT="[Текст]" custT="1"/>
      <dgm:spPr/>
      <dgm:t>
        <a:bodyPr/>
        <a:lstStyle/>
        <a:p>
          <a:r>
            <a:rPr lang="uk-UA" sz="3200" dirty="0" smtClean="0"/>
            <a:t>Базові </a:t>
          </a:r>
          <a:endParaRPr lang="ru-RU" sz="2600" dirty="0"/>
        </a:p>
      </dgm:t>
    </dgm:pt>
    <dgm:pt modelId="{FACC1174-846C-442A-A6E1-13650FA900CC}" type="parTrans" cxnId="{08FB3279-A882-46FD-8A72-5E2BD16F86BB}">
      <dgm:prSet/>
      <dgm:spPr/>
      <dgm:t>
        <a:bodyPr/>
        <a:lstStyle/>
        <a:p>
          <a:endParaRPr lang="ru-RU"/>
        </a:p>
      </dgm:t>
    </dgm:pt>
    <dgm:pt modelId="{C8324892-BF77-4C52-B0D9-633D3475B3C8}" type="sibTrans" cxnId="{08FB3279-A882-46FD-8A72-5E2BD16F86BB}">
      <dgm:prSet/>
      <dgm:spPr/>
      <dgm:t>
        <a:bodyPr/>
        <a:lstStyle/>
        <a:p>
          <a:endParaRPr lang="ru-RU"/>
        </a:p>
      </dgm:t>
    </dgm:pt>
    <dgm:pt modelId="{B206A4B0-D31C-4A71-BF4E-CA5E74EA3AC2}">
      <dgm:prSet phldrT="[Текст]" custT="1"/>
      <dgm:spPr/>
      <dgm:t>
        <a:bodyPr/>
        <a:lstStyle/>
        <a:p>
          <a:r>
            <a:rPr lang="uk-UA" sz="3200" dirty="0" smtClean="0"/>
            <a:t>Спеціальні</a:t>
          </a:r>
          <a:endParaRPr lang="ru-RU" sz="2600" dirty="0"/>
        </a:p>
      </dgm:t>
    </dgm:pt>
    <dgm:pt modelId="{23FAFAA0-C347-460A-A431-AB09897A213C}" type="parTrans" cxnId="{23E8E947-8913-4828-A770-A3BD0DA58A21}">
      <dgm:prSet/>
      <dgm:spPr/>
      <dgm:t>
        <a:bodyPr/>
        <a:lstStyle/>
        <a:p>
          <a:endParaRPr lang="ru-RU"/>
        </a:p>
      </dgm:t>
    </dgm:pt>
    <dgm:pt modelId="{8CE4F4AB-991C-45D9-A071-CDDE8D9422F6}" type="sibTrans" cxnId="{23E8E947-8913-4828-A770-A3BD0DA58A21}">
      <dgm:prSet/>
      <dgm:spPr/>
      <dgm:t>
        <a:bodyPr/>
        <a:lstStyle/>
        <a:p>
          <a:endParaRPr lang="ru-RU"/>
        </a:p>
      </dgm:t>
    </dgm:pt>
    <dgm:pt modelId="{5AE65752-E85A-4E1F-82F8-51826AF0EA03}">
      <dgm:prSet phldrT="[Текст]"/>
      <dgm:spPr/>
      <dgm:t>
        <a:bodyPr/>
        <a:lstStyle/>
        <a:p>
          <a:r>
            <a:rPr lang="uk-UA" dirty="0" smtClean="0"/>
            <a:t>загальні компетенції, які є необхідними для соціально-продуктивної діяльності</a:t>
          </a:r>
          <a:endParaRPr lang="ru-RU" dirty="0"/>
        </a:p>
      </dgm:t>
    </dgm:pt>
    <dgm:pt modelId="{AA1FA1F8-6736-4DBA-85D2-3B647F198C18}" type="parTrans" cxnId="{5692BD24-B4B0-4B16-9ED0-BD3C984E68C2}">
      <dgm:prSet/>
      <dgm:spPr/>
      <dgm:t>
        <a:bodyPr/>
        <a:lstStyle/>
        <a:p>
          <a:endParaRPr lang="ru-RU"/>
        </a:p>
      </dgm:t>
    </dgm:pt>
    <dgm:pt modelId="{0679E1D6-45B4-472A-986E-763FF736965B}" type="sibTrans" cxnId="{5692BD24-B4B0-4B16-9ED0-BD3C984E68C2}">
      <dgm:prSet/>
      <dgm:spPr/>
      <dgm:t>
        <a:bodyPr/>
        <a:lstStyle/>
        <a:p>
          <a:endParaRPr lang="ru-RU"/>
        </a:p>
      </dgm:t>
    </dgm:pt>
    <dgm:pt modelId="{992F64D9-6009-4789-9C11-1F8C2798F620}">
      <dgm:prSet phldrT="[Текст]"/>
      <dgm:spPr/>
      <dgm:t>
        <a:bodyPr/>
        <a:lstStyle/>
        <a:p>
          <a:r>
            <a:rPr lang="uk-UA" dirty="0" smtClean="0"/>
            <a:t>необхідні в певній професійній галузі</a:t>
          </a:r>
          <a:endParaRPr lang="ru-RU" dirty="0"/>
        </a:p>
      </dgm:t>
    </dgm:pt>
    <dgm:pt modelId="{8BE4F788-5DAB-4332-8BFE-A5BFA976ABE5}" type="parTrans" cxnId="{EF55CD0F-24CF-47FD-ACB6-119729B2B76F}">
      <dgm:prSet/>
      <dgm:spPr/>
      <dgm:t>
        <a:bodyPr/>
        <a:lstStyle/>
        <a:p>
          <a:endParaRPr lang="ru-RU"/>
        </a:p>
      </dgm:t>
    </dgm:pt>
    <dgm:pt modelId="{F7B2388A-3352-4055-9D04-7904F36E508C}" type="sibTrans" cxnId="{EF55CD0F-24CF-47FD-ACB6-119729B2B76F}">
      <dgm:prSet/>
      <dgm:spPr/>
      <dgm:t>
        <a:bodyPr/>
        <a:lstStyle/>
        <a:p>
          <a:endParaRPr lang="ru-RU"/>
        </a:p>
      </dgm:t>
    </dgm:pt>
    <dgm:pt modelId="{BF113195-FB9E-4DC4-A989-4B268AB2C9E7}">
      <dgm:prSet phldrT="[Текст]" custT="1"/>
      <dgm:spPr/>
      <dgm:t>
        <a:bodyPr/>
        <a:lstStyle/>
        <a:p>
          <a:r>
            <a:rPr lang="uk-UA" sz="2600" dirty="0" smtClean="0"/>
            <a:t>необхідні для виконання конкретної дії, розв'язання професійного завдання чи проблеми</a:t>
          </a:r>
          <a:endParaRPr lang="ru-RU" sz="2600" dirty="0"/>
        </a:p>
      </dgm:t>
    </dgm:pt>
    <dgm:pt modelId="{D6C42083-CDC2-4636-A3F8-EC11E882BD95}" type="parTrans" cxnId="{AE5B52BC-DD26-48C8-B8DA-0C365C036047}">
      <dgm:prSet/>
      <dgm:spPr/>
      <dgm:t>
        <a:bodyPr/>
        <a:lstStyle/>
        <a:p>
          <a:endParaRPr lang="ru-RU"/>
        </a:p>
      </dgm:t>
    </dgm:pt>
    <dgm:pt modelId="{2383FEA2-0EC2-48EF-854E-0E622FB9C443}" type="sibTrans" cxnId="{AE5B52BC-DD26-48C8-B8DA-0C365C036047}">
      <dgm:prSet/>
      <dgm:spPr/>
      <dgm:t>
        <a:bodyPr/>
        <a:lstStyle/>
        <a:p>
          <a:endParaRPr lang="ru-RU"/>
        </a:p>
      </dgm:t>
    </dgm:pt>
    <dgm:pt modelId="{FA98364C-6D27-44BF-960D-DA3A3EF0BAF1}" type="pres">
      <dgm:prSet presAssocID="{43858506-18DD-4F2A-A47B-30F50EDAA9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21195D-5D31-43F4-BA4B-887DAF007DB7}" type="pres">
      <dgm:prSet presAssocID="{E5E02D59-0B0E-458C-B72F-59BB1A351E53}" presName="composite" presStyleCnt="0"/>
      <dgm:spPr/>
    </dgm:pt>
    <dgm:pt modelId="{F516A9CF-D91D-4C76-B49A-A437EA404392}" type="pres">
      <dgm:prSet presAssocID="{E5E02D59-0B0E-458C-B72F-59BB1A351E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99035-C8F3-4407-A3AF-58875A4EEB0C}" type="pres">
      <dgm:prSet presAssocID="{E5E02D59-0B0E-458C-B72F-59BB1A351E5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D8DDE-5F3D-4D6F-97FB-1CE83A4A7785}" type="pres">
      <dgm:prSet presAssocID="{B91EEA0A-DA09-46F0-9CB9-4DCF4B5DAA9F}" presName="space" presStyleCnt="0"/>
      <dgm:spPr/>
    </dgm:pt>
    <dgm:pt modelId="{FE803B8E-A576-4258-A9F5-9BF3031689D7}" type="pres">
      <dgm:prSet presAssocID="{C69FBF8D-5594-4257-B365-9E4938452FB1}" presName="composite" presStyleCnt="0"/>
      <dgm:spPr/>
    </dgm:pt>
    <dgm:pt modelId="{79F930DC-74E2-43CD-8C9F-D2E3CBAE8BCA}" type="pres">
      <dgm:prSet presAssocID="{C69FBF8D-5594-4257-B365-9E4938452F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149AD-C21D-42C3-9E35-4DB47947FE88}" type="pres">
      <dgm:prSet presAssocID="{C69FBF8D-5594-4257-B365-9E4938452FB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C7CAA-4974-4AE8-BACD-F00B4146AEF1}" type="pres">
      <dgm:prSet presAssocID="{C8324892-BF77-4C52-B0D9-633D3475B3C8}" presName="space" presStyleCnt="0"/>
      <dgm:spPr/>
    </dgm:pt>
    <dgm:pt modelId="{CD676FAA-A3D9-40FA-A238-EAD1AA8B5065}" type="pres">
      <dgm:prSet presAssocID="{B206A4B0-D31C-4A71-BF4E-CA5E74EA3AC2}" presName="composite" presStyleCnt="0"/>
      <dgm:spPr/>
    </dgm:pt>
    <dgm:pt modelId="{6F400CAE-CA19-482F-9404-0B2BCB1EACE5}" type="pres">
      <dgm:prSet presAssocID="{B206A4B0-D31C-4A71-BF4E-CA5E74EA3A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FD264-69E4-477A-A852-79917B931295}" type="pres">
      <dgm:prSet presAssocID="{B206A4B0-D31C-4A71-BF4E-CA5E74EA3A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49C0E-D318-4D9A-A0D0-6EB9106BEBC7}" type="presOf" srcId="{E5E02D59-0B0E-458C-B72F-59BB1A351E53}" destId="{F516A9CF-D91D-4C76-B49A-A437EA404392}" srcOrd="0" destOrd="0" presId="urn:microsoft.com/office/officeart/2005/8/layout/hList1"/>
    <dgm:cxn modelId="{CE639B10-469C-4ED6-A1D7-E59FB68F62E7}" type="presOf" srcId="{C69FBF8D-5594-4257-B365-9E4938452FB1}" destId="{79F930DC-74E2-43CD-8C9F-D2E3CBAE8BCA}" srcOrd="0" destOrd="0" presId="urn:microsoft.com/office/officeart/2005/8/layout/hList1"/>
    <dgm:cxn modelId="{D955CCDC-902F-4A1A-9F1E-137E6E0723B6}" type="presOf" srcId="{5AE65752-E85A-4E1F-82F8-51826AF0EA03}" destId="{D3A99035-C8F3-4407-A3AF-58875A4EEB0C}" srcOrd="0" destOrd="0" presId="urn:microsoft.com/office/officeart/2005/8/layout/hList1"/>
    <dgm:cxn modelId="{EF55CD0F-24CF-47FD-ACB6-119729B2B76F}" srcId="{C69FBF8D-5594-4257-B365-9E4938452FB1}" destId="{992F64D9-6009-4789-9C11-1F8C2798F620}" srcOrd="0" destOrd="0" parTransId="{8BE4F788-5DAB-4332-8BFE-A5BFA976ABE5}" sibTransId="{F7B2388A-3352-4055-9D04-7904F36E508C}"/>
    <dgm:cxn modelId="{08FB3279-A882-46FD-8A72-5E2BD16F86BB}" srcId="{43858506-18DD-4F2A-A47B-30F50EDAA97B}" destId="{C69FBF8D-5594-4257-B365-9E4938452FB1}" srcOrd="1" destOrd="0" parTransId="{FACC1174-846C-442A-A6E1-13650FA900CC}" sibTransId="{C8324892-BF77-4C52-B0D9-633D3475B3C8}"/>
    <dgm:cxn modelId="{4774C85C-C173-438C-82F3-68E798DB649E}" type="presOf" srcId="{BF113195-FB9E-4DC4-A989-4B268AB2C9E7}" destId="{093FD264-69E4-477A-A852-79917B931295}" srcOrd="0" destOrd="0" presId="urn:microsoft.com/office/officeart/2005/8/layout/hList1"/>
    <dgm:cxn modelId="{172E8215-0841-4FA9-959B-ABF167648A6F}" srcId="{43858506-18DD-4F2A-A47B-30F50EDAA97B}" destId="{E5E02D59-0B0E-458C-B72F-59BB1A351E53}" srcOrd="0" destOrd="0" parTransId="{FE5E8C05-7C95-4C38-96AB-3567044F9A0E}" sibTransId="{B91EEA0A-DA09-46F0-9CB9-4DCF4B5DAA9F}"/>
    <dgm:cxn modelId="{C1745012-7AD3-48FC-8E21-CC04DA7B834C}" type="presOf" srcId="{B206A4B0-D31C-4A71-BF4E-CA5E74EA3AC2}" destId="{6F400CAE-CA19-482F-9404-0B2BCB1EACE5}" srcOrd="0" destOrd="0" presId="urn:microsoft.com/office/officeart/2005/8/layout/hList1"/>
    <dgm:cxn modelId="{20F27CD0-0087-4588-9F06-95EBF887A6BC}" type="presOf" srcId="{43858506-18DD-4F2A-A47B-30F50EDAA97B}" destId="{FA98364C-6D27-44BF-960D-DA3A3EF0BAF1}" srcOrd="0" destOrd="0" presId="urn:microsoft.com/office/officeart/2005/8/layout/hList1"/>
    <dgm:cxn modelId="{5692BD24-B4B0-4B16-9ED0-BD3C984E68C2}" srcId="{E5E02D59-0B0E-458C-B72F-59BB1A351E53}" destId="{5AE65752-E85A-4E1F-82F8-51826AF0EA03}" srcOrd="0" destOrd="0" parTransId="{AA1FA1F8-6736-4DBA-85D2-3B647F198C18}" sibTransId="{0679E1D6-45B4-472A-986E-763FF736965B}"/>
    <dgm:cxn modelId="{AE5B52BC-DD26-48C8-B8DA-0C365C036047}" srcId="{B206A4B0-D31C-4A71-BF4E-CA5E74EA3AC2}" destId="{BF113195-FB9E-4DC4-A989-4B268AB2C9E7}" srcOrd="0" destOrd="0" parTransId="{D6C42083-CDC2-4636-A3F8-EC11E882BD95}" sibTransId="{2383FEA2-0EC2-48EF-854E-0E622FB9C443}"/>
    <dgm:cxn modelId="{F997F715-BD5B-4E5D-BBD4-6863C755474C}" type="presOf" srcId="{992F64D9-6009-4789-9C11-1F8C2798F620}" destId="{1CF149AD-C21D-42C3-9E35-4DB47947FE88}" srcOrd="0" destOrd="0" presId="urn:microsoft.com/office/officeart/2005/8/layout/hList1"/>
    <dgm:cxn modelId="{23E8E947-8913-4828-A770-A3BD0DA58A21}" srcId="{43858506-18DD-4F2A-A47B-30F50EDAA97B}" destId="{B206A4B0-D31C-4A71-BF4E-CA5E74EA3AC2}" srcOrd="2" destOrd="0" parTransId="{23FAFAA0-C347-460A-A431-AB09897A213C}" sibTransId="{8CE4F4AB-991C-45D9-A071-CDDE8D9422F6}"/>
    <dgm:cxn modelId="{6CA085D7-69A0-4E6B-A6AA-4CCBA8ECA5A3}" type="presParOf" srcId="{FA98364C-6D27-44BF-960D-DA3A3EF0BAF1}" destId="{2621195D-5D31-43F4-BA4B-887DAF007DB7}" srcOrd="0" destOrd="0" presId="urn:microsoft.com/office/officeart/2005/8/layout/hList1"/>
    <dgm:cxn modelId="{FBB3A07A-007F-46F7-854D-8C196F7D52BC}" type="presParOf" srcId="{2621195D-5D31-43F4-BA4B-887DAF007DB7}" destId="{F516A9CF-D91D-4C76-B49A-A437EA404392}" srcOrd="0" destOrd="0" presId="urn:microsoft.com/office/officeart/2005/8/layout/hList1"/>
    <dgm:cxn modelId="{0883C25C-F292-4ED4-B7F5-8A3F031722D1}" type="presParOf" srcId="{2621195D-5D31-43F4-BA4B-887DAF007DB7}" destId="{D3A99035-C8F3-4407-A3AF-58875A4EEB0C}" srcOrd="1" destOrd="0" presId="urn:microsoft.com/office/officeart/2005/8/layout/hList1"/>
    <dgm:cxn modelId="{E60D3A55-27D1-4B07-B1A5-91B42C22F926}" type="presParOf" srcId="{FA98364C-6D27-44BF-960D-DA3A3EF0BAF1}" destId="{782D8DDE-5F3D-4D6F-97FB-1CE83A4A7785}" srcOrd="1" destOrd="0" presId="urn:microsoft.com/office/officeart/2005/8/layout/hList1"/>
    <dgm:cxn modelId="{360CD35A-E990-4757-A880-EF720ABBE293}" type="presParOf" srcId="{FA98364C-6D27-44BF-960D-DA3A3EF0BAF1}" destId="{FE803B8E-A576-4258-A9F5-9BF3031689D7}" srcOrd="2" destOrd="0" presId="urn:microsoft.com/office/officeart/2005/8/layout/hList1"/>
    <dgm:cxn modelId="{18FDCE3E-EE1B-46B6-9EB2-3F56F69D3921}" type="presParOf" srcId="{FE803B8E-A576-4258-A9F5-9BF3031689D7}" destId="{79F930DC-74E2-43CD-8C9F-D2E3CBAE8BCA}" srcOrd="0" destOrd="0" presId="urn:microsoft.com/office/officeart/2005/8/layout/hList1"/>
    <dgm:cxn modelId="{C18799CA-6B7B-4842-929A-EA69093D1C04}" type="presParOf" srcId="{FE803B8E-A576-4258-A9F5-9BF3031689D7}" destId="{1CF149AD-C21D-42C3-9E35-4DB47947FE88}" srcOrd="1" destOrd="0" presId="urn:microsoft.com/office/officeart/2005/8/layout/hList1"/>
    <dgm:cxn modelId="{2801CF7C-E30B-4DF7-B55E-425606719ACD}" type="presParOf" srcId="{FA98364C-6D27-44BF-960D-DA3A3EF0BAF1}" destId="{212C7CAA-4974-4AE8-BACD-F00B4146AEF1}" srcOrd="3" destOrd="0" presId="urn:microsoft.com/office/officeart/2005/8/layout/hList1"/>
    <dgm:cxn modelId="{2E8F96E3-F0D0-4557-BF38-60CBAAF1F43B}" type="presParOf" srcId="{FA98364C-6D27-44BF-960D-DA3A3EF0BAF1}" destId="{CD676FAA-A3D9-40FA-A238-EAD1AA8B5065}" srcOrd="4" destOrd="0" presId="urn:microsoft.com/office/officeart/2005/8/layout/hList1"/>
    <dgm:cxn modelId="{74335C7F-BC47-4F15-8997-92DF8ECD71FD}" type="presParOf" srcId="{CD676FAA-A3D9-40FA-A238-EAD1AA8B5065}" destId="{6F400CAE-CA19-482F-9404-0B2BCB1EACE5}" srcOrd="0" destOrd="0" presId="urn:microsoft.com/office/officeart/2005/8/layout/hList1"/>
    <dgm:cxn modelId="{54968DAA-5397-48CD-A656-1E047B085DA0}" type="presParOf" srcId="{CD676FAA-A3D9-40FA-A238-EAD1AA8B5065}" destId="{093FD264-69E4-477A-A852-79917B9312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420EF2-5084-4BE7-A1DB-A3BB09250BD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0D210-4292-481D-A08C-A5EB7B205828}">
      <dgm:prSet phldrT="[Текст]"/>
      <dgm:spPr/>
      <dgm:t>
        <a:bodyPr/>
        <a:lstStyle/>
        <a:p>
          <a:r>
            <a:rPr lang="uk-UA" dirty="0" smtClean="0"/>
            <a:t>Інформаційна компетентність</a:t>
          </a:r>
          <a:endParaRPr lang="ru-RU" dirty="0"/>
        </a:p>
      </dgm:t>
    </dgm:pt>
    <dgm:pt modelId="{E059D35B-0271-45E4-A4D6-FA726A2E4DA9}" type="parTrans" cxnId="{6912D446-43EA-4EBA-BB25-8EBE62F5A839}">
      <dgm:prSet/>
      <dgm:spPr/>
      <dgm:t>
        <a:bodyPr/>
        <a:lstStyle/>
        <a:p>
          <a:endParaRPr lang="ru-RU"/>
        </a:p>
      </dgm:t>
    </dgm:pt>
    <dgm:pt modelId="{CCAC443F-EFF4-486B-8AFB-9E90812B3301}" type="sibTrans" cxnId="{6912D446-43EA-4EBA-BB25-8EBE62F5A839}">
      <dgm:prSet/>
      <dgm:spPr/>
      <dgm:t>
        <a:bodyPr/>
        <a:lstStyle/>
        <a:p>
          <a:endParaRPr lang="ru-RU"/>
        </a:p>
      </dgm:t>
    </dgm:pt>
    <dgm:pt modelId="{BC2C437D-8591-4826-BA90-3F301EA019DC}">
      <dgm:prSet phldrT="[Текст]" custT="1"/>
      <dgm:spPr/>
      <dgm:t>
        <a:bodyPr/>
        <a:lstStyle/>
        <a:p>
          <a:r>
            <a:rPr lang="uk-UA" sz="2000" dirty="0" err="1" smtClean="0"/>
            <a:t>ціннісно</a:t>
          </a:r>
          <a:r>
            <a:rPr lang="uk-UA" sz="2000" dirty="0" smtClean="0"/>
            <a:t>-мотиваційний компонент</a:t>
          </a:r>
          <a:endParaRPr lang="ru-RU" sz="2000" dirty="0"/>
        </a:p>
      </dgm:t>
    </dgm:pt>
    <dgm:pt modelId="{0B3D920D-C6EC-4326-8F63-85B96936DA6B}" type="parTrans" cxnId="{16815CF6-73FC-48CE-9A53-FFE8A9A80C61}">
      <dgm:prSet/>
      <dgm:spPr/>
      <dgm:t>
        <a:bodyPr/>
        <a:lstStyle/>
        <a:p>
          <a:endParaRPr lang="ru-RU"/>
        </a:p>
      </dgm:t>
    </dgm:pt>
    <dgm:pt modelId="{701C2126-231C-4AA4-92D0-9CA5D0FA0836}" type="sibTrans" cxnId="{16815CF6-73FC-48CE-9A53-FFE8A9A80C61}">
      <dgm:prSet/>
      <dgm:spPr/>
      <dgm:t>
        <a:bodyPr/>
        <a:lstStyle/>
        <a:p>
          <a:endParaRPr lang="ru-RU"/>
        </a:p>
      </dgm:t>
    </dgm:pt>
    <dgm:pt modelId="{41A820B3-D37F-4308-BEF7-B43CFAD7E45A}">
      <dgm:prSet phldrT="[Текст]" custT="1"/>
      <dgm:spPr/>
      <dgm:t>
        <a:bodyPr/>
        <a:lstStyle/>
        <a:p>
          <a:r>
            <a:rPr lang="uk-UA" sz="2000" dirty="0" smtClean="0"/>
            <a:t>когнітивний компонент  </a:t>
          </a:r>
          <a:endParaRPr lang="ru-RU" sz="2000" dirty="0"/>
        </a:p>
      </dgm:t>
    </dgm:pt>
    <dgm:pt modelId="{FCD0AE55-AD70-4340-8B9F-A715754DC89F}" type="parTrans" cxnId="{78529131-0C63-406E-BCBB-17D2BD5A6E94}">
      <dgm:prSet/>
      <dgm:spPr/>
      <dgm:t>
        <a:bodyPr/>
        <a:lstStyle/>
        <a:p>
          <a:endParaRPr lang="ru-RU"/>
        </a:p>
      </dgm:t>
    </dgm:pt>
    <dgm:pt modelId="{5D0F0AC5-2622-40B0-A629-33E6B58D2CCD}" type="sibTrans" cxnId="{78529131-0C63-406E-BCBB-17D2BD5A6E94}">
      <dgm:prSet/>
      <dgm:spPr/>
      <dgm:t>
        <a:bodyPr/>
        <a:lstStyle/>
        <a:p>
          <a:endParaRPr lang="ru-RU"/>
        </a:p>
      </dgm:t>
    </dgm:pt>
    <dgm:pt modelId="{9A2BF218-23F5-4C41-BAEF-38AA9F03138F}">
      <dgm:prSet phldrT="[Текст]" custT="1"/>
      <dgm:spPr/>
      <dgm:t>
        <a:bodyPr/>
        <a:lstStyle/>
        <a:p>
          <a:r>
            <a:rPr lang="uk-UA" sz="2000" dirty="0" smtClean="0"/>
            <a:t>діяльнісний компонент</a:t>
          </a:r>
          <a:endParaRPr lang="ru-RU" sz="2000" dirty="0"/>
        </a:p>
      </dgm:t>
    </dgm:pt>
    <dgm:pt modelId="{7CECB250-9798-465D-8520-7131718BAE45}" type="parTrans" cxnId="{DA9314B7-538F-4A36-87E1-8D74940032CE}">
      <dgm:prSet/>
      <dgm:spPr/>
      <dgm:t>
        <a:bodyPr/>
        <a:lstStyle/>
        <a:p>
          <a:endParaRPr lang="ru-RU"/>
        </a:p>
      </dgm:t>
    </dgm:pt>
    <dgm:pt modelId="{B2EDD7B9-88A5-455B-93EC-2D24AA890E45}" type="sibTrans" cxnId="{DA9314B7-538F-4A36-87E1-8D74940032CE}">
      <dgm:prSet/>
      <dgm:spPr/>
      <dgm:t>
        <a:bodyPr/>
        <a:lstStyle/>
        <a:p>
          <a:endParaRPr lang="ru-RU"/>
        </a:p>
      </dgm:t>
    </dgm:pt>
    <dgm:pt modelId="{8BD276AA-51EB-4308-B7CE-619782B029BB}">
      <dgm:prSet phldrT="[Текст]" custT="1"/>
      <dgm:spPr/>
      <dgm:t>
        <a:bodyPr/>
        <a:lstStyle/>
        <a:p>
          <a:r>
            <a:rPr lang="uk-UA" sz="2000" dirty="0" smtClean="0"/>
            <a:t>рефлексивний  компонент  </a:t>
          </a:r>
          <a:endParaRPr lang="ru-RU" sz="2000" dirty="0"/>
        </a:p>
      </dgm:t>
    </dgm:pt>
    <dgm:pt modelId="{F6794262-ED33-41C4-BEBC-F8298CFC3349}" type="parTrans" cxnId="{278DA06E-6AB8-4589-ABA9-B4311478D783}">
      <dgm:prSet/>
      <dgm:spPr/>
      <dgm:t>
        <a:bodyPr/>
        <a:lstStyle/>
        <a:p>
          <a:endParaRPr lang="ru-RU"/>
        </a:p>
      </dgm:t>
    </dgm:pt>
    <dgm:pt modelId="{F0C99F61-2227-4DD2-B89F-39104F218D21}" type="sibTrans" cxnId="{278DA06E-6AB8-4589-ABA9-B4311478D783}">
      <dgm:prSet/>
      <dgm:spPr/>
      <dgm:t>
        <a:bodyPr/>
        <a:lstStyle/>
        <a:p>
          <a:endParaRPr lang="ru-RU"/>
        </a:p>
      </dgm:t>
    </dgm:pt>
    <dgm:pt modelId="{201E43D5-7499-4A5E-B5D4-F7028523FE72}">
      <dgm:prSet phldrT="[Текст]" custT="1"/>
      <dgm:spPr/>
      <dgm:t>
        <a:bodyPr/>
        <a:lstStyle/>
        <a:p>
          <a:r>
            <a:rPr lang="uk-UA" sz="2000" dirty="0" smtClean="0"/>
            <a:t>предметно-орієнтований компонент</a:t>
          </a:r>
          <a:endParaRPr lang="ru-RU" sz="2000" dirty="0"/>
        </a:p>
      </dgm:t>
    </dgm:pt>
    <dgm:pt modelId="{71289014-092C-455F-9A6B-2C463B53733D}" type="parTrans" cxnId="{15F92050-AC00-4D9E-84C1-B0CC0B8DF719}">
      <dgm:prSet/>
      <dgm:spPr/>
      <dgm:t>
        <a:bodyPr/>
        <a:lstStyle/>
        <a:p>
          <a:endParaRPr lang="ru-RU"/>
        </a:p>
      </dgm:t>
    </dgm:pt>
    <dgm:pt modelId="{4D763954-3655-418C-9557-C94D864F7A88}" type="sibTrans" cxnId="{15F92050-AC00-4D9E-84C1-B0CC0B8DF719}">
      <dgm:prSet/>
      <dgm:spPr/>
      <dgm:t>
        <a:bodyPr/>
        <a:lstStyle/>
        <a:p>
          <a:endParaRPr lang="ru-RU"/>
        </a:p>
      </dgm:t>
    </dgm:pt>
    <dgm:pt modelId="{E74D50DF-2A64-4DE9-B547-E790685C7916}" type="pres">
      <dgm:prSet presAssocID="{B1420EF2-5084-4BE7-A1DB-A3BB09250B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925-777C-48A9-B635-253090580D39}" type="pres">
      <dgm:prSet presAssocID="{5D90D210-4292-481D-A08C-A5EB7B205828}" presName="composite" presStyleCnt="0"/>
      <dgm:spPr/>
    </dgm:pt>
    <dgm:pt modelId="{9E322636-EC78-40E0-9C24-EFD0AF2C3789}" type="pres">
      <dgm:prSet presAssocID="{5D90D210-4292-481D-A08C-A5EB7B205828}" presName="rect1" presStyleLbl="trAlignAcc1" presStyleIdx="0" presStyleCnt="1" custScaleY="157759" custLinFactNeighborX="998" custLinFactNeighborY="3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009A-0DD9-4DB2-8D0D-CA841A59BF8E}" type="pres">
      <dgm:prSet presAssocID="{5D90D210-4292-481D-A08C-A5EB7B205828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12E04272-5A40-47C4-ACB1-12245AE6A9BE}" type="presOf" srcId="{BC2C437D-8591-4826-BA90-3F301EA019DC}" destId="{9E322636-EC78-40E0-9C24-EFD0AF2C3789}" srcOrd="0" destOrd="1" presId="urn:microsoft.com/office/officeart/2008/layout/PictureStrips"/>
    <dgm:cxn modelId="{8AB1F249-8C75-431B-A076-93495552D22F}" type="presOf" srcId="{5D90D210-4292-481D-A08C-A5EB7B205828}" destId="{9E322636-EC78-40E0-9C24-EFD0AF2C3789}" srcOrd="0" destOrd="0" presId="urn:microsoft.com/office/officeart/2008/layout/PictureStrips"/>
    <dgm:cxn modelId="{856DF288-D9DA-41FB-A714-888E6D202C40}" type="presOf" srcId="{B1420EF2-5084-4BE7-A1DB-A3BB09250BD1}" destId="{E74D50DF-2A64-4DE9-B547-E790685C7916}" srcOrd="0" destOrd="0" presId="urn:microsoft.com/office/officeart/2008/layout/PictureStrips"/>
    <dgm:cxn modelId="{16815CF6-73FC-48CE-9A53-FFE8A9A80C61}" srcId="{5D90D210-4292-481D-A08C-A5EB7B205828}" destId="{BC2C437D-8591-4826-BA90-3F301EA019DC}" srcOrd="0" destOrd="0" parTransId="{0B3D920D-C6EC-4326-8F63-85B96936DA6B}" sibTransId="{701C2126-231C-4AA4-92D0-9CA5D0FA0836}"/>
    <dgm:cxn modelId="{DA9314B7-538F-4A36-87E1-8D74940032CE}" srcId="{5D90D210-4292-481D-A08C-A5EB7B205828}" destId="{9A2BF218-23F5-4C41-BAEF-38AA9F03138F}" srcOrd="2" destOrd="0" parTransId="{7CECB250-9798-465D-8520-7131718BAE45}" sibTransId="{B2EDD7B9-88A5-455B-93EC-2D24AA890E45}"/>
    <dgm:cxn modelId="{7BD0E97B-FEEB-4B71-80A7-92679D21968D}" type="presOf" srcId="{9A2BF218-23F5-4C41-BAEF-38AA9F03138F}" destId="{9E322636-EC78-40E0-9C24-EFD0AF2C3789}" srcOrd="0" destOrd="3" presId="urn:microsoft.com/office/officeart/2008/layout/PictureStrips"/>
    <dgm:cxn modelId="{B6E838BC-9CC7-4E0B-A556-C72C529EE15D}" type="presOf" srcId="{8BD276AA-51EB-4308-B7CE-619782B029BB}" destId="{9E322636-EC78-40E0-9C24-EFD0AF2C3789}" srcOrd="0" destOrd="5" presId="urn:microsoft.com/office/officeart/2008/layout/PictureStrips"/>
    <dgm:cxn modelId="{15F92050-AC00-4D9E-84C1-B0CC0B8DF719}" srcId="{5D90D210-4292-481D-A08C-A5EB7B205828}" destId="{201E43D5-7499-4A5E-B5D4-F7028523FE72}" srcOrd="3" destOrd="0" parTransId="{71289014-092C-455F-9A6B-2C463B53733D}" sibTransId="{4D763954-3655-418C-9557-C94D864F7A88}"/>
    <dgm:cxn modelId="{78529131-0C63-406E-BCBB-17D2BD5A6E94}" srcId="{5D90D210-4292-481D-A08C-A5EB7B205828}" destId="{41A820B3-D37F-4308-BEF7-B43CFAD7E45A}" srcOrd="1" destOrd="0" parTransId="{FCD0AE55-AD70-4340-8B9F-A715754DC89F}" sibTransId="{5D0F0AC5-2622-40B0-A629-33E6B58D2CCD}"/>
    <dgm:cxn modelId="{66E5C545-2E8F-4A47-8333-E68FFDF85645}" type="presOf" srcId="{41A820B3-D37F-4308-BEF7-B43CFAD7E45A}" destId="{9E322636-EC78-40E0-9C24-EFD0AF2C3789}" srcOrd="0" destOrd="2" presId="urn:microsoft.com/office/officeart/2008/layout/PictureStrips"/>
    <dgm:cxn modelId="{55492BA4-31CB-4EA9-A24F-280B311E6C10}" type="presOf" srcId="{201E43D5-7499-4A5E-B5D4-F7028523FE72}" destId="{9E322636-EC78-40E0-9C24-EFD0AF2C3789}" srcOrd="0" destOrd="4" presId="urn:microsoft.com/office/officeart/2008/layout/PictureStrips"/>
    <dgm:cxn modelId="{6912D446-43EA-4EBA-BB25-8EBE62F5A839}" srcId="{B1420EF2-5084-4BE7-A1DB-A3BB09250BD1}" destId="{5D90D210-4292-481D-A08C-A5EB7B205828}" srcOrd="0" destOrd="0" parTransId="{E059D35B-0271-45E4-A4D6-FA726A2E4DA9}" sibTransId="{CCAC443F-EFF4-486B-8AFB-9E90812B3301}"/>
    <dgm:cxn modelId="{278DA06E-6AB8-4589-ABA9-B4311478D783}" srcId="{5D90D210-4292-481D-A08C-A5EB7B205828}" destId="{8BD276AA-51EB-4308-B7CE-619782B029BB}" srcOrd="4" destOrd="0" parTransId="{F6794262-ED33-41C4-BEBC-F8298CFC3349}" sibTransId="{F0C99F61-2227-4DD2-B89F-39104F218D21}"/>
    <dgm:cxn modelId="{12417EF2-7D38-4A8E-B9F5-A13FE1D17A05}" type="presParOf" srcId="{E74D50DF-2A64-4DE9-B547-E790685C7916}" destId="{FC7DC925-777C-48A9-B635-253090580D39}" srcOrd="0" destOrd="0" presId="urn:microsoft.com/office/officeart/2008/layout/PictureStrips"/>
    <dgm:cxn modelId="{C17C418F-611B-4BB0-B990-4E312D043F30}" type="presParOf" srcId="{FC7DC925-777C-48A9-B635-253090580D39}" destId="{9E322636-EC78-40E0-9C24-EFD0AF2C3789}" srcOrd="0" destOrd="0" presId="urn:microsoft.com/office/officeart/2008/layout/PictureStrips"/>
    <dgm:cxn modelId="{535A1322-FBC2-44E4-A3BA-9C55A39150CD}" type="presParOf" srcId="{FC7DC925-777C-48A9-B635-253090580D39}" destId="{4B87009A-0DD9-4DB2-8D0D-CA841A59BF8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33B46A-FC9C-4419-BD57-D90CE9CE7DE9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726463C7-727D-453D-9DF8-FB10295AB341}">
      <dgm:prSet phldrT="[Текст]"/>
      <dgm:spPr/>
      <dgm:t>
        <a:bodyPr/>
        <a:lstStyle/>
        <a:p>
          <a:r>
            <a:rPr lang="uk-UA" dirty="0" smtClean="0"/>
            <a:t>Інформаційна грамотність і вміння працювати з даними</a:t>
          </a:r>
          <a:endParaRPr lang="ru-RU" dirty="0"/>
        </a:p>
      </dgm:t>
    </dgm:pt>
    <dgm:pt modelId="{4A2AF878-100B-4216-A348-F537882A90C0}" type="parTrans" cxnId="{B972CBBF-CB90-4A5B-8D27-6CCA2C6A66B9}">
      <dgm:prSet/>
      <dgm:spPr/>
      <dgm:t>
        <a:bodyPr/>
        <a:lstStyle/>
        <a:p>
          <a:endParaRPr lang="ru-RU"/>
        </a:p>
      </dgm:t>
    </dgm:pt>
    <dgm:pt modelId="{7FD8ECF2-900B-42DF-8EFB-B0DE89979095}" type="sibTrans" cxnId="{B972CBBF-CB90-4A5B-8D27-6CCA2C6A66B9}">
      <dgm:prSet/>
      <dgm:spPr/>
      <dgm:t>
        <a:bodyPr/>
        <a:lstStyle/>
        <a:p>
          <a:endParaRPr lang="ru-RU"/>
        </a:p>
      </dgm:t>
    </dgm:pt>
    <dgm:pt modelId="{E1F80EEA-E1E0-4F0B-BA93-F4563C85ABE7}">
      <dgm:prSet phldrT="[Текст]"/>
      <dgm:spPr/>
      <dgm:t>
        <a:bodyPr/>
        <a:lstStyle/>
        <a:p>
          <a:r>
            <a:rPr lang="uk-UA" dirty="0" smtClean="0"/>
            <a:t>Комунікація та спільна робота</a:t>
          </a:r>
          <a:endParaRPr lang="ru-RU" dirty="0"/>
        </a:p>
      </dgm:t>
    </dgm:pt>
    <dgm:pt modelId="{1898E521-09BB-4AEB-91FA-078D00473E6F}" type="parTrans" cxnId="{232FDC05-A492-4769-B915-41FB8CD033EB}">
      <dgm:prSet/>
      <dgm:spPr/>
      <dgm:t>
        <a:bodyPr/>
        <a:lstStyle/>
        <a:p>
          <a:endParaRPr lang="ru-RU"/>
        </a:p>
      </dgm:t>
    </dgm:pt>
    <dgm:pt modelId="{D46C8B13-84C9-4E9B-862D-C7AECD775DC1}" type="sibTrans" cxnId="{232FDC05-A492-4769-B915-41FB8CD033EB}">
      <dgm:prSet/>
      <dgm:spPr/>
      <dgm:t>
        <a:bodyPr/>
        <a:lstStyle/>
        <a:p>
          <a:endParaRPr lang="ru-RU"/>
        </a:p>
      </dgm:t>
    </dgm:pt>
    <dgm:pt modelId="{13B5C3B9-9EA2-478D-AA06-5F95C87A608B}">
      <dgm:prSet phldrT="[Текст]"/>
      <dgm:spPr/>
      <dgm:t>
        <a:bodyPr/>
        <a:lstStyle/>
        <a:p>
          <a:r>
            <a:rPr lang="uk-UA" dirty="0" smtClean="0"/>
            <a:t>Створення контенту</a:t>
          </a:r>
          <a:endParaRPr lang="ru-RU" dirty="0"/>
        </a:p>
      </dgm:t>
    </dgm:pt>
    <dgm:pt modelId="{DE9EB13D-AB1D-4FF9-B3BD-2D6916E5B588}" type="parTrans" cxnId="{777B8D9C-3F22-45BB-9F51-26042251DC3E}">
      <dgm:prSet/>
      <dgm:spPr/>
      <dgm:t>
        <a:bodyPr/>
        <a:lstStyle/>
        <a:p>
          <a:endParaRPr lang="ru-RU"/>
        </a:p>
      </dgm:t>
    </dgm:pt>
    <dgm:pt modelId="{D6F849A5-EC11-447C-832E-D2FE2F982017}" type="sibTrans" cxnId="{777B8D9C-3F22-45BB-9F51-26042251DC3E}">
      <dgm:prSet/>
      <dgm:spPr/>
      <dgm:t>
        <a:bodyPr/>
        <a:lstStyle/>
        <a:p>
          <a:endParaRPr lang="ru-RU"/>
        </a:p>
      </dgm:t>
    </dgm:pt>
    <dgm:pt modelId="{C67E5806-3337-4D61-ABA0-9447C5014AB0}">
      <dgm:prSet phldrT="[Текст]"/>
      <dgm:spPr/>
      <dgm:t>
        <a:bodyPr/>
        <a:lstStyle/>
        <a:p>
          <a:r>
            <a:rPr lang="uk-UA" dirty="0" smtClean="0"/>
            <a:t>Безпечне користування</a:t>
          </a:r>
          <a:endParaRPr lang="ru-RU" dirty="0"/>
        </a:p>
      </dgm:t>
    </dgm:pt>
    <dgm:pt modelId="{DC40A666-A23B-41B8-BEAF-D1AB2683F266}" type="parTrans" cxnId="{D647114F-EC57-4F55-BEA7-2C8BBE8B9E49}">
      <dgm:prSet/>
      <dgm:spPr/>
      <dgm:t>
        <a:bodyPr/>
        <a:lstStyle/>
        <a:p>
          <a:endParaRPr lang="ru-RU"/>
        </a:p>
      </dgm:t>
    </dgm:pt>
    <dgm:pt modelId="{84E4330A-46C6-4056-B3EB-5D8B4842D4BD}" type="sibTrans" cxnId="{D647114F-EC57-4F55-BEA7-2C8BBE8B9E49}">
      <dgm:prSet/>
      <dgm:spPr/>
      <dgm:t>
        <a:bodyPr/>
        <a:lstStyle/>
        <a:p>
          <a:endParaRPr lang="ru-RU"/>
        </a:p>
      </dgm:t>
    </dgm:pt>
    <dgm:pt modelId="{CEE044A5-AC36-45F8-A2FC-11867A6E4B2D}">
      <dgm:prSet phldrT="[Текст]"/>
      <dgm:spPr/>
      <dgm:t>
        <a:bodyPr/>
        <a:lstStyle/>
        <a:p>
          <a:r>
            <a:rPr lang="uk-UA" dirty="0" smtClean="0"/>
            <a:t>Вирішення проблем</a:t>
          </a:r>
          <a:endParaRPr lang="ru-RU" dirty="0"/>
        </a:p>
      </dgm:t>
    </dgm:pt>
    <dgm:pt modelId="{A35D8D21-21FA-4392-94B9-52D153D89521}" type="parTrans" cxnId="{EB3AB21E-2761-479F-A0E5-74FD346E8868}">
      <dgm:prSet/>
      <dgm:spPr/>
      <dgm:t>
        <a:bodyPr/>
        <a:lstStyle/>
        <a:p>
          <a:endParaRPr lang="ru-RU"/>
        </a:p>
      </dgm:t>
    </dgm:pt>
    <dgm:pt modelId="{6113CA62-1E53-4E02-B298-10E4530C80A6}" type="sibTrans" cxnId="{EB3AB21E-2761-479F-A0E5-74FD346E8868}">
      <dgm:prSet/>
      <dgm:spPr/>
      <dgm:t>
        <a:bodyPr/>
        <a:lstStyle/>
        <a:p>
          <a:endParaRPr lang="ru-RU"/>
        </a:p>
      </dgm:t>
    </dgm:pt>
    <dgm:pt modelId="{60E82EB7-44E6-497B-9A09-D0672D692FAE}" type="pres">
      <dgm:prSet presAssocID="{0F33B46A-FC9C-4419-BD57-D90CE9CE7DE9}" presName="linearFlow" presStyleCnt="0">
        <dgm:presLayoutVars>
          <dgm:dir/>
          <dgm:resizeHandles val="exact"/>
        </dgm:presLayoutVars>
      </dgm:prSet>
      <dgm:spPr/>
    </dgm:pt>
    <dgm:pt modelId="{154C6AF4-172F-410C-87C0-1C4FF22BFD37}" type="pres">
      <dgm:prSet presAssocID="{726463C7-727D-453D-9DF8-FB10295AB341}" presName="composite" presStyleCnt="0"/>
      <dgm:spPr/>
    </dgm:pt>
    <dgm:pt modelId="{EDFC064E-3F5F-49C7-8E52-A244B41359AB}" type="pres">
      <dgm:prSet presAssocID="{726463C7-727D-453D-9DF8-FB10295AB341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6030CF7-9622-4E39-96DA-292A121A79F8}" type="pres">
      <dgm:prSet presAssocID="{726463C7-727D-453D-9DF8-FB10295AB34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A3FF5-137D-412A-972F-A8FC1D813B1D}" type="pres">
      <dgm:prSet presAssocID="{7FD8ECF2-900B-42DF-8EFB-B0DE89979095}" presName="spacing" presStyleCnt="0"/>
      <dgm:spPr/>
    </dgm:pt>
    <dgm:pt modelId="{90919A8B-9927-4118-8B5F-0D4858D4DCAF}" type="pres">
      <dgm:prSet presAssocID="{E1F80EEA-E1E0-4F0B-BA93-F4563C85ABE7}" presName="composite" presStyleCnt="0"/>
      <dgm:spPr/>
    </dgm:pt>
    <dgm:pt modelId="{367FB819-0FE4-4763-BD01-B724262815D1}" type="pres">
      <dgm:prSet presAssocID="{E1F80EEA-E1E0-4F0B-BA93-F4563C85ABE7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FDFA3C-C0E3-4460-BF92-D48F4258EC64}" type="pres">
      <dgm:prSet presAssocID="{E1F80EEA-E1E0-4F0B-BA93-F4563C85ABE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86566-C448-4C3B-853F-1DA5B69A83DE}" type="pres">
      <dgm:prSet presAssocID="{D46C8B13-84C9-4E9B-862D-C7AECD775DC1}" presName="spacing" presStyleCnt="0"/>
      <dgm:spPr/>
    </dgm:pt>
    <dgm:pt modelId="{E8DB66B5-18D1-4ED2-987A-C57CF613BBDB}" type="pres">
      <dgm:prSet presAssocID="{13B5C3B9-9EA2-478D-AA06-5F95C87A608B}" presName="composite" presStyleCnt="0"/>
      <dgm:spPr/>
    </dgm:pt>
    <dgm:pt modelId="{4345379F-75EE-4C28-AD0D-1F6B7FBE2DF7}" type="pres">
      <dgm:prSet presAssocID="{13B5C3B9-9EA2-478D-AA06-5F95C87A608B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E62EDD-E222-40EA-A4E8-82E0D343E8E3}" type="pres">
      <dgm:prSet presAssocID="{13B5C3B9-9EA2-478D-AA06-5F95C87A608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B36BC-4B5B-4C51-A530-00088E259CA4}" type="pres">
      <dgm:prSet presAssocID="{D6F849A5-EC11-447C-832E-D2FE2F982017}" presName="spacing" presStyleCnt="0"/>
      <dgm:spPr/>
    </dgm:pt>
    <dgm:pt modelId="{1C054263-E275-44AA-8F97-3CADC38FE4E6}" type="pres">
      <dgm:prSet presAssocID="{C67E5806-3337-4D61-ABA0-9447C5014AB0}" presName="composite" presStyleCnt="0"/>
      <dgm:spPr/>
    </dgm:pt>
    <dgm:pt modelId="{5844F0CD-7356-426F-978B-82EFC7AE7475}" type="pres">
      <dgm:prSet presAssocID="{C67E5806-3337-4D61-ABA0-9447C5014AB0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67B2B1-F17F-4FB3-B70A-EB0489971C17}" type="pres">
      <dgm:prSet presAssocID="{C67E5806-3337-4D61-ABA0-9447C5014AB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18DD8-8531-4C89-BCB5-131E3A6113A3}" type="pres">
      <dgm:prSet presAssocID="{84E4330A-46C6-4056-B3EB-5D8B4842D4BD}" presName="spacing" presStyleCnt="0"/>
      <dgm:spPr/>
    </dgm:pt>
    <dgm:pt modelId="{F4EE4F03-028E-4B2E-B031-BD46086EDA6F}" type="pres">
      <dgm:prSet presAssocID="{CEE044A5-AC36-45F8-A2FC-11867A6E4B2D}" presName="composite" presStyleCnt="0"/>
      <dgm:spPr/>
    </dgm:pt>
    <dgm:pt modelId="{FDBB05FC-E66C-4908-874E-804C4CADF7D7}" type="pres">
      <dgm:prSet presAssocID="{CEE044A5-AC36-45F8-A2FC-11867A6E4B2D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408242CC-FB8E-47F1-A08B-F689A6FE0EFD}" type="pres">
      <dgm:prSet presAssocID="{CEE044A5-AC36-45F8-A2FC-11867A6E4B2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AB21E-2761-479F-A0E5-74FD346E8868}" srcId="{0F33B46A-FC9C-4419-BD57-D90CE9CE7DE9}" destId="{CEE044A5-AC36-45F8-A2FC-11867A6E4B2D}" srcOrd="4" destOrd="0" parTransId="{A35D8D21-21FA-4392-94B9-52D153D89521}" sibTransId="{6113CA62-1E53-4E02-B298-10E4530C80A6}"/>
    <dgm:cxn modelId="{B972CBBF-CB90-4A5B-8D27-6CCA2C6A66B9}" srcId="{0F33B46A-FC9C-4419-BD57-D90CE9CE7DE9}" destId="{726463C7-727D-453D-9DF8-FB10295AB341}" srcOrd="0" destOrd="0" parTransId="{4A2AF878-100B-4216-A348-F537882A90C0}" sibTransId="{7FD8ECF2-900B-42DF-8EFB-B0DE89979095}"/>
    <dgm:cxn modelId="{777B8D9C-3F22-45BB-9F51-26042251DC3E}" srcId="{0F33B46A-FC9C-4419-BD57-D90CE9CE7DE9}" destId="{13B5C3B9-9EA2-478D-AA06-5F95C87A608B}" srcOrd="2" destOrd="0" parTransId="{DE9EB13D-AB1D-4FF9-B3BD-2D6916E5B588}" sibTransId="{D6F849A5-EC11-447C-832E-D2FE2F982017}"/>
    <dgm:cxn modelId="{1C743E20-1AE4-4CE7-898C-F0E023D83D2C}" type="presOf" srcId="{0F33B46A-FC9C-4419-BD57-D90CE9CE7DE9}" destId="{60E82EB7-44E6-497B-9A09-D0672D692FAE}" srcOrd="0" destOrd="0" presId="urn:microsoft.com/office/officeart/2005/8/layout/vList3"/>
    <dgm:cxn modelId="{A4D7A140-2818-4263-87C2-0DD2FA50FBF6}" type="presOf" srcId="{E1F80EEA-E1E0-4F0B-BA93-F4563C85ABE7}" destId="{7AFDFA3C-C0E3-4460-BF92-D48F4258EC64}" srcOrd="0" destOrd="0" presId="urn:microsoft.com/office/officeart/2005/8/layout/vList3"/>
    <dgm:cxn modelId="{E85BC541-32E1-4BBF-AEE5-747EAFD34AA8}" type="presOf" srcId="{C67E5806-3337-4D61-ABA0-9447C5014AB0}" destId="{9F67B2B1-F17F-4FB3-B70A-EB0489971C17}" srcOrd="0" destOrd="0" presId="urn:microsoft.com/office/officeart/2005/8/layout/vList3"/>
    <dgm:cxn modelId="{D733AAFD-CFD8-4A99-BA02-78870339DBF7}" type="presOf" srcId="{13B5C3B9-9EA2-478D-AA06-5F95C87A608B}" destId="{A4E62EDD-E222-40EA-A4E8-82E0D343E8E3}" srcOrd="0" destOrd="0" presId="urn:microsoft.com/office/officeart/2005/8/layout/vList3"/>
    <dgm:cxn modelId="{232FDC05-A492-4769-B915-41FB8CD033EB}" srcId="{0F33B46A-FC9C-4419-BD57-D90CE9CE7DE9}" destId="{E1F80EEA-E1E0-4F0B-BA93-F4563C85ABE7}" srcOrd="1" destOrd="0" parTransId="{1898E521-09BB-4AEB-91FA-078D00473E6F}" sibTransId="{D46C8B13-84C9-4E9B-862D-C7AECD775DC1}"/>
    <dgm:cxn modelId="{D647114F-EC57-4F55-BEA7-2C8BBE8B9E49}" srcId="{0F33B46A-FC9C-4419-BD57-D90CE9CE7DE9}" destId="{C67E5806-3337-4D61-ABA0-9447C5014AB0}" srcOrd="3" destOrd="0" parTransId="{DC40A666-A23B-41B8-BEAF-D1AB2683F266}" sibTransId="{84E4330A-46C6-4056-B3EB-5D8B4842D4BD}"/>
    <dgm:cxn modelId="{349E4E6B-47B8-42C4-B5E6-4F8322F39220}" type="presOf" srcId="{726463C7-727D-453D-9DF8-FB10295AB341}" destId="{A6030CF7-9622-4E39-96DA-292A121A79F8}" srcOrd="0" destOrd="0" presId="urn:microsoft.com/office/officeart/2005/8/layout/vList3"/>
    <dgm:cxn modelId="{9A19512B-D1F3-40B9-ACE1-FDEF6D4C71AB}" type="presOf" srcId="{CEE044A5-AC36-45F8-A2FC-11867A6E4B2D}" destId="{408242CC-FB8E-47F1-A08B-F689A6FE0EFD}" srcOrd="0" destOrd="0" presId="urn:microsoft.com/office/officeart/2005/8/layout/vList3"/>
    <dgm:cxn modelId="{42D65A45-E94A-4A64-8B22-8CAC7DF6B6EB}" type="presParOf" srcId="{60E82EB7-44E6-497B-9A09-D0672D692FAE}" destId="{154C6AF4-172F-410C-87C0-1C4FF22BFD37}" srcOrd="0" destOrd="0" presId="urn:microsoft.com/office/officeart/2005/8/layout/vList3"/>
    <dgm:cxn modelId="{6BB81043-006D-454D-9470-E9574DAF1A35}" type="presParOf" srcId="{154C6AF4-172F-410C-87C0-1C4FF22BFD37}" destId="{EDFC064E-3F5F-49C7-8E52-A244B41359AB}" srcOrd="0" destOrd="0" presId="urn:microsoft.com/office/officeart/2005/8/layout/vList3"/>
    <dgm:cxn modelId="{8ABB355B-C8C2-41FB-BD2A-8E9F9FABD3A8}" type="presParOf" srcId="{154C6AF4-172F-410C-87C0-1C4FF22BFD37}" destId="{A6030CF7-9622-4E39-96DA-292A121A79F8}" srcOrd="1" destOrd="0" presId="urn:microsoft.com/office/officeart/2005/8/layout/vList3"/>
    <dgm:cxn modelId="{1B0CE3CA-C20A-45AD-A77F-ACB5F7DACA62}" type="presParOf" srcId="{60E82EB7-44E6-497B-9A09-D0672D692FAE}" destId="{AE7A3FF5-137D-412A-972F-A8FC1D813B1D}" srcOrd="1" destOrd="0" presId="urn:microsoft.com/office/officeart/2005/8/layout/vList3"/>
    <dgm:cxn modelId="{8FA188C2-978F-4E54-AA0C-A72E43DA2E01}" type="presParOf" srcId="{60E82EB7-44E6-497B-9A09-D0672D692FAE}" destId="{90919A8B-9927-4118-8B5F-0D4858D4DCAF}" srcOrd="2" destOrd="0" presId="urn:microsoft.com/office/officeart/2005/8/layout/vList3"/>
    <dgm:cxn modelId="{AD5D3510-383A-4DB5-9F53-8E77ED7F0C26}" type="presParOf" srcId="{90919A8B-9927-4118-8B5F-0D4858D4DCAF}" destId="{367FB819-0FE4-4763-BD01-B724262815D1}" srcOrd="0" destOrd="0" presId="urn:microsoft.com/office/officeart/2005/8/layout/vList3"/>
    <dgm:cxn modelId="{E42E1109-AF23-4C94-8124-12C1E461474A}" type="presParOf" srcId="{90919A8B-9927-4118-8B5F-0D4858D4DCAF}" destId="{7AFDFA3C-C0E3-4460-BF92-D48F4258EC64}" srcOrd="1" destOrd="0" presId="urn:microsoft.com/office/officeart/2005/8/layout/vList3"/>
    <dgm:cxn modelId="{8900CAC4-B5A4-410F-9656-7CD3CB2298F2}" type="presParOf" srcId="{60E82EB7-44E6-497B-9A09-D0672D692FAE}" destId="{DB886566-C448-4C3B-853F-1DA5B69A83DE}" srcOrd="3" destOrd="0" presId="urn:microsoft.com/office/officeart/2005/8/layout/vList3"/>
    <dgm:cxn modelId="{EF2395B4-E7ED-46C3-B051-EC538ED78387}" type="presParOf" srcId="{60E82EB7-44E6-497B-9A09-D0672D692FAE}" destId="{E8DB66B5-18D1-4ED2-987A-C57CF613BBDB}" srcOrd="4" destOrd="0" presId="urn:microsoft.com/office/officeart/2005/8/layout/vList3"/>
    <dgm:cxn modelId="{9EAD5322-A674-4C02-BB6F-1469E8B4643D}" type="presParOf" srcId="{E8DB66B5-18D1-4ED2-987A-C57CF613BBDB}" destId="{4345379F-75EE-4C28-AD0D-1F6B7FBE2DF7}" srcOrd="0" destOrd="0" presId="urn:microsoft.com/office/officeart/2005/8/layout/vList3"/>
    <dgm:cxn modelId="{F3162E0F-FAE0-4CF7-A122-0B796CA676AA}" type="presParOf" srcId="{E8DB66B5-18D1-4ED2-987A-C57CF613BBDB}" destId="{A4E62EDD-E222-40EA-A4E8-82E0D343E8E3}" srcOrd="1" destOrd="0" presId="urn:microsoft.com/office/officeart/2005/8/layout/vList3"/>
    <dgm:cxn modelId="{B56D4D5C-0653-437E-9990-4E8DBB052B5E}" type="presParOf" srcId="{60E82EB7-44E6-497B-9A09-D0672D692FAE}" destId="{14AB36BC-4B5B-4C51-A530-00088E259CA4}" srcOrd="5" destOrd="0" presId="urn:microsoft.com/office/officeart/2005/8/layout/vList3"/>
    <dgm:cxn modelId="{488E29AE-9638-493B-9E6A-3C2627F49F77}" type="presParOf" srcId="{60E82EB7-44E6-497B-9A09-D0672D692FAE}" destId="{1C054263-E275-44AA-8F97-3CADC38FE4E6}" srcOrd="6" destOrd="0" presId="urn:microsoft.com/office/officeart/2005/8/layout/vList3"/>
    <dgm:cxn modelId="{851D04C0-4280-4539-88E5-2F2A35ABE46E}" type="presParOf" srcId="{1C054263-E275-44AA-8F97-3CADC38FE4E6}" destId="{5844F0CD-7356-426F-978B-82EFC7AE7475}" srcOrd="0" destOrd="0" presId="urn:microsoft.com/office/officeart/2005/8/layout/vList3"/>
    <dgm:cxn modelId="{DB1D675F-CA62-4096-A140-05C129C052F4}" type="presParOf" srcId="{1C054263-E275-44AA-8F97-3CADC38FE4E6}" destId="{9F67B2B1-F17F-4FB3-B70A-EB0489971C17}" srcOrd="1" destOrd="0" presId="urn:microsoft.com/office/officeart/2005/8/layout/vList3"/>
    <dgm:cxn modelId="{30C4E7BC-E2A3-473D-947C-21601969A829}" type="presParOf" srcId="{60E82EB7-44E6-497B-9A09-D0672D692FAE}" destId="{49918DD8-8531-4C89-BCB5-131E3A6113A3}" srcOrd="7" destOrd="0" presId="urn:microsoft.com/office/officeart/2005/8/layout/vList3"/>
    <dgm:cxn modelId="{ECA23CB2-A160-4856-81A9-F202A7A29EC1}" type="presParOf" srcId="{60E82EB7-44E6-497B-9A09-D0672D692FAE}" destId="{F4EE4F03-028E-4B2E-B031-BD46086EDA6F}" srcOrd="8" destOrd="0" presId="urn:microsoft.com/office/officeart/2005/8/layout/vList3"/>
    <dgm:cxn modelId="{B7FCFF9B-3B10-47DD-AB94-E287E60A29C9}" type="presParOf" srcId="{F4EE4F03-028E-4B2E-B031-BD46086EDA6F}" destId="{FDBB05FC-E66C-4908-874E-804C4CADF7D7}" srcOrd="0" destOrd="0" presId="urn:microsoft.com/office/officeart/2005/8/layout/vList3"/>
    <dgm:cxn modelId="{55617558-168A-41AD-9F31-0069136AC099}" type="presParOf" srcId="{F4EE4F03-028E-4B2E-B031-BD46086EDA6F}" destId="{408242CC-FB8E-47F1-A08B-F689A6FE0E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E6F01-A148-423C-8C32-EB7263A253F5}">
      <dsp:nvSpPr>
        <dsp:cNvPr id="0" name=""/>
        <dsp:cNvSpPr/>
      </dsp:nvSpPr>
      <dsp:spPr>
        <a:xfrm>
          <a:off x="1896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Засоби </a:t>
          </a:r>
          <a:r>
            <a:rPr lang="uk-UA" sz="2400" kern="1200" dirty="0" err="1" smtClean="0"/>
            <a:t>обчислю</a:t>
          </a:r>
          <a:r>
            <a:rPr lang="uk-UA" sz="2400" kern="1200" dirty="0" smtClean="0"/>
            <a:t>-вальної техніки</a:t>
          </a:r>
          <a:endParaRPr lang="ru-RU" sz="2400" kern="1200" dirty="0"/>
        </a:p>
      </dsp:txBody>
      <dsp:txXfrm>
        <a:off x="370065" y="1445037"/>
        <a:ext cx="1777676" cy="1777676"/>
      </dsp:txXfrm>
    </dsp:sp>
    <dsp:sp modelId="{18BA29E8-C8E6-4ECA-864F-F94740A59E3E}">
      <dsp:nvSpPr>
        <dsp:cNvPr id="0" name=""/>
        <dsp:cNvSpPr/>
      </dsp:nvSpPr>
      <dsp:spPr>
        <a:xfrm>
          <a:off x="2720049" y="1604811"/>
          <a:ext cx="1458128" cy="14581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913324" y="2162399"/>
        <a:ext cx="1071578" cy="342952"/>
      </dsp:txXfrm>
    </dsp:sp>
    <dsp:sp modelId="{1209DB12-66B4-4455-95E3-2EBF96374162}">
      <dsp:nvSpPr>
        <dsp:cNvPr id="0" name=""/>
        <dsp:cNvSpPr/>
      </dsp:nvSpPr>
      <dsp:spPr>
        <a:xfrm>
          <a:off x="4382316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Інформа-ційна</a:t>
          </a:r>
          <a:r>
            <a:rPr lang="uk-UA" sz="2400" kern="1200" dirty="0" smtClean="0"/>
            <a:t> діяльність </a:t>
          </a:r>
          <a:endParaRPr lang="ru-RU" sz="2400" kern="1200" dirty="0"/>
        </a:p>
      </dsp:txBody>
      <dsp:txXfrm>
        <a:off x="4750485" y="1445037"/>
        <a:ext cx="1777676" cy="1777676"/>
      </dsp:txXfrm>
    </dsp:sp>
    <dsp:sp modelId="{F1A736A7-0D39-43A7-B723-B655601D6ACE}">
      <dsp:nvSpPr>
        <dsp:cNvPr id="0" name=""/>
        <dsp:cNvSpPr/>
      </dsp:nvSpPr>
      <dsp:spPr>
        <a:xfrm>
          <a:off x="7100468" y="1604811"/>
          <a:ext cx="1458128" cy="145812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293743" y="1905185"/>
        <a:ext cx="1071578" cy="857380"/>
      </dsp:txXfrm>
    </dsp:sp>
    <dsp:sp modelId="{816FAC48-01F8-4D6F-8252-B31966EC2845}">
      <dsp:nvSpPr>
        <dsp:cNvPr id="0" name=""/>
        <dsp:cNvSpPr/>
      </dsp:nvSpPr>
      <dsp:spPr>
        <a:xfrm>
          <a:off x="8762735" y="1076868"/>
          <a:ext cx="2514014" cy="251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Інфор-маційні</a:t>
          </a:r>
          <a:r>
            <a:rPr lang="uk-UA" sz="2800" kern="1200" dirty="0" smtClean="0"/>
            <a:t> технології </a:t>
          </a:r>
          <a:endParaRPr lang="ru-RU" sz="2800" kern="1200" dirty="0"/>
        </a:p>
      </dsp:txBody>
      <dsp:txXfrm>
        <a:off x="9130904" y="1445037"/>
        <a:ext cx="1777676" cy="1777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0B7D9-82D0-478E-90F5-4C6B4D0A3530}">
      <dsp:nvSpPr>
        <dsp:cNvPr id="0" name=""/>
        <dsp:cNvSpPr/>
      </dsp:nvSpPr>
      <dsp:spPr>
        <a:xfrm>
          <a:off x="2334390" y="3269448"/>
          <a:ext cx="2153182" cy="21531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Інф</a:t>
          </a:r>
          <a:r>
            <a:rPr lang="uk-UA" sz="2500" kern="1200" dirty="0" smtClean="0"/>
            <a:t>. </a:t>
          </a:r>
          <a:r>
            <a:rPr lang="uk-UA" sz="2500" kern="1200" dirty="0" err="1" smtClean="0"/>
            <a:t>технол</a:t>
          </a:r>
          <a:r>
            <a:rPr lang="uk-UA" sz="2500" kern="1200" dirty="0" smtClean="0"/>
            <a:t>. навчання</a:t>
          </a:r>
          <a:endParaRPr lang="ru-RU" sz="2500" kern="1200" dirty="0"/>
        </a:p>
      </dsp:txBody>
      <dsp:txXfrm>
        <a:off x="2649716" y="3584774"/>
        <a:ext cx="1522530" cy="1522530"/>
      </dsp:txXfrm>
    </dsp:sp>
    <dsp:sp modelId="{CD134D86-B941-48E9-922B-809DB7D8F6F5}">
      <dsp:nvSpPr>
        <dsp:cNvPr id="0" name=""/>
        <dsp:cNvSpPr/>
      </dsp:nvSpPr>
      <dsp:spPr>
        <a:xfrm rot="12900000">
          <a:off x="867527" y="2865963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ABF11-0889-4587-A597-F032150BAFD0}">
      <dsp:nvSpPr>
        <dsp:cNvPr id="0" name=""/>
        <dsp:cNvSpPr/>
      </dsp:nvSpPr>
      <dsp:spPr>
        <a:xfrm>
          <a:off x="1720" y="1856785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Технічні засоби</a:t>
          </a:r>
          <a:endParaRPr lang="ru-RU" sz="2000" kern="1200" dirty="0"/>
        </a:p>
      </dsp:txBody>
      <dsp:txXfrm>
        <a:off x="49649" y="1904714"/>
        <a:ext cx="1949664" cy="1540560"/>
      </dsp:txXfrm>
    </dsp:sp>
    <dsp:sp modelId="{8E4FE5D7-1245-475A-9869-5CAC647B2C1E}">
      <dsp:nvSpPr>
        <dsp:cNvPr id="0" name=""/>
        <dsp:cNvSpPr/>
      </dsp:nvSpPr>
      <dsp:spPr>
        <a:xfrm rot="16200000">
          <a:off x="2543099" y="1993715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1A875-FFBE-44BD-BE76-9C528273F493}">
      <dsp:nvSpPr>
        <dsp:cNvPr id="0" name=""/>
        <dsp:cNvSpPr/>
      </dsp:nvSpPr>
      <dsp:spPr>
        <a:xfrm>
          <a:off x="2388220" y="614452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Програмні засоби</a:t>
          </a:r>
          <a:endParaRPr lang="ru-RU" sz="2000" kern="1200" dirty="0"/>
        </a:p>
      </dsp:txBody>
      <dsp:txXfrm>
        <a:off x="2436149" y="662381"/>
        <a:ext cx="1949664" cy="1540560"/>
      </dsp:txXfrm>
    </dsp:sp>
    <dsp:sp modelId="{6DEB721B-3AF9-40D3-B009-B92D28EB78B5}">
      <dsp:nvSpPr>
        <dsp:cNvPr id="0" name=""/>
        <dsp:cNvSpPr/>
      </dsp:nvSpPr>
      <dsp:spPr>
        <a:xfrm rot="19500000">
          <a:off x="4218672" y="2865963"/>
          <a:ext cx="1735763" cy="6136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AA740-2227-4C57-88A7-E8EA318BA611}">
      <dsp:nvSpPr>
        <dsp:cNvPr id="0" name=""/>
        <dsp:cNvSpPr/>
      </dsp:nvSpPr>
      <dsp:spPr>
        <a:xfrm>
          <a:off x="4774719" y="1856785"/>
          <a:ext cx="2045522" cy="163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Організаційно-методичне забезпечення </a:t>
          </a:r>
          <a:endParaRPr lang="ru-RU" sz="2000" kern="1200" dirty="0"/>
        </a:p>
      </dsp:txBody>
      <dsp:txXfrm>
        <a:off x="4822648" y="1904714"/>
        <a:ext cx="1949664" cy="1540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4BB5-D73F-4EF5-9C5D-241A7501355D}">
      <dsp:nvSpPr>
        <dsp:cNvPr id="0" name=""/>
        <dsp:cNvSpPr/>
      </dsp:nvSpPr>
      <dsp:spPr>
        <a:xfrm>
          <a:off x="1197197" y="2331123"/>
          <a:ext cx="2697649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Види діяльності учнів</a:t>
          </a:r>
          <a:endParaRPr lang="ru-RU" sz="3200" b="1" kern="1200" dirty="0"/>
        </a:p>
      </dsp:txBody>
      <dsp:txXfrm>
        <a:off x="1236703" y="2370629"/>
        <a:ext cx="2618637" cy="1269812"/>
      </dsp:txXfrm>
    </dsp:sp>
    <dsp:sp modelId="{C51A26C1-AFDF-41D9-8D9E-CA6F41CE0E9A}">
      <dsp:nvSpPr>
        <dsp:cNvPr id="0" name=""/>
        <dsp:cNvSpPr/>
      </dsp:nvSpPr>
      <dsp:spPr>
        <a:xfrm rot="17692822">
          <a:off x="3151995" y="1821979"/>
          <a:ext cx="25647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564762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70257" y="1778055"/>
        <a:ext cx="128238" cy="128238"/>
      </dsp:txXfrm>
    </dsp:sp>
    <dsp:sp modelId="{DAF4F095-82BF-4C23-ACBE-6D2E04BB8AE0}">
      <dsp:nvSpPr>
        <dsp:cNvPr id="0" name=""/>
        <dsp:cNvSpPr/>
      </dsp:nvSpPr>
      <dsp:spPr>
        <a:xfrm>
          <a:off x="4973906" y="4401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Інформаційно-навчальна</a:t>
          </a:r>
          <a:endParaRPr lang="ru-RU" sz="2200" kern="1200" dirty="0"/>
        </a:p>
      </dsp:txBody>
      <dsp:txXfrm>
        <a:off x="5013412" y="43907"/>
        <a:ext cx="2876748" cy="1269812"/>
      </dsp:txXfrm>
    </dsp:sp>
    <dsp:sp modelId="{9103F007-4872-498A-B338-46992BCE17CE}">
      <dsp:nvSpPr>
        <dsp:cNvPr id="0" name=""/>
        <dsp:cNvSpPr/>
      </dsp:nvSpPr>
      <dsp:spPr>
        <a:xfrm rot="19457599">
          <a:off x="3769943" y="2597553"/>
          <a:ext cx="132886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28866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1154" y="2584527"/>
        <a:ext cx="66443" cy="66443"/>
      </dsp:txXfrm>
    </dsp:sp>
    <dsp:sp modelId="{4568A665-E029-4C57-9AF9-4F159A0DBACF}">
      <dsp:nvSpPr>
        <dsp:cNvPr id="0" name=""/>
        <dsp:cNvSpPr/>
      </dsp:nvSpPr>
      <dsp:spPr>
        <a:xfrm>
          <a:off x="4973906" y="1555549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Навчально-ігрова</a:t>
          </a:r>
          <a:endParaRPr lang="ru-RU" sz="2200" kern="1200" dirty="0"/>
        </a:p>
      </dsp:txBody>
      <dsp:txXfrm>
        <a:off x="5013412" y="1595055"/>
        <a:ext cx="2876748" cy="1269812"/>
      </dsp:txXfrm>
    </dsp:sp>
    <dsp:sp modelId="{3BE0CD96-0511-48A9-9938-50FF91BDE824}">
      <dsp:nvSpPr>
        <dsp:cNvPr id="0" name=""/>
        <dsp:cNvSpPr/>
      </dsp:nvSpPr>
      <dsp:spPr>
        <a:xfrm rot="2142401">
          <a:off x="3769943" y="3373127"/>
          <a:ext cx="132886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28866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1154" y="3360101"/>
        <a:ext cx="66443" cy="66443"/>
      </dsp:txXfrm>
    </dsp:sp>
    <dsp:sp modelId="{D5277F02-12FD-4A4C-9F69-112F57C204F0}">
      <dsp:nvSpPr>
        <dsp:cNvPr id="0" name=""/>
        <dsp:cNvSpPr/>
      </dsp:nvSpPr>
      <dsp:spPr>
        <a:xfrm>
          <a:off x="4973906" y="3106697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Експериментально-дослідницька</a:t>
          </a:r>
          <a:endParaRPr lang="ru-RU" sz="2200" kern="1200" dirty="0"/>
        </a:p>
      </dsp:txBody>
      <dsp:txXfrm>
        <a:off x="5013412" y="3146203"/>
        <a:ext cx="2876748" cy="1269812"/>
      </dsp:txXfrm>
    </dsp:sp>
    <dsp:sp modelId="{5B67DA43-7E78-4223-BD6E-1216839C9A36}">
      <dsp:nvSpPr>
        <dsp:cNvPr id="0" name=""/>
        <dsp:cNvSpPr/>
      </dsp:nvSpPr>
      <dsp:spPr>
        <a:xfrm rot="3907178">
          <a:off x="3151995" y="4148702"/>
          <a:ext cx="25647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564762" y="201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70257" y="4104778"/>
        <a:ext cx="128238" cy="128238"/>
      </dsp:txXfrm>
    </dsp:sp>
    <dsp:sp modelId="{FD829163-6D4F-4C76-913A-4E8960FCBAB9}">
      <dsp:nvSpPr>
        <dsp:cNvPr id="0" name=""/>
        <dsp:cNvSpPr/>
      </dsp:nvSpPr>
      <dsp:spPr>
        <a:xfrm>
          <a:off x="4973906" y="4657846"/>
          <a:ext cx="2955760" cy="134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Самостійна </a:t>
          </a:r>
          <a:endParaRPr lang="ru-RU" sz="2200" kern="1200" dirty="0"/>
        </a:p>
      </dsp:txBody>
      <dsp:txXfrm>
        <a:off x="5013412" y="4697352"/>
        <a:ext cx="2876748" cy="1269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C914E-4A5A-42DB-A239-627FCCFB7519}">
      <dsp:nvSpPr>
        <dsp:cNvPr id="0" name=""/>
        <dsp:cNvSpPr/>
      </dsp:nvSpPr>
      <dsp:spPr>
        <a:xfrm>
          <a:off x="2700646" y="3089214"/>
          <a:ext cx="329923" cy="283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2837344"/>
              </a:lnTo>
              <a:lnTo>
                <a:pt x="329923" y="283734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81291-637A-4F56-A60C-420E196650A0}">
      <dsp:nvSpPr>
        <dsp:cNvPr id="0" name=""/>
        <dsp:cNvSpPr/>
      </dsp:nvSpPr>
      <dsp:spPr>
        <a:xfrm>
          <a:off x="2700646" y="3089214"/>
          <a:ext cx="329923" cy="2128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2128008"/>
              </a:lnTo>
              <a:lnTo>
                <a:pt x="329923" y="212800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4B334-851D-433C-BEDD-F9C103A8A7ED}">
      <dsp:nvSpPr>
        <dsp:cNvPr id="0" name=""/>
        <dsp:cNvSpPr/>
      </dsp:nvSpPr>
      <dsp:spPr>
        <a:xfrm>
          <a:off x="2700646" y="3089214"/>
          <a:ext cx="329923" cy="141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1418672"/>
              </a:lnTo>
              <a:lnTo>
                <a:pt x="329923" y="141867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EF57E-FEC4-405A-9DBA-99D8B6B51328}">
      <dsp:nvSpPr>
        <dsp:cNvPr id="0" name=""/>
        <dsp:cNvSpPr/>
      </dsp:nvSpPr>
      <dsp:spPr>
        <a:xfrm>
          <a:off x="2700646" y="3089214"/>
          <a:ext cx="329923" cy="70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61" y="0"/>
              </a:lnTo>
              <a:lnTo>
                <a:pt x="164961" y="709336"/>
              </a:lnTo>
              <a:lnTo>
                <a:pt x="329923" y="7093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1DC03-79EB-47F0-8462-C751654F9A7D}">
      <dsp:nvSpPr>
        <dsp:cNvPr id="0" name=""/>
        <dsp:cNvSpPr/>
      </dsp:nvSpPr>
      <dsp:spPr>
        <a:xfrm>
          <a:off x="2700646" y="3043494"/>
          <a:ext cx="329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923" y="45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ACD1E-81C3-4C23-AAED-3436147B4F3E}">
      <dsp:nvSpPr>
        <dsp:cNvPr id="0" name=""/>
        <dsp:cNvSpPr/>
      </dsp:nvSpPr>
      <dsp:spPr>
        <a:xfrm>
          <a:off x="2700646" y="2379877"/>
          <a:ext cx="329923" cy="709336"/>
        </a:xfrm>
        <a:custGeom>
          <a:avLst/>
          <a:gdLst/>
          <a:ahLst/>
          <a:cxnLst/>
          <a:rect l="0" t="0" r="0" b="0"/>
          <a:pathLst>
            <a:path>
              <a:moveTo>
                <a:pt x="0" y="709336"/>
              </a:moveTo>
              <a:lnTo>
                <a:pt x="164961" y="709336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93D15-DFCF-438A-A341-02A89F6C3426}">
      <dsp:nvSpPr>
        <dsp:cNvPr id="0" name=""/>
        <dsp:cNvSpPr/>
      </dsp:nvSpPr>
      <dsp:spPr>
        <a:xfrm>
          <a:off x="2700646" y="1670541"/>
          <a:ext cx="329923" cy="1418672"/>
        </a:xfrm>
        <a:custGeom>
          <a:avLst/>
          <a:gdLst/>
          <a:ahLst/>
          <a:cxnLst/>
          <a:rect l="0" t="0" r="0" b="0"/>
          <a:pathLst>
            <a:path>
              <a:moveTo>
                <a:pt x="0" y="1418672"/>
              </a:moveTo>
              <a:lnTo>
                <a:pt x="164961" y="1418672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A56CC-F998-46DD-A9DC-F7B9714A5A3A}">
      <dsp:nvSpPr>
        <dsp:cNvPr id="0" name=""/>
        <dsp:cNvSpPr/>
      </dsp:nvSpPr>
      <dsp:spPr>
        <a:xfrm>
          <a:off x="2700646" y="961205"/>
          <a:ext cx="329923" cy="2128008"/>
        </a:xfrm>
        <a:custGeom>
          <a:avLst/>
          <a:gdLst/>
          <a:ahLst/>
          <a:cxnLst/>
          <a:rect l="0" t="0" r="0" b="0"/>
          <a:pathLst>
            <a:path>
              <a:moveTo>
                <a:pt x="0" y="2128008"/>
              </a:moveTo>
              <a:lnTo>
                <a:pt x="164961" y="2128008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8E50F-F864-4439-9E12-B20B07E560E8}">
      <dsp:nvSpPr>
        <dsp:cNvPr id="0" name=""/>
        <dsp:cNvSpPr/>
      </dsp:nvSpPr>
      <dsp:spPr>
        <a:xfrm>
          <a:off x="2700646" y="251869"/>
          <a:ext cx="329923" cy="2837344"/>
        </a:xfrm>
        <a:custGeom>
          <a:avLst/>
          <a:gdLst/>
          <a:ahLst/>
          <a:cxnLst/>
          <a:rect l="0" t="0" r="0" b="0"/>
          <a:pathLst>
            <a:path>
              <a:moveTo>
                <a:pt x="0" y="2837344"/>
              </a:moveTo>
              <a:lnTo>
                <a:pt x="164961" y="2837344"/>
              </a:lnTo>
              <a:lnTo>
                <a:pt x="164961" y="0"/>
              </a:lnTo>
              <a:lnTo>
                <a:pt x="32992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26E08-DE0B-472D-849C-D0C9C32781FF}">
      <dsp:nvSpPr>
        <dsp:cNvPr id="0" name=""/>
        <dsp:cNvSpPr/>
      </dsp:nvSpPr>
      <dsp:spPr>
        <a:xfrm>
          <a:off x="1051028" y="2837647"/>
          <a:ext cx="1649618" cy="503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ІКТ В ОСВІТІ</a:t>
          </a:r>
          <a:endParaRPr lang="ru-RU" sz="1700" kern="1200" dirty="0"/>
        </a:p>
      </dsp:txBody>
      <dsp:txXfrm>
        <a:off x="1051028" y="2837647"/>
        <a:ext cx="1649618" cy="503133"/>
      </dsp:txXfrm>
    </dsp:sp>
    <dsp:sp modelId="{D6916001-5F2A-4BAB-B459-90FFBCE2A184}">
      <dsp:nvSpPr>
        <dsp:cNvPr id="0" name=""/>
        <dsp:cNvSpPr/>
      </dsp:nvSpPr>
      <dsp:spPr>
        <a:xfrm>
          <a:off x="3030570" y="302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Навчальні </a:t>
          </a:r>
          <a:endParaRPr lang="ru-RU" sz="1700" kern="1200" dirty="0"/>
        </a:p>
      </dsp:txBody>
      <dsp:txXfrm>
        <a:off x="3030570" y="302"/>
        <a:ext cx="3223091" cy="503133"/>
      </dsp:txXfrm>
    </dsp:sp>
    <dsp:sp modelId="{1C256658-A30C-4089-A48B-95DF849CC1B8}">
      <dsp:nvSpPr>
        <dsp:cNvPr id="0" name=""/>
        <dsp:cNvSpPr/>
      </dsp:nvSpPr>
      <dsp:spPr>
        <a:xfrm>
          <a:off x="3030570" y="709639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Тренувальні </a:t>
          </a:r>
          <a:endParaRPr lang="ru-RU" sz="1700" kern="1200" dirty="0"/>
        </a:p>
      </dsp:txBody>
      <dsp:txXfrm>
        <a:off x="3030570" y="709639"/>
        <a:ext cx="3223091" cy="503133"/>
      </dsp:txXfrm>
    </dsp:sp>
    <dsp:sp modelId="{4E10FA08-181F-4BAA-9FDB-E1468063F112}">
      <dsp:nvSpPr>
        <dsp:cNvPr id="0" name=""/>
        <dsp:cNvSpPr/>
      </dsp:nvSpPr>
      <dsp:spPr>
        <a:xfrm>
          <a:off x="3030570" y="1418975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Інформаційно-пошукові та довідкові</a:t>
          </a:r>
          <a:endParaRPr lang="ru-RU" sz="1700" kern="1200" dirty="0"/>
        </a:p>
      </dsp:txBody>
      <dsp:txXfrm>
        <a:off x="3030570" y="1418975"/>
        <a:ext cx="3223091" cy="503133"/>
      </dsp:txXfrm>
    </dsp:sp>
    <dsp:sp modelId="{D7C1772C-4AD2-4BBB-A549-4B1D0C3F3C66}">
      <dsp:nvSpPr>
        <dsp:cNvPr id="0" name=""/>
        <dsp:cNvSpPr/>
      </dsp:nvSpPr>
      <dsp:spPr>
        <a:xfrm>
          <a:off x="3030570" y="2128311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Демонстраційні </a:t>
          </a:r>
          <a:endParaRPr lang="ru-RU" sz="1700" kern="1200" dirty="0"/>
        </a:p>
      </dsp:txBody>
      <dsp:txXfrm>
        <a:off x="3030570" y="2128311"/>
        <a:ext cx="3223091" cy="503133"/>
      </dsp:txXfrm>
    </dsp:sp>
    <dsp:sp modelId="{1207868C-D936-4B61-B7C2-1591C34F559A}">
      <dsp:nvSpPr>
        <dsp:cNvPr id="0" name=""/>
        <dsp:cNvSpPr/>
      </dsp:nvSpPr>
      <dsp:spPr>
        <a:xfrm>
          <a:off x="3030570" y="2837647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Імітаційні </a:t>
          </a:r>
          <a:endParaRPr lang="ru-RU" sz="1700" kern="1200" dirty="0"/>
        </a:p>
      </dsp:txBody>
      <dsp:txXfrm>
        <a:off x="3030570" y="2837647"/>
        <a:ext cx="3223091" cy="503133"/>
      </dsp:txXfrm>
    </dsp:sp>
    <dsp:sp modelId="{A5CB93D7-3C89-431C-B296-A81BC44C29A1}">
      <dsp:nvSpPr>
        <dsp:cNvPr id="0" name=""/>
        <dsp:cNvSpPr/>
      </dsp:nvSpPr>
      <dsp:spPr>
        <a:xfrm>
          <a:off x="3030570" y="3546983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Лабораторні </a:t>
          </a:r>
          <a:endParaRPr lang="ru-RU" sz="1700" kern="1200" dirty="0"/>
        </a:p>
      </dsp:txBody>
      <dsp:txXfrm>
        <a:off x="3030570" y="3546983"/>
        <a:ext cx="3223091" cy="503133"/>
      </dsp:txXfrm>
    </dsp:sp>
    <dsp:sp modelId="{8E41ED82-12AC-4871-BF10-1220942BA08C}">
      <dsp:nvSpPr>
        <dsp:cNvPr id="0" name=""/>
        <dsp:cNvSpPr/>
      </dsp:nvSpPr>
      <dsp:spPr>
        <a:xfrm>
          <a:off x="3030570" y="4256319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Моделювальні </a:t>
          </a:r>
        </a:p>
      </dsp:txBody>
      <dsp:txXfrm>
        <a:off x="3030570" y="4256319"/>
        <a:ext cx="3223091" cy="503133"/>
      </dsp:txXfrm>
    </dsp:sp>
    <dsp:sp modelId="{7B421567-3F5C-423C-85BF-115F5B0972AE}">
      <dsp:nvSpPr>
        <dsp:cNvPr id="0" name=""/>
        <dsp:cNvSpPr/>
      </dsp:nvSpPr>
      <dsp:spPr>
        <a:xfrm>
          <a:off x="3030570" y="4965655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Навчально-ігрові</a:t>
          </a:r>
        </a:p>
      </dsp:txBody>
      <dsp:txXfrm>
        <a:off x="3030570" y="4965655"/>
        <a:ext cx="3223091" cy="503133"/>
      </dsp:txXfrm>
    </dsp:sp>
    <dsp:sp modelId="{36C601A9-C6EF-4E85-95D8-BDDF51BE6505}">
      <dsp:nvSpPr>
        <dsp:cNvPr id="0" name=""/>
        <dsp:cNvSpPr/>
      </dsp:nvSpPr>
      <dsp:spPr>
        <a:xfrm>
          <a:off x="3030570" y="5674991"/>
          <a:ext cx="3223091" cy="50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Розрахункові</a:t>
          </a:r>
        </a:p>
      </dsp:txBody>
      <dsp:txXfrm>
        <a:off x="3030570" y="5674991"/>
        <a:ext cx="3223091" cy="503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12E85-A9C5-454E-85FD-4720479EC414}">
      <dsp:nvSpPr>
        <dsp:cNvPr id="0" name=""/>
        <dsp:cNvSpPr/>
      </dsp:nvSpPr>
      <dsp:spPr>
        <a:xfrm>
          <a:off x="1599321" y="181253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проведення уроків-презентацій</a:t>
          </a:r>
          <a:endParaRPr lang="ru-RU" sz="1900" kern="1200"/>
        </a:p>
      </dsp:txBody>
      <dsp:txXfrm>
        <a:off x="1599321" y="181253"/>
        <a:ext cx="3580229" cy="1118821"/>
      </dsp:txXfrm>
    </dsp:sp>
    <dsp:sp modelId="{BBAE1B79-4329-41D1-B358-4A05FB982968}">
      <dsp:nvSpPr>
        <dsp:cNvPr id="0" name=""/>
        <dsp:cNvSpPr/>
      </dsp:nvSpPr>
      <dsp:spPr>
        <a:xfrm>
          <a:off x="1450145" y="19645"/>
          <a:ext cx="783175" cy="11747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05A3F-FC2F-4535-8F1A-326AA7B4A7CF}">
      <dsp:nvSpPr>
        <dsp:cNvPr id="0" name=""/>
        <dsp:cNvSpPr/>
      </dsp:nvSpPr>
      <dsp:spPr>
        <a:xfrm>
          <a:off x="5475570" y="181253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використання електронних навчальних посібників</a:t>
          </a:r>
          <a:endParaRPr lang="ru-RU" sz="1900" kern="1200" dirty="0"/>
        </a:p>
      </dsp:txBody>
      <dsp:txXfrm>
        <a:off x="5475570" y="181253"/>
        <a:ext cx="3580229" cy="1118821"/>
      </dsp:txXfrm>
    </dsp:sp>
    <dsp:sp modelId="{EE3851FD-66D0-489D-8A35-B4C7E3CE1195}">
      <dsp:nvSpPr>
        <dsp:cNvPr id="0" name=""/>
        <dsp:cNvSpPr/>
      </dsp:nvSpPr>
      <dsp:spPr>
        <a:xfrm>
          <a:off x="5326394" y="19645"/>
          <a:ext cx="783175" cy="11747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05775-7621-48DB-9686-50FBCB8B4146}">
      <dsp:nvSpPr>
        <dsp:cNvPr id="0" name=""/>
        <dsp:cNvSpPr/>
      </dsp:nvSpPr>
      <dsp:spPr>
        <a:xfrm>
          <a:off x="1599321" y="1589725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розв’язування інтерактивних кросвордів</a:t>
          </a:r>
          <a:endParaRPr lang="ru-RU" sz="1900" kern="1200"/>
        </a:p>
      </dsp:txBody>
      <dsp:txXfrm>
        <a:off x="1599321" y="1589725"/>
        <a:ext cx="3580229" cy="1118821"/>
      </dsp:txXfrm>
    </dsp:sp>
    <dsp:sp modelId="{09B6CC18-83B8-41C7-84AB-9F13695FB266}">
      <dsp:nvSpPr>
        <dsp:cNvPr id="0" name=""/>
        <dsp:cNvSpPr/>
      </dsp:nvSpPr>
      <dsp:spPr>
        <a:xfrm>
          <a:off x="1450145" y="1428117"/>
          <a:ext cx="783175" cy="11747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D7E5-2C23-4458-9021-E6698C669185}">
      <dsp:nvSpPr>
        <dsp:cNvPr id="0" name=""/>
        <dsp:cNvSpPr/>
      </dsp:nvSpPr>
      <dsp:spPr>
        <a:xfrm>
          <a:off x="5475570" y="1589725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тестовий комп’ютерний контроль</a:t>
          </a:r>
          <a:endParaRPr lang="ru-RU" sz="1900" kern="1200" dirty="0"/>
        </a:p>
      </dsp:txBody>
      <dsp:txXfrm>
        <a:off x="5475570" y="1589725"/>
        <a:ext cx="3580229" cy="1118821"/>
      </dsp:txXfrm>
    </dsp:sp>
    <dsp:sp modelId="{B247D19D-F5C1-437B-BCAD-521181C9FA81}">
      <dsp:nvSpPr>
        <dsp:cNvPr id="0" name=""/>
        <dsp:cNvSpPr/>
      </dsp:nvSpPr>
      <dsp:spPr>
        <a:xfrm>
          <a:off x="5326394" y="1428117"/>
          <a:ext cx="783175" cy="117476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33E37-8E43-4FCF-8757-0F5BD384ED6F}">
      <dsp:nvSpPr>
        <dsp:cNvPr id="0" name=""/>
        <dsp:cNvSpPr/>
      </dsp:nvSpPr>
      <dsp:spPr>
        <a:xfrm>
          <a:off x="1599321" y="2998197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комп’ютерні дидактичні ігри</a:t>
          </a:r>
          <a:endParaRPr lang="ru-RU" sz="1900" kern="1200" dirty="0"/>
        </a:p>
      </dsp:txBody>
      <dsp:txXfrm>
        <a:off x="1599321" y="2998197"/>
        <a:ext cx="3580229" cy="1118821"/>
      </dsp:txXfrm>
    </dsp:sp>
    <dsp:sp modelId="{41DDDE36-4820-4A40-922A-EF75B82EE5F2}">
      <dsp:nvSpPr>
        <dsp:cNvPr id="0" name=""/>
        <dsp:cNvSpPr/>
      </dsp:nvSpPr>
      <dsp:spPr>
        <a:xfrm>
          <a:off x="1450145" y="2836589"/>
          <a:ext cx="783175" cy="11747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024A-FCE5-46C5-BB94-CEBB1F11BF40}">
      <dsp:nvSpPr>
        <dsp:cNvPr id="0" name=""/>
        <dsp:cNvSpPr/>
      </dsp:nvSpPr>
      <dsp:spPr>
        <a:xfrm>
          <a:off x="5475570" y="2998197"/>
          <a:ext cx="3580229" cy="1118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81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інтернет ресурси</a:t>
          </a:r>
          <a:endParaRPr lang="ru-RU" sz="1900" kern="1200" dirty="0"/>
        </a:p>
      </dsp:txBody>
      <dsp:txXfrm>
        <a:off x="5475570" y="2998197"/>
        <a:ext cx="3580229" cy="1118821"/>
      </dsp:txXfrm>
    </dsp:sp>
    <dsp:sp modelId="{81E7AE5B-4C41-42FB-A25B-2F39475F8579}">
      <dsp:nvSpPr>
        <dsp:cNvPr id="0" name=""/>
        <dsp:cNvSpPr/>
      </dsp:nvSpPr>
      <dsp:spPr>
        <a:xfrm>
          <a:off x="5326394" y="2836589"/>
          <a:ext cx="783175" cy="117476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9E24C-72DC-469C-B707-A1468359510F}">
      <dsp:nvSpPr>
        <dsp:cNvPr id="0" name=""/>
        <dsp:cNvSpPr/>
      </dsp:nvSpPr>
      <dsp:spPr>
        <a:xfrm>
          <a:off x="0" y="0"/>
          <a:ext cx="217441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наочності </a:t>
          </a:r>
          <a:endParaRPr lang="ru-RU" sz="1600" b="1" kern="1200" dirty="0"/>
        </a:p>
      </dsp:txBody>
      <dsp:txXfrm>
        <a:off x="0" y="1366520"/>
        <a:ext cx="2174418" cy="1366520"/>
      </dsp:txXfrm>
    </dsp:sp>
    <dsp:sp modelId="{0E691F67-F224-4E65-A80B-4B29F0CCB6C8}">
      <dsp:nvSpPr>
        <dsp:cNvPr id="0" name=""/>
        <dsp:cNvSpPr/>
      </dsp:nvSpPr>
      <dsp:spPr>
        <a:xfrm>
          <a:off x="518395" y="204978"/>
          <a:ext cx="1137627" cy="11376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4A4AD-9ED4-457F-A8E4-0285B1F2CB31}">
      <dsp:nvSpPr>
        <dsp:cNvPr id="0" name=""/>
        <dsp:cNvSpPr/>
      </dsp:nvSpPr>
      <dsp:spPr>
        <a:xfrm>
          <a:off x="2239651" y="0"/>
          <a:ext cx="217441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привабливості </a:t>
          </a:r>
          <a:endParaRPr lang="ru-RU" sz="1800" b="1" kern="1200" dirty="0"/>
        </a:p>
      </dsp:txBody>
      <dsp:txXfrm>
        <a:off x="2239651" y="1366520"/>
        <a:ext cx="2174418" cy="1366520"/>
      </dsp:txXfrm>
    </dsp:sp>
    <dsp:sp modelId="{4A3BAA6A-0571-47A2-9DCD-BE1EA6B031BB}">
      <dsp:nvSpPr>
        <dsp:cNvPr id="0" name=""/>
        <dsp:cNvSpPr/>
      </dsp:nvSpPr>
      <dsp:spPr>
        <a:xfrm>
          <a:off x="2758046" y="204978"/>
          <a:ext cx="1137627" cy="11376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A602D-BB69-441E-97C2-EC96F1180CAD}">
      <dsp:nvSpPr>
        <dsp:cNvPr id="0" name=""/>
        <dsp:cNvSpPr/>
      </dsp:nvSpPr>
      <dsp:spPr>
        <a:xfrm>
          <a:off x="4479302" y="0"/>
          <a:ext cx="217441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систематичності та послідовності</a:t>
          </a:r>
          <a:endParaRPr lang="ru-RU" sz="1600" b="1" kern="1200" dirty="0"/>
        </a:p>
      </dsp:txBody>
      <dsp:txXfrm>
        <a:off x="4479302" y="1366520"/>
        <a:ext cx="2174418" cy="1366520"/>
      </dsp:txXfrm>
    </dsp:sp>
    <dsp:sp modelId="{33D9C422-8589-40F3-B0C9-30ACA8BAA656}">
      <dsp:nvSpPr>
        <dsp:cNvPr id="0" name=""/>
        <dsp:cNvSpPr/>
      </dsp:nvSpPr>
      <dsp:spPr>
        <a:xfrm>
          <a:off x="4997697" y="204978"/>
          <a:ext cx="1137627" cy="11376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CD7D-8556-44C5-A17C-73BB16589338}">
      <dsp:nvSpPr>
        <dsp:cNvPr id="0" name=""/>
        <dsp:cNvSpPr/>
      </dsp:nvSpPr>
      <dsp:spPr>
        <a:xfrm>
          <a:off x="6718953" y="0"/>
          <a:ext cx="217441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психологічного комфорту</a:t>
          </a:r>
          <a:endParaRPr lang="ru-RU" sz="1800" b="1" kern="1200" dirty="0"/>
        </a:p>
      </dsp:txBody>
      <dsp:txXfrm>
        <a:off x="6718953" y="1366520"/>
        <a:ext cx="2174418" cy="1366520"/>
      </dsp:txXfrm>
    </dsp:sp>
    <dsp:sp modelId="{20BD9CFB-7E3B-455A-ABE2-B21187E55472}">
      <dsp:nvSpPr>
        <dsp:cNvPr id="0" name=""/>
        <dsp:cNvSpPr/>
      </dsp:nvSpPr>
      <dsp:spPr>
        <a:xfrm>
          <a:off x="7237348" y="204978"/>
          <a:ext cx="1137627" cy="11376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F58A3-E921-4B3B-BD73-ABDD0E6AEDF7}">
      <dsp:nvSpPr>
        <dsp:cNvPr id="0" name=""/>
        <dsp:cNvSpPr/>
      </dsp:nvSpPr>
      <dsp:spPr>
        <a:xfrm>
          <a:off x="8958604" y="0"/>
          <a:ext cx="217441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цілісності </a:t>
          </a:r>
          <a:endParaRPr lang="ru-RU" sz="1600" b="1" kern="1200" dirty="0"/>
        </a:p>
      </dsp:txBody>
      <dsp:txXfrm>
        <a:off x="8958604" y="1366520"/>
        <a:ext cx="2174418" cy="1366520"/>
      </dsp:txXfrm>
    </dsp:sp>
    <dsp:sp modelId="{CC5C7A1C-F655-4650-86A6-DE34288AEA74}">
      <dsp:nvSpPr>
        <dsp:cNvPr id="0" name=""/>
        <dsp:cNvSpPr/>
      </dsp:nvSpPr>
      <dsp:spPr>
        <a:xfrm>
          <a:off x="9476999" y="204978"/>
          <a:ext cx="1137627" cy="113762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A92CE-459A-4B1F-A3A4-32C7D7A8ECB4}">
      <dsp:nvSpPr>
        <dsp:cNvPr id="0" name=""/>
        <dsp:cNvSpPr/>
      </dsp:nvSpPr>
      <dsp:spPr>
        <a:xfrm>
          <a:off x="445320" y="2733040"/>
          <a:ext cx="10242381" cy="51244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6A9CF-D91D-4C76-B49A-A437EA404392}">
      <dsp:nvSpPr>
        <dsp:cNvPr id="0" name=""/>
        <dsp:cNvSpPr/>
      </dsp:nvSpPr>
      <dsp:spPr>
        <a:xfrm>
          <a:off x="3287" y="78990"/>
          <a:ext cx="320526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Ключові </a:t>
          </a:r>
          <a:endParaRPr lang="ru-RU" sz="2600" kern="1200" dirty="0"/>
        </a:p>
      </dsp:txBody>
      <dsp:txXfrm>
        <a:off x="3287" y="78990"/>
        <a:ext cx="3205260" cy="777600"/>
      </dsp:txXfrm>
    </dsp:sp>
    <dsp:sp modelId="{D3A99035-C8F3-4407-A3AF-58875A4EEB0C}">
      <dsp:nvSpPr>
        <dsp:cNvPr id="0" name=""/>
        <dsp:cNvSpPr/>
      </dsp:nvSpPr>
      <dsp:spPr>
        <a:xfrm>
          <a:off x="3287" y="856590"/>
          <a:ext cx="3205260" cy="2918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загальні компетенції, які є необхідними для соціально-продуктивної діяльності</a:t>
          </a:r>
          <a:endParaRPr lang="ru-RU" sz="2700" kern="1200" dirty="0"/>
        </a:p>
      </dsp:txBody>
      <dsp:txXfrm>
        <a:off x="3287" y="856590"/>
        <a:ext cx="3205260" cy="2918278"/>
      </dsp:txXfrm>
    </dsp:sp>
    <dsp:sp modelId="{79F930DC-74E2-43CD-8C9F-D2E3CBAE8BCA}">
      <dsp:nvSpPr>
        <dsp:cNvPr id="0" name=""/>
        <dsp:cNvSpPr/>
      </dsp:nvSpPr>
      <dsp:spPr>
        <a:xfrm>
          <a:off x="3657283" y="78990"/>
          <a:ext cx="320526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Базові </a:t>
          </a:r>
          <a:endParaRPr lang="ru-RU" sz="2600" kern="1200" dirty="0"/>
        </a:p>
      </dsp:txBody>
      <dsp:txXfrm>
        <a:off x="3657283" y="78990"/>
        <a:ext cx="3205260" cy="777600"/>
      </dsp:txXfrm>
    </dsp:sp>
    <dsp:sp modelId="{1CF149AD-C21D-42C3-9E35-4DB47947FE88}">
      <dsp:nvSpPr>
        <dsp:cNvPr id="0" name=""/>
        <dsp:cNvSpPr/>
      </dsp:nvSpPr>
      <dsp:spPr>
        <a:xfrm>
          <a:off x="3657283" y="856590"/>
          <a:ext cx="3205260" cy="2918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необхідні в певній професійній галузі</a:t>
          </a:r>
          <a:endParaRPr lang="ru-RU" sz="2700" kern="1200" dirty="0"/>
        </a:p>
      </dsp:txBody>
      <dsp:txXfrm>
        <a:off x="3657283" y="856590"/>
        <a:ext cx="3205260" cy="2918278"/>
      </dsp:txXfrm>
    </dsp:sp>
    <dsp:sp modelId="{6F400CAE-CA19-482F-9404-0B2BCB1EACE5}">
      <dsp:nvSpPr>
        <dsp:cNvPr id="0" name=""/>
        <dsp:cNvSpPr/>
      </dsp:nvSpPr>
      <dsp:spPr>
        <a:xfrm>
          <a:off x="7311280" y="78990"/>
          <a:ext cx="320526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Спеціальні</a:t>
          </a:r>
          <a:endParaRPr lang="ru-RU" sz="2600" kern="1200" dirty="0"/>
        </a:p>
      </dsp:txBody>
      <dsp:txXfrm>
        <a:off x="7311280" y="78990"/>
        <a:ext cx="3205260" cy="777600"/>
      </dsp:txXfrm>
    </dsp:sp>
    <dsp:sp modelId="{093FD264-69E4-477A-A852-79917B931295}">
      <dsp:nvSpPr>
        <dsp:cNvPr id="0" name=""/>
        <dsp:cNvSpPr/>
      </dsp:nvSpPr>
      <dsp:spPr>
        <a:xfrm>
          <a:off x="7311280" y="856590"/>
          <a:ext cx="3205260" cy="2918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необхідні для виконання конкретної дії, розв'язання професійного завдання чи проблеми</a:t>
          </a:r>
          <a:endParaRPr lang="ru-RU" sz="2600" kern="1200" dirty="0"/>
        </a:p>
      </dsp:txBody>
      <dsp:txXfrm>
        <a:off x="7311280" y="856590"/>
        <a:ext cx="3205260" cy="29182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22636-EC78-40E0-9C24-EFD0AF2C3789}">
      <dsp:nvSpPr>
        <dsp:cNvPr id="0" name=""/>
        <dsp:cNvSpPr/>
      </dsp:nvSpPr>
      <dsp:spPr>
        <a:xfrm>
          <a:off x="282255" y="1828804"/>
          <a:ext cx="6612535" cy="32599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9653" tIns="76200" rIns="76200" bIns="7620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Інформаційна компетентність</a:t>
          </a:r>
          <a:endParaRPr lang="ru-RU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err="1" smtClean="0"/>
            <a:t>ціннісно</a:t>
          </a:r>
          <a:r>
            <a:rPr lang="uk-UA" sz="2000" kern="1200" dirty="0" smtClean="0"/>
            <a:t>-мотиваційний компонент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когнітивний компонент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діяльнісний компонент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предметно-орієнтований компонент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рефлексивний  компонент  </a:t>
          </a:r>
          <a:endParaRPr lang="ru-RU" sz="2000" kern="1200" dirty="0"/>
        </a:p>
      </dsp:txBody>
      <dsp:txXfrm>
        <a:off x="282255" y="1828804"/>
        <a:ext cx="6612535" cy="3259959"/>
      </dsp:txXfrm>
    </dsp:sp>
    <dsp:sp modelId="{4B87009A-0DD9-4DB2-8D0D-CA841A59BF8E}">
      <dsp:nvSpPr>
        <dsp:cNvPr id="0" name=""/>
        <dsp:cNvSpPr/>
      </dsp:nvSpPr>
      <dsp:spPr>
        <a:xfrm>
          <a:off x="3366" y="1429512"/>
          <a:ext cx="1446492" cy="2169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30CF7-9622-4E39-96DA-292A121A79F8}">
      <dsp:nvSpPr>
        <dsp:cNvPr id="0" name=""/>
        <dsp:cNvSpPr/>
      </dsp:nvSpPr>
      <dsp:spPr>
        <a:xfrm rot="10800000">
          <a:off x="1367772" y="2314"/>
          <a:ext cx="4646407" cy="789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25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Інформаційна грамотність і вміння працювати з даними</a:t>
          </a:r>
          <a:endParaRPr lang="ru-RU" sz="2100" kern="1200" dirty="0"/>
        </a:p>
      </dsp:txBody>
      <dsp:txXfrm rot="10800000">
        <a:off x="1565209" y="2314"/>
        <a:ext cx="4448970" cy="789748"/>
      </dsp:txXfrm>
    </dsp:sp>
    <dsp:sp modelId="{EDFC064E-3F5F-49C7-8E52-A244B41359AB}">
      <dsp:nvSpPr>
        <dsp:cNvPr id="0" name=""/>
        <dsp:cNvSpPr/>
      </dsp:nvSpPr>
      <dsp:spPr>
        <a:xfrm>
          <a:off x="972898" y="2314"/>
          <a:ext cx="789748" cy="7897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FDFA3C-C0E3-4460-BF92-D48F4258EC64}">
      <dsp:nvSpPr>
        <dsp:cNvPr id="0" name=""/>
        <dsp:cNvSpPr/>
      </dsp:nvSpPr>
      <dsp:spPr>
        <a:xfrm rot="10800000">
          <a:off x="1367772" y="1027807"/>
          <a:ext cx="4646407" cy="789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25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Комунікація та спільна робота</a:t>
          </a:r>
          <a:endParaRPr lang="ru-RU" sz="2100" kern="1200" dirty="0"/>
        </a:p>
      </dsp:txBody>
      <dsp:txXfrm rot="10800000">
        <a:off x="1565209" y="1027807"/>
        <a:ext cx="4448970" cy="789748"/>
      </dsp:txXfrm>
    </dsp:sp>
    <dsp:sp modelId="{367FB819-0FE4-4763-BD01-B724262815D1}">
      <dsp:nvSpPr>
        <dsp:cNvPr id="0" name=""/>
        <dsp:cNvSpPr/>
      </dsp:nvSpPr>
      <dsp:spPr>
        <a:xfrm>
          <a:off x="972898" y="1027807"/>
          <a:ext cx="789748" cy="78974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E62EDD-E222-40EA-A4E8-82E0D343E8E3}">
      <dsp:nvSpPr>
        <dsp:cNvPr id="0" name=""/>
        <dsp:cNvSpPr/>
      </dsp:nvSpPr>
      <dsp:spPr>
        <a:xfrm rot="10800000">
          <a:off x="1367772" y="2053301"/>
          <a:ext cx="4646407" cy="789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25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Створення контенту</a:t>
          </a:r>
          <a:endParaRPr lang="ru-RU" sz="2100" kern="1200" dirty="0"/>
        </a:p>
      </dsp:txBody>
      <dsp:txXfrm rot="10800000">
        <a:off x="1565209" y="2053301"/>
        <a:ext cx="4448970" cy="789748"/>
      </dsp:txXfrm>
    </dsp:sp>
    <dsp:sp modelId="{4345379F-75EE-4C28-AD0D-1F6B7FBE2DF7}">
      <dsp:nvSpPr>
        <dsp:cNvPr id="0" name=""/>
        <dsp:cNvSpPr/>
      </dsp:nvSpPr>
      <dsp:spPr>
        <a:xfrm>
          <a:off x="972898" y="2053301"/>
          <a:ext cx="789748" cy="78974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67B2B1-F17F-4FB3-B70A-EB0489971C17}">
      <dsp:nvSpPr>
        <dsp:cNvPr id="0" name=""/>
        <dsp:cNvSpPr/>
      </dsp:nvSpPr>
      <dsp:spPr>
        <a:xfrm rot="10800000">
          <a:off x="1367772" y="3078795"/>
          <a:ext cx="4646407" cy="789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25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Безпечне користування</a:t>
          </a:r>
          <a:endParaRPr lang="ru-RU" sz="2100" kern="1200" dirty="0"/>
        </a:p>
      </dsp:txBody>
      <dsp:txXfrm rot="10800000">
        <a:off x="1565209" y="3078795"/>
        <a:ext cx="4448970" cy="789748"/>
      </dsp:txXfrm>
    </dsp:sp>
    <dsp:sp modelId="{5844F0CD-7356-426F-978B-82EFC7AE7475}">
      <dsp:nvSpPr>
        <dsp:cNvPr id="0" name=""/>
        <dsp:cNvSpPr/>
      </dsp:nvSpPr>
      <dsp:spPr>
        <a:xfrm>
          <a:off x="972898" y="3078795"/>
          <a:ext cx="789748" cy="78974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8242CC-FB8E-47F1-A08B-F689A6FE0EFD}">
      <dsp:nvSpPr>
        <dsp:cNvPr id="0" name=""/>
        <dsp:cNvSpPr/>
      </dsp:nvSpPr>
      <dsp:spPr>
        <a:xfrm rot="10800000">
          <a:off x="1367772" y="4104288"/>
          <a:ext cx="4646407" cy="789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825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Вирішення проблем</a:t>
          </a:r>
          <a:endParaRPr lang="ru-RU" sz="2100" kern="1200" dirty="0"/>
        </a:p>
      </dsp:txBody>
      <dsp:txXfrm rot="10800000">
        <a:off x="1565209" y="4104288"/>
        <a:ext cx="4448970" cy="789748"/>
      </dsp:txXfrm>
    </dsp:sp>
    <dsp:sp modelId="{FDBB05FC-E66C-4908-874E-804C4CADF7D7}">
      <dsp:nvSpPr>
        <dsp:cNvPr id="0" name=""/>
        <dsp:cNvSpPr/>
      </dsp:nvSpPr>
      <dsp:spPr>
        <a:xfrm>
          <a:off x="972898" y="4104288"/>
          <a:ext cx="789748" cy="78974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A700B-9154-406C-8958-590943A4DB76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758BE-4D9C-40AA-AF0A-9E8F759FC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0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758BE-4D9C-40AA-AF0A-9E8F759FC7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4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DC3E733-E506-4E40-8F38-7F7002B4D366}" type="datetime1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3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EB59-34B5-4A49-AD61-D8F3E8253BD5}" type="datetime1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0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5DC0-AE07-4A29-862E-94E3CD9634E6}" type="datetime1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5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64D4-9427-44AF-B1DE-933F1A48365F}" type="datetime1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1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4DD8-E259-4760-9AD3-32CDC4116DEC}" type="datetime1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2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7845-D386-4CE3-9D12-D95E205DCEC0}" type="datetime1">
              <a:rPr lang="ru-RU" smtClean="0"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55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D1F7-74F5-4FB7-B75D-A968B73F527C}" type="datetime1">
              <a:rPr lang="ru-RU" smtClean="0"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2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846C2BD-763F-4DB9-BC2D-485961F5653A}" type="datetime1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9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52C9E74-A0ED-48B9-B9E6-64C57553F00F}" type="datetime1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6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B34-E724-4988-9282-CCE3AAA544DB}" type="datetime1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8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8498-EFCD-487B-9EBB-3C125386025C}" type="datetime1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E477-0C3B-41A5-8CF7-B91716EA39AC}" type="datetime1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9FC1-C918-4B9C-87F3-AF8E4643D50E}" type="datetime1">
              <a:rPr lang="ru-RU" smtClean="0"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9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A971-F977-45C0-95CE-11E9A57C10A3}" type="datetime1">
              <a:rPr lang="ru-RU" smtClean="0"/>
              <a:t>30.01.2022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1FE-0EB7-4AB6-B957-730E7EDAC50A}" type="datetime1">
              <a:rPr lang="ru-RU" smtClean="0"/>
              <a:t>30.01.2022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87B3-C6F4-4463-A376-E6B4A8290E98}" type="datetime1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B2BA-9AEE-4536-81FF-4A23814CD8D6}" type="datetime1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7A8F4FE-8C6D-4C18-9A34-A82A02AAF51A}" type="datetime1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2E06968-3590-42B2-B909-B1CDC581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1548" y="796658"/>
            <a:ext cx="10058400" cy="4397511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/>
              <a:t>Інформаційно-цифрові технології та їх роль у забезпеченні якості освіти.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uk-UA" sz="4800" b="1" dirty="0"/>
              <a:t>Цифрова компетентність сучасного </a:t>
            </a:r>
            <a:r>
              <a:rPr lang="uk-UA" sz="4800" b="1" dirty="0" smtClean="0"/>
              <a:t>вчителя</a:t>
            </a:r>
            <a:endParaRPr lang="ru-RU" sz="4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692916"/>
              </p:ext>
            </p:extLst>
          </p:nvPr>
        </p:nvGraphicFramePr>
        <p:xfrm>
          <a:off x="303869" y="1304652"/>
          <a:ext cx="11183007" cy="4970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числових розрахунків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числової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обчислювальної діяльності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результатів експериментів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контролю знань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управління навчальною </a:t>
                      </a:r>
                      <a:r>
                        <a:rPr lang="uk-UA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діяльністю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Excel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збереження, пошуку і сортування даних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архівування великих об’ємів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інформаційно-пошукової діяльності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контролю знань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Excel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Access </a:t>
                      </a: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9227946"/>
              </p:ext>
            </p:extLst>
          </p:nvPr>
        </p:nvGraphicFramePr>
        <p:xfrm>
          <a:off x="303869" y="1304652"/>
          <a:ext cx="11183007" cy="5133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Мережеві інформаційні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цільовий пошук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доступ до спеціалізованих банків даних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обмін інформацією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Internet Explorer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Outlook Express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 </a:t>
                      </a:r>
                      <a:r>
                        <a:rPr lang="uk-UA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Мультимедійні технології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одночасна робота з різними видами інформації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комп’ютерна візуалізація моделей явищ та об’єктів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Авторські програмні засоби навчального призначення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PowerPoint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Notebook </a:t>
                      </a: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2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113" y="2575035"/>
            <a:ext cx="3427556" cy="1600200"/>
          </a:xfrm>
        </p:spPr>
        <p:txBody>
          <a:bodyPr/>
          <a:lstStyle/>
          <a:p>
            <a:pPr algn="ctr"/>
            <a:r>
              <a:rPr lang="uk-UA" sz="3200" dirty="0" smtClean="0"/>
              <a:t>Класифікація засобів ІКТ в залежності від методичного призначення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019709"/>
              </p:ext>
            </p:extLst>
          </p:nvPr>
        </p:nvGraphicFramePr>
        <p:xfrm>
          <a:off x="3993930" y="285921"/>
          <a:ext cx="7304690" cy="617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466" y="1181057"/>
            <a:ext cx="8761413" cy="706964"/>
          </a:xfrm>
        </p:spPr>
        <p:txBody>
          <a:bodyPr/>
          <a:lstStyle/>
          <a:p>
            <a:pPr algn="ctr"/>
            <a:r>
              <a:rPr lang="uk-UA" sz="3200" b="1" dirty="0"/>
              <a:t>До основних напрямів використання ІКТ у початковій школі належать: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949884"/>
              </p:ext>
            </p:extLst>
          </p:nvPr>
        </p:nvGraphicFramePr>
        <p:xfrm>
          <a:off x="872207" y="2424390"/>
          <a:ext cx="10505945" cy="413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Проведення уроків-презентацій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809" y="2452672"/>
            <a:ext cx="7140634" cy="1223782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презентації зручно </a:t>
            </a:r>
            <a:r>
              <a:rPr lang="uk-UA" sz="2400" dirty="0"/>
              <a:t>використовувати на різних етапах уроку: як наочний матеріал під час вивчення нової теми, а також для закріплення вивченого </a:t>
            </a:r>
            <a:r>
              <a:rPr lang="uk-UA" sz="2400" dirty="0" smtClean="0"/>
              <a:t>матеріалу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14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66612" y="4448494"/>
            <a:ext cx="6782415" cy="2004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err="1" smtClean="0"/>
              <a:t>уроки</a:t>
            </a:r>
            <a:r>
              <a:rPr lang="uk-UA" sz="2400" dirty="0" smtClean="0"/>
              <a:t>-презентації </a:t>
            </a:r>
            <a:r>
              <a:rPr lang="uk-UA" sz="2400" dirty="0"/>
              <a:t>дозволяють не тільки ефективно й корисно використовувати час на </a:t>
            </a:r>
            <a:r>
              <a:rPr lang="uk-UA" sz="2400" dirty="0" err="1"/>
              <a:t>уроках</a:t>
            </a:r>
            <a:r>
              <a:rPr lang="uk-UA" sz="2400" dirty="0"/>
              <a:t> у початкових класах, а й сприяють розвитку інтересу учнів до навчального предмету.</a:t>
            </a:r>
            <a:endParaRPr lang="ru-RU" sz="2400" dirty="0"/>
          </a:p>
        </p:txBody>
      </p:sp>
      <p:pic>
        <p:nvPicPr>
          <p:cNvPr id="4098" name="Picture 2" descr="Картинки Дети И Компью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58" y="4383358"/>
            <a:ext cx="1976856" cy="18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sing Free Presentation Software for Mac to Enhance Your Presentation on  Mac OSX | Focu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2222620"/>
            <a:ext cx="3884210" cy="23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039" y="766278"/>
            <a:ext cx="8761413" cy="1081375"/>
          </a:xfrm>
        </p:spPr>
        <p:txBody>
          <a:bodyPr/>
          <a:lstStyle/>
          <a:p>
            <a:pPr algn="ctr"/>
            <a:r>
              <a:rPr lang="uk-UA" sz="4000" b="1" dirty="0" smtClean="0"/>
              <a:t>Використання електронних методичних посібників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418" y="2452672"/>
            <a:ext cx="11099891" cy="1082380"/>
          </a:xfrm>
        </p:spPr>
        <p:txBody>
          <a:bodyPr>
            <a:noAutofit/>
          </a:bodyPr>
          <a:lstStyle/>
          <a:p>
            <a:r>
              <a:rPr lang="uk-UA" sz="2400" dirty="0"/>
              <a:t>Особливістю електронного посібника є те, що він може бути і довідником, і тренажером, і </a:t>
            </a:r>
            <a:r>
              <a:rPr lang="uk-UA" sz="2400" dirty="0" smtClean="0"/>
              <a:t>репетитором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15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95827" y="3882507"/>
            <a:ext cx="6297105" cy="181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/>
              <a:t>учні навчаються в зручний для них час, у зручному місці і відповідному темпі, тим самим забезпечуються вимоги комфортності й зручності </a:t>
            </a:r>
            <a:r>
              <a:rPr lang="uk-UA" sz="2400" dirty="0" smtClean="0"/>
              <a:t>навчання</a:t>
            </a:r>
            <a:endParaRPr lang="ru-RU" sz="2400" dirty="0"/>
          </a:p>
        </p:txBody>
      </p:sp>
      <p:pic>
        <p:nvPicPr>
          <p:cNvPr id="6146" name="Picture 2" descr="Электронные учебники - вред или польз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91" y="3804452"/>
            <a:ext cx="3426610" cy="22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Розв’язування інтерактивних кросвордів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187" y="2846895"/>
            <a:ext cx="8309558" cy="3157980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Кросворди розширюють кругозір, допомагають краще орієнтуватися в постійно зростаючому потоці інформації. Розв’язування їх тренує пам’ять, розвиває кмітливість, учить працювати з довідковою літературою, спонукає до поглиблення знань, виробляє вміння доводити розпочату справу до </a:t>
            </a:r>
            <a:r>
              <a:rPr lang="uk-UA" sz="2400" dirty="0" smtClean="0"/>
              <a:t>кінця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16</a:t>
            </a:fld>
            <a:endParaRPr lang="ru-RU"/>
          </a:p>
        </p:txBody>
      </p:sp>
      <p:pic>
        <p:nvPicPr>
          <p:cNvPr id="7170" name="Picture 2" descr="Free Vector | Do a crossword and sudoku abstract concept illustration. stay  home games and puzzles, keep your brain in shape, self-isolation time  spending, quarantine leasure activity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745" y="2779957"/>
            <a:ext cx="2785589" cy="27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Тестовий комп’ютерний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471" y="2584646"/>
            <a:ext cx="7263182" cy="1497160"/>
          </a:xfrm>
        </p:spPr>
        <p:txBody>
          <a:bodyPr>
            <a:noAutofit/>
          </a:bodyPr>
          <a:lstStyle/>
          <a:p>
            <a:r>
              <a:rPr lang="uk-UA" sz="2000" dirty="0"/>
              <a:t>в</a:t>
            </a:r>
            <a:r>
              <a:rPr lang="uk-UA" sz="2000" dirty="0" smtClean="0"/>
              <a:t>ажливою </a:t>
            </a:r>
            <a:r>
              <a:rPr lang="uk-UA" sz="2000" dirty="0"/>
              <a:t>ланкою процесу навчання в початкових класах є контроль знань і вмінь учнів. Від того, як він організований, на що націлений, істотно залежить ефективність всієї навчальної роботи.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17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2956" y="4688395"/>
            <a:ext cx="7263182" cy="1497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методи безперервного й інтенсивного контролю знань є істотними компонентами сучасної інформаційної технології в освіті й тестування – найважливіший із них</a:t>
            </a:r>
            <a:endParaRPr lang="ru-RU" sz="2000" dirty="0"/>
          </a:p>
        </p:txBody>
      </p:sp>
      <p:pic>
        <p:nvPicPr>
          <p:cNvPr id="8194" name="Picture 2" descr="тест по английскому языку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22" y="4191323"/>
            <a:ext cx="2595717" cy="21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колько времени детям можно проводить за компьютером и гаджетами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14" y="2457235"/>
            <a:ext cx="3106099" cy="207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Комп’ютерні дидактичні ігри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047" y="2603500"/>
            <a:ext cx="11302739" cy="1412319"/>
          </a:xfrm>
        </p:spPr>
        <p:txBody>
          <a:bodyPr>
            <a:normAutofit/>
          </a:bodyPr>
          <a:lstStyle/>
          <a:p>
            <a:r>
              <a:rPr lang="uk-UA" sz="2000" dirty="0"/>
              <a:t>Комп’ютерні ігри тренують пам’ять, логіку, координацію рухів, уміння планувати свою діяльність, знаходити інформацію, необхідну для досягнення поставленої мети. Ігри формують у дитини мотиваційну та інтелектуальну готовність використання комп’ютерних засобів для здійснення своєї діяльності.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18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06911" y="4421063"/>
            <a:ext cx="5825765" cy="200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Ігрова діяльність – це багатоскладовий і продуктивний процес, структура якого включає інтелектуальну, пізнавальну, пошукову, проектну та інші форми прояву творчої активності. </a:t>
            </a:r>
            <a:endParaRPr lang="ru-RU" sz="2000" dirty="0"/>
          </a:p>
        </p:txBody>
      </p:sp>
      <p:pic>
        <p:nvPicPr>
          <p:cNvPr id="9218" name="Picture 2" descr="ИНФОзнайка&quot; - МОУ &quot;ШКОЛА №49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5" y="4159398"/>
            <a:ext cx="4607512" cy="2363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>
            <a:stCxn id="6" idx="2"/>
            <a:endCxn id="26" idx="0"/>
          </p:cNvCxnSpPr>
          <p:nvPr/>
        </p:nvCxnSpPr>
        <p:spPr>
          <a:xfrm flipH="1">
            <a:off x="2030753" y="3503254"/>
            <a:ext cx="625717" cy="16547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19</a:t>
            </a:fld>
            <a:endParaRPr lang="ru-RU"/>
          </a:p>
        </p:txBody>
      </p:sp>
      <p:pic>
        <p:nvPicPr>
          <p:cNvPr id="3074" name="Picture 2" descr="Картинка к слову «Компьютер, Персональный компьютер, ПК» - Сеть словесных  ассоциац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99" y="566097"/>
            <a:ext cx="2257687" cy="14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439" y="1166668"/>
            <a:ext cx="1960775" cy="1106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Навчальний процес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9530" y="1166668"/>
            <a:ext cx="1960775" cy="1106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Виховний процес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УЧИТЕЛЯ.) Клипарт PNG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87" y="603828"/>
            <a:ext cx="1018532" cy="12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оспитательная работа класса - Сайт kulikova-o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98" y="732190"/>
            <a:ext cx="1492476" cy="9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5663" y="2156858"/>
            <a:ext cx="2648326" cy="508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Мультимедійна підтримка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794622" y="3007714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Урочний час</a:t>
            </a:r>
            <a:endParaRPr lang="ru-RU" sz="16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821843" y="3016915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Позаурочний час</a:t>
            </a:r>
            <a:endParaRPr lang="ru-RU"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56470" y="2677452"/>
            <a:ext cx="1453356" cy="298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109826" y="2665828"/>
            <a:ext cx="1754946" cy="341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3" idx="0"/>
          </p:cNvCxnSpPr>
          <p:nvPr/>
        </p:nvCxnSpPr>
        <p:spPr>
          <a:xfrm flipH="1">
            <a:off x="1471661" y="3474083"/>
            <a:ext cx="1011428" cy="3194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978906" y="3825039"/>
            <a:ext cx="2654639" cy="10427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Читання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err="1" smtClean="0">
                <a:solidFill>
                  <a:schemeClr val="tx1"/>
                </a:solidFill>
              </a:rPr>
              <a:t>словничкова</a:t>
            </a:r>
            <a:r>
              <a:rPr lang="uk-UA" sz="1600" dirty="0" smtClean="0">
                <a:solidFill>
                  <a:schemeClr val="tx1"/>
                </a:solidFill>
              </a:rPr>
              <a:t> робота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робота з текстом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інтегровані </a:t>
            </a:r>
            <a:r>
              <a:rPr lang="uk-UA" sz="1600" dirty="0" err="1" smtClean="0">
                <a:solidFill>
                  <a:schemeClr val="tx1"/>
                </a:solidFill>
              </a:rPr>
              <a:t>уроки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6" idx="2"/>
            <a:endCxn id="20" idx="0"/>
          </p:cNvCxnSpPr>
          <p:nvPr/>
        </p:nvCxnSpPr>
        <p:spPr>
          <a:xfrm>
            <a:off x="2656470" y="3503254"/>
            <a:ext cx="1649756" cy="3217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51658" y="5158034"/>
            <a:ext cx="3758190" cy="15607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Українська мова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каліграфічна хвилинка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зоровий диктант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склади переплутались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граматичні вправи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вправи з орфографії, пунктуації тощо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48169" y="5151652"/>
            <a:ext cx="3074135" cy="15671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Індивідуальні заняття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усний рахунок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логічні вправи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тести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відпрацювання правил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робота над </a:t>
            </a:r>
            <a:r>
              <a:rPr lang="uk-UA" sz="1600" dirty="0" err="1" smtClean="0">
                <a:solidFill>
                  <a:schemeClr val="tx1"/>
                </a:solidFill>
              </a:rPr>
              <a:t>проєктами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659" y="3793508"/>
            <a:ext cx="2628004" cy="1074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Математика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усний рахунок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математичний диктант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400" dirty="0" smtClean="0">
                <a:solidFill>
                  <a:schemeClr val="tx1"/>
                </a:solidFill>
              </a:rPr>
              <a:t> логічна розминка тощо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>
            <a:stCxn id="10" idx="2"/>
            <a:endCxn id="32" idx="0"/>
          </p:cNvCxnSpPr>
          <p:nvPr/>
        </p:nvCxnSpPr>
        <p:spPr>
          <a:xfrm>
            <a:off x="5683691" y="3512455"/>
            <a:ext cx="601546" cy="163919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процесс 42"/>
          <p:cNvSpPr/>
          <p:nvPr/>
        </p:nvSpPr>
        <p:spPr>
          <a:xfrm>
            <a:off x="6960456" y="3015333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Урочний час</a:t>
            </a:r>
            <a:endParaRPr lang="ru-RU" sz="1600" dirty="0"/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9987677" y="3024534"/>
            <a:ext cx="1723696" cy="495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Позаурочний час</a:t>
            </a:r>
            <a:endParaRPr lang="ru-RU" sz="1600" dirty="0"/>
          </a:p>
        </p:txBody>
      </p:sp>
      <p:cxnSp>
        <p:nvCxnSpPr>
          <p:cNvPr id="41" name="Прямая со стрелкой 40"/>
          <p:cNvCxnSpPr>
            <a:endCxn id="43" idx="0"/>
          </p:cNvCxnSpPr>
          <p:nvPr/>
        </p:nvCxnSpPr>
        <p:spPr>
          <a:xfrm flipH="1">
            <a:off x="7822304" y="2273619"/>
            <a:ext cx="368776" cy="741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44" idx="0"/>
          </p:cNvCxnSpPr>
          <p:nvPr/>
        </p:nvCxnSpPr>
        <p:spPr>
          <a:xfrm>
            <a:off x="8191080" y="2273619"/>
            <a:ext cx="2658445" cy="750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6624750" y="3912816"/>
            <a:ext cx="2895552" cy="10427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err="1" smtClean="0">
                <a:solidFill>
                  <a:schemeClr val="tx1"/>
                </a:solidFill>
              </a:rPr>
              <a:t>повчально-піднавальні</a:t>
            </a:r>
            <a:r>
              <a:rPr lang="uk-UA" sz="1600" dirty="0" smtClean="0">
                <a:solidFill>
                  <a:schemeClr val="tx1"/>
                </a:solidFill>
              </a:rPr>
              <a:t> матеріали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позакласне читання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9859815" y="3912816"/>
            <a:ext cx="2091140" cy="2645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організація дозвілля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виявлення психологічних особливостей та ціннісних орієнтацій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uk-UA" sz="1600" dirty="0" smtClean="0">
                <a:solidFill>
                  <a:schemeClr val="tx1"/>
                </a:solidFill>
              </a:rPr>
              <a:t>розвивальні ігри тощо</a:t>
            </a:r>
          </a:p>
        </p:txBody>
      </p:sp>
      <p:cxnSp>
        <p:nvCxnSpPr>
          <p:cNvPr id="50" name="Прямая со стрелкой 49"/>
          <p:cNvCxnSpPr>
            <a:stCxn id="43" idx="2"/>
          </p:cNvCxnSpPr>
          <p:nvPr/>
        </p:nvCxnSpPr>
        <p:spPr>
          <a:xfrm>
            <a:off x="7822304" y="3510873"/>
            <a:ext cx="0" cy="4019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4" idx="2"/>
            <a:endCxn id="53" idx="0"/>
          </p:cNvCxnSpPr>
          <p:nvPr/>
        </p:nvCxnSpPr>
        <p:spPr>
          <a:xfrm>
            <a:off x="10849525" y="3520074"/>
            <a:ext cx="55860" cy="3927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7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20" grpId="0" animBg="1"/>
      <p:bldP spid="26" grpId="0" animBg="1"/>
      <p:bldP spid="32" grpId="0" animBg="1"/>
      <p:bldP spid="13" grpId="0" animBg="1"/>
      <p:bldP spid="43" grpId="0" animBg="1"/>
      <p:bldP spid="44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54038"/>
            <a:ext cx="10058400" cy="1971675"/>
          </a:xfrm>
        </p:spPr>
        <p:txBody>
          <a:bodyPr>
            <a:noAutofit/>
          </a:bodyPr>
          <a:lstStyle/>
          <a:p>
            <a:pPr indent="552450" algn="just"/>
            <a:r>
              <a:rPr lang="uk-UA" sz="2800" dirty="0"/>
              <a:t>Одним з найважливіших напрямків розвитку сучасного суспільства є забезпечення сфери освіти теорією і практикою використання сучасних інформаційних </a:t>
            </a:r>
            <a:r>
              <a:rPr lang="uk-UA" sz="2800" dirty="0" smtClean="0"/>
              <a:t>технологій, </a:t>
            </a:r>
            <a:r>
              <a:rPr lang="uk-UA" sz="2800" dirty="0"/>
              <a:t>орієнтованих на реалізацію процесів навчання і виховання.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7486" y="3212432"/>
            <a:ext cx="6231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Впровадження новітніх інформаційно-комунікаційних технологій (ІКТ) у навчання відкриває великі можливості для вдосконалення освітніх педагогічних методик.</a:t>
            </a:r>
            <a:endParaRPr lang="ru-RU" sz="2800" dirty="0"/>
          </a:p>
        </p:txBody>
      </p:sp>
      <p:pic>
        <p:nvPicPr>
          <p:cNvPr id="2050" name="Picture 2" descr="Новини / Уряд запустить Національну програму цифрової грамот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6" y="3033322"/>
            <a:ext cx="4548433" cy="339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442" y="747424"/>
            <a:ext cx="10176065" cy="1128509"/>
          </a:xfrm>
        </p:spPr>
        <p:txBody>
          <a:bodyPr/>
          <a:lstStyle/>
          <a:p>
            <a:pPr algn="ctr"/>
            <a:r>
              <a:rPr lang="uk-UA" sz="3200" b="1" dirty="0" smtClean="0"/>
              <a:t>Майбутні педагоги мають </a:t>
            </a:r>
            <a:r>
              <a:rPr lang="uk-UA" sz="3200" b="1" dirty="0"/>
              <a:t>володіти програмами, що містить пакет Microsoft Office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20</a:t>
            </a:fld>
            <a:endParaRPr lang="ru-RU"/>
          </a:p>
        </p:txBody>
      </p:sp>
      <p:pic>
        <p:nvPicPr>
          <p:cNvPr id="1026" name="Picture 2" descr="Microsoft Word - Інформа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5" y="3385032"/>
            <a:ext cx="1730596" cy="17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Excel — Вики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52" y="3366510"/>
            <a:ext cx="1734532" cy="17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PowerPoint - Інформа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62" y="3366510"/>
            <a:ext cx="1705624" cy="17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net - Каховка Н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52" y="3385032"/>
            <a:ext cx="2449946" cy="15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n on älytauluide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560" y="3321431"/>
            <a:ext cx="1720358" cy="15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783" y="747424"/>
            <a:ext cx="8761413" cy="1307619"/>
          </a:xfrm>
        </p:spPr>
        <p:txBody>
          <a:bodyPr/>
          <a:lstStyle/>
          <a:p>
            <a:pPr algn="ctr"/>
            <a:r>
              <a:rPr lang="uk-UA" sz="4000" b="1" dirty="0" smtClean="0"/>
              <a:t>Принципи використання ІКТ під час навчальних занять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598416"/>
              </p:ext>
            </p:extLst>
          </p:nvPr>
        </p:nvGraphicFramePr>
        <p:xfrm>
          <a:off x="546786" y="2679503"/>
          <a:ext cx="1113302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562" y="869973"/>
            <a:ext cx="8761413" cy="706964"/>
          </a:xfrm>
        </p:spPr>
        <p:txBody>
          <a:bodyPr/>
          <a:lstStyle/>
          <a:p>
            <a:pPr algn="ctr"/>
            <a:r>
              <a:rPr lang="uk-UA" sz="4400" b="1" dirty="0" smtClean="0"/>
              <a:t>Компетенції 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741348"/>
              </p:ext>
            </p:extLst>
          </p:nvPr>
        </p:nvGraphicFramePr>
        <p:xfrm>
          <a:off x="839471" y="2716622"/>
          <a:ext cx="10519828" cy="385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petence High Res Stock Imag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73" y="3788735"/>
            <a:ext cx="4520529" cy="14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076" y="679572"/>
            <a:ext cx="8761413" cy="1156790"/>
          </a:xfrm>
        </p:spPr>
        <p:txBody>
          <a:bodyPr/>
          <a:lstStyle/>
          <a:p>
            <a:pPr algn="ctr"/>
            <a:r>
              <a:rPr lang="uk-UA" b="1" dirty="0" smtClean="0"/>
              <a:t>Структура інформаційної компетентності педагога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157754"/>
              </p:ext>
            </p:extLst>
          </p:nvPr>
        </p:nvGraphicFramePr>
        <p:xfrm>
          <a:off x="783025" y="1180050"/>
          <a:ext cx="6894791" cy="552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44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661140"/>
            <a:ext cx="8761413" cy="1316384"/>
          </a:xfrm>
        </p:spPr>
        <p:txBody>
          <a:bodyPr/>
          <a:lstStyle/>
          <a:p>
            <a:pPr algn="ctr"/>
            <a:r>
              <a:rPr lang="uk-UA" sz="4000" b="1" dirty="0" smtClean="0"/>
              <a:t>Зміст інформаційної компетентності педагога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940" y="2342935"/>
            <a:ext cx="4825157" cy="576262"/>
          </a:xfrm>
        </p:spPr>
        <p:txBody>
          <a:bodyPr/>
          <a:lstStyle/>
          <a:p>
            <a:pPr algn="ctr"/>
            <a:r>
              <a:rPr lang="uk-UA" b="1" dirty="0" smtClean="0"/>
              <a:t>Знання 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0925" y="2932585"/>
            <a:ext cx="5549188" cy="3804546"/>
          </a:xfrm>
        </p:spPr>
        <p:txBody>
          <a:bodyPr>
            <a:noAutofit/>
          </a:bodyPr>
          <a:lstStyle/>
          <a:p>
            <a:r>
              <a:rPr lang="uk-UA" sz="2000" dirty="0" smtClean="0"/>
              <a:t>основ понять у галузі інформатики</a:t>
            </a:r>
          </a:p>
          <a:p>
            <a:r>
              <a:rPr lang="uk-UA" sz="2000" dirty="0" smtClean="0"/>
              <a:t>ефективних методів пошуку та опрацювання професійної інформації</a:t>
            </a:r>
          </a:p>
          <a:p>
            <a:r>
              <a:rPr lang="uk-UA" sz="2000" dirty="0" smtClean="0"/>
              <a:t>підходів до використання ІКТ в освітньому процесі</a:t>
            </a:r>
          </a:p>
          <a:p>
            <a:r>
              <a:rPr lang="uk-UA" sz="2000" dirty="0" smtClean="0"/>
              <a:t>вимог до ППЗ</a:t>
            </a:r>
          </a:p>
          <a:p>
            <a:r>
              <a:rPr lang="uk-UA" sz="2000" dirty="0" smtClean="0"/>
              <a:t>особливостей використання ІКТ (санітарно-гігієнічні норми, вплив ІКТ на дітей, вимоги до відбору ППЗ тощо) 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691936" y="2315369"/>
            <a:ext cx="4825159" cy="576262"/>
          </a:xfrm>
        </p:spPr>
        <p:txBody>
          <a:bodyPr/>
          <a:lstStyle/>
          <a:p>
            <a:pPr algn="ctr"/>
            <a:r>
              <a:rPr lang="uk-UA" b="1" dirty="0" smtClean="0"/>
              <a:t>Уміння 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453352" y="2973538"/>
            <a:ext cx="5546969" cy="3587517"/>
          </a:xfrm>
        </p:spPr>
        <p:txBody>
          <a:bodyPr>
            <a:noAutofit/>
          </a:bodyPr>
          <a:lstStyle/>
          <a:p>
            <a:r>
              <a:rPr lang="uk-UA" sz="2000" dirty="0" smtClean="0"/>
              <a:t>встановлювати ПЗ</a:t>
            </a:r>
          </a:p>
          <a:p>
            <a:r>
              <a:rPr lang="uk-UA" sz="2000" dirty="0" smtClean="0"/>
              <a:t>використання ІКТ для управління освітнім процесом, створення методичного забезпечення навчальних занять та власного саморозвитку</a:t>
            </a:r>
            <a:endParaRPr lang="uk-UA" sz="2000" dirty="0"/>
          </a:p>
          <a:p>
            <a:r>
              <a:rPr lang="uk-UA" sz="2000" dirty="0" smtClean="0"/>
              <a:t>використання ІКТ для розвитку дитини</a:t>
            </a:r>
          </a:p>
          <a:p>
            <a:r>
              <a:rPr lang="uk-UA" sz="2000" dirty="0"/>
              <a:t>використання ІКТ </a:t>
            </a:r>
            <a:r>
              <a:rPr lang="uk-UA" sz="2000" dirty="0" smtClean="0"/>
              <a:t>для дітей з особливими освітніми потребами тощо.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661140"/>
            <a:ext cx="8761413" cy="1316384"/>
          </a:xfrm>
        </p:spPr>
        <p:txBody>
          <a:bodyPr/>
          <a:lstStyle/>
          <a:p>
            <a:pPr algn="ctr"/>
            <a:r>
              <a:rPr lang="uk-UA" sz="4000" b="1" dirty="0" smtClean="0"/>
              <a:t>Зміст інформаційної компетентності педагога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940" y="2342935"/>
            <a:ext cx="4825157" cy="576262"/>
          </a:xfrm>
        </p:spPr>
        <p:txBody>
          <a:bodyPr/>
          <a:lstStyle/>
          <a:p>
            <a:pPr algn="ctr"/>
            <a:r>
              <a:rPr lang="uk-UA" b="1" dirty="0" smtClean="0"/>
              <a:t>Навички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0925" y="2932585"/>
            <a:ext cx="5549188" cy="3804546"/>
          </a:xfrm>
        </p:spPr>
        <p:txBody>
          <a:bodyPr>
            <a:noAutofit/>
          </a:bodyPr>
          <a:lstStyle/>
          <a:p>
            <a:r>
              <a:rPr lang="uk-UA" sz="2000" dirty="0" smtClean="0"/>
              <a:t>електронного листування</a:t>
            </a:r>
          </a:p>
          <a:p>
            <a:r>
              <a:rPr lang="uk-UA" sz="2000" dirty="0" smtClean="0"/>
              <a:t>пошуку інформації</a:t>
            </a:r>
          </a:p>
          <a:p>
            <a:r>
              <a:rPr lang="uk-UA" sz="2000" dirty="0" smtClean="0"/>
              <a:t>створення дидактичних матеріалів за допомогою офісних додатків</a:t>
            </a:r>
          </a:p>
          <a:p>
            <a:r>
              <a:rPr lang="uk-UA" sz="2000" dirty="0" smtClean="0"/>
              <a:t>використання ІКТ для самоосвіти</a:t>
            </a:r>
          </a:p>
          <a:p>
            <a:r>
              <a:rPr lang="uk-UA" sz="2000" dirty="0" smtClean="0"/>
              <a:t>відбору ППЗ для дітей певного віку, спрямованих на розв'язання певних педагогічних завдань</a:t>
            </a:r>
          </a:p>
          <a:p>
            <a:r>
              <a:rPr lang="uk-UA" sz="2000" dirty="0" smtClean="0"/>
              <a:t>педагогічно-доцільного використання ІКТ під час занять</a:t>
            </a:r>
          </a:p>
          <a:p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691936" y="2315369"/>
            <a:ext cx="4825159" cy="576262"/>
          </a:xfrm>
        </p:spPr>
        <p:txBody>
          <a:bodyPr/>
          <a:lstStyle/>
          <a:p>
            <a:pPr algn="ctr"/>
            <a:r>
              <a:rPr lang="uk-UA" b="1" dirty="0" smtClean="0"/>
              <a:t>Особистісні якості 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453352" y="2973538"/>
            <a:ext cx="5546969" cy="3587517"/>
          </a:xfrm>
        </p:spPr>
        <p:txBody>
          <a:bodyPr>
            <a:noAutofit/>
          </a:bodyPr>
          <a:lstStyle/>
          <a:p>
            <a:r>
              <a:rPr lang="uk-UA" sz="2000" dirty="0" smtClean="0"/>
              <a:t>комунікабельність</a:t>
            </a:r>
          </a:p>
          <a:p>
            <a:r>
              <a:rPr lang="uk-UA" sz="2000" dirty="0" smtClean="0"/>
              <a:t>наполегливість </a:t>
            </a:r>
          </a:p>
          <a:p>
            <a:r>
              <a:rPr lang="uk-UA" sz="2000" dirty="0" smtClean="0"/>
              <a:t>уважність </a:t>
            </a:r>
          </a:p>
          <a:p>
            <a:r>
              <a:rPr lang="uk-UA" sz="2000" dirty="0" smtClean="0"/>
              <a:t>критичне мислення</a:t>
            </a:r>
          </a:p>
          <a:p>
            <a:r>
              <a:rPr lang="uk-UA" sz="2000" dirty="0" smtClean="0"/>
              <a:t>здатність до аналізу, синтезу, порівняння, формування оціночних суджень</a:t>
            </a:r>
          </a:p>
          <a:p>
            <a:r>
              <a:rPr lang="uk-UA" sz="2000" dirty="0" smtClean="0"/>
              <a:t>прагнення до саморозвитку та самовдосконалення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Цифрова компетентність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00" y="2640445"/>
            <a:ext cx="9642355" cy="34163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Впевнене, критичне, безпечне та відповідальне використання та взаємодія з інформаційно-комунікаційними технологіями для навчання, роботи та участі у суспільному житті.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26</a:t>
            </a:fld>
            <a:endParaRPr lang="ru-RU"/>
          </a:p>
        </p:txBody>
      </p:sp>
      <p:pic>
        <p:nvPicPr>
          <p:cNvPr id="1026" name="Picture 2" descr="Современное общество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93" y="4513263"/>
            <a:ext cx="59626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37" y="2064189"/>
            <a:ext cx="4162480" cy="1600200"/>
          </a:xfrm>
        </p:spPr>
        <p:txBody>
          <a:bodyPr/>
          <a:lstStyle/>
          <a:p>
            <a:pPr algn="ctr"/>
            <a:r>
              <a:rPr lang="uk-UA" sz="3600" b="1" dirty="0" smtClean="0"/>
              <a:t>Складові цифрової компетентності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53983369"/>
              </p:ext>
            </p:extLst>
          </p:nvPr>
        </p:nvGraphicFramePr>
        <p:xfrm>
          <a:off x="4468705" y="1216214"/>
          <a:ext cx="6987079" cy="489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4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285" y="844458"/>
            <a:ext cx="8982959" cy="1024097"/>
          </a:xfrm>
        </p:spPr>
        <p:txBody>
          <a:bodyPr/>
          <a:lstStyle/>
          <a:p>
            <a:pPr algn="ctr"/>
            <a:r>
              <a:rPr lang="uk-UA" dirty="0" smtClean="0"/>
              <a:t>Цифрова компетентність учителя початкової школи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821698" cy="3416300"/>
          </a:xfrm>
        </p:spPr>
        <p:txBody>
          <a:bodyPr>
            <a:noAutofit/>
          </a:bodyPr>
          <a:lstStyle/>
          <a:p>
            <a:r>
              <a:rPr lang="uk-UA" sz="2800" dirty="0" smtClean="0"/>
              <a:t>Сукупність знань про цифрові технології та уміння їх застосовувати на засадах цінностей цифрового суспільства у професійній діяльності з урахуванням особливостей початкової школи.</a:t>
            </a:r>
          </a:p>
          <a:p>
            <a:r>
              <a:rPr lang="uk-UA" sz="2800" dirty="0" smtClean="0"/>
              <a:t>Специфіка цифрової компетентності учителів початкової школи виявляється в її спрямованості на вирішення пріоритетних завдань Нової української школи для забезпечення сучасного рівня освіти молодших школярів.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formation Questions Help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91" y="43540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dirty="0" smtClean="0"/>
              <a:t>Інформація і технологія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1637" y="2603500"/>
            <a:ext cx="4825157" cy="576262"/>
          </a:xfrm>
        </p:spPr>
        <p:txBody>
          <a:bodyPr/>
          <a:lstStyle/>
          <a:p>
            <a:pPr algn="ctr"/>
            <a:r>
              <a:rPr lang="uk-UA" b="1" dirty="0" smtClean="0"/>
              <a:t>Інформація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1637" y="3179762"/>
            <a:ext cx="4825158" cy="2840039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абстрактне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 smtClean="0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контексту</a:t>
            </a:r>
          </a:p>
          <a:p>
            <a:r>
              <a:rPr lang="uk-UA" sz="2000" dirty="0" smtClean="0"/>
              <a:t>інформацію можна зберігати, перетворювати і передавати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b="1" dirty="0" smtClean="0"/>
              <a:t>Технологія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376830" cy="2840039"/>
          </a:xfrm>
        </p:spPr>
        <p:txBody>
          <a:bodyPr>
            <a:norm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сукупність</a:t>
            </a:r>
            <a:r>
              <a:rPr lang="ru-RU" sz="2000" dirty="0"/>
              <a:t> і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</a:t>
            </a:r>
            <a:r>
              <a:rPr lang="ru-RU" sz="2000" dirty="0" err="1"/>
              <a:t>перетворення</a:t>
            </a:r>
            <a:r>
              <a:rPr lang="ru-RU" sz="2000" dirty="0"/>
              <a:t> </a:t>
            </a:r>
            <a:r>
              <a:rPr lang="ru-RU" sz="2000" dirty="0" err="1"/>
              <a:t>вихідних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продукцію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заданими</a:t>
            </a:r>
            <a:r>
              <a:rPr lang="ru-RU" sz="2000" dirty="0"/>
              <a:t> параметрами</a:t>
            </a:r>
          </a:p>
        </p:txBody>
      </p:sp>
      <p:pic>
        <p:nvPicPr>
          <p:cNvPr id="3078" name="Picture 6" descr="Диспетчерская » АВТОП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48" y="4916031"/>
            <a:ext cx="2246554" cy="16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151" y="936950"/>
            <a:ext cx="9480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ffectLst/>
                <a:ea typeface="Calibri" panose="020F0502020204030204" pitchFamily="34" charset="0"/>
              </a:rPr>
              <a:t>Інформаційні технології </a:t>
            </a:r>
            <a:r>
              <a:rPr lang="uk-UA" sz="2400" dirty="0" smtClean="0">
                <a:effectLst/>
                <a:ea typeface="Calibri" panose="020F0502020204030204" pitchFamily="34" charset="0"/>
              </a:rPr>
              <a:t>– це процеси, які реалізуються засобами обчислювальної техніки і забезпечують виконання заданих вимог до пошуку, подання, перетворення та передавання інформації, тобто процеси, що реалізують інформаційну діяльність людини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94704388"/>
              </p:ext>
            </p:extLst>
          </p:nvPr>
        </p:nvGraphicFramePr>
        <p:xfrm>
          <a:off x="316322" y="2586173"/>
          <a:ext cx="11278647" cy="466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10" y="1715677"/>
            <a:ext cx="3860104" cy="2509101"/>
          </a:xfrm>
        </p:spPr>
        <p:txBody>
          <a:bodyPr/>
          <a:lstStyle/>
          <a:p>
            <a:pPr algn="ctr"/>
            <a:r>
              <a:rPr lang="uk-UA" sz="3600" b="1" dirty="0" smtClean="0"/>
              <a:t>Компоненти інформаційних технологій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906843"/>
              </p:ext>
            </p:extLst>
          </p:nvPr>
        </p:nvGraphicFramePr>
        <p:xfrm>
          <a:off x="5159504" y="750215"/>
          <a:ext cx="6821963" cy="603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7742977"/>
              </p:ext>
            </p:extLst>
          </p:nvPr>
        </p:nvGraphicFramePr>
        <p:xfrm>
          <a:off x="-435351" y="427435"/>
          <a:ext cx="9126864" cy="601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Дистанционное обучение :: IMHOclub - Территория особых мнен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95" y="2008023"/>
            <a:ext cx="3549159" cy="26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849" y="386498"/>
            <a:ext cx="8486033" cy="1659118"/>
          </a:xfrm>
        </p:spPr>
        <p:txBody>
          <a:bodyPr/>
          <a:lstStyle/>
          <a:p>
            <a:pPr algn="ctr"/>
            <a:r>
              <a:rPr lang="uk-UA" sz="4400" b="1" dirty="0" smtClean="0"/>
              <a:t>Напрямки </a:t>
            </a:r>
            <a:r>
              <a:rPr lang="uk-UA" sz="4400" b="1" dirty="0"/>
              <a:t>використання </a:t>
            </a:r>
            <a:r>
              <a:rPr lang="uk-UA" sz="4400" b="1" dirty="0" smtClean="0"/>
              <a:t>ІКТ у </a:t>
            </a:r>
            <a:r>
              <a:rPr lang="uk-UA" sz="4400" b="1" dirty="0"/>
              <a:t>навчальному процесі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393" y="2377256"/>
            <a:ext cx="10223199" cy="4400616"/>
          </a:xfrm>
        </p:spPr>
        <p:txBody>
          <a:bodyPr>
            <a:noAutofit/>
          </a:bodyPr>
          <a:lstStyle/>
          <a:p>
            <a:pPr lvl="0"/>
            <a:r>
              <a:rPr lang="uk-UA" sz="2400" dirty="0"/>
              <a:t>пошук інформації у глобальній і локальній мережах; </a:t>
            </a:r>
            <a:endParaRPr lang="ru-RU" sz="2400" dirty="0"/>
          </a:p>
          <a:p>
            <a:pPr lvl="0"/>
            <a:r>
              <a:rPr lang="uk-UA" sz="2400" dirty="0"/>
              <a:t>зберігання, обробка й передача інформації; </a:t>
            </a:r>
            <a:endParaRPr lang="ru-RU" sz="2400" dirty="0"/>
          </a:p>
          <a:p>
            <a:pPr lvl="0"/>
            <a:r>
              <a:rPr lang="uk-UA" sz="2400" dirty="0"/>
              <a:t>розробка методичних і дидактичних матеріалів;</a:t>
            </a:r>
            <a:endParaRPr lang="ru-RU" sz="2400" dirty="0"/>
          </a:p>
          <a:p>
            <a:pPr lvl="0"/>
            <a:r>
              <a:rPr lang="uk-UA" sz="2400" dirty="0"/>
              <a:t>здійснення автоматизованого контролю навчальної діяльності; </a:t>
            </a:r>
            <a:endParaRPr lang="ru-RU" sz="2400" dirty="0"/>
          </a:p>
          <a:p>
            <a:pPr lvl="0"/>
            <a:r>
              <a:rPr lang="uk-UA" sz="2400" dirty="0"/>
              <a:t>розробка педагогічних програмних засобів (ППЗ) різного призначення; </a:t>
            </a:r>
            <a:endParaRPr lang="ru-RU" sz="2400" dirty="0"/>
          </a:p>
          <a:p>
            <a:pPr lvl="0"/>
            <a:r>
              <a:rPr lang="uk-UA" sz="2400" dirty="0"/>
              <a:t>розробка </a:t>
            </a:r>
            <a:r>
              <a:rPr lang="uk-UA" sz="2400" dirty="0" err="1"/>
              <a:t>web</a:t>
            </a:r>
            <a:r>
              <a:rPr lang="uk-UA" sz="2400" dirty="0"/>
              <a:t>-сайтів навчального призначення;</a:t>
            </a:r>
            <a:endParaRPr lang="ru-RU" sz="2400" dirty="0"/>
          </a:p>
          <a:p>
            <a:pPr lvl="0"/>
            <a:r>
              <a:rPr lang="uk-UA" sz="2400" dirty="0"/>
              <a:t>дистанційне регулювання навчальної діяльності; </a:t>
            </a:r>
            <a:endParaRPr lang="ru-RU" sz="2400" dirty="0"/>
          </a:p>
          <a:p>
            <a:pPr lvl="0"/>
            <a:r>
              <a:rPr lang="uk-UA" sz="2400" dirty="0"/>
              <a:t>організація інтелектуального дозвілля учнів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62" y="926534"/>
            <a:ext cx="8577761" cy="706964"/>
          </a:xfrm>
        </p:spPr>
        <p:txBody>
          <a:bodyPr/>
          <a:lstStyle/>
          <a:p>
            <a:pPr algn="ctr"/>
            <a:r>
              <a:rPr lang="uk-UA" sz="3000" b="1" dirty="0" smtClean="0"/>
              <a:t>Інформаційні </a:t>
            </a:r>
            <a:r>
              <a:rPr lang="uk-UA" sz="3000" b="1" dirty="0"/>
              <a:t>технології використовуються для розробки методичних і дидактичних матеріалів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590" y="2396110"/>
            <a:ext cx="11203585" cy="3416300"/>
          </a:xfrm>
        </p:spPr>
        <p:txBody>
          <a:bodyPr>
            <a:noAutofit/>
          </a:bodyPr>
          <a:lstStyle/>
          <a:p>
            <a:pPr lvl="0"/>
            <a:r>
              <a:rPr lang="uk-UA" sz="2400" dirty="0"/>
              <a:t>розробки </a:t>
            </a:r>
            <a:r>
              <a:rPr lang="uk-UA" sz="2400" dirty="0" smtClean="0"/>
              <a:t>уроків</a:t>
            </a:r>
            <a:endParaRPr lang="ru-RU" sz="2400" dirty="0"/>
          </a:p>
          <a:p>
            <a:pPr lvl="0"/>
            <a:r>
              <a:rPr lang="uk-UA" sz="2400" dirty="0" smtClean="0"/>
              <a:t>розробка навчально-методичних матеріалів і рекомендацій</a:t>
            </a:r>
          </a:p>
          <a:p>
            <a:pPr lvl="0"/>
            <a:r>
              <a:rPr lang="uk-UA" sz="2400" dirty="0" smtClean="0"/>
              <a:t>створення ілюстративного, цікавого матеріалу</a:t>
            </a:r>
          </a:p>
          <a:p>
            <a:pPr lvl="0"/>
            <a:endParaRPr lang="ru-RU" sz="2400" dirty="0" smtClean="0"/>
          </a:p>
          <a:p>
            <a:pPr marL="5740400" lvl="0" indent="-358775"/>
            <a:r>
              <a:rPr lang="uk-UA" sz="2400" dirty="0" smtClean="0"/>
              <a:t>формування картки-завдання</a:t>
            </a:r>
            <a:endParaRPr lang="ru-RU" sz="2400" dirty="0" smtClean="0"/>
          </a:p>
          <a:p>
            <a:pPr marL="5740400" lvl="0" indent="-358775"/>
            <a:r>
              <a:rPr lang="uk-UA" sz="2400" dirty="0" smtClean="0"/>
              <a:t>організація і проведення інтелектуальних ігор і вікторин</a:t>
            </a:r>
            <a:endParaRPr lang="ru-RU" sz="2400" dirty="0" smtClean="0"/>
          </a:p>
          <a:p>
            <a:pPr marL="5740400" lvl="0" indent="-358775"/>
            <a:r>
              <a:rPr lang="uk-UA" sz="2400" dirty="0" smtClean="0"/>
              <a:t>розробка ППЗ навчального та виховного призначення та ін.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8</a:t>
            </a:fld>
            <a:endParaRPr lang="ru-RU"/>
          </a:p>
        </p:txBody>
      </p:sp>
      <p:pic>
        <p:nvPicPr>
          <p:cNvPr id="5122" name="Picture 2" descr="Ребенок и компьютер — Квітка зн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99" y="3996965"/>
            <a:ext cx="3635724" cy="27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/>
              <a:t>Програмне забезпечення інформаційних технологій навчального </a:t>
            </a:r>
            <a:r>
              <a:rPr lang="uk-UA" sz="2800" b="1" dirty="0" smtClean="0"/>
              <a:t>призначення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853368"/>
              </p:ext>
            </p:extLst>
          </p:nvPr>
        </p:nvGraphicFramePr>
        <p:xfrm>
          <a:off x="557047" y="2618410"/>
          <a:ext cx="11109436" cy="3582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Інформаційні технології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Можливості ІТ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Програмне забезпечення ІТ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Технологія роботи з текстовою інформацією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візуалізація інформації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опрацювання текстової та графічної інформації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автоматизація процесів інформаційно-методичного забезпечення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MS Word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MS Publisher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Smart Notebook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Технологія роботи з графічною інформацією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візуалізація інформації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опрацювання графічної інформації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автоматизація процесів інформаційно-методичного забезпечення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Photoshop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Notebook </a:t>
                      </a: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6968-3590-42B2-B909-B1CDC58107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637</TotalTime>
  <Words>1156</Words>
  <Application>Microsoft Office PowerPoint</Application>
  <PresentationFormat>Широкоэкранный</PresentationFormat>
  <Paragraphs>247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Symbol</vt:lpstr>
      <vt:lpstr>Times New Roman</vt:lpstr>
      <vt:lpstr>Wingdings 3</vt:lpstr>
      <vt:lpstr>Ион (конференц-зал)</vt:lpstr>
      <vt:lpstr>Інформаційно-цифрові технології та їх роль у забезпеченні якості освіти. Цифрова компетентність сучасного вчителя</vt:lpstr>
      <vt:lpstr>Презентация PowerPoint</vt:lpstr>
      <vt:lpstr>Інформація і технологія </vt:lpstr>
      <vt:lpstr>Презентация PowerPoint</vt:lpstr>
      <vt:lpstr>Компоненти інформаційних технологій</vt:lpstr>
      <vt:lpstr>Презентация PowerPoint</vt:lpstr>
      <vt:lpstr>Напрямки використання ІКТ у навчальному процесі </vt:lpstr>
      <vt:lpstr>Інформаційні технології використовуються для розробки методичних і дидактичних матеріалів</vt:lpstr>
      <vt:lpstr>Програмне забезпечення інформаційних технологій навчального призначення</vt:lpstr>
      <vt:lpstr>Презентация PowerPoint</vt:lpstr>
      <vt:lpstr>Презентация PowerPoint</vt:lpstr>
      <vt:lpstr>Класифікація засобів ІКТ в залежності від методичного призначення</vt:lpstr>
      <vt:lpstr>До основних напрямів використання ІКТ у початковій школі належать: </vt:lpstr>
      <vt:lpstr>Проведення уроків-презентацій</vt:lpstr>
      <vt:lpstr>Використання електронних методичних посібників</vt:lpstr>
      <vt:lpstr>Розв’язування інтерактивних кросвордів</vt:lpstr>
      <vt:lpstr>Тестовий комп’ютерний контроль</vt:lpstr>
      <vt:lpstr>Комп’ютерні дидактичні ігри</vt:lpstr>
      <vt:lpstr>Презентация PowerPoint</vt:lpstr>
      <vt:lpstr>Майбутні педагоги мають володіти програмами, що містить пакет Microsoft Office</vt:lpstr>
      <vt:lpstr>Принципи використання ІКТ під час навчальних занять</vt:lpstr>
      <vt:lpstr>Компетенції </vt:lpstr>
      <vt:lpstr>Структура інформаційної компетентності педагога</vt:lpstr>
      <vt:lpstr>Зміст інформаційної компетентності педагога</vt:lpstr>
      <vt:lpstr>Зміст інформаційної компетентності педагога</vt:lpstr>
      <vt:lpstr>Цифрова компетентність</vt:lpstr>
      <vt:lpstr>Складові цифрової компетентності</vt:lpstr>
      <vt:lpstr>Цифрова компетентність учителя початкової школи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Інформаційно-цифрові технології та їх роль у забезпеченні якості освіти. Цифрова компетентність сучасного вчителя</dc:title>
  <dc:creator>Home-PC</dc:creator>
  <cp:lastModifiedBy>Home-PC</cp:lastModifiedBy>
  <cp:revision>58</cp:revision>
  <dcterms:created xsi:type="dcterms:W3CDTF">2021-01-21T12:05:10Z</dcterms:created>
  <dcterms:modified xsi:type="dcterms:W3CDTF">2022-01-30T18:38:50Z</dcterms:modified>
</cp:coreProperties>
</file>