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0"/>
  </p:notesMasterIdLst>
  <p:sldIdLst>
    <p:sldId id="256" r:id="rId2"/>
    <p:sldId id="269" r:id="rId3"/>
    <p:sldId id="271" r:id="rId4"/>
    <p:sldId id="273" r:id="rId5"/>
    <p:sldId id="275" r:id="rId6"/>
    <p:sldId id="282" r:id="rId7"/>
    <p:sldId id="283" r:id="rId8"/>
    <p:sldId id="28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858506-18DD-4F2A-A47B-30F50EDAA97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E02D59-0B0E-458C-B72F-59BB1A351E53}">
      <dgm:prSet phldrT="[Текст]" custT="1"/>
      <dgm:spPr/>
      <dgm:t>
        <a:bodyPr/>
        <a:lstStyle/>
        <a:p>
          <a:r>
            <a:rPr lang="uk-UA" sz="3200" dirty="0" smtClean="0"/>
            <a:t>Ключові </a:t>
          </a:r>
          <a:endParaRPr lang="ru-RU" sz="2600" dirty="0"/>
        </a:p>
      </dgm:t>
    </dgm:pt>
    <dgm:pt modelId="{FE5E8C05-7C95-4C38-96AB-3567044F9A0E}" type="parTrans" cxnId="{172E8215-0841-4FA9-959B-ABF167648A6F}">
      <dgm:prSet/>
      <dgm:spPr/>
      <dgm:t>
        <a:bodyPr/>
        <a:lstStyle/>
        <a:p>
          <a:endParaRPr lang="ru-RU"/>
        </a:p>
      </dgm:t>
    </dgm:pt>
    <dgm:pt modelId="{B91EEA0A-DA09-46F0-9CB9-4DCF4B5DAA9F}" type="sibTrans" cxnId="{172E8215-0841-4FA9-959B-ABF167648A6F}">
      <dgm:prSet/>
      <dgm:spPr/>
      <dgm:t>
        <a:bodyPr/>
        <a:lstStyle/>
        <a:p>
          <a:endParaRPr lang="ru-RU"/>
        </a:p>
      </dgm:t>
    </dgm:pt>
    <dgm:pt modelId="{C69FBF8D-5594-4257-B365-9E4938452FB1}">
      <dgm:prSet phldrT="[Текст]" custT="1"/>
      <dgm:spPr/>
      <dgm:t>
        <a:bodyPr/>
        <a:lstStyle/>
        <a:p>
          <a:r>
            <a:rPr lang="uk-UA" sz="3200" dirty="0" smtClean="0"/>
            <a:t>Базові </a:t>
          </a:r>
          <a:endParaRPr lang="ru-RU" sz="2600" dirty="0"/>
        </a:p>
      </dgm:t>
    </dgm:pt>
    <dgm:pt modelId="{FACC1174-846C-442A-A6E1-13650FA900CC}" type="parTrans" cxnId="{08FB3279-A882-46FD-8A72-5E2BD16F86BB}">
      <dgm:prSet/>
      <dgm:spPr/>
      <dgm:t>
        <a:bodyPr/>
        <a:lstStyle/>
        <a:p>
          <a:endParaRPr lang="ru-RU"/>
        </a:p>
      </dgm:t>
    </dgm:pt>
    <dgm:pt modelId="{C8324892-BF77-4C52-B0D9-633D3475B3C8}" type="sibTrans" cxnId="{08FB3279-A882-46FD-8A72-5E2BD16F86BB}">
      <dgm:prSet/>
      <dgm:spPr/>
      <dgm:t>
        <a:bodyPr/>
        <a:lstStyle/>
        <a:p>
          <a:endParaRPr lang="ru-RU"/>
        </a:p>
      </dgm:t>
    </dgm:pt>
    <dgm:pt modelId="{B206A4B0-D31C-4A71-BF4E-CA5E74EA3AC2}">
      <dgm:prSet phldrT="[Текст]" custT="1"/>
      <dgm:spPr/>
      <dgm:t>
        <a:bodyPr/>
        <a:lstStyle/>
        <a:p>
          <a:r>
            <a:rPr lang="uk-UA" sz="3200" dirty="0" smtClean="0"/>
            <a:t>Спеціальні</a:t>
          </a:r>
          <a:endParaRPr lang="ru-RU" sz="2600" dirty="0"/>
        </a:p>
      </dgm:t>
    </dgm:pt>
    <dgm:pt modelId="{23FAFAA0-C347-460A-A431-AB09897A213C}" type="parTrans" cxnId="{23E8E947-8913-4828-A770-A3BD0DA58A21}">
      <dgm:prSet/>
      <dgm:spPr/>
      <dgm:t>
        <a:bodyPr/>
        <a:lstStyle/>
        <a:p>
          <a:endParaRPr lang="ru-RU"/>
        </a:p>
      </dgm:t>
    </dgm:pt>
    <dgm:pt modelId="{8CE4F4AB-991C-45D9-A071-CDDE8D9422F6}" type="sibTrans" cxnId="{23E8E947-8913-4828-A770-A3BD0DA58A21}">
      <dgm:prSet/>
      <dgm:spPr/>
      <dgm:t>
        <a:bodyPr/>
        <a:lstStyle/>
        <a:p>
          <a:endParaRPr lang="ru-RU"/>
        </a:p>
      </dgm:t>
    </dgm:pt>
    <dgm:pt modelId="{5AE65752-E85A-4E1F-82F8-51826AF0EA03}">
      <dgm:prSet phldrT="[Текст]"/>
      <dgm:spPr/>
      <dgm:t>
        <a:bodyPr/>
        <a:lstStyle/>
        <a:p>
          <a:r>
            <a:rPr lang="uk-UA" dirty="0" smtClean="0"/>
            <a:t>загальні компетенції, які є необхідними для соціально-продуктивної діяльності</a:t>
          </a:r>
          <a:endParaRPr lang="ru-RU" dirty="0"/>
        </a:p>
      </dgm:t>
    </dgm:pt>
    <dgm:pt modelId="{AA1FA1F8-6736-4DBA-85D2-3B647F198C18}" type="parTrans" cxnId="{5692BD24-B4B0-4B16-9ED0-BD3C984E68C2}">
      <dgm:prSet/>
      <dgm:spPr/>
      <dgm:t>
        <a:bodyPr/>
        <a:lstStyle/>
        <a:p>
          <a:endParaRPr lang="ru-RU"/>
        </a:p>
      </dgm:t>
    </dgm:pt>
    <dgm:pt modelId="{0679E1D6-45B4-472A-986E-763FF736965B}" type="sibTrans" cxnId="{5692BD24-B4B0-4B16-9ED0-BD3C984E68C2}">
      <dgm:prSet/>
      <dgm:spPr/>
      <dgm:t>
        <a:bodyPr/>
        <a:lstStyle/>
        <a:p>
          <a:endParaRPr lang="ru-RU"/>
        </a:p>
      </dgm:t>
    </dgm:pt>
    <dgm:pt modelId="{992F64D9-6009-4789-9C11-1F8C2798F620}">
      <dgm:prSet phldrT="[Текст]"/>
      <dgm:spPr/>
      <dgm:t>
        <a:bodyPr/>
        <a:lstStyle/>
        <a:p>
          <a:r>
            <a:rPr lang="uk-UA" dirty="0" smtClean="0"/>
            <a:t>необхідні в певній професійній галузі</a:t>
          </a:r>
          <a:endParaRPr lang="ru-RU" dirty="0"/>
        </a:p>
      </dgm:t>
    </dgm:pt>
    <dgm:pt modelId="{8BE4F788-5DAB-4332-8BFE-A5BFA976ABE5}" type="parTrans" cxnId="{EF55CD0F-24CF-47FD-ACB6-119729B2B76F}">
      <dgm:prSet/>
      <dgm:spPr/>
      <dgm:t>
        <a:bodyPr/>
        <a:lstStyle/>
        <a:p>
          <a:endParaRPr lang="ru-RU"/>
        </a:p>
      </dgm:t>
    </dgm:pt>
    <dgm:pt modelId="{F7B2388A-3352-4055-9D04-7904F36E508C}" type="sibTrans" cxnId="{EF55CD0F-24CF-47FD-ACB6-119729B2B76F}">
      <dgm:prSet/>
      <dgm:spPr/>
      <dgm:t>
        <a:bodyPr/>
        <a:lstStyle/>
        <a:p>
          <a:endParaRPr lang="ru-RU"/>
        </a:p>
      </dgm:t>
    </dgm:pt>
    <dgm:pt modelId="{BF113195-FB9E-4DC4-A989-4B268AB2C9E7}">
      <dgm:prSet phldrT="[Текст]" custT="1"/>
      <dgm:spPr/>
      <dgm:t>
        <a:bodyPr/>
        <a:lstStyle/>
        <a:p>
          <a:r>
            <a:rPr lang="uk-UA" sz="2600" dirty="0" smtClean="0"/>
            <a:t>необхідні для виконання конкретної дії, розв'язання професійного завдання чи проблеми</a:t>
          </a:r>
          <a:endParaRPr lang="ru-RU" sz="2600" dirty="0"/>
        </a:p>
      </dgm:t>
    </dgm:pt>
    <dgm:pt modelId="{D6C42083-CDC2-4636-A3F8-EC11E882BD95}" type="parTrans" cxnId="{AE5B52BC-DD26-48C8-B8DA-0C365C036047}">
      <dgm:prSet/>
      <dgm:spPr/>
      <dgm:t>
        <a:bodyPr/>
        <a:lstStyle/>
        <a:p>
          <a:endParaRPr lang="ru-RU"/>
        </a:p>
      </dgm:t>
    </dgm:pt>
    <dgm:pt modelId="{2383FEA2-0EC2-48EF-854E-0E622FB9C443}" type="sibTrans" cxnId="{AE5B52BC-DD26-48C8-B8DA-0C365C036047}">
      <dgm:prSet/>
      <dgm:spPr/>
      <dgm:t>
        <a:bodyPr/>
        <a:lstStyle/>
        <a:p>
          <a:endParaRPr lang="ru-RU"/>
        </a:p>
      </dgm:t>
    </dgm:pt>
    <dgm:pt modelId="{FA98364C-6D27-44BF-960D-DA3A3EF0BAF1}" type="pres">
      <dgm:prSet presAssocID="{43858506-18DD-4F2A-A47B-30F50EDAA9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21195D-5D31-43F4-BA4B-887DAF007DB7}" type="pres">
      <dgm:prSet presAssocID="{E5E02D59-0B0E-458C-B72F-59BB1A351E53}" presName="composite" presStyleCnt="0"/>
      <dgm:spPr/>
    </dgm:pt>
    <dgm:pt modelId="{F516A9CF-D91D-4C76-B49A-A437EA404392}" type="pres">
      <dgm:prSet presAssocID="{E5E02D59-0B0E-458C-B72F-59BB1A351E5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99035-C8F3-4407-A3AF-58875A4EEB0C}" type="pres">
      <dgm:prSet presAssocID="{E5E02D59-0B0E-458C-B72F-59BB1A351E5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D8DDE-5F3D-4D6F-97FB-1CE83A4A7785}" type="pres">
      <dgm:prSet presAssocID="{B91EEA0A-DA09-46F0-9CB9-4DCF4B5DAA9F}" presName="space" presStyleCnt="0"/>
      <dgm:spPr/>
    </dgm:pt>
    <dgm:pt modelId="{FE803B8E-A576-4258-A9F5-9BF3031689D7}" type="pres">
      <dgm:prSet presAssocID="{C69FBF8D-5594-4257-B365-9E4938452FB1}" presName="composite" presStyleCnt="0"/>
      <dgm:spPr/>
    </dgm:pt>
    <dgm:pt modelId="{79F930DC-74E2-43CD-8C9F-D2E3CBAE8BCA}" type="pres">
      <dgm:prSet presAssocID="{C69FBF8D-5594-4257-B365-9E4938452FB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F149AD-C21D-42C3-9E35-4DB47947FE88}" type="pres">
      <dgm:prSet presAssocID="{C69FBF8D-5594-4257-B365-9E4938452FB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C7CAA-4974-4AE8-BACD-F00B4146AEF1}" type="pres">
      <dgm:prSet presAssocID="{C8324892-BF77-4C52-B0D9-633D3475B3C8}" presName="space" presStyleCnt="0"/>
      <dgm:spPr/>
    </dgm:pt>
    <dgm:pt modelId="{CD676FAA-A3D9-40FA-A238-EAD1AA8B5065}" type="pres">
      <dgm:prSet presAssocID="{B206A4B0-D31C-4A71-BF4E-CA5E74EA3AC2}" presName="composite" presStyleCnt="0"/>
      <dgm:spPr/>
    </dgm:pt>
    <dgm:pt modelId="{6F400CAE-CA19-482F-9404-0B2BCB1EACE5}" type="pres">
      <dgm:prSet presAssocID="{B206A4B0-D31C-4A71-BF4E-CA5E74EA3AC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FD264-69E4-477A-A852-79917B931295}" type="pres">
      <dgm:prSet presAssocID="{B206A4B0-D31C-4A71-BF4E-CA5E74EA3AC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E49C0E-D318-4D9A-A0D0-6EB9106BEBC7}" type="presOf" srcId="{E5E02D59-0B0E-458C-B72F-59BB1A351E53}" destId="{F516A9CF-D91D-4C76-B49A-A437EA404392}" srcOrd="0" destOrd="0" presId="urn:microsoft.com/office/officeart/2005/8/layout/hList1"/>
    <dgm:cxn modelId="{CE639B10-469C-4ED6-A1D7-E59FB68F62E7}" type="presOf" srcId="{C69FBF8D-5594-4257-B365-9E4938452FB1}" destId="{79F930DC-74E2-43CD-8C9F-D2E3CBAE8BCA}" srcOrd="0" destOrd="0" presId="urn:microsoft.com/office/officeart/2005/8/layout/hList1"/>
    <dgm:cxn modelId="{D955CCDC-902F-4A1A-9F1E-137E6E0723B6}" type="presOf" srcId="{5AE65752-E85A-4E1F-82F8-51826AF0EA03}" destId="{D3A99035-C8F3-4407-A3AF-58875A4EEB0C}" srcOrd="0" destOrd="0" presId="urn:microsoft.com/office/officeart/2005/8/layout/hList1"/>
    <dgm:cxn modelId="{EF55CD0F-24CF-47FD-ACB6-119729B2B76F}" srcId="{C69FBF8D-5594-4257-B365-9E4938452FB1}" destId="{992F64D9-6009-4789-9C11-1F8C2798F620}" srcOrd="0" destOrd="0" parTransId="{8BE4F788-5DAB-4332-8BFE-A5BFA976ABE5}" sibTransId="{F7B2388A-3352-4055-9D04-7904F36E508C}"/>
    <dgm:cxn modelId="{08FB3279-A882-46FD-8A72-5E2BD16F86BB}" srcId="{43858506-18DD-4F2A-A47B-30F50EDAA97B}" destId="{C69FBF8D-5594-4257-B365-9E4938452FB1}" srcOrd="1" destOrd="0" parTransId="{FACC1174-846C-442A-A6E1-13650FA900CC}" sibTransId="{C8324892-BF77-4C52-B0D9-633D3475B3C8}"/>
    <dgm:cxn modelId="{4774C85C-C173-438C-82F3-68E798DB649E}" type="presOf" srcId="{BF113195-FB9E-4DC4-A989-4B268AB2C9E7}" destId="{093FD264-69E4-477A-A852-79917B931295}" srcOrd="0" destOrd="0" presId="urn:microsoft.com/office/officeart/2005/8/layout/hList1"/>
    <dgm:cxn modelId="{172E8215-0841-4FA9-959B-ABF167648A6F}" srcId="{43858506-18DD-4F2A-A47B-30F50EDAA97B}" destId="{E5E02D59-0B0E-458C-B72F-59BB1A351E53}" srcOrd="0" destOrd="0" parTransId="{FE5E8C05-7C95-4C38-96AB-3567044F9A0E}" sibTransId="{B91EEA0A-DA09-46F0-9CB9-4DCF4B5DAA9F}"/>
    <dgm:cxn modelId="{C1745012-7AD3-48FC-8E21-CC04DA7B834C}" type="presOf" srcId="{B206A4B0-D31C-4A71-BF4E-CA5E74EA3AC2}" destId="{6F400CAE-CA19-482F-9404-0B2BCB1EACE5}" srcOrd="0" destOrd="0" presId="urn:microsoft.com/office/officeart/2005/8/layout/hList1"/>
    <dgm:cxn modelId="{20F27CD0-0087-4588-9F06-95EBF887A6BC}" type="presOf" srcId="{43858506-18DD-4F2A-A47B-30F50EDAA97B}" destId="{FA98364C-6D27-44BF-960D-DA3A3EF0BAF1}" srcOrd="0" destOrd="0" presId="urn:microsoft.com/office/officeart/2005/8/layout/hList1"/>
    <dgm:cxn modelId="{5692BD24-B4B0-4B16-9ED0-BD3C984E68C2}" srcId="{E5E02D59-0B0E-458C-B72F-59BB1A351E53}" destId="{5AE65752-E85A-4E1F-82F8-51826AF0EA03}" srcOrd="0" destOrd="0" parTransId="{AA1FA1F8-6736-4DBA-85D2-3B647F198C18}" sibTransId="{0679E1D6-45B4-472A-986E-763FF736965B}"/>
    <dgm:cxn modelId="{AE5B52BC-DD26-48C8-B8DA-0C365C036047}" srcId="{B206A4B0-D31C-4A71-BF4E-CA5E74EA3AC2}" destId="{BF113195-FB9E-4DC4-A989-4B268AB2C9E7}" srcOrd="0" destOrd="0" parTransId="{D6C42083-CDC2-4636-A3F8-EC11E882BD95}" sibTransId="{2383FEA2-0EC2-48EF-854E-0E622FB9C443}"/>
    <dgm:cxn modelId="{F997F715-BD5B-4E5D-BBD4-6863C755474C}" type="presOf" srcId="{992F64D9-6009-4789-9C11-1F8C2798F620}" destId="{1CF149AD-C21D-42C3-9E35-4DB47947FE88}" srcOrd="0" destOrd="0" presId="urn:microsoft.com/office/officeart/2005/8/layout/hList1"/>
    <dgm:cxn modelId="{23E8E947-8913-4828-A770-A3BD0DA58A21}" srcId="{43858506-18DD-4F2A-A47B-30F50EDAA97B}" destId="{B206A4B0-D31C-4A71-BF4E-CA5E74EA3AC2}" srcOrd="2" destOrd="0" parTransId="{23FAFAA0-C347-460A-A431-AB09897A213C}" sibTransId="{8CE4F4AB-991C-45D9-A071-CDDE8D9422F6}"/>
    <dgm:cxn modelId="{6CA085D7-69A0-4E6B-A6AA-4CCBA8ECA5A3}" type="presParOf" srcId="{FA98364C-6D27-44BF-960D-DA3A3EF0BAF1}" destId="{2621195D-5D31-43F4-BA4B-887DAF007DB7}" srcOrd="0" destOrd="0" presId="urn:microsoft.com/office/officeart/2005/8/layout/hList1"/>
    <dgm:cxn modelId="{FBB3A07A-007F-46F7-854D-8C196F7D52BC}" type="presParOf" srcId="{2621195D-5D31-43F4-BA4B-887DAF007DB7}" destId="{F516A9CF-D91D-4C76-B49A-A437EA404392}" srcOrd="0" destOrd="0" presId="urn:microsoft.com/office/officeart/2005/8/layout/hList1"/>
    <dgm:cxn modelId="{0883C25C-F292-4ED4-B7F5-8A3F031722D1}" type="presParOf" srcId="{2621195D-5D31-43F4-BA4B-887DAF007DB7}" destId="{D3A99035-C8F3-4407-A3AF-58875A4EEB0C}" srcOrd="1" destOrd="0" presId="urn:microsoft.com/office/officeart/2005/8/layout/hList1"/>
    <dgm:cxn modelId="{E60D3A55-27D1-4B07-B1A5-91B42C22F926}" type="presParOf" srcId="{FA98364C-6D27-44BF-960D-DA3A3EF0BAF1}" destId="{782D8DDE-5F3D-4D6F-97FB-1CE83A4A7785}" srcOrd="1" destOrd="0" presId="urn:microsoft.com/office/officeart/2005/8/layout/hList1"/>
    <dgm:cxn modelId="{360CD35A-E990-4757-A880-EF720ABBE293}" type="presParOf" srcId="{FA98364C-6D27-44BF-960D-DA3A3EF0BAF1}" destId="{FE803B8E-A576-4258-A9F5-9BF3031689D7}" srcOrd="2" destOrd="0" presId="urn:microsoft.com/office/officeart/2005/8/layout/hList1"/>
    <dgm:cxn modelId="{18FDCE3E-EE1B-46B6-9EB2-3F56F69D3921}" type="presParOf" srcId="{FE803B8E-A576-4258-A9F5-9BF3031689D7}" destId="{79F930DC-74E2-43CD-8C9F-D2E3CBAE8BCA}" srcOrd="0" destOrd="0" presId="urn:microsoft.com/office/officeart/2005/8/layout/hList1"/>
    <dgm:cxn modelId="{C18799CA-6B7B-4842-929A-EA69093D1C04}" type="presParOf" srcId="{FE803B8E-A576-4258-A9F5-9BF3031689D7}" destId="{1CF149AD-C21D-42C3-9E35-4DB47947FE88}" srcOrd="1" destOrd="0" presId="urn:microsoft.com/office/officeart/2005/8/layout/hList1"/>
    <dgm:cxn modelId="{2801CF7C-E30B-4DF7-B55E-425606719ACD}" type="presParOf" srcId="{FA98364C-6D27-44BF-960D-DA3A3EF0BAF1}" destId="{212C7CAA-4974-4AE8-BACD-F00B4146AEF1}" srcOrd="3" destOrd="0" presId="urn:microsoft.com/office/officeart/2005/8/layout/hList1"/>
    <dgm:cxn modelId="{2E8F96E3-F0D0-4557-BF38-60CBAAF1F43B}" type="presParOf" srcId="{FA98364C-6D27-44BF-960D-DA3A3EF0BAF1}" destId="{CD676FAA-A3D9-40FA-A238-EAD1AA8B5065}" srcOrd="4" destOrd="0" presId="urn:microsoft.com/office/officeart/2005/8/layout/hList1"/>
    <dgm:cxn modelId="{74335C7F-BC47-4F15-8997-92DF8ECD71FD}" type="presParOf" srcId="{CD676FAA-A3D9-40FA-A238-EAD1AA8B5065}" destId="{6F400CAE-CA19-482F-9404-0B2BCB1EACE5}" srcOrd="0" destOrd="0" presId="urn:microsoft.com/office/officeart/2005/8/layout/hList1"/>
    <dgm:cxn modelId="{54968DAA-5397-48CD-A656-1E047B085DA0}" type="presParOf" srcId="{CD676FAA-A3D9-40FA-A238-EAD1AA8B5065}" destId="{093FD264-69E4-477A-A852-79917B9312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420EF2-5084-4BE7-A1DB-A3BB09250BD1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90D210-4292-481D-A08C-A5EB7B205828}">
      <dgm:prSet phldrT="[Текст]"/>
      <dgm:spPr/>
      <dgm:t>
        <a:bodyPr/>
        <a:lstStyle/>
        <a:p>
          <a:r>
            <a:rPr lang="uk-UA" dirty="0" smtClean="0"/>
            <a:t>Інформаційна компетентність</a:t>
          </a:r>
          <a:endParaRPr lang="ru-RU" dirty="0"/>
        </a:p>
      </dgm:t>
    </dgm:pt>
    <dgm:pt modelId="{E059D35B-0271-45E4-A4D6-FA726A2E4DA9}" type="parTrans" cxnId="{6912D446-43EA-4EBA-BB25-8EBE62F5A839}">
      <dgm:prSet/>
      <dgm:spPr/>
      <dgm:t>
        <a:bodyPr/>
        <a:lstStyle/>
        <a:p>
          <a:endParaRPr lang="ru-RU"/>
        </a:p>
      </dgm:t>
    </dgm:pt>
    <dgm:pt modelId="{CCAC443F-EFF4-486B-8AFB-9E90812B3301}" type="sibTrans" cxnId="{6912D446-43EA-4EBA-BB25-8EBE62F5A839}">
      <dgm:prSet/>
      <dgm:spPr/>
      <dgm:t>
        <a:bodyPr/>
        <a:lstStyle/>
        <a:p>
          <a:endParaRPr lang="ru-RU"/>
        </a:p>
      </dgm:t>
    </dgm:pt>
    <dgm:pt modelId="{BC2C437D-8591-4826-BA90-3F301EA019DC}">
      <dgm:prSet phldrT="[Текст]" custT="1"/>
      <dgm:spPr/>
      <dgm:t>
        <a:bodyPr/>
        <a:lstStyle/>
        <a:p>
          <a:r>
            <a:rPr lang="uk-UA" sz="2000" dirty="0" err="1" smtClean="0"/>
            <a:t>ціннісно</a:t>
          </a:r>
          <a:r>
            <a:rPr lang="uk-UA" sz="2000" dirty="0" smtClean="0"/>
            <a:t>-мотиваційний компонент</a:t>
          </a:r>
          <a:endParaRPr lang="ru-RU" sz="2000" dirty="0"/>
        </a:p>
      </dgm:t>
    </dgm:pt>
    <dgm:pt modelId="{0B3D920D-C6EC-4326-8F63-85B96936DA6B}" type="parTrans" cxnId="{16815CF6-73FC-48CE-9A53-FFE8A9A80C61}">
      <dgm:prSet/>
      <dgm:spPr/>
      <dgm:t>
        <a:bodyPr/>
        <a:lstStyle/>
        <a:p>
          <a:endParaRPr lang="ru-RU"/>
        </a:p>
      </dgm:t>
    </dgm:pt>
    <dgm:pt modelId="{701C2126-231C-4AA4-92D0-9CA5D0FA0836}" type="sibTrans" cxnId="{16815CF6-73FC-48CE-9A53-FFE8A9A80C61}">
      <dgm:prSet/>
      <dgm:spPr/>
      <dgm:t>
        <a:bodyPr/>
        <a:lstStyle/>
        <a:p>
          <a:endParaRPr lang="ru-RU"/>
        </a:p>
      </dgm:t>
    </dgm:pt>
    <dgm:pt modelId="{41A820B3-D37F-4308-BEF7-B43CFAD7E45A}">
      <dgm:prSet phldrT="[Текст]" custT="1"/>
      <dgm:spPr/>
      <dgm:t>
        <a:bodyPr/>
        <a:lstStyle/>
        <a:p>
          <a:r>
            <a:rPr lang="uk-UA" sz="2000" dirty="0" smtClean="0"/>
            <a:t>когнітивний компонент  </a:t>
          </a:r>
          <a:endParaRPr lang="ru-RU" sz="2000" dirty="0"/>
        </a:p>
      </dgm:t>
    </dgm:pt>
    <dgm:pt modelId="{FCD0AE55-AD70-4340-8B9F-A715754DC89F}" type="parTrans" cxnId="{78529131-0C63-406E-BCBB-17D2BD5A6E94}">
      <dgm:prSet/>
      <dgm:spPr/>
      <dgm:t>
        <a:bodyPr/>
        <a:lstStyle/>
        <a:p>
          <a:endParaRPr lang="ru-RU"/>
        </a:p>
      </dgm:t>
    </dgm:pt>
    <dgm:pt modelId="{5D0F0AC5-2622-40B0-A629-33E6B58D2CCD}" type="sibTrans" cxnId="{78529131-0C63-406E-BCBB-17D2BD5A6E94}">
      <dgm:prSet/>
      <dgm:spPr/>
      <dgm:t>
        <a:bodyPr/>
        <a:lstStyle/>
        <a:p>
          <a:endParaRPr lang="ru-RU"/>
        </a:p>
      </dgm:t>
    </dgm:pt>
    <dgm:pt modelId="{9A2BF218-23F5-4C41-BAEF-38AA9F03138F}">
      <dgm:prSet phldrT="[Текст]" custT="1"/>
      <dgm:spPr/>
      <dgm:t>
        <a:bodyPr/>
        <a:lstStyle/>
        <a:p>
          <a:r>
            <a:rPr lang="uk-UA" sz="2000" dirty="0" smtClean="0"/>
            <a:t>діяльнісний компонент</a:t>
          </a:r>
          <a:endParaRPr lang="ru-RU" sz="2000" dirty="0"/>
        </a:p>
      </dgm:t>
    </dgm:pt>
    <dgm:pt modelId="{7CECB250-9798-465D-8520-7131718BAE45}" type="parTrans" cxnId="{DA9314B7-538F-4A36-87E1-8D74940032CE}">
      <dgm:prSet/>
      <dgm:spPr/>
      <dgm:t>
        <a:bodyPr/>
        <a:lstStyle/>
        <a:p>
          <a:endParaRPr lang="ru-RU"/>
        </a:p>
      </dgm:t>
    </dgm:pt>
    <dgm:pt modelId="{B2EDD7B9-88A5-455B-93EC-2D24AA890E45}" type="sibTrans" cxnId="{DA9314B7-538F-4A36-87E1-8D74940032CE}">
      <dgm:prSet/>
      <dgm:spPr/>
      <dgm:t>
        <a:bodyPr/>
        <a:lstStyle/>
        <a:p>
          <a:endParaRPr lang="ru-RU"/>
        </a:p>
      </dgm:t>
    </dgm:pt>
    <dgm:pt modelId="{8BD276AA-51EB-4308-B7CE-619782B029BB}">
      <dgm:prSet phldrT="[Текст]" custT="1"/>
      <dgm:spPr/>
      <dgm:t>
        <a:bodyPr/>
        <a:lstStyle/>
        <a:p>
          <a:r>
            <a:rPr lang="uk-UA" sz="2000" dirty="0" smtClean="0"/>
            <a:t>рефлексивний  компонент  </a:t>
          </a:r>
          <a:endParaRPr lang="ru-RU" sz="2000" dirty="0"/>
        </a:p>
      </dgm:t>
    </dgm:pt>
    <dgm:pt modelId="{F6794262-ED33-41C4-BEBC-F8298CFC3349}" type="parTrans" cxnId="{278DA06E-6AB8-4589-ABA9-B4311478D783}">
      <dgm:prSet/>
      <dgm:spPr/>
      <dgm:t>
        <a:bodyPr/>
        <a:lstStyle/>
        <a:p>
          <a:endParaRPr lang="ru-RU"/>
        </a:p>
      </dgm:t>
    </dgm:pt>
    <dgm:pt modelId="{F0C99F61-2227-4DD2-B89F-39104F218D21}" type="sibTrans" cxnId="{278DA06E-6AB8-4589-ABA9-B4311478D783}">
      <dgm:prSet/>
      <dgm:spPr/>
      <dgm:t>
        <a:bodyPr/>
        <a:lstStyle/>
        <a:p>
          <a:endParaRPr lang="ru-RU"/>
        </a:p>
      </dgm:t>
    </dgm:pt>
    <dgm:pt modelId="{201E43D5-7499-4A5E-B5D4-F7028523FE72}">
      <dgm:prSet phldrT="[Текст]" custT="1"/>
      <dgm:spPr/>
      <dgm:t>
        <a:bodyPr/>
        <a:lstStyle/>
        <a:p>
          <a:r>
            <a:rPr lang="uk-UA" sz="2000" dirty="0" smtClean="0"/>
            <a:t>предметно-орієнтований компонент</a:t>
          </a:r>
          <a:endParaRPr lang="ru-RU" sz="2000" dirty="0"/>
        </a:p>
      </dgm:t>
    </dgm:pt>
    <dgm:pt modelId="{71289014-092C-455F-9A6B-2C463B53733D}" type="parTrans" cxnId="{15F92050-AC00-4D9E-84C1-B0CC0B8DF719}">
      <dgm:prSet/>
      <dgm:spPr/>
      <dgm:t>
        <a:bodyPr/>
        <a:lstStyle/>
        <a:p>
          <a:endParaRPr lang="ru-RU"/>
        </a:p>
      </dgm:t>
    </dgm:pt>
    <dgm:pt modelId="{4D763954-3655-418C-9557-C94D864F7A88}" type="sibTrans" cxnId="{15F92050-AC00-4D9E-84C1-B0CC0B8DF719}">
      <dgm:prSet/>
      <dgm:spPr/>
      <dgm:t>
        <a:bodyPr/>
        <a:lstStyle/>
        <a:p>
          <a:endParaRPr lang="ru-RU"/>
        </a:p>
      </dgm:t>
    </dgm:pt>
    <dgm:pt modelId="{E74D50DF-2A64-4DE9-B547-E790685C7916}" type="pres">
      <dgm:prSet presAssocID="{B1420EF2-5084-4BE7-A1DB-A3BB09250BD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7DC925-777C-48A9-B635-253090580D39}" type="pres">
      <dgm:prSet presAssocID="{5D90D210-4292-481D-A08C-A5EB7B205828}" presName="composite" presStyleCnt="0"/>
      <dgm:spPr/>
    </dgm:pt>
    <dgm:pt modelId="{9E322636-EC78-40E0-9C24-EFD0AF2C3789}" type="pres">
      <dgm:prSet presAssocID="{5D90D210-4292-481D-A08C-A5EB7B205828}" presName="rect1" presStyleLbl="trAlignAcc1" presStyleIdx="0" presStyleCnt="1" custScaleY="157759" custLinFactNeighborX="998" custLinFactNeighborY="33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7009A-0DD9-4DB2-8D0D-CA841A59BF8E}" type="pres">
      <dgm:prSet presAssocID="{5D90D210-4292-481D-A08C-A5EB7B205828}" presName="rect2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12E04272-5A40-47C4-ACB1-12245AE6A9BE}" type="presOf" srcId="{BC2C437D-8591-4826-BA90-3F301EA019DC}" destId="{9E322636-EC78-40E0-9C24-EFD0AF2C3789}" srcOrd="0" destOrd="1" presId="urn:microsoft.com/office/officeart/2008/layout/PictureStrips"/>
    <dgm:cxn modelId="{8AB1F249-8C75-431B-A076-93495552D22F}" type="presOf" srcId="{5D90D210-4292-481D-A08C-A5EB7B205828}" destId="{9E322636-EC78-40E0-9C24-EFD0AF2C3789}" srcOrd="0" destOrd="0" presId="urn:microsoft.com/office/officeart/2008/layout/PictureStrips"/>
    <dgm:cxn modelId="{856DF288-D9DA-41FB-A714-888E6D202C40}" type="presOf" srcId="{B1420EF2-5084-4BE7-A1DB-A3BB09250BD1}" destId="{E74D50DF-2A64-4DE9-B547-E790685C7916}" srcOrd="0" destOrd="0" presId="urn:microsoft.com/office/officeart/2008/layout/PictureStrips"/>
    <dgm:cxn modelId="{16815CF6-73FC-48CE-9A53-FFE8A9A80C61}" srcId="{5D90D210-4292-481D-A08C-A5EB7B205828}" destId="{BC2C437D-8591-4826-BA90-3F301EA019DC}" srcOrd="0" destOrd="0" parTransId="{0B3D920D-C6EC-4326-8F63-85B96936DA6B}" sibTransId="{701C2126-231C-4AA4-92D0-9CA5D0FA0836}"/>
    <dgm:cxn modelId="{DA9314B7-538F-4A36-87E1-8D74940032CE}" srcId="{5D90D210-4292-481D-A08C-A5EB7B205828}" destId="{9A2BF218-23F5-4C41-BAEF-38AA9F03138F}" srcOrd="2" destOrd="0" parTransId="{7CECB250-9798-465D-8520-7131718BAE45}" sibTransId="{B2EDD7B9-88A5-455B-93EC-2D24AA890E45}"/>
    <dgm:cxn modelId="{7BD0E97B-FEEB-4B71-80A7-92679D21968D}" type="presOf" srcId="{9A2BF218-23F5-4C41-BAEF-38AA9F03138F}" destId="{9E322636-EC78-40E0-9C24-EFD0AF2C3789}" srcOrd="0" destOrd="3" presId="urn:microsoft.com/office/officeart/2008/layout/PictureStrips"/>
    <dgm:cxn modelId="{B6E838BC-9CC7-4E0B-A556-C72C529EE15D}" type="presOf" srcId="{8BD276AA-51EB-4308-B7CE-619782B029BB}" destId="{9E322636-EC78-40E0-9C24-EFD0AF2C3789}" srcOrd="0" destOrd="5" presId="urn:microsoft.com/office/officeart/2008/layout/PictureStrips"/>
    <dgm:cxn modelId="{15F92050-AC00-4D9E-84C1-B0CC0B8DF719}" srcId="{5D90D210-4292-481D-A08C-A5EB7B205828}" destId="{201E43D5-7499-4A5E-B5D4-F7028523FE72}" srcOrd="3" destOrd="0" parTransId="{71289014-092C-455F-9A6B-2C463B53733D}" sibTransId="{4D763954-3655-418C-9557-C94D864F7A88}"/>
    <dgm:cxn modelId="{78529131-0C63-406E-BCBB-17D2BD5A6E94}" srcId="{5D90D210-4292-481D-A08C-A5EB7B205828}" destId="{41A820B3-D37F-4308-BEF7-B43CFAD7E45A}" srcOrd="1" destOrd="0" parTransId="{FCD0AE55-AD70-4340-8B9F-A715754DC89F}" sibTransId="{5D0F0AC5-2622-40B0-A629-33E6B58D2CCD}"/>
    <dgm:cxn modelId="{66E5C545-2E8F-4A47-8333-E68FFDF85645}" type="presOf" srcId="{41A820B3-D37F-4308-BEF7-B43CFAD7E45A}" destId="{9E322636-EC78-40E0-9C24-EFD0AF2C3789}" srcOrd="0" destOrd="2" presId="urn:microsoft.com/office/officeart/2008/layout/PictureStrips"/>
    <dgm:cxn modelId="{55492BA4-31CB-4EA9-A24F-280B311E6C10}" type="presOf" srcId="{201E43D5-7499-4A5E-B5D4-F7028523FE72}" destId="{9E322636-EC78-40E0-9C24-EFD0AF2C3789}" srcOrd="0" destOrd="4" presId="urn:microsoft.com/office/officeart/2008/layout/PictureStrips"/>
    <dgm:cxn modelId="{6912D446-43EA-4EBA-BB25-8EBE62F5A839}" srcId="{B1420EF2-5084-4BE7-A1DB-A3BB09250BD1}" destId="{5D90D210-4292-481D-A08C-A5EB7B205828}" srcOrd="0" destOrd="0" parTransId="{E059D35B-0271-45E4-A4D6-FA726A2E4DA9}" sibTransId="{CCAC443F-EFF4-486B-8AFB-9E90812B3301}"/>
    <dgm:cxn modelId="{278DA06E-6AB8-4589-ABA9-B4311478D783}" srcId="{5D90D210-4292-481D-A08C-A5EB7B205828}" destId="{8BD276AA-51EB-4308-B7CE-619782B029BB}" srcOrd="4" destOrd="0" parTransId="{F6794262-ED33-41C4-BEBC-F8298CFC3349}" sibTransId="{F0C99F61-2227-4DD2-B89F-39104F218D21}"/>
    <dgm:cxn modelId="{12417EF2-7D38-4A8E-B9F5-A13FE1D17A05}" type="presParOf" srcId="{E74D50DF-2A64-4DE9-B547-E790685C7916}" destId="{FC7DC925-777C-48A9-B635-253090580D39}" srcOrd="0" destOrd="0" presId="urn:microsoft.com/office/officeart/2008/layout/PictureStrips"/>
    <dgm:cxn modelId="{C17C418F-611B-4BB0-B990-4E312D043F30}" type="presParOf" srcId="{FC7DC925-777C-48A9-B635-253090580D39}" destId="{9E322636-EC78-40E0-9C24-EFD0AF2C3789}" srcOrd="0" destOrd="0" presId="urn:microsoft.com/office/officeart/2008/layout/PictureStrips"/>
    <dgm:cxn modelId="{535A1322-FBC2-44E4-A3BA-9C55A39150CD}" type="presParOf" srcId="{FC7DC925-777C-48A9-B635-253090580D39}" destId="{4B87009A-0DD9-4DB2-8D0D-CA841A59BF8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33B46A-FC9C-4419-BD57-D90CE9CE7DE9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</dgm:pt>
    <dgm:pt modelId="{726463C7-727D-453D-9DF8-FB10295AB341}">
      <dgm:prSet phldrT="[Текст]"/>
      <dgm:spPr/>
      <dgm:t>
        <a:bodyPr/>
        <a:lstStyle/>
        <a:p>
          <a:r>
            <a:rPr lang="uk-UA" dirty="0" smtClean="0"/>
            <a:t>Інформаційна грамотність і вміння працювати з даними</a:t>
          </a:r>
          <a:endParaRPr lang="ru-RU" dirty="0"/>
        </a:p>
      </dgm:t>
    </dgm:pt>
    <dgm:pt modelId="{4A2AF878-100B-4216-A348-F537882A90C0}" type="parTrans" cxnId="{B972CBBF-CB90-4A5B-8D27-6CCA2C6A66B9}">
      <dgm:prSet/>
      <dgm:spPr/>
      <dgm:t>
        <a:bodyPr/>
        <a:lstStyle/>
        <a:p>
          <a:endParaRPr lang="ru-RU"/>
        </a:p>
      </dgm:t>
    </dgm:pt>
    <dgm:pt modelId="{7FD8ECF2-900B-42DF-8EFB-B0DE89979095}" type="sibTrans" cxnId="{B972CBBF-CB90-4A5B-8D27-6CCA2C6A66B9}">
      <dgm:prSet/>
      <dgm:spPr/>
      <dgm:t>
        <a:bodyPr/>
        <a:lstStyle/>
        <a:p>
          <a:endParaRPr lang="ru-RU"/>
        </a:p>
      </dgm:t>
    </dgm:pt>
    <dgm:pt modelId="{E1F80EEA-E1E0-4F0B-BA93-F4563C85ABE7}">
      <dgm:prSet phldrT="[Текст]"/>
      <dgm:spPr/>
      <dgm:t>
        <a:bodyPr/>
        <a:lstStyle/>
        <a:p>
          <a:r>
            <a:rPr lang="uk-UA" dirty="0" smtClean="0"/>
            <a:t>Комунікація та спільна робота</a:t>
          </a:r>
          <a:endParaRPr lang="ru-RU" dirty="0"/>
        </a:p>
      </dgm:t>
    </dgm:pt>
    <dgm:pt modelId="{1898E521-09BB-4AEB-91FA-078D00473E6F}" type="parTrans" cxnId="{232FDC05-A492-4769-B915-41FB8CD033EB}">
      <dgm:prSet/>
      <dgm:spPr/>
      <dgm:t>
        <a:bodyPr/>
        <a:lstStyle/>
        <a:p>
          <a:endParaRPr lang="ru-RU"/>
        </a:p>
      </dgm:t>
    </dgm:pt>
    <dgm:pt modelId="{D46C8B13-84C9-4E9B-862D-C7AECD775DC1}" type="sibTrans" cxnId="{232FDC05-A492-4769-B915-41FB8CD033EB}">
      <dgm:prSet/>
      <dgm:spPr/>
      <dgm:t>
        <a:bodyPr/>
        <a:lstStyle/>
        <a:p>
          <a:endParaRPr lang="ru-RU"/>
        </a:p>
      </dgm:t>
    </dgm:pt>
    <dgm:pt modelId="{13B5C3B9-9EA2-478D-AA06-5F95C87A608B}">
      <dgm:prSet phldrT="[Текст]"/>
      <dgm:spPr/>
      <dgm:t>
        <a:bodyPr/>
        <a:lstStyle/>
        <a:p>
          <a:r>
            <a:rPr lang="uk-UA" dirty="0" smtClean="0"/>
            <a:t>Створення контенту</a:t>
          </a:r>
          <a:endParaRPr lang="ru-RU" dirty="0"/>
        </a:p>
      </dgm:t>
    </dgm:pt>
    <dgm:pt modelId="{DE9EB13D-AB1D-4FF9-B3BD-2D6916E5B588}" type="parTrans" cxnId="{777B8D9C-3F22-45BB-9F51-26042251DC3E}">
      <dgm:prSet/>
      <dgm:spPr/>
      <dgm:t>
        <a:bodyPr/>
        <a:lstStyle/>
        <a:p>
          <a:endParaRPr lang="ru-RU"/>
        </a:p>
      </dgm:t>
    </dgm:pt>
    <dgm:pt modelId="{D6F849A5-EC11-447C-832E-D2FE2F982017}" type="sibTrans" cxnId="{777B8D9C-3F22-45BB-9F51-26042251DC3E}">
      <dgm:prSet/>
      <dgm:spPr/>
      <dgm:t>
        <a:bodyPr/>
        <a:lstStyle/>
        <a:p>
          <a:endParaRPr lang="ru-RU"/>
        </a:p>
      </dgm:t>
    </dgm:pt>
    <dgm:pt modelId="{C67E5806-3337-4D61-ABA0-9447C5014AB0}">
      <dgm:prSet phldrT="[Текст]"/>
      <dgm:spPr/>
      <dgm:t>
        <a:bodyPr/>
        <a:lstStyle/>
        <a:p>
          <a:r>
            <a:rPr lang="uk-UA" dirty="0" smtClean="0"/>
            <a:t>Безпечне користування</a:t>
          </a:r>
          <a:endParaRPr lang="ru-RU" dirty="0"/>
        </a:p>
      </dgm:t>
    </dgm:pt>
    <dgm:pt modelId="{DC40A666-A23B-41B8-BEAF-D1AB2683F266}" type="parTrans" cxnId="{D647114F-EC57-4F55-BEA7-2C8BBE8B9E49}">
      <dgm:prSet/>
      <dgm:spPr/>
      <dgm:t>
        <a:bodyPr/>
        <a:lstStyle/>
        <a:p>
          <a:endParaRPr lang="ru-RU"/>
        </a:p>
      </dgm:t>
    </dgm:pt>
    <dgm:pt modelId="{84E4330A-46C6-4056-B3EB-5D8B4842D4BD}" type="sibTrans" cxnId="{D647114F-EC57-4F55-BEA7-2C8BBE8B9E49}">
      <dgm:prSet/>
      <dgm:spPr/>
      <dgm:t>
        <a:bodyPr/>
        <a:lstStyle/>
        <a:p>
          <a:endParaRPr lang="ru-RU"/>
        </a:p>
      </dgm:t>
    </dgm:pt>
    <dgm:pt modelId="{CEE044A5-AC36-45F8-A2FC-11867A6E4B2D}">
      <dgm:prSet phldrT="[Текст]"/>
      <dgm:spPr/>
      <dgm:t>
        <a:bodyPr/>
        <a:lstStyle/>
        <a:p>
          <a:r>
            <a:rPr lang="uk-UA" dirty="0" smtClean="0"/>
            <a:t>Вирішення проблем</a:t>
          </a:r>
          <a:endParaRPr lang="ru-RU" dirty="0"/>
        </a:p>
      </dgm:t>
    </dgm:pt>
    <dgm:pt modelId="{A35D8D21-21FA-4392-94B9-52D153D89521}" type="parTrans" cxnId="{EB3AB21E-2761-479F-A0E5-74FD346E8868}">
      <dgm:prSet/>
      <dgm:spPr/>
      <dgm:t>
        <a:bodyPr/>
        <a:lstStyle/>
        <a:p>
          <a:endParaRPr lang="ru-RU"/>
        </a:p>
      </dgm:t>
    </dgm:pt>
    <dgm:pt modelId="{6113CA62-1E53-4E02-B298-10E4530C80A6}" type="sibTrans" cxnId="{EB3AB21E-2761-479F-A0E5-74FD346E8868}">
      <dgm:prSet/>
      <dgm:spPr/>
      <dgm:t>
        <a:bodyPr/>
        <a:lstStyle/>
        <a:p>
          <a:endParaRPr lang="ru-RU"/>
        </a:p>
      </dgm:t>
    </dgm:pt>
    <dgm:pt modelId="{60E82EB7-44E6-497B-9A09-D0672D692FAE}" type="pres">
      <dgm:prSet presAssocID="{0F33B46A-FC9C-4419-BD57-D90CE9CE7DE9}" presName="linearFlow" presStyleCnt="0">
        <dgm:presLayoutVars>
          <dgm:dir/>
          <dgm:resizeHandles val="exact"/>
        </dgm:presLayoutVars>
      </dgm:prSet>
      <dgm:spPr/>
    </dgm:pt>
    <dgm:pt modelId="{154C6AF4-172F-410C-87C0-1C4FF22BFD37}" type="pres">
      <dgm:prSet presAssocID="{726463C7-727D-453D-9DF8-FB10295AB341}" presName="composite" presStyleCnt="0"/>
      <dgm:spPr/>
    </dgm:pt>
    <dgm:pt modelId="{EDFC064E-3F5F-49C7-8E52-A244B41359AB}" type="pres">
      <dgm:prSet presAssocID="{726463C7-727D-453D-9DF8-FB10295AB341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A6030CF7-9622-4E39-96DA-292A121A79F8}" type="pres">
      <dgm:prSet presAssocID="{726463C7-727D-453D-9DF8-FB10295AB341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A3FF5-137D-412A-972F-A8FC1D813B1D}" type="pres">
      <dgm:prSet presAssocID="{7FD8ECF2-900B-42DF-8EFB-B0DE89979095}" presName="spacing" presStyleCnt="0"/>
      <dgm:spPr/>
    </dgm:pt>
    <dgm:pt modelId="{90919A8B-9927-4118-8B5F-0D4858D4DCAF}" type="pres">
      <dgm:prSet presAssocID="{E1F80EEA-E1E0-4F0B-BA93-F4563C85ABE7}" presName="composite" presStyleCnt="0"/>
      <dgm:spPr/>
    </dgm:pt>
    <dgm:pt modelId="{367FB819-0FE4-4763-BD01-B724262815D1}" type="pres">
      <dgm:prSet presAssocID="{E1F80EEA-E1E0-4F0B-BA93-F4563C85ABE7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AFDFA3C-C0E3-4460-BF92-D48F4258EC64}" type="pres">
      <dgm:prSet presAssocID="{E1F80EEA-E1E0-4F0B-BA93-F4563C85ABE7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86566-C448-4C3B-853F-1DA5B69A83DE}" type="pres">
      <dgm:prSet presAssocID="{D46C8B13-84C9-4E9B-862D-C7AECD775DC1}" presName="spacing" presStyleCnt="0"/>
      <dgm:spPr/>
    </dgm:pt>
    <dgm:pt modelId="{E8DB66B5-18D1-4ED2-987A-C57CF613BBDB}" type="pres">
      <dgm:prSet presAssocID="{13B5C3B9-9EA2-478D-AA06-5F95C87A608B}" presName="composite" presStyleCnt="0"/>
      <dgm:spPr/>
    </dgm:pt>
    <dgm:pt modelId="{4345379F-75EE-4C28-AD0D-1F6B7FBE2DF7}" type="pres">
      <dgm:prSet presAssocID="{13B5C3B9-9EA2-478D-AA06-5F95C87A608B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4E62EDD-E222-40EA-A4E8-82E0D343E8E3}" type="pres">
      <dgm:prSet presAssocID="{13B5C3B9-9EA2-478D-AA06-5F95C87A608B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B36BC-4B5B-4C51-A530-00088E259CA4}" type="pres">
      <dgm:prSet presAssocID="{D6F849A5-EC11-447C-832E-D2FE2F982017}" presName="spacing" presStyleCnt="0"/>
      <dgm:spPr/>
    </dgm:pt>
    <dgm:pt modelId="{1C054263-E275-44AA-8F97-3CADC38FE4E6}" type="pres">
      <dgm:prSet presAssocID="{C67E5806-3337-4D61-ABA0-9447C5014AB0}" presName="composite" presStyleCnt="0"/>
      <dgm:spPr/>
    </dgm:pt>
    <dgm:pt modelId="{5844F0CD-7356-426F-978B-82EFC7AE7475}" type="pres">
      <dgm:prSet presAssocID="{C67E5806-3337-4D61-ABA0-9447C5014AB0}" presName="imgShp" presStyleLbl="fgImgPlace1" presStyleIdx="3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F67B2B1-F17F-4FB3-B70A-EB0489971C17}" type="pres">
      <dgm:prSet presAssocID="{C67E5806-3337-4D61-ABA0-9447C5014AB0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18DD8-8531-4C89-BCB5-131E3A6113A3}" type="pres">
      <dgm:prSet presAssocID="{84E4330A-46C6-4056-B3EB-5D8B4842D4BD}" presName="spacing" presStyleCnt="0"/>
      <dgm:spPr/>
    </dgm:pt>
    <dgm:pt modelId="{F4EE4F03-028E-4B2E-B031-BD46086EDA6F}" type="pres">
      <dgm:prSet presAssocID="{CEE044A5-AC36-45F8-A2FC-11867A6E4B2D}" presName="composite" presStyleCnt="0"/>
      <dgm:spPr/>
    </dgm:pt>
    <dgm:pt modelId="{FDBB05FC-E66C-4908-874E-804C4CADF7D7}" type="pres">
      <dgm:prSet presAssocID="{CEE044A5-AC36-45F8-A2FC-11867A6E4B2D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</dgm:pt>
    <dgm:pt modelId="{408242CC-FB8E-47F1-A08B-F689A6FE0EFD}" type="pres">
      <dgm:prSet presAssocID="{CEE044A5-AC36-45F8-A2FC-11867A6E4B2D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3AB21E-2761-479F-A0E5-74FD346E8868}" srcId="{0F33B46A-FC9C-4419-BD57-D90CE9CE7DE9}" destId="{CEE044A5-AC36-45F8-A2FC-11867A6E4B2D}" srcOrd="4" destOrd="0" parTransId="{A35D8D21-21FA-4392-94B9-52D153D89521}" sibTransId="{6113CA62-1E53-4E02-B298-10E4530C80A6}"/>
    <dgm:cxn modelId="{B972CBBF-CB90-4A5B-8D27-6CCA2C6A66B9}" srcId="{0F33B46A-FC9C-4419-BD57-D90CE9CE7DE9}" destId="{726463C7-727D-453D-9DF8-FB10295AB341}" srcOrd="0" destOrd="0" parTransId="{4A2AF878-100B-4216-A348-F537882A90C0}" sibTransId="{7FD8ECF2-900B-42DF-8EFB-B0DE89979095}"/>
    <dgm:cxn modelId="{777B8D9C-3F22-45BB-9F51-26042251DC3E}" srcId="{0F33B46A-FC9C-4419-BD57-D90CE9CE7DE9}" destId="{13B5C3B9-9EA2-478D-AA06-5F95C87A608B}" srcOrd="2" destOrd="0" parTransId="{DE9EB13D-AB1D-4FF9-B3BD-2D6916E5B588}" sibTransId="{D6F849A5-EC11-447C-832E-D2FE2F982017}"/>
    <dgm:cxn modelId="{1C743E20-1AE4-4CE7-898C-F0E023D83D2C}" type="presOf" srcId="{0F33B46A-FC9C-4419-BD57-D90CE9CE7DE9}" destId="{60E82EB7-44E6-497B-9A09-D0672D692FAE}" srcOrd="0" destOrd="0" presId="urn:microsoft.com/office/officeart/2005/8/layout/vList3"/>
    <dgm:cxn modelId="{A4D7A140-2818-4263-87C2-0DD2FA50FBF6}" type="presOf" srcId="{E1F80EEA-E1E0-4F0B-BA93-F4563C85ABE7}" destId="{7AFDFA3C-C0E3-4460-BF92-D48F4258EC64}" srcOrd="0" destOrd="0" presId="urn:microsoft.com/office/officeart/2005/8/layout/vList3"/>
    <dgm:cxn modelId="{E85BC541-32E1-4BBF-AEE5-747EAFD34AA8}" type="presOf" srcId="{C67E5806-3337-4D61-ABA0-9447C5014AB0}" destId="{9F67B2B1-F17F-4FB3-B70A-EB0489971C17}" srcOrd="0" destOrd="0" presId="urn:microsoft.com/office/officeart/2005/8/layout/vList3"/>
    <dgm:cxn modelId="{D733AAFD-CFD8-4A99-BA02-78870339DBF7}" type="presOf" srcId="{13B5C3B9-9EA2-478D-AA06-5F95C87A608B}" destId="{A4E62EDD-E222-40EA-A4E8-82E0D343E8E3}" srcOrd="0" destOrd="0" presId="urn:microsoft.com/office/officeart/2005/8/layout/vList3"/>
    <dgm:cxn modelId="{232FDC05-A492-4769-B915-41FB8CD033EB}" srcId="{0F33B46A-FC9C-4419-BD57-D90CE9CE7DE9}" destId="{E1F80EEA-E1E0-4F0B-BA93-F4563C85ABE7}" srcOrd="1" destOrd="0" parTransId="{1898E521-09BB-4AEB-91FA-078D00473E6F}" sibTransId="{D46C8B13-84C9-4E9B-862D-C7AECD775DC1}"/>
    <dgm:cxn modelId="{D647114F-EC57-4F55-BEA7-2C8BBE8B9E49}" srcId="{0F33B46A-FC9C-4419-BD57-D90CE9CE7DE9}" destId="{C67E5806-3337-4D61-ABA0-9447C5014AB0}" srcOrd="3" destOrd="0" parTransId="{DC40A666-A23B-41B8-BEAF-D1AB2683F266}" sibTransId="{84E4330A-46C6-4056-B3EB-5D8B4842D4BD}"/>
    <dgm:cxn modelId="{349E4E6B-47B8-42C4-B5E6-4F8322F39220}" type="presOf" srcId="{726463C7-727D-453D-9DF8-FB10295AB341}" destId="{A6030CF7-9622-4E39-96DA-292A121A79F8}" srcOrd="0" destOrd="0" presId="urn:microsoft.com/office/officeart/2005/8/layout/vList3"/>
    <dgm:cxn modelId="{9A19512B-D1F3-40B9-ACE1-FDEF6D4C71AB}" type="presOf" srcId="{CEE044A5-AC36-45F8-A2FC-11867A6E4B2D}" destId="{408242CC-FB8E-47F1-A08B-F689A6FE0EFD}" srcOrd="0" destOrd="0" presId="urn:microsoft.com/office/officeart/2005/8/layout/vList3"/>
    <dgm:cxn modelId="{42D65A45-E94A-4A64-8B22-8CAC7DF6B6EB}" type="presParOf" srcId="{60E82EB7-44E6-497B-9A09-D0672D692FAE}" destId="{154C6AF4-172F-410C-87C0-1C4FF22BFD37}" srcOrd="0" destOrd="0" presId="urn:microsoft.com/office/officeart/2005/8/layout/vList3"/>
    <dgm:cxn modelId="{6BB81043-006D-454D-9470-E9574DAF1A35}" type="presParOf" srcId="{154C6AF4-172F-410C-87C0-1C4FF22BFD37}" destId="{EDFC064E-3F5F-49C7-8E52-A244B41359AB}" srcOrd="0" destOrd="0" presId="urn:microsoft.com/office/officeart/2005/8/layout/vList3"/>
    <dgm:cxn modelId="{8ABB355B-C8C2-41FB-BD2A-8E9F9FABD3A8}" type="presParOf" srcId="{154C6AF4-172F-410C-87C0-1C4FF22BFD37}" destId="{A6030CF7-9622-4E39-96DA-292A121A79F8}" srcOrd="1" destOrd="0" presId="urn:microsoft.com/office/officeart/2005/8/layout/vList3"/>
    <dgm:cxn modelId="{1B0CE3CA-C20A-45AD-A77F-ACB5F7DACA62}" type="presParOf" srcId="{60E82EB7-44E6-497B-9A09-D0672D692FAE}" destId="{AE7A3FF5-137D-412A-972F-A8FC1D813B1D}" srcOrd="1" destOrd="0" presId="urn:microsoft.com/office/officeart/2005/8/layout/vList3"/>
    <dgm:cxn modelId="{8FA188C2-978F-4E54-AA0C-A72E43DA2E01}" type="presParOf" srcId="{60E82EB7-44E6-497B-9A09-D0672D692FAE}" destId="{90919A8B-9927-4118-8B5F-0D4858D4DCAF}" srcOrd="2" destOrd="0" presId="urn:microsoft.com/office/officeart/2005/8/layout/vList3"/>
    <dgm:cxn modelId="{AD5D3510-383A-4DB5-9F53-8E77ED7F0C26}" type="presParOf" srcId="{90919A8B-9927-4118-8B5F-0D4858D4DCAF}" destId="{367FB819-0FE4-4763-BD01-B724262815D1}" srcOrd="0" destOrd="0" presId="urn:microsoft.com/office/officeart/2005/8/layout/vList3"/>
    <dgm:cxn modelId="{E42E1109-AF23-4C94-8124-12C1E461474A}" type="presParOf" srcId="{90919A8B-9927-4118-8B5F-0D4858D4DCAF}" destId="{7AFDFA3C-C0E3-4460-BF92-D48F4258EC64}" srcOrd="1" destOrd="0" presId="urn:microsoft.com/office/officeart/2005/8/layout/vList3"/>
    <dgm:cxn modelId="{8900CAC4-B5A4-410F-9656-7CD3CB2298F2}" type="presParOf" srcId="{60E82EB7-44E6-497B-9A09-D0672D692FAE}" destId="{DB886566-C448-4C3B-853F-1DA5B69A83DE}" srcOrd="3" destOrd="0" presId="urn:microsoft.com/office/officeart/2005/8/layout/vList3"/>
    <dgm:cxn modelId="{EF2395B4-E7ED-46C3-B051-EC538ED78387}" type="presParOf" srcId="{60E82EB7-44E6-497B-9A09-D0672D692FAE}" destId="{E8DB66B5-18D1-4ED2-987A-C57CF613BBDB}" srcOrd="4" destOrd="0" presId="urn:microsoft.com/office/officeart/2005/8/layout/vList3"/>
    <dgm:cxn modelId="{9EAD5322-A674-4C02-BB6F-1469E8B4643D}" type="presParOf" srcId="{E8DB66B5-18D1-4ED2-987A-C57CF613BBDB}" destId="{4345379F-75EE-4C28-AD0D-1F6B7FBE2DF7}" srcOrd="0" destOrd="0" presId="urn:microsoft.com/office/officeart/2005/8/layout/vList3"/>
    <dgm:cxn modelId="{F3162E0F-FAE0-4CF7-A122-0B796CA676AA}" type="presParOf" srcId="{E8DB66B5-18D1-4ED2-987A-C57CF613BBDB}" destId="{A4E62EDD-E222-40EA-A4E8-82E0D343E8E3}" srcOrd="1" destOrd="0" presId="urn:microsoft.com/office/officeart/2005/8/layout/vList3"/>
    <dgm:cxn modelId="{B56D4D5C-0653-437E-9990-4E8DBB052B5E}" type="presParOf" srcId="{60E82EB7-44E6-497B-9A09-D0672D692FAE}" destId="{14AB36BC-4B5B-4C51-A530-00088E259CA4}" srcOrd="5" destOrd="0" presId="urn:microsoft.com/office/officeart/2005/8/layout/vList3"/>
    <dgm:cxn modelId="{488E29AE-9638-493B-9E6A-3C2627F49F77}" type="presParOf" srcId="{60E82EB7-44E6-497B-9A09-D0672D692FAE}" destId="{1C054263-E275-44AA-8F97-3CADC38FE4E6}" srcOrd="6" destOrd="0" presId="urn:microsoft.com/office/officeart/2005/8/layout/vList3"/>
    <dgm:cxn modelId="{851D04C0-4280-4539-88E5-2F2A35ABE46E}" type="presParOf" srcId="{1C054263-E275-44AA-8F97-3CADC38FE4E6}" destId="{5844F0CD-7356-426F-978B-82EFC7AE7475}" srcOrd="0" destOrd="0" presId="urn:microsoft.com/office/officeart/2005/8/layout/vList3"/>
    <dgm:cxn modelId="{DB1D675F-CA62-4096-A140-05C129C052F4}" type="presParOf" srcId="{1C054263-E275-44AA-8F97-3CADC38FE4E6}" destId="{9F67B2B1-F17F-4FB3-B70A-EB0489971C17}" srcOrd="1" destOrd="0" presId="urn:microsoft.com/office/officeart/2005/8/layout/vList3"/>
    <dgm:cxn modelId="{30C4E7BC-E2A3-473D-947C-21601969A829}" type="presParOf" srcId="{60E82EB7-44E6-497B-9A09-D0672D692FAE}" destId="{49918DD8-8531-4C89-BCB5-131E3A6113A3}" srcOrd="7" destOrd="0" presId="urn:microsoft.com/office/officeart/2005/8/layout/vList3"/>
    <dgm:cxn modelId="{ECA23CB2-A160-4856-81A9-F202A7A29EC1}" type="presParOf" srcId="{60E82EB7-44E6-497B-9A09-D0672D692FAE}" destId="{F4EE4F03-028E-4B2E-B031-BD46086EDA6F}" srcOrd="8" destOrd="0" presId="urn:microsoft.com/office/officeart/2005/8/layout/vList3"/>
    <dgm:cxn modelId="{B7FCFF9B-3B10-47DD-AB94-E287E60A29C9}" type="presParOf" srcId="{F4EE4F03-028E-4B2E-B031-BD46086EDA6F}" destId="{FDBB05FC-E66C-4908-874E-804C4CADF7D7}" srcOrd="0" destOrd="0" presId="urn:microsoft.com/office/officeart/2005/8/layout/vList3"/>
    <dgm:cxn modelId="{55617558-168A-41AD-9F31-0069136AC099}" type="presParOf" srcId="{F4EE4F03-028E-4B2E-B031-BD46086EDA6F}" destId="{408242CC-FB8E-47F1-A08B-F689A6FE0EF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16A9CF-D91D-4C76-B49A-A437EA404392}">
      <dsp:nvSpPr>
        <dsp:cNvPr id="0" name=""/>
        <dsp:cNvSpPr/>
      </dsp:nvSpPr>
      <dsp:spPr>
        <a:xfrm>
          <a:off x="3287" y="78990"/>
          <a:ext cx="320526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Ключові </a:t>
          </a:r>
          <a:endParaRPr lang="ru-RU" sz="2600" kern="1200" dirty="0"/>
        </a:p>
      </dsp:txBody>
      <dsp:txXfrm>
        <a:off x="3287" y="78990"/>
        <a:ext cx="3205260" cy="777600"/>
      </dsp:txXfrm>
    </dsp:sp>
    <dsp:sp modelId="{D3A99035-C8F3-4407-A3AF-58875A4EEB0C}">
      <dsp:nvSpPr>
        <dsp:cNvPr id="0" name=""/>
        <dsp:cNvSpPr/>
      </dsp:nvSpPr>
      <dsp:spPr>
        <a:xfrm>
          <a:off x="3287" y="856590"/>
          <a:ext cx="3205260" cy="29182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загальні компетенції, які є необхідними для соціально-продуктивної діяльності</a:t>
          </a:r>
          <a:endParaRPr lang="ru-RU" sz="2700" kern="1200" dirty="0"/>
        </a:p>
      </dsp:txBody>
      <dsp:txXfrm>
        <a:off x="3287" y="856590"/>
        <a:ext cx="3205260" cy="2918278"/>
      </dsp:txXfrm>
    </dsp:sp>
    <dsp:sp modelId="{79F930DC-74E2-43CD-8C9F-D2E3CBAE8BCA}">
      <dsp:nvSpPr>
        <dsp:cNvPr id="0" name=""/>
        <dsp:cNvSpPr/>
      </dsp:nvSpPr>
      <dsp:spPr>
        <a:xfrm>
          <a:off x="3657283" y="78990"/>
          <a:ext cx="320526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Базові </a:t>
          </a:r>
          <a:endParaRPr lang="ru-RU" sz="2600" kern="1200" dirty="0"/>
        </a:p>
      </dsp:txBody>
      <dsp:txXfrm>
        <a:off x="3657283" y="78990"/>
        <a:ext cx="3205260" cy="777600"/>
      </dsp:txXfrm>
    </dsp:sp>
    <dsp:sp modelId="{1CF149AD-C21D-42C3-9E35-4DB47947FE88}">
      <dsp:nvSpPr>
        <dsp:cNvPr id="0" name=""/>
        <dsp:cNvSpPr/>
      </dsp:nvSpPr>
      <dsp:spPr>
        <a:xfrm>
          <a:off x="3657283" y="856590"/>
          <a:ext cx="3205260" cy="29182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необхідні в певній професійній галузі</a:t>
          </a:r>
          <a:endParaRPr lang="ru-RU" sz="2700" kern="1200" dirty="0"/>
        </a:p>
      </dsp:txBody>
      <dsp:txXfrm>
        <a:off x="3657283" y="856590"/>
        <a:ext cx="3205260" cy="2918278"/>
      </dsp:txXfrm>
    </dsp:sp>
    <dsp:sp modelId="{6F400CAE-CA19-482F-9404-0B2BCB1EACE5}">
      <dsp:nvSpPr>
        <dsp:cNvPr id="0" name=""/>
        <dsp:cNvSpPr/>
      </dsp:nvSpPr>
      <dsp:spPr>
        <a:xfrm>
          <a:off x="7311280" y="78990"/>
          <a:ext cx="320526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Спеціальні</a:t>
          </a:r>
          <a:endParaRPr lang="ru-RU" sz="2600" kern="1200" dirty="0"/>
        </a:p>
      </dsp:txBody>
      <dsp:txXfrm>
        <a:off x="7311280" y="78990"/>
        <a:ext cx="3205260" cy="777600"/>
      </dsp:txXfrm>
    </dsp:sp>
    <dsp:sp modelId="{093FD264-69E4-477A-A852-79917B931295}">
      <dsp:nvSpPr>
        <dsp:cNvPr id="0" name=""/>
        <dsp:cNvSpPr/>
      </dsp:nvSpPr>
      <dsp:spPr>
        <a:xfrm>
          <a:off x="7311280" y="856590"/>
          <a:ext cx="3205260" cy="29182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dirty="0" smtClean="0"/>
            <a:t>необхідні для виконання конкретної дії, розв'язання професійного завдання чи проблеми</a:t>
          </a:r>
          <a:endParaRPr lang="ru-RU" sz="2600" kern="1200" dirty="0"/>
        </a:p>
      </dsp:txBody>
      <dsp:txXfrm>
        <a:off x="7311280" y="856590"/>
        <a:ext cx="3205260" cy="2918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22636-EC78-40E0-9C24-EFD0AF2C3789}">
      <dsp:nvSpPr>
        <dsp:cNvPr id="0" name=""/>
        <dsp:cNvSpPr/>
      </dsp:nvSpPr>
      <dsp:spPr>
        <a:xfrm>
          <a:off x="282255" y="1828804"/>
          <a:ext cx="6612535" cy="32599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9653" tIns="76200" rIns="76200" bIns="7620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Інформаційна компетентність</a:t>
          </a:r>
          <a:endParaRPr lang="ru-RU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err="1" smtClean="0"/>
            <a:t>ціннісно</a:t>
          </a:r>
          <a:r>
            <a:rPr lang="uk-UA" sz="2000" kern="1200" dirty="0" smtClean="0"/>
            <a:t>-мотиваційний компонент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когнітивний компонент 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діяльнісний компонент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предметно-орієнтований компонент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рефлексивний  компонент  </a:t>
          </a:r>
          <a:endParaRPr lang="ru-RU" sz="2000" kern="1200" dirty="0"/>
        </a:p>
      </dsp:txBody>
      <dsp:txXfrm>
        <a:off x="282255" y="1828804"/>
        <a:ext cx="6612535" cy="3259959"/>
      </dsp:txXfrm>
    </dsp:sp>
    <dsp:sp modelId="{4B87009A-0DD9-4DB2-8D0D-CA841A59BF8E}">
      <dsp:nvSpPr>
        <dsp:cNvPr id="0" name=""/>
        <dsp:cNvSpPr/>
      </dsp:nvSpPr>
      <dsp:spPr>
        <a:xfrm>
          <a:off x="3366" y="1429512"/>
          <a:ext cx="1446492" cy="21697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30CF7-9622-4E39-96DA-292A121A79F8}">
      <dsp:nvSpPr>
        <dsp:cNvPr id="0" name=""/>
        <dsp:cNvSpPr/>
      </dsp:nvSpPr>
      <dsp:spPr>
        <a:xfrm rot="10800000">
          <a:off x="1367772" y="2314"/>
          <a:ext cx="4646407" cy="78974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Інформаційна грамотність і вміння працювати з даними</a:t>
          </a:r>
          <a:endParaRPr lang="ru-RU" sz="2100" kern="1200" dirty="0"/>
        </a:p>
      </dsp:txBody>
      <dsp:txXfrm rot="10800000">
        <a:off x="1565209" y="2314"/>
        <a:ext cx="4448970" cy="789748"/>
      </dsp:txXfrm>
    </dsp:sp>
    <dsp:sp modelId="{EDFC064E-3F5F-49C7-8E52-A244B41359AB}">
      <dsp:nvSpPr>
        <dsp:cNvPr id="0" name=""/>
        <dsp:cNvSpPr/>
      </dsp:nvSpPr>
      <dsp:spPr>
        <a:xfrm>
          <a:off x="972898" y="2314"/>
          <a:ext cx="789748" cy="78974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AFDFA3C-C0E3-4460-BF92-D48F4258EC64}">
      <dsp:nvSpPr>
        <dsp:cNvPr id="0" name=""/>
        <dsp:cNvSpPr/>
      </dsp:nvSpPr>
      <dsp:spPr>
        <a:xfrm rot="10800000">
          <a:off x="1367772" y="1027807"/>
          <a:ext cx="4646407" cy="78974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Комунікація та спільна робота</a:t>
          </a:r>
          <a:endParaRPr lang="ru-RU" sz="2100" kern="1200" dirty="0"/>
        </a:p>
      </dsp:txBody>
      <dsp:txXfrm rot="10800000">
        <a:off x="1565209" y="1027807"/>
        <a:ext cx="4448970" cy="789748"/>
      </dsp:txXfrm>
    </dsp:sp>
    <dsp:sp modelId="{367FB819-0FE4-4763-BD01-B724262815D1}">
      <dsp:nvSpPr>
        <dsp:cNvPr id="0" name=""/>
        <dsp:cNvSpPr/>
      </dsp:nvSpPr>
      <dsp:spPr>
        <a:xfrm>
          <a:off x="972898" y="1027807"/>
          <a:ext cx="789748" cy="78974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E62EDD-E222-40EA-A4E8-82E0D343E8E3}">
      <dsp:nvSpPr>
        <dsp:cNvPr id="0" name=""/>
        <dsp:cNvSpPr/>
      </dsp:nvSpPr>
      <dsp:spPr>
        <a:xfrm rot="10800000">
          <a:off x="1367772" y="2053301"/>
          <a:ext cx="4646407" cy="78974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Створення контенту</a:t>
          </a:r>
          <a:endParaRPr lang="ru-RU" sz="2100" kern="1200" dirty="0"/>
        </a:p>
      </dsp:txBody>
      <dsp:txXfrm rot="10800000">
        <a:off x="1565209" y="2053301"/>
        <a:ext cx="4448970" cy="789748"/>
      </dsp:txXfrm>
    </dsp:sp>
    <dsp:sp modelId="{4345379F-75EE-4C28-AD0D-1F6B7FBE2DF7}">
      <dsp:nvSpPr>
        <dsp:cNvPr id="0" name=""/>
        <dsp:cNvSpPr/>
      </dsp:nvSpPr>
      <dsp:spPr>
        <a:xfrm>
          <a:off x="972898" y="2053301"/>
          <a:ext cx="789748" cy="789748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F67B2B1-F17F-4FB3-B70A-EB0489971C17}">
      <dsp:nvSpPr>
        <dsp:cNvPr id="0" name=""/>
        <dsp:cNvSpPr/>
      </dsp:nvSpPr>
      <dsp:spPr>
        <a:xfrm rot="10800000">
          <a:off x="1367772" y="3078795"/>
          <a:ext cx="4646407" cy="78974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Безпечне користування</a:t>
          </a:r>
          <a:endParaRPr lang="ru-RU" sz="2100" kern="1200" dirty="0"/>
        </a:p>
      </dsp:txBody>
      <dsp:txXfrm rot="10800000">
        <a:off x="1565209" y="3078795"/>
        <a:ext cx="4448970" cy="789748"/>
      </dsp:txXfrm>
    </dsp:sp>
    <dsp:sp modelId="{5844F0CD-7356-426F-978B-82EFC7AE7475}">
      <dsp:nvSpPr>
        <dsp:cNvPr id="0" name=""/>
        <dsp:cNvSpPr/>
      </dsp:nvSpPr>
      <dsp:spPr>
        <a:xfrm>
          <a:off x="972898" y="3078795"/>
          <a:ext cx="789748" cy="789748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8242CC-FB8E-47F1-A08B-F689A6FE0EFD}">
      <dsp:nvSpPr>
        <dsp:cNvPr id="0" name=""/>
        <dsp:cNvSpPr/>
      </dsp:nvSpPr>
      <dsp:spPr>
        <a:xfrm rot="10800000">
          <a:off x="1367772" y="4104288"/>
          <a:ext cx="4646407" cy="78974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Вирішення проблем</a:t>
          </a:r>
          <a:endParaRPr lang="ru-RU" sz="2100" kern="1200" dirty="0"/>
        </a:p>
      </dsp:txBody>
      <dsp:txXfrm rot="10800000">
        <a:off x="1565209" y="4104288"/>
        <a:ext cx="4448970" cy="789748"/>
      </dsp:txXfrm>
    </dsp:sp>
    <dsp:sp modelId="{FDBB05FC-E66C-4908-874E-804C4CADF7D7}">
      <dsp:nvSpPr>
        <dsp:cNvPr id="0" name=""/>
        <dsp:cNvSpPr/>
      </dsp:nvSpPr>
      <dsp:spPr>
        <a:xfrm>
          <a:off x="972898" y="4104288"/>
          <a:ext cx="789748" cy="789748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A700B-9154-406C-8958-590943A4DB76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758BE-4D9C-40AA-AF0A-9E8F759F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00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DC3E733-E506-4E40-8F38-7F7002B4D366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3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B59-34B5-4A49-AD61-D8F3E8253BD5}" type="datetime1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90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5DC0-AE07-4A29-862E-94E3CD9634E6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459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64D4-9427-44AF-B1DE-933F1A48365F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017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4DD8-E259-4760-9AD3-32CDC4116DEC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322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7845-D386-4CE3-9D12-D95E205DCEC0}" type="datetime1">
              <a:rPr lang="ru-RU" smtClean="0"/>
              <a:t>01.02.2022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55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D1F7-74F5-4FB7-B75D-A968B73F527C}" type="datetime1">
              <a:rPr lang="ru-RU" smtClean="0"/>
              <a:t>01.02.2022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29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846C2BD-763F-4DB9-BC2D-485961F5653A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90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52C9E74-A0ED-48B9-B9E6-64C57553F00F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36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5B34-E724-4988-9282-CCE3AAA544DB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68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498-EFCD-487B-9EBB-3C125386025C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E477-0C3B-41A5-8CF7-B91716EA39AC}" type="datetime1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1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9FC1-C918-4B9C-87F3-AF8E4643D50E}" type="datetime1">
              <a:rPr lang="ru-RU" smtClean="0"/>
              <a:t>01.02.2022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29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5A971-F977-45C0-95CE-11E9A57C10A3}" type="datetime1">
              <a:rPr lang="ru-RU" smtClean="0"/>
              <a:t>01.02.2022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99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31FE-0EB7-4AB6-B957-730E7EDAC50A}" type="datetime1">
              <a:rPr lang="ru-RU" smtClean="0"/>
              <a:t>01.02.2022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87B3-C6F4-4463-A376-E6B4A8290E98}" type="datetime1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7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B2BA-9AEE-4536-81FF-4A23814CD8D6}" type="datetime1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3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7A8F4FE-8C6D-4C18-9A34-A82A02AAF51A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2E06968-3590-42B2-B909-B1CDC5810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1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0784" y="2272146"/>
            <a:ext cx="10058400" cy="1776714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Цифрова </a:t>
            </a:r>
            <a:r>
              <a:rPr lang="uk-UA" sz="4800" b="1" dirty="0"/>
              <a:t>компетентність сучасного </a:t>
            </a:r>
            <a:r>
              <a:rPr lang="uk-UA" sz="4800" b="1" dirty="0" smtClean="0"/>
              <a:t>вчителя</a:t>
            </a:r>
            <a:endParaRPr lang="ru-RU" sz="48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05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562" y="869973"/>
            <a:ext cx="8761413" cy="706964"/>
          </a:xfrm>
        </p:spPr>
        <p:txBody>
          <a:bodyPr/>
          <a:lstStyle/>
          <a:p>
            <a:pPr algn="ctr"/>
            <a:r>
              <a:rPr lang="uk-UA" sz="4400" b="1" dirty="0" smtClean="0"/>
              <a:t>Компетенції 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741348"/>
              </p:ext>
            </p:extLst>
          </p:nvPr>
        </p:nvGraphicFramePr>
        <p:xfrm>
          <a:off x="839471" y="2716622"/>
          <a:ext cx="10519828" cy="3853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95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mpetence High Res Stock Image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073" y="3788735"/>
            <a:ext cx="4520529" cy="1499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076" y="679572"/>
            <a:ext cx="8761413" cy="1156790"/>
          </a:xfrm>
        </p:spPr>
        <p:txBody>
          <a:bodyPr/>
          <a:lstStyle/>
          <a:p>
            <a:pPr algn="ctr"/>
            <a:r>
              <a:rPr lang="uk-UA" b="1" dirty="0" smtClean="0"/>
              <a:t>Структура інформаційної компетентності педагога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157754"/>
              </p:ext>
            </p:extLst>
          </p:nvPr>
        </p:nvGraphicFramePr>
        <p:xfrm>
          <a:off x="783025" y="1180050"/>
          <a:ext cx="6894791" cy="552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44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127" y="661140"/>
            <a:ext cx="8761413" cy="1316384"/>
          </a:xfrm>
        </p:spPr>
        <p:txBody>
          <a:bodyPr/>
          <a:lstStyle/>
          <a:p>
            <a:pPr algn="ctr"/>
            <a:r>
              <a:rPr lang="uk-UA" sz="4000" b="1" dirty="0" smtClean="0"/>
              <a:t>Зміст інформаційної компетентності педагога</a:t>
            </a:r>
            <a:endParaRPr lang="ru-RU" sz="4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92940" y="2342935"/>
            <a:ext cx="4825157" cy="576262"/>
          </a:xfrm>
        </p:spPr>
        <p:txBody>
          <a:bodyPr/>
          <a:lstStyle/>
          <a:p>
            <a:pPr algn="ctr"/>
            <a:r>
              <a:rPr lang="uk-UA" b="1" dirty="0" smtClean="0"/>
              <a:t>Знання 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30925" y="2932585"/>
            <a:ext cx="5549188" cy="3804546"/>
          </a:xfrm>
        </p:spPr>
        <p:txBody>
          <a:bodyPr>
            <a:noAutofit/>
          </a:bodyPr>
          <a:lstStyle/>
          <a:p>
            <a:r>
              <a:rPr lang="uk-UA" sz="2000" dirty="0" smtClean="0"/>
              <a:t>основ понять у галузі інформатики</a:t>
            </a:r>
          </a:p>
          <a:p>
            <a:r>
              <a:rPr lang="uk-UA" sz="2000" dirty="0" smtClean="0"/>
              <a:t>ефективних методів пошуку та опрацювання професійної інформації</a:t>
            </a:r>
          </a:p>
          <a:p>
            <a:r>
              <a:rPr lang="uk-UA" sz="2000" dirty="0" smtClean="0"/>
              <a:t>підходів до використання ІКТ в освітньому процесі</a:t>
            </a:r>
          </a:p>
          <a:p>
            <a:r>
              <a:rPr lang="uk-UA" sz="2000" dirty="0" smtClean="0"/>
              <a:t>вимог до ППЗ</a:t>
            </a:r>
          </a:p>
          <a:p>
            <a:r>
              <a:rPr lang="uk-UA" sz="2000" dirty="0" smtClean="0"/>
              <a:t>особливостей використання ІКТ (санітарно-гігієнічні норми, вплив ІКТ на дітей, вимоги до відбору ППЗ тощо) </a:t>
            </a:r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691936" y="2315369"/>
            <a:ext cx="4825159" cy="576262"/>
          </a:xfrm>
        </p:spPr>
        <p:txBody>
          <a:bodyPr/>
          <a:lstStyle/>
          <a:p>
            <a:pPr algn="ctr"/>
            <a:r>
              <a:rPr lang="uk-UA" b="1" dirty="0" smtClean="0"/>
              <a:t>Уміння </a:t>
            </a:r>
            <a:endParaRPr lang="ru-RU" b="1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453352" y="2973538"/>
            <a:ext cx="5546969" cy="3587517"/>
          </a:xfrm>
        </p:spPr>
        <p:txBody>
          <a:bodyPr>
            <a:noAutofit/>
          </a:bodyPr>
          <a:lstStyle/>
          <a:p>
            <a:r>
              <a:rPr lang="uk-UA" sz="2000" dirty="0" smtClean="0"/>
              <a:t>встановлювати ПЗ</a:t>
            </a:r>
          </a:p>
          <a:p>
            <a:r>
              <a:rPr lang="uk-UA" sz="2000" dirty="0" smtClean="0"/>
              <a:t>використання ІКТ для управління освітнім процесом, створення методичного забезпечення навчальних занять та власного саморозвитку</a:t>
            </a:r>
            <a:endParaRPr lang="uk-UA" sz="2000" dirty="0"/>
          </a:p>
          <a:p>
            <a:r>
              <a:rPr lang="uk-UA" sz="2000" dirty="0" smtClean="0"/>
              <a:t>використання ІКТ для розвитку дитини</a:t>
            </a:r>
          </a:p>
          <a:p>
            <a:r>
              <a:rPr lang="uk-UA" sz="2000" dirty="0"/>
              <a:t>використання ІКТ </a:t>
            </a:r>
            <a:r>
              <a:rPr lang="uk-UA" sz="2000" dirty="0" smtClean="0"/>
              <a:t>для дітей з особливими освітніми потребами тощо.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4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127" y="661140"/>
            <a:ext cx="8761413" cy="1316384"/>
          </a:xfrm>
        </p:spPr>
        <p:txBody>
          <a:bodyPr/>
          <a:lstStyle/>
          <a:p>
            <a:pPr algn="ctr"/>
            <a:r>
              <a:rPr lang="uk-UA" sz="4000" b="1" dirty="0" smtClean="0"/>
              <a:t>Зміст інформаційної компетентності педагога</a:t>
            </a:r>
            <a:endParaRPr lang="ru-RU" sz="4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92940" y="2342935"/>
            <a:ext cx="4825157" cy="576262"/>
          </a:xfrm>
        </p:spPr>
        <p:txBody>
          <a:bodyPr/>
          <a:lstStyle/>
          <a:p>
            <a:pPr algn="ctr"/>
            <a:r>
              <a:rPr lang="uk-UA" b="1" dirty="0" smtClean="0"/>
              <a:t>Навички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30925" y="2932585"/>
            <a:ext cx="5549188" cy="3804546"/>
          </a:xfrm>
        </p:spPr>
        <p:txBody>
          <a:bodyPr>
            <a:noAutofit/>
          </a:bodyPr>
          <a:lstStyle/>
          <a:p>
            <a:r>
              <a:rPr lang="uk-UA" sz="2000" dirty="0" smtClean="0"/>
              <a:t>електронного листування</a:t>
            </a:r>
          </a:p>
          <a:p>
            <a:r>
              <a:rPr lang="uk-UA" sz="2000" dirty="0" smtClean="0"/>
              <a:t>пошуку інформації</a:t>
            </a:r>
          </a:p>
          <a:p>
            <a:r>
              <a:rPr lang="uk-UA" sz="2000" dirty="0" smtClean="0"/>
              <a:t>створення дидактичних матеріалів за допомогою офісних додатків</a:t>
            </a:r>
          </a:p>
          <a:p>
            <a:r>
              <a:rPr lang="uk-UA" sz="2000" dirty="0" smtClean="0"/>
              <a:t>використання ІКТ для самоосвіти</a:t>
            </a:r>
          </a:p>
          <a:p>
            <a:r>
              <a:rPr lang="uk-UA" sz="2000" dirty="0" smtClean="0"/>
              <a:t>відбору ППЗ для дітей певного віку, спрямованих на розв'язання певних педагогічних завдань</a:t>
            </a:r>
          </a:p>
          <a:p>
            <a:r>
              <a:rPr lang="uk-UA" sz="2000" dirty="0" smtClean="0"/>
              <a:t>педагогічно-доцільного використання ІКТ під час занять</a:t>
            </a:r>
          </a:p>
          <a:p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691936" y="2315369"/>
            <a:ext cx="4825159" cy="576262"/>
          </a:xfrm>
        </p:spPr>
        <p:txBody>
          <a:bodyPr/>
          <a:lstStyle/>
          <a:p>
            <a:pPr algn="ctr"/>
            <a:r>
              <a:rPr lang="uk-UA" b="1" dirty="0" smtClean="0"/>
              <a:t>Особистісні якості </a:t>
            </a:r>
            <a:endParaRPr lang="ru-RU" b="1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453352" y="2973538"/>
            <a:ext cx="5546969" cy="3587517"/>
          </a:xfrm>
        </p:spPr>
        <p:txBody>
          <a:bodyPr>
            <a:noAutofit/>
          </a:bodyPr>
          <a:lstStyle/>
          <a:p>
            <a:r>
              <a:rPr lang="uk-UA" sz="2000" dirty="0" smtClean="0"/>
              <a:t>комунікабельність</a:t>
            </a:r>
          </a:p>
          <a:p>
            <a:r>
              <a:rPr lang="uk-UA" sz="2000" dirty="0" smtClean="0"/>
              <a:t>наполегливість </a:t>
            </a:r>
          </a:p>
          <a:p>
            <a:r>
              <a:rPr lang="uk-UA" sz="2000" dirty="0" smtClean="0"/>
              <a:t>уважність </a:t>
            </a:r>
          </a:p>
          <a:p>
            <a:r>
              <a:rPr lang="uk-UA" sz="2000" dirty="0" smtClean="0"/>
              <a:t>критичне мислення</a:t>
            </a:r>
          </a:p>
          <a:p>
            <a:r>
              <a:rPr lang="uk-UA" sz="2000" dirty="0" smtClean="0"/>
              <a:t>здатність до аналізу, синтезу, порівняння, формування оціночних суджень</a:t>
            </a:r>
          </a:p>
          <a:p>
            <a:r>
              <a:rPr lang="uk-UA" sz="2000" dirty="0" smtClean="0"/>
              <a:t>прагнення до саморозвитку та самовдосконалення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41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Цифрова компетентність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7100" y="2640445"/>
            <a:ext cx="9642355" cy="341630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Впевнене, критичне, безпечне та відповідальне використання та взаємодія з інформаційно-комунікаційними технологіями для навчання, роботи та участі у суспільному житті.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6</a:t>
            </a:fld>
            <a:endParaRPr lang="ru-RU"/>
          </a:p>
        </p:txBody>
      </p:sp>
      <p:pic>
        <p:nvPicPr>
          <p:cNvPr id="1026" name="Picture 2" descr="Современное общество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793" y="4513263"/>
            <a:ext cx="59626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48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937" y="2064189"/>
            <a:ext cx="4162480" cy="1600200"/>
          </a:xfrm>
        </p:spPr>
        <p:txBody>
          <a:bodyPr/>
          <a:lstStyle/>
          <a:p>
            <a:pPr algn="ctr"/>
            <a:r>
              <a:rPr lang="uk-UA" sz="3600" b="1" dirty="0" smtClean="0"/>
              <a:t>Складові цифрової компетентності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153983369"/>
              </p:ext>
            </p:extLst>
          </p:nvPr>
        </p:nvGraphicFramePr>
        <p:xfrm>
          <a:off x="4468705" y="1216214"/>
          <a:ext cx="6987079" cy="4896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46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285" y="844458"/>
            <a:ext cx="8982959" cy="1024097"/>
          </a:xfrm>
        </p:spPr>
        <p:txBody>
          <a:bodyPr/>
          <a:lstStyle/>
          <a:p>
            <a:pPr algn="ctr"/>
            <a:r>
              <a:rPr lang="uk-UA" dirty="0" smtClean="0"/>
              <a:t>Цифрова компетентність учителя початкової школи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10821698" cy="3416300"/>
          </a:xfrm>
        </p:spPr>
        <p:txBody>
          <a:bodyPr>
            <a:noAutofit/>
          </a:bodyPr>
          <a:lstStyle/>
          <a:p>
            <a:r>
              <a:rPr lang="uk-UA" sz="2800" dirty="0" smtClean="0"/>
              <a:t>Сукупність знань про цифрові технології та уміння їх застосовувати на засадах цінностей цифрового суспільства у професійній діяльності з урахуванням особливостей початкової школи.</a:t>
            </a:r>
          </a:p>
          <a:p>
            <a:r>
              <a:rPr lang="uk-UA" sz="2800" dirty="0" smtClean="0"/>
              <a:t>Специфіка цифрової компетентності учителів початкової школи виявляється в її спрямованості на вирішення пріоритетних завдань Нової української школи для забезпечення сучасного рівня освіти молодших школярів. 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9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637</TotalTime>
  <Words>295</Words>
  <Application>Microsoft Office PowerPoint</Application>
  <PresentationFormat>Широкоэкранный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Ион (конференц-зал)</vt:lpstr>
      <vt:lpstr>Цифрова компетентність сучасного вчителя</vt:lpstr>
      <vt:lpstr>Компетенції </vt:lpstr>
      <vt:lpstr>Структура інформаційної компетентності педагога</vt:lpstr>
      <vt:lpstr>Зміст інформаційної компетентності педагога</vt:lpstr>
      <vt:lpstr>Зміст інформаційної компетентності педагога</vt:lpstr>
      <vt:lpstr>Цифрова компетентність</vt:lpstr>
      <vt:lpstr>Складові цифрової компетентності</vt:lpstr>
      <vt:lpstr>Цифрова компетентність учителя початкової школи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Інформаційно-цифрові технології та їх роль у забезпеченні якості освіти. Цифрова компетентність сучасного вчителя</dc:title>
  <dc:creator>Home-PC</dc:creator>
  <cp:lastModifiedBy>Home-PC</cp:lastModifiedBy>
  <cp:revision>59</cp:revision>
  <dcterms:created xsi:type="dcterms:W3CDTF">2021-01-21T12:05:10Z</dcterms:created>
  <dcterms:modified xsi:type="dcterms:W3CDTF">2022-02-01T11:37:00Z</dcterms:modified>
</cp:coreProperties>
</file>