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6" r:id="rId24"/>
    <p:sldId id="275" r:id="rId25"/>
    <p:sldId id="276" r:id="rId26"/>
    <p:sldId id="277" r:id="rId27"/>
    <p:sldId id="278" r:id="rId28"/>
    <p:sldId id="279" r:id="rId29"/>
    <p:sldId id="280" r:id="rId30"/>
    <p:sldId id="287" r:id="rId31"/>
    <p:sldId id="281" r:id="rId32"/>
    <p:sldId id="28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8A4B4-3D3E-4348-B9E1-963795348D67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7F3805-A327-480C-9D01-B0E226541490}">
      <dgm:prSet phldrT="[Текст]"/>
      <dgm:spPr/>
      <dgm:t>
        <a:bodyPr/>
        <a:lstStyle/>
        <a:p>
          <a:r>
            <a:rPr lang="uk-UA" i="1" dirty="0" smtClean="0"/>
            <a:t>10-12%</a:t>
          </a:r>
          <a:r>
            <a:rPr lang="uk-UA" dirty="0" smtClean="0"/>
            <a:t> </a:t>
          </a:r>
          <a:r>
            <a:rPr lang="uk-UA" dirty="0" smtClean="0"/>
            <a:t>населення світу відносяться до категорії ОПФР</a:t>
          </a:r>
          <a:endParaRPr lang="ru-RU" dirty="0"/>
        </a:p>
      </dgm:t>
    </dgm:pt>
    <dgm:pt modelId="{3E49C947-022C-4507-AF53-7D3C06D15C61}" type="parTrans" cxnId="{AA570421-57A3-4172-B8DD-9AC7C26AFDA3}">
      <dgm:prSet/>
      <dgm:spPr/>
      <dgm:t>
        <a:bodyPr/>
        <a:lstStyle/>
        <a:p>
          <a:endParaRPr lang="ru-RU"/>
        </a:p>
      </dgm:t>
    </dgm:pt>
    <dgm:pt modelId="{68DF3DCF-86A3-4695-AE4B-6D88CFB397E8}" type="sibTrans" cxnId="{AA570421-57A3-4172-B8DD-9AC7C26AFDA3}">
      <dgm:prSet/>
      <dgm:spPr/>
      <dgm:t>
        <a:bodyPr/>
        <a:lstStyle/>
        <a:p>
          <a:endParaRPr lang="ru-RU"/>
        </a:p>
      </dgm:t>
    </dgm:pt>
    <dgm:pt modelId="{7B764309-F442-4AF6-8DEA-709B4E1AF560}">
      <dgm:prSet phldrT="[Текст]"/>
      <dgm:spPr/>
      <dgm:t>
        <a:bodyPr/>
        <a:lstStyle/>
        <a:p>
          <a:r>
            <a:rPr lang="uk-UA" dirty="0" smtClean="0"/>
            <a:t>кількість дітей, молодших 16 років, які відносяться до цієї категорії, оцінюється в </a:t>
          </a:r>
          <a:r>
            <a:rPr lang="uk-UA" dirty="0" smtClean="0"/>
            <a:t>140–146 </a:t>
          </a:r>
          <a:r>
            <a:rPr lang="uk-UA" dirty="0" smtClean="0"/>
            <a:t>млн осіб</a:t>
          </a:r>
          <a:endParaRPr lang="ru-RU" dirty="0"/>
        </a:p>
      </dgm:t>
    </dgm:pt>
    <dgm:pt modelId="{80A3E110-ED4A-4150-8BE5-5B3E6AE85BDE}" type="parTrans" cxnId="{EAB896A3-0460-4E04-940F-C5CF28E5B995}">
      <dgm:prSet/>
      <dgm:spPr/>
      <dgm:t>
        <a:bodyPr/>
        <a:lstStyle/>
        <a:p>
          <a:endParaRPr lang="ru-RU"/>
        </a:p>
      </dgm:t>
    </dgm:pt>
    <dgm:pt modelId="{B8E86D8F-08CD-42D3-839B-D60A03930587}" type="sibTrans" cxnId="{EAB896A3-0460-4E04-940F-C5CF28E5B995}">
      <dgm:prSet/>
      <dgm:spPr/>
      <dgm:t>
        <a:bodyPr/>
        <a:lstStyle/>
        <a:p>
          <a:endParaRPr lang="ru-RU"/>
        </a:p>
      </dgm:t>
    </dgm:pt>
    <dgm:pt modelId="{A77A6437-D6DE-48F5-AE1C-6ADE82C920BE}">
      <dgm:prSet phldrT="[Текст]"/>
      <dgm:spPr/>
      <dgm:t>
        <a:bodyPr/>
        <a:lstStyle/>
        <a:p>
          <a:r>
            <a:rPr lang="uk-UA" dirty="0" smtClean="0"/>
            <a:t>З них 62 млн – діти молодшого шкільного віку</a:t>
          </a:r>
          <a:endParaRPr lang="ru-RU" dirty="0"/>
        </a:p>
      </dgm:t>
    </dgm:pt>
    <dgm:pt modelId="{1B40A55C-C5B9-45F3-88B4-4BFC0955520B}" type="parTrans" cxnId="{8868419F-B993-403B-BE4C-7D7F27347641}">
      <dgm:prSet/>
      <dgm:spPr/>
      <dgm:t>
        <a:bodyPr/>
        <a:lstStyle/>
        <a:p>
          <a:endParaRPr lang="ru-RU"/>
        </a:p>
      </dgm:t>
    </dgm:pt>
    <dgm:pt modelId="{9B4978A9-60B5-460A-9936-F74BA0997923}" type="sibTrans" cxnId="{8868419F-B993-403B-BE4C-7D7F27347641}">
      <dgm:prSet/>
      <dgm:spPr/>
      <dgm:t>
        <a:bodyPr/>
        <a:lstStyle/>
        <a:p>
          <a:endParaRPr lang="ru-RU"/>
        </a:p>
      </dgm:t>
    </dgm:pt>
    <dgm:pt modelId="{4DAF734D-47CA-406F-A37B-192B8E9668A0}">
      <dgm:prSet phldrT="[Текст]"/>
      <dgm:spPr/>
      <dgm:t>
        <a:bodyPr/>
        <a:lstStyle/>
        <a:p>
          <a:r>
            <a:rPr lang="uk-UA" dirty="0" smtClean="0"/>
            <a:t>Із 75 млн дітей з усього світу, які не відвідували школу, третину складають діти з інвалідністю</a:t>
          </a:r>
          <a:endParaRPr lang="ru-RU" dirty="0"/>
        </a:p>
      </dgm:t>
    </dgm:pt>
    <dgm:pt modelId="{0D8B1391-6DB8-4C64-9FA2-29F0BB15820A}" type="parTrans" cxnId="{84DDE227-CCA1-4D3F-8366-52675D1DF45B}">
      <dgm:prSet/>
      <dgm:spPr/>
      <dgm:t>
        <a:bodyPr/>
        <a:lstStyle/>
        <a:p>
          <a:endParaRPr lang="ru-RU"/>
        </a:p>
      </dgm:t>
    </dgm:pt>
    <dgm:pt modelId="{6F16001C-66C2-4D21-9668-E2B23FB4A9BF}" type="sibTrans" cxnId="{84DDE227-CCA1-4D3F-8366-52675D1DF45B}">
      <dgm:prSet/>
      <dgm:spPr/>
      <dgm:t>
        <a:bodyPr/>
        <a:lstStyle/>
        <a:p>
          <a:endParaRPr lang="ru-RU"/>
        </a:p>
      </dgm:t>
    </dgm:pt>
    <dgm:pt modelId="{398F68AE-1CD6-45DD-B056-C3A75AB996B5}" type="pres">
      <dgm:prSet presAssocID="{7148A4B4-3D3E-4348-B9E1-963795348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5BD621-FDEE-415B-9BC4-71D9D2988846}" type="pres">
      <dgm:prSet presAssocID="{297F3805-A327-480C-9D01-B0E226541490}" presName="composite" presStyleCnt="0"/>
      <dgm:spPr/>
    </dgm:pt>
    <dgm:pt modelId="{7F111414-BC17-4E6C-878C-026C484EE74F}" type="pres">
      <dgm:prSet presAssocID="{297F3805-A327-480C-9D01-B0E22654149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C4962-22AC-46A3-9321-BE8F3CFF5E78}" type="pres">
      <dgm:prSet presAssocID="{297F3805-A327-480C-9D01-B0E226541490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ru-RU"/>
        </a:p>
      </dgm:t>
    </dgm:pt>
    <dgm:pt modelId="{DF746D4F-8F92-4116-84B6-99675D30834E}" type="pres">
      <dgm:prSet presAssocID="{68DF3DCF-86A3-4695-AE4B-6D88CFB397E8}" presName="sibTrans" presStyleCnt="0"/>
      <dgm:spPr/>
    </dgm:pt>
    <dgm:pt modelId="{682F8BCD-313C-44CE-B0D8-059E392083E9}" type="pres">
      <dgm:prSet presAssocID="{7B764309-F442-4AF6-8DEA-709B4E1AF560}" presName="composite" presStyleCnt="0"/>
      <dgm:spPr/>
    </dgm:pt>
    <dgm:pt modelId="{80154874-A7A0-494B-BD8A-A15013A5D7BA}" type="pres">
      <dgm:prSet presAssocID="{7B764309-F442-4AF6-8DEA-709B4E1AF56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EA3BA-89EF-4971-B2DA-BB6B88786DC8}" type="pres">
      <dgm:prSet presAssocID="{7B764309-F442-4AF6-8DEA-709B4E1AF560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8E0A7BF-C5A1-4E41-A2EB-85F2F3B5FA1A}" type="pres">
      <dgm:prSet presAssocID="{B8E86D8F-08CD-42D3-839B-D60A03930587}" presName="sibTrans" presStyleCnt="0"/>
      <dgm:spPr/>
    </dgm:pt>
    <dgm:pt modelId="{9D1334AE-F80F-45B8-9504-CFE90B679E91}" type="pres">
      <dgm:prSet presAssocID="{A77A6437-D6DE-48F5-AE1C-6ADE82C920BE}" presName="composite" presStyleCnt="0"/>
      <dgm:spPr/>
    </dgm:pt>
    <dgm:pt modelId="{05AC8BFE-DC58-4835-968B-F5DE0EE63AB0}" type="pres">
      <dgm:prSet presAssocID="{A77A6437-D6DE-48F5-AE1C-6ADE82C920B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508E5-7BD9-4E5F-9F2C-1DBE21FD2ACD}" type="pres">
      <dgm:prSet presAssocID="{A77A6437-D6DE-48F5-AE1C-6ADE82C920BE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027C1C6-D113-42E3-BAEC-802779055F49}" type="pres">
      <dgm:prSet presAssocID="{9B4978A9-60B5-460A-9936-F74BA0997923}" presName="sibTrans" presStyleCnt="0"/>
      <dgm:spPr/>
    </dgm:pt>
    <dgm:pt modelId="{1C797EBB-BE59-4BFB-9B53-F093DB08497E}" type="pres">
      <dgm:prSet presAssocID="{4DAF734D-47CA-406F-A37B-192B8E9668A0}" presName="composite" presStyleCnt="0"/>
      <dgm:spPr/>
    </dgm:pt>
    <dgm:pt modelId="{53D5FE37-503E-4115-9CD5-14ACD885AEB4}" type="pres">
      <dgm:prSet presAssocID="{4DAF734D-47CA-406F-A37B-192B8E9668A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A07E7-51E8-472C-A299-D711F98FDF66}" type="pres">
      <dgm:prSet presAssocID="{4DAF734D-47CA-406F-A37B-192B8E9668A0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</dgm:ptLst>
  <dgm:cxnLst>
    <dgm:cxn modelId="{AA570421-57A3-4172-B8DD-9AC7C26AFDA3}" srcId="{7148A4B4-3D3E-4348-B9E1-963795348D67}" destId="{297F3805-A327-480C-9D01-B0E226541490}" srcOrd="0" destOrd="0" parTransId="{3E49C947-022C-4507-AF53-7D3C06D15C61}" sibTransId="{68DF3DCF-86A3-4695-AE4B-6D88CFB397E8}"/>
    <dgm:cxn modelId="{8868419F-B993-403B-BE4C-7D7F27347641}" srcId="{7148A4B4-3D3E-4348-B9E1-963795348D67}" destId="{A77A6437-D6DE-48F5-AE1C-6ADE82C920BE}" srcOrd="2" destOrd="0" parTransId="{1B40A55C-C5B9-45F3-88B4-4BFC0955520B}" sibTransId="{9B4978A9-60B5-460A-9936-F74BA0997923}"/>
    <dgm:cxn modelId="{22239D3F-A4DC-4D56-B92E-D2B19E4129FD}" type="presOf" srcId="{A77A6437-D6DE-48F5-AE1C-6ADE82C920BE}" destId="{05AC8BFE-DC58-4835-968B-F5DE0EE63AB0}" srcOrd="0" destOrd="0" presId="urn:microsoft.com/office/officeart/2008/layout/PictureStrips"/>
    <dgm:cxn modelId="{2D06053D-0BAA-4A61-90A9-638CBBF95363}" type="presOf" srcId="{7148A4B4-3D3E-4348-B9E1-963795348D67}" destId="{398F68AE-1CD6-45DD-B056-C3A75AB996B5}" srcOrd="0" destOrd="0" presId="urn:microsoft.com/office/officeart/2008/layout/PictureStrips"/>
    <dgm:cxn modelId="{EAB896A3-0460-4E04-940F-C5CF28E5B995}" srcId="{7148A4B4-3D3E-4348-B9E1-963795348D67}" destId="{7B764309-F442-4AF6-8DEA-709B4E1AF560}" srcOrd="1" destOrd="0" parTransId="{80A3E110-ED4A-4150-8BE5-5B3E6AE85BDE}" sibTransId="{B8E86D8F-08CD-42D3-839B-D60A03930587}"/>
    <dgm:cxn modelId="{84DDE227-CCA1-4D3F-8366-52675D1DF45B}" srcId="{7148A4B4-3D3E-4348-B9E1-963795348D67}" destId="{4DAF734D-47CA-406F-A37B-192B8E9668A0}" srcOrd="3" destOrd="0" parTransId="{0D8B1391-6DB8-4C64-9FA2-29F0BB15820A}" sibTransId="{6F16001C-66C2-4D21-9668-E2B23FB4A9BF}"/>
    <dgm:cxn modelId="{11B9ED3C-E076-40A0-83B6-E9E1A2707CA1}" type="presOf" srcId="{297F3805-A327-480C-9D01-B0E226541490}" destId="{7F111414-BC17-4E6C-878C-026C484EE74F}" srcOrd="0" destOrd="0" presId="urn:microsoft.com/office/officeart/2008/layout/PictureStrips"/>
    <dgm:cxn modelId="{26B83A15-DF3A-482A-A771-16337446A739}" type="presOf" srcId="{4DAF734D-47CA-406F-A37B-192B8E9668A0}" destId="{53D5FE37-503E-4115-9CD5-14ACD885AEB4}" srcOrd="0" destOrd="0" presId="urn:microsoft.com/office/officeart/2008/layout/PictureStrips"/>
    <dgm:cxn modelId="{035B5AB5-0E16-447A-9C73-40D27EA2E64A}" type="presOf" srcId="{7B764309-F442-4AF6-8DEA-709B4E1AF560}" destId="{80154874-A7A0-494B-BD8A-A15013A5D7BA}" srcOrd="0" destOrd="0" presId="urn:microsoft.com/office/officeart/2008/layout/PictureStrips"/>
    <dgm:cxn modelId="{D8D2792E-78B8-44E2-9A2D-08D4CC54E7CA}" type="presParOf" srcId="{398F68AE-1CD6-45DD-B056-C3A75AB996B5}" destId="{525BD621-FDEE-415B-9BC4-71D9D2988846}" srcOrd="0" destOrd="0" presId="urn:microsoft.com/office/officeart/2008/layout/PictureStrips"/>
    <dgm:cxn modelId="{583090DC-2F01-4B71-B5DA-48A8AEE86521}" type="presParOf" srcId="{525BD621-FDEE-415B-9BC4-71D9D2988846}" destId="{7F111414-BC17-4E6C-878C-026C484EE74F}" srcOrd="0" destOrd="0" presId="urn:microsoft.com/office/officeart/2008/layout/PictureStrips"/>
    <dgm:cxn modelId="{459ED16C-8B49-4BC5-8620-2F29FF9418A9}" type="presParOf" srcId="{525BD621-FDEE-415B-9BC4-71D9D2988846}" destId="{DE9C4962-22AC-46A3-9321-BE8F3CFF5E78}" srcOrd="1" destOrd="0" presId="urn:microsoft.com/office/officeart/2008/layout/PictureStrips"/>
    <dgm:cxn modelId="{DDB3354F-94EC-42FE-81C4-1D926DC442E6}" type="presParOf" srcId="{398F68AE-1CD6-45DD-B056-C3A75AB996B5}" destId="{DF746D4F-8F92-4116-84B6-99675D30834E}" srcOrd="1" destOrd="0" presId="urn:microsoft.com/office/officeart/2008/layout/PictureStrips"/>
    <dgm:cxn modelId="{F56C662B-52BD-449B-8910-F1CB6F071035}" type="presParOf" srcId="{398F68AE-1CD6-45DD-B056-C3A75AB996B5}" destId="{682F8BCD-313C-44CE-B0D8-059E392083E9}" srcOrd="2" destOrd="0" presId="urn:microsoft.com/office/officeart/2008/layout/PictureStrips"/>
    <dgm:cxn modelId="{9B95D8F8-C85A-4150-99F9-F5147F00EB55}" type="presParOf" srcId="{682F8BCD-313C-44CE-B0D8-059E392083E9}" destId="{80154874-A7A0-494B-BD8A-A15013A5D7BA}" srcOrd="0" destOrd="0" presId="urn:microsoft.com/office/officeart/2008/layout/PictureStrips"/>
    <dgm:cxn modelId="{1EC83E62-5C5E-478B-AE16-214883B1C9B5}" type="presParOf" srcId="{682F8BCD-313C-44CE-B0D8-059E392083E9}" destId="{767EA3BA-89EF-4971-B2DA-BB6B88786DC8}" srcOrd="1" destOrd="0" presId="urn:microsoft.com/office/officeart/2008/layout/PictureStrips"/>
    <dgm:cxn modelId="{7FDFD237-6864-47F7-905E-D1987A942F8F}" type="presParOf" srcId="{398F68AE-1CD6-45DD-B056-C3A75AB996B5}" destId="{28E0A7BF-C5A1-4E41-A2EB-85F2F3B5FA1A}" srcOrd="3" destOrd="0" presId="urn:microsoft.com/office/officeart/2008/layout/PictureStrips"/>
    <dgm:cxn modelId="{5875A472-0157-4DF6-B848-BA6542AFADE1}" type="presParOf" srcId="{398F68AE-1CD6-45DD-B056-C3A75AB996B5}" destId="{9D1334AE-F80F-45B8-9504-CFE90B679E91}" srcOrd="4" destOrd="0" presId="urn:microsoft.com/office/officeart/2008/layout/PictureStrips"/>
    <dgm:cxn modelId="{051358A0-EEF4-4028-A2D1-E40D8441201D}" type="presParOf" srcId="{9D1334AE-F80F-45B8-9504-CFE90B679E91}" destId="{05AC8BFE-DC58-4835-968B-F5DE0EE63AB0}" srcOrd="0" destOrd="0" presId="urn:microsoft.com/office/officeart/2008/layout/PictureStrips"/>
    <dgm:cxn modelId="{0563DA33-9C89-44F3-AA41-9440EC7D0E69}" type="presParOf" srcId="{9D1334AE-F80F-45B8-9504-CFE90B679E91}" destId="{F9B508E5-7BD9-4E5F-9F2C-1DBE21FD2ACD}" srcOrd="1" destOrd="0" presId="urn:microsoft.com/office/officeart/2008/layout/PictureStrips"/>
    <dgm:cxn modelId="{5957783A-64DA-40A6-849C-CAA6EF8FFD52}" type="presParOf" srcId="{398F68AE-1CD6-45DD-B056-C3A75AB996B5}" destId="{1027C1C6-D113-42E3-BAEC-802779055F49}" srcOrd="5" destOrd="0" presId="urn:microsoft.com/office/officeart/2008/layout/PictureStrips"/>
    <dgm:cxn modelId="{5B86C2AC-06EB-4726-98FC-443ADB15D282}" type="presParOf" srcId="{398F68AE-1CD6-45DD-B056-C3A75AB996B5}" destId="{1C797EBB-BE59-4BFB-9B53-F093DB08497E}" srcOrd="6" destOrd="0" presId="urn:microsoft.com/office/officeart/2008/layout/PictureStrips"/>
    <dgm:cxn modelId="{C7F895E9-0429-49CF-92CB-0BEF20FD470C}" type="presParOf" srcId="{1C797EBB-BE59-4BFB-9B53-F093DB08497E}" destId="{53D5FE37-503E-4115-9CD5-14ACD885AEB4}" srcOrd="0" destOrd="0" presId="urn:microsoft.com/office/officeart/2008/layout/PictureStrips"/>
    <dgm:cxn modelId="{15DCA4D2-2EAD-431F-8D96-AB64531687FA}" type="presParOf" srcId="{1C797EBB-BE59-4BFB-9B53-F093DB08497E}" destId="{F2CA07E7-51E8-472C-A299-D711F98FDF6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5F13F2-DFBD-4D95-846B-51BC86CAE5C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D9C94-7C6F-428A-8947-C46B65D98A43}">
      <dgm:prSet custT="1"/>
      <dgm:spPr/>
      <dgm:t>
        <a:bodyPr/>
        <a:lstStyle/>
        <a:p>
          <a:pPr rtl="0"/>
          <a:r>
            <a:rPr lang="uk-UA" sz="1800" b="0" i="0" dirty="0" smtClean="0"/>
            <a:t>Незалежний доступ до навчальних </a:t>
          </a:r>
          <a:r>
            <a:rPr lang="uk-UA" sz="1800" b="0" i="0" dirty="0" smtClean="0"/>
            <a:t>матеріалів </a:t>
          </a:r>
          <a:endParaRPr lang="ru-RU" sz="1800" dirty="0"/>
        </a:p>
      </dgm:t>
    </dgm:pt>
    <dgm:pt modelId="{5A7E8DE4-F288-4C28-9B62-74CDCD6F36B6}" type="parTrans" cxnId="{9F7E9592-2C86-4B99-BBFF-F510392D2FCE}">
      <dgm:prSet/>
      <dgm:spPr/>
      <dgm:t>
        <a:bodyPr/>
        <a:lstStyle/>
        <a:p>
          <a:endParaRPr lang="ru-RU"/>
        </a:p>
      </dgm:t>
    </dgm:pt>
    <dgm:pt modelId="{CF153F2B-2BDA-4BED-9639-6992A00E90D3}" type="sibTrans" cxnId="{9F7E9592-2C86-4B99-BBFF-F510392D2FCE}">
      <dgm:prSet/>
      <dgm:spPr/>
      <dgm:t>
        <a:bodyPr/>
        <a:lstStyle/>
        <a:p>
          <a:endParaRPr lang="ru-RU"/>
        </a:p>
      </dgm:t>
    </dgm:pt>
    <dgm:pt modelId="{C2406546-107B-404C-A0D9-A5551562FD10}">
      <dgm:prSet custT="1"/>
      <dgm:spPr/>
      <dgm:t>
        <a:bodyPr/>
        <a:lstStyle/>
        <a:p>
          <a:pPr rtl="0"/>
          <a:r>
            <a:rPr lang="uk-UA" sz="1800" b="0" i="0" dirty="0" smtClean="0"/>
            <a:t>Можливість виконувати навчальні завдання у власному темпі (</a:t>
          </a:r>
          <a:r>
            <a:rPr lang="uk-UA" sz="1800" b="0" i="0" dirty="0" err="1" smtClean="0"/>
            <a:t>асинхроному</a:t>
          </a:r>
          <a:r>
            <a:rPr lang="uk-UA" sz="1800" b="0" i="0" dirty="0" smtClean="0"/>
            <a:t> режимі</a:t>
          </a:r>
          <a:r>
            <a:rPr lang="uk-UA" sz="1800" b="0" i="0" dirty="0" smtClean="0"/>
            <a:t>) </a:t>
          </a:r>
          <a:endParaRPr lang="ru-RU" sz="1800" dirty="0"/>
        </a:p>
      </dgm:t>
    </dgm:pt>
    <dgm:pt modelId="{43D2588A-E67B-4CFC-B64A-67A17A2241F1}" type="parTrans" cxnId="{9D22002B-38C9-47D9-A11A-9267E0FFCFFA}">
      <dgm:prSet/>
      <dgm:spPr/>
      <dgm:t>
        <a:bodyPr/>
        <a:lstStyle/>
        <a:p>
          <a:endParaRPr lang="ru-RU"/>
        </a:p>
      </dgm:t>
    </dgm:pt>
    <dgm:pt modelId="{928377B5-7F22-485C-B58A-A63860A822E3}" type="sibTrans" cxnId="{9D22002B-38C9-47D9-A11A-9267E0FFCFFA}">
      <dgm:prSet/>
      <dgm:spPr/>
      <dgm:t>
        <a:bodyPr/>
        <a:lstStyle/>
        <a:p>
          <a:endParaRPr lang="ru-RU"/>
        </a:p>
      </dgm:t>
    </dgm:pt>
    <dgm:pt modelId="{12EA7C6B-34C5-4E01-A359-6854FA36336B}">
      <dgm:prSet custT="1"/>
      <dgm:spPr/>
      <dgm:t>
        <a:bodyPr/>
        <a:lstStyle/>
        <a:p>
          <a:pPr rtl="0"/>
          <a:r>
            <a:rPr lang="uk-UA" sz="1800" b="0" i="0" dirty="0" smtClean="0"/>
            <a:t>Можливість використовувати ІКТ в якості компенсаторного засобу, отримати доступ до навчальних матеріалів в альтернативний спосіб</a:t>
          </a:r>
          <a:endParaRPr lang="ru-RU" sz="1800" dirty="0"/>
        </a:p>
      </dgm:t>
    </dgm:pt>
    <dgm:pt modelId="{BF0C4EEE-B08B-48D1-98F5-191151EE8D9A}" type="parTrans" cxnId="{583B34E7-2B1E-49A0-B072-6D2D68B06689}">
      <dgm:prSet/>
      <dgm:spPr/>
      <dgm:t>
        <a:bodyPr/>
        <a:lstStyle/>
        <a:p>
          <a:endParaRPr lang="ru-RU"/>
        </a:p>
      </dgm:t>
    </dgm:pt>
    <dgm:pt modelId="{BA1AF7FF-9641-422D-B0F2-48AC103B83BB}" type="sibTrans" cxnId="{583B34E7-2B1E-49A0-B072-6D2D68B06689}">
      <dgm:prSet/>
      <dgm:spPr/>
      <dgm:t>
        <a:bodyPr/>
        <a:lstStyle/>
        <a:p>
          <a:endParaRPr lang="ru-RU"/>
        </a:p>
      </dgm:t>
    </dgm:pt>
    <dgm:pt modelId="{74E1F18A-F88E-4CCA-AF4D-A1A31564001E}" type="pres">
      <dgm:prSet presAssocID="{5B5F13F2-DFBD-4D95-846B-51BC86CAE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221F7-EF56-49A9-81E4-D86792500669}" type="pres">
      <dgm:prSet presAssocID="{29FD9C94-7C6F-428A-8947-C46B65D98A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67D8D-924A-4671-AF9D-47A4AEE63919}" type="pres">
      <dgm:prSet presAssocID="{CF153F2B-2BDA-4BED-9639-6992A00E90D3}" presName="sibTrans" presStyleCnt="0"/>
      <dgm:spPr/>
    </dgm:pt>
    <dgm:pt modelId="{F812455B-B924-4DFE-ADEC-5F258A90C0DF}" type="pres">
      <dgm:prSet presAssocID="{C2406546-107B-404C-A0D9-A5551562FD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A572D-C8A2-42AE-B06F-8F7D7B3F745F}" type="pres">
      <dgm:prSet presAssocID="{928377B5-7F22-485C-B58A-A63860A822E3}" presName="sibTrans" presStyleCnt="0"/>
      <dgm:spPr/>
    </dgm:pt>
    <dgm:pt modelId="{1EAC1EB7-81CF-467F-B0E4-877E4C4392E2}" type="pres">
      <dgm:prSet presAssocID="{12EA7C6B-34C5-4E01-A359-6854FA3633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B34E7-2B1E-49A0-B072-6D2D68B06689}" srcId="{5B5F13F2-DFBD-4D95-846B-51BC86CAE5C4}" destId="{12EA7C6B-34C5-4E01-A359-6854FA36336B}" srcOrd="2" destOrd="0" parTransId="{BF0C4EEE-B08B-48D1-98F5-191151EE8D9A}" sibTransId="{BA1AF7FF-9641-422D-B0F2-48AC103B83BB}"/>
    <dgm:cxn modelId="{9D22002B-38C9-47D9-A11A-9267E0FFCFFA}" srcId="{5B5F13F2-DFBD-4D95-846B-51BC86CAE5C4}" destId="{C2406546-107B-404C-A0D9-A5551562FD10}" srcOrd="1" destOrd="0" parTransId="{43D2588A-E67B-4CFC-B64A-67A17A2241F1}" sibTransId="{928377B5-7F22-485C-B58A-A63860A822E3}"/>
    <dgm:cxn modelId="{E963C04E-3853-4C7C-88D4-31942250131E}" type="presOf" srcId="{C2406546-107B-404C-A0D9-A5551562FD10}" destId="{F812455B-B924-4DFE-ADEC-5F258A90C0DF}" srcOrd="0" destOrd="0" presId="urn:microsoft.com/office/officeart/2005/8/layout/default"/>
    <dgm:cxn modelId="{9F7E9592-2C86-4B99-BBFF-F510392D2FCE}" srcId="{5B5F13F2-DFBD-4D95-846B-51BC86CAE5C4}" destId="{29FD9C94-7C6F-428A-8947-C46B65D98A43}" srcOrd="0" destOrd="0" parTransId="{5A7E8DE4-F288-4C28-9B62-74CDCD6F36B6}" sibTransId="{CF153F2B-2BDA-4BED-9639-6992A00E90D3}"/>
    <dgm:cxn modelId="{5E5BAC07-DC34-4B4F-8C06-9CA6D698F5F8}" type="presOf" srcId="{29FD9C94-7C6F-428A-8947-C46B65D98A43}" destId="{31C221F7-EF56-49A9-81E4-D86792500669}" srcOrd="0" destOrd="0" presId="urn:microsoft.com/office/officeart/2005/8/layout/default"/>
    <dgm:cxn modelId="{838ADF5D-04F6-4CB3-A39E-8B7FA5D44C2F}" type="presOf" srcId="{5B5F13F2-DFBD-4D95-846B-51BC86CAE5C4}" destId="{74E1F18A-F88E-4CCA-AF4D-A1A31564001E}" srcOrd="0" destOrd="0" presId="urn:microsoft.com/office/officeart/2005/8/layout/default"/>
    <dgm:cxn modelId="{506BC5D4-9EB7-4710-87BD-A8CFFE7C0335}" type="presOf" srcId="{12EA7C6B-34C5-4E01-A359-6854FA36336B}" destId="{1EAC1EB7-81CF-467F-B0E4-877E4C4392E2}" srcOrd="0" destOrd="0" presId="urn:microsoft.com/office/officeart/2005/8/layout/default"/>
    <dgm:cxn modelId="{F40CCB00-6A70-4FF2-A656-4401F30A572D}" type="presParOf" srcId="{74E1F18A-F88E-4CCA-AF4D-A1A31564001E}" destId="{31C221F7-EF56-49A9-81E4-D86792500669}" srcOrd="0" destOrd="0" presId="urn:microsoft.com/office/officeart/2005/8/layout/default"/>
    <dgm:cxn modelId="{82D6FF05-8B00-4A91-A8E1-D0E10956454D}" type="presParOf" srcId="{74E1F18A-F88E-4CCA-AF4D-A1A31564001E}" destId="{5CF67D8D-924A-4671-AF9D-47A4AEE63919}" srcOrd="1" destOrd="0" presId="urn:microsoft.com/office/officeart/2005/8/layout/default"/>
    <dgm:cxn modelId="{68D10330-82D9-497F-B6EE-830BA95E96B6}" type="presParOf" srcId="{74E1F18A-F88E-4CCA-AF4D-A1A31564001E}" destId="{F812455B-B924-4DFE-ADEC-5F258A90C0DF}" srcOrd="2" destOrd="0" presId="urn:microsoft.com/office/officeart/2005/8/layout/default"/>
    <dgm:cxn modelId="{D0B72606-403D-449B-9867-B2978D2874A5}" type="presParOf" srcId="{74E1F18A-F88E-4CCA-AF4D-A1A31564001E}" destId="{62EA572D-C8A2-42AE-B06F-8F7D7B3F745F}" srcOrd="3" destOrd="0" presId="urn:microsoft.com/office/officeart/2005/8/layout/default"/>
    <dgm:cxn modelId="{589E6F3E-91BF-45B9-AE84-4F66AE462937}" type="presParOf" srcId="{74E1F18A-F88E-4CCA-AF4D-A1A31564001E}" destId="{1EAC1EB7-81CF-467F-B0E4-877E4C4392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5F13F2-DFBD-4D95-846B-51BC86CAE5C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D9C94-7C6F-428A-8947-C46B65D98A43}">
      <dgm:prSet custT="1"/>
      <dgm:spPr/>
      <dgm:t>
        <a:bodyPr/>
        <a:lstStyle/>
        <a:p>
          <a:pPr rtl="0"/>
          <a:r>
            <a:rPr lang="uk-UA" sz="1800" dirty="0" smtClean="0"/>
            <a:t>Можливість віддалено спілкуватись Із колегами, вивчати провідний педагогічний досвід роботи з інклюзивними групами та поширювати власний</a:t>
          </a:r>
          <a:endParaRPr lang="ru-RU" sz="1800" dirty="0"/>
        </a:p>
      </dgm:t>
    </dgm:pt>
    <dgm:pt modelId="{5A7E8DE4-F288-4C28-9B62-74CDCD6F36B6}" type="parTrans" cxnId="{9F7E9592-2C86-4B99-BBFF-F510392D2FCE}">
      <dgm:prSet/>
      <dgm:spPr/>
      <dgm:t>
        <a:bodyPr/>
        <a:lstStyle/>
        <a:p>
          <a:endParaRPr lang="ru-RU"/>
        </a:p>
      </dgm:t>
    </dgm:pt>
    <dgm:pt modelId="{CF153F2B-2BDA-4BED-9639-6992A00E90D3}" type="sibTrans" cxnId="{9F7E9592-2C86-4B99-BBFF-F510392D2FCE}">
      <dgm:prSet/>
      <dgm:spPr/>
      <dgm:t>
        <a:bodyPr/>
        <a:lstStyle/>
        <a:p>
          <a:endParaRPr lang="ru-RU"/>
        </a:p>
      </dgm:t>
    </dgm:pt>
    <dgm:pt modelId="{C2406546-107B-404C-A0D9-A5551562FD10}">
      <dgm:prSet custT="1"/>
      <dgm:spPr/>
      <dgm:t>
        <a:bodyPr/>
        <a:lstStyle/>
        <a:p>
          <a:pPr rtl="0"/>
          <a:r>
            <a:rPr lang="uk-UA" sz="1800" dirty="0" smtClean="0"/>
            <a:t>Вдосконалення власних навичок використання ІКТ для підтримки ефективної роботи з учнями </a:t>
          </a:r>
          <a:endParaRPr lang="ru-RU" sz="1800" dirty="0"/>
        </a:p>
      </dgm:t>
    </dgm:pt>
    <dgm:pt modelId="{43D2588A-E67B-4CFC-B64A-67A17A2241F1}" type="parTrans" cxnId="{9D22002B-38C9-47D9-A11A-9267E0FFCFFA}">
      <dgm:prSet/>
      <dgm:spPr/>
      <dgm:t>
        <a:bodyPr/>
        <a:lstStyle/>
        <a:p>
          <a:endParaRPr lang="ru-RU"/>
        </a:p>
      </dgm:t>
    </dgm:pt>
    <dgm:pt modelId="{928377B5-7F22-485C-B58A-A63860A822E3}" type="sibTrans" cxnId="{9D22002B-38C9-47D9-A11A-9267E0FFCFFA}">
      <dgm:prSet/>
      <dgm:spPr/>
      <dgm:t>
        <a:bodyPr/>
        <a:lstStyle/>
        <a:p>
          <a:endParaRPr lang="ru-RU"/>
        </a:p>
      </dgm:t>
    </dgm:pt>
    <dgm:pt modelId="{12EA7C6B-34C5-4E01-A359-6854FA36336B}">
      <dgm:prSet custT="1"/>
      <dgm:spPr/>
      <dgm:t>
        <a:bodyPr/>
        <a:lstStyle/>
        <a:p>
          <a:pPr rtl="0"/>
          <a:r>
            <a:rPr lang="uk-UA" sz="1800" dirty="0" smtClean="0"/>
            <a:t>Більше можливостей для підготовки дидактичних матеріалів, наочності</a:t>
          </a:r>
          <a:endParaRPr lang="ru-RU" sz="1800" dirty="0"/>
        </a:p>
      </dgm:t>
    </dgm:pt>
    <dgm:pt modelId="{BF0C4EEE-B08B-48D1-98F5-191151EE8D9A}" type="parTrans" cxnId="{583B34E7-2B1E-49A0-B072-6D2D68B06689}">
      <dgm:prSet/>
      <dgm:spPr/>
      <dgm:t>
        <a:bodyPr/>
        <a:lstStyle/>
        <a:p>
          <a:endParaRPr lang="ru-RU"/>
        </a:p>
      </dgm:t>
    </dgm:pt>
    <dgm:pt modelId="{BA1AF7FF-9641-422D-B0F2-48AC103B83BB}" type="sibTrans" cxnId="{583B34E7-2B1E-49A0-B072-6D2D68B06689}">
      <dgm:prSet/>
      <dgm:spPr/>
      <dgm:t>
        <a:bodyPr/>
        <a:lstStyle/>
        <a:p>
          <a:endParaRPr lang="ru-RU"/>
        </a:p>
      </dgm:t>
    </dgm:pt>
    <dgm:pt modelId="{74E1F18A-F88E-4CCA-AF4D-A1A31564001E}" type="pres">
      <dgm:prSet presAssocID="{5B5F13F2-DFBD-4D95-846B-51BC86CAE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221F7-EF56-49A9-81E4-D86792500669}" type="pres">
      <dgm:prSet presAssocID="{29FD9C94-7C6F-428A-8947-C46B65D98A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67D8D-924A-4671-AF9D-47A4AEE63919}" type="pres">
      <dgm:prSet presAssocID="{CF153F2B-2BDA-4BED-9639-6992A00E90D3}" presName="sibTrans" presStyleCnt="0"/>
      <dgm:spPr/>
    </dgm:pt>
    <dgm:pt modelId="{F812455B-B924-4DFE-ADEC-5F258A90C0DF}" type="pres">
      <dgm:prSet presAssocID="{C2406546-107B-404C-A0D9-A5551562FD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A572D-C8A2-42AE-B06F-8F7D7B3F745F}" type="pres">
      <dgm:prSet presAssocID="{928377B5-7F22-485C-B58A-A63860A822E3}" presName="sibTrans" presStyleCnt="0"/>
      <dgm:spPr/>
    </dgm:pt>
    <dgm:pt modelId="{1EAC1EB7-81CF-467F-B0E4-877E4C4392E2}" type="pres">
      <dgm:prSet presAssocID="{12EA7C6B-34C5-4E01-A359-6854FA3633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2002B-38C9-47D9-A11A-9267E0FFCFFA}" srcId="{5B5F13F2-DFBD-4D95-846B-51BC86CAE5C4}" destId="{C2406546-107B-404C-A0D9-A5551562FD10}" srcOrd="1" destOrd="0" parTransId="{43D2588A-E67B-4CFC-B64A-67A17A2241F1}" sibTransId="{928377B5-7F22-485C-B58A-A63860A822E3}"/>
    <dgm:cxn modelId="{55DCC42F-6333-445F-A430-2265C27CA9EB}" type="presOf" srcId="{29FD9C94-7C6F-428A-8947-C46B65D98A43}" destId="{31C221F7-EF56-49A9-81E4-D86792500669}" srcOrd="0" destOrd="0" presId="urn:microsoft.com/office/officeart/2005/8/layout/default"/>
    <dgm:cxn modelId="{DEB889D1-8A3F-4E86-AD39-D0340D3F1825}" type="presOf" srcId="{5B5F13F2-DFBD-4D95-846B-51BC86CAE5C4}" destId="{74E1F18A-F88E-4CCA-AF4D-A1A31564001E}" srcOrd="0" destOrd="0" presId="urn:microsoft.com/office/officeart/2005/8/layout/default"/>
    <dgm:cxn modelId="{583B34E7-2B1E-49A0-B072-6D2D68B06689}" srcId="{5B5F13F2-DFBD-4D95-846B-51BC86CAE5C4}" destId="{12EA7C6B-34C5-4E01-A359-6854FA36336B}" srcOrd="2" destOrd="0" parTransId="{BF0C4EEE-B08B-48D1-98F5-191151EE8D9A}" sibTransId="{BA1AF7FF-9641-422D-B0F2-48AC103B83BB}"/>
    <dgm:cxn modelId="{E25A6F24-F691-494F-BCAA-970AB76407A4}" type="presOf" srcId="{12EA7C6B-34C5-4E01-A359-6854FA36336B}" destId="{1EAC1EB7-81CF-467F-B0E4-877E4C4392E2}" srcOrd="0" destOrd="0" presId="urn:microsoft.com/office/officeart/2005/8/layout/default"/>
    <dgm:cxn modelId="{9F7E9592-2C86-4B99-BBFF-F510392D2FCE}" srcId="{5B5F13F2-DFBD-4D95-846B-51BC86CAE5C4}" destId="{29FD9C94-7C6F-428A-8947-C46B65D98A43}" srcOrd="0" destOrd="0" parTransId="{5A7E8DE4-F288-4C28-9B62-74CDCD6F36B6}" sibTransId="{CF153F2B-2BDA-4BED-9639-6992A00E90D3}"/>
    <dgm:cxn modelId="{EECEFACC-8200-4DF5-AA9F-FD1EB425529F}" type="presOf" srcId="{C2406546-107B-404C-A0D9-A5551562FD10}" destId="{F812455B-B924-4DFE-ADEC-5F258A90C0DF}" srcOrd="0" destOrd="0" presId="urn:microsoft.com/office/officeart/2005/8/layout/default"/>
    <dgm:cxn modelId="{8C35CA4E-8195-474E-B1A4-EA57B8E01BC2}" type="presParOf" srcId="{74E1F18A-F88E-4CCA-AF4D-A1A31564001E}" destId="{31C221F7-EF56-49A9-81E4-D86792500669}" srcOrd="0" destOrd="0" presId="urn:microsoft.com/office/officeart/2005/8/layout/default"/>
    <dgm:cxn modelId="{EF484CF7-CE98-4737-85B7-43439801DC13}" type="presParOf" srcId="{74E1F18A-F88E-4CCA-AF4D-A1A31564001E}" destId="{5CF67D8D-924A-4671-AF9D-47A4AEE63919}" srcOrd="1" destOrd="0" presId="urn:microsoft.com/office/officeart/2005/8/layout/default"/>
    <dgm:cxn modelId="{12507109-9AFE-4AF8-84F4-3A47CE9D902A}" type="presParOf" srcId="{74E1F18A-F88E-4CCA-AF4D-A1A31564001E}" destId="{F812455B-B924-4DFE-ADEC-5F258A90C0DF}" srcOrd="2" destOrd="0" presId="urn:microsoft.com/office/officeart/2005/8/layout/default"/>
    <dgm:cxn modelId="{8534612C-3C70-4273-AD77-1E0CFF148520}" type="presParOf" srcId="{74E1F18A-F88E-4CCA-AF4D-A1A31564001E}" destId="{62EA572D-C8A2-42AE-B06F-8F7D7B3F745F}" srcOrd="3" destOrd="0" presId="urn:microsoft.com/office/officeart/2005/8/layout/default"/>
    <dgm:cxn modelId="{A31B49C2-F9B6-43DE-AED7-04CC9CAFEF29}" type="presParOf" srcId="{74E1F18A-F88E-4CCA-AF4D-A1A31564001E}" destId="{1EAC1EB7-81CF-467F-B0E4-877E4C4392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554630-A404-4BF1-9354-A3A81B79C5D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EF9BE-BD2F-4726-B1AB-F50F8C11EF48}">
      <dgm:prSet/>
      <dgm:spPr/>
      <dgm:t>
        <a:bodyPr/>
        <a:lstStyle/>
        <a:p>
          <a:pPr rtl="0"/>
          <a:r>
            <a:rPr lang="uk-UA" b="0" i="0" dirty="0" smtClean="0"/>
            <a:t>переносні ПК (ноутбуки, нетбуки), планшети та ін.</a:t>
          </a:r>
          <a:endParaRPr lang="ru-RU" dirty="0"/>
        </a:p>
      </dgm:t>
    </dgm:pt>
    <dgm:pt modelId="{A312C526-0465-4C68-8E79-304A685C63F1}" type="parTrans" cxnId="{39F0E1F9-D646-48BC-8016-219FDCE44330}">
      <dgm:prSet/>
      <dgm:spPr/>
      <dgm:t>
        <a:bodyPr/>
        <a:lstStyle/>
        <a:p>
          <a:endParaRPr lang="ru-RU"/>
        </a:p>
      </dgm:t>
    </dgm:pt>
    <dgm:pt modelId="{A6193C75-2DBA-4305-A9E7-4AC3995A05C3}" type="sibTrans" cxnId="{39F0E1F9-D646-48BC-8016-219FDCE44330}">
      <dgm:prSet/>
      <dgm:spPr/>
      <dgm:t>
        <a:bodyPr/>
        <a:lstStyle/>
        <a:p>
          <a:endParaRPr lang="ru-RU"/>
        </a:p>
      </dgm:t>
    </dgm:pt>
    <dgm:pt modelId="{C2E943DB-C607-4115-B1BC-885C94CF4E44}">
      <dgm:prSet/>
      <dgm:spPr/>
      <dgm:t>
        <a:bodyPr/>
        <a:lstStyle/>
        <a:p>
          <a:pPr rtl="0"/>
          <a:r>
            <a:rPr lang="uk-UA" b="0" i="0" dirty="0" smtClean="0"/>
            <a:t>доступні формати даних  або альтернативні формати </a:t>
          </a:r>
          <a:endParaRPr lang="ru-RU" dirty="0"/>
        </a:p>
      </dgm:t>
    </dgm:pt>
    <dgm:pt modelId="{E7D223D6-F41C-4B00-8305-9F191C1A6353}" type="parTrans" cxnId="{A9191858-B0D9-4183-A11C-51577137466A}">
      <dgm:prSet/>
      <dgm:spPr/>
      <dgm:t>
        <a:bodyPr/>
        <a:lstStyle/>
        <a:p>
          <a:endParaRPr lang="ru-RU"/>
        </a:p>
      </dgm:t>
    </dgm:pt>
    <dgm:pt modelId="{22D4CAFB-83D6-49B2-BFB2-14F272897EF5}" type="sibTrans" cxnId="{A9191858-B0D9-4183-A11C-51577137466A}">
      <dgm:prSet/>
      <dgm:spPr/>
      <dgm:t>
        <a:bodyPr/>
        <a:lstStyle/>
        <a:p>
          <a:endParaRPr lang="ru-RU"/>
        </a:p>
      </dgm:t>
    </dgm:pt>
    <dgm:pt modelId="{22E384DA-3E79-44E6-84F7-CE35130868A6}">
      <dgm:prSet/>
      <dgm:spPr/>
      <dgm:t>
        <a:bodyPr/>
        <a:lstStyle/>
        <a:p>
          <a:pPr rtl="0"/>
          <a:r>
            <a:rPr lang="uk-UA" b="0" i="0" dirty="0" err="1" smtClean="0"/>
            <a:t>асистивні</a:t>
          </a:r>
          <a:r>
            <a:rPr lang="uk-UA" b="0" i="0" dirty="0" smtClean="0"/>
            <a:t> (допоміжні) технології </a:t>
          </a:r>
          <a:endParaRPr lang="ru-RU" dirty="0"/>
        </a:p>
      </dgm:t>
    </dgm:pt>
    <dgm:pt modelId="{DA2C6F5D-833A-415D-9F75-2AA91F3C6001}" type="parTrans" cxnId="{C896CA81-25F7-4A07-A6E5-930D028986D5}">
      <dgm:prSet/>
      <dgm:spPr/>
      <dgm:t>
        <a:bodyPr/>
        <a:lstStyle/>
        <a:p>
          <a:endParaRPr lang="ru-RU"/>
        </a:p>
      </dgm:t>
    </dgm:pt>
    <dgm:pt modelId="{111E6DED-BD37-4BED-AF87-58474B41084A}" type="sibTrans" cxnId="{C896CA81-25F7-4A07-A6E5-930D028986D5}">
      <dgm:prSet/>
      <dgm:spPr/>
      <dgm:t>
        <a:bodyPr/>
        <a:lstStyle/>
        <a:p>
          <a:endParaRPr lang="ru-RU"/>
        </a:p>
      </dgm:t>
    </dgm:pt>
    <dgm:pt modelId="{7B273853-6CB6-4013-A764-519F3EF9642B}">
      <dgm:prSet/>
      <dgm:spPr/>
      <dgm:t>
        <a:bodyPr/>
        <a:lstStyle/>
        <a:p>
          <a:pPr rtl="0"/>
          <a:r>
            <a:rPr lang="uk-UA" b="0" i="0" dirty="0" smtClean="0"/>
            <a:t>з вбудованими функціями налаштування для осіб з ОПФР</a:t>
          </a:r>
          <a:endParaRPr lang="ru-RU" dirty="0"/>
        </a:p>
      </dgm:t>
    </dgm:pt>
    <dgm:pt modelId="{9E58B475-8A7B-4996-8711-80331CD2776A}" type="parTrans" cxnId="{3A076699-56AB-4274-9393-3E0E5F882432}">
      <dgm:prSet/>
      <dgm:spPr/>
      <dgm:t>
        <a:bodyPr/>
        <a:lstStyle/>
        <a:p>
          <a:endParaRPr lang="ru-RU"/>
        </a:p>
      </dgm:t>
    </dgm:pt>
    <dgm:pt modelId="{CB0EC97F-D097-4CA1-A47F-06AF7591608C}" type="sibTrans" cxnId="{3A076699-56AB-4274-9393-3E0E5F882432}">
      <dgm:prSet/>
      <dgm:spPr/>
      <dgm:t>
        <a:bodyPr/>
        <a:lstStyle/>
        <a:p>
          <a:endParaRPr lang="ru-RU"/>
        </a:p>
      </dgm:t>
    </dgm:pt>
    <dgm:pt modelId="{1C8688E0-32C6-415F-8F46-499AF9954990}">
      <dgm:prSet/>
      <dgm:spPr/>
      <dgm:t>
        <a:bodyPr/>
        <a:lstStyle/>
        <a:p>
          <a:r>
            <a:rPr lang="uk-UA" dirty="0" smtClean="0"/>
            <a:t>доступний HTML; DAISY – стандарт цифрового формату для запису цифрових аудіо книг (</a:t>
          </a:r>
          <a:r>
            <a:rPr lang="uk-UA" dirty="0" err="1" smtClean="0"/>
            <a:t>digital</a:t>
          </a:r>
          <a:r>
            <a:rPr lang="uk-UA" dirty="0" smtClean="0"/>
            <a:t> </a:t>
          </a:r>
          <a:r>
            <a:rPr lang="uk-UA" dirty="0" err="1" smtClean="0"/>
            <a:t>talking</a:t>
          </a:r>
          <a:r>
            <a:rPr lang="uk-UA" dirty="0" smtClean="0"/>
            <a:t> </a:t>
          </a:r>
          <a:r>
            <a:rPr lang="uk-UA" dirty="0" err="1" smtClean="0"/>
            <a:t>books</a:t>
          </a:r>
          <a:r>
            <a:rPr lang="uk-UA" dirty="0" smtClean="0"/>
            <a:t>); брайлівські принтери, дисплеї і синтезатори мови тощо</a:t>
          </a:r>
          <a:endParaRPr lang="ru-RU" dirty="0"/>
        </a:p>
      </dgm:t>
    </dgm:pt>
    <dgm:pt modelId="{03F1AA24-3565-4E95-81AA-D214CD541BB4}" type="parTrans" cxnId="{D6BD7563-77BC-43A9-A859-B66CD34962E2}">
      <dgm:prSet/>
      <dgm:spPr/>
      <dgm:t>
        <a:bodyPr/>
        <a:lstStyle/>
        <a:p>
          <a:endParaRPr lang="ru-RU"/>
        </a:p>
      </dgm:t>
    </dgm:pt>
    <dgm:pt modelId="{F4AA2188-95DB-48A3-8D5A-49506DDD4FD8}" type="sibTrans" cxnId="{D6BD7563-77BC-43A9-A859-B66CD34962E2}">
      <dgm:prSet/>
      <dgm:spPr/>
      <dgm:t>
        <a:bodyPr/>
        <a:lstStyle/>
        <a:p>
          <a:endParaRPr lang="ru-RU"/>
        </a:p>
      </dgm:t>
    </dgm:pt>
    <dgm:pt modelId="{87E7BD1D-BC1A-45C7-BB95-4073C7169CD4}">
      <dgm:prSet/>
      <dgm:spPr/>
      <dgm:t>
        <a:bodyPr/>
        <a:lstStyle/>
        <a:p>
          <a:r>
            <a:rPr lang="uk-UA" dirty="0" smtClean="0"/>
            <a:t>слухові апарати, пристрої для читання з екрану, клавіатури зі спеціальними можливостями, системи альтернативної комунікації і т. ін.</a:t>
          </a:r>
          <a:endParaRPr lang="ru-RU" dirty="0"/>
        </a:p>
      </dgm:t>
    </dgm:pt>
    <dgm:pt modelId="{45607E8F-FC01-4F72-A3BF-5995D7C5E230}" type="parTrans" cxnId="{18301221-B175-41ED-85D3-5E0A1150663F}">
      <dgm:prSet/>
      <dgm:spPr/>
      <dgm:t>
        <a:bodyPr/>
        <a:lstStyle/>
        <a:p>
          <a:endParaRPr lang="ru-RU"/>
        </a:p>
      </dgm:t>
    </dgm:pt>
    <dgm:pt modelId="{744D5398-9427-47D3-8962-5D408E778A31}" type="sibTrans" cxnId="{18301221-B175-41ED-85D3-5E0A1150663F}">
      <dgm:prSet/>
      <dgm:spPr/>
      <dgm:t>
        <a:bodyPr/>
        <a:lstStyle/>
        <a:p>
          <a:endParaRPr lang="ru-RU"/>
        </a:p>
      </dgm:t>
    </dgm:pt>
    <dgm:pt modelId="{725A6850-2D25-4ABF-9642-A1D6EEC12906}" type="pres">
      <dgm:prSet presAssocID="{42554630-A404-4BF1-9354-A3A81B79C5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39F60-2F0F-458E-832D-CE145F6497DE}" type="pres">
      <dgm:prSet presAssocID="{B57EF9BE-BD2F-4726-B1AB-F50F8C11EF48}" presName="composite" presStyleCnt="0"/>
      <dgm:spPr/>
    </dgm:pt>
    <dgm:pt modelId="{4AE2E3C3-99F9-4942-8946-D9681E603BFD}" type="pres">
      <dgm:prSet presAssocID="{B57EF9BE-BD2F-4726-B1AB-F50F8C11EF4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B9D25-3590-4682-B5BC-D2642174460F}" type="pres">
      <dgm:prSet presAssocID="{B57EF9BE-BD2F-4726-B1AB-F50F8C11EF48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88EC529D-B56F-4C73-9696-F9D06805BA79}" type="pres">
      <dgm:prSet presAssocID="{A6193C75-2DBA-4305-A9E7-4AC3995A05C3}" presName="sibTrans" presStyleCnt="0"/>
      <dgm:spPr/>
    </dgm:pt>
    <dgm:pt modelId="{3C0DCA05-2441-4EB0-99C9-E9E3E16468AE}" type="pres">
      <dgm:prSet presAssocID="{C2E943DB-C607-4115-B1BC-885C94CF4E44}" presName="composite" presStyleCnt="0"/>
      <dgm:spPr/>
    </dgm:pt>
    <dgm:pt modelId="{8B6327ED-53B1-432F-8707-B53D2280761C}" type="pres">
      <dgm:prSet presAssocID="{C2E943DB-C607-4115-B1BC-885C94CF4E4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03CE9-C977-4B5E-82E2-43C87AAB4A7D}" type="pres">
      <dgm:prSet presAssocID="{C2E943DB-C607-4115-B1BC-885C94CF4E44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D4B4C53-4F84-4033-A686-A99D9B0C34B3}" type="pres">
      <dgm:prSet presAssocID="{22D4CAFB-83D6-49B2-BFB2-14F272897EF5}" presName="sibTrans" presStyleCnt="0"/>
      <dgm:spPr/>
    </dgm:pt>
    <dgm:pt modelId="{50B137E5-76A2-43B1-95CC-6A2242A996A8}" type="pres">
      <dgm:prSet presAssocID="{22E384DA-3E79-44E6-84F7-CE35130868A6}" presName="composite" presStyleCnt="0"/>
      <dgm:spPr/>
    </dgm:pt>
    <dgm:pt modelId="{E636E696-C032-4842-9955-1FE4AD075600}" type="pres">
      <dgm:prSet presAssocID="{22E384DA-3E79-44E6-84F7-CE35130868A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C9E3-D21A-47C2-82FE-8BE2F759BDF6}" type="pres">
      <dgm:prSet presAssocID="{22E384DA-3E79-44E6-84F7-CE35130868A6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</dgm:ptLst>
  <dgm:cxnLst>
    <dgm:cxn modelId="{483C1C1A-8BCB-41A3-89E9-4088B22DEFFE}" type="presOf" srcId="{1C8688E0-32C6-415F-8F46-499AF9954990}" destId="{8B6327ED-53B1-432F-8707-B53D2280761C}" srcOrd="0" destOrd="1" presId="urn:microsoft.com/office/officeart/2008/layout/PictureStrips"/>
    <dgm:cxn modelId="{037DF460-889E-4368-A0E5-105A5B16A1F2}" type="presOf" srcId="{C2E943DB-C607-4115-B1BC-885C94CF4E44}" destId="{8B6327ED-53B1-432F-8707-B53D2280761C}" srcOrd="0" destOrd="0" presId="urn:microsoft.com/office/officeart/2008/layout/PictureStrips"/>
    <dgm:cxn modelId="{CAE9DEAA-5A13-4680-AA5B-2212C8386EB7}" type="presOf" srcId="{7B273853-6CB6-4013-A764-519F3EF9642B}" destId="{4AE2E3C3-99F9-4942-8946-D9681E603BFD}" srcOrd="0" destOrd="1" presId="urn:microsoft.com/office/officeart/2008/layout/PictureStrips"/>
    <dgm:cxn modelId="{A9191858-B0D9-4183-A11C-51577137466A}" srcId="{42554630-A404-4BF1-9354-A3A81B79C5D4}" destId="{C2E943DB-C607-4115-B1BC-885C94CF4E44}" srcOrd="1" destOrd="0" parTransId="{E7D223D6-F41C-4B00-8305-9F191C1A6353}" sibTransId="{22D4CAFB-83D6-49B2-BFB2-14F272897EF5}"/>
    <dgm:cxn modelId="{39F0E1F9-D646-48BC-8016-219FDCE44330}" srcId="{42554630-A404-4BF1-9354-A3A81B79C5D4}" destId="{B57EF9BE-BD2F-4726-B1AB-F50F8C11EF48}" srcOrd="0" destOrd="0" parTransId="{A312C526-0465-4C68-8E79-304A685C63F1}" sibTransId="{A6193C75-2DBA-4305-A9E7-4AC3995A05C3}"/>
    <dgm:cxn modelId="{D6BD7563-77BC-43A9-A859-B66CD34962E2}" srcId="{C2E943DB-C607-4115-B1BC-885C94CF4E44}" destId="{1C8688E0-32C6-415F-8F46-499AF9954990}" srcOrd="0" destOrd="0" parTransId="{03F1AA24-3565-4E95-81AA-D214CD541BB4}" sibTransId="{F4AA2188-95DB-48A3-8D5A-49506DDD4FD8}"/>
    <dgm:cxn modelId="{C896CA81-25F7-4A07-A6E5-930D028986D5}" srcId="{42554630-A404-4BF1-9354-A3A81B79C5D4}" destId="{22E384DA-3E79-44E6-84F7-CE35130868A6}" srcOrd="2" destOrd="0" parTransId="{DA2C6F5D-833A-415D-9F75-2AA91F3C6001}" sibTransId="{111E6DED-BD37-4BED-AF87-58474B41084A}"/>
    <dgm:cxn modelId="{A2474F8D-37A6-442D-A038-3428BD96FE80}" type="presOf" srcId="{87E7BD1D-BC1A-45C7-BB95-4073C7169CD4}" destId="{E636E696-C032-4842-9955-1FE4AD075600}" srcOrd="0" destOrd="1" presId="urn:microsoft.com/office/officeart/2008/layout/PictureStrips"/>
    <dgm:cxn modelId="{3A076699-56AB-4274-9393-3E0E5F882432}" srcId="{B57EF9BE-BD2F-4726-B1AB-F50F8C11EF48}" destId="{7B273853-6CB6-4013-A764-519F3EF9642B}" srcOrd="0" destOrd="0" parTransId="{9E58B475-8A7B-4996-8711-80331CD2776A}" sibTransId="{CB0EC97F-D097-4CA1-A47F-06AF7591608C}"/>
    <dgm:cxn modelId="{7E544675-DC91-4251-B756-78D17A9F711F}" type="presOf" srcId="{B57EF9BE-BD2F-4726-B1AB-F50F8C11EF48}" destId="{4AE2E3C3-99F9-4942-8946-D9681E603BFD}" srcOrd="0" destOrd="0" presId="urn:microsoft.com/office/officeart/2008/layout/PictureStrips"/>
    <dgm:cxn modelId="{18301221-B175-41ED-85D3-5E0A1150663F}" srcId="{22E384DA-3E79-44E6-84F7-CE35130868A6}" destId="{87E7BD1D-BC1A-45C7-BB95-4073C7169CD4}" srcOrd="0" destOrd="0" parTransId="{45607E8F-FC01-4F72-A3BF-5995D7C5E230}" sibTransId="{744D5398-9427-47D3-8962-5D408E778A31}"/>
    <dgm:cxn modelId="{BFFD8215-FC07-43DD-B704-E8E729990D42}" type="presOf" srcId="{42554630-A404-4BF1-9354-A3A81B79C5D4}" destId="{725A6850-2D25-4ABF-9642-A1D6EEC12906}" srcOrd="0" destOrd="0" presId="urn:microsoft.com/office/officeart/2008/layout/PictureStrips"/>
    <dgm:cxn modelId="{A17BBA04-7954-4179-9E17-169FCC412890}" type="presOf" srcId="{22E384DA-3E79-44E6-84F7-CE35130868A6}" destId="{E636E696-C032-4842-9955-1FE4AD075600}" srcOrd="0" destOrd="0" presId="urn:microsoft.com/office/officeart/2008/layout/PictureStrips"/>
    <dgm:cxn modelId="{4CA19640-896D-413F-A768-D813A3E26898}" type="presParOf" srcId="{725A6850-2D25-4ABF-9642-A1D6EEC12906}" destId="{4AC39F60-2F0F-458E-832D-CE145F6497DE}" srcOrd="0" destOrd="0" presId="urn:microsoft.com/office/officeart/2008/layout/PictureStrips"/>
    <dgm:cxn modelId="{1ABA72A4-0FD7-4F3D-B454-E08D0DB2A396}" type="presParOf" srcId="{4AC39F60-2F0F-458E-832D-CE145F6497DE}" destId="{4AE2E3C3-99F9-4942-8946-D9681E603BFD}" srcOrd="0" destOrd="0" presId="urn:microsoft.com/office/officeart/2008/layout/PictureStrips"/>
    <dgm:cxn modelId="{81BDBBCC-13A4-4B29-B860-3F601BAC1499}" type="presParOf" srcId="{4AC39F60-2F0F-458E-832D-CE145F6497DE}" destId="{FC0B9D25-3590-4682-B5BC-D2642174460F}" srcOrd="1" destOrd="0" presId="urn:microsoft.com/office/officeart/2008/layout/PictureStrips"/>
    <dgm:cxn modelId="{534044D6-9E80-4AC3-A9BA-C02EF7A5700C}" type="presParOf" srcId="{725A6850-2D25-4ABF-9642-A1D6EEC12906}" destId="{88EC529D-B56F-4C73-9696-F9D06805BA79}" srcOrd="1" destOrd="0" presId="urn:microsoft.com/office/officeart/2008/layout/PictureStrips"/>
    <dgm:cxn modelId="{00FE0361-2BC2-4C89-A448-88A2314C9168}" type="presParOf" srcId="{725A6850-2D25-4ABF-9642-A1D6EEC12906}" destId="{3C0DCA05-2441-4EB0-99C9-E9E3E16468AE}" srcOrd="2" destOrd="0" presId="urn:microsoft.com/office/officeart/2008/layout/PictureStrips"/>
    <dgm:cxn modelId="{DB0B3242-72D2-4E5F-B61E-8CA2BE58519A}" type="presParOf" srcId="{3C0DCA05-2441-4EB0-99C9-E9E3E16468AE}" destId="{8B6327ED-53B1-432F-8707-B53D2280761C}" srcOrd="0" destOrd="0" presId="urn:microsoft.com/office/officeart/2008/layout/PictureStrips"/>
    <dgm:cxn modelId="{181920CC-50F7-4DFA-96D7-6BA0C963682C}" type="presParOf" srcId="{3C0DCA05-2441-4EB0-99C9-E9E3E16468AE}" destId="{7DC03CE9-C977-4B5E-82E2-43C87AAB4A7D}" srcOrd="1" destOrd="0" presId="urn:microsoft.com/office/officeart/2008/layout/PictureStrips"/>
    <dgm:cxn modelId="{3A2F7858-7653-4A60-A2A0-06911FB2D5F2}" type="presParOf" srcId="{725A6850-2D25-4ABF-9642-A1D6EEC12906}" destId="{1D4B4C53-4F84-4033-A686-A99D9B0C34B3}" srcOrd="3" destOrd="0" presId="urn:microsoft.com/office/officeart/2008/layout/PictureStrips"/>
    <dgm:cxn modelId="{E8BDB1D2-DBA5-4880-9AA9-C59D52701517}" type="presParOf" srcId="{725A6850-2D25-4ABF-9642-A1D6EEC12906}" destId="{50B137E5-76A2-43B1-95CC-6A2242A996A8}" srcOrd="4" destOrd="0" presId="urn:microsoft.com/office/officeart/2008/layout/PictureStrips"/>
    <dgm:cxn modelId="{B470D9EE-D79B-498D-ADCA-6E432978652D}" type="presParOf" srcId="{50B137E5-76A2-43B1-95CC-6A2242A996A8}" destId="{E636E696-C032-4842-9955-1FE4AD075600}" srcOrd="0" destOrd="0" presId="urn:microsoft.com/office/officeart/2008/layout/PictureStrips"/>
    <dgm:cxn modelId="{D00F5ACF-1131-4192-97B0-2015DD84B5B6}" type="presParOf" srcId="{50B137E5-76A2-43B1-95CC-6A2242A996A8}" destId="{F0E0C9E3-D21A-47C2-82FE-8BE2F759BDF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BC1E8E-C093-4A25-9475-6CA801356AD1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863A87BF-886B-4863-9EBA-AB7B86948342}">
      <dgm:prSet phldrT="[Текст]" custT="1"/>
      <dgm:spPr/>
      <dgm:t>
        <a:bodyPr/>
        <a:lstStyle/>
        <a:p>
          <a:r>
            <a:rPr lang="ru-RU" sz="1800" dirty="0" err="1"/>
            <a:t>Підготовка</a:t>
          </a:r>
          <a:r>
            <a:rPr lang="ru-RU" sz="1800" dirty="0"/>
            <a:t> </a:t>
          </a:r>
          <a:r>
            <a:rPr lang="ru-RU" sz="1800" dirty="0" err="1"/>
            <a:t>педагогів</a:t>
          </a:r>
          <a:r>
            <a:rPr lang="ru-RU" sz="1800" dirty="0"/>
            <a:t> до </a:t>
          </a:r>
          <a:r>
            <a:rPr lang="ru-RU" sz="1800" dirty="0" err="1"/>
            <a:t>використання</a:t>
          </a:r>
          <a:r>
            <a:rPr lang="ru-RU" sz="1800" dirty="0"/>
            <a:t> ІКТ</a:t>
          </a:r>
        </a:p>
      </dgm:t>
    </dgm:pt>
    <dgm:pt modelId="{638811B7-2706-469E-BE6F-81834AFB9B34}" type="parTrans" cxnId="{7554F655-F0E8-4B8E-A959-1C4C06EB4ABD}">
      <dgm:prSet/>
      <dgm:spPr/>
      <dgm:t>
        <a:bodyPr/>
        <a:lstStyle/>
        <a:p>
          <a:endParaRPr lang="ru-RU"/>
        </a:p>
      </dgm:t>
    </dgm:pt>
    <dgm:pt modelId="{9425341A-6498-4D59-B0D3-7C0DACED286E}" type="sibTrans" cxnId="{7554F655-F0E8-4B8E-A959-1C4C06EB4ABD}">
      <dgm:prSet/>
      <dgm:spPr/>
      <dgm:t>
        <a:bodyPr/>
        <a:lstStyle/>
        <a:p>
          <a:endParaRPr lang="ru-RU"/>
        </a:p>
      </dgm:t>
    </dgm:pt>
    <dgm:pt modelId="{0BF94D96-EAA0-44BD-B1EA-E8BADB53168D}">
      <dgm:prSet phldrT="[Текст]" custT="1"/>
      <dgm:spPr/>
      <dgm:t>
        <a:bodyPr/>
        <a:lstStyle/>
        <a:p>
          <a:r>
            <a:rPr lang="ru-RU" sz="1800" dirty="0" err="1"/>
            <a:t>Модифікація</a:t>
          </a:r>
          <a:r>
            <a:rPr lang="ru-RU" sz="1800" dirty="0"/>
            <a:t> </a:t>
          </a:r>
          <a:r>
            <a:rPr lang="ru-RU" sz="1800" dirty="0" err="1"/>
            <a:t>компонентів</a:t>
          </a:r>
          <a:r>
            <a:rPr lang="ru-RU" sz="1800" dirty="0"/>
            <a:t> </a:t>
          </a:r>
          <a:r>
            <a:rPr lang="ru-RU" sz="1800" dirty="0" err="1"/>
            <a:t>навчального</a:t>
          </a:r>
          <a:r>
            <a:rPr lang="ru-RU" sz="1800" dirty="0"/>
            <a:t> плану</a:t>
          </a:r>
        </a:p>
      </dgm:t>
    </dgm:pt>
    <dgm:pt modelId="{3439EB6D-1802-476B-92EB-5C9B6A914BFB}" type="parTrans" cxnId="{08814167-D7A0-4F12-A4ED-E828FB6621A6}">
      <dgm:prSet/>
      <dgm:spPr/>
      <dgm:t>
        <a:bodyPr/>
        <a:lstStyle/>
        <a:p>
          <a:endParaRPr lang="ru-RU"/>
        </a:p>
      </dgm:t>
    </dgm:pt>
    <dgm:pt modelId="{D6F422AA-C9E9-4985-986B-E5AA17AAD0F8}" type="sibTrans" cxnId="{08814167-D7A0-4F12-A4ED-E828FB6621A6}">
      <dgm:prSet/>
      <dgm:spPr/>
      <dgm:t>
        <a:bodyPr/>
        <a:lstStyle/>
        <a:p>
          <a:endParaRPr lang="ru-RU"/>
        </a:p>
      </dgm:t>
    </dgm:pt>
    <dgm:pt modelId="{1BC2E522-1BB3-47FF-8A87-E6C8008A5665}">
      <dgm:prSet phldrT="[Текст]" custT="1"/>
      <dgm:spPr/>
      <dgm:t>
        <a:bodyPr/>
        <a:lstStyle/>
        <a:p>
          <a:r>
            <a:rPr lang="ru-RU" sz="1800" dirty="0" err="1"/>
            <a:t>Створення</a:t>
          </a:r>
          <a:r>
            <a:rPr lang="ru-RU" sz="1800" dirty="0"/>
            <a:t> </a:t>
          </a:r>
          <a:r>
            <a:rPr lang="ru-RU" sz="1800" dirty="0" err="1"/>
            <a:t>належної</a:t>
          </a:r>
          <a:r>
            <a:rPr lang="ru-RU" sz="1800" dirty="0"/>
            <a:t> ІКТ-</a:t>
          </a:r>
          <a:r>
            <a:rPr lang="ru-RU" sz="1800" dirty="0" err="1"/>
            <a:t>інфраструктури</a:t>
          </a:r>
          <a:endParaRPr lang="ru-RU" sz="1800" dirty="0"/>
        </a:p>
      </dgm:t>
    </dgm:pt>
    <dgm:pt modelId="{90704905-8556-49A8-9542-63BB0F5D0698}" type="parTrans" cxnId="{D871E6DB-AF6B-4D75-A30D-0D0ACF7E4F92}">
      <dgm:prSet/>
      <dgm:spPr/>
      <dgm:t>
        <a:bodyPr/>
        <a:lstStyle/>
        <a:p>
          <a:endParaRPr lang="ru-RU"/>
        </a:p>
      </dgm:t>
    </dgm:pt>
    <dgm:pt modelId="{B3BDE165-4EF8-46EE-934F-670832D529DB}" type="sibTrans" cxnId="{D871E6DB-AF6B-4D75-A30D-0D0ACF7E4F92}">
      <dgm:prSet/>
      <dgm:spPr/>
      <dgm:t>
        <a:bodyPr/>
        <a:lstStyle/>
        <a:p>
          <a:endParaRPr lang="ru-RU"/>
        </a:p>
      </dgm:t>
    </dgm:pt>
    <dgm:pt modelId="{5E057D20-168B-42D9-B5F1-409DFED76410}" type="pres">
      <dgm:prSet presAssocID="{4EBC1E8E-C093-4A25-9475-6CA801356AD1}" presName="compositeShape" presStyleCnt="0">
        <dgm:presLayoutVars>
          <dgm:dir/>
          <dgm:resizeHandles/>
        </dgm:presLayoutVars>
      </dgm:prSet>
      <dgm:spPr/>
    </dgm:pt>
    <dgm:pt modelId="{747BC708-2FFC-454A-9B89-6DC2CE138361}" type="pres">
      <dgm:prSet presAssocID="{4EBC1E8E-C093-4A25-9475-6CA801356AD1}" presName="pyramid" presStyleLbl="node1" presStyleIdx="0" presStyleCnt="1"/>
      <dgm:spPr/>
    </dgm:pt>
    <dgm:pt modelId="{A68E8F63-BDA4-4135-86D6-7BA1461104EC}" type="pres">
      <dgm:prSet presAssocID="{4EBC1E8E-C093-4A25-9475-6CA801356AD1}" presName="theList" presStyleCnt="0"/>
      <dgm:spPr/>
    </dgm:pt>
    <dgm:pt modelId="{B8F78CA4-4EA4-4081-B57F-BCBA102A1A88}" type="pres">
      <dgm:prSet presAssocID="{863A87BF-886B-4863-9EBA-AB7B8694834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B045B-8F5C-4B32-99A0-1CB97B517BFF}" type="pres">
      <dgm:prSet presAssocID="{863A87BF-886B-4863-9EBA-AB7B86948342}" presName="aSpace" presStyleCnt="0"/>
      <dgm:spPr/>
    </dgm:pt>
    <dgm:pt modelId="{04719CDB-BB8E-4A99-BEA1-6ED15FA175E2}" type="pres">
      <dgm:prSet presAssocID="{0BF94D96-EAA0-44BD-B1EA-E8BADB53168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6CD5F-AE1A-4C61-886A-A6D7DCD80E0B}" type="pres">
      <dgm:prSet presAssocID="{0BF94D96-EAA0-44BD-B1EA-E8BADB53168D}" presName="aSpace" presStyleCnt="0"/>
      <dgm:spPr/>
    </dgm:pt>
    <dgm:pt modelId="{B3B5762C-6839-46B3-9FD4-3128CA7D2AE8}" type="pres">
      <dgm:prSet presAssocID="{1BC2E522-1BB3-47FF-8A87-E6C8008A566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26475-1A5C-4FD8-AAB6-8AB8291DAF53}" type="pres">
      <dgm:prSet presAssocID="{1BC2E522-1BB3-47FF-8A87-E6C8008A5665}" presName="aSpace" presStyleCnt="0"/>
      <dgm:spPr/>
    </dgm:pt>
  </dgm:ptLst>
  <dgm:cxnLst>
    <dgm:cxn modelId="{11BED3C7-CC02-4498-BE1F-21147F56CC73}" type="presOf" srcId="{4EBC1E8E-C093-4A25-9475-6CA801356AD1}" destId="{5E057D20-168B-42D9-B5F1-409DFED76410}" srcOrd="0" destOrd="0" presId="urn:microsoft.com/office/officeart/2005/8/layout/pyramid2"/>
    <dgm:cxn modelId="{08814167-D7A0-4F12-A4ED-E828FB6621A6}" srcId="{4EBC1E8E-C093-4A25-9475-6CA801356AD1}" destId="{0BF94D96-EAA0-44BD-B1EA-E8BADB53168D}" srcOrd="1" destOrd="0" parTransId="{3439EB6D-1802-476B-92EB-5C9B6A914BFB}" sibTransId="{D6F422AA-C9E9-4985-986B-E5AA17AAD0F8}"/>
    <dgm:cxn modelId="{DA3E66E6-00FB-4A38-85E5-287165A27610}" type="presOf" srcId="{0BF94D96-EAA0-44BD-B1EA-E8BADB53168D}" destId="{04719CDB-BB8E-4A99-BEA1-6ED15FA175E2}" srcOrd="0" destOrd="0" presId="urn:microsoft.com/office/officeart/2005/8/layout/pyramid2"/>
    <dgm:cxn modelId="{D06B9D83-8D54-4A7C-89C0-D73725497A22}" type="presOf" srcId="{1BC2E522-1BB3-47FF-8A87-E6C8008A5665}" destId="{B3B5762C-6839-46B3-9FD4-3128CA7D2AE8}" srcOrd="0" destOrd="0" presId="urn:microsoft.com/office/officeart/2005/8/layout/pyramid2"/>
    <dgm:cxn modelId="{D871E6DB-AF6B-4D75-A30D-0D0ACF7E4F92}" srcId="{4EBC1E8E-C093-4A25-9475-6CA801356AD1}" destId="{1BC2E522-1BB3-47FF-8A87-E6C8008A5665}" srcOrd="2" destOrd="0" parTransId="{90704905-8556-49A8-9542-63BB0F5D0698}" sibTransId="{B3BDE165-4EF8-46EE-934F-670832D529DB}"/>
    <dgm:cxn modelId="{7554F655-F0E8-4B8E-A959-1C4C06EB4ABD}" srcId="{4EBC1E8E-C093-4A25-9475-6CA801356AD1}" destId="{863A87BF-886B-4863-9EBA-AB7B86948342}" srcOrd="0" destOrd="0" parTransId="{638811B7-2706-469E-BE6F-81834AFB9B34}" sibTransId="{9425341A-6498-4D59-B0D3-7C0DACED286E}"/>
    <dgm:cxn modelId="{EA764859-203E-4B14-B22C-89EF8A5E5932}" type="presOf" srcId="{863A87BF-886B-4863-9EBA-AB7B86948342}" destId="{B8F78CA4-4EA4-4081-B57F-BCBA102A1A88}" srcOrd="0" destOrd="0" presId="urn:microsoft.com/office/officeart/2005/8/layout/pyramid2"/>
    <dgm:cxn modelId="{9535B047-C0CC-4492-9E58-069D69FB479F}" type="presParOf" srcId="{5E057D20-168B-42D9-B5F1-409DFED76410}" destId="{747BC708-2FFC-454A-9B89-6DC2CE138361}" srcOrd="0" destOrd="0" presId="urn:microsoft.com/office/officeart/2005/8/layout/pyramid2"/>
    <dgm:cxn modelId="{4CAD8792-A7A1-4D76-9B37-3FE64E193792}" type="presParOf" srcId="{5E057D20-168B-42D9-B5F1-409DFED76410}" destId="{A68E8F63-BDA4-4135-86D6-7BA1461104EC}" srcOrd="1" destOrd="0" presId="urn:microsoft.com/office/officeart/2005/8/layout/pyramid2"/>
    <dgm:cxn modelId="{2BAA0413-7DFD-4E60-857F-254788C7A077}" type="presParOf" srcId="{A68E8F63-BDA4-4135-86D6-7BA1461104EC}" destId="{B8F78CA4-4EA4-4081-B57F-BCBA102A1A88}" srcOrd="0" destOrd="0" presId="urn:microsoft.com/office/officeart/2005/8/layout/pyramid2"/>
    <dgm:cxn modelId="{93F4C456-C443-4C5C-8FAE-7E6D56061A32}" type="presParOf" srcId="{A68E8F63-BDA4-4135-86D6-7BA1461104EC}" destId="{FF1B045B-8F5C-4B32-99A0-1CB97B517BFF}" srcOrd="1" destOrd="0" presId="urn:microsoft.com/office/officeart/2005/8/layout/pyramid2"/>
    <dgm:cxn modelId="{93A09B52-B5D2-40F4-A964-E03477BD933D}" type="presParOf" srcId="{A68E8F63-BDA4-4135-86D6-7BA1461104EC}" destId="{04719CDB-BB8E-4A99-BEA1-6ED15FA175E2}" srcOrd="2" destOrd="0" presId="urn:microsoft.com/office/officeart/2005/8/layout/pyramid2"/>
    <dgm:cxn modelId="{71728933-FFDB-4052-8C9A-0EF598A81700}" type="presParOf" srcId="{A68E8F63-BDA4-4135-86D6-7BA1461104EC}" destId="{9DB6CD5F-AE1A-4C61-886A-A6D7DCD80E0B}" srcOrd="3" destOrd="0" presId="urn:microsoft.com/office/officeart/2005/8/layout/pyramid2"/>
    <dgm:cxn modelId="{4543F773-0435-42DA-A430-40DCE5A112E1}" type="presParOf" srcId="{A68E8F63-BDA4-4135-86D6-7BA1461104EC}" destId="{B3B5762C-6839-46B3-9FD4-3128CA7D2AE8}" srcOrd="4" destOrd="0" presId="urn:microsoft.com/office/officeart/2005/8/layout/pyramid2"/>
    <dgm:cxn modelId="{2103B8F6-2122-4577-A01E-21439FB245AD}" type="presParOf" srcId="{A68E8F63-BDA4-4135-86D6-7BA1461104EC}" destId="{2F926475-1A5C-4FD8-AAB6-8AB8291DAF5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77C9A-AC63-4AB2-9608-7181C773511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DCAACA-7B8E-475E-A7AA-FF75D3E5F40E}">
      <dgm:prSet phldrT="[Текст]"/>
      <dgm:spPr/>
      <dgm:t>
        <a:bodyPr/>
        <a:lstStyle/>
        <a:p>
          <a:r>
            <a:rPr lang="uk-UA" dirty="0" smtClean="0"/>
            <a:t>створення стійкої мотивації у учнів до отримання знань</a:t>
          </a:r>
          <a:endParaRPr lang="ru-RU" dirty="0"/>
        </a:p>
      </dgm:t>
    </dgm:pt>
    <dgm:pt modelId="{3810D2DC-36DB-496A-A324-4A559CF983C6}" type="parTrans" cxnId="{49B8B7E6-7F10-4939-9D9F-EFCD00CB37AF}">
      <dgm:prSet/>
      <dgm:spPr/>
      <dgm:t>
        <a:bodyPr/>
        <a:lstStyle/>
        <a:p>
          <a:endParaRPr lang="ru-RU"/>
        </a:p>
      </dgm:t>
    </dgm:pt>
    <dgm:pt modelId="{5C04A830-12B8-4A43-BACA-9B54203E77CD}" type="sibTrans" cxnId="{49B8B7E6-7F10-4939-9D9F-EFCD00CB37AF}">
      <dgm:prSet/>
      <dgm:spPr/>
      <dgm:t>
        <a:bodyPr/>
        <a:lstStyle/>
        <a:p>
          <a:endParaRPr lang="ru-RU"/>
        </a:p>
      </dgm:t>
    </dgm:pt>
    <dgm:pt modelId="{B416CC91-33BD-4666-B104-E58168A7A29E}">
      <dgm:prSet phldrT="[Текст]"/>
      <dgm:spPr/>
      <dgm:t>
        <a:bodyPr/>
        <a:lstStyle/>
        <a:p>
          <a:r>
            <a:rPr lang="uk-UA" dirty="0" smtClean="0"/>
            <a:t>пошук нових форм та інструментів освоєння цих знань</a:t>
          </a:r>
          <a:endParaRPr lang="ru-RU" dirty="0"/>
        </a:p>
      </dgm:t>
    </dgm:pt>
    <dgm:pt modelId="{86016F3C-48DA-42B5-BF20-BB3CE6568C4E}" type="parTrans" cxnId="{D4D2B16A-9692-4FA8-9B73-F58BF23FADFA}">
      <dgm:prSet/>
      <dgm:spPr/>
      <dgm:t>
        <a:bodyPr/>
        <a:lstStyle/>
        <a:p>
          <a:endParaRPr lang="ru-RU"/>
        </a:p>
      </dgm:t>
    </dgm:pt>
    <dgm:pt modelId="{F010B110-F667-41D7-9E89-BE6EF38D25A9}" type="sibTrans" cxnId="{D4D2B16A-9692-4FA8-9B73-F58BF23FADFA}">
      <dgm:prSet/>
      <dgm:spPr/>
      <dgm:t>
        <a:bodyPr/>
        <a:lstStyle/>
        <a:p>
          <a:endParaRPr lang="ru-RU"/>
        </a:p>
      </dgm:t>
    </dgm:pt>
    <dgm:pt modelId="{A0B16A53-C66B-4CC9-987F-D166C9C0FFE9}" type="pres">
      <dgm:prSet presAssocID="{98677C9A-AC63-4AB2-9608-7181C773511E}" presName="compositeShape" presStyleCnt="0">
        <dgm:presLayoutVars>
          <dgm:chMax val="2"/>
          <dgm:dir/>
          <dgm:resizeHandles val="exact"/>
        </dgm:presLayoutVars>
      </dgm:prSet>
      <dgm:spPr/>
    </dgm:pt>
    <dgm:pt modelId="{2F0697AF-174E-4BC0-8401-52589984B17B}" type="pres">
      <dgm:prSet presAssocID="{98677C9A-AC63-4AB2-9608-7181C773511E}" presName="ribbon" presStyleLbl="node1" presStyleIdx="0" presStyleCnt="1"/>
      <dgm:spPr/>
    </dgm:pt>
    <dgm:pt modelId="{7269FCBF-E010-48A2-AC6B-4719F3703F5F}" type="pres">
      <dgm:prSet presAssocID="{98677C9A-AC63-4AB2-9608-7181C773511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5C5FF-ADC3-4BCF-9FD6-6CC179CF0923}" type="pres">
      <dgm:prSet presAssocID="{98677C9A-AC63-4AB2-9608-7181C773511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087D7-8811-4E55-AB1A-8C57A83B3CBA}" type="presOf" srcId="{98677C9A-AC63-4AB2-9608-7181C773511E}" destId="{A0B16A53-C66B-4CC9-987F-D166C9C0FFE9}" srcOrd="0" destOrd="0" presId="urn:microsoft.com/office/officeart/2005/8/layout/arrow6"/>
    <dgm:cxn modelId="{49B8B7E6-7F10-4939-9D9F-EFCD00CB37AF}" srcId="{98677C9A-AC63-4AB2-9608-7181C773511E}" destId="{CBDCAACA-7B8E-475E-A7AA-FF75D3E5F40E}" srcOrd="0" destOrd="0" parTransId="{3810D2DC-36DB-496A-A324-4A559CF983C6}" sibTransId="{5C04A830-12B8-4A43-BACA-9B54203E77CD}"/>
    <dgm:cxn modelId="{D4D2B16A-9692-4FA8-9B73-F58BF23FADFA}" srcId="{98677C9A-AC63-4AB2-9608-7181C773511E}" destId="{B416CC91-33BD-4666-B104-E58168A7A29E}" srcOrd="1" destOrd="0" parTransId="{86016F3C-48DA-42B5-BF20-BB3CE6568C4E}" sibTransId="{F010B110-F667-41D7-9E89-BE6EF38D25A9}"/>
    <dgm:cxn modelId="{7217F06D-7FF2-4883-8813-092AD9A85FA2}" type="presOf" srcId="{CBDCAACA-7B8E-475E-A7AA-FF75D3E5F40E}" destId="{7269FCBF-E010-48A2-AC6B-4719F3703F5F}" srcOrd="0" destOrd="0" presId="urn:microsoft.com/office/officeart/2005/8/layout/arrow6"/>
    <dgm:cxn modelId="{BB002132-6F07-443B-8666-6D92C726941F}" type="presOf" srcId="{B416CC91-33BD-4666-B104-E58168A7A29E}" destId="{3EB5C5FF-ADC3-4BCF-9FD6-6CC179CF0923}" srcOrd="0" destOrd="0" presId="urn:microsoft.com/office/officeart/2005/8/layout/arrow6"/>
    <dgm:cxn modelId="{273EEC5C-F6ED-4170-A123-03329D918DF5}" type="presParOf" srcId="{A0B16A53-C66B-4CC9-987F-D166C9C0FFE9}" destId="{2F0697AF-174E-4BC0-8401-52589984B17B}" srcOrd="0" destOrd="0" presId="urn:microsoft.com/office/officeart/2005/8/layout/arrow6"/>
    <dgm:cxn modelId="{EFA31D69-3335-46B2-9195-24D9AD70F474}" type="presParOf" srcId="{A0B16A53-C66B-4CC9-987F-D166C9C0FFE9}" destId="{7269FCBF-E010-48A2-AC6B-4719F3703F5F}" srcOrd="1" destOrd="0" presId="urn:microsoft.com/office/officeart/2005/8/layout/arrow6"/>
    <dgm:cxn modelId="{77FE813D-197B-4D55-855A-4561D698FD1F}" type="presParOf" srcId="{A0B16A53-C66B-4CC9-987F-D166C9C0FFE9}" destId="{3EB5C5FF-ADC3-4BCF-9FD6-6CC179CF092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847EB-87CE-4901-B67E-D334B8D58CF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3C1B44C-1E41-45C6-8297-E2948B4B34C3}">
      <dgm:prSet phldrT="[Текст]" custT="1"/>
      <dgm:spPr/>
      <dgm:t>
        <a:bodyPr/>
        <a:lstStyle/>
        <a:p>
          <a:r>
            <a:rPr lang="uk-UA" sz="2400" dirty="0" smtClean="0"/>
            <a:t>Засоби </a:t>
          </a:r>
          <a:r>
            <a:rPr lang="uk-UA" sz="2400" dirty="0" err="1" smtClean="0"/>
            <a:t>обчислю</a:t>
          </a:r>
          <a:r>
            <a:rPr lang="uk-UA" sz="2400" dirty="0" smtClean="0"/>
            <a:t>-вальної техніки</a:t>
          </a:r>
          <a:endParaRPr lang="ru-RU" sz="2400" dirty="0"/>
        </a:p>
      </dgm:t>
    </dgm:pt>
    <dgm:pt modelId="{2A17EC53-18E4-4B81-8781-C93C63D7CEA0}" type="parTrans" cxnId="{04995282-FF49-4E0D-A48B-CE2E4A833683}">
      <dgm:prSet/>
      <dgm:spPr/>
      <dgm:t>
        <a:bodyPr/>
        <a:lstStyle/>
        <a:p>
          <a:endParaRPr lang="ru-RU"/>
        </a:p>
      </dgm:t>
    </dgm:pt>
    <dgm:pt modelId="{A263A35E-3C6B-41A8-AA2D-9001903A84AA}" type="sibTrans" cxnId="{04995282-FF49-4E0D-A48B-CE2E4A833683}">
      <dgm:prSet/>
      <dgm:spPr/>
      <dgm:t>
        <a:bodyPr/>
        <a:lstStyle/>
        <a:p>
          <a:endParaRPr lang="ru-RU"/>
        </a:p>
      </dgm:t>
    </dgm:pt>
    <dgm:pt modelId="{3CBE7C10-9485-428B-8176-8E14C6548A32}">
      <dgm:prSet phldrT="[Текст]" custT="1"/>
      <dgm:spPr/>
      <dgm:t>
        <a:bodyPr/>
        <a:lstStyle/>
        <a:p>
          <a:r>
            <a:rPr lang="uk-UA" sz="2400" dirty="0" err="1" smtClean="0"/>
            <a:t>Інформа-ційна</a:t>
          </a:r>
          <a:r>
            <a:rPr lang="uk-UA" sz="2400" dirty="0" smtClean="0"/>
            <a:t> діяльність </a:t>
          </a:r>
          <a:endParaRPr lang="ru-RU" sz="2400" dirty="0"/>
        </a:p>
      </dgm:t>
    </dgm:pt>
    <dgm:pt modelId="{E941E703-10DB-41B7-8424-BF9A4C913A40}" type="parTrans" cxnId="{0A855191-B879-4718-9D91-703AAE0C683E}">
      <dgm:prSet/>
      <dgm:spPr/>
      <dgm:t>
        <a:bodyPr/>
        <a:lstStyle/>
        <a:p>
          <a:endParaRPr lang="ru-RU"/>
        </a:p>
      </dgm:t>
    </dgm:pt>
    <dgm:pt modelId="{887A925E-30D2-467F-8CCE-E38569097C4E}" type="sibTrans" cxnId="{0A855191-B879-4718-9D91-703AAE0C683E}">
      <dgm:prSet/>
      <dgm:spPr/>
      <dgm:t>
        <a:bodyPr/>
        <a:lstStyle/>
        <a:p>
          <a:endParaRPr lang="ru-RU"/>
        </a:p>
      </dgm:t>
    </dgm:pt>
    <dgm:pt modelId="{FD8FD1A5-2432-4B6A-B12B-C92A819DBF90}">
      <dgm:prSet phldrT="[Текст]" custT="1"/>
      <dgm:spPr/>
      <dgm:t>
        <a:bodyPr/>
        <a:lstStyle/>
        <a:p>
          <a:r>
            <a:rPr lang="uk-UA" sz="2800" dirty="0" err="1" smtClean="0"/>
            <a:t>Інфор-маційні</a:t>
          </a:r>
          <a:r>
            <a:rPr lang="uk-UA" sz="2800" dirty="0" smtClean="0"/>
            <a:t> технології </a:t>
          </a:r>
          <a:endParaRPr lang="ru-RU" sz="2800" dirty="0"/>
        </a:p>
      </dgm:t>
    </dgm:pt>
    <dgm:pt modelId="{B64923E4-262D-4622-B44E-C0E690230907}" type="parTrans" cxnId="{49246894-082A-4E64-9247-C5F458C199CE}">
      <dgm:prSet/>
      <dgm:spPr/>
      <dgm:t>
        <a:bodyPr/>
        <a:lstStyle/>
        <a:p>
          <a:endParaRPr lang="ru-RU"/>
        </a:p>
      </dgm:t>
    </dgm:pt>
    <dgm:pt modelId="{36895044-3139-4F42-8255-4CEEE803C320}" type="sibTrans" cxnId="{49246894-082A-4E64-9247-C5F458C199CE}">
      <dgm:prSet/>
      <dgm:spPr/>
      <dgm:t>
        <a:bodyPr/>
        <a:lstStyle/>
        <a:p>
          <a:endParaRPr lang="ru-RU"/>
        </a:p>
      </dgm:t>
    </dgm:pt>
    <dgm:pt modelId="{C839DA1C-FC1D-4031-8370-AD6F01F454DE}" type="pres">
      <dgm:prSet presAssocID="{943847EB-87CE-4901-B67E-D334B8D58CF1}" presName="linearFlow" presStyleCnt="0">
        <dgm:presLayoutVars>
          <dgm:dir/>
          <dgm:resizeHandles val="exact"/>
        </dgm:presLayoutVars>
      </dgm:prSet>
      <dgm:spPr/>
    </dgm:pt>
    <dgm:pt modelId="{41DE6F01-A148-423C-8C32-EB7263A253F5}" type="pres">
      <dgm:prSet presAssocID="{43C1B44C-1E41-45C6-8297-E2948B4B34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5BE3-F9F0-4F19-97E6-218C22020BDD}" type="pres">
      <dgm:prSet presAssocID="{A263A35E-3C6B-41A8-AA2D-9001903A84AA}" presName="spacerL" presStyleCnt="0"/>
      <dgm:spPr/>
    </dgm:pt>
    <dgm:pt modelId="{18BA29E8-C8E6-4ECA-864F-F94740A59E3E}" type="pres">
      <dgm:prSet presAssocID="{A263A35E-3C6B-41A8-AA2D-9001903A84A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F86EF6-95E4-4E72-A9F6-D7DF280B3D08}" type="pres">
      <dgm:prSet presAssocID="{A263A35E-3C6B-41A8-AA2D-9001903A84AA}" presName="spacerR" presStyleCnt="0"/>
      <dgm:spPr/>
    </dgm:pt>
    <dgm:pt modelId="{1209DB12-66B4-4455-95E3-2EBF96374162}" type="pres">
      <dgm:prSet presAssocID="{3CBE7C10-9485-428B-8176-8E14C6548A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09D4A-D1DC-4755-9576-0EF189DDDC91}" type="pres">
      <dgm:prSet presAssocID="{887A925E-30D2-467F-8CCE-E38569097C4E}" presName="spacerL" presStyleCnt="0"/>
      <dgm:spPr/>
    </dgm:pt>
    <dgm:pt modelId="{F1A736A7-0D39-43A7-B723-B655601D6ACE}" type="pres">
      <dgm:prSet presAssocID="{887A925E-30D2-467F-8CCE-E38569097C4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5D565C4-5691-4310-8BCF-2AB3C8D5D5BF}" type="pres">
      <dgm:prSet presAssocID="{887A925E-30D2-467F-8CCE-E38569097C4E}" presName="spacerR" presStyleCnt="0"/>
      <dgm:spPr/>
    </dgm:pt>
    <dgm:pt modelId="{816FAC48-01F8-4D6F-8252-B31966EC2845}" type="pres">
      <dgm:prSet presAssocID="{FD8FD1A5-2432-4B6A-B12B-C92A819DBF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55191-B879-4718-9D91-703AAE0C683E}" srcId="{943847EB-87CE-4901-B67E-D334B8D58CF1}" destId="{3CBE7C10-9485-428B-8176-8E14C6548A32}" srcOrd="1" destOrd="0" parTransId="{E941E703-10DB-41B7-8424-BF9A4C913A40}" sibTransId="{887A925E-30D2-467F-8CCE-E38569097C4E}"/>
    <dgm:cxn modelId="{1BC593CE-ADD7-4064-8DB9-C3079782D1CF}" type="presOf" srcId="{3CBE7C10-9485-428B-8176-8E14C6548A32}" destId="{1209DB12-66B4-4455-95E3-2EBF96374162}" srcOrd="0" destOrd="0" presId="urn:microsoft.com/office/officeart/2005/8/layout/equation1"/>
    <dgm:cxn modelId="{49246894-082A-4E64-9247-C5F458C199CE}" srcId="{943847EB-87CE-4901-B67E-D334B8D58CF1}" destId="{FD8FD1A5-2432-4B6A-B12B-C92A819DBF90}" srcOrd="2" destOrd="0" parTransId="{B64923E4-262D-4622-B44E-C0E690230907}" sibTransId="{36895044-3139-4F42-8255-4CEEE803C320}"/>
    <dgm:cxn modelId="{717C50FD-03D0-4BE0-B0BB-AE472210135E}" type="presOf" srcId="{943847EB-87CE-4901-B67E-D334B8D58CF1}" destId="{C839DA1C-FC1D-4031-8370-AD6F01F454DE}" srcOrd="0" destOrd="0" presId="urn:microsoft.com/office/officeart/2005/8/layout/equation1"/>
    <dgm:cxn modelId="{04995282-FF49-4E0D-A48B-CE2E4A833683}" srcId="{943847EB-87CE-4901-B67E-D334B8D58CF1}" destId="{43C1B44C-1E41-45C6-8297-E2948B4B34C3}" srcOrd="0" destOrd="0" parTransId="{2A17EC53-18E4-4B81-8781-C93C63D7CEA0}" sibTransId="{A263A35E-3C6B-41A8-AA2D-9001903A84AA}"/>
    <dgm:cxn modelId="{640D025E-CB49-403A-9D71-3725DA0A5F58}" type="presOf" srcId="{887A925E-30D2-467F-8CCE-E38569097C4E}" destId="{F1A736A7-0D39-43A7-B723-B655601D6ACE}" srcOrd="0" destOrd="0" presId="urn:microsoft.com/office/officeart/2005/8/layout/equation1"/>
    <dgm:cxn modelId="{B94C8C44-C01D-4CC2-8B4C-C0F5EFA6B3F8}" type="presOf" srcId="{FD8FD1A5-2432-4B6A-B12B-C92A819DBF90}" destId="{816FAC48-01F8-4D6F-8252-B31966EC2845}" srcOrd="0" destOrd="0" presId="urn:microsoft.com/office/officeart/2005/8/layout/equation1"/>
    <dgm:cxn modelId="{B72AA49B-9F3B-4050-8C5E-F083B857B2E4}" type="presOf" srcId="{A263A35E-3C6B-41A8-AA2D-9001903A84AA}" destId="{18BA29E8-C8E6-4ECA-864F-F94740A59E3E}" srcOrd="0" destOrd="0" presId="urn:microsoft.com/office/officeart/2005/8/layout/equation1"/>
    <dgm:cxn modelId="{D5C93082-C286-4571-8914-AF95D354391A}" type="presOf" srcId="{43C1B44C-1E41-45C6-8297-E2948B4B34C3}" destId="{41DE6F01-A148-423C-8C32-EB7263A253F5}" srcOrd="0" destOrd="0" presId="urn:microsoft.com/office/officeart/2005/8/layout/equation1"/>
    <dgm:cxn modelId="{5DE64A8A-D056-4BDC-815E-95FBC40155E0}" type="presParOf" srcId="{C839DA1C-FC1D-4031-8370-AD6F01F454DE}" destId="{41DE6F01-A148-423C-8C32-EB7263A253F5}" srcOrd="0" destOrd="0" presId="urn:microsoft.com/office/officeart/2005/8/layout/equation1"/>
    <dgm:cxn modelId="{5034F69F-338F-4DDE-A119-E29371C4BF24}" type="presParOf" srcId="{C839DA1C-FC1D-4031-8370-AD6F01F454DE}" destId="{4DB35BE3-F9F0-4F19-97E6-218C22020BDD}" srcOrd="1" destOrd="0" presId="urn:microsoft.com/office/officeart/2005/8/layout/equation1"/>
    <dgm:cxn modelId="{AF62D86F-2C81-4826-AD4E-8994FB4CF6D7}" type="presParOf" srcId="{C839DA1C-FC1D-4031-8370-AD6F01F454DE}" destId="{18BA29E8-C8E6-4ECA-864F-F94740A59E3E}" srcOrd="2" destOrd="0" presId="urn:microsoft.com/office/officeart/2005/8/layout/equation1"/>
    <dgm:cxn modelId="{C29A2D01-7FC8-49AD-B7B5-95B5169EB66C}" type="presParOf" srcId="{C839DA1C-FC1D-4031-8370-AD6F01F454DE}" destId="{38F86EF6-95E4-4E72-A9F6-D7DF280B3D08}" srcOrd="3" destOrd="0" presId="urn:microsoft.com/office/officeart/2005/8/layout/equation1"/>
    <dgm:cxn modelId="{E2907088-849B-40D4-9D87-71530152BE06}" type="presParOf" srcId="{C839DA1C-FC1D-4031-8370-AD6F01F454DE}" destId="{1209DB12-66B4-4455-95E3-2EBF96374162}" srcOrd="4" destOrd="0" presId="urn:microsoft.com/office/officeart/2005/8/layout/equation1"/>
    <dgm:cxn modelId="{0B216D43-8CB5-4296-BE69-1EDC30CB5450}" type="presParOf" srcId="{C839DA1C-FC1D-4031-8370-AD6F01F454DE}" destId="{9F909D4A-D1DC-4755-9576-0EF189DDDC91}" srcOrd="5" destOrd="0" presId="urn:microsoft.com/office/officeart/2005/8/layout/equation1"/>
    <dgm:cxn modelId="{D576FABE-8CA8-4853-8468-BAD0C0629F63}" type="presParOf" srcId="{C839DA1C-FC1D-4031-8370-AD6F01F454DE}" destId="{F1A736A7-0D39-43A7-B723-B655601D6ACE}" srcOrd="6" destOrd="0" presId="urn:microsoft.com/office/officeart/2005/8/layout/equation1"/>
    <dgm:cxn modelId="{48153581-EEF7-4054-8AB4-3659CD7896F6}" type="presParOf" srcId="{C839DA1C-FC1D-4031-8370-AD6F01F454DE}" destId="{55D565C4-5691-4310-8BCF-2AB3C8D5D5BF}" srcOrd="7" destOrd="0" presId="urn:microsoft.com/office/officeart/2005/8/layout/equation1"/>
    <dgm:cxn modelId="{97744D2C-545E-41EF-A94E-33FF8DE311CE}" type="presParOf" srcId="{C839DA1C-FC1D-4031-8370-AD6F01F454DE}" destId="{816FAC48-01F8-4D6F-8252-B31966EC284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2A18F-1705-43D2-80C1-314DCB4184F7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7AEDB2-1AEF-4370-AFAA-7AEDFC07F050}">
      <dgm:prSet phldrT="[Текст]"/>
      <dgm:spPr/>
      <dgm:t>
        <a:bodyPr/>
        <a:lstStyle/>
        <a:p>
          <a:r>
            <a:rPr lang="uk-UA" dirty="0" err="1" smtClean="0"/>
            <a:t>Інф</a:t>
          </a:r>
          <a:r>
            <a:rPr lang="uk-UA" dirty="0" smtClean="0"/>
            <a:t>. </a:t>
          </a:r>
          <a:r>
            <a:rPr lang="uk-UA" dirty="0" err="1" smtClean="0"/>
            <a:t>технол</a:t>
          </a:r>
          <a:r>
            <a:rPr lang="uk-UA" dirty="0" smtClean="0"/>
            <a:t>. навчання</a:t>
          </a:r>
          <a:endParaRPr lang="ru-RU" dirty="0"/>
        </a:p>
      </dgm:t>
    </dgm:pt>
    <dgm:pt modelId="{5BB82A59-65B2-4AC6-BE7D-222F4D65AB69}" type="parTrans" cxnId="{C0DD407E-48A1-4953-876C-8844475F33D3}">
      <dgm:prSet/>
      <dgm:spPr/>
      <dgm:t>
        <a:bodyPr/>
        <a:lstStyle/>
        <a:p>
          <a:endParaRPr lang="ru-RU"/>
        </a:p>
      </dgm:t>
    </dgm:pt>
    <dgm:pt modelId="{E48FE655-17C7-4328-89C4-2C878E00ECA4}" type="sibTrans" cxnId="{C0DD407E-48A1-4953-876C-8844475F33D3}">
      <dgm:prSet/>
      <dgm:spPr/>
      <dgm:t>
        <a:bodyPr/>
        <a:lstStyle/>
        <a:p>
          <a:endParaRPr lang="ru-RU"/>
        </a:p>
      </dgm:t>
    </dgm:pt>
    <dgm:pt modelId="{DA02CC69-6C08-446E-AB28-970728F911DA}">
      <dgm:prSet phldrT="[Текст]" custT="1"/>
      <dgm:spPr/>
      <dgm:t>
        <a:bodyPr/>
        <a:lstStyle/>
        <a:p>
          <a:r>
            <a:rPr lang="uk-UA" sz="2000" dirty="0" smtClean="0"/>
            <a:t>Технічні засоби</a:t>
          </a:r>
          <a:endParaRPr lang="ru-RU" sz="2000" dirty="0"/>
        </a:p>
      </dgm:t>
    </dgm:pt>
    <dgm:pt modelId="{0BF05ABD-BD5E-458C-9E73-234382FD8D62}" type="parTrans" cxnId="{18DB233B-070E-48DD-A86F-5968FA4C9F97}">
      <dgm:prSet/>
      <dgm:spPr/>
      <dgm:t>
        <a:bodyPr/>
        <a:lstStyle/>
        <a:p>
          <a:endParaRPr lang="ru-RU"/>
        </a:p>
      </dgm:t>
    </dgm:pt>
    <dgm:pt modelId="{C7FEECDF-72E4-4236-A4A1-437CA0DE159A}" type="sibTrans" cxnId="{18DB233B-070E-48DD-A86F-5968FA4C9F97}">
      <dgm:prSet/>
      <dgm:spPr/>
      <dgm:t>
        <a:bodyPr/>
        <a:lstStyle/>
        <a:p>
          <a:endParaRPr lang="ru-RU"/>
        </a:p>
      </dgm:t>
    </dgm:pt>
    <dgm:pt modelId="{048005C8-69E3-4768-9DEB-5E562FC6676E}">
      <dgm:prSet phldrT="[Текст]" custT="1"/>
      <dgm:spPr/>
      <dgm:t>
        <a:bodyPr/>
        <a:lstStyle/>
        <a:p>
          <a:r>
            <a:rPr lang="uk-UA" sz="2000" dirty="0" smtClean="0"/>
            <a:t>Програмні засоби</a:t>
          </a:r>
          <a:endParaRPr lang="ru-RU" sz="2000" dirty="0"/>
        </a:p>
      </dgm:t>
    </dgm:pt>
    <dgm:pt modelId="{A7FBE020-B1F2-46A5-91D6-02194C9E6B60}" type="parTrans" cxnId="{EC109783-624A-46C4-8FA4-9882241375A3}">
      <dgm:prSet/>
      <dgm:spPr/>
      <dgm:t>
        <a:bodyPr/>
        <a:lstStyle/>
        <a:p>
          <a:endParaRPr lang="ru-RU"/>
        </a:p>
      </dgm:t>
    </dgm:pt>
    <dgm:pt modelId="{96422433-B200-433E-8CCA-C3DAB6CF6DF8}" type="sibTrans" cxnId="{EC109783-624A-46C4-8FA4-9882241375A3}">
      <dgm:prSet/>
      <dgm:spPr/>
      <dgm:t>
        <a:bodyPr/>
        <a:lstStyle/>
        <a:p>
          <a:endParaRPr lang="ru-RU"/>
        </a:p>
      </dgm:t>
    </dgm:pt>
    <dgm:pt modelId="{3C986B4B-2224-41F7-BCD5-58FDE3E8F729}">
      <dgm:prSet phldrT="[Текст]"/>
      <dgm:spPr/>
      <dgm:t>
        <a:bodyPr/>
        <a:lstStyle/>
        <a:p>
          <a:endParaRPr lang="ru-RU"/>
        </a:p>
      </dgm:t>
    </dgm:pt>
    <dgm:pt modelId="{ED625472-97D2-4F49-BFED-959B36E83A35}" type="parTrans" cxnId="{1659F380-DE11-4683-99CE-6B3022491B74}">
      <dgm:prSet/>
      <dgm:spPr/>
      <dgm:t>
        <a:bodyPr/>
        <a:lstStyle/>
        <a:p>
          <a:endParaRPr lang="ru-RU"/>
        </a:p>
      </dgm:t>
    </dgm:pt>
    <dgm:pt modelId="{CA94018F-4D02-4786-B957-C2C21554534F}" type="sibTrans" cxnId="{1659F380-DE11-4683-99CE-6B3022491B74}">
      <dgm:prSet/>
      <dgm:spPr/>
      <dgm:t>
        <a:bodyPr/>
        <a:lstStyle/>
        <a:p>
          <a:endParaRPr lang="ru-RU"/>
        </a:p>
      </dgm:t>
    </dgm:pt>
    <dgm:pt modelId="{F42E808D-D8B2-4AA1-A0BD-9090B3A1500C}">
      <dgm:prSet phldrT="[Текст]" custT="1"/>
      <dgm:spPr/>
      <dgm:t>
        <a:bodyPr/>
        <a:lstStyle/>
        <a:p>
          <a:r>
            <a:rPr lang="uk-UA" sz="2000" dirty="0" smtClean="0"/>
            <a:t>Організаційно-методичне забезпечення </a:t>
          </a:r>
          <a:endParaRPr lang="ru-RU" sz="2000" dirty="0"/>
        </a:p>
      </dgm:t>
    </dgm:pt>
    <dgm:pt modelId="{1F528C56-E93D-4EF1-83C0-683BEDFA5C51}" type="parTrans" cxnId="{F4D456FF-720F-42D0-9A80-2CDD5AEEDBBA}">
      <dgm:prSet/>
      <dgm:spPr/>
      <dgm:t>
        <a:bodyPr/>
        <a:lstStyle/>
        <a:p>
          <a:endParaRPr lang="ru-RU"/>
        </a:p>
      </dgm:t>
    </dgm:pt>
    <dgm:pt modelId="{0D5C35BB-2B8A-4E2B-8281-19604FAA1D78}" type="sibTrans" cxnId="{F4D456FF-720F-42D0-9A80-2CDD5AEEDBBA}">
      <dgm:prSet/>
      <dgm:spPr/>
      <dgm:t>
        <a:bodyPr/>
        <a:lstStyle/>
        <a:p>
          <a:endParaRPr lang="ru-RU"/>
        </a:p>
      </dgm:t>
    </dgm:pt>
    <dgm:pt modelId="{9E451C31-19B3-4AFA-A5F3-21637A3C36BF}" type="pres">
      <dgm:prSet presAssocID="{7F92A18F-1705-43D2-80C1-314DCB418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0B7D9-82D0-478E-90F5-4C6B4D0A3530}" type="pres">
      <dgm:prSet presAssocID="{697AEDB2-1AEF-4370-AFAA-7AEDFC07F050}" presName="centerShape" presStyleLbl="node0" presStyleIdx="0" presStyleCnt="1"/>
      <dgm:spPr/>
      <dgm:t>
        <a:bodyPr/>
        <a:lstStyle/>
        <a:p>
          <a:endParaRPr lang="ru-RU"/>
        </a:p>
      </dgm:t>
    </dgm:pt>
    <dgm:pt modelId="{CD134D86-B941-48E9-922B-809DB7D8F6F5}" type="pres">
      <dgm:prSet presAssocID="{0BF05ABD-BD5E-458C-9E73-234382FD8D6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13ABF11-0889-4587-A597-F032150BAFD0}" type="pres">
      <dgm:prSet presAssocID="{DA02CC69-6C08-446E-AB28-970728F911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FE5D7-1245-475A-9869-5CAC647B2C1E}" type="pres">
      <dgm:prSet presAssocID="{A7FBE020-B1F2-46A5-91D6-02194C9E6B6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511A875-FFBE-44BD-BE76-9C528273F493}" type="pres">
      <dgm:prSet presAssocID="{048005C8-69E3-4768-9DEB-5E562FC66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B721B-3AF9-40D3-B009-B92D28EB78B5}" type="pres">
      <dgm:prSet presAssocID="{1F528C56-E93D-4EF1-83C0-683BEDFA5C5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C6AA740-2227-4C57-88A7-E8EA318BA611}" type="pres">
      <dgm:prSet presAssocID="{F42E808D-D8B2-4AA1-A0BD-9090B3A150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9455C-31D7-4627-8F7D-C15E31BA9B68}" type="presOf" srcId="{A7FBE020-B1F2-46A5-91D6-02194C9E6B60}" destId="{8E4FE5D7-1245-475A-9869-5CAC647B2C1E}" srcOrd="0" destOrd="0" presId="urn:microsoft.com/office/officeart/2005/8/layout/radial4"/>
    <dgm:cxn modelId="{F4D456FF-720F-42D0-9A80-2CDD5AEEDBBA}" srcId="{697AEDB2-1AEF-4370-AFAA-7AEDFC07F050}" destId="{F42E808D-D8B2-4AA1-A0BD-9090B3A1500C}" srcOrd="2" destOrd="0" parTransId="{1F528C56-E93D-4EF1-83C0-683BEDFA5C51}" sibTransId="{0D5C35BB-2B8A-4E2B-8281-19604FAA1D78}"/>
    <dgm:cxn modelId="{97E0E082-0420-4BA0-84FD-B709F59F33C8}" type="presOf" srcId="{0BF05ABD-BD5E-458C-9E73-234382FD8D62}" destId="{CD134D86-B941-48E9-922B-809DB7D8F6F5}" srcOrd="0" destOrd="0" presId="urn:microsoft.com/office/officeart/2005/8/layout/radial4"/>
    <dgm:cxn modelId="{0F853437-8076-4EBA-9BD7-6B5AF27C2EFC}" type="presOf" srcId="{7F92A18F-1705-43D2-80C1-314DCB4184F7}" destId="{9E451C31-19B3-4AFA-A5F3-21637A3C36BF}" srcOrd="0" destOrd="0" presId="urn:microsoft.com/office/officeart/2005/8/layout/radial4"/>
    <dgm:cxn modelId="{998D0E6E-DF7B-4505-82E6-CA17D0EB7D43}" type="presOf" srcId="{DA02CC69-6C08-446E-AB28-970728F911DA}" destId="{913ABF11-0889-4587-A597-F032150BAFD0}" srcOrd="0" destOrd="0" presId="urn:microsoft.com/office/officeart/2005/8/layout/radial4"/>
    <dgm:cxn modelId="{EC109783-624A-46C4-8FA4-9882241375A3}" srcId="{697AEDB2-1AEF-4370-AFAA-7AEDFC07F050}" destId="{048005C8-69E3-4768-9DEB-5E562FC6676E}" srcOrd="1" destOrd="0" parTransId="{A7FBE020-B1F2-46A5-91D6-02194C9E6B60}" sibTransId="{96422433-B200-433E-8CCA-C3DAB6CF6DF8}"/>
    <dgm:cxn modelId="{18DB233B-070E-48DD-A86F-5968FA4C9F97}" srcId="{697AEDB2-1AEF-4370-AFAA-7AEDFC07F050}" destId="{DA02CC69-6C08-446E-AB28-970728F911DA}" srcOrd="0" destOrd="0" parTransId="{0BF05ABD-BD5E-458C-9E73-234382FD8D62}" sibTransId="{C7FEECDF-72E4-4236-A4A1-437CA0DE159A}"/>
    <dgm:cxn modelId="{57AE4C0A-53B8-4C1A-9DF3-63417462A76B}" type="presOf" srcId="{F42E808D-D8B2-4AA1-A0BD-9090B3A1500C}" destId="{CC6AA740-2227-4C57-88A7-E8EA318BA611}" srcOrd="0" destOrd="0" presId="urn:microsoft.com/office/officeart/2005/8/layout/radial4"/>
    <dgm:cxn modelId="{E8DF374B-2C3D-433B-958A-B7487F1679D9}" type="presOf" srcId="{697AEDB2-1AEF-4370-AFAA-7AEDFC07F050}" destId="{C340B7D9-82D0-478E-90F5-4C6B4D0A3530}" srcOrd="0" destOrd="0" presId="urn:microsoft.com/office/officeart/2005/8/layout/radial4"/>
    <dgm:cxn modelId="{C0DD407E-48A1-4953-876C-8844475F33D3}" srcId="{7F92A18F-1705-43D2-80C1-314DCB4184F7}" destId="{697AEDB2-1AEF-4370-AFAA-7AEDFC07F050}" srcOrd="0" destOrd="0" parTransId="{5BB82A59-65B2-4AC6-BE7D-222F4D65AB69}" sibTransId="{E48FE655-17C7-4328-89C4-2C878E00ECA4}"/>
    <dgm:cxn modelId="{C661961C-EA24-4FE0-B549-95950DBCDBEF}" type="presOf" srcId="{1F528C56-E93D-4EF1-83C0-683BEDFA5C51}" destId="{6DEB721B-3AF9-40D3-B009-B92D28EB78B5}" srcOrd="0" destOrd="0" presId="urn:microsoft.com/office/officeart/2005/8/layout/radial4"/>
    <dgm:cxn modelId="{1659F380-DE11-4683-99CE-6B3022491B74}" srcId="{7F92A18F-1705-43D2-80C1-314DCB4184F7}" destId="{3C986B4B-2224-41F7-BCD5-58FDE3E8F729}" srcOrd="1" destOrd="0" parTransId="{ED625472-97D2-4F49-BFED-959B36E83A35}" sibTransId="{CA94018F-4D02-4786-B957-C2C21554534F}"/>
    <dgm:cxn modelId="{7CAE1F0C-83D2-4681-B129-B45CEA6A0A61}" type="presOf" srcId="{048005C8-69E3-4768-9DEB-5E562FC6676E}" destId="{2511A875-FFBE-44BD-BE76-9C528273F493}" srcOrd="0" destOrd="0" presId="urn:microsoft.com/office/officeart/2005/8/layout/radial4"/>
    <dgm:cxn modelId="{55354982-B006-4546-B695-DFE30F6CEFB5}" type="presParOf" srcId="{9E451C31-19B3-4AFA-A5F3-21637A3C36BF}" destId="{C340B7D9-82D0-478E-90F5-4C6B4D0A3530}" srcOrd="0" destOrd="0" presId="urn:microsoft.com/office/officeart/2005/8/layout/radial4"/>
    <dgm:cxn modelId="{2DD84C6E-51B0-4B10-825F-3B2BC0DF2EB2}" type="presParOf" srcId="{9E451C31-19B3-4AFA-A5F3-21637A3C36BF}" destId="{CD134D86-B941-48E9-922B-809DB7D8F6F5}" srcOrd="1" destOrd="0" presId="urn:microsoft.com/office/officeart/2005/8/layout/radial4"/>
    <dgm:cxn modelId="{E53C5600-88D5-48AE-84D6-EEE8C9AD46A7}" type="presParOf" srcId="{9E451C31-19B3-4AFA-A5F3-21637A3C36BF}" destId="{913ABF11-0889-4587-A597-F032150BAFD0}" srcOrd="2" destOrd="0" presId="urn:microsoft.com/office/officeart/2005/8/layout/radial4"/>
    <dgm:cxn modelId="{8B833E98-C54A-49CA-BB21-FC21DDD504F8}" type="presParOf" srcId="{9E451C31-19B3-4AFA-A5F3-21637A3C36BF}" destId="{8E4FE5D7-1245-475A-9869-5CAC647B2C1E}" srcOrd="3" destOrd="0" presId="urn:microsoft.com/office/officeart/2005/8/layout/radial4"/>
    <dgm:cxn modelId="{3DC7FCF6-610E-4AA1-8702-2A9D7FD237B9}" type="presParOf" srcId="{9E451C31-19B3-4AFA-A5F3-21637A3C36BF}" destId="{2511A875-FFBE-44BD-BE76-9C528273F493}" srcOrd="4" destOrd="0" presId="urn:microsoft.com/office/officeart/2005/8/layout/radial4"/>
    <dgm:cxn modelId="{F784640D-6450-4288-99E4-10A2A5F59525}" type="presParOf" srcId="{9E451C31-19B3-4AFA-A5F3-21637A3C36BF}" destId="{6DEB721B-3AF9-40D3-B009-B92D28EB78B5}" srcOrd="5" destOrd="0" presId="urn:microsoft.com/office/officeart/2005/8/layout/radial4"/>
    <dgm:cxn modelId="{54C12101-E971-4724-B157-2AE56378CFFE}" type="presParOf" srcId="{9E451C31-19B3-4AFA-A5F3-21637A3C36BF}" destId="{CC6AA740-2227-4C57-88A7-E8EA318BA6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67EAF9-979F-4776-9B99-D092A9BCFF3B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643E8D-2D6C-449B-B353-96FE6A929C43}">
      <dgm:prSet phldrT="[Текст]" custT="1"/>
      <dgm:spPr/>
      <dgm:t>
        <a:bodyPr/>
        <a:lstStyle/>
        <a:p>
          <a:r>
            <a:rPr lang="uk-UA" sz="3200" b="1" dirty="0" smtClean="0"/>
            <a:t>Види діяльності учнів</a:t>
          </a:r>
          <a:endParaRPr lang="ru-RU" sz="3200" b="1" dirty="0"/>
        </a:p>
      </dgm:t>
    </dgm:pt>
    <dgm:pt modelId="{9CB2BDF9-9238-473C-BEEF-FF63D28C2318}" type="parTrans" cxnId="{767CF26A-17FA-4E01-AAD7-BFDB9E56FCF7}">
      <dgm:prSet/>
      <dgm:spPr/>
      <dgm:t>
        <a:bodyPr/>
        <a:lstStyle/>
        <a:p>
          <a:endParaRPr lang="ru-RU"/>
        </a:p>
      </dgm:t>
    </dgm:pt>
    <dgm:pt modelId="{8439F722-1251-465F-A832-E899055EF8F8}" type="sibTrans" cxnId="{767CF26A-17FA-4E01-AAD7-BFDB9E56FCF7}">
      <dgm:prSet/>
      <dgm:spPr/>
      <dgm:t>
        <a:bodyPr/>
        <a:lstStyle/>
        <a:p>
          <a:endParaRPr lang="ru-RU"/>
        </a:p>
      </dgm:t>
    </dgm:pt>
    <dgm:pt modelId="{3BB2C04B-6F35-4423-A758-9A8E8303E679}">
      <dgm:prSet phldrT="[Текст]" custT="1"/>
      <dgm:spPr/>
      <dgm:t>
        <a:bodyPr/>
        <a:lstStyle/>
        <a:p>
          <a:r>
            <a:rPr lang="uk-UA" sz="2200" dirty="0" smtClean="0"/>
            <a:t>Інформаційно-навчальна</a:t>
          </a:r>
          <a:endParaRPr lang="ru-RU" sz="2200" dirty="0"/>
        </a:p>
      </dgm:t>
    </dgm:pt>
    <dgm:pt modelId="{E873BE51-65E5-4E05-9FBE-4FF070FA6485}" type="parTrans" cxnId="{DF1EAA99-507E-4D92-8A9F-CAE5B4D38BE4}">
      <dgm:prSet/>
      <dgm:spPr/>
      <dgm:t>
        <a:bodyPr/>
        <a:lstStyle/>
        <a:p>
          <a:endParaRPr lang="ru-RU"/>
        </a:p>
      </dgm:t>
    </dgm:pt>
    <dgm:pt modelId="{3F9938DF-8EC8-4BE7-8EB9-96A2C8FC00B6}" type="sibTrans" cxnId="{DF1EAA99-507E-4D92-8A9F-CAE5B4D38BE4}">
      <dgm:prSet/>
      <dgm:spPr/>
      <dgm:t>
        <a:bodyPr/>
        <a:lstStyle/>
        <a:p>
          <a:endParaRPr lang="ru-RU"/>
        </a:p>
      </dgm:t>
    </dgm:pt>
    <dgm:pt modelId="{41A763BA-EBF9-4362-8195-C29F955CA01E}">
      <dgm:prSet phldrT="[Текст]" custT="1"/>
      <dgm:spPr/>
      <dgm:t>
        <a:bodyPr/>
        <a:lstStyle/>
        <a:p>
          <a:r>
            <a:rPr lang="uk-UA" sz="2200" dirty="0" smtClean="0"/>
            <a:t>Навчально-ігрова</a:t>
          </a:r>
          <a:endParaRPr lang="ru-RU" sz="2200" dirty="0"/>
        </a:p>
      </dgm:t>
    </dgm:pt>
    <dgm:pt modelId="{4FD3D8B8-343F-4E65-B2FA-D61356302A2C}" type="parTrans" cxnId="{3713A739-B9CF-487C-95E6-8B24C3BEAF9B}">
      <dgm:prSet/>
      <dgm:spPr/>
      <dgm:t>
        <a:bodyPr/>
        <a:lstStyle/>
        <a:p>
          <a:endParaRPr lang="ru-RU"/>
        </a:p>
      </dgm:t>
    </dgm:pt>
    <dgm:pt modelId="{DCA22CB6-E8E1-46C7-9583-B1B26601F577}" type="sibTrans" cxnId="{3713A739-B9CF-487C-95E6-8B24C3BEAF9B}">
      <dgm:prSet/>
      <dgm:spPr/>
      <dgm:t>
        <a:bodyPr/>
        <a:lstStyle/>
        <a:p>
          <a:endParaRPr lang="ru-RU"/>
        </a:p>
      </dgm:t>
    </dgm:pt>
    <dgm:pt modelId="{8BBFD79B-2935-4141-B73C-57042034ABD8}">
      <dgm:prSet phldrT="[Текст]" custT="1"/>
      <dgm:spPr/>
      <dgm:t>
        <a:bodyPr/>
        <a:lstStyle/>
        <a:p>
          <a:r>
            <a:rPr lang="uk-UA" sz="2200" dirty="0" smtClean="0"/>
            <a:t>Експериментально-дослідницька</a:t>
          </a:r>
          <a:endParaRPr lang="ru-RU" sz="2200" dirty="0"/>
        </a:p>
      </dgm:t>
    </dgm:pt>
    <dgm:pt modelId="{E3FA1156-E085-472D-9C2A-9D62EA2BF6BE}" type="parTrans" cxnId="{59D3861D-9FB5-4575-B63B-7E9FEA52E887}">
      <dgm:prSet/>
      <dgm:spPr/>
      <dgm:t>
        <a:bodyPr/>
        <a:lstStyle/>
        <a:p>
          <a:endParaRPr lang="ru-RU"/>
        </a:p>
      </dgm:t>
    </dgm:pt>
    <dgm:pt modelId="{E6754854-9BB5-40B7-940E-22493EB24410}" type="sibTrans" cxnId="{59D3861D-9FB5-4575-B63B-7E9FEA52E887}">
      <dgm:prSet/>
      <dgm:spPr/>
      <dgm:t>
        <a:bodyPr/>
        <a:lstStyle/>
        <a:p>
          <a:endParaRPr lang="ru-RU"/>
        </a:p>
      </dgm:t>
    </dgm:pt>
    <dgm:pt modelId="{8CC9E04B-6EE7-4388-AD09-9B1AD619DFEE}">
      <dgm:prSet phldrT="[Текст]" custT="1"/>
      <dgm:spPr/>
      <dgm:t>
        <a:bodyPr/>
        <a:lstStyle/>
        <a:p>
          <a:r>
            <a:rPr lang="uk-UA" sz="2200" dirty="0" smtClean="0"/>
            <a:t>Самостійна </a:t>
          </a:r>
          <a:endParaRPr lang="ru-RU" sz="2200" dirty="0"/>
        </a:p>
      </dgm:t>
    </dgm:pt>
    <dgm:pt modelId="{E4CCFB27-FF9C-4263-8F40-7C193F551517}" type="parTrans" cxnId="{44838CBD-0D3E-41DE-A12E-7143BC299FDF}">
      <dgm:prSet/>
      <dgm:spPr/>
      <dgm:t>
        <a:bodyPr/>
        <a:lstStyle/>
        <a:p>
          <a:endParaRPr lang="ru-RU"/>
        </a:p>
      </dgm:t>
    </dgm:pt>
    <dgm:pt modelId="{AB9E3993-AB62-4562-85E0-AEF1395E8EB3}" type="sibTrans" cxnId="{44838CBD-0D3E-41DE-A12E-7143BC299FDF}">
      <dgm:prSet/>
      <dgm:spPr/>
      <dgm:t>
        <a:bodyPr/>
        <a:lstStyle/>
        <a:p>
          <a:endParaRPr lang="ru-RU"/>
        </a:p>
      </dgm:t>
    </dgm:pt>
    <dgm:pt modelId="{BCE13F86-5EBA-4E6F-A843-7F52B45EED57}" type="pres">
      <dgm:prSet presAssocID="{A767EAF9-979F-4776-9B99-D092A9BCFF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0726-C92B-451B-BD2C-B65063E6FE2E}" type="pres">
      <dgm:prSet presAssocID="{3C643E8D-2D6C-449B-B353-96FE6A929C43}" presName="root1" presStyleCnt="0"/>
      <dgm:spPr/>
    </dgm:pt>
    <dgm:pt modelId="{BEFD4BB5-D73F-4EF5-9C5D-241A7501355D}" type="pres">
      <dgm:prSet presAssocID="{3C643E8D-2D6C-449B-B353-96FE6A929C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F19B4-DB48-4668-8DD1-EAF8B7558429}" type="pres">
      <dgm:prSet presAssocID="{3C643E8D-2D6C-449B-B353-96FE6A929C43}" presName="level2hierChild" presStyleCnt="0"/>
      <dgm:spPr/>
    </dgm:pt>
    <dgm:pt modelId="{C51A26C1-AFDF-41D9-8D9E-CA6F41CE0E9A}" type="pres">
      <dgm:prSet presAssocID="{E873BE51-65E5-4E05-9FBE-4FF070FA648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1881F08-D0AC-46C2-B6DB-314DE376AB56}" type="pres">
      <dgm:prSet presAssocID="{E873BE51-65E5-4E05-9FBE-4FF070FA648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CE8C036-57F3-4E42-9C2E-A9CD5E13FBF4}" type="pres">
      <dgm:prSet presAssocID="{3BB2C04B-6F35-4423-A758-9A8E8303E679}" presName="root2" presStyleCnt="0"/>
      <dgm:spPr/>
    </dgm:pt>
    <dgm:pt modelId="{DAF4F095-82BF-4C23-ACBE-6D2E04BB8AE0}" type="pres">
      <dgm:prSet presAssocID="{3BB2C04B-6F35-4423-A758-9A8E8303E679}" presName="LevelTwoTextNode" presStyleLbl="node2" presStyleIdx="0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87DF50-EA20-4248-90BC-459F3C4317A1}" type="pres">
      <dgm:prSet presAssocID="{3BB2C04B-6F35-4423-A758-9A8E8303E679}" presName="level3hierChild" presStyleCnt="0"/>
      <dgm:spPr/>
    </dgm:pt>
    <dgm:pt modelId="{9103F007-4872-498A-B338-46992BCE17CE}" type="pres">
      <dgm:prSet presAssocID="{4FD3D8B8-343F-4E65-B2FA-D61356302A2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CD889C2-085E-41BB-982D-AEB25BA62B1F}" type="pres">
      <dgm:prSet presAssocID="{4FD3D8B8-343F-4E65-B2FA-D61356302A2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57E9F-55B1-4D09-AECD-1DE926A4780D}" type="pres">
      <dgm:prSet presAssocID="{41A763BA-EBF9-4362-8195-C29F955CA01E}" presName="root2" presStyleCnt="0"/>
      <dgm:spPr/>
    </dgm:pt>
    <dgm:pt modelId="{4568A665-E029-4C57-9AF9-4F159A0DBACF}" type="pres">
      <dgm:prSet presAssocID="{41A763BA-EBF9-4362-8195-C29F955CA01E}" presName="LevelTwoTextNode" presStyleLbl="node2" presStyleIdx="1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317C1-C809-4CB7-8654-33B3FD7FEFC5}" type="pres">
      <dgm:prSet presAssocID="{41A763BA-EBF9-4362-8195-C29F955CA01E}" presName="level3hierChild" presStyleCnt="0"/>
      <dgm:spPr/>
    </dgm:pt>
    <dgm:pt modelId="{3BE0CD96-0511-48A9-9938-50FF91BDE824}" type="pres">
      <dgm:prSet presAssocID="{E3FA1156-E085-472D-9C2A-9D62EA2BF6B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81BDA74-54C1-4FD8-BDC0-35081542AE86}" type="pres">
      <dgm:prSet presAssocID="{E3FA1156-E085-472D-9C2A-9D62EA2BF6B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23960DC-64D4-4E70-8FBA-24CB7D4FAF40}" type="pres">
      <dgm:prSet presAssocID="{8BBFD79B-2935-4141-B73C-57042034ABD8}" presName="root2" presStyleCnt="0"/>
      <dgm:spPr/>
    </dgm:pt>
    <dgm:pt modelId="{D5277F02-12FD-4A4C-9F69-112F57C204F0}" type="pres">
      <dgm:prSet presAssocID="{8BBFD79B-2935-4141-B73C-57042034ABD8}" presName="LevelTwoTextNode" presStyleLbl="node2" presStyleIdx="2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C3673-ECCD-404E-9013-F47531DD7616}" type="pres">
      <dgm:prSet presAssocID="{8BBFD79B-2935-4141-B73C-57042034ABD8}" presName="level3hierChild" presStyleCnt="0"/>
      <dgm:spPr/>
    </dgm:pt>
    <dgm:pt modelId="{5B67DA43-7E78-4223-BD6E-1216839C9A36}" type="pres">
      <dgm:prSet presAssocID="{E4CCFB27-FF9C-4263-8F40-7C193F55151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07CD331-656A-4F02-8EFD-4762363340F6}" type="pres">
      <dgm:prSet presAssocID="{E4CCFB27-FF9C-4263-8F40-7C193F55151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05F9DEB-5B21-4FE9-96D6-2C36E1E3F06F}" type="pres">
      <dgm:prSet presAssocID="{8CC9E04B-6EE7-4388-AD09-9B1AD619DFEE}" presName="root2" presStyleCnt="0"/>
      <dgm:spPr/>
    </dgm:pt>
    <dgm:pt modelId="{FD829163-6D4F-4C76-913A-4E8960FCBAB9}" type="pres">
      <dgm:prSet presAssocID="{8CC9E04B-6EE7-4388-AD09-9B1AD619DFEE}" presName="LevelTwoTextNode" presStyleLbl="node2" presStyleIdx="3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1A4A3-B4EE-4324-BC19-DEA8E03D8750}" type="pres">
      <dgm:prSet presAssocID="{8CC9E04B-6EE7-4388-AD09-9B1AD619DFEE}" presName="level3hierChild" presStyleCnt="0"/>
      <dgm:spPr/>
    </dgm:pt>
  </dgm:ptLst>
  <dgm:cxnLst>
    <dgm:cxn modelId="{59D3861D-9FB5-4575-B63B-7E9FEA52E887}" srcId="{3C643E8D-2D6C-449B-B353-96FE6A929C43}" destId="{8BBFD79B-2935-4141-B73C-57042034ABD8}" srcOrd="2" destOrd="0" parTransId="{E3FA1156-E085-472D-9C2A-9D62EA2BF6BE}" sibTransId="{E6754854-9BB5-40B7-940E-22493EB24410}"/>
    <dgm:cxn modelId="{8DB8AB5E-830A-4C12-8420-DFA616B6AC15}" type="presOf" srcId="{3BB2C04B-6F35-4423-A758-9A8E8303E679}" destId="{DAF4F095-82BF-4C23-ACBE-6D2E04BB8AE0}" srcOrd="0" destOrd="0" presId="urn:microsoft.com/office/officeart/2005/8/layout/hierarchy2"/>
    <dgm:cxn modelId="{F07DDCD2-7706-4824-AC7D-6B7B5CC86535}" type="presOf" srcId="{E4CCFB27-FF9C-4263-8F40-7C193F551517}" destId="{5B67DA43-7E78-4223-BD6E-1216839C9A36}" srcOrd="0" destOrd="0" presId="urn:microsoft.com/office/officeart/2005/8/layout/hierarchy2"/>
    <dgm:cxn modelId="{767CF26A-17FA-4E01-AAD7-BFDB9E56FCF7}" srcId="{A767EAF9-979F-4776-9B99-D092A9BCFF3B}" destId="{3C643E8D-2D6C-449B-B353-96FE6A929C43}" srcOrd="0" destOrd="0" parTransId="{9CB2BDF9-9238-473C-BEEF-FF63D28C2318}" sibTransId="{8439F722-1251-465F-A832-E899055EF8F8}"/>
    <dgm:cxn modelId="{2133E778-B63F-4C00-B07D-63449846FE1D}" type="presOf" srcId="{E3FA1156-E085-472D-9C2A-9D62EA2BF6BE}" destId="{881BDA74-54C1-4FD8-BDC0-35081542AE86}" srcOrd="1" destOrd="0" presId="urn:microsoft.com/office/officeart/2005/8/layout/hierarchy2"/>
    <dgm:cxn modelId="{DF1EAA99-507E-4D92-8A9F-CAE5B4D38BE4}" srcId="{3C643E8D-2D6C-449B-B353-96FE6A929C43}" destId="{3BB2C04B-6F35-4423-A758-9A8E8303E679}" srcOrd="0" destOrd="0" parTransId="{E873BE51-65E5-4E05-9FBE-4FF070FA6485}" sibTransId="{3F9938DF-8EC8-4BE7-8EB9-96A2C8FC00B6}"/>
    <dgm:cxn modelId="{1D30408F-2047-484E-AA6C-4A1D9B004170}" type="presOf" srcId="{3C643E8D-2D6C-449B-B353-96FE6A929C43}" destId="{BEFD4BB5-D73F-4EF5-9C5D-241A7501355D}" srcOrd="0" destOrd="0" presId="urn:microsoft.com/office/officeart/2005/8/layout/hierarchy2"/>
    <dgm:cxn modelId="{3C5568D4-FA4D-407D-95D1-147D016BAD5B}" type="presOf" srcId="{E3FA1156-E085-472D-9C2A-9D62EA2BF6BE}" destId="{3BE0CD96-0511-48A9-9938-50FF91BDE824}" srcOrd="0" destOrd="0" presId="urn:microsoft.com/office/officeart/2005/8/layout/hierarchy2"/>
    <dgm:cxn modelId="{80C28270-B073-483C-99A4-FFF366D29612}" type="presOf" srcId="{8BBFD79B-2935-4141-B73C-57042034ABD8}" destId="{D5277F02-12FD-4A4C-9F69-112F57C204F0}" srcOrd="0" destOrd="0" presId="urn:microsoft.com/office/officeart/2005/8/layout/hierarchy2"/>
    <dgm:cxn modelId="{A1CED03C-8595-4EF1-930B-704687A74FF8}" type="presOf" srcId="{E4CCFB27-FF9C-4263-8F40-7C193F551517}" destId="{407CD331-656A-4F02-8EFD-4762363340F6}" srcOrd="1" destOrd="0" presId="urn:microsoft.com/office/officeart/2005/8/layout/hierarchy2"/>
    <dgm:cxn modelId="{44838CBD-0D3E-41DE-A12E-7143BC299FDF}" srcId="{3C643E8D-2D6C-449B-B353-96FE6A929C43}" destId="{8CC9E04B-6EE7-4388-AD09-9B1AD619DFEE}" srcOrd="3" destOrd="0" parTransId="{E4CCFB27-FF9C-4263-8F40-7C193F551517}" sibTransId="{AB9E3993-AB62-4562-85E0-AEF1395E8EB3}"/>
    <dgm:cxn modelId="{5D1E3163-391E-4DFF-ADDC-988F91BD110D}" type="presOf" srcId="{E873BE51-65E5-4E05-9FBE-4FF070FA6485}" destId="{01881F08-D0AC-46C2-B6DB-314DE376AB56}" srcOrd="1" destOrd="0" presId="urn:microsoft.com/office/officeart/2005/8/layout/hierarchy2"/>
    <dgm:cxn modelId="{698E751B-6417-4584-BD43-1209CA0E07C4}" type="presOf" srcId="{4FD3D8B8-343F-4E65-B2FA-D61356302A2C}" destId="{9103F007-4872-498A-B338-46992BCE17CE}" srcOrd="0" destOrd="0" presId="urn:microsoft.com/office/officeart/2005/8/layout/hierarchy2"/>
    <dgm:cxn modelId="{5662063F-6902-4C08-A71A-6E196F3AB4A9}" type="presOf" srcId="{41A763BA-EBF9-4362-8195-C29F955CA01E}" destId="{4568A665-E029-4C57-9AF9-4F159A0DBACF}" srcOrd="0" destOrd="0" presId="urn:microsoft.com/office/officeart/2005/8/layout/hierarchy2"/>
    <dgm:cxn modelId="{DE196BB2-2C96-4AA0-8EBF-ED1FFBBAA900}" type="presOf" srcId="{E873BE51-65E5-4E05-9FBE-4FF070FA6485}" destId="{C51A26C1-AFDF-41D9-8D9E-CA6F41CE0E9A}" srcOrd="0" destOrd="0" presId="urn:microsoft.com/office/officeart/2005/8/layout/hierarchy2"/>
    <dgm:cxn modelId="{C4C1C6F2-314F-45C4-B898-678A9A9A6987}" type="presOf" srcId="{4FD3D8B8-343F-4E65-B2FA-D61356302A2C}" destId="{6CD889C2-085E-41BB-982D-AEB25BA62B1F}" srcOrd="1" destOrd="0" presId="urn:microsoft.com/office/officeart/2005/8/layout/hierarchy2"/>
    <dgm:cxn modelId="{92A881A2-488B-4763-8D6B-003062A3A13E}" type="presOf" srcId="{A767EAF9-979F-4776-9B99-D092A9BCFF3B}" destId="{BCE13F86-5EBA-4E6F-A843-7F52B45EED57}" srcOrd="0" destOrd="0" presId="urn:microsoft.com/office/officeart/2005/8/layout/hierarchy2"/>
    <dgm:cxn modelId="{95595387-EDE8-4D10-9C95-C1E892B7D89A}" type="presOf" srcId="{8CC9E04B-6EE7-4388-AD09-9B1AD619DFEE}" destId="{FD829163-6D4F-4C76-913A-4E8960FCBAB9}" srcOrd="0" destOrd="0" presId="urn:microsoft.com/office/officeart/2005/8/layout/hierarchy2"/>
    <dgm:cxn modelId="{3713A739-B9CF-487C-95E6-8B24C3BEAF9B}" srcId="{3C643E8D-2D6C-449B-B353-96FE6A929C43}" destId="{41A763BA-EBF9-4362-8195-C29F955CA01E}" srcOrd="1" destOrd="0" parTransId="{4FD3D8B8-343F-4E65-B2FA-D61356302A2C}" sibTransId="{DCA22CB6-E8E1-46C7-9583-B1B26601F577}"/>
    <dgm:cxn modelId="{0AF09AD7-5B78-4241-9928-0B0B473CB1E9}" type="presParOf" srcId="{BCE13F86-5EBA-4E6F-A843-7F52B45EED57}" destId="{43250726-C92B-451B-BD2C-B65063E6FE2E}" srcOrd="0" destOrd="0" presId="urn:microsoft.com/office/officeart/2005/8/layout/hierarchy2"/>
    <dgm:cxn modelId="{64760A2F-C5EC-4EE5-95AA-04B7E28A99EC}" type="presParOf" srcId="{43250726-C92B-451B-BD2C-B65063E6FE2E}" destId="{BEFD4BB5-D73F-4EF5-9C5D-241A7501355D}" srcOrd="0" destOrd="0" presId="urn:microsoft.com/office/officeart/2005/8/layout/hierarchy2"/>
    <dgm:cxn modelId="{0A0DB587-7455-4083-A1BD-58484D0E2ABC}" type="presParOf" srcId="{43250726-C92B-451B-BD2C-B65063E6FE2E}" destId="{60AF19B4-DB48-4668-8DD1-EAF8B7558429}" srcOrd="1" destOrd="0" presId="urn:microsoft.com/office/officeart/2005/8/layout/hierarchy2"/>
    <dgm:cxn modelId="{2E38D007-C170-41DD-AABF-BE197BE36F52}" type="presParOf" srcId="{60AF19B4-DB48-4668-8DD1-EAF8B7558429}" destId="{C51A26C1-AFDF-41D9-8D9E-CA6F41CE0E9A}" srcOrd="0" destOrd="0" presId="urn:microsoft.com/office/officeart/2005/8/layout/hierarchy2"/>
    <dgm:cxn modelId="{EDDD0E90-4731-403E-8691-E4430B764B52}" type="presParOf" srcId="{C51A26C1-AFDF-41D9-8D9E-CA6F41CE0E9A}" destId="{01881F08-D0AC-46C2-B6DB-314DE376AB56}" srcOrd="0" destOrd="0" presId="urn:microsoft.com/office/officeart/2005/8/layout/hierarchy2"/>
    <dgm:cxn modelId="{F5E6C235-A54C-4A58-86D5-3A8BBE56CA6E}" type="presParOf" srcId="{60AF19B4-DB48-4668-8DD1-EAF8B7558429}" destId="{CCE8C036-57F3-4E42-9C2E-A9CD5E13FBF4}" srcOrd="1" destOrd="0" presId="urn:microsoft.com/office/officeart/2005/8/layout/hierarchy2"/>
    <dgm:cxn modelId="{DDE68545-5BCE-428D-B2B7-DEF4CA28B88A}" type="presParOf" srcId="{CCE8C036-57F3-4E42-9C2E-A9CD5E13FBF4}" destId="{DAF4F095-82BF-4C23-ACBE-6D2E04BB8AE0}" srcOrd="0" destOrd="0" presId="urn:microsoft.com/office/officeart/2005/8/layout/hierarchy2"/>
    <dgm:cxn modelId="{852765DC-C8FA-4A69-9AB6-5D519A4E6342}" type="presParOf" srcId="{CCE8C036-57F3-4E42-9C2E-A9CD5E13FBF4}" destId="{C187DF50-EA20-4248-90BC-459F3C4317A1}" srcOrd="1" destOrd="0" presId="urn:microsoft.com/office/officeart/2005/8/layout/hierarchy2"/>
    <dgm:cxn modelId="{D57AD739-9C92-4B55-BD6F-1FF6FEB82DD1}" type="presParOf" srcId="{60AF19B4-DB48-4668-8DD1-EAF8B7558429}" destId="{9103F007-4872-498A-B338-46992BCE17CE}" srcOrd="2" destOrd="0" presId="urn:microsoft.com/office/officeart/2005/8/layout/hierarchy2"/>
    <dgm:cxn modelId="{DD07644B-355F-416C-BBBE-75A0A88BB150}" type="presParOf" srcId="{9103F007-4872-498A-B338-46992BCE17CE}" destId="{6CD889C2-085E-41BB-982D-AEB25BA62B1F}" srcOrd="0" destOrd="0" presId="urn:microsoft.com/office/officeart/2005/8/layout/hierarchy2"/>
    <dgm:cxn modelId="{6A1CA5B9-678A-45B9-9D34-0C90BADEDAD3}" type="presParOf" srcId="{60AF19B4-DB48-4668-8DD1-EAF8B7558429}" destId="{F5457E9F-55B1-4D09-AECD-1DE926A4780D}" srcOrd="3" destOrd="0" presId="urn:microsoft.com/office/officeart/2005/8/layout/hierarchy2"/>
    <dgm:cxn modelId="{A13C5196-14B1-4D72-9E2F-2CA74560EB92}" type="presParOf" srcId="{F5457E9F-55B1-4D09-AECD-1DE926A4780D}" destId="{4568A665-E029-4C57-9AF9-4F159A0DBACF}" srcOrd="0" destOrd="0" presId="urn:microsoft.com/office/officeart/2005/8/layout/hierarchy2"/>
    <dgm:cxn modelId="{9F842032-7A40-46E4-97FC-6893161CE620}" type="presParOf" srcId="{F5457E9F-55B1-4D09-AECD-1DE926A4780D}" destId="{AD5317C1-C809-4CB7-8654-33B3FD7FEFC5}" srcOrd="1" destOrd="0" presId="urn:microsoft.com/office/officeart/2005/8/layout/hierarchy2"/>
    <dgm:cxn modelId="{E42A9E80-0B67-43EF-9D64-71BEC5BED403}" type="presParOf" srcId="{60AF19B4-DB48-4668-8DD1-EAF8B7558429}" destId="{3BE0CD96-0511-48A9-9938-50FF91BDE824}" srcOrd="4" destOrd="0" presId="urn:microsoft.com/office/officeart/2005/8/layout/hierarchy2"/>
    <dgm:cxn modelId="{BB672FB9-855D-4E86-AF59-E408CF1E61BE}" type="presParOf" srcId="{3BE0CD96-0511-48A9-9938-50FF91BDE824}" destId="{881BDA74-54C1-4FD8-BDC0-35081542AE86}" srcOrd="0" destOrd="0" presId="urn:microsoft.com/office/officeart/2005/8/layout/hierarchy2"/>
    <dgm:cxn modelId="{EC18EB45-4C87-4A6E-B843-063B271CF2C9}" type="presParOf" srcId="{60AF19B4-DB48-4668-8DD1-EAF8B7558429}" destId="{823960DC-64D4-4E70-8FBA-24CB7D4FAF40}" srcOrd="5" destOrd="0" presId="urn:microsoft.com/office/officeart/2005/8/layout/hierarchy2"/>
    <dgm:cxn modelId="{D8DCF5B6-77EA-4475-8315-0C12E586E04E}" type="presParOf" srcId="{823960DC-64D4-4E70-8FBA-24CB7D4FAF40}" destId="{D5277F02-12FD-4A4C-9F69-112F57C204F0}" srcOrd="0" destOrd="0" presId="urn:microsoft.com/office/officeart/2005/8/layout/hierarchy2"/>
    <dgm:cxn modelId="{2EA952B3-75D1-475F-8443-A6C1457ACA04}" type="presParOf" srcId="{823960DC-64D4-4E70-8FBA-24CB7D4FAF40}" destId="{560C3673-ECCD-404E-9013-F47531DD7616}" srcOrd="1" destOrd="0" presId="urn:microsoft.com/office/officeart/2005/8/layout/hierarchy2"/>
    <dgm:cxn modelId="{21E62E10-4CFD-4A4B-B40E-B643F069B890}" type="presParOf" srcId="{60AF19B4-DB48-4668-8DD1-EAF8B7558429}" destId="{5B67DA43-7E78-4223-BD6E-1216839C9A36}" srcOrd="6" destOrd="0" presId="urn:microsoft.com/office/officeart/2005/8/layout/hierarchy2"/>
    <dgm:cxn modelId="{5095208E-9247-477E-B9CE-CE33FA8EB2D3}" type="presParOf" srcId="{5B67DA43-7E78-4223-BD6E-1216839C9A36}" destId="{407CD331-656A-4F02-8EFD-4762363340F6}" srcOrd="0" destOrd="0" presId="urn:microsoft.com/office/officeart/2005/8/layout/hierarchy2"/>
    <dgm:cxn modelId="{FF1E1D47-91F0-480F-946F-AC2E53F1F860}" type="presParOf" srcId="{60AF19B4-DB48-4668-8DD1-EAF8B7558429}" destId="{405F9DEB-5B21-4FE9-96D6-2C36E1E3F06F}" srcOrd="7" destOrd="0" presId="urn:microsoft.com/office/officeart/2005/8/layout/hierarchy2"/>
    <dgm:cxn modelId="{A8384D35-8F0C-4B78-8C43-397F6B453C8E}" type="presParOf" srcId="{405F9DEB-5B21-4FE9-96D6-2C36E1E3F06F}" destId="{FD829163-6D4F-4C76-913A-4E8960FCBAB9}" srcOrd="0" destOrd="0" presId="urn:microsoft.com/office/officeart/2005/8/layout/hierarchy2"/>
    <dgm:cxn modelId="{DC73E03C-9286-4B4E-9EAC-E625F3469948}" type="presParOf" srcId="{405F9DEB-5B21-4FE9-96D6-2C36E1E3F06F}" destId="{44E1A4A3-B4EE-4324-BC19-DEA8E03D87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3F89B-83CC-4DAD-A668-E37CA087C3A2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CBA369-28FB-4F22-9637-934266E9E23B}">
      <dgm:prSet phldrT="[Текст]" custT="1"/>
      <dgm:spPr/>
      <dgm:t>
        <a:bodyPr/>
        <a:lstStyle/>
        <a:p>
          <a:r>
            <a:rPr lang="uk-UA" sz="1800" b="1" dirty="0" smtClean="0"/>
            <a:t>ІКТ В ОСВІТІ</a:t>
          </a:r>
          <a:endParaRPr lang="ru-RU" sz="1800" b="1" dirty="0"/>
        </a:p>
      </dgm:t>
    </dgm:pt>
    <dgm:pt modelId="{EE0D1918-4758-4840-930B-12D32E12D9F8}" type="parTrans" cxnId="{6FDF9A51-B6D4-40B5-8A86-BCE0E147ED0C}">
      <dgm:prSet/>
      <dgm:spPr/>
      <dgm:t>
        <a:bodyPr/>
        <a:lstStyle/>
        <a:p>
          <a:endParaRPr lang="ru-RU"/>
        </a:p>
      </dgm:t>
    </dgm:pt>
    <dgm:pt modelId="{0F111F56-0913-485D-B3C5-07B9E618568E}" type="sibTrans" cxnId="{6FDF9A51-B6D4-40B5-8A86-BCE0E147ED0C}">
      <dgm:prSet/>
      <dgm:spPr/>
      <dgm:t>
        <a:bodyPr/>
        <a:lstStyle/>
        <a:p>
          <a:endParaRPr lang="ru-RU"/>
        </a:p>
      </dgm:t>
    </dgm:pt>
    <dgm:pt modelId="{2CAA44DA-7F14-470C-8156-3D54F08AA3EB}">
      <dgm:prSet phldrT="[Текст]" custT="1"/>
      <dgm:spPr/>
      <dgm:t>
        <a:bodyPr/>
        <a:lstStyle/>
        <a:p>
          <a:r>
            <a:rPr lang="uk-UA" sz="1800" dirty="0" smtClean="0"/>
            <a:t>Навчальні </a:t>
          </a:r>
          <a:endParaRPr lang="ru-RU" sz="1800" dirty="0"/>
        </a:p>
      </dgm:t>
    </dgm:pt>
    <dgm:pt modelId="{2E32CA7A-23E6-43F1-B7F9-48C3B7DBDE7C}" type="parTrans" cxnId="{DE28B3BB-E32A-43FA-A8B1-1F96D7E0B494}">
      <dgm:prSet/>
      <dgm:spPr/>
      <dgm:t>
        <a:bodyPr/>
        <a:lstStyle/>
        <a:p>
          <a:endParaRPr lang="ru-RU"/>
        </a:p>
      </dgm:t>
    </dgm:pt>
    <dgm:pt modelId="{71DCA0F2-7206-4C8E-81DB-8030D5F020D6}" type="sibTrans" cxnId="{DE28B3BB-E32A-43FA-A8B1-1F96D7E0B494}">
      <dgm:prSet/>
      <dgm:spPr/>
      <dgm:t>
        <a:bodyPr/>
        <a:lstStyle/>
        <a:p>
          <a:endParaRPr lang="ru-RU"/>
        </a:p>
      </dgm:t>
    </dgm:pt>
    <dgm:pt modelId="{5C1629DF-09E6-4F0B-99CB-2B636241B0F4}">
      <dgm:prSet phldrT="[Текст]" custT="1"/>
      <dgm:spPr/>
      <dgm:t>
        <a:bodyPr/>
        <a:lstStyle/>
        <a:p>
          <a:r>
            <a:rPr lang="uk-UA" sz="1800" dirty="0" smtClean="0"/>
            <a:t>Моделювальні </a:t>
          </a:r>
        </a:p>
      </dgm:t>
    </dgm:pt>
    <dgm:pt modelId="{585FF619-CA9E-4738-9A16-BD1F0396B3EE}" type="parTrans" cxnId="{7355C38D-3DA0-4551-8E79-8022261A6B26}">
      <dgm:prSet/>
      <dgm:spPr/>
      <dgm:t>
        <a:bodyPr/>
        <a:lstStyle/>
        <a:p>
          <a:endParaRPr lang="ru-RU"/>
        </a:p>
      </dgm:t>
    </dgm:pt>
    <dgm:pt modelId="{9A043E33-7A82-48E2-A03D-2BE9A406D024}" type="sibTrans" cxnId="{7355C38D-3DA0-4551-8E79-8022261A6B26}">
      <dgm:prSet/>
      <dgm:spPr/>
      <dgm:t>
        <a:bodyPr/>
        <a:lstStyle/>
        <a:p>
          <a:endParaRPr lang="ru-RU"/>
        </a:p>
      </dgm:t>
    </dgm:pt>
    <dgm:pt modelId="{8F622F40-A368-4A5D-82F4-0E6F6855549B}">
      <dgm:prSet phldrT="[Текст]" custT="1"/>
      <dgm:spPr/>
      <dgm:t>
        <a:bodyPr/>
        <a:lstStyle/>
        <a:p>
          <a:r>
            <a:rPr lang="uk-UA" sz="1800" dirty="0" smtClean="0"/>
            <a:t>Тренувальні </a:t>
          </a:r>
          <a:endParaRPr lang="ru-RU" sz="1800" dirty="0"/>
        </a:p>
      </dgm:t>
    </dgm:pt>
    <dgm:pt modelId="{84C0EDEF-5269-41F1-8360-BFDA8B46431F}" type="parTrans" cxnId="{F476B842-815F-4F21-B4A7-05E2FB23DE22}">
      <dgm:prSet/>
      <dgm:spPr/>
      <dgm:t>
        <a:bodyPr/>
        <a:lstStyle/>
        <a:p>
          <a:endParaRPr lang="ru-RU"/>
        </a:p>
      </dgm:t>
    </dgm:pt>
    <dgm:pt modelId="{E87F9C5C-4FA8-480D-8DFC-8487A379A4DB}" type="sibTrans" cxnId="{F476B842-815F-4F21-B4A7-05E2FB23DE22}">
      <dgm:prSet/>
      <dgm:spPr/>
      <dgm:t>
        <a:bodyPr/>
        <a:lstStyle/>
        <a:p>
          <a:endParaRPr lang="ru-RU"/>
        </a:p>
      </dgm:t>
    </dgm:pt>
    <dgm:pt modelId="{B9DBAD87-330F-49B1-B6E6-25C100B7912B}">
      <dgm:prSet phldrT="[Текст]" custT="1"/>
      <dgm:spPr/>
      <dgm:t>
        <a:bodyPr/>
        <a:lstStyle/>
        <a:p>
          <a:r>
            <a:rPr lang="uk-UA" sz="1800" dirty="0" smtClean="0"/>
            <a:t>Інформаційно-пошукові та довідкові</a:t>
          </a:r>
          <a:endParaRPr lang="ru-RU" sz="1800" dirty="0"/>
        </a:p>
      </dgm:t>
    </dgm:pt>
    <dgm:pt modelId="{3E9E5F21-6C68-4DB9-A4C0-1DBC69D0CCBA}" type="parTrans" cxnId="{E9528E44-FAFD-47A5-AEBD-D2B607E6B7DA}">
      <dgm:prSet/>
      <dgm:spPr/>
      <dgm:t>
        <a:bodyPr/>
        <a:lstStyle/>
        <a:p>
          <a:endParaRPr lang="ru-RU"/>
        </a:p>
      </dgm:t>
    </dgm:pt>
    <dgm:pt modelId="{A5518F48-AA43-428C-900D-3923D13DE09E}" type="sibTrans" cxnId="{E9528E44-FAFD-47A5-AEBD-D2B607E6B7DA}">
      <dgm:prSet/>
      <dgm:spPr/>
      <dgm:t>
        <a:bodyPr/>
        <a:lstStyle/>
        <a:p>
          <a:endParaRPr lang="ru-RU"/>
        </a:p>
      </dgm:t>
    </dgm:pt>
    <dgm:pt modelId="{32217299-EF6E-4EB6-8270-DF0A6ACB9820}">
      <dgm:prSet phldrT="[Текст]" custT="1"/>
      <dgm:spPr/>
      <dgm:t>
        <a:bodyPr/>
        <a:lstStyle/>
        <a:p>
          <a:r>
            <a:rPr lang="uk-UA" sz="1800" dirty="0" smtClean="0"/>
            <a:t>Демонстраційні </a:t>
          </a:r>
          <a:endParaRPr lang="ru-RU" sz="1800" dirty="0"/>
        </a:p>
      </dgm:t>
    </dgm:pt>
    <dgm:pt modelId="{9F5AD6BB-2264-4C6E-BE07-5B66A87AE038}" type="parTrans" cxnId="{85E0B7A1-1B80-402E-9AF4-C67C0A61FECE}">
      <dgm:prSet/>
      <dgm:spPr/>
      <dgm:t>
        <a:bodyPr/>
        <a:lstStyle/>
        <a:p>
          <a:endParaRPr lang="ru-RU"/>
        </a:p>
      </dgm:t>
    </dgm:pt>
    <dgm:pt modelId="{D35447EE-783A-4962-A600-5C4E920EFFF1}" type="sibTrans" cxnId="{85E0B7A1-1B80-402E-9AF4-C67C0A61FECE}">
      <dgm:prSet/>
      <dgm:spPr/>
      <dgm:t>
        <a:bodyPr/>
        <a:lstStyle/>
        <a:p>
          <a:endParaRPr lang="ru-RU"/>
        </a:p>
      </dgm:t>
    </dgm:pt>
    <dgm:pt modelId="{4F3CBDEB-74D7-4649-9871-DFD1E9DAC933}">
      <dgm:prSet phldrT="[Текст]" custT="1"/>
      <dgm:spPr/>
      <dgm:t>
        <a:bodyPr/>
        <a:lstStyle/>
        <a:p>
          <a:r>
            <a:rPr lang="uk-UA" sz="1800" dirty="0" smtClean="0"/>
            <a:t>Імітаційні </a:t>
          </a:r>
          <a:endParaRPr lang="ru-RU" sz="1800" dirty="0"/>
        </a:p>
      </dgm:t>
    </dgm:pt>
    <dgm:pt modelId="{653A8038-78EF-49D9-8A9F-3BAB4D1CB1ED}" type="parTrans" cxnId="{3439B8E9-2B28-4336-A163-F0816B05BBEA}">
      <dgm:prSet/>
      <dgm:spPr/>
      <dgm:t>
        <a:bodyPr/>
        <a:lstStyle/>
        <a:p>
          <a:endParaRPr lang="ru-RU"/>
        </a:p>
      </dgm:t>
    </dgm:pt>
    <dgm:pt modelId="{33A02929-17AB-4B69-BA21-A3C3CDC30987}" type="sibTrans" cxnId="{3439B8E9-2B28-4336-A163-F0816B05BBEA}">
      <dgm:prSet/>
      <dgm:spPr/>
      <dgm:t>
        <a:bodyPr/>
        <a:lstStyle/>
        <a:p>
          <a:endParaRPr lang="ru-RU"/>
        </a:p>
      </dgm:t>
    </dgm:pt>
    <dgm:pt modelId="{1F2CADBD-2E82-4518-8197-818FA38C0BEE}">
      <dgm:prSet phldrT="[Текст]" custT="1"/>
      <dgm:spPr/>
      <dgm:t>
        <a:bodyPr/>
        <a:lstStyle/>
        <a:p>
          <a:r>
            <a:rPr lang="uk-UA" sz="1800" dirty="0" smtClean="0"/>
            <a:t>Лабораторні </a:t>
          </a:r>
          <a:endParaRPr lang="ru-RU" sz="1800" dirty="0"/>
        </a:p>
      </dgm:t>
    </dgm:pt>
    <dgm:pt modelId="{B80D1ECD-A0C3-4A9E-9B7C-17DA6D8158FF}" type="parTrans" cxnId="{35F5E33A-D367-48FB-81D1-509CCF6890F0}">
      <dgm:prSet/>
      <dgm:spPr/>
      <dgm:t>
        <a:bodyPr/>
        <a:lstStyle/>
        <a:p>
          <a:endParaRPr lang="ru-RU"/>
        </a:p>
      </dgm:t>
    </dgm:pt>
    <dgm:pt modelId="{9A39CD62-4DA8-46AC-A1C7-F99BFE413C7E}" type="sibTrans" cxnId="{35F5E33A-D367-48FB-81D1-509CCF6890F0}">
      <dgm:prSet/>
      <dgm:spPr/>
      <dgm:t>
        <a:bodyPr/>
        <a:lstStyle/>
        <a:p>
          <a:endParaRPr lang="ru-RU"/>
        </a:p>
      </dgm:t>
    </dgm:pt>
    <dgm:pt modelId="{80FEBB05-4809-4D9F-8640-DBA8A097955F}">
      <dgm:prSet phldrT="[Текст]" custT="1"/>
      <dgm:spPr/>
      <dgm:t>
        <a:bodyPr/>
        <a:lstStyle/>
        <a:p>
          <a:r>
            <a:rPr lang="uk-UA" sz="1800" dirty="0" smtClean="0"/>
            <a:t>Навчально-ігрові</a:t>
          </a:r>
        </a:p>
      </dgm:t>
    </dgm:pt>
    <dgm:pt modelId="{8F35ED34-490E-4864-89FC-AF0820471420}" type="parTrans" cxnId="{26F2E317-B8A3-4B23-BBBA-8978199B9E23}">
      <dgm:prSet/>
      <dgm:spPr/>
      <dgm:t>
        <a:bodyPr/>
        <a:lstStyle/>
        <a:p>
          <a:endParaRPr lang="ru-RU"/>
        </a:p>
      </dgm:t>
    </dgm:pt>
    <dgm:pt modelId="{534C8C0D-F671-4D0A-A56B-A3B45CA55198}" type="sibTrans" cxnId="{26F2E317-B8A3-4B23-BBBA-8978199B9E23}">
      <dgm:prSet/>
      <dgm:spPr/>
      <dgm:t>
        <a:bodyPr/>
        <a:lstStyle/>
        <a:p>
          <a:endParaRPr lang="ru-RU"/>
        </a:p>
      </dgm:t>
    </dgm:pt>
    <dgm:pt modelId="{7339E117-0E12-4944-8A17-47C3A82316E9}">
      <dgm:prSet phldrT="[Текст]" custT="1"/>
      <dgm:spPr/>
      <dgm:t>
        <a:bodyPr/>
        <a:lstStyle/>
        <a:p>
          <a:r>
            <a:rPr lang="uk-UA" sz="1800" dirty="0" smtClean="0"/>
            <a:t>Розрахункові</a:t>
          </a:r>
        </a:p>
      </dgm:t>
    </dgm:pt>
    <dgm:pt modelId="{9AFF0B0E-2224-46E9-8EA4-957722A78AFA}" type="parTrans" cxnId="{E01B7E58-9C81-44DE-97ED-AE8D28BE8355}">
      <dgm:prSet/>
      <dgm:spPr/>
      <dgm:t>
        <a:bodyPr/>
        <a:lstStyle/>
        <a:p>
          <a:endParaRPr lang="ru-RU"/>
        </a:p>
      </dgm:t>
    </dgm:pt>
    <dgm:pt modelId="{473191C4-5320-4511-AD3E-2CD5ECF815E8}" type="sibTrans" cxnId="{E01B7E58-9C81-44DE-97ED-AE8D28BE8355}">
      <dgm:prSet/>
      <dgm:spPr/>
      <dgm:t>
        <a:bodyPr/>
        <a:lstStyle/>
        <a:p>
          <a:endParaRPr lang="ru-RU"/>
        </a:p>
      </dgm:t>
    </dgm:pt>
    <dgm:pt modelId="{206206AB-0436-4E62-9DB7-5F617F07FB1A}" type="pres">
      <dgm:prSet presAssocID="{AAE3F89B-83CC-4DAD-A668-E37CA087C3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2E88F-9404-487F-95B8-0C64A4DC985B}" type="pres">
      <dgm:prSet presAssocID="{CBCBA369-28FB-4F22-9637-934266E9E23B}" presName="root1" presStyleCnt="0"/>
      <dgm:spPr/>
    </dgm:pt>
    <dgm:pt modelId="{31309EE7-FE31-4EA5-8467-C0EFEF07439C}" type="pres">
      <dgm:prSet presAssocID="{CBCBA369-28FB-4F22-9637-934266E9E23B}" presName="LevelOneTextNode" presStyleLbl="node0" presStyleIdx="0" presStyleCnt="1" custScaleX="118113" custScaleY="168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FCFC0A-CC29-43FA-9DFC-3CCF0DEB3547}" type="pres">
      <dgm:prSet presAssocID="{CBCBA369-28FB-4F22-9637-934266E9E23B}" presName="level2hierChild" presStyleCnt="0"/>
      <dgm:spPr/>
    </dgm:pt>
    <dgm:pt modelId="{E1DD419D-C6DB-4C10-87CF-B529A5D453AD}" type="pres">
      <dgm:prSet presAssocID="{2E32CA7A-23E6-43F1-B7F9-48C3B7DBDE7C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9B3B3ACE-2D69-4EBA-B25E-E2AF7D150A7C}" type="pres">
      <dgm:prSet presAssocID="{2E32CA7A-23E6-43F1-B7F9-48C3B7DBDE7C}" presName="connTx" presStyleLbl="parChTrans1D2" presStyleIdx="0" presStyleCnt="9"/>
      <dgm:spPr/>
      <dgm:t>
        <a:bodyPr/>
        <a:lstStyle/>
        <a:p>
          <a:endParaRPr lang="ru-RU"/>
        </a:p>
      </dgm:t>
    </dgm:pt>
    <dgm:pt modelId="{1A96B5C8-3B42-43E3-8AB9-6FD6113E20AC}" type="pres">
      <dgm:prSet presAssocID="{2CAA44DA-7F14-470C-8156-3D54F08AA3EB}" presName="root2" presStyleCnt="0"/>
      <dgm:spPr/>
    </dgm:pt>
    <dgm:pt modelId="{7BF47EEE-FEB0-4BDA-A2B3-A3EDC689202C}" type="pres">
      <dgm:prSet presAssocID="{2CAA44DA-7F14-470C-8156-3D54F08AA3EB}" presName="LevelTwoTextNode" presStyleLbl="node2" presStyleIdx="0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0BC72-6690-4A6D-B6D3-01391528A5FC}" type="pres">
      <dgm:prSet presAssocID="{2CAA44DA-7F14-470C-8156-3D54F08AA3EB}" presName="level3hierChild" presStyleCnt="0"/>
      <dgm:spPr/>
    </dgm:pt>
    <dgm:pt modelId="{7E4285D9-9CD7-4E17-A1C8-8FCC3D27D6DF}" type="pres">
      <dgm:prSet presAssocID="{84C0EDEF-5269-41F1-8360-BFDA8B46431F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F8C933E4-5826-496F-83CA-51EAF5676FC5}" type="pres">
      <dgm:prSet presAssocID="{84C0EDEF-5269-41F1-8360-BFDA8B46431F}" presName="connTx" presStyleLbl="parChTrans1D2" presStyleIdx="1" presStyleCnt="9"/>
      <dgm:spPr/>
      <dgm:t>
        <a:bodyPr/>
        <a:lstStyle/>
        <a:p>
          <a:endParaRPr lang="ru-RU"/>
        </a:p>
      </dgm:t>
    </dgm:pt>
    <dgm:pt modelId="{DCA051C1-D8FE-4F0A-9697-C37F37EFBFC8}" type="pres">
      <dgm:prSet presAssocID="{8F622F40-A368-4A5D-82F4-0E6F6855549B}" presName="root2" presStyleCnt="0"/>
      <dgm:spPr/>
    </dgm:pt>
    <dgm:pt modelId="{D3F80E7B-5008-463C-87FC-491C406783C1}" type="pres">
      <dgm:prSet presAssocID="{8F622F40-A368-4A5D-82F4-0E6F6855549B}" presName="LevelTwoTextNode" presStyleLbl="node2" presStyleIdx="1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1E486-E4D8-4728-8B0D-DE46238427D2}" type="pres">
      <dgm:prSet presAssocID="{8F622F40-A368-4A5D-82F4-0E6F6855549B}" presName="level3hierChild" presStyleCnt="0"/>
      <dgm:spPr/>
    </dgm:pt>
    <dgm:pt modelId="{7FF65311-86F7-43E2-B114-FC4F7F8412A8}" type="pres">
      <dgm:prSet presAssocID="{3E9E5F21-6C68-4DB9-A4C0-1DBC69D0CCBA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DE8195BC-E3D4-4EF6-B15E-511A3690647C}" type="pres">
      <dgm:prSet presAssocID="{3E9E5F21-6C68-4DB9-A4C0-1DBC69D0CCB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8EFF92-83E0-45A9-85FE-A4998C3B085F}" type="pres">
      <dgm:prSet presAssocID="{B9DBAD87-330F-49B1-B6E6-25C100B7912B}" presName="root2" presStyleCnt="0"/>
      <dgm:spPr/>
    </dgm:pt>
    <dgm:pt modelId="{31A89F32-865A-4E56-9E53-000E3707AAAB}" type="pres">
      <dgm:prSet presAssocID="{B9DBAD87-330F-49B1-B6E6-25C100B7912B}" presName="LevelTwoTextNode" presStyleLbl="node2" presStyleIdx="2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C8648-88C6-4C02-B221-CA3409B23E8A}" type="pres">
      <dgm:prSet presAssocID="{B9DBAD87-330F-49B1-B6E6-25C100B7912B}" presName="level3hierChild" presStyleCnt="0"/>
      <dgm:spPr/>
    </dgm:pt>
    <dgm:pt modelId="{21CC1697-B82C-41F4-AFED-C360FF388E5F}" type="pres">
      <dgm:prSet presAssocID="{9F5AD6BB-2264-4C6E-BE07-5B66A87AE038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FEE37A68-5B1C-4A9B-B764-AFB5DA022615}" type="pres">
      <dgm:prSet presAssocID="{9F5AD6BB-2264-4C6E-BE07-5B66A87AE038}" presName="connTx" presStyleLbl="parChTrans1D2" presStyleIdx="3" presStyleCnt="9"/>
      <dgm:spPr/>
      <dgm:t>
        <a:bodyPr/>
        <a:lstStyle/>
        <a:p>
          <a:endParaRPr lang="ru-RU"/>
        </a:p>
      </dgm:t>
    </dgm:pt>
    <dgm:pt modelId="{2C9D904A-929D-424E-B90B-CDD8B3C994C8}" type="pres">
      <dgm:prSet presAssocID="{32217299-EF6E-4EB6-8270-DF0A6ACB9820}" presName="root2" presStyleCnt="0"/>
      <dgm:spPr/>
    </dgm:pt>
    <dgm:pt modelId="{0DEBA566-4A73-4162-BCDC-A96702460ECB}" type="pres">
      <dgm:prSet presAssocID="{32217299-EF6E-4EB6-8270-DF0A6ACB9820}" presName="LevelTwoTextNode" presStyleLbl="node2" presStyleIdx="3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89F389-385B-4CE1-B5D8-2129B5BB9473}" type="pres">
      <dgm:prSet presAssocID="{32217299-EF6E-4EB6-8270-DF0A6ACB9820}" presName="level3hierChild" presStyleCnt="0"/>
      <dgm:spPr/>
    </dgm:pt>
    <dgm:pt modelId="{F2EA80D3-653D-4A47-84C6-559C338FB995}" type="pres">
      <dgm:prSet presAssocID="{653A8038-78EF-49D9-8A9F-3BAB4D1CB1ED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33E12238-4CBB-4FAD-A509-88D19E5A6485}" type="pres">
      <dgm:prSet presAssocID="{653A8038-78EF-49D9-8A9F-3BAB4D1CB1ED}" presName="connTx" presStyleLbl="parChTrans1D2" presStyleIdx="4" presStyleCnt="9"/>
      <dgm:spPr/>
      <dgm:t>
        <a:bodyPr/>
        <a:lstStyle/>
        <a:p>
          <a:endParaRPr lang="ru-RU"/>
        </a:p>
      </dgm:t>
    </dgm:pt>
    <dgm:pt modelId="{18207711-663B-4B78-BB38-0DFEDA1B4B73}" type="pres">
      <dgm:prSet presAssocID="{4F3CBDEB-74D7-4649-9871-DFD1E9DAC933}" presName="root2" presStyleCnt="0"/>
      <dgm:spPr/>
    </dgm:pt>
    <dgm:pt modelId="{58AE355A-0CE9-4B29-9B2E-F6CB31A6FD12}" type="pres">
      <dgm:prSet presAssocID="{4F3CBDEB-74D7-4649-9871-DFD1E9DAC933}" presName="LevelTwoTextNode" presStyleLbl="node2" presStyleIdx="4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09E17-81E1-4C98-A061-94D66531B3BF}" type="pres">
      <dgm:prSet presAssocID="{4F3CBDEB-74D7-4649-9871-DFD1E9DAC933}" presName="level3hierChild" presStyleCnt="0"/>
      <dgm:spPr/>
    </dgm:pt>
    <dgm:pt modelId="{5C095C94-7D46-4B28-8D64-8CCEFC9B4B1A}" type="pres">
      <dgm:prSet presAssocID="{B80D1ECD-A0C3-4A9E-9B7C-17DA6D8158FF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578DFA78-954D-452F-9BC5-BE95358AAC7C}" type="pres">
      <dgm:prSet presAssocID="{B80D1ECD-A0C3-4A9E-9B7C-17DA6D8158FF}" presName="connTx" presStyleLbl="parChTrans1D2" presStyleIdx="5" presStyleCnt="9"/>
      <dgm:spPr/>
      <dgm:t>
        <a:bodyPr/>
        <a:lstStyle/>
        <a:p>
          <a:endParaRPr lang="ru-RU"/>
        </a:p>
      </dgm:t>
    </dgm:pt>
    <dgm:pt modelId="{A858D472-C4EC-48CA-83E3-A2D94B3F669F}" type="pres">
      <dgm:prSet presAssocID="{1F2CADBD-2E82-4518-8197-818FA38C0BEE}" presName="root2" presStyleCnt="0"/>
      <dgm:spPr/>
    </dgm:pt>
    <dgm:pt modelId="{BDB0DE4A-AB5E-4C35-AAD7-1FC4EB1BBF6A}" type="pres">
      <dgm:prSet presAssocID="{1F2CADBD-2E82-4518-8197-818FA38C0BEE}" presName="LevelTwoTextNode" presStyleLbl="node2" presStyleIdx="5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B82F6-DB43-4208-9B56-0ECD9EA449A1}" type="pres">
      <dgm:prSet presAssocID="{1F2CADBD-2E82-4518-8197-818FA38C0BEE}" presName="level3hierChild" presStyleCnt="0"/>
      <dgm:spPr/>
    </dgm:pt>
    <dgm:pt modelId="{C6A08471-3D2D-4151-9E62-951E00D90E2C}" type="pres">
      <dgm:prSet presAssocID="{585FF619-CA9E-4738-9A16-BD1F0396B3EE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6FAEEF8D-B870-4BD3-8022-E629D9D12A62}" type="pres">
      <dgm:prSet presAssocID="{585FF619-CA9E-4738-9A16-BD1F0396B3EE}" presName="connTx" presStyleLbl="parChTrans1D2" presStyleIdx="6" presStyleCnt="9"/>
      <dgm:spPr/>
      <dgm:t>
        <a:bodyPr/>
        <a:lstStyle/>
        <a:p>
          <a:endParaRPr lang="ru-RU"/>
        </a:p>
      </dgm:t>
    </dgm:pt>
    <dgm:pt modelId="{9A9374D0-E1B1-4F29-9EC9-E3ECA913B805}" type="pres">
      <dgm:prSet presAssocID="{5C1629DF-09E6-4F0B-99CB-2B636241B0F4}" presName="root2" presStyleCnt="0"/>
      <dgm:spPr/>
    </dgm:pt>
    <dgm:pt modelId="{27D69603-A352-4DE6-8A62-159F8B3CDA28}" type="pres">
      <dgm:prSet presAssocID="{5C1629DF-09E6-4F0B-99CB-2B636241B0F4}" presName="LevelTwoTextNode" presStyleLbl="node2" presStyleIdx="6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62E8C-E50F-4910-9BDA-2E126643CCCA}" type="pres">
      <dgm:prSet presAssocID="{5C1629DF-09E6-4F0B-99CB-2B636241B0F4}" presName="level3hierChild" presStyleCnt="0"/>
      <dgm:spPr/>
    </dgm:pt>
    <dgm:pt modelId="{A62D5854-E325-410F-97CD-02CA464FC0D7}" type="pres">
      <dgm:prSet presAssocID="{8F35ED34-490E-4864-89FC-AF0820471420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01CEE4FB-AA6B-462A-8CCA-B94663085522}" type="pres">
      <dgm:prSet presAssocID="{8F35ED34-490E-4864-89FC-AF082047142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09F56469-7756-418C-8063-73F607586E87}" type="pres">
      <dgm:prSet presAssocID="{80FEBB05-4809-4D9F-8640-DBA8A097955F}" presName="root2" presStyleCnt="0"/>
      <dgm:spPr/>
    </dgm:pt>
    <dgm:pt modelId="{4A8DBFF3-3C66-4E4A-BF16-618A7ED0E55D}" type="pres">
      <dgm:prSet presAssocID="{80FEBB05-4809-4D9F-8640-DBA8A097955F}" presName="LevelTwoTextNode" presStyleLbl="node2" presStyleIdx="7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E11694-C3AB-46B7-852F-BD34779E7AB0}" type="pres">
      <dgm:prSet presAssocID="{80FEBB05-4809-4D9F-8640-DBA8A097955F}" presName="level3hierChild" presStyleCnt="0"/>
      <dgm:spPr/>
    </dgm:pt>
    <dgm:pt modelId="{B08EA772-3EC9-401D-B50B-F616A303C7AD}" type="pres">
      <dgm:prSet presAssocID="{9AFF0B0E-2224-46E9-8EA4-957722A78AF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9901177D-1625-4A56-92F0-49E57193F332}" type="pres">
      <dgm:prSet presAssocID="{9AFF0B0E-2224-46E9-8EA4-957722A78AF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595EECCB-4127-43FF-A6D9-A54E398E346C}" type="pres">
      <dgm:prSet presAssocID="{7339E117-0E12-4944-8A17-47C3A82316E9}" presName="root2" presStyleCnt="0"/>
      <dgm:spPr/>
    </dgm:pt>
    <dgm:pt modelId="{2FF5614B-E441-4A76-A499-9CBC3A8F0A0F}" type="pres">
      <dgm:prSet presAssocID="{7339E117-0E12-4944-8A17-47C3A82316E9}" presName="LevelTwoTextNode" presStyleLbl="node2" presStyleIdx="8" presStyleCnt="9" custScaleX="24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F8B6A-850D-41EE-AEBF-0757F195C65A}" type="pres">
      <dgm:prSet presAssocID="{7339E117-0E12-4944-8A17-47C3A82316E9}" presName="level3hierChild" presStyleCnt="0"/>
      <dgm:spPr/>
    </dgm:pt>
  </dgm:ptLst>
  <dgm:cxnLst>
    <dgm:cxn modelId="{E9528E44-FAFD-47A5-AEBD-D2B607E6B7DA}" srcId="{CBCBA369-28FB-4F22-9637-934266E9E23B}" destId="{B9DBAD87-330F-49B1-B6E6-25C100B7912B}" srcOrd="2" destOrd="0" parTransId="{3E9E5F21-6C68-4DB9-A4C0-1DBC69D0CCBA}" sibTransId="{A5518F48-AA43-428C-900D-3923D13DE09E}"/>
    <dgm:cxn modelId="{F99A2B64-CD4E-4AE9-AC57-D96C72C80620}" type="presOf" srcId="{1F2CADBD-2E82-4518-8197-818FA38C0BEE}" destId="{BDB0DE4A-AB5E-4C35-AAD7-1FC4EB1BBF6A}" srcOrd="0" destOrd="0" presId="urn:microsoft.com/office/officeart/2005/8/layout/hierarchy2"/>
    <dgm:cxn modelId="{876EBE35-1C44-4F81-B7C5-6F3831771EA5}" type="presOf" srcId="{84C0EDEF-5269-41F1-8360-BFDA8B46431F}" destId="{F8C933E4-5826-496F-83CA-51EAF5676FC5}" srcOrd="1" destOrd="0" presId="urn:microsoft.com/office/officeart/2005/8/layout/hierarchy2"/>
    <dgm:cxn modelId="{9736DD6A-7B27-4426-847D-E5230BCCBA1F}" type="presOf" srcId="{9F5AD6BB-2264-4C6E-BE07-5B66A87AE038}" destId="{21CC1697-B82C-41F4-AFED-C360FF388E5F}" srcOrd="0" destOrd="0" presId="urn:microsoft.com/office/officeart/2005/8/layout/hierarchy2"/>
    <dgm:cxn modelId="{605643A3-B717-4C1B-B439-083CB4F64E84}" type="presOf" srcId="{5C1629DF-09E6-4F0B-99CB-2B636241B0F4}" destId="{27D69603-A352-4DE6-8A62-159F8B3CDA28}" srcOrd="0" destOrd="0" presId="urn:microsoft.com/office/officeart/2005/8/layout/hierarchy2"/>
    <dgm:cxn modelId="{857DC66C-C213-41FD-9922-2770260C50EF}" type="presOf" srcId="{3E9E5F21-6C68-4DB9-A4C0-1DBC69D0CCBA}" destId="{DE8195BC-E3D4-4EF6-B15E-511A3690647C}" srcOrd="1" destOrd="0" presId="urn:microsoft.com/office/officeart/2005/8/layout/hierarchy2"/>
    <dgm:cxn modelId="{22AFFD5D-6144-438E-96EB-833562BFDEEF}" type="presOf" srcId="{CBCBA369-28FB-4F22-9637-934266E9E23B}" destId="{31309EE7-FE31-4EA5-8467-C0EFEF07439C}" srcOrd="0" destOrd="0" presId="urn:microsoft.com/office/officeart/2005/8/layout/hierarchy2"/>
    <dgm:cxn modelId="{6FDF9A51-B6D4-40B5-8A86-BCE0E147ED0C}" srcId="{AAE3F89B-83CC-4DAD-A668-E37CA087C3A2}" destId="{CBCBA369-28FB-4F22-9637-934266E9E23B}" srcOrd="0" destOrd="0" parTransId="{EE0D1918-4758-4840-930B-12D32E12D9F8}" sibTransId="{0F111F56-0913-485D-B3C5-07B9E618568E}"/>
    <dgm:cxn modelId="{147D1FE3-EAD5-4FEB-8633-4555303B1068}" type="presOf" srcId="{2CAA44DA-7F14-470C-8156-3D54F08AA3EB}" destId="{7BF47EEE-FEB0-4BDA-A2B3-A3EDC689202C}" srcOrd="0" destOrd="0" presId="urn:microsoft.com/office/officeart/2005/8/layout/hierarchy2"/>
    <dgm:cxn modelId="{42D8435B-47D8-4072-92FE-FA0C3DD1978A}" type="presOf" srcId="{585FF619-CA9E-4738-9A16-BD1F0396B3EE}" destId="{6FAEEF8D-B870-4BD3-8022-E629D9D12A62}" srcOrd="1" destOrd="0" presId="urn:microsoft.com/office/officeart/2005/8/layout/hierarchy2"/>
    <dgm:cxn modelId="{9E362D9A-C8D0-482C-8D04-2114EC960669}" type="presOf" srcId="{B80D1ECD-A0C3-4A9E-9B7C-17DA6D8158FF}" destId="{5C095C94-7D46-4B28-8D64-8CCEFC9B4B1A}" srcOrd="0" destOrd="0" presId="urn:microsoft.com/office/officeart/2005/8/layout/hierarchy2"/>
    <dgm:cxn modelId="{3D33963D-3BED-4908-BC04-6BE67FF9A48C}" type="presOf" srcId="{84C0EDEF-5269-41F1-8360-BFDA8B46431F}" destId="{7E4285D9-9CD7-4E17-A1C8-8FCC3D27D6DF}" srcOrd="0" destOrd="0" presId="urn:microsoft.com/office/officeart/2005/8/layout/hierarchy2"/>
    <dgm:cxn modelId="{C4472840-7CCA-42E9-9611-1836AF1FA3EA}" type="presOf" srcId="{9AFF0B0E-2224-46E9-8EA4-957722A78AFA}" destId="{9901177D-1625-4A56-92F0-49E57193F332}" srcOrd="1" destOrd="0" presId="urn:microsoft.com/office/officeart/2005/8/layout/hierarchy2"/>
    <dgm:cxn modelId="{AD065A03-D66C-4DB7-B365-B468F5C95EF9}" type="presOf" srcId="{653A8038-78EF-49D9-8A9F-3BAB4D1CB1ED}" destId="{33E12238-4CBB-4FAD-A509-88D19E5A6485}" srcOrd="1" destOrd="0" presId="urn:microsoft.com/office/officeart/2005/8/layout/hierarchy2"/>
    <dgm:cxn modelId="{19CCCCD1-0AC3-417C-9BB3-D863ECF14282}" type="presOf" srcId="{2E32CA7A-23E6-43F1-B7F9-48C3B7DBDE7C}" destId="{9B3B3ACE-2D69-4EBA-B25E-E2AF7D150A7C}" srcOrd="1" destOrd="0" presId="urn:microsoft.com/office/officeart/2005/8/layout/hierarchy2"/>
    <dgm:cxn modelId="{7355C38D-3DA0-4551-8E79-8022261A6B26}" srcId="{CBCBA369-28FB-4F22-9637-934266E9E23B}" destId="{5C1629DF-09E6-4F0B-99CB-2B636241B0F4}" srcOrd="6" destOrd="0" parTransId="{585FF619-CA9E-4738-9A16-BD1F0396B3EE}" sibTransId="{9A043E33-7A82-48E2-A03D-2BE9A406D024}"/>
    <dgm:cxn modelId="{3439B8E9-2B28-4336-A163-F0816B05BBEA}" srcId="{CBCBA369-28FB-4F22-9637-934266E9E23B}" destId="{4F3CBDEB-74D7-4649-9871-DFD1E9DAC933}" srcOrd="4" destOrd="0" parTransId="{653A8038-78EF-49D9-8A9F-3BAB4D1CB1ED}" sibTransId="{33A02929-17AB-4B69-BA21-A3C3CDC30987}"/>
    <dgm:cxn modelId="{35F5E33A-D367-48FB-81D1-509CCF6890F0}" srcId="{CBCBA369-28FB-4F22-9637-934266E9E23B}" destId="{1F2CADBD-2E82-4518-8197-818FA38C0BEE}" srcOrd="5" destOrd="0" parTransId="{B80D1ECD-A0C3-4A9E-9B7C-17DA6D8158FF}" sibTransId="{9A39CD62-4DA8-46AC-A1C7-F99BFE413C7E}"/>
    <dgm:cxn modelId="{E01B7E58-9C81-44DE-97ED-AE8D28BE8355}" srcId="{CBCBA369-28FB-4F22-9637-934266E9E23B}" destId="{7339E117-0E12-4944-8A17-47C3A82316E9}" srcOrd="8" destOrd="0" parTransId="{9AFF0B0E-2224-46E9-8EA4-957722A78AFA}" sibTransId="{473191C4-5320-4511-AD3E-2CD5ECF815E8}"/>
    <dgm:cxn modelId="{F476B842-815F-4F21-B4A7-05E2FB23DE22}" srcId="{CBCBA369-28FB-4F22-9637-934266E9E23B}" destId="{8F622F40-A368-4A5D-82F4-0E6F6855549B}" srcOrd="1" destOrd="0" parTransId="{84C0EDEF-5269-41F1-8360-BFDA8B46431F}" sibTransId="{E87F9C5C-4FA8-480D-8DFC-8487A379A4DB}"/>
    <dgm:cxn modelId="{26F2E317-B8A3-4B23-BBBA-8978199B9E23}" srcId="{CBCBA369-28FB-4F22-9637-934266E9E23B}" destId="{80FEBB05-4809-4D9F-8640-DBA8A097955F}" srcOrd="7" destOrd="0" parTransId="{8F35ED34-490E-4864-89FC-AF0820471420}" sibTransId="{534C8C0D-F671-4D0A-A56B-A3B45CA55198}"/>
    <dgm:cxn modelId="{A97D1C22-BFBA-4F1C-A827-AD53EEA28D7D}" type="presOf" srcId="{653A8038-78EF-49D9-8A9F-3BAB4D1CB1ED}" destId="{F2EA80D3-653D-4A47-84C6-559C338FB995}" srcOrd="0" destOrd="0" presId="urn:microsoft.com/office/officeart/2005/8/layout/hierarchy2"/>
    <dgm:cxn modelId="{E224E51B-4BEE-41EE-9625-A5B225F4B23A}" type="presOf" srcId="{8F35ED34-490E-4864-89FC-AF0820471420}" destId="{01CEE4FB-AA6B-462A-8CCA-B94663085522}" srcOrd="1" destOrd="0" presId="urn:microsoft.com/office/officeart/2005/8/layout/hierarchy2"/>
    <dgm:cxn modelId="{5CFF8D34-09B9-4EBB-BBD7-C53FE05DB3BF}" type="presOf" srcId="{B80D1ECD-A0C3-4A9E-9B7C-17DA6D8158FF}" destId="{578DFA78-954D-452F-9BC5-BE95358AAC7C}" srcOrd="1" destOrd="0" presId="urn:microsoft.com/office/officeart/2005/8/layout/hierarchy2"/>
    <dgm:cxn modelId="{DA89BA29-AD96-4C74-A335-758745A16E99}" type="presOf" srcId="{9AFF0B0E-2224-46E9-8EA4-957722A78AFA}" destId="{B08EA772-3EC9-401D-B50B-F616A303C7AD}" srcOrd="0" destOrd="0" presId="urn:microsoft.com/office/officeart/2005/8/layout/hierarchy2"/>
    <dgm:cxn modelId="{DCAE249E-80BC-4A0E-8A11-30EAEADC7FB6}" type="presOf" srcId="{9F5AD6BB-2264-4C6E-BE07-5B66A87AE038}" destId="{FEE37A68-5B1C-4A9B-B764-AFB5DA022615}" srcOrd="1" destOrd="0" presId="urn:microsoft.com/office/officeart/2005/8/layout/hierarchy2"/>
    <dgm:cxn modelId="{DE5D5481-0542-4C2C-B20C-183AE4B5AC04}" type="presOf" srcId="{AAE3F89B-83CC-4DAD-A668-E37CA087C3A2}" destId="{206206AB-0436-4E62-9DB7-5F617F07FB1A}" srcOrd="0" destOrd="0" presId="urn:microsoft.com/office/officeart/2005/8/layout/hierarchy2"/>
    <dgm:cxn modelId="{543A0C1A-1DAF-4D67-979B-C5C15E0B7818}" type="presOf" srcId="{B9DBAD87-330F-49B1-B6E6-25C100B7912B}" destId="{31A89F32-865A-4E56-9E53-000E3707AAAB}" srcOrd="0" destOrd="0" presId="urn:microsoft.com/office/officeart/2005/8/layout/hierarchy2"/>
    <dgm:cxn modelId="{A4E58695-5BFA-43EE-837F-4DEE36074C70}" type="presOf" srcId="{4F3CBDEB-74D7-4649-9871-DFD1E9DAC933}" destId="{58AE355A-0CE9-4B29-9B2E-F6CB31A6FD12}" srcOrd="0" destOrd="0" presId="urn:microsoft.com/office/officeart/2005/8/layout/hierarchy2"/>
    <dgm:cxn modelId="{DE28B3BB-E32A-43FA-A8B1-1F96D7E0B494}" srcId="{CBCBA369-28FB-4F22-9637-934266E9E23B}" destId="{2CAA44DA-7F14-470C-8156-3D54F08AA3EB}" srcOrd="0" destOrd="0" parTransId="{2E32CA7A-23E6-43F1-B7F9-48C3B7DBDE7C}" sibTransId="{71DCA0F2-7206-4C8E-81DB-8030D5F020D6}"/>
    <dgm:cxn modelId="{BE18C32C-2004-46F0-82CD-2E377E005C10}" type="presOf" srcId="{7339E117-0E12-4944-8A17-47C3A82316E9}" destId="{2FF5614B-E441-4A76-A499-9CBC3A8F0A0F}" srcOrd="0" destOrd="0" presId="urn:microsoft.com/office/officeart/2005/8/layout/hierarchy2"/>
    <dgm:cxn modelId="{4B0DAE8B-C98D-4809-97F1-49FA14DB00C6}" type="presOf" srcId="{585FF619-CA9E-4738-9A16-BD1F0396B3EE}" destId="{C6A08471-3D2D-4151-9E62-951E00D90E2C}" srcOrd="0" destOrd="0" presId="urn:microsoft.com/office/officeart/2005/8/layout/hierarchy2"/>
    <dgm:cxn modelId="{95FC96E6-AF8A-41BA-9585-9D3AFD251A0B}" type="presOf" srcId="{8F35ED34-490E-4864-89FC-AF0820471420}" destId="{A62D5854-E325-410F-97CD-02CA464FC0D7}" srcOrd="0" destOrd="0" presId="urn:microsoft.com/office/officeart/2005/8/layout/hierarchy2"/>
    <dgm:cxn modelId="{F2AA3989-2E9D-42F0-90E1-0B29B9136FE7}" type="presOf" srcId="{32217299-EF6E-4EB6-8270-DF0A6ACB9820}" destId="{0DEBA566-4A73-4162-BCDC-A96702460ECB}" srcOrd="0" destOrd="0" presId="urn:microsoft.com/office/officeart/2005/8/layout/hierarchy2"/>
    <dgm:cxn modelId="{A69601F7-0A8B-4A88-9A75-6E26966F7F51}" type="presOf" srcId="{80FEBB05-4809-4D9F-8640-DBA8A097955F}" destId="{4A8DBFF3-3C66-4E4A-BF16-618A7ED0E55D}" srcOrd="0" destOrd="0" presId="urn:microsoft.com/office/officeart/2005/8/layout/hierarchy2"/>
    <dgm:cxn modelId="{36B06CB9-ED23-4BF8-AFEA-5D0C4C8464D7}" type="presOf" srcId="{2E32CA7A-23E6-43F1-B7F9-48C3B7DBDE7C}" destId="{E1DD419D-C6DB-4C10-87CF-B529A5D453AD}" srcOrd="0" destOrd="0" presId="urn:microsoft.com/office/officeart/2005/8/layout/hierarchy2"/>
    <dgm:cxn modelId="{85E0B7A1-1B80-402E-9AF4-C67C0A61FECE}" srcId="{CBCBA369-28FB-4F22-9637-934266E9E23B}" destId="{32217299-EF6E-4EB6-8270-DF0A6ACB9820}" srcOrd="3" destOrd="0" parTransId="{9F5AD6BB-2264-4C6E-BE07-5B66A87AE038}" sibTransId="{D35447EE-783A-4962-A600-5C4E920EFFF1}"/>
    <dgm:cxn modelId="{F198A7FF-C349-40F9-B844-1602B87E76EB}" type="presOf" srcId="{8F622F40-A368-4A5D-82F4-0E6F6855549B}" destId="{D3F80E7B-5008-463C-87FC-491C406783C1}" srcOrd="0" destOrd="0" presId="urn:microsoft.com/office/officeart/2005/8/layout/hierarchy2"/>
    <dgm:cxn modelId="{0C7A76FF-E729-45A2-A9F1-102DDF626180}" type="presOf" srcId="{3E9E5F21-6C68-4DB9-A4C0-1DBC69D0CCBA}" destId="{7FF65311-86F7-43E2-B114-FC4F7F8412A8}" srcOrd="0" destOrd="0" presId="urn:microsoft.com/office/officeart/2005/8/layout/hierarchy2"/>
    <dgm:cxn modelId="{BB682BEE-D1C1-4973-87FC-0C86B5F58B91}" type="presParOf" srcId="{206206AB-0436-4E62-9DB7-5F617F07FB1A}" destId="{6F62E88F-9404-487F-95B8-0C64A4DC985B}" srcOrd="0" destOrd="0" presId="urn:microsoft.com/office/officeart/2005/8/layout/hierarchy2"/>
    <dgm:cxn modelId="{678BAA26-2CED-4758-B3F0-9A4C5636E9E2}" type="presParOf" srcId="{6F62E88F-9404-487F-95B8-0C64A4DC985B}" destId="{31309EE7-FE31-4EA5-8467-C0EFEF07439C}" srcOrd="0" destOrd="0" presId="urn:microsoft.com/office/officeart/2005/8/layout/hierarchy2"/>
    <dgm:cxn modelId="{1872D5DB-381A-4E76-A530-0586C382430B}" type="presParOf" srcId="{6F62E88F-9404-487F-95B8-0C64A4DC985B}" destId="{E4FCFC0A-CC29-43FA-9DFC-3CCF0DEB3547}" srcOrd="1" destOrd="0" presId="urn:microsoft.com/office/officeart/2005/8/layout/hierarchy2"/>
    <dgm:cxn modelId="{192239D3-9064-4527-A20B-9D6E3F7E0C7F}" type="presParOf" srcId="{E4FCFC0A-CC29-43FA-9DFC-3CCF0DEB3547}" destId="{E1DD419D-C6DB-4C10-87CF-B529A5D453AD}" srcOrd="0" destOrd="0" presId="urn:microsoft.com/office/officeart/2005/8/layout/hierarchy2"/>
    <dgm:cxn modelId="{93F3C92D-1530-4DEB-AEB4-801C0638FBDC}" type="presParOf" srcId="{E1DD419D-C6DB-4C10-87CF-B529A5D453AD}" destId="{9B3B3ACE-2D69-4EBA-B25E-E2AF7D150A7C}" srcOrd="0" destOrd="0" presId="urn:microsoft.com/office/officeart/2005/8/layout/hierarchy2"/>
    <dgm:cxn modelId="{28F2BDA1-546D-48A7-8339-5B7E66F8D1F3}" type="presParOf" srcId="{E4FCFC0A-CC29-43FA-9DFC-3CCF0DEB3547}" destId="{1A96B5C8-3B42-43E3-8AB9-6FD6113E20AC}" srcOrd="1" destOrd="0" presId="urn:microsoft.com/office/officeart/2005/8/layout/hierarchy2"/>
    <dgm:cxn modelId="{FC7A5136-2650-4929-9045-DAED6D419DF8}" type="presParOf" srcId="{1A96B5C8-3B42-43E3-8AB9-6FD6113E20AC}" destId="{7BF47EEE-FEB0-4BDA-A2B3-A3EDC689202C}" srcOrd="0" destOrd="0" presId="urn:microsoft.com/office/officeart/2005/8/layout/hierarchy2"/>
    <dgm:cxn modelId="{AAA7004C-B618-4526-AAFD-8E8DE129CC48}" type="presParOf" srcId="{1A96B5C8-3B42-43E3-8AB9-6FD6113E20AC}" destId="{19F0BC72-6690-4A6D-B6D3-01391528A5FC}" srcOrd="1" destOrd="0" presId="urn:microsoft.com/office/officeart/2005/8/layout/hierarchy2"/>
    <dgm:cxn modelId="{5A0C550C-8984-4388-8866-FBB35518CD92}" type="presParOf" srcId="{E4FCFC0A-CC29-43FA-9DFC-3CCF0DEB3547}" destId="{7E4285D9-9CD7-4E17-A1C8-8FCC3D27D6DF}" srcOrd="2" destOrd="0" presId="urn:microsoft.com/office/officeart/2005/8/layout/hierarchy2"/>
    <dgm:cxn modelId="{59779D28-ACFE-49C1-99E6-55A97B9025A2}" type="presParOf" srcId="{7E4285D9-9CD7-4E17-A1C8-8FCC3D27D6DF}" destId="{F8C933E4-5826-496F-83CA-51EAF5676FC5}" srcOrd="0" destOrd="0" presId="urn:microsoft.com/office/officeart/2005/8/layout/hierarchy2"/>
    <dgm:cxn modelId="{57F2991E-EF32-4974-982E-BE3F39DDD51D}" type="presParOf" srcId="{E4FCFC0A-CC29-43FA-9DFC-3CCF0DEB3547}" destId="{DCA051C1-D8FE-4F0A-9697-C37F37EFBFC8}" srcOrd="3" destOrd="0" presId="urn:microsoft.com/office/officeart/2005/8/layout/hierarchy2"/>
    <dgm:cxn modelId="{2EABDA56-A39E-4985-BC54-EBDBF3D45F2C}" type="presParOf" srcId="{DCA051C1-D8FE-4F0A-9697-C37F37EFBFC8}" destId="{D3F80E7B-5008-463C-87FC-491C406783C1}" srcOrd="0" destOrd="0" presId="urn:microsoft.com/office/officeart/2005/8/layout/hierarchy2"/>
    <dgm:cxn modelId="{D7FFC2BA-A2A4-4A66-9DF5-14E80309DDE7}" type="presParOf" srcId="{DCA051C1-D8FE-4F0A-9697-C37F37EFBFC8}" destId="{F831E486-E4D8-4728-8B0D-DE46238427D2}" srcOrd="1" destOrd="0" presId="urn:microsoft.com/office/officeart/2005/8/layout/hierarchy2"/>
    <dgm:cxn modelId="{B58EA0C9-F412-431B-9400-A7E7CF2FFAFC}" type="presParOf" srcId="{E4FCFC0A-CC29-43FA-9DFC-3CCF0DEB3547}" destId="{7FF65311-86F7-43E2-B114-FC4F7F8412A8}" srcOrd="4" destOrd="0" presId="urn:microsoft.com/office/officeart/2005/8/layout/hierarchy2"/>
    <dgm:cxn modelId="{C421F064-A2F6-4FA6-8E85-977233DF18C7}" type="presParOf" srcId="{7FF65311-86F7-43E2-B114-FC4F7F8412A8}" destId="{DE8195BC-E3D4-4EF6-B15E-511A3690647C}" srcOrd="0" destOrd="0" presId="urn:microsoft.com/office/officeart/2005/8/layout/hierarchy2"/>
    <dgm:cxn modelId="{8F79A053-EB45-46FF-B23F-AC3394D7F3D8}" type="presParOf" srcId="{E4FCFC0A-CC29-43FA-9DFC-3CCF0DEB3547}" destId="{D28EFF92-83E0-45A9-85FE-A4998C3B085F}" srcOrd="5" destOrd="0" presId="urn:microsoft.com/office/officeart/2005/8/layout/hierarchy2"/>
    <dgm:cxn modelId="{033EF760-8D42-450D-BC0E-1763A4AB3C23}" type="presParOf" srcId="{D28EFF92-83E0-45A9-85FE-A4998C3B085F}" destId="{31A89F32-865A-4E56-9E53-000E3707AAAB}" srcOrd="0" destOrd="0" presId="urn:microsoft.com/office/officeart/2005/8/layout/hierarchy2"/>
    <dgm:cxn modelId="{EF606DD3-5606-4F12-9410-01AB297D02AC}" type="presParOf" srcId="{D28EFF92-83E0-45A9-85FE-A4998C3B085F}" destId="{E94C8648-88C6-4C02-B221-CA3409B23E8A}" srcOrd="1" destOrd="0" presId="urn:microsoft.com/office/officeart/2005/8/layout/hierarchy2"/>
    <dgm:cxn modelId="{381BE10B-0050-4F67-B110-95680612E207}" type="presParOf" srcId="{E4FCFC0A-CC29-43FA-9DFC-3CCF0DEB3547}" destId="{21CC1697-B82C-41F4-AFED-C360FF388E5F}" srcOrd="6" destOrd="0" presId="urn:microsoft.com/office/officeart/2005/8/layout/hierarchy2"/>
    <dgm:cxn modelId="{EED83222-D2A2-4F6A-929E-E5BFD49872C5}" type="presParOf" srcId="{21CC1697-B82C-41F4-AFED-C360FF388E5F}" destId="{FEE37A68-5B1C-4A9B-B764-AFB5DA022615}" srcOrd="0" destOrd="0" presId="urn:microsoft.com/office/officeart/2005/8/layout/hierarchy2"/>
    <dgm:cxn modelId="{8E00C8B5-AE77-407C-8DF6-5CAC6F30CBE9}" type="presParOf" srcId="{E4FCFC0A-CC29-43FA-9DFC-3CCF0DEB3547}" destId="{2C9D904A-929D-424E-B90B-CDD8B3C994C8}" srcOrd="7" destOrd="0" presId="urn:microsoft.com/office/officeart/2005/8/layout/hierarchy2"/>
    <dgm:cxn modelId="{C4A09ADA-D574-4D64-8226-28E4DD492445}" type="presParOf" srcId="{2C9D904A-929D-424E-B90B-CDD8B3C994C8}" destId="{0DEBA566-4A73-4162-BCDC-A96702460ECB}" srcOrd="0" destOrd="0" presId="urn:microsoft.com/office/officeart/2005/8/layout/hierarchy2"/>
    <dgm:cxn modelId="{B5C1C6D0-18DC-45E1-A615-DBEA1E25EE93}" type="presParOf" srcId="{2C9D904A-929D-424E-B90B-CDD8B3C994C8}" destId="{AB89F389-385B-4CE1-B5D8-2129B5BB9473}" srcOrd="1" destOrd="0" presId="urn:microsoft.com/office/officeart/2005/8/layout/hierarchy2"/>
    <dgm:cxn modelId="{0B9A1485-AFDE-466F-8A94-AB84664B4882}" type="presParOf" srcId="{E4FCFC0A-CC29-43FA-9DFC-3CCF0DEB3547}" destId="{F2EA80D3-653D-4A47-84C6-559C338FB995}" srcOrd="8" destOrd="0" presId="urn:microsoft.com/office/officeart/2005/8/layout/hierarchy2"/>
    <dgm:cxn modelId="{7E1306D1-A16F-4264-89D2-7F681D3A5BDB}" type="presParOf" srcId="{F2EA80D3-653D-4A47-84C6-559C338FB995}" destId="{33E12238-4CBB-4FAD-A509-88D19E5A6485}" srcOrd="0" destOrd="0" presId="urn:microsoft.com/office/officeart/2005/8/layout/hierarchy2"/>
    <dgm:cxn modelId="{DAB7A3E4-2C1E-4939-810B-ED7FE99AC613}" type="presParOf" srcId="{E4FCFC0A-CC29-43FA-9DFC-3CCF0DEB3547}" destId="{18207711-663B-4B78-BB38-0DFEDA1B4B73}" srcOrd="9" destOrd="0" presId="urn:microsoft.com/office/officeart/2005/8/layout/hierarchy2"/>
    <dgm:cxn modelId="{FF6FCC11-4C1A-484E-A284-87DDF68E8E6D}" type="presParOf" srcId="{18207711-663B-4B78-BB38-0DFEDA1B4B73}" destId="{58AE355A-0CE9-4B29-9B2E-F6CB31A6FD12}" srcOrd="0" destOrd="0" presId="urn:microsoft.com/office/officeart/2005/8/layout/hierarchy2"/>
    <dgm:cxn modelId="{882ED2AE-6F85-4EF5-92FF-5C23B4A8723E}" type="presParOf" srcId="{18207711-663B-4B78-BB38-0DFEDA1B4B73}" destId="{5D209E17-81E1-4C98-A061-94D66531B3BF}" srcOrd="1" destOrd="0" presId="urn:microsoft.com/office/officeart/2005/8/layout/hierarchy2"/>
    <dgm:cxn modelId="{4019EC57-54F8-4617-B99B-17276BA32519}" type="presParOf" srcId="{E4FCFC0A-CC29-43FA-9DFC-3CCF0DEB3547}" destId="{5C095C94-7D46-4B28-8D64-8CCEFC9B4B1A}" srcOrd="10" destOrd="0" presId="urn:microsoft.com/office/officeart/2005/8/layout/hierarchy2"/>
    <dgm:cxn modelId="{E9B8BB6E-582E-49DE-9C8D-E2502A5D41AA}" type="presParOf" srcId="{5C095C94-7D46-4B28-8D64-8CCEFC9B4B1A}" destId="{578DFA78-954D-452F-9BC5-BE95358AAC7C}" srcOrd="0" destOrd="0" presId="urn:microsoft.com/office/officeart/2005/8/layout/hierarchy2"/>
    <dgm:cxn modelId="{B2A1EAB7-43D0-460A-86FA-977897BE9C86}" type="presParOf" srcId="{E4FCFC0A-CC29-43FA-9DFC-3CCF0DEB3547}" destId="{A858D472-C4EC-48CA-83E3-A2D94B3F669F}" srcOrd="11" destOrd="0" presId="urn:microsoft.com/office/officeart/2005/8/layout/hierarchy2"/>
    <dgm:cxn modelId="{00959EB5-17A2-47FF-8D49-2330BBA21EF1}" type="presParOf" srcId="{A858D472-C4EC-48CA-83E3-A2D94B3F669F}" destId="{BDB0DE4A-AB5E-4C35-AAD7-1FC4EB1BBF6A}" srcOrd="0" destOrd="0" presId="urn:microsoft.com/office/officeart/2005/8/layout/hierarchy2"/>
    <dgm:cxn modelId="{7CCAA1C6-E2E2-44F6-9EE8-C230FDF106BF}" type="presParOf" srcId="{A858D472-C4EC-48CA-83E3-A2D94B3F669F}" destId="{79BB82F6-DB43-4208-9B56-0ECD9EA449A1}" srcOrd="1" destOrd="0" presId="urn:microsoft.com/office/officeart/2005/8/layout/hierarchy2"/>
    <dgm:cxn modelId="{A565FA20-147C-42A7-9698-96A5B1FFA221}" type="presParOf" srcId="{E4FCFC0A-CC29-43FA-9DFC-3CCF0DEB3547}" destId="{C6A08471-3D2D-4151-9E62-951E00D90E2C}" srcOrd="12" destOrd="0" presId="urn:microsoft.com/office/officeart/2005/8/layout/hierarchy2"/>
    <dgm:cxn modelId="{B4213157-C5F5-4634-95F3-88575CA6AFDA}" type="presParOf" srcId="{C6A08471-3D2D-4151-9E62-951E00D90E2C}" destId="{6FAEEF8D-B870-4BD3-8022-E629D9D12A62}" srcOrd="0" destOrd="0" presId="urn:microsoft.com/office/officeart/2005/8/layout/hierarchy2"/>
    <dgm:cxn modelId="{B01B14B3-93FD-4D43-8F1A-EC3130C98570}" type="presParOf" srcId="{E4FCFC0A-CC29-43FA-9DFC-3CCF0DEB3547}" destId="{9A9374D0-E1B1-4F29-9EC9-E3ECA913B805}" srcOrd="13" destOrd="0" presId="urn:microsoft.com/office/officeart/2005/8/layout/hierarchy2"/>
    <dgm:cxn modelId="{1C6FBDE6-1548-4E3F-A72D-AD9D1012A7CA}" type="presParOf" srcId="{9A9374D0-E1B1-4F29-9EC9-E3ECA913B805}" destId="{27D69603-A352-4DE6-8A62-159F8B3CDA28}" srcOrd="0" destOrd="0" presId="urn:microsoft.com/office/officeart/2005/8/layout/hierarchy2"/>
    <dgm:cxn modelId="{38C9962A-552C-48A7-90D3-6326524BA313}" type="presParOf" srcId="{9A9374D0-E1B1-4F29-9EC9-E3ECA913B805}" destId="{13062E8C-E50F-4910-9BDA-2E126643CCCA}" srcOrd="1" destOrd="0" presId="urn:microsoft.com/office/officeart/2005/8/layout/hierarchy2"/>
    <dgm:cxn modelId="{2E3CC4B5-3CC8-41A0-86E9-584D32F43CAC}" type="presParOf" srcId="{E4FCFC0A-CC29-43FA-9DFC-3CCF0DEB3547}" destId="{A62D5854-E325-410F-97CD-02CA464FC0D7}" srcOrd="14" destOrd="0" presId="urn:microsoft.com/office/officeart/2005/8/layout/hierarchy2"/>
    <dgm:cxn modelId="{8938F24C-0487-4BF8-B123-E7992F0A6AD6}" type="presParOf" srcId="{A62D5854-E325-410F-97CD-02CA464FC0D7}" destId="{01CEE4FB-AA6B-462A-8CCA-B94663085522}" srcOrd="0" destOrd="0" presId="urn:microsoft.com/office/officeart/2005/8/layout/hierarchy2"/>
    <dgm:cxn modelId="{2197BF02-FC8C-4853-953C-DCAE2FA3CFAF}" type="presParOf" srcId="{E4FCFC0A-CC29-43FA-9DFC-3CCF0DEB3547}" destId="{09F56469-7756-418C-8063-73F607586E87}" srcOrd="15" destOrd="0" presId="urn:microsoft.com/office/officeart/2005/8/layout/hierarchy2"/>
    <dgm:cxn modelId="{F89E29FE-6A5A-45F3-9721-DDE21CCC36AC}" type="presParOf" srcId="{09F56469-7756-418C-8063-73F607586E87}" destId="{4A8DBFF3-3C66-4E4A-BF16-618A7ED0E55D}" srcOrd="0" destOrd="0" presId="urn:microsoft.com/office/officeart/2005/8/layout/hierarchy2"/>
    <dgm:cxn modelId="{DB066DB3-BFA3-4B35-A8E0-8FA271A778F7}" type="presParOf" srcId="{09F56469-7756-418C-8063-73F607586E87}" destId="{D7E11694-C3AB-46B7-852F-BD34779E7AB0}" srcOrd="1" destOrd="0" presId="urn:microsoft.com/office/officeart/2005/8/layout/hierarchy2"/>
    <dgm:cxn modelId="{A9043703-FAB6-40E5-A612-9340EAF21206}" type="presParOf" srcId="{E4FCFC0A-CC29-43FA-9DFC-3CCF0DEB3547}" destId="{B08EA772-3EC9-401D-B50B-F616A303C7AD}" srcOrd="16" destOrd="0" presId="urn:microsoft.com/office/officeart/2005/8/layout/hierarchy2"/>
    <dgm:cxn modelId="{F08A6A11-5A2F-40A7-912C-4694BEF6647E}" type="presParOf" srcId="{B08EA772-3EC9-401D-B50B-F616A303C7AD}" destId="{9901177D-1625-4A56-92F0-49E57193F332}" srcOrd="0" destOrd="0" presId="urn:microsoft.com/office/officeart/2005/8/layout/hierarchy2"/>
    <dgm:cxn modelId="{DCF0565D-08DF-4D5B-A47B-093860DD8566}" type="presParOf" srcId="{E4FCFC0A-CC29-43FA-9DFC-3CCF0DEB3547}" destId="{595EECCB-4127-43FF-A6D9-A54E398E346C}" srcOrd="17" destOrd="0" presId="urn:microsoft.com/office/officeart/2005/8/layout/hierarchy2"/>
    <dgm:cxn modelId="{2391EB21-F47D-4DC6-9DEF-65CFC6FFDC76}" type="presParOf" srcId="{595EECCB-4127-43FF-A6D9-A54E398E346C}" destId="{2FF5614B-E441-4A76-A499-9CBC3A8F0A0F}" srcOrd="0" destOrd="0" presId="urn:microsoft.com/office/officeart/2005/8/layout/hierarchy2"/>
    <dgm:cxn modelId="{AACB6E5D-D1D7-49DA-95A3-33FC704EF479}" type="presParOf" srcId="{595EECCB-4127-43FF-A6D9-A54E398E346C}" destId="{14CF8B6A-850D-41EE-AEBF-0757F195C6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410C48-A039-4A01-BA54-A78BE36CFBE4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37854-63B5-4DC7-BC5A-7CE5834BB26B}">
      <dgm:prSet phldrT="[Текст]"/>
      <dgm:spPr/>
      <dgm:t>
        <a:bodyPr/>
        <a:lstStyle/>
        <a:p>
          <a:r>
            <a:rPr lang="uk-UA" dirty="0" smtClean="0"/>
            <a:t>Сучасний рівень розвитку ІКТ </a:t>
          </a:r>
          <a:endParaRPr lang="ru-RU" dirty="0"/>
        </a:p>
      </dgm:t>
    </dgm:pt>
    <dgm:pt modelId="{58BFA0ED-4421-4B89-B889-4D4B5314CCAC}" type="parTrans" cxnId="{ED5EF9AF-1B57-404B-97C8-366B647FDA76}">
      <dgm:prSet/>
      <dgm:spPr/>
      <dgm:t>
        <a:bodyPr/>
        <a:lstStyle/>
        <a:p>
          <a:endParaRPr lang="ru-RU"/>
        </a:p>
      </dgm:t>
    </dgm:pt>
    <dgm:pt modelId="{8F1DB673-5C42-4CD9-AEB5-0C8E820AE001}" type="sibTrans" cxnId="{ED5EF9AF-1B57-404B-97C8-366B647FDA76}">
      <dgm:prSet/>
      <dgm:spPr/>
      <dgm:t>
        <a:bodyPr/>
        <a:lstStyle/>
        <a:p>
          <a:endParaRPr lang="ru-RU"/>
        </a:p>
      </dgm:t>
    </dgm:pt>
    <dgm:pt modelId="{FD7CC228-89AC-42D7-8AED-B33F6F7F3BE4}">
      <dgm:prSet phldrT="[Текст]" custT="1"/>
      <dgm:spPr/>
      <dgm:t>
        <a:bodyPr/>
        <a:lstStyle/>
        <a:p>
          <a:pPr algn="l"/>
          <a:r>
            <a:rPr lang="uk-UA" sz="2400" dirty="0" smtClean="0"/>
            <a:t>розширює можливості педагогів та </a:t>
          </a:r>
          <a:r>
            <a:rPr lang="uk-UA" sz="2400" dirty="0" smtClean="0"/>
            <a:t>учнів</a:t>
          </a:r>
          <a:endParaRPr lang="ru-RU" sz="2400" dirty="0"/>
        </a:p>
      </dgm:t>
    </dgm:pt>
    <dgm:pt modelId="{24A6A069-3461-4E99-8AA5-04091270F0DF}" type="parTrans" cxnId="{28909DE1-16FA-4A18-AB54-CDCA74E72E48}">
      <dgm:prSet/>
      <dgm:spPr/>
      <dgm:t>
        <a:bodyPr/>
        <a:lstStyle/>
        <a:p>
          <a:endParaRPr lang="ru-RU"/>
        </a:p>
      </dgm:t>
    </dgm:pt>
    <dgm:pt modelId="{4151C16E-1118-43CF-85E5-806798DD373E}" type="sibTrans" cxnId="{28909DE1-16FA-4A18-AB54-CDCA74E72E48}">
      <dgm:prSet/>
      <dgm:spPr/>
      <dgm:t>
        <a:bodyPr/>
        <a:lstStyle/>
        <a:p>
          <a:endParaRPr lang="ru-RU"/>
        </a:p>
      </dgm:t>
    </dgm:pt>
    <dgm:pt modelId="{AECF970F-47F6-4178-AF8B-999757EE6D55}">
      <dgm:prSet phldrT="[Текст]" custT="1"/>
      <dgm:spPr/>
      <dgm:t>
        <a:bodyPr/>
        <a:lstStyle/>
        <a:p>
          <a:pPr algn="just"/>
          <a:r>
            <a:rPr lang="uk-UA" sz="2400" dirty="0" smtClean="0"/>
            <a:t>спрощує доступ до освітньої і професійної інформації</a:t>
          </a:r>
          <a:endParaRPr lang="ru-RU" sz="2400" dirty="0"/>
        </a:p>
      </dgm:t>
    </dgm:pt>
    <dgm:pt modelId="{B99DC2E2-7ACA-4E6D-B74F-C3AE2BB12D67}" type="parTrans" cxnId="{AD650A07-826E-4EA0-9B25-33AF8A2B6E62}">
      <dgm:prSet/>
      <dgm:spPr/>
      <dgm:t>
        <a:bodyPr/>
        <a:lstStyle/>
        <a:p>
          <a:endParaRPr lang="ru-RU"/>
        </a:p>
      </dgm:t>
    </dgm:pt>
    <dgm:pt modelId="{A2A41265-7E3E-488D-8E92-8B9B2643CFFA}" type="sibTrans" cxnId="{AD650A07-826E-4EA0-9B25-33AF8A2B6E62}">
      <dgm:prSet/>
      <dgm:spPr/>
      <dgm:t>
        <a:bodyPr/>
        <a:lstStyle/>
        <a:p>
          <a:endParaRPr lang="ru-RU"/>
        </a:p>
      </dgm:t>
    </dgm:pt>
    <dgm:pt modelId="{1520D680-A570-4866-9899-48FAD18F71D0}">
      <dgm:prSet phldrT="[Текст]" custT="1"/>
      <dgm:spPr/>
      <dgm:t>
        <a:bodyPr/>
        <a:lstStyle/>
        <a:p>
          <a:pPr algn="l"/>
          <a:r>
            <a:rPr lang="uk-UA" sz="2400" dirty="0" smtClean="0"/>
            <a:t>розширює функціонал засобів навчання та ефективність управління освітнім процесом</a:t>
          </a:r>
          <a:endParaRPr lang="ru-RU" sz="2400" dirty="0"/>
        </a:p>
      </dgm:t>
    </dgm:pt>
    <dgm:pt modelId="{1D2D89E1-8A41-4B51-A83E-7D72593F33A6}" type="parTrans" cxnId="{11C65062-44A6-42C6-ACCB-67751C9480DA}">
      <dgm:prSet/>
      <dgm:spPr/>
      <dgm:t>
        <a:bodyPr/>
        <a:lstStyle/>
        <a:p>
          <a:endParaRPr lang="ru-RU"/>
        </a:p>
      </dgm:t>
    </dgm:pt>
    <dgm:pt modelId="{28690876-A161-48CA-B32D-29A504F7660B}" type="sibTrans" cxnId="{11C65062-44A6-42C6-ACCB-67751C9480DA}">
      <dgm:prSet/>
      <dgm:spPr/>
      <dgm:t>
        <a:bodyPr/>
        <a:lstStyle/>
        <a:p>
          <a:endParaRPr lang="ru-RU"/>
        </a:p>
      </dgm:t>
    </dgm:pt>
    <dgm:pt modelId="{C2FD1CD4-C892-49F7-B9C9-436A13379279}">
      <dgm:prSet phldrT="[Текст]" custT="1"/>
      <dgm:spPr/>
      <dgm:t>
        <a:bodyPr/>
        <a:lstStyle/>
        <a:p>
          <a:pPr algn="l"/>
          <a:r>
            <a:rPr lang="uk-UA" sz="2400" dirty="0" smtClean="0"/>
            <a:t>сприяє інтеграції національних інформаційних освітніх систем у світову мережу</a:t>
          </a:r>
          <a:endParaRPr lang="ru-RU" sz="2400" dirty="0"/>
        </a:p>
      </dgm:t>
    </dgm:pt>
    <dgm:pt modelId="{77AF1D85-4787-4CE4-A694-CE9E21DF8EBE}" type="parTrans" cxnId="{6ACD700C-091D-45A3-8621-E659C0C462AA}">
      <dgm:prSet/>
      <dgm:spPr/>
      <dgm:t>
        <a:bodyPr/>
        <a:lstStyle/>
        <a:p>
          <a:endParaRPr lang="ru-RU"/>
        </a:p>
      </dgm:t>
    </dgm:pt>
    <dgm:pt modelId="{BC749639-61A8-4D87-843B-721763C3116C}" type="sibTrans" cxnId="{6ACD700C-091D-45A3-8621-E659C0C462AA}">
      <dgm:prSet/>
      <dgm:spPr/>
      <dgm:t>
        <a:bodyPr/>
        <a:lstStyle/>
        <a:p>
          <a:endParaRPr lang="ru-RU"/>
        </a:p>
      </dgm:t>
    </dgm:pt>
    <dgm:pt modelId="{F16A8649-C101-4447-9EC8-324471EEF140}">
      <dgm:prSet phldrT="[Текст]" custT="1"/>
      <dgm:spPr/>
      <dgm:t>
        <a:bodyPr/>
        <a:lstStyle/>
        <a:p>
          <a:pPr algn="l"/>
          <a:r>
            <a:rPr lang="uk-UA" sz="2400" dirty="0" smtClean="0"/>
            <a:t>сприяє доступу до міжнародних інформаційних ресурсів в галузі освіти, науки і культури</a:t>
          </a:r>
          <a:endParaRPr lang="ru-RU" sz="2400" dirty="0"/>
        </a:p>
      </dgm:t>
    </dgm:pt>
    <dgm:pt modelId="{B7FE79FE-C61E-46E5-AD4A-369AE83D6411}" type="parTrans" cxnId="{09CF905E-5AE3-4891-A4A2-1ECFA5FA2B89}">
      <dgm:prSet/>
      <dgm:spPr/>
      <dgm:t>
        <a:bodyPr/>
        <a:lstStyle/>
        <a:p>
          <a:endParaRPr lang="ru-RU"/>
        </a:p>
      </dgm:t>
    </dgm:pt>
    <dgm:pt modelId="{E03AA3A1-D509-4B4C-A96F-D925FC85B9BC}" type="sibTrans" cxnId="{09CF905E-5AE3-4891-A4A2-1ECFA5FA2B89}">
      <dgm:prSet/>
      <dgm:spPr/>
      <dgm:t>
        <a:bodyPr/>
        <a:lstStyle/>
        <a:p>
          <a:endParaRPr lang="ru-RU"/>
        </a:p>
      </dgm:t>
    </dgm:pt>
    <dgm:pt modelId="{BBBD4335-9C3B-4271-A186-693D31280A97}" type="pres">
      <dgm:prSet presAssocID="{26410C48-A039-4A01-BA54-A78BE36CFB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F52DF-8284-4473-836F-774F02C941DC}" type="pres">
      <dgm:prSet presAssocID="{14037854-63B5-4DC7-BC5A-7CE5834BB26B}" presName="parentLin" presStyleCnt="0"/>
      <dgm:spPr/>
    </dgm:pt>
    <dgm:pt modelId="{ECBA6F15-64DF-4F02-A295-659C63A34C1E}" type="pres">
      <dgm:prSet presAssocID="{14037854-63B5-4DC7-BC5A-7CE5834BB26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0304425-3602-4A8E-B6D8-D42A96FA82D9}" type="pres">
      <dgm:prSet presAssocID="{14037854-63B5-4DC7-BC5A-7CE5834BB2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3BE32-C2FC-40CD-9A92-A5015FE07D7B}" type="pres">
      <dgm:prSet presAssocID="{14037854-63B5-4DC7-BC5A-7CE5834BB26B}" presName="negativeSpace" presStyleCnt="0"/>
      <dgm:spPr/>
    </dgm:pt>
    <dgm:pt modelId="{3A6D6500-BDAB-42C5-8B44-85A81CC58767}" type="pres">
      <dgm:prSet presAssocID="{14037854-63B5-4DC7-BC5A-7CE5834BB26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77DDA-FB9B-46D6-B1B9-18EC305B89CB}" type="presOf" srcId="{AECF970F-47F6-4178-AF8B-999757EE6D55}" destId="{3A6D6500-BDAB-42C5-8B44-85A81CC58767}" srcOrd="0" destOrd="1" presId="urn:microsoft.com/office/officeart/2005/8/layout/list1"/>
    <dgm:cxn modelId="{09CF905E-5AE3-4891-A4A2-1ECFA5FA2B89}" srcId="{14037854-63B5-4DC7-BC5A-7CE5834BB26B}" destId="{F16A8649-C101-4447-9EC8-324471EEF140}" srcOrd="4" destOrd="0" parTransId="{B7FE79FE-C61E-46E5-AD4A-369AE83D6411}" sibTransId="{E03AA3A1-D509-4B4C-A96F-D925FC85B9BC}"/>
    <dgm:cxn modelId="{ED5EF9AF-1B57-404B-97C8-366B647FDA76}" srcId="{26410C48-A039-4A01-BA54-A78BE36CFBE4}" destId="{14037854-63B5-4DC7-BC5A-7CE5834BB26B}" srcOrd="0" destOrd="0" parTransId="{58BFA0ED-4421-4B89-B889-4D4B5314CCAC}" sibTransId="{8F1DB673-5C42-4CD9-AEB5-0C8E820AE001}"/>
    <dgm:cxn modelId="{181DEF86-6713-45F0-BD55-ADB2D7776A5E}" type="presOf" srcId="{1520D680-A570-4866-9899-48FAD18F71D0}" destId="{3A6D6500-BDAB-42C5-8B44-85A81CC58767}" srcOrd="0" destOrd="2" presId="urn:microsoft.com/office/officeart/2005/8/layout/list1"/>
    <dgm:cxn modelId="{BA627661-077C-4B18-B264-BD1924D6E563}" type="presOf" srcId="{26410C48-A039-4A01-BA54-A78BE36CFBE4}" destId="{BBBD4335-9C3B-4271-A186-693D31280A97}" srcOrd="0" destOrd="0" presId="urn:microsoft.com/office/officeart/2005/8/layout/list1"/>
    <dgm:cxn modelId="{2652CBE4-7F56-42F7-B69D-0B308803CDA0}" type="presOf" srcId="{F16A8649-C101-4447-9EC8-324471EEF140}" destId="{3A6D6500-BDAB-42C5-8B44-85A81CC58767}" srcOrd="0" destOrd="4" presId="urn:microsoft.com/office/officeart/2005/8/layout/list1"/>
    <dgm:cxn modelId="{6ACD700C-091D-45A3-8621-E659C0C462AA}" srcId="{14037854-63B5-4DC7-BC5A-7CE5834BB26B}" destId="{C2FD1CD4-C892-49F7-B9C9-436A13379279}" srcOrd="3" destOrd="0" parTransId="{77AF1D85-4787-4CE4-A694-CE9E21DF8EBE}" sibTransId="{BC749639-61A8-4D87-843B-721763C3116C}"/>
    <dgm:cxn modelId="{C1214DFE-A6DD-4D1E-925D-B07E4A4FC7FC}" type="presOf" srcId="{14037854-63B5-4DC7-BC5A-7CE5834BB26B}" destId="{ECBA6F15-64DF-4F02-A295-659C63A34C1E}" srcOrd="0" destOrd="0" presId="urn:microsoft.com/office/officeart/2005/8/layout/list1"/>
    <dgm:cxn modelId="{2BAD4ED9-646E-49C5-A8A5-D790C6568A3D}" type="presOf" srcId="{14037854-63B5-4DC7-BC5A-7CE5834BB26B}" destId="{80304425-3602-4A8E-B6D8-D42A96FA82D9}" srcOrd="1" destOrd="0" presId="urn:microsoft.com/office/officeart/2005/8/layout/list1"/>
    <dgm:cxn modelId="{DA81904D-8858-4C42-8187-7C3C40957B2F}" type="presOf" srcId="{C2FD1CD4-C892-49F7-B9C9-436A13379279}" destId="{3A6D6500-BDAB-42C5-8B44-85A81CC58767}" srcOrd="0" destOrd="3" presId="urn:microsoft.com/office/officeart/2005/8/layout/list1"/>
    <dgm:cxn modelId="{62867DB6-F07D-4A3A-9244-39DD3960FB5F}" type="presOf" srcId="{FD7CC228-89AC-42D7-8AED-B33F6F7F3BE4}" destId="{3A6D6500-BDAB-42C5-8B44-85A81CC58767}" srcOrd="0" destOrd="0" presId="urn:microsoft.com/office/officeart/2005/8/layout/list1"/>
    <dgm:cxn modelId="{11C65062-44A6-42C6-ACCB-67751C9480DA}" srcId="{14037854-63B5-4DC7-BC5A-7CE5834BB26B}" destId="{1520D680-A570-4866-9899-48FAD18F71D0}" srcOrd="2" destOrd="0" parTransId="{1D2D89E1-8A41-4B51-A83E-7D72593F33A6}" sibTransId="{28690876-A161-48CA-B32D-29A504F7660B}"/>
    <dgm:cxn modelId="{28909DE1-16FA-4A18-AB54-CDCA74E72E48}" srcId="{14037854-63B5-4DC7-BC5A-7CE5834BB26B}" destId="{FD7CC228-89AC-42D7-8AED-B33F6F7F3BE4}" srcOrd="0" destOrd="0" parTransId="{24A6A069-3461-4E99-8AA5-04091270F0DF}" sibTransId="{4151C16E-1118-43CF-85E5-806798DD373E}"/>
    <dgm:cxn modelId="{AD650A07-826E-4EA0-9B25-33AF8A2B6E62}" srcId="{14037854-63B5-4DC7-BC5A-7CE5834BB26B}" destId="{AECF970F-47F6-4178-AF8B-999757EE6D55}" srcOrd="1" destOrd="0" parTransId="{B99DC2E2-7ACA-4E6D-B74F-C3AE2BB12D67}" sibTransId="{A2A41265-7E3E-488D-8E92-8B9B2643CFFA}"/>
    <dgm:cxn modelId="{3AA55011-68A0-4FD7-9296-AEFAAE7369AD}" type="presParOf" srcId="{BBBD4335-9C3B-4271-A186-693D31280A97}" destId="{5E7F52DF-8284-4473-836F-774F02C941DC}" srcOrd="0" destOrd="0" presId="urn:microsoft.com/office/officeart/2005/8/layout/list1"/>
    <dgm:cxn modelId="{80CD2983-9182-41ED-8221-74F586AE8357}" type="presParOf" srcId="{5E7F52DF-8284-4473-836F-774F02C941DC}" destId="{ECBA6F15-64DF-4F02-A295-659C63A34C1E}" srcOrd="0" destOrd="0" presId="urn:microsoft.com/office/officeart/2005/8/layout/list1"/>
    <dgm:cxn modelId="{1EF724B2-9174-44AD-971F-A729D72C9567}" type="presParOf" srcId="{5E7F52DF-8284-4473-836F-774F02C941DC}" destId="{80304425-3602-4A8E-B6D8-D42A96FA82D9}" srcOrd="1" destOrd="0" presId="urn:microsoft.com/office/officeart/2005/8/layout/list1"/>
    <dgm:cxn modelId="{82625999-AE8F-44CC-8BCA-C1EA2B684B61}" type="presParOf" srcId="{BBBD4335-9C3B-4271-A186-693D31280A97}" destId="{8723BE32-C2FC-40CD-9A92-A5015FE07D7B}" srcOrd="1" destOrd="0" presId="urn:microsoft.com/office/officeart/2005/8/layout/list1"/>
    <dgm:cxn modelId="{C94D258F-CBCE-4DFB-AFC5-203D3BEB59AF}" type="presParOf" srcId="{BBBD4335-9C3B-4271-A186-693D31280A97}" destId="{3A6D6500-BDAB-42C5-8B44-85A81CC587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7967E2-7D72-4812-8428-96196893FB3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F5C42-33FA-41C6-9DF6-926D5ADE15DB}">
      <dgm:prSet phldrT="[Текст]"/>
      <dgm:spPr/>
      <dgm:t>
        <a:bodyPr/>
        <a:lstStyle/>
        <a:p>
          <a:r>
            <a:rPr lang="uk-UA" b="1" i="1" dirty="0" smtClean="0"/>
            <a:t>Шляхи використання ІКТ в інклюзивній освіті: </a:t>
          </a:r>
          <a:endParaRPr lang="ru-RU" dirty="0"/>
        </a:p>
      </dgm:t>
    </dgm:pt>
    <dgm:pt modelId="{540F2D43-E00D-410D-83B0-DE0A7D89515E}" type="parTrans" cxnId="{AD23DEA1-A843-48BA-A9A7-C465B6EE87F5}">
      <dgm:prSet/>
      <dgm:spPr/>
      <dgm:t>
        <a:bodyPr/>
        <a:lstStyle/>
        <a:p>
          <a:endParaRPr lang="ru-RU"/>
        </a:p>
      </dgm:t>
    </dgm:pt>
    <dgm:pt modelId="{03242A4E-0F5C-4609-8239-9FDF13E7457E}" type="sibTrans" cxnId="{AD23DEA1-A843-48BA-A9A7-C465B6EE87F5}">
      <dgm:prSet/>
      <dgm:spPr/>
      <dgm:t>
        <a:bodyPr/>
        <a:lstStyle/>
        <a:p>
          <a:endParaRPr lang="ru-RU"/>
        </a:p>
      </dgm:t>
    </dgm:pt>
    <dgm:pt modelId="{5C0AD1A7-F0B9-4BAB-8859-FC240A24E165}">
      <dgm:prSet phldrT="[Текст]"/>
      <dgm:spPr/>
      <dgm:t>
        <a:bodyPr/>
        <a:lstStyle/>
        <a:p>
          <a:r>
            <a:rPr lang="uk-UA" dirty="0" smtClean="0"/>
            <a:t>у компенсаційних цілях</a:t>
          </a:r>
          <a:endParaRPr lang="ru-RU" dirty="0"/>
        </a:p>
      </dgm:t>
    </dgm:pt>
    <dgm:pt modelId="{8433CD6B-5D9E-4F65-9CF0-8EB23105DDAF}" type="parTrans" cxnId="{5E401B9E-1324-4D6B-8664-8C8EB174CC1F}">
      <dgm:prSet/>
      <dgm:spPr/>
      <dgm:t>
        <a:bodyPr/>
        <a:lstStyle/>
        <a:p>
          <a:endParaRPr lang="ru-RU"/>
        </a:p>
      </dgm:t>
    </dgm:pt>
    <dgm:pt modelId="{B3AC651D-3FE6-48D9-9BEB-1F13C8285843}" type="sibTrans" cxnId="{5E401B9E-1324-4D6B-8664-8C8EB174CC1F}">
      <dgm:prSet/>
      <dgm:spPr/>
      <dgm:t>
        <a:bodyPr/>
        <a:lstStyle/>
        <a:p>
          <a:endParaRPr lang="ru-RU"/>
        </a:p>
      </dgm:t>
    </dgm:pt>
    <dgm:pt modelId="{CAACC8C4-ADCF-4937-A831-30D3CE751927}">
      <dgm:prSet phldrT="[Текст]"/>
      <dgm:spPr/>
      <dgm:t>
        <a:bodyPr/>
        <a:lstStyle/>
        <a:p>
          <a:r>
            <a:rPr lang="uk-UA" dirty="0" smtClean="0"/>
            <a:t>у комунікативних цілях</a:t>
          </a:r>
          <a:endParaRPr lang="ru-RU" dirty="0"/>
        </a:p>
      </dgm:t>
    </dgm:pt>
    <dgm:pt modelId="{FC344563-B9A3-4D5B-A9BB-C67EE57C52AF}" type="parTrans" cxnId="{48C5F9CD-182B-4BB0-98C5-589186ACFFEF}">
      <dgm:prSet/>
      <dgm:spPr/>
      <dgm:t>
        <a:bodyPr/>
        <a:lstStyle/>
        <a:p>
          <a:endParaRPr lang="ru-RU"/>
        </a:p>
      </dgm:t>
    </dgm:pt>
    <dgm:pt modelId="{D1006B0B-2487-4361-BA0D-39C9FFD68DB1}" type="sibTrans" cxnId="{48C5F9CD-182B-4BB0-98C5-589186ACFFEF}">
      <dgm:prSet/>
      <dgm:spPr/>
      <dgm:t>
        <a:bodyPr/>
        <a:lstStyle/>
        <a:p>
          <a:endParaRPr lang="ru-RU"/>
        </a:p>
      </dgm:t>
    </dgm:pt>
    <dgm:pt modelId="{17DF94D6-01B7-487C-BA54-0F8E16ECE16E}">
      <dgm:prSet phldrT="[Текст]"/>
      <dgm:spPr/>
      <dgm:t>
        <a:bodyPr/>
        <a:lstStyle/>
        <a:p>
          <a:r>
            <a:rPr lang="uk-UA" dirty="0" smtClean="0"/>
            <a:t>у дидактичних цілях</a:t>
          </a:r>
          <a:endParaRPr lang="ru-RU" dirty="0"/>
        </a:p>
      </dgm:t>
    </dgm:pt>
    <dgm:pt modelId="{20CC47C5-8A1A-4B60-B6AD-B032EC082537}" type="parTrans" cxnId="{32FE7F24-F1C9-4FB2-8FB7-38E218DC9199}">
      <dgm:prSet/>
      <dgm:spPr/>
      <dgm:t>
        <a:bodyPr/>
        <a:lstStyle/>
        <a:p>
          <a:endParaRPr lang="ru-RU"/>
        </a:p>
      </dgm:t>
    </dgm:pt>
    <dgm:pt modelId="{0B783E11-132E-4D45-B4B2-569B08EA63CD}" type="sibTrans" cxnId="{32FE7F24-F1C9-4FB2-8FB7-38E218DC9199}">
      <dgm:prSet/>
      <dgm:spPr/>
      <dgm:t>
        <a:bodyPr/>
        <a:lstStyle/>
        <a:p>
          <a:endParaRPr lang="ru-RU"/>
        </a:p>
      </dgm:t>
    </dgm:pt>
    <dgm:pt modelId="{01EF0E63-E7FB-4EDB-9AF8-1225361C7D64}" type="pres">
      <dgm:prSet presAssocID="{8A7967E2-7D72-4812-8428-96196893FB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16740-3A85-468A-A08A-342AFA321B12}" type="pres">
      <dgm:prSet presAssocID="{8E2F5C42-33FA-41C6-9DF6-926D5ADE15DB}" presName="composite" presStyleCnt="0"/>
      <dgm:spPr/>
    </dgm:pt>
    <dgm:pt modelId="{1C63A9A1-B1F9-4D66-9C6C-BCA187C36D0A}" type="pres">
      <dgm:prSet presAssocID="{8E2F5C42-33FA-41C6-9DF6-926D5ADE15DB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62B70-9DAA-4FEC-9B64-243CFD879D7B}" type="pres">
      <dgm:prSet presAssocID="{8E2F5C42-33FA-41C6-9DF6-926D5ADE15DB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</dgm:ptLst>
  <dgm:cxnLst>
    <dgm:cxn modelId="{48C5F9CD-182B-4BB0-98C5-589186ACFFEF}" srcId="{8E2F5C42-33FA-41C6-9DF6-926D5ADE15DB}" destId="{CAACC8C4-ADCF-4937-A831-30D3CE751927}" srcOrd="1" destOrd="0" parTransId="{FC344563-B9A3-4D5B-A9BB-C67EE57C52AF}" sibTransId="{D1006B0B-2487-4361-BA0D-39C9FFD68DB1}"/>
    <dgm:cxn modelId="{6C419DF2-92B9-4696-9469-DC19CE178173}" type="presOf" srcId="{5C0AD1A7-F0B9-4BAB-8859-FC240A24E165}" destId="{1C63A9A1-B1F9-4D66-9C6C-BCA187C36D0A}" srcOrd="0" destOrd="1" presId="urn:microsoft.com/office/officeart/2008/layout/PictureStrips"/>
    <dgm:cxn modelId="{32FE7F24-F1C9-4FB2-8FB7-38E218DC9199}" srcId="{8E2F5C42-33FA-41C6-9DF6-926D5ADE15DB}" destId="{17DF94D6-01B7-487C-BA54-0F8E16ECE16E}" srcOrd="2" destOrd="0" parTransId="{20CC47C5-8A1A-4B60-B6AD-B032EC082537}" sibTransId="{0B783E11-132E-4D45-B4B2-569B08EA63CD}"/>
    <dgm:cxn modelId="{AD23DEA1-A843-48BA-A9A7-C465B6EE87F5}" srcId="{8A7967E2-7D72-4812-8428-96196893FB36}" destId="{8E2F5C42-33FA-41C6-9DF6-926D5ADE15DB}" srcOrd="0" destOrd="0" parTransId="{540F2D43-E00D-410D-83B0-DE0A7D89515E}" sibTransId="{03242A4E-0F5C-4609-8239-9FDF13E7457E}"/>
    <dgm:cxn modelId="{5D4CAC96-D485-4EE8-A39B-2CB51E14EFFF}" type="presOf" srcId="{17DF94D6-01B7-487C-BA54-0F8E16ECE16E}" destId="{1C63A9A1-B1F9-4D66-9C6C-BCA187C36D0A}" srcOrd="0" destOrd="3" presId="urn:microsoft.com/office/officeart/2008/layout/PictureStrips"/>
    <dgm:cxn modelId="{5E401B9E-1324-4D6B-8664-8C8EB174CC1F}" srcId="{8E2F5C42-33FA-41C6-9DF6-926D5ADE15DB}" destId="{5C0AD1A7-F0B9-4BAB-8859-FC240A24E165}" srcOrd="0" destOrd="0" parTransId="{8433CD6B-5D9E-4F65-9CF0-8EB23105DDAF}" sibTransId="{B3AC651D-3FE6-48D9-9BEB-1F13C8285843}"/>
    <dgm:cxn modelId="{7D22606B-2DD4-4A56-83FF-4ABC6087ACB9}" type="presOf" srcId="{CAACC8C4-ADCF-4937-A831-30D3CE751927}" destId="{1C63A9A1-B1F9-4D66-9C6C-BCA187C36D0A}" srcOrd="0" destOrd="2" presId="urn:microsoft.com/office/officeart/2008/layout/PictureStrips"/>
    <dgm:cxn modelId="{E779430D-8524-47DA-BABE-44B120BBADD4}" type="presOf" srcId="{8E2F5C42-33FA-41C6-9DF6-926D5ADE15DB}" destId="{1C63A9A1-B1F9-4D66-9C6C-BCA187C36D0A}" srcOrd="0" destOrd="0" presId="urn:microsoft.com/office/officeart/2008/layout/PictureStrips"/>
    <dgm:cxn modelId="{F2E32B22-877F-453A-ACCB-3C99BD26D3D5}" type="presOf" srcId="{8A7967E2-7D72-4812-8428-96196893FB36}" destId="{01EF0E63-E7FB-4EDB-9AF8-1225361C7D64}" srcOrd="0" destOrd="0" presId="urn:microsoft.com/office/officeart/2008/layout/PictureStrips"/>
    <dgm:cxn modelId="{23AD20B0-9371-47B0-8CB1-A52473D23A4F}" type="presParOf" srcId="{01EF0E63-E7FB-4EDB-9AF8-1225361C7D64}" destId="{EC216740-3A85-468A-A08A-342AFA321B12}" srcOrd="0" destOrd="0" presId="urn:microsoft.com/office/officeart/2008/layout/PictureStrips"/>
    <dgm:cxn modelId="{4B661DB3-35C4-451C-B1C7-233034DC961B}" type="presParOf" srcId="{EC216740-3A85-468A-A08A-342AFA321B12}" destId="{1C63A9A1-B1F9-4D66-9C6C-BCA187C36D0A}" srcOrd="0" destOrd="0" presId="urn:microsoft.com/office/officeart/2008/layout/PictureStrips"/>
    <dgm:cxn modelId="{69EC2971-317D-4200-86DB-B5F28EBC0F71}" type="presParOf" srcId="{EC216740-3A85-468A-A08A-342AFA321B12}" destId="{FB962B70-9DAA-4FEC-9B64-243CFD879D7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2AC75B-4185-4707-95F0-429845D3F8F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</dgm:pt>
    <dgm:pt modelId="{AD3AEDAD-7249-4912-9DCA-4AABAAAC0225}">
      <dgm:prSet phldrT="[Текст]"/>
      <dgm:spPr/>
      <dgm:t>
        <a:bodyPr/>
        <a:lstStyle/>
        <a:p>
          <a:r>
            <a:rPr lang="uk-UA" dirty="0" smtClean="0"/>
            <a:t>сприяють розширенню учнівської автономії</a:t>
          </a:r>
          <a:endParaRPr lang="ru-RU" dirty="0"/>
        </a:p>
      </dgm:t>
    </dgm:pt>
    <dgm:pt modelId="{5E666FEE-AB2D-4791-A1A4-27680493EA83}" type="parTrans" cxnId="{F8C90500-16B4-46F6-B3FF-ED9689954444}">
      <dgm:prSet/>
      <dgm:spPr/>
      <dgm:t>
        <a:bodyPr/>
        <a:lstStyle/>
        <a:p>
          <a:endParaRPr lang="ru-RU"/>
        </a:p>
      </dgm:t>
    </dgm:pt>
    <dgm:pt modelId="{6BBAAD2D-128F-4ED7-831C-C81B9F5F015F}" type="sibTrans" cxnId="{F8C90500-16B4-46F6-B3FF-ED9689954444}">
      <dgm:prSet/>
      <dgm:spPr/>
      <dgm:t>
        <a:bodyPr/>
        <a:lstStyle/>
        <a:p>
          <a:endParaRPr lang="ru-RU"/>
        </a:p>
      </dgm:t>
    </dgm:pt>
    <dgm:pt modelId="{30A626EB-287B-4246-B81F-09E43A0CB018}">
      <dgm:prSet phldrT="[Текст]"/>
      <dgm:spPr/>
      <dgm:t>
        <a:bodyPr/>
        <a:lstStyle/>
        <a:p>
          <a:r>
            <a:rPr lang="uk-UA" dirty="0" smtClean="0"/>
            <a:t>дозволяють подолати комунікаційні труднощі та бар’єри</a:t>
          </a:r>
          <a:endParaRPr lang="ru-RU" dirty="0"/>
        </a:p>
      </dgm:t>
    </dgm:pt>
    <dgm:pt modelId="{13A54803-15E0-4080-8340-2CE33E2A6FD6}" type="parTrans" cxnId="{720B68BB-9CE8-457F-9149-029AD66445FE}">
      <dgm:prSet/>
      <dgm:spPr/>
      <dgm:t>
        <a:bodyPr/>
        <a:lstStyle/>
        <a:p>
          <a:endParaRPr lang="ru-RU"/>
        </a:p>
      </dgm:t>
    </dgm:pt>
    <dgm:pt modelId="{014C9C42-F968-436A-8F30-98AD9EF33B34}" type="sibTrans" cxnId="{720B68BB-9CE8-457F-9149-029AD66445FE}">
      <dgm:prSet/>
      <dgm:spPr/>
      <dgm:t>
        <a:bodyPr/>
        <a:lstStyle/>
        <a:p>
          <a:endParaRPr lang="ru-RU"/>
        </a:p>
      </dgm:t>
    </dgm:pt>
    <dgm:pt modelId="{BDBD9FDD-C161-44DA-84E2-00279097CDD8}">
      <dgm:prSet phldrT="[Текст]"/>
      <dgm:spPr/>
      <dgm:t>
        <a:bodyPr/>
        <a:lstStyle/>
        <a:p>
          <a:r>
            <a:rPr lang="uk-UA" dirty="0" smtClean="0"/>
            <a:t>надають учням можливість продемонструвати навчальні результати у зручний спосіб</a:t>
          </a:r>
          <a:endParaRPr lang="ru-RU" dirty="0"/>
        </a:p>
      </dgm:t>
    </dgm:pt>
    <dgm:pt modelId="{7D2C22AE-E71F-4809-A1AB-750388257965}" type="parTrans" cxnId="{F7E9202A-A612-4405-8F13-A9120BA437BB}">
      <dgm:prSet/>
      <dgm:spPr/>
      <dgm:t>
        <a:bodyPr/>
        <a:lstStyle/>
        <a:p>
          <a:endParaRPr lang="ru-RU"/>
        </a:p>
      </dgm:t>
    </dgm:pt>
    <dgm:pt modelId="{B696BC9A-171E-4029-A479-92F7F44D7143}" type="sibTrans" cxnId="{F7E9202A-A612-4405-8F13-A9120BA437BB}">
      <dgm:prSet/>
      <dgm:spPr/>
      <dgm:t>
        <a:bodyPr/>
        <a:lstStyle/>
        <a:p>
          <a:endParaRPr lang="ru-RU"/>
        </a:p>
      </dgm:t>
    </dgm:pt>
    <dgm:pt modelId="{3ED42168-4DDA-48EC-AE5B-99A046538807}">
      <dgm:prSet phldrT="[Текст]"/>
      <dgm:spPr/>
      <dgm:t>
        <a:bodyPr/>
        <a:lstStyle/>
        <a:p>
          <a:r>
            <a:rPr lang="uk-UA" dirty="0" smtClean="0"/>
            <a:t>дозволяють розробляти навчальні завдання з урахуванням індивідуальних навичок та можливостей учнів </a:t>
          </a:r>
          <a:endParaRPr lang="ru-RU" dirty="0"/>
        </a:p>
      </dgm:t>
    </dgm:pt>
    <dgm:pt modelId="{B0E9A570-AB9A-4E5F-A49D-A0C913346A8B}" type="parTrans" cxnId="{A5D91125-62B3-4429-97C6-19F199C57B56}">
      <dgm:prSet/>
      <dgm:spPr/>
      <dgm:t>
        <a:bodyPr/>
        <a:lstStyle/>
        <a:p>
          <a:endParaRPr lang="ru-RU"/>
        </a:p>
      </dgm:t>
    </dgm:pt>
    <dgm:pt modelId="{730687BC-A34C-4457-A70B-ECA63AF24CF3}" type="sibTrans" cxnId="{A5D91125-62B3-4429-97C6-19F199C57B56}">
      <dgm:prSet/>
      <dgm:spPr/>
      <dgm:t>
        <a:bodyPr/>
        <a:lstStyle/>
        <a:p>
          <a:endParaRPr lang="ru-RU"/>
        </a:p>
      </dgm:t>
    </dgm:pt>
    <dgm:pt modelId="{66169891-8FFF-412A-9C12-7386FED0DBC0}" type="pres">
      <dgm:prSet presAssocID="{312AC75B-4185-4707-95F0-429845D3F8F8}" presName="diagram" presStyleCnt="0">
        <dgm:presLayoutVars>
          <dgm:dir/>
          <dgm:resizeHandles val="exact"/>
        </dgm:presLayoutVars>
      </dgm:prSet>
      <dgm:spPr/>
    </dgm:pt>
    <dgm:pt modelId="{026D1BC5-849C-426C-9854-B75FB2977B06}" type="pres">
      <dgm:prSet presAssocID="{AD3AEDAD-7249-4912-9DCA-4AABAAAC02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AAA68-F3F4-4D59-9BD1-A2CECCC64A04}" type="pres">
      <dgm:prSet presAssocID="{6BBAAD2D-128F-4ED7-831C-C81B9F5F015F}" presName="sibTrans" presStyleCnt="0"/>
      <dgm:spPr/>
    </dgm:pt>
    <dgm:pt modelId="{2F89B796-34BE-4574-81F7-AD99B82E1541}" type="pres">
      <dgm:prSet presAssocID="{30A626EB-287B-4246-B81F-09E43A0CB0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F37F5-0089-46FA-B29E-8FB09C0D5854}" type="pres">
      <dgm:prSet presAssocID="{014C9C42-F968-436A-8F30-98AD9EF33B34}" presName="sibTrans" presStyleCnt="0"/>
      <dgm:spPr/>
    </dgm:pt>
    <dgm:pt modelId="{20BEF1E1-1EEE-48E3-A3E8-870AF80819BD}" type="pres">
      <dgm:prSet presAssocID="{BDBD9FDD-C161-44DA-84E2-00279097CD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D3975-00E5-4D24-9D0E-E02164F8424E}" type="pres">
      <dgm:prSet presAssocID="{B696BC9A-171E-4029-A479-92F7F44D7143}" presName="sibTrans" presStyleCnt="0"/>
      <dgm:spPr/>
    </dgm:pt>
    <dgm:pt modelId="{777511A7-0484-49C0-8694-F845FD2D5C74}" type="pres">
      <dgm:prSet presAssocID="{3ED42168-4DDA-48EC-AE5B-99A0465388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E9202A-A612-4405-8F13-A9120BA437BB}" srcId="{312AC75B-4185-4707-95F0-429845D3F8F8}" destId="{BDBD9FDD-C161-44DA-84E2-00279097CDD8}" srcOrd="2" destOrd="0" parTransId="{7D2C22AE-E71F-4809-A1AB-750388257965}" sibTransId="{B696BC9A-171E-4029-A479-92F7F44D7143}"/>
    <dgm:cxn modelId="{C1B841FC-E1AC-446E-A81B-CD78CB59A9C9}" type="presOf" srcId="{BDBD9FDD-C161-44DA-84E2-00279097CDD8}" destId="{20BEF1E1-1EEE-48E3-A3E8-870AF80819BD}" srcOrd="0" destOrd="0" presId="urn:microsoft.com/office/officeart/2005/8/layout/default"/>
    <dgm:cxn modelId="{A5D91125-62B3-4429-97C6-19F199C57B56}" srcId="{312AC75B-4185-4707-95F0-429845D3F8F8}" destId="{3ED42168-4DDA-48EC-AE5B-99A046538807}" srcOrd="3" destOrd="0" parTransId="{B0E9A570-AB9A-4E5F-A49D-A0C913346A8B}" sibTransId="{730687BC-A34C-4457-A70B-ECA63AF24CF3}"/>
    <dgm:cxn modelId="{E340E07E-9AF8-4DF2-99BD-FDBE1F5EC23D}" type="presOf" srcId="{30A626EB-287B-4246-B81F-09E43A0CB018}" destId="{2F89B796-34BE-4574-81F7-AD99B82E1541}" srcOrd="0" destOrd="0" presId="urn:microsoft.com/office/officeart/2005/8/layout/default"/>
    <dgm:cxn modelId="{F8C90500-16B4-46F6-B3FF-ED9689954444}" srcId="{312AC75B-4185-4707-95F0-429845D3F8F8}" destId="{AD3AEDAD-7249-4912-9DCA-4AABAAAC0225}" srcOrd="0" destOrd="0" parTransId="{5E666FEE-AB2D-4791-A1A4-27680493EA83}" sibTransId="{6BBAAD2D-128F-4ED7-831C-C81B9F5F015F}"/>
    <dgm:cxn modelId="{2583F733-1CB3-42B4-8988-DCE4E94DEB9A}" type="presOf" srcId="{312AC75B-4185-4707-95F0-429845D3F8F8}" destId="{66169891-8FFF-412A-9C12-7386FED0DBC0}" srcOrd="0" destOrd="0" presId="urn:microsoft.com/office/officeart/2005/8/layout/default"/>
    <dgm:cxn modelId="{720B68BB-9CE8-457F-9149-029AD66445FE}" srcId="{312AC75B-4185-4707-95F0-429845D3F8F8}" destId="{30A626EB-287B-4246-B81F-09E43A0CB018}" srcOrd="1" destOrd="0" parTransId="{13A54803-15E0-4080-8340-2CE33E2A6FD6}" sibTransId="{014C9C42-F968-436A-8F30-98AD9EF33B34}"/>
    <dgm:cxn modelId="{A2A5595B-6942-48CD-963E-DEFC21A2BECA}" type="presOf" srcId="{AD3AEDAD-7249-4912-9DCA-4AABAAAC0225}" destId="{026D1BC5-849C-426C-9854-B75FB2977B06}" srcOrd="0" destOrd="0" presId="urn:microsoft.com/office/officeart/2005/8/layout/default"/>
    <dgm:cxn modelId="{23E78304-2CE7-4D8D-A4FD-10EFEC7D4FCA}" type="presOf" srcId="{3ED42168-4DDA-48EC-AE5B-99A046538807}" destId="{777511A7-0484-49C0-8694-F845FD2D5C74}" srcOrd="0" destOrd="0" presId="urn:microsoft.com/office/officeart/2005/8/layout/default"/>
    <dgm:cxn modelId="{611DA33F-59DE-49C5-9967-2640427BF82A}" type="presParOf" srcId="{66169891-8FFF-412A-9C12-7386FED0DBC0}" destId="{026D1BC5-849C-426C-9854-B75FB2977B06}" srcOrd="0" destOrd="0" presId="urn:microsoft.com/office/officeart/2005/8/layout/default"/>
    <dgm:cxn modelId="{3FFA426F-B9E8-4022-866C-CFE81864D9C7}" type="presParOf" srcId="{66169891-8FFF-412A-9C12-7386FED0DBC0}" destId="{75AAAA68-F3F4-4D59-9BD1-A2CECCC64A04}" srcOrd="1" destOrd="0" presId="urn:microsoft.com/office/officeart/2005/8/layout/default"/>
    <dgm:cxn modelId="{247BFCF0-C919-4319-AACB-7415B4647462}" type="presParOf" srcId="{66169891-8FFF-412A-9C12-7386FED0DBC0}" destId="{2F89B796-34BE-4574-81F7-AD99B82E1541}" srcOrd="2" destOrd="0" presId="urn:microsoft.com/office/officeart/2005/8/layout/default"/>
    <dgm:cxn modelId="{AA5FC4F2-07D1-4DE4-94D3-AFA9A7FE8D7B}" type="presParOf" srcId="{66169891-8FFF-412A-9C12-7386FED0DBC0}" destId="{B77F37F5-0089-46FA-B29E-8FB09C0D5854}" srcOrd="3" destOrd="0" presId="urn:microsoft.com/office/officeart/2005/8/layout/default"/>
    <dgm:cxn modelId="{2908A358-4A24-4DC5-885C-A93B39F4B3CE}" type="presParOf" srcId="{66169891-8FFF-412A-9C12-7386FED0DBC0}" destId="{20BEF1E1-1EEE-48E3-A3E8-870AF80819BD}" srcOrd="4" destOrd="0" presId="urn:microsoft.com/office/officeart/2005/8/layout/default"/>
    <dgm:cxn modelId="{E42FDD42-0D9F-458A-8188-9645DC6E14F7}" type="presParOf" srcId="{66169891-8FFF-412A-9C12-7386FED0DBC0}" destId="{BDAD3975-00E5-4D24-9D0E-E02164F8424E}" srcOrd="5" destOrd="0" presId="urn:microsoft.com/office/officeart/2005/8/layout/default"/>
    <dgm:cxn modelId="{D12A0782-0358-4E6A-88B5-D981931C7C65}" type="presParOf" srcId="{66169891-8FFF-412A-9C12-7386FED0DBC0}" destId="{777511A7-0484-49C0-8694-F845FD2D5C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1414-BC17-4E6C-878C-026C484EE74F}">
      <dsp:nvSpPr>
        <dsp:cNvPr id="0" name=""/>
        <dsp:cNvSpPr/>
      </dsp:nvSpPr>
      <dsp:spPr>
        <a:xfrm>
          <a:off x="205285" y="516536"/>
          <a:ext cx="4875308" cy="1523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194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smtClean="0"/>
            <a:t>10-12%</a:t>
          </a:r>
          <a:r>
            <a:rPr lang="uk-UA" sz="2200" kern="1200" dirty="0" smtClean="0"/>
            <a:t> </a:t>
          </a:r>
          <a:r>
            <a:rPr lang="uk-UA" sz="2200" kern="1200" dirty="0" smtClean="0"/>
            <a:t>населення світу відносяться до категорії ОПФР</a:t>
          </a:r>
          <a:endParaRPr lang="ru-RU" sz="2200" kern="1200" dirty="0"/>
        </a:p>
      </dsp:txBody>
      <dsp:txXfrm>
        <a:off x="205285" y="516536"/>
        <a:ext cx="4875308" cy="1523533"/>
      </dsp:txXfrm>
    </dsp:sp>
    <dsp:sp modelId="{DE9C4962-22AC-46A3-9321-BE8F3CFF5E78}">
      <dsp:nvSpPr>
        <dsp:cNvPr id="0" name=""/>
        <dsp:cNvSpPr/>
      </dsp:nvSpPr>
      <dsp:spPr>
        <a:xfrm>
          <a:off x="2147" y="296469"/>
          <a:ext cx="1066473" cy="1599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154874-A7A0-494B-BD8A-A15013A5D7BA}">
      <dsp:nvSpPr>
        <dsp:cNvPr id="0" name=""/>
        <dsp:cNvSpPr/>
      </dsp:nvSpPr>
      <dsp:spPr>
        <a:xfrm>
          <a:off x="5492094" y="516536"/>
          <a:ext cx="4875308" cy="1523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194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кількість дітей, молодших 16 років, які відносяться до цієї категорії, оцінюється в </a:t>
          </a:r>
          <a:r>
            <a:rPr lang="uk-UA" sz="2200" kern="1200" dirty="0" smtClean="0"/>
            <a:t>140–146 </a:t>
          </a:r>
          <a:r>
            <a:rPr lang="uk-UA" sz="2200" kern="1200" dirty="0" smtClean="0"/>
            <a:t>млн осіб</a:t>
          </a:r>
          <a:endParaRPr lang="ru-RU" sz="2200" kern="1200" dirty="0"/>
        </a:p>
      </dsp:txBody>
      <dsp:txXfrm>
        <a:off x="5492094" y="516536"/>
        <a:ext cx="4875308" cy="1523533"/>
      </dsp:txXfrm>
    </dsp:sp>
    <dsp:sp modelId="{767EA3BA-89EF-4971-B2DA-BB6B88786DC8}">
      <dsp:nvSpPr>
        <dsp:cNvPr id="0" name=""/>
        <dsp:cNvSpPr/>
      </dsp:nvSpPr>
      <dsp:spPr>
        <a:xfrm>
          <a:off x="5288956" y="296469"/>
          <a:ext cx="1066473" cy="159971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AC8BFE-DC58-4835-968B-F5DE0EE63AB0}">
      <dsp:nvSpPr>
        <dsp:cNvPr id="0" name=""/>
        <dsp:cNvSpPr/>
      </dsp:nvSpPr>
      <dsp:spPr>
        <a:xfrm>
          <a:off x="205285" y="2434496"/>
          <a:ext cx="4875308" cy="1523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194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 них 62 млн – діти молодшого шкільного віку</a:t>
          </a:r>
          <a:endParaRPr lang="ru-RU" sz="2200" kern="1200" dirty="0"/>
        </a:p>
      </dsp:txBody>
      <dsp:txXfrm>
        <a:off x="205285" y="2434496"/>
        <a:ext cx="4875308" cy="1523533"/>
      </dsp:txXfrm>
    </dsp:sp>
    <dsp:sp modelId="{F9B508E5-7BD9-4E5F-9F2C-1DBE21FD2ACD}">
      <dsp:nvSpPr>
        <dsp:cNvPr id="0" name=""/>
        <dsp:cNvSpPr/>
      </dsp:nvSpPr>
      <dsp:spPr>
        <a:xfrm>
          <a:off x="2147" y="2214430"/>
          <a:ext cx="1066473" cy="15997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D5FE37-503E-4115-9CD5-14ACD885AEB4}">
      <dsp:nvSpPr>
        <dsp:cNvPr id="0" name=""/>
        <dsp:cNvSpPr/>
      </dsp:nvSpPr>
      <dsp:spPr>
        <a:xfrm>
          <a:off x="5492094" y="2434496"/>
          <a:ext cx="4875308" cy="1523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194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Із 75 млн дітей з усього світу, які не відвідували школу, третину складають діти з інвалідністю</a:t>
          </a:r>
          <a:endParaRPr lang="ru-RU" sz="2200" kern="1200" dirty="0"/>
        </a:p>
      </dsp:txBody>
      <dsp:txXfrm>
        <a:off x="5492094" y="2434496"/>
        <a:ext cx="4875308" cy="1523533"/>
      </dsp:txXfrm>
    </dsp:sp>
    <dsp:sp modelId="{F2CA07E7-51E8-472C-A299-D711F98FDF66}">
      <dsp:nvSpPr>
        <dsp:cNvPr id="0" name=""/>
        <dsp:cNvSpPr/>
      </dsp:nvSpPr>
      <dsp:spPr>
        <a:xfrm>
          <a:off x="5288956" y="2214430"/>
          <a:ext cx="1066473" cy="159971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221F7-EF56-49A9-81E4-D86792500669}">
      <dsp:nvSpPr>
        <dsp:cNvPr id="0" name=""/>
        <dsp:cNvSpPr/>
      </dsp:nvSpPr>
      <dsp:spPr>
        <a:xfrm>
          <a:off x="829" y="898811"/>
          <a:ext cx="3233175" cy="1939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Незалежний доступ до навчальних </a:t>
          </a:r>
          <a:r>
            <a:rPr lang="uk-UA" sz="1800" b="0" i="0" kern="1200" dirty="0" smtClean="0"/>
            <a:t>матеріалів </a:t>
          </a:r>
          <a:endParaRPr lang="ru-RU" sz="1800" kern="1200" dirty="0"/>
        </a:p>
      </dsp:txBody>
      <dsp:txXfrm>
        <a:off x="829" y="898811"/>
        <a:ext cx="3233175" cy="1939905"/>
      </dsp:txXfrm>
    </dsp:sp>
    <dsp:sp modelId="{F812455B-B924-4DFE-ADEC-5F258A90C0DF}">
      <dsp:nvSpPr>
        <dsp:cNvPr id="0" name=""/>
        <dsp:cNvSpPr/>
      </dsp:nvSpPr>
      <dsp:spPr>
        <a:xfrm>
          <a:off x="3557321" y="898811"/>
          <a:ext cx="3233175" cy="1939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Можливість виконувати навчальні завдання у власному темпі (</a:t>
          </a:r>
          <a:r>
            <a:rPr lang="uk-UA" sz="1800" b="0" i="0" kern="1200" dirty="0" err="1" smtClean="0"/>
            <a:t>асинхроному</a:t>
          </a:r>
          <a:r>
            <a:rPr lang="uk-UA" sz="1800" b="0" i="0" kern="1200" dirty="0" smtClean="0"/>
            <a:t> режимі</a:t>
          </a:r>
          <a:r>
            <a:rPr lang="uk-UA" sz="1800" b="0" i="0" kern="1200" dirty="0" smtClean="0"/>
            <a:t>) </a:t>
          </a:r>
          <a:endParaRPr lang="ru-RU" sz="1800" kern="1200" dirty="0"/>
        </a:p>
      </dsp:txBody>
      <dsp:txXfrm>
        <a:off x="3557321" y="898811"/>
        <a:ext cx="3233175" cy="1939905"/>
      </dsp:txXfrm>
    </dsp:sp>
    <dsp:sp modelId="{1EAC1EB7-81CF-467F-B0E4-877E4C4392E2}">
      <dsp:nvSpPr>
        <dsp:cNvPr id="0" name=""/>
        <dsp:cNvSpPr/>
      </dsp:nvSpPr>
      <dsp:spPr>
        <a:xfrm>
          <a:off x="1779075" y="3162033"/>
          <a:ext cx="3233175" cy="1939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Можливість використовувати ІКТ в якості компенсаторного засобу, отримати доступ до навчальних матеріалів в альтернативний спосіб</a:t>
          </a:r>
          <a:endParaRPr lang="ru-RU" sz="1800" kern="1200" dirty="0"/>
        </a:p>
      </dsp:txBody>
      <dsp:txXfrm>
        <a:off x="1779075" y="3162033"/>
        <a:ext cx="3233175" cy="19399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221F7-EF56-49A9-81E4-D86792500669}">
      <dsp:nvSpPr>
        <dsp:cNvPr id="0" name=""/>
        <dsp:cNvSpPr/>
      </dsp:nvSpPr>
      <dsp:spPr>
        <a:xfrm>
          <a:off x="829" y="898811"/>
          <a:ext cx="3233175" cy="1939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Можливість віддалено спілкуватись Із колегами, вивчати провідний педагогічний досвід роботи з інклюзивними групами та поширювати власний</a:t>
          </a:r>
          <a:endParaRPr lang="ru-RU" sz="1800" kern="1200" dirty="0"/>
        </a:p>
      </dsp:txBody>
      <dsp:txXfrm>
        <a:off x="829" y="898811"/>
        <a:ext cx="3233175" cy="1939905"/>
      </dsp:txXfrm>
    </dsp:sp>
    <dsp:sp modelId="{F812455B-B924-4DFE-ADEC-5F258A90C0DF}">
      <dsp:nvSpPr>
        <dsp:cNvPr id="0" name=""/>
        <dsp:cNvSpPr/>
      </dsp:nvSpPr>
      <dsp:spPr>
        <a:xfrm>
          <a:off x="3557321" y="898811"/>
          <a:ext cx="3233175" cy="1939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Вдосконалення власних навичок використання ІКТ для підтримки ефективної роботи з учнями </a:t>
          </a:r>
          <a:endParaRPr lang="ru-RU" sz="1800" kern="1200" dirty="0"/>
        </a:p>
      </dsp:txBody>
      <dsp:txXfrm>
        <a:off x="3557321" y="898811"/>
        <a:ext cx="3233175" cy="1939905"/>
      </dsp:txXfrm>
    </dsp:sp>
    <dsp:sp modelId="{1EAC1EB7-81CF-467F-B0E4-877E4C4392E2}">
      <dsp:nvSpPr>
        <dsp:cNvPr id="0" name=""/>
        <dsp:cNvSpPr/>
      </dsp:nvSpPr>
      <dsp:spPr>
        <a:xfrm>
          <a:off x="1779075" y="3162033"/>
          <a:ext cx="3233175" cy="1939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Більше можливостей для підготовки дидактичних матеріалів, наочності</a:t>
          </a:r>
          <a:endParaRPr lang="ru-RU" sz="1800" kern="1200" dirty="0"/>
        </a:p>
      </dsp:txBody>
      <dsp:txXfrm>
        <a:off x="1779075" y="3162033"/>
        <a:ext cx="3233175" cy="19399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E3C3-99F9-4942-8946-D9681E603BFD}">
      <dsp:nvSpPr>
        <dsp:cNvPr id="0" name=""/>
        <dsp:cNvSpPr/>
      </dsp:nvSpPr>
      <dsp:spPr>
        <a:xfrm>
          <a:off x="193535" y="510265"/>
          <a:ext cx="4620399" cy="144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85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/>
            <a:t>переносні ПК (ноутбуки, нетбуки), планшети та ін.</a:t>
          </a:r>
          <a:endParaRPr lang="ru-RU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0" i="0" kern="1200" dirty="0" smtClean="0"/>
            <a:t>з вбудованими функціями налаштування для осіб з ОПФР</a:t>
          </a:r>
          <a:endParaRPr lang="ru-RU" sz="1200" kern="1200" dirty="0"/>
        </a:p>
      </dsp:txBody>
      <dsp:txXfrm>
        <a:off x="193535" y="510265"/>
        <a:ext cx="4620399" cy="1443874"/>
      </dsp:txXfrm>
    </dsp:sp>
    <dsp:sp modelId="{FC0B9D25-3590-4682-B5BC-D2642174460F}">
      <dsp:nvSpPr>
        <dsp:cNvPr id="0" name=""/>
        <dsp:cNvSpPr/>
      </dsp:nvSpPr>
      <dsp:spPr>
        <a:xfrm>
          <a:off x="1019" y="301706"/>
          <a:ext cx="1010712" cy="15160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27ED-53B1-432F-8707-B53D2280761C}">
      <dsp:nvSpPr>
        <dsp:cNvPr id="0" name=""/>
        <dsp:cNvSpPr/>
      </dsp:nvSpPr>
      <dsp:spPr>
        <a:xfrm>
          <a:off x="5205951" y="510265"/>
          <a:ext cx="4620399" cy="144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85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/>
            <a:t>доступні формати даних  або альтернативні формати 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доступний HTML; DAISY – стандарт цифрового формату для запису цифрових аудіо книг (</a:t>
          </a:r>
          <a:r>
            <a:rPr lang="uk-UA" sz="1200" kern="1200" dirty="0" err="1" smtClean="0"/>
            <a:t>digital</a:t>
          </a:r>
          <a:r>
            <a:rPr lang="uk-UA" sz="1200" kern="1200" dirty="0" smtClean="0"/>
            <a:t> </a:t>
          </a:r>
          <a:r>
            <a:rPr lang="uk-UA" sz="1200" kern="1200" dirty="0" err="1" smtClean="0"/>
            <a:t>talking</a:t>
          </a:r>
          <a:r>
            <a:rPr lang="uk-UA" sz="1200" kern="1200" dirty="0" smtClean="0"/>
            <a:t> </a:t>
          </a:r>
          <a:r>
            <a:rPr lang="uk-UA" sz="1200" kern="1200" dirty="0" err="1" smtClean="0"/>
            <a:t>books</a:t>
          </a:r>
          <a:r>
            <a:rPr lang="uk-UA" sz="1200" kern="1200" dirty="0" smtClean="0"/>
            <a:t>); брайлівські принтери, дисплеї і синтезатори мови тощо</a:t>
          </a:r>
          <a:endParaRPr lang="ru-RU" sz="1200" kern="1200" dirty="0"/>
        </a:p>
      </dsp:txBody>
      <dsp:txXfrm>
        <a:off x="5205951" y="510265"/>
        <a:ext cx="4620399" cy="1443874"/>
      </dsp:txXfrm>
    </dsp:sp>
    <dsp:sp modelId="{7DC03CE9-C977-4B5E-82E2-43C87AAB4A7D}">
      <dsp:nvSpPr>
        <dsp:cNvPr id="0" name=""/>
        <dsp:cNvSpPr/>
      </dsp:nvSpPr>
      <dsp:spPr>
        <a:xfrm>
          <a:off x="5013435" y="301706"/>
          <a:ext cx="1010712" cy="151606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6E696-C032-4842-9955-1FE4AD075600}">
      <dsp:nvSpPr>
        <dsp:cNvPr id="0" name=""/>
        <dsp:cNvSpPr/>
      </dsp:nvSpPr>
      <dsp:spPr>
        <a:xfrm>
          <a:off x="2699743" y="2327943"/>
          <a:ext cx="4620399" cy="144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85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err="1" smtClean="0"/>
            <a:t>асистивні</a:t>
          </a:r>
          <a:r>
            <a:rPr lang="uk-UA" sz="1600" b="0" i="0" kern="1200" dirty="0" smtClean="0"/>
            <a:t> (допоміжні) технології 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слухові апарати, пристрої для читання з екрану, клавіатури зі спеціальними можливостями, системи альтернативної комунікації і т. ін.</a:t>
          </a:r>
          <a:endParaRPr lang="ru-RU" sz="1200" kern="1200" dirty="0"/>
        </a:p>
      </dsp:txBody>
      <dsp:txXfrm>
        <a:off x="2699743" y="2327943"/>
        <a:ext cx="4620399" cy="1443874"/>
      </dsp:txXfrm>
    </dsp:sp>
    <dsp:sp modelId="{F0E0C9E3-D21A-47C2-82FE-8BE2F759BDF6}">
      <dsp:nvSpPr>
        <dsp:cNvPr id="0" name=""/>
        <dsp:cNvSpPr/>
      </dsp:nvSpPr>
      <dsp:spPr>
        <a:xfrm>
          <a:off x="2507227" y="2119384"/>
          <a:ext cx="1010712" cy="15160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BC708-2FFC-454A-9B89-6DC2CE138361}">
      <dsp:nvSpPr>
        <dsp:cNvPr id="0" name=""/>
        <dsp:cNvSpPr/>
      </dsp:nvSpPr>
      <dsp:spPr>
        <a:xfrm>
          <a:off x="446352" y="0"/>
          <a:ext cx="4775409" cy="477540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F78CA4-4EA4-4081-B57F-BCBA102A1A88}">
      <dsp:nvSpPr>
        <dsp:cNvPr id="0" name=""/>
        <dsp:cNvSpPr/>
      </dsp:nvSpPr>
      <dsp:spPr>
        <a:xfrm>
          <a:off x="2834056" y="480105"/>
          <a:ext cx="3104015" cy="1130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Підготовка</a:t>
          </a:r>
          <a:r>
            <a:rPr lang="ru-RU" sz="1800" kern="1200" dirty="0"/>
            <a:t> </a:t>
          </a:r>
          <a:r>
            <a:rPr lang="ru-RU" sz="1800" kern="1200" dirty="0" err="1"/>
            <a:t>педагогів</a:t>
          </a:r>
          <a:r>
            <a:rPr lang="ru-RU" sz="1800" kern="1200" dirty="0"/>
            <a:t> до </a:t>
          </a:r>
          <a:r>
            <a:rPr lang="ru-RU" sz="1800" kern="1200" dirty="0" err="1"/>
            <a:t>використання</a:t>
          </a:r>
          <a:r>
            <a:rPr lang="ru-RU" sz="1800" kern="1200" dirty="0"/>
            <a:t> ІКТ</a:t>
          </a:r>
        </a:p>
      </dsp:txBody>
      <dsp:txXfrm>
        <a:off x="2889239" y="535288"/>
        <a:ext cx="2993649" cy="1020062"/>
      </dsp:txXfrm>
    </dsp:sp>
    <dsp:sp modelId="{04719CDB-BB8E-4A99-BEA1-6ED15FA175E2}">
      <dsp:nvSpPr>
        <dsp:cNvPr id="0" name=""/>
        <dsp:cNvSpPr/>
      </dsp:nvSpPr>
      <dsp:spPr>
        <a:xfrm>
          <a:off x="2834056" y="1751838"/>
          <a:ext cx="3104015" cy="1130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Модифікація</a:t>
          </a:r>
          <a:r>
            <a:rPr lang="ru-RU" sz="1800" kern="1200" dirty="0"/>
            <a:t> </a:t>
          </a:r>
          <a:r>
            <a:rPr lang="ru-RU" sz="1800" kern="1200" dirty="0" err="1"/>
            <a:t>компонентів</a:t>
          </a:r>
          <a:r>
            <a:rPr lang="ru-RU" sz="1800" kern="1200" dirty="0"/>
            <a:t> </a:t>
          </a:r>
          <a:r>
            <a:rPr lang="ru-RU" sz="1800" kern="1200" dirty="0" err="1"/>
            <a:t>навчального</a:t>
          </a:r>
          <a:r>
            <a:rPr lang="ru-RU" sz="1800" kern="1200" dirty="0"/>
            <a:t> плану</a:t>
          </a:r>
        </a:p>
      </dsp:txBody>
      <dsp:txXfrm>
        <a:off x="2889239" y="1807021"/>
        <a:ext cx="2993649" cy="1020062"/>
      </dsp:txXfrm>
    </dsp:sp>
    <dsp:sp modelId="{B3B5762C-6839-46B3-9FD4-3128CA7D2AE8}">
      <dsp:nvSpPr>
        <dsp:cNvPr id="0" name=""/>
        <dsp:cNvSpPr/>
      </dsp:nvSpPr>
      <dsp:spPr>
        <a:xfrm>
          <a:off x="2834056" y="3023570"/>
          <a:ext cx="3104015" cy="1130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Створення</a:t>
          </a:r>
          <a:r>
            <a:rPr lang="ru-RU" sz="1800" kern="1200" dirty="0"/>
            <a:t> </a:t>
          </a:r>
          <a:r>
            <a:rPr lang="ru-RU" sz="1800" kern="1200" dirty="0" err="1"/>
            <a:t>належної</a:t>
          </a:r>
          <a:r>
            <a:rPr lang="ru-RU" sz="1800" kern="1200" dirty="0"/>
            <a:t> ІКТ-</a:t>
          </a:r>
          <a:r>
            <a:rPr lang="ru-RU" sz="1800" kern="1200" dirty="0" err="1"/>
            <a:t>інфраструктури</a:t>
          </a:r>
          <a:endParaRPr lang="ru-RU" sz="1800" kern="1200" dirty="0"/>
        </a:p>
      </dsp:txBody>
      <dsp:txXfrm>
        <a:off x="2889239" y="3078753"/>
        <a:ext cx="2993649" cy="102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697AF-174E-4BC0-8401-52589984B17B}">
      <dsp:nvSpPr>
        <dsp:cNvPr id="0" name=""/>
        <dsp:cNvSpPr/>
      </dsp:nvSpPr>
      <dsp:spPr>
        <a:xfrm>
          <a:off x="0" y="710141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9FCBF-E010-48A2-AC6B-4719F3703F5F}">
      <dsp:nvSpPr>
        <dsp:cNvPr id="0" name=""/>
        <dsp:cNvSpPr/>
      </dsp:nvSpPr>
      <dsp:spPr>
        <a:xfrm>
          <a:off x="975360" y="1279101"/>
          <a:ext cx="2682239" cy="1593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створення стійкої мотивації у учнів до отримання знань</a:t>
          </a:r>
          <a:endParaRPr lang="ru-RU" sz="2400" kern="1200" dirty="0"/>
        </a:p>
      </dsp:txBody>
      <dsp:txXfrm>
        <a:off x="975360" y="1279101"/>
        <a:ext cx="2682239" cy="1593088"/>
      </dsp:txXfrm>
    </dsp:sp>
    <dsp:sp modelId="{3EB5C5FF-ADC3-4BCF-9FD6-6CC179CF0923}">
      <dsp:nvSpPr>
        <dsp:cNvPr id="0" name=""/>
        <dsp:cNvSpPr/>
      </dsp:nvSpPr>
      <dsp:spPr>
        <a:xfrm>
          <a:off x="4064000" y="1799293"/>
          <a:ext cx="3169920" cy="1593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пошук нових форм та інструментів освоєння цих знань</a:t>
          </a:r>
          <a:endParaRPr lang="ru-RU" sz="2400" kern="1200" dirty="0"/>
        </a:p>
      </dsp:txBody>
      <dsp:txXfrm>
        <a:off x="4064000" y="1799293"/>
        <a:ext cx="3169920" cy="1593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E6F01-A148-423C-8C32-EB7263A253F5}">
      <dsp:nvSpPr>
        <dsp:cNvPr id="0" name=""/>
        <dsp:cNvSpPr/>
      </dsp:nvSpPr>
      <dsp:spPr>
        <a:xfrm>
          <a:off x="189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Засоби </a:t>
          </a:r>
          <a:r>
            <a:rPr lang="uk-UA" sz="2400" kern="1200" dirty="0" err="1" smtClean="0"/>
            <a:t>обчислю</a:t>
          </a:r>
          <a:r>
            <a:rPr lang="uk-UA" sz="2400" kern="1200" dirty="0" smtClean="0"/>
            <a:t>-вальної техніки</a:t>
          </a:r>
          <a:endParaRPr lang="ru-RU" sz="2400" kern="1200" dirty="0"/>
        </a:p>
      </dsp:txBody>
      <dsp:txXfrm>
        <a:off x="370065" y="1445037"/>
        <a:ext cx="1777676" cy="1777676"/>
      </dsp:txXfrm>
    </dsp:sp>
    <dsp:sp modelId="{18BA29E8-C8E6-4ECA-864F-F94740A59E3E}">
      <dsp:nvSpPr>
        <dsp:cNvPr id="0" name=""/>
        <dsp:cNvSpPr/>
      </dsp:nvSpPr>
      <dsp:spPr>
        <a:xfrm>
          <a:off x="2720049" y="1604811"/>
          <a:ext cx="1458128" cy="14581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13324" y="2162399"/>
        <a:ext cx="1071578" cy="342952"/>
      </dsp:txXfrm>
    </dsp:sp>
    <dsp:sp modelId="{1209DB12-66B4-4455-95E3-2EBF96374162}">
      <dsp:nvSpPr>
        <dsp:cNvPr id="0" name=""/>
        <dsp:cNvSpPr/>
      </dsp:nvSpPr>
      <dsp:spPr>
        <a:xfrm>
          <a:off x="438231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Інформа-ційна</a:t>
          </a:r>
          <a:r>
            <a:rPr lang="uk-UA" sz="2400" kern="1200" dirty="0" smtClean="0"/>
            <a:t> діяльність </a:t>
          </a:r>
          <a:endParaRPr lang="ru-RU" sz="2400" kern="1200" dirty="0"/>
        </a:p>
      </dsp:txBody>
      <dsp:txXfrm>
        <a:off x="4750485" y="1445037"/>
        <a:ext cx="1777676" cy="1777676"/>
      </dsp:txXfrm>
    </dsp:sp>
    <dsp:sp modelId="{F1A736A7-0D39-43A7-B723-B655601D6ACE}">
      <dsp:nvSpPr>
        <dsp:cNvPr id="0" name=""/>
        <dsp:cNvSpPr/>
      </dsp:nvSpPr>
      <dsp:spPr>
        <a:xfrm>
          <a:off x="7100468" y="1604811"/>
          <a:ext cx="1458128" cy="145812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293743" y="1905185"/>
        <a:ext cx="1071578" cy="857380"/>
      </dsp:txXfrm>
    </dsp:sp>
    <dsp:sp modelId="{816FAC48-01F8-4D6F-8252-B31966EC2845}">
      <dsp:nvSpPr>
        <dsp:cNvPr id="0" name=""/>
        <dsp:cNvSpPr/>
      </dsp:nvSpPr>
      <dsp:spPr>
        <a:xfrm>
          <a:off x="8762735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Інфор-маційні</a:t>
          </a:r>
          <a:r>
            <a:rPr lang="uk-UA" sz="2800" kern="1200" dirty="0" smtClean="0"/>
            <a:t> технології </a:t>
          </a:r>
          <a:endParaRPr lang="ru-RU" sz="2800" kern="1200" dirty="0"/>
        </a:p>
      </dsp:txBody>
      <dsp:txXfrm>
        <a:off x="9130904" y="1445037"/>
        <a:ext cx="1777676" cy="1777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0B7D9-82D0-478E-90F5-4C6B4D0A3530}">
      <dsp:nvSpPr>
        <dsp:cNvPr id="0" name=""/>
        <dsp:cNvSpPr/>
      </dsp:nvSpPr>
      <dsp:spPr>
        <a:xfrm>
          <a:off x="2334390" y="3269448"/>
          <a:ext cx="2153182" cy="21531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Інф</a:t>
          </a:r>
          <a:r>
            <a:rPr lang="uk-UA" sz="2500" kern="1200" dirty="0" smtClean="0"/>
            <a:t>. </a:t>
          </a:r>
          <a:r>
            <a:rPr lang="uk-UA" sz="2500" kern="1200" dirty="0" err="1" smtClean="0"/>
            <a:t>технол</a:t>
          </a:r>
          <a:r>
            <a:rPr lang="uk-UA" sz="2500" kern="1200" dirty="0" smtClean="0"/>
            <a:t>. навчання</a:t>
          </a:r>
          <a:endParaRPr lang="ru-RU" sz="2500" kern="1200" dirty="0"/>
        </a:p>
      </dsp:txBody>
      <dsp:txXfrm>
        <a:off x="2649716" y="3584774"/>
        <a:ext cx="1522530" cy="1522530"/>
      </dsp:txXfrm>
    </dsp:sp>
    <dsp:sp modelId="{CD134D86-B941-48E9-922B-809DB7D8F6F5}">
      <dsp:nvSpPr>
        <dsp:cNvPr id="0" name=""/>
        <dsp:cNvSpPr/>
      </dsp:nvSpPr>
      <dsp:spPr>
        <a:xfrm rot="12900000">
          <a:off x="867527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ABF11-0889-4587-A597-F032150BAFD0}">
      <dsp:nvSpPr>
        <dsp:cNvPr id="0" name=""/>
        <dsp:cNvSpPr/>
      </dsp:nvSpPr>
      <dsp:spPr>
        <a:xfrm>
          <a:off x="1720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Технічні засоби</a:t>
          </a:r>
          <a:endParaRPr lang="ru-RU" sz="2000" kern="1200" dirty="0"/>
        </a:p>
      </dsp:txBody>
      <dsp:txXfrm>
        <a:off x="49649" y="1904714"/>
        <a:ext cx="1949664" cy="1540560"/>
      </dsp:txXfrm>
    </dsp:sp>
    <dsp:sp modelId="{8E4FE5D7-1245-475A-9869-5CAC647B2C1E}">
      <dsp:nvSpPr>
        <dsp:cNvPr id="0" name=""/>
        <dsp:cNvSpPr/>
      </dsp:nvSpPr>
      <dsp:spPr>
        <a:xfrm rot="16200000">
          <a:off x="2543099" y="1993715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1A875-FFBE-44BD-BE76-9C528273F493}">
      <dsp:nvSpPr>
        <dsp:cNvPr id="0" name=""/>
        <dsp:cNvSpPr/>
      </dsp:nvSpPr>
      <dsp:spPr>
        <a:xfrm>
          <a:off x="2388220" y="614452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Програмні засоби</a:t>
          </a:r>
          <a:endParaRPr lang="ru-RU" sz="2000" kern="1200" dirty="0"/>
        </a:p>
      </dsp:txBody>
      <dsp:txXfrm>
        <a:off x="2436149" y="662381"/>
        <a:ext cx="1949664" cy="1540560"/>
      </dsp:txXfrm>
    </dsp:sp>
    <dsp:sp modelId="{6DEB721B-3AF9-40D3-B009-B92D28EB78B5}">
      <dsp:nvSpPr>
        <dsp:cNvPr id="0" name=""/>
        <dsp:cNvSpPr/>
      </dsp:nvSpPr>
      <dsp:spPr>
        <a:xfrm rot="19500000">
          <a:off x="4218672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AA740-2227-4C57-88A7-E8EA318BA611}">
      <dsp:nvSpPr>
        <dsp:cNvPr id="0" name=""/>
        <dsp:cNvSpPr/>
      </dsp:nvSpPr>
      <dsp:spPr>
        <a:xfrm>
          <a:off x="4774719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Організаційно-методичне забезпечення </a:t>
          </a:r>
          <a:endParaRPr lang="ru-RU" sz="2000" kern="1200" dirty="0"/>
        </a:p>
      </dsp:txBody>
      <dsp:txXfrm>
        <a:off x="4822648" y="1904714"/>
        <a:ext cx="1949664" cy="1540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4BB5-D73F-4EF5-9C5D-241A7501355D}">
      <dsp:nvSpPr>
        <dsp:cNvPr id="0" name=""/>
        <dsp:cNvSpPr/>
      </dsp:nvSpPr>
      <dsp:spPr>
        <a:xfrm>
          <a:off x="1197197" y="2331123"/>
          <a:ext cx="2697649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Види діяльності учнів</a:t>
          </a:r>
          <a:endParaRPr lang="ru-RU" sz="3200" b="1" kern="1200" dirty="0"/>
        </a:p>
      </dsp:txBody>
      <dsp:txXfrm>
        <a:off x="1236703" y="2370629"/>
        <a:ext cx="2618637" cy="1269812"/>
      </dsp:txXfrm>
    </dsp:sp>
    <dsp:sp modelId="{C51A26C1-AFDF-41D9-8D9E-CA6F41CE0E9A}">
      <dsp:nvSpPr>
        <dsp:cNvPr id="0" name=""/>
        <dsp:cNvSpPr/>
      </dsp:nvSpPr>
      <dsp:spPr>
        <a:xfrm rot="17692822">
          <a:off x="3151995" y="1821979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1778055"/>
        <a:ext cx="128238" cy="128238"/>
      </dsp:txXfrm>
    </dsp:sp>
    <dsp:sp modelId="{DAF4F095-82BF-4C23-ACBE-6D2E04BB8AE0}">
      <dsp:nvSpPr>
        <dsp:cNvPr id="0" name=""/>
        <dsp:cNvSpPr/>
      </dsp:nvSpPr>
      <dsp:spPr>
        <a:xfrm>
          <a:off x="4973906" y="4401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Інформаційно-навчальна</a:t>
          </a:r>
          <a:endParaRPr lang="ru-RU" sz="2200" kern="1200" dirty="0"/>
        </a:p>
      </dsp:txBody>
      <dsp:txXfrm>
        <a:off x="5013412" y="43907"/>
        <a:ext cx="2876748" cy="1269812"/>
      </dsp:txXfrm>
    </dsp:sp>
    <dsp:sp modelId="{9103F007-4872-498A-B338-46992BCE17CE}">
      <dsp:nvSpPr>
        <dsp:cNvPr id="0" name=""/>
        <dsp:cNvSpPr/>
      </dsp:nvSpPr>
      <dsp:spPr>
        <a:xfrm rot="19457599">
          <a:off x="3769943" y="2597553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2584527"/>
        <a:ext cx="66443" cy="66443"/>
      </dsp:txXfrm>
    </dsp:sp>
    <dsp:sp modelId="{4568A665-E029-4C57-9AF9-4F159A0DBACF}">
      <dsp:nvSpPr>
        <dsp:cNvPr id="0" name=""/>
        <dsp:cNvSpPr/>
      </dsp:nvSpPr>
      <dsp:spPr>
        <a:xfrm>
          <a:off x="4973906" y="1555549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Навчально-ігрова</a:t>
          </a:r>
          <a:endParaRPr lang="ru-RU" sz="2200" kern="1200" dirty="0"/>
        </a:p>
      </dsp:txBody>
      <dsp:txXfrm>
        <a:off x="5013412" y="1595055"/>
        <a:ext cx="2876748" cy="1269812"/>
      </dsp:txXfrm>
    </dsp:sp>
    <dsp:sp modelId="{3BE0CD96-0511-48A9-9938-50FF91BDE824}">
      <dsp:nvSpPr>
        <dsp:cNvPr id="0" name=""/>
        <dsp:cNvSpPr/>
      </dsp:nvSpPr>
      <dsp:spPr>
        <a:xfrm rot="2142401">
          <a:off x="3769943" y="3373127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3360101"/>
        <a:ext cx="66443" cy="66443"/>
      </dsp:txXfrm>
    </dsp:sp>
    <dsp:sp modelId="{D5277F02-12FD-4A4C-9F69-112F57C204F0}">
      <dsp:nvSpPr>
        <dsp:cNvPr id="0" name=""/>
        <dsp:cNvSpPr/>
      </dsp:nvSpPr>
      <dsp:spPr>
        <a:xfrm>
          <a:off x="4973906" y="3106697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Експериментально-дослідницька</a:t>
          </a:r>
          <a:endParaRPr lang="ru-RU" sz="2200" kern="1200" dirty="0"/>
        </a:p>
      </dsp:txBody>
      <dsp:txXfrm>
        <a:off x="5013412" y="3146203"/>
        <a:ext cx="2876748" cy="1269812"/>
      </dsp:txXfrm>
    </dsp:sp>
    <dsp:sp modelId="{5B67DA43-7E78-4223-BD6E-1216839C9A36}">
      <dsp:nvSpPr>
        <dsp:cNvPr id="0" name=""/>
        <dsp:cNvSpPr/>
      </dsp:nvSpPr>
      <dsp:spPr>
        <a:xfrm rot="3907178">
          <a:off x="3151995" y="4148702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4104778"/>
        <a:ext cx="128238" cy="128238"/>
      </dsp:txXfrm>
    </dsp:sp>
    <dsp:sp modelId="{FD829163-6D4F-4C76-913A-4E8960FCBAB9}">
      <dsp:nvSpPr>
        <dsp:cNvPr id="0" name=""/>
        <dsp:cNvSpPr/>
      </dsp:nvSpPr>
      <dsp:spPr>
        <a:xfrm>
          <a:off x="4973906" y="4657846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Самостійна </a:t>
          </a:r>
          <a:endParaRPr lang="ru-RU" sz="2200" kern="1200" dirty="0"/>
        </a:p>
      </dsp:txBody>
      <dsp:txXfrm>
        <a:off x="5013412" y="4697352"/>
        <a:ext cx="2876748" cy="1269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09EE7-FE31-4EA5-8467-C0EFEF07439C}">
      <dsp:nvSpPr>
        <dsp:cNvPr id="0" name=""/>
        <dsp:cNvSpPr/>
      </dsp:nvSpPr>
      <dsp:spPr>
        <a:xfrm>
          <a:off x="1202117" y="2578647"/>
          <a:ext cx="1429245" cy="102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ІКТ В ОСВІТІ</a:t>
          </a:r>
          <a:endParaRPr lang="ru-RU" sz="1800" b="1" kern="1200" dirty="0"/>
        </a:p>
      </dsp:txBody>
      <dsp:txXfrm>
        <a:off x="1232025" y="2608555"/>
        <a:ext cx="1369429" cy="961316"/>
      </dsp:txXfrm>
    </dsp:sp>
    <dsp:sp modelId="{E1DD419D-C6DB-4C10-87CF-B529A5D453AD}">
      <dsp:nvSpPr>
        <dsp:cNvPr id="0" name=""/>
        <dsp:cNvSpPr/>
      </dsp:nvSpPr>
      <dsp:spPr>
        <a:xfrm rot="16791948">
          <a:off x="1460912" y="1688824"/>
          <a:ext cx="282492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824928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02753" y="1627014"/>
        <a:ext cx="141246" cy="141246"/>
      </dsp:txXfrm>
    </dsp:sp>
    <dsp:sp modelId="{7BF47EEE-FEB0-4BDA-A2B3-A3EDC689202C}">
      <dsp:nvSpPr>
        <dsp:cNvPr id="0" name=""/>
        <dsp:cNvSpPr/>
      </dsp:nvSpPr>
      <dsp:spPr>
        <a:xfrm>
          <a:off x="3115390" y="3544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Навчальні </a:t>
          </a:r>
          <a:endParaRPr lang="ru-RU" sz="1800" kern="1200" dirty="0"/>
        </a:p>
      </dsp:txBody>
      <dsp:txXfrm>
        <a:off x="3133111" y="21265"/>
        <a:ext cx="2951740" cy="569591"/>
      </dsp:txXfrm>
    </dsp:sp>
    <dsp:sp modelId="{7E4285D9-9CD7-4E17-A1C8-8FCC3D27D6DF}">
      <dsp:nvSpPr>
        <dsp:cNvPr id="0" name=""/>
        <dsp:cNvSpPr/>
      </dsp:nvSpPr>
      <dsp:spPr>
        <a:xfrm rot="16983315">
          <a:off x="1802002" y="2036718"/>
          <a:ext cx="214274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42749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19808" y="1991962"/>
        <a:ext cx="107137" cy="107137"/>
      </dsp:txXfrm>
    </dsp:sp>
    <dsp:sp modelId="{D3F80E7B-5008-463C-87FC-491C406783C1}">
      <dsp:nvSpPr>
        <dsp:cNvPr id="0" name=""/>
        <dsp:cNvSpPr/>
      </dsp:nvSpPr>
      <dsp:spPr>
        <a:xfrm>
          <a:off x="3115390" y="699332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Тренувальні </a:t>
          </a:r>
          <a:endParaRPr lang="ru-RU" sz="1800" kern="1200" dirty="0"/>
        </a:p>
      </dsp:txBody>
      <dsp:txXfrm>
        <a:off x="3133111" y="717053"/>
        <a:ext cx="2951740" cy="569591"/>
      </dsp:txXfrm>
    </dsp:sp>
    <dsp:sp modelId="{7FF65311-86F7-43E2-B114-FC4F7F8412A8}">
      <dsp:nvSpPr>
        <dsp:cNvPr id="0" name=""/>
        <dsp:cNvSpPr/>
      </dsp:nvSpPr>
      <dsp:spPr>
        <a:xfrm rot="17350740">
          <a:off x="2136700" y="2384612"/>
          <a:ext cx="147335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473352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6542" y="2356591"/>
        <a:ext cx="73667" cy="73667"/>
      </dsp:txXfrm>
    </dsp:sp>
    <dsp:sp modelId="{31A89F32-865A-4E56-9E53-000E3707AAAB}">
      <dsp:nvSpPr>
        <dsp:cNvPr id="0" name=""/>
        <dsp:cNvSpPr/>
      </dsp:nvSpPr>
      <dsp:spPr>
        <a:xfrm>
          <a:off x="3115390" y="1395120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Інформаційно-пошукові та довідкові</a:t>
          </a:r>
          <a:endParaRPr lang="ru-RU" sz="1800" kern="1200" dirty="0"/>
        </a:p>
      </dsp:txBody>
      <dsp:txXfrm>
        <a:off x="3133111" y="1412841"/>
        <a:ext cx="2951740" cy="569591"/>
      </dsp:txXfrm>
    </dsp:sp>
    <dsp:sp modelId="{21CC1697-B82C-41F4-AFED-C360FF388E5F}">
      <dsp:nvSpPr>
        <dsp:cNvPr id="0" name=""/>
        <dsp:cNvSpPr/>
      </dsp:nvSpPr>
      <dsp:spPr>
        <a:xfrm rot="18289469">
          <a:off x="2449583" y="2732506"/>
          <a:ext cx="84758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7586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2187" y="2720130"/>
        <a:ext cx="42379" cy="42379"/>
      </dsp:txXfrm>
    </dsp:sp>
    <dsp:sp modelId="{0DEBA566-4A73-4162-BCDC-A96702460ECB}">
      <dsp:nvSpPr>
        <dsp:cNvPr id="0" name=""/>
        <dsp:cNvSpPr/>
      </dsp:nvSpPr>
      <dsp:spPr>
        <a:xfrm>
          <a:off x="3115390" y="2090909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Демонстраційні </a:t>
          </a:r>
          <a:endParaRPr lang="ru-RU" sz="1800" kern="1200" dirty="0"/>
        </a:p>
      </dsp:txBody>
      <dsp:txXfrm>
        <a:off x="3133111" y="2108630"/>
        <a:ext cx="2951740" cy="569591"/>
      </dsp:txXfrm>
    </dsp:sp>
    <dsp:sp modelId="{F2EA80D3-653D-4A47-84C6-559C338FB995}">
      <dsp:nvSpPr>
        <dsp:cNvPr id="0" name=""/>
        <dsp:cNvSpPr/>
      </dsp:nvSpPr>
      <dsp:spPr>
        <a:xfrm>
          <a:off x="2631363" y="3080400"/>
          <a:ext cx="48402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84026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1276" y="3077113"/>
        <a:ext cx="24201" cy="24201"/>
      </dsp:txXfrm>
    </dsp:sp>
    <dsp:sp modelId="{58AE355A-0CE9-4B29-9B2E-F6CB31A6FD12}">
      <dsp:nvSpPr>
        <dsp:cNvPr id="0" name=""/>
        <dsp:cNvSpPr/>
      </dsp:nvSpPr>
      <dsp:spPr>
        <a:xfrm>
          <a:off x="3115390" y="2786697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Імітаційні </a:t>
          </a:r>
          <a:endParaRPr lang="ru-RU" sz="1800" kern="1200" dirty="0"/>
        </a:p>
      </dsp:txBody>
      <dsp:txXfrm>
        <a:off x="3133111" y="2804418"/>
        <a:ext cx="2951740" cy="569591"/>
      </dsp:txXfrm>
    </dsp:sp>
    <dsp:sp modelId="{5C095C94-7D46-4B28-8D64-8CCEFC9B4B1A}">
      <dsp:nvSpPr>
        <dsp:cNvPr id="0" name=""/>
        <dsp:cNvSpPr/>
      </dsp:nvSpPr>
      <dsp:spPr>
        <a:xfrm rot="3310531">
          <a:off x="2449583" y="3428294"/>
          <a:ext cx="84758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7586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2187" y="3415918"/>
        <a:ext cx="42379" cy="42379"/>
      </dsp:txXfrm>
    </dsp:sp>
    <dsp:sp modelId="{BDB0DE4A-AB5E-4C35-AAD7-1FC4EB1BBF6A}">
      <dsp:nvSpPr>
        <dsp:cNvPr id="0" name=""/>
        <dsp:cNvSpPr/>
      </dsp:nvSpPr>
      <dsp:spPr>
        <a:xfrm>
          <a:off x="3115390" y="3482485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Лабораторні </a:t>
          </a:r>
          <a:endParaRPr lang="ru-RU" sz="1800" kern="1200" dirty="0"/>
        </a:p>
      </dsp:txBody>
      <dsp:txXfrm>
        <a:off x="3133111" y="3500206"/>
        <a:ext cx="2951740" cy="569591"/>
      </dsp:txXfrm>
    </dsp:sp>
    <dsp:sp modelId="{C6A08471-3D2D-4151-9E62-951E00D90E2C}">
      <dsp:nvSpPr>
        <dsp:cNvPr id="0" name=""/>
        <dsp:cNvSpPr/>
      </dsp:nvSpPr>
      <dsp:spPr>
        <a:xfrm rot="4249260">
          <a:off x="2136700" y="3776188"/>
          <a:ext cx="147335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473352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6542" y="3748168"/>
        <a:ext cx="73667" cy="73667"/>
      </dsp:txXfrm>
    </dsp:sp>
    <dsp:sp modelId="{27D69603-A352-4DE6-8A62-159F8B3CDA28}">
      <dsp:nvSpPr>
        <dsp:cNvPr id="0" name=""/>
        <dsp:cNvSpPr/>
      </dsp:nvSpPr>
      <dsp:spPr>
        <a:xfrm>
          <a:off x="3115390" y="4178273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Моделювальні </a:t>
          </a:r>
        </a:p>
      </dsp:txBody>
      <dsp:txXfrm>
        <a:off x="3133111" y="4195994"/>
        <a:ext cx="2951740" cy="569591"/>
      </dsp:txXfrm>
    </dsp:sp>
    <dsp:sp modelId="{A62D5854-E325-410F-97CD-02CA464FC0D7}">
      <dsp:nvSpPr>
        <dsp:cNvPr id="0" name=""/>
        <dsp:cNvSpPr/>
      </dsp:nvSpPr>
      <dsp:spPr>
        <a:xfrm rot="4616685">
          <a:off x="1802002" y="4124083"/>
          <a:ext cx="214274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42749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19808" y="4079327"/>
        <a:ext cx="107137" cy="107137"/>
      </dsp:txXfrm>
    </dsp:sp>
    <dsp:sp modelId="{4A8DBFF3-3C66-4E4A-BF16-618A7ED0E55D}">
      <dsp:nvSpPr>
        <dsp:cNvPr id="0" name=""/>
        <dsp:cNvSpPr/>
      </dsp:nvSpPr>
      <dsp:spPr>
        <a:xfrm>
          <a:off x="3115390" y="4874062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Навчально-ігрові</a:t>
          </a:r>
        </a:p>
      </dsp:txBody>
      <dsp:txXfrm>
        <a:off x="3133111" y="4891783"/>
        <a:ext cx="2951740" cy="569591"/>
      </dsp:txXfrm>
    </dsp:sp>
    <dsp:sp modelId="{B08EA772-3EC9-401D-B50B-F616A303C7AD}">
      <dsp:nvSpPr>
        <dsp:cNvPr id="0" name=""/>
        <dsp:cNvSpPr/>
      </dsp:nvSpPr>
      <dsp:spPr>
        <a:xfrm rot="4808052">
          <a:off x="1460912" y="4471977"/>
          <a:ext cx="282492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824928" y="88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02753" y="4410167"/>
        <a:ext cx="141246" cy="141246"/>
      </dsp:txXfrm>
    </dsp:sp>
    <dsp:sp modelId="{2FF5614B-E441-4A76-A499-9CBC3A8F0A0F}">
      <dsp:nvSpPr>
        <dsp:cNvPr id="0" name=""/>
        <dsp:cNvSpPr/>
      </dsp:nvSpPr>
      <dsp:spPr>
        <a:xfrm>
          <a:off x="3115390" y="5569850"/>
          <a:ext cx="2987182" cy="605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Розрахункові</a:t>
          </a:r>
        </a:p>
      </dsp:txBody>
      <dsp:txXfrm>
        <a:off x="3133111" y="5587571"/>
        <a:ext cx="2951740" cy="569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D6500-BDAB-42C5-8B44-85A81CC58767}">
      <dsp:nvSpPr>
        <dsp:cNvPr id="0" name=""/>
        <dsp:cNvSpPr/>
      </dsp:nvSpPr>
      <dsp:spPr>
        <a:xfrm>
          <a:off x="0" y="1125227"/>
          <a:ext cx="9477374" cy="41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5550" tIns="687324" rIns="7355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розширює можливості педагогів та </a:t>
          </a:r>
          <a:r>
            <a:rPr lang="uk-UA" sz="2400" kern="1200" dirty="0" smtClean="0"/>
            <a:t>учнів</a:t>
          </a:r>
          <a:endParaRPr lang="ru-RU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спрощує доступ до освітньої і професійної інформації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розширює функціонал засобів навчання та ефективність управління освітнім процесом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сприяє інтеграції національних інформаційних освітніх систем у світову мережу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сприяє доступу до міжнародних інформаційних ресурсів в галузі освіти, науки і культури</a:t>
          </a:r>
          <a:endParaRPr lang="ru-RU" sz="2400" kern="1200" dirty="0"/>
        </a:p>
      </dsp:txBody>
      <dsp:txXfrm>
        <a:off x="0" y="1125227"/>
        <a:ext cx="9477374" cy="4158000"/>
      </dsp:txXfrm>
    </dsp:sp>
    <dsp:sp modelId="{80304425-3602-4A8E-B6D8-D42A96FA82D9}">
      <dsp:nvSpPr>
        <dsp:cNvPr id="0" name=""/>
        <dsp:cNvSpPr/>
      </dsp:nvSpPr>
      <dsp:spPr>
        <a:xfrm>
          <a:off x="473868" y="638147"/>
          <a:ext cx="6634161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756" tIns="0" rIns="25075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Сучасний рівень розвитку ІКТ </a:t>
          </a:r>
          <a:endParaRPr lang="ru-RU" sz="3300" kern="1200" dirty="0"/>
        </a:p>
      </dsp:txBody>
      <dsp:txXfrm>
        <a:off x="521423" y="685702"/>
        <a:ext cx="6539051" cy="879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3A9A1-B1F9-4D66-9C6C-BCA187C36D0A}">
      <dsp:nvSpPr>
        <dsp:cNvPr id="0" name=""/>
        <dsp:cNvSpPr/>
      </dsp:nvSpPr>
      <dsp:spPr>
        <a:xfrm>
          <a:off x="352996" y="575619"/>
          <a:ext cx="8471916" cy="26474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222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i="1" kern="1200" dirty="0" smtClean="0"/>
            <a:t>Шляхи використання ІКТ в інклюзивній освіті: 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у компенсаційних цілях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у комунікативних цілях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у дидактичних цілях</a:t>
          </a:r>
          <a:endParaRPr lang="ru-RU" sz="2600" kern="1200" dirty="0"/>
        </a:p>
      </dsp:txBody>
      <dsp:txXfrm>
        <a:off x="352996" y="575619"/>
        <a:ext cx="8471916" cy="2647473"/>
      </dsp:txXfrm>
    </dsp:sp>
    <dsp:sp modelId="{FB962B70-9DAA-4FEC-9B64-243CFD879D7B}">
      <dsp:nvSpPr>
        <dsp:cNvPr id="0" name=""/>
        <dsp:cNvSpPr/>
      </dsp:nvSpPr>
      <dsp:spPr>
        <a:xfrm>
          <a:off x="0" y="193206"/>
          <a:ext cx="1853231" cy="2779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1BC5-849C-426C-9854-B75FB2977B06}">
      <dsp:nvSpPr>
        <dsp:cNvPr id="0" name=""/>
        <dsp:cNvSpPr/>
      </dsp:nvSpPr>
      <dsp:spPr>
        <a:xfrm>
          <a:off x="759" y="877467"/>
          <a:ext cx="2960884" cy="1776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сприяють розширенню учнівської автономії</a:t>
          </a:r>
          <a:endParaRPr lang="ru-RU" sz="1900" kern="1200" dirty="0"/>
        </a:p>
      </dsp:txBody>
      <dsp:txXfrm>
        <a:off x="759" y="877467"/>
        <a:ext cx="2960884" cy="1776530"/>
      </dsp:txXfrm>
    </dsp:sp>
    <dsp:sp modelId="{2F89B796-34BE-4574-81F7-AD99B82E1541}">
      <dsp:nvSpPr>
        <dsp:cNvPr id="0" name=""/>
        <dsp:cNvSpPr/>
      </dsp:nvSpPr>
      <dsp:spPr>
        <a:xfrm>
          <a:off x="3257731" y="877467"/>
          <a:ext cx="2960884" cy="1776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дозволяють подолати комунікаційні труднощі та бар’єри</a:t>
          </a:r>
          <a:endParaRPr lang="ru-RU" sz="1900" kern="1200" dirty="0"/>
        </a:p>
      </dsp:txBody>
      <dsp:txXfrm>
        <a:off x="3257731" y="877467"/>
        <a:ext cx="2960884" cy="1776530"/>
      </dsp:txXfrm>
    </dsp:sp>
    <dsp:sp modelId="{20BEF1E1-1EEE-48E3-A3E8-870AF80819BD}">
      <dsp:nvSpPr>
        <dsp:cNvPr id="0" name=""/>
        <dsp:cNvSpPr/>
      </dsp:nvSpPr>
      <dsp:spPr>
        <a:xfrm>
          <a:off x="759" y="2950086"/>
          <a:ext cx="2960884" cy="1776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надають учням можливість продемонструвати навчальні результати у зручний спосіб</a:t>
          </a:r>
          <a:endParaRPr lang="ru-RU" sz="1900" kern="1200" dirty="0"/>
        </a:p>
      </dsp:txBody>
      <dsp:txXfrm>
        <a:off x="759" y="2950086"/>
        <a:ext cx="2960884" cy="1776530"/>
      </dsp:txXfrm>
    </dsp:sp>
    <dsp:sp modelId="{777511A7-0484-49C0-8694-F845FD2D5C74}">
      <dsp:nvSpPr>
        <dsp:cNvPr id="0" name=""/>
        <dsp:cNvSpPr/>
      </dsp:nvSpPr>
      <dsp:spPr>
        <a:xfrm>
          <a:off x="3257731" y="2950086"/>
          <a:ext cx="2960884" cy="1776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дозволяють розробляти навчальні завдання з урахуванням індивідуальних навичок та можливостей учнів </a:t>
          </a:r>
          <a:endParaRPr lang="ru-RU" sz="1900" kern="1200" dirty="0"/>
        </a:p>
      </dsp:txBody>
      <dsp:txXfrm>
        <a:off x="3257731" y="2950086"/>
        <a:ext cx="2960884" cy="177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B905-17E8-49C6-9AB1-A0082D19CFA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1486-5EC0-41B1-9B17-21C2D9D3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5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58BE-4D9C-40AA-AF0A-9E8F759FC7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B1486-5EC0-41B1-9B17-21C2D9D312C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5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0C12ECA-8FB3-4549-8699-F525277E8E1A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2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239E-8CF8-474A-A93B-9319D14C5C01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1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126D-ECC1-4289-B15C-65496B55D133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ED16-F75A-4A06-ADE8-80BF25BE5B5B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5CA1-51E4-4E5C-8739-55DA238AB946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4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AA51-00A5-431D-A4B3-E0D322094AD3}" type="datetime1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4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CDBD-A202-4554-97D3-5EC7C9678E83}" type="datetime1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8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96A77-BC7E-4B09-9FAB-2F741143A24F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3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133019E-FC7E-4439-AF73-C1889A3F6279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64F-7010-43AB-A647-D71F4FB4DAA4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7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7C6F-9BAA-4E40-8115-D8AB47F25550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6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EDE-BDDD-4FEA-84FE-3E30D58CB89D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FB02-8B8E-4FEE-83DD-F267ADD981DE}" type="datetime1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6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12E9-F600-448C-88EE-057CA4D44456}" type="datetime1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7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16F-936F-44B0-9AA0-879F661F4BCC}" type="datetime1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61DB-1883-4670-BAEF-AEE3A4723C70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1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3D79-CA81-43FC-B969-CB64278D718E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042EBA-D950-4731-B11A-AC0DE34E1E75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887DDD-CCC6-477E-98F2-6F23DF54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43000"/>
            <a:ext cx="8825658" cy="3634381"/>
          </a:xfrm>
        </p:spPr>
        <p:txBody>
          <a:bodyPr/>
          <a:lstStyle/>
          <a:p>
            <a:pPr algn="ctr"/>
            <a:r>
              <a:rPr lang="uk-UA" b="1" dirty="0"/>
              <a:t>ОСНОВИ ВИКОРИСТАННЯ ІНФОРМАЦІЙНИХ ТЕХНОЛОГІЙ У СПЕЦІАЛЬНІЙ ОСВІТІ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153024"/>
            <a:ext cx="8825658" cy="485775"/>
          </a:xfrm>
        </p:spPr>
        <p:txBody>
          <a:bodyPr/>
          <a:lstStyle/>
          <a:p>
            <a:pPr algn="ctr"/>
            <a:r>
              <a:rPr lang="uk-UA" dirty="0" smtClean="0"/>
              <a:t>Лекція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rmation Questions Help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1" y="43540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/>
              <a:t>Інформація і технологія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1637" y="2603500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Інформація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1637" y="3179762"/>
            <a:ext cx="4825158" cy="2840039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абстрактне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контексту</a:t>
            </a:r>
          </a:p>
          <a:p>
            <a:r>
              <a:rPr lang="uk-UA" sz="2000" dirty="0" smtClean="0"/>
              <a:t>інформацію можна зберігати, перетворювати і передавати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Технологія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376830" cy="2840039"/>
          </a:xfrm>
        </p:spPr>
        <p:txBody>
          <a:bodyPr>
            <a:norm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і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вихідних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заданими</a:t>
            </a:r>
            <a:r>
              <a:rPr lang="ru-RU" sz="2000" dirty="0"/>
              <a:t> параметрами</a:t>
            </a:r>
          </a:p>
        </p:txBody>
      </p:sp>
      <p:pic>
        <p:nvPicPr>
          <p:cNvPr id="3078" name="Picture 6" descr="Диспетчерская » АВТО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48" y="4916031"/>
            <a:ext cx="2246554" cy="16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151" y="936950"/>
            <a:ext cx="9480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/>
                <a:ea typeface="Calibri" panose="020F0502020204030204" pitchFamily="34" charset="0"/>
              </a:rPr>
              <a:t>Інформаційні технології </a:t>
            </a:r>
            <a:r>
              <a:rPr lang="uk-UA" sz="2400" dirty="0" smtClean="0">
                <a:effectLst/>
                <a:ea typeface="Calibri" panose="020F0502020204030204" pitchFamily="34" charset="0"/>
              </a:rPr>
              <a:t>– це процеси, які реалізуються засобами обчислювальної техніки і забезпечують виконання заданих вимог до пошуку, подання, перетворення та передавання інформації, тобто процеси, що реалізують інформаційну діяльність людини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16322" y="2586173"/>
          <a:ext cx="11278647" cy="466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10" y="1715677"/>
            <a:ext cx="3860104" cy="2509101"/>
          </a:xfrm>
        </p:spPr>
        <p:txBody>
          <a:bodyPr/>
          <a:lstStyle/>
          <a:p>
            <a:pPr algn="ctr"/>
            <a:r>
              <a:rPr lang="uk-UA" sz="3600" b="1" dirty="0" smtClean="0"/>
              <a:t>Компоненти інформаційних технологій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159504" y="750215"/>
          <a:ext cx="6821963" cy="603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435351" y="427435"/>
          <a:ext cx="9126864" cy="601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ионное обучение :: IMHOclub - Территория особых мн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95" y="2008023"/>
            <a:ext cx="3549159" cy="26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849" y="386498"/>
            <a:ext cx="8486033" cy="1659118"/>
          </a:xfrm>
        </p:spPr>
        <p:txBody>
          <a:bodyPr/>
          <a:lstStyle/>
          <a:p>
            <a:pPr algn="ctr"/>
            <a:r>
              <a:rPr lang="uk-UA" sz="4400" b="1" dirty="0" smtClean="0"/>
              <a:t>Напрямки </a:t>
            </a:r>
            <a:r>
              <a:rPr lang="uk-UA" sz="4400" b="1" dirty="0"/>
              <a:t>використання </a:t>
            </a:r>
            <a:r>
              <a:rPr lang="uk-UA" sz="4400" b="1" dirty="0" smtClean="0"/>
              <a:t>ІКТ у </a:t>
            </a:r>
            <a:r>
              <a:rPr lang="uk-UA" sz="4400" b="1" dirty="0"/>
              <a:t>навчальному процесі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93" y="2377256"/>
            <a:ext cx="10223199" cy="4400616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пошук інформації у глобальній і локальній мережах; </a:t>
            </a:r>
            <a:endParaRPr lang="ru-RU" sz="2400" dirty="0"/>
          </a:p>
          <a:p>
            <a:pPr lvl="0"/>
            <a:r>
              <a:rPr lang="uk-UA" sz="2400" dirty="0"/>
              <a:t>зберігання, обробка й передача інформації; </a:t>
            </a:r>
            <a:endParaRPr lang="ru-RU" sz="2400" dirty="0"/>
          </a:p>
          <a:p>
            <a:pPr lvl="0"/>
            <a:r>
              <a:rPr lang="uk-UA" sz="2400" dirty="0"/>
              <a:t>розробка методичних і дидактичних матеріалів;</a:t>
            </a:r>
            <a:endParaRPr lang="ru-RU" sz="2400" dirty="0"/>
          </a:p>
          <a:p>
            <a:pPr lvl="0"/>
            <a:r>
              <a:rPr lang="uk-UA" sz="2400" dirty="0"/>
              <a:t>здійснення автоматизованого контролю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розробка педагогічних програмних засобів (ППЗ) різного призначення; </a:t>
            </a:r>
            <a:endParaRPr lang="ru-RU" sz="2400" dirty="0"/>
          </a:p>
          <a:p>
            <a:pPr lvl="0"/>
            <a:r>
              <a:rPr lang="uk-UA" sz="2400" dirty="0"/>
              <a:t>розробка </a:t>
            </a:r>
            <a:r>
              <a:rPr lang="uk-UA" sz="2400" dirty="0" err="1"/>
              <a:t>web</a:t>
            </a:r>
            <a:r>
              <a:rPr lang="uk-UA" sz="2400" dirty="0"/>
              <a:t>-сайтів навчального призначення;</a:t>
            </a:r>
            <a:endParaRPr lang="ru-RU" sz="2400" dirty="0"/>
          </a:p>
          <a:p>
            <a:pPr lvl="0"/>
            <a:r>
              <a:rPr lang="uk-UA" sz="2400" dirty="0"/>
              <a:t>дистанційне регулювання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організація інтелектуального дозвілля учнів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62" y="926534"/>
            <a:ext cx="8577761" cy="706964"/>
          </a:xfrm>
        </p:spPr>
        <p:txBody>
          <a:bodyPr/>
          <a:lstStyle/>
          <a:p>
            <a:pPr algn="ctr"/>
            <a:r>
              <a:rPr lang="uk-UA" sz="3000" b="1" dirty="0" smtClean="0"/>
              <a:t>Інформаційні </a:t>
            </a:r>
            <a:r>
              <a:rPr lang="uk-UA" sz="3000" b="1" dirty="0"/>
              <a:t>технології використовуються для розробки методичних і дидактичних матеріалів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215" y="2358010"/>
            <a:ext cx="11203585" cy="3416300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розробки </a:t>
            </a:r>
            <a:r>
              <a:rPr lang="uk-UA" sz="2400" dirty="0" smtClean="0"/>
              <a:t>уроків</a:t>
            </a:r>
            <a:endParaRPr lang="ru-RU" sz="2400" dirty="0"/>
          </a:p>
          <a:p>
            <a:pPr lvl="0"/>
            <a:r>
              <a:rPr lang="uk-UA" sz="2400" dirty="0" smtClean="0"/>
              <a:t>розробка навчально-методичних матеріалів і рекомендацій</a:t>
            </a:r>
          </a:p>
          <a:p>
            <a:pPr lvl="0"/>
            <a:r>
              <a:rPr lang="uk-UA" sz="2400" dirty="0" smtClean="0"/>
              <a:t>створення </a:t>
            </a:r>
            <a:r>
              <a:rPr lang="uk-UA" sz="2400" dirty="0" smtClean="0"/>
              <a:t>ілюстративного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формування картки-завдання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організація і проведення інтелектуальних ігор і вікторин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розробка ППЗ навчального та виховного призначення та ін.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15</a:t>
            </a:fld>
            <a:endParaRPr lang="ru-RU"/>
          </a:p>
        </p:txBody>
      </p:sp>
      <p:pic>
        <p:nvPicPr>
          <p:cNvPr id="5122" name="Picture 2" descr="Ребенок и компьютер — Квітка зн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49" y="3730264"/>
            <a:ext cx="3923776" cy="294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/>
              <a:t>Програмне забезпечення інформаційних технологій навчального </a:t>
            </a:r>
            <a:r>
              <a:rPr lang="uk-UA" sz="2800" b="1" dirty="0" smtClean="0"/>
              <a:t>призначення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57047" y="2618410"/>
          <a:ext cx="11109436" cy="358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Технологія роботи з текстовою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опрацювання текстової та графічної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Word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Publisher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Smart Notebook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роботи з графічною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графічної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Photoshop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3869" y="1304652"/>
          <a:ext cx="11183007" cy="4970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числових розрахунків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числової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обчислювальної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результатів експериментів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управління навчальною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діяльністю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збереження, пошуку і сортування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архівування великих об’ємів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інформаційно-пошукової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Access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3869" y="1304652"/>
          <a:ext cx="11183007" cy="513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Мережеві 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цільовий пошук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 до спеціалізованих банків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обмін інформацією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Internet Explorer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Outlook Express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 </a:t>
                      </a:r>
                      <a:r>
                        <a:rPr lang="uk-UA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Мультимедійні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одночасна робота з різними видами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комп’ютерна візуалізація моделей явищ та об’єктів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Авторські програмні засоби навчального призначення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PowerPoint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113" y="2575035"/>
            <a:ext cx="3427556" cy="1600200"/>
          </a:xfrm>
        </p:spPr>
        <p:txBody>
          <a:bodyPr/>
          <a:lstStyle/>
          <a:p>
            <a:pPr algn="ctr"/>
            <a:r>
              <a:rPr lang="uk-UA" sz="3200" dirty="0" smtClean="0"/>
              <a:t>Класифікація засобів ІКТ в залежності від методичного призначення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85912"/>
              </p:ext>
            </p:extLst>
          </p:nvPr>
        </p:nvGraphicFramePr>
        <p:xfrm>
          <a:off x="3993930" y="285921"/>
          <a:ext cx="7304690" cy="617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951196" cy="3416300"/>
          </a:xfrm>
        </p:spPr>
        <p:txBody>
          <a:bodyPr>
            <a:normAutofit/>
          </a:bodyPr>
          <a:lstStyle/>
          <a:p>
            <a:pPr>
              <a:buSzPct val="90000"/>
              <a:buFont typeface="+mj-lt"/>
              <a:buAutoNum type="arabicPeriod"/>
            </a:pPr>
            <a:r>
              <a:rPr lang="uk-UA" sz="2800" i="1" dirty="0" smtClean="0"/>
              <a:t>Інформатизація </a:t>
            </a:r>
            <a:r>
              <a:rPr lang="uk-UA" sz="2800" i="1" dirty="0"/>
              <a:t>сучасного суспільства та освіти</a:t>
            </a:r>
            <a:endParaRPr lang="ru-RU" sz="2800" dirty="0"/>
          </a:p>
          <a:p>
            <a:pPr>
              <a:buSzPct val="90000"/>
              <a:buFont typeface="+mj-lt"/>
              <a:buAutoNum type="arabicPeriod"/>
            </a:pPr>
            <a:r>
              <a:rPr lang="uk-UA" sz="2800" i="1" dirty="0" smtClean="0"/>
              <a:t>Використання </a:t>
            </a:r>
            <a:r>
              <a:rPr lang="uk-UA" sz="2800" i="1" dirty="0"/>
              <a:t>ІКТ в освітньому процесі</a:t>
            </a:r>
            <a:endParaRPr lang="ru-RU" sz="2800" dirty="0"/>
          </a:p>
          <a:p>
            <a:pPr>
              <a:buSzPct val="90000"/>
              <a:buFont typeface="+mj-lt"/>
              <a:buAutoNum type="arabicPeriod"/>
            </a:pPr>
            <a:r>
              <a:rPr lang="uk-UA" sz="2800" i="1" dirty="0" smtClean="0"/>
              <a:t>Роль </a:t>
            </a:r>
            <a:r>
              <a:rPr lang="uk-UA" sz="2800" i="1" dirty="0"/>
              <a:t>інформаційно-комунікаційних технологій у підтримці інклюзивного навчання</a:t>
            </a:r>
            <a:endParaRPr lang="ru-RU" sz="2800" dirty="0"/>
          </a:p>
          <a:p>
            <a:pPr>
              <a:buSzPct val="90000"/>
              <a:buFont typeface="+mj-lt"/>
              <a:buAutoNum type="arabicPeriod"/>
            </a:pPr>
            <a:r>
              <a:rPr lang="uk-UA" sz="2800" i="1" dirty="0" smtClean="0"/>
              <a:t>Можливості </a:t>
            </a:r>
            <a:r>
              <a:rPr lang="uk-UA" sz="2800" i="1" dirty="0"/>
              <a:t>використання ІКТ в інклюзивній освіті</a:t>
            </a:r>
            <a:endParaRPr lang="ru-RU" sz="2800" dirty="0"/>
          </a:p>
          <a:p>
            <a:pPr>
              <a:buSzPct val="90000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29" y="1247775"/>
            <a:ext cx="3531345" cy="3743325"/>
          </a:xfrm>
        </p:spPr>
        <p:txBody>
          <a:bodyPr/>
          <a:lstStyle/>
          <a:p>
            <a:pPr algn="ctr"/>
            <a:r>
              <a:rPr lang="uk-UA" b="1" dirty="0"/>
              <a:t>Широке використання </a:t>
            </a:r>
            <a:r>
              <a:rPr lang="uk-UA" b="1" dirty="0" smtClean="0"/>
              <a:t>ІКТ </a:t>
            </a:r>
            <a:r>
              <a:rPr lang="uk-UA" b="1" dirty="0"/>
              <a:t>та інтерактивних мультимедіа, спрощений доступ до глобальних </a:t>
            </a:r>
            <a:r>
              <a:rPr lang="uk-UA" b="1" dirty="0" smtClean="0"/>
              <a:t>мереж, </a:t>
            </a:r>
            <a:r>
              <a:rPr lang="uk-UA" b="1" dirty="0"/>
              <a:t>дозволяє стверджувати, що</a:t>
            </a:r>
            <a:r>
              <a:rPr lang="uk-UA" b="1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835" y="987216"/>
            <a:ext cx="5629804" cy="5191125"/>
          </a:xfrm>
        </p:spPr>
        <p:txBody>
          <a:bodyPr>
            <a:noAutofit/>
          </a:bodyPr>
          <a:lstStyle/>
          <a:p>
            <a:r>
              <a:rPr lang="uk-UA" sz="2200" dirty="0"/>
              <a:t>процес навчання поступово стає незалежним від фізичного розташування його суб’єктів; </a:t>
            </a:r>
            <a:endParaRPr lang="ru-RU" sz="2200" dirty="0"/>
          </a:p>
          <a:p>
            <a:r>
              <a:rPr lang="uk-UA" sz="2200" dirty="0" smtClean="0"/>
              <a:t>кількість </a:t>
            </a:r>
            <a:r>
              <a:rPr lang="uk-UA" sz="2200" dirty="0"/>
              <a:t>і різноманітність ресурсів, доступних </a:t>
            </a:r>
            <a:r>
              <a:rPr lang="uk-UA" sz="2200" dirty="0" smtClean="0"/>
              <a:t>учням у </a:t>
            </a:r>
            <a:r>
              <a:rPr lang="uk-UA" sz="2200" dirty="0"/>
              <a:t>позаурочний час суттєво зросла; </a:t>
            </a:r>
            <a:endParaRPr lang="ru-RU" sz="2200" dirty="0"/>
          </a:p>
          <a:p>
            <a:r>
              <a:rPr lang="uk-UA" sz="2200" dirty="0" smtClean="0"/>
              <a:t>локус </a:t>
            </a:r>
            <a:r>
              <a:rPr lang="uk-UA" sz="2200" dirty="0"/>
              <a:t>контролю в ініціації навчального процесу відійшов </a:t>
            </a:r>
            <a:r>
              <a:rPr lang="uk-UA" sz="2200" dirty="0" smtClean="0"/>
              <a:t>учням: </a:t>
            </a:r>
            <a:r>
              <a:rPr lang="uk-UA" sz="2200" dirty="0"/>
              <a:t>вони самі здатні ініціювати процес у будь-який зручний для них час, у будь-якому місці.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50229" y="811743"/>
            <a:ext cx="8761413" cy="1102782"/>
          </a:xfrm>
        </p:spPr>
        <p:txBody>
          <a:bodyPr/>
          <a:lstStyle/>
          <a:p>
            <a:pPr algn="ctr"/>
            <a:r>
              <a:rPr lang="uk-UA" dirty="0"/>
              <a:t>Зміни в системі освіти, зумовлені впровадженням </a:t>
            </a:r>
            <a:r>
              <a:rPr lang="uk-UA" dirty="0" smtClean="0"/>
              <a:t>ІКТ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43271"/>
              </p:ext>
            </p:extLst>
          </p:nvPr>
        </p:nvGraphicFramePr>
        <p:xfrm>
          <a:off x="2184046" y="2405572"/>
          <a:ext cx="7875196" cy="425109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988746">
                  <a:extLst>
                    <a:ext uri="{9D8B030D-6E8A-4147-A177-3AD203B41FA5}">
                      <a16:colId xmlns:a16="http://schemas.microsoft.com/office/drawing/2014/main" val="1195726455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4109129231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3868603992"/>
                    </a:ext>
                  </a:extLst>
                </a:gridCol>
              </a:tblGrid>
              <a:tr h="348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Традиційна 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Нова 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1881995046"/>
                  </a:ext>
                </a:extLst>
              </a:tr>
              <a:tr h="19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Роль учителя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Експерт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Партнер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3218805374"/>
                  </a:ext>
                </a:extLst>
              </a:tr>
              <a:tr h="353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Процес навчання 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центрі процесу – вчитель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центрі процесу – учень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413547516"/>
                  </a:ext>
                </a:extLst>
              </a:tr>
              <a:tr h="693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Критерії успішності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Демонстрація наявного рівня знань, умінь, навичок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Демонстрація покращення рівня особистих знань, умінь, навичок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2289100043"/>
                  </a:ext>
                </a:extLst>
              </a:tr>
              <a:tr h="535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Тип знань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Отримання, накопичення, відтворення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Інтерпретація, пояснення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4146116307"/>
                  </a:ext>
                </a:extLst>
              </a:tr>
              <a:tr h="54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Методи контролю знань 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Тестування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Практико- орієнтовані завдання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1283641516"/>
                  </a:ext>
                </a:extLst>
              </a:tr>
              <a:tr h="718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Освітня парадигма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-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</a:rPr>
                        <a:t>Змістово</a:t>
                      </a:r>
                      <a:r>
                        <a:rPr lang="uk-UA" sz="1400" dirty="0" smtClean="0">
                          <a:effectLst/>
                        </a:rPr>
                        <a:t>-орієнтована</a:t>
                      </a:r>
                      <a:r>
                        <a:rPr lang="uk-UA" sz="1400" dirty="0">
                          <a:effectLst/>
                        </a:rPr>
                        <a:t>;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 орієнтована на педагога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 Процесно-орієнтована;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 орієнтована на учня/студента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148122107"/>
                  </a:ext>
                </a:extLst>
              </a:tr>
              <a:tr h="773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Форма навчально-виховної роботи, що переважає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Групова робота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9" marR="56169" marT="0" marB="0"/>
                </a:tc>
                <a:extLst>
                  <a:ext uri="{0D108BD9-81ED-4DB2-BD59-A6C34878D82A}">
                    <a16:rowId xmlns:a16="http://schemas.microsoft.com/office/drawing/2014/main" val="4066646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5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283371"/>
              </p:ext>
            </p:extLst>
          </p:nvPr>
        </p:nvGraphicFramePr>
        <p:xfrm>
          <a:off x="1103766" y="469899"/>
          <a:ext cx="9477374" cy="592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80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/>
              <a:t>Сучасний рівень розвитку ІКТ значно розширює можливості для вчителів та учнів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197586" cy="3416300"/>
          </a:xfrm>
        </p:spPr>
        <p:txBody>
          <a:bodyPr/>
          <a:lstStyle/>
          <a:p>
            <a:r>
              <a:rPr lang="uk-UA" sz="2400" dirty="0" smtClean="0"/>
              <a:t>спрощує </a:t>
            </a:r>
            <a:r>
              <a:rPr lang="uk-UA" sz="2400" dirty="0"/>
              <a:t>доступ до освітніх та професійних даних і </a:t>
            </a:r>
            <a:r>
              <a:rPr lang="uk-UA" sz="2400" dirty="0" smtClean="0"/>
              <a:t>відомостей;</a:t>
            </a:r>
          </a:p>
          <a:p>
            <a:r>
              <a:rPr lang="uk-UA" sz="2400" dirty="0" smtClean="0"/>
              <a:t>покращує </a:t>
            </a:r>
            <a:r>
              <a:rPr lang="uk-UA" sz="2400" dirty="0"/>
              <a:t>функціональні можливості та ефективність управління засобами навчання; </a:t>
            </a:r>
            <a:endParaRPr lang="uk-UA" sz="2400" dirty="0" smtClean="0"/>
          </a:p>
          <a:p>
            <a:r>
              <a:rPr lang="uk-UA" sz="2400" dirty="0" smtClean="0"/>
              <a:t>сприяє </a:t>
            </a:r>
            <a:r>
              <a:rPr lang="uk-UA" sz="2400" dirty="0"/>
              <a:t>інтеграції національних інформаційних освітніх систем у світову мережу; </a:t>
            </a:r>
            <a:endParaRPr lang="uk-UA" sz="2400" dirty="0" smtClean="0"/>
          </a:p>
          <a:p>
            <a:r>
              <a:rPr lang="uk-UA" sz="2400" dirty="0" smtClean="0"/>
              <a:t>сприяє </a:t>
            </a:r>
            <a:r>
              <a:rPr lang="uk-UA" sz="2400" dirty="0"/>
              <a:t>доступу до міжнародних інформаційних ресурсів в галузі освіти, науки і культури.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754592"/>
            <a:ext cx="8761413" cy="1112307"/>
          </a:xfrm>
        </p:spPr>
        <p:txBody>
          <a:bodyPr/>
          <a:lstStyle/>
          <a:p>
            <a:pPr algn="ctr"/>
            <a:r>
              <a:rPr lang="uk-UA" b="1" i="1" dirty="0"/>
              <a:t>Ш</a:t>
            </a:r>
            <a:r>
              <a:rPr lang="uk-UA" b="1" i="1" dirty="0" smtClean="0"/>
              <a:t>ляхи </a:t>
            </a:r>
            <a:r>
              <a:rPr lang="uk-UA" b="1" i="1" dirty="0"/>
              <a:t>використання ІКТ в інклюзивній освіті: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48337"/>
              </p:ext>
            </p:extLst>
          </p:nvPr>
        </p:nvGraphicFramePr>
        <p:xfrm>
          <a:off x="1831975" y="2689225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79" y="2352675"/>
            <a:ext cx="3702795" cy="1600200"/>
          </a:xfrm>
        </p:spPr>
        <p:txBody>
          <a:bodyPr/>
          <a:lstStyle/>
          <a:p>
            <a:pPr algn="ctr"/>
            <a:r>
              <a:rPr lang="uk-UA" sz="2800" b="1" dirty="0" smtClean="0"/>
              <a:t>Загальні переваги </a:t>
            </a:r>
            <a:r>
              <a:rPr lang="uk-UA" sz="2800" b="1" dirty="0"/>
              <a:t>використання ІКТ в інклюзивній </a:t>
            </a:r>
            <a:r>
              <a:rPr lang="uk-UA" sz="2800" b="1" dirty="0" smtClean="0"/>
              <a:t>освіті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608757"/>
              </p:ext>
            </p:extLst>
          </p:nvPr>
        </p:nvGraphicFramePr>
        <p:xfrm>
          <a:off x="5210625" y="815765"/>
          <a:ext cx="6219375" cy="560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355" y="2085975"/>
            <a:ext cx="2793158" cy="1600200"/>
          </a:xfrm>
        </p:spPr>
        <p:txBody>
          <a:bodyPr/>
          <a:lstStyle/>
          <a:p>
            <a:pPr algn="ctr"/>
            <a:r>
              <a:rPr lang="uk-UA" sz="3600" b="1" dirty="0"/>
              <a:t>Переваги для учнів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51338"/>
              </p:ext>
            </p:extLst>
          </p:nvPr>
        </p:nvGraphicFramePr>
        <p:xfrm>
          <a:off x="5048249" y="752475"/>
          <a:ext cx="6791326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04" y="2200275"/>
            <a:ext cx="3531345" cy="1600200"/>
          </a:xfrm>
        </p:spPr>
        <p:txBody>
          <a:bodyPr/>
          <a:lstStyle/>
          <a:p>
            <a:pPr algn="ctr"/>
            <a:r>
              <a:rPr lang="uk-UA" sz="3600" b="1" dirty="0"/>
              <a:t>Переваги для </a:t>
            </a:r>
            <a:r>
              <a:rPr lang="uk-UA" sz="3600" b="1" dirty="0" smtClean="0"/>
              <a:t>педагогів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0745"/>
              </p:ext>
            </p:extLst>
          </p:nvPr>
        </p:nvGraphicFramePr>
        <p:xfrm>
          <a:off x="5048249" y="752475"/>
          <a:ext cx="6791326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668" y="930066"/>
            <a:ext cx="7950945" cy="706964"/>
          </a:xfrm>
        </p:spPr>
        <p:txBody>
          <a:bodyPr/>
          <a:lstStyle/>
          <a:p>
            <a:pPr algn="ctr"/>
            <a:r>
              <a:rPr lang="uk-UA" sz="3200" b="1" dirty="0"/>
              <a:t>О</a:t>
            </a:r>
            <a:r>
              <a:rPr lang="uk-UA" sz="3200" b="1" dirty="0" smtClean="0"/>
              <a:t>сновних </a:t>
            </a:r>
            <a:r>
              <a:rPr lang="uk-UA" sz="3200" b="1" dirty="0"/>
              <a:t>напрямів, за якими доцільно здійснювати ІКТ підтримку інклюзивного навчання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43" y="2451099"/>
            <a:ext cx="9760696" cy="4102101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визначення </a:t>
            </a:r>
            <a:r>
              <a:rPr lang="uk-UA" sz="2400" dirty="0"/>
              <a:t>початкового рівня особистісного розвитку </a:t>
            </a:r>
            <a:r>
              <a:rPr lang="uk-UA" sz="2400" dirty="0" smtClean="0"/>
              <a:t>учня, </a:t>
            </a:r>
            <a:r>
              <a:rPr lang="uk-UA" sz="2400" dirty="0"/>
              <a:t>тобто вихідного рівня, з яким він/вона розпочинає навчання; </a:t>
            </a:r>
            <a:endParaRPr lang="ru-RU" sz="2400" dirty="0"/>
          </a:p>
          <a:p>
            <a:pPr algn="just"/>
            <a:r>
              <a:rPr lang="uk-UA" sz="2400" dirty="0" smtClean="0"/>
              <a:t>підтримка </a:t>
            </a:r>
            <a:r>
              <a:rPr lang="uk-UA" sz="2400" dirty="0"/>
              <a:t>особистісного розвитку шляхом формування нових навичок або розвитку вже набутих; </a:t>
            </a:r>
            <a:endParaRPr lang="uk-UA" sz="2400" dirty="0">
              <a:sym typeface="Symbol" panose="05050102010706020507" pitchFamily="18" charset="2"/>
            </a:endParaRPr>
          </a:p>
          <a:p>
            <a:pPr algn="just"/>
            <a:r>
              <a:rPr lang="uk-UA" sz="2400" dirty="0" smtClean="0"/>
              <a:t>покращення </a:t>
            </a:r>
            <a:r>
              <a:rPr lang="uk-UA" sz="2400" dirty="0"/>
              <a:t>доступу до освітніх ресурсів; </a:t>
            </a:r>
            <a:endParaRPr lang="ru-RU" sz="2400" dirty="0"/>
          </a:p>
          <a:p>
            <a:pPr algn="just"/>
            <a:r>
              <a:rPr lang="uk-UA" sz="2400" dirty="0" smtClean="0"/>
              <a:t>подолання </a:t>
            </a:r>
            <a:r>
              <a:rPr lang="uk-UA" sz="2400" dirty="0"/>
              <a:t>географічної чи соціальної шляхом комунікаційної та мережної підтримки; </a:t>
            </a:r>
            <a:endParaRPr lang="ru-RU" sz="2400" dirty="0"/>
          </a:p>
          <a:p>
            <a:pPr algn="just"/>
            <a:r>
              <a:rPr lang="uk-UA" sz="2400" dirty="0" smtClean="0"/>
              <a:t>посилення </a:t>
            </a:r>
            <a:r>
              <a:rPr lang="uk-UA" sz="2400" dirty="0"/>
              <a:t>мотивації до використання та обізнаності щодо переваг </a:t>
            </a:r>
            <a:r>
              <a:rPr lang="uk-UA" sz="2400" dirty="0" smtClean="0"/>
              <a:t>ІКТ, </a:t>
            </a:r>
            <a:r>
              <a:rPr lang="uk-UA" sz="2400" dirty="0"/>
              <a:t>як засобу підтримки інклюзивного навчання.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11718"/>
            <a:ext cx="9417796" cy="1198032"/>
          </a:xfrm>
        </p:spPr>
        <p:txBody>
          <a:bodyPr/>
          <a:lstStyle/>
          <a:p>
            <a:pPr algn="ctr"/>
            <a:r>
              <a:rPr lang="uk-UA" sz="3200" b="1" dirty="0" smtClean="0"/>
              <a:t>Основні типи ІКТ для </a:t>
            </a:r>
            <a:r>
              <a:rPr lang="uk-UA" sz="3200" b="1" dirty="0"/>
              <a:t>використання в якості засобу підтримки інклюзивного навчання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84538"/>
              </p:ext>
            </p:extLst>
          </p:nvPr>
        </p:nvGraphicFramePr>
        <p:xfrm>
          <a:off x="1278779" y="2508249"/>
          <a:ext cx="9827371" cy="407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94638" y="679572"/>
            <a:ext cx="6896101" cy="2730709"/>
          </a:xfrm>
        </p:spPr>
        <p:txBody>
          <a:bodyPr>
            <a:noAutofit/>
          </a:bodyPr>
          <a:lstStyle/>
          <a:p>
            <a:r>
              <a:rPr lang="uk-UA" sz="2800" dirty="0"/>
              <a:t>Доступність інформаційно-комунікаційних технологій (ІКТ) кардинально змінює способи роботи з даними, спрощує процеси отримання знань, обміну досвідом та взаємодії між людьми.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7225" y="3784599"/>
            <a:ext cx="10533514" cy="2501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dirty="0"/>
              <a:t>Необхідність формування у підростаючого покоління навичок самостійного, критичного, оперативного мислення, адаптації та орієнтування у інформаційно-насиченому просторі висуває нові вимоги до змісту освіти, його оновлення та модернізації. </a:t>
            </a:r>
            <a:endParaRPr lang="ru-RU" sz="2800" dirty="0"/>
          </a:p>
        </p:txBody>
      </p:sp>
      <p:pic>
        <p:nvPicPr>
          <p:cNvPr id="1026" name="Picture 2" descr="Какие проекты профинансирует Фонд развития ИКТ | NORMA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0" y="679572"/>
            <a:ext cx="4003938" cy="2670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7280" y="2638425"/>
            <a:ext cx="3864720" cy="1600200"/>
          </a:xfrm>
        </p:spPr>
        <p:txBody>
          <a:bodyPr/>
          <a:lstStyle/>
          <a:p>
            <a:pPr algn="ctr"/>
            <a:r>
              <a:rPr lang="uk-UA" dirty="0"/>
              <a:t>Низка технологічних рішень, доступних і часто безкоштовних, сприяють розвитку середовищ ефективної навчальної взаємодії: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05400" y="1447800"/>
            <a:ext cx="6362699" cy="4572000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синхронної </a:t>
            </a:r>
            <a:r>
              <a:rPr lang="uk-UA" sz="2200" dirty="0"/>
              <a:t>та асинхронної комунікації і </a:t>
            </a:r>
            <a:r>
              <a:rPr lang="uk-UA" sz="2200" dirty="0" err="1"/>
              <a:t>колаборації</a:t>
            </a:r>
            <a:r>
              <a:rPr lang="uk-UA" sz="2200" dirty="0"/>
              <a:t> (електронна пошта, онлайн дошки, чати, форуми, веб-конференції тощо);</a:t>
            </a:r>
            <a:endParaRPr lang="ru-RU" sz="2200" dirty="0"/>
          </a:p>
          <a:p>
            <a:r>
              <a:rPr lang="uk-UA" sz="2200" dirty="0" smtClean="0"/>
              <a:t>мультимедійної </a:t>
            </a:r>
            <a:r>
              <a:rPr lang="uk-UA" sz="2200" dirty="0" err="1"/>
              <a:t>інтеракції</a:t>
            </a:r>
            <a:r>
              <a:rPr lang="uk-UA" sz="2200" dirty="0"/>
              <a:t> (симуляції, доповнена реальність, </a:t>
            </a:r>
            <a:r>
              <a:rPr lang="uk-UA" sz="2200" dirty="0" err="1"/>
              <a:t>гейміфікація</a:t>
            </a:r>
            <a:r>
              <a:rPr lang="uk-UA" sz="2200" dirty="0"/>
              <a:t>);</a:t>
            </a:r>
            <a:endParaRPr lang="ru-RU" sz="2200" dirty="0"/>
          </a:p>
          <a:p>
            <a:r>
              <a:rPr lang="uk-UA" sz="2200" dirty="0" smtClean="0"/>
              <a:t>інноваційних </a:t>
            </a:r>
            <a:r>
              <a:rPr lang="uk-UA" sz="2200" dirty="0"/>
              <a:t>методик оцінювання (адаптивне тестування, </a:t>
            </a:r>
            <a:r>
              <a:rPr lang="uk-UA" sz="2200" dirty="0" err="1"/>
              <a:t>самооцінювання</a:t>
            </a:r>
            <a:r>
              <a:rPr lang="uk-UA" sz="2200" dirty="0"/>
              <a:t>, онлайн-тестування тощо</a:t>
            </a:r>
            <a:r>
              <a:rPr lang="uk-UA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49843"/>
            <a:ext cx="9332071" cy="706964"/>
          </a:xfrm>
        </p:spPr>
        <p:txBody>
          <a:bodyPr/>
          <a:lstStyle/>
          <a:p>
            <a:pPr algn="ctr"/>
            <a:r>
              <a:rPr lang="uk-UA" b="1" dirty="0" smtClean="0"/>
              <a:t>Проблем </a:t>
            </a:r>
            <a:r>
              <a:rPr lang="uk-UA" b="1" dirty="0"/>
              <a:t>впровадження ІКТ </a:t>
            </a:r>
            <a:r>
              <a:rPr lang="uk-UA" b="1" dirty="0" smtClean="0"/>
              <a:t>в інклюзивне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279" y="2451099"/>
            <a:ext cx="9503521" cy="41497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400" dirty="0"/>
              <a:t>висока вартість та/або низька доступність ІКТ, особливо </a:t>
            </a:r>
            <a:r>
              <a:rPr lang="uk-UA" sz="2400" dirty="0" err="1"/>
              <a:t>асистивних</a:t>
            </a:r>
            <a:r>
              <a:rPr lang="uk-UA" sz="2400" dirty="0"/>
              <a:t> (допоміжних) технологій; </a:t>
            </a:r>
            <a:endParaRPr lang="ru-RU" sz="2400" dirty="0"/>
          </a:p>
          <a:p>
            <a:pPr algn="just"/>
            <a:r>
              <a:rPr lang="uk-UA" sz="2400" dirty="0" smtClean="0"/>
              <a:t>відмова </a:t>
            </a:r>
            <a:r>
              <a:rPr lang="uk-UA" sz="2400" dirty="0"/>
              <a:t>від використання ІКТ внаслідок низького рівня ІКТ-компетентності користувачів, їх необізнаності щодо можливостей і переваг використання цих технологій в інклюзивному навчанні; </a:t>
            </a:r>
            <a:endParaRPr lang="ru-RU" sz="2400" dirty="0"/>
          </a:p>
          <a:p>
            <a:pPr algn="just"/>
            <a:r>
              <a:rPr lang="uk-UA" sz="2400" dirty="0" smtClean="0"/>
              <a:t>неготовність </a:t>
            </a:r>
            <a:r>
              <a:rPr lang="uk-UA" sz="2400" dirty="0"/>
              <a:t>педагогів використовувати ІКТ через невпевненість, негативне відношення до технологій загалом, недооцінення потенціалу цих технологій в роботі з людьми з ОПФР; </a:t>
            </a:r>
            <a:endParaRPr lang="ru-RU" sz="2400" dirty="0"/>
          </a:p>
          <a:p>
            <a:pPr algn="just"/>
            <a:r>
              <a:rPr lang="uk-UA" sz="2400" dirty="0" smtClean="0"/>
              <a:t>недостатня </a:t>
            </a:r>
            <a:r>
              <a:rPr lang="uk-UA" sz="2400" dirty="0"/>
              <a:t>підтримка педагогів та </a:t>
            </a:r>
            <a:r>
              <a:rPr lang="uk-UA" sz="2400" dirty="0" smtClean="0"/>
              <a:t>учнів, </a:t>
            </a:r>
            <a:r>
              <a:rPr lang="uk-UA" sz="2400" dirty="0"/>
              <a:t>у </a:t>
            </a:r>
            <a:r>
              <a:rPr lang="uk-UA" sz="2400" dirty="0" smtClean="0"/>
              <a:t>т. ч</a:t>
            </a:r>
            <a:r>
              <a:rPr lang="uk-UA" sz="2400" dirty="0"/>
              <a:t>. відсутність підготовки та технічної підтримки щодо використання спеціалізованих ІКТ тощо.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29" y="2495550"/>
            <a:ext cx="3683745" cy="1600200"/>
          </a:xfrm>
        </p:spPr>
        <p:txBody>
          <a:bodyPr/>
          <a:lstStyle/>
          <a:p>
            <a:pPr algn="ctr"/>
            <a:r>
              <a:rPr lang="uk-UA" sz="3200" b="1" dirty="0"/>
              <a:t>Головні умови успішного запровадження </a:t>
            </a:r>
            <a:r>
              <a:rPr lang="uk-UA" sz="3200" b="1" dirty="0" smtClean="0"/>
              <a:t>ІКТ в інклюзивне навчання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1253563"/>
              </p:ext>
            </p:extLst>
          </p:nvPr>
        </p:nvGraphicFramePr>
        <p:xfrm>
          <a:off x="4806314" y="1082465"/>
          <a:ext cx="6384425" cy="477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Відкрита освіта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41721" cy="3416300"/>
          </a:xfrm>
        </p:spPr>
        <p:txBody>
          <a:bodyPr>
            <a:noAutofit/>
          </a:bodyPr>
          <a:lstStyle/>
          <a:p>
            <a:pPr algn="just"/>
            <a:r>
              <a:rPr lang="uk-UA" sz="2800" dirty="0"/>
              <a:t>Розвиток освіти на основі принципів безперервності, доступності, особистісної спрямованості формує концептуально нову модель – </a:t>
            </a:r>
            <a:r>
              <a:rPr lang="uk-UA" sz="2800" b="1" dirty="0"/>
              <a:t>відкриту </a:t>
            </a:r>
            <a:r>
              <a:rPr lang="uk-UA" sz="2800" b="1" dirty="0" smtClean="0"/>
              <a:t>освіту</a:t>
            </a:r>
            <a:r>
              <a:rPr lang="uk-UA" sz="2800" dirty="0" smtClean="0"/>
              <a:t>.</a:t>
            </a:r>
          </a:p>
          <a:p>
            <a:pPr algn="just"/>
            <a:r>
              <a:rPr lang="uk-UA" sz="2800" dirty="0" smtClean="0"/>
              <a:t>Відкритість </a:t>
            </a:r>
            <a:r>
              <a:rPr lang="uk-UA" sz="2800" dirty="0"/>
              <a:t>освіти – це її здатність забезпечити відкритий простір для розвитку особистості, </a:t>
            </a:r>
            <a:r>
              <a:rPr lang="uk-UA" sz="2800" dirty="0" smtClean="0"/>
              <a:t>направленість </a:t>
            </a:r>
            <a:r>
              <a:rPr lang="uk-UA" sz="2800" dirty="0"/>
              <a:t>освітньої системи до інтересів і потреб особистості та суспільства.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9247942"/>
              </p:ext>
            </p:extLst>
          </p:nvPr>
        </p:nvGraphicFramePr>
        <p:xfrm>
          <a:off x="984250" y="1336675"/>
          <a:ext cx="1036955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6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66638" y="581025"/>
            <a:ext cx="9785902" cy="2438399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Часткове вирішення зазначених соціальних і освітніх проблем можливе за рахунок підвищення доступності ІКТ для окремих категорій населення, запровадження </a:t>
            </a:r>
            <a:r>
              <a:rPr lang="uk-UA" sz="2400" dirty="0" err="1"/>
              <a:t>репозитаріїв</a:t>
            </a:r>
            <a:r>
              <a:rPr lang="uk-UA" sz="2400" dirty="0"/>
              <a:t> відкритого доступу з освітнім і науковим контентом, що уможливить альтернативні шляхи отримання знань попри часові чи просторові </a:t>
            </a:r>
            <a:r>
              <a:rPr lang="uk-UA" sz="2400" dirty="0" smtClean="0"/>
              <a:t>обмеження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МОН розробило Національну стратегію розвитку інклюзивної освіти на  2020-2030 роки | ІВА «Освіта Україн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228975"/>
            <a:ext cx="6714047" cy="349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2504" y="2047875"/>
            <a:ext cx="4121896" cy="1962150"/>
          </a:xfrm>
        </p:spPr>
        <p:txBody>
          <a:bodyPr/>
          <a:lstStyle/>
          <a:p>
            <a:pPr algn="ctr"/>
            <a:r>
              <a:rPr lang="uk-UA" sz="2800" dirty="0"/>
              <a:t>ІКТ може стати суттєвим чинником позитивних змін, адже їх </a:t>
            </a:r>
            <a:r>
              <a:rPr lang="uk-UA" sz="2800" dirty="0" smtClean="0"/>
              <a:t>застосування: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03760" y="1400175"/>
            <a:ext cx="6507240" cy="4572000"/>
          </a:xfrm>
        </p:spPr>
        <p:txBody>
          <a:bodyPr>
            <a:normAutofit/>
          </a:bodyPr>
          <a:lstStyle/>
          <a:p>
            <a:r>
              <a:rPr lang="uk-UA" sz="2200" dirty="0"/>
              <a:t>дозволяє залучити більшу кількість учасників освіти з меншими </a:t>
            </a:r>
            <a:r>
              <a:rPr lang="uk-UA" sz="2200" dirty="0" smtClean="0"/>
              <a:t>витратами;</a:t>
            </a:r>
          </a:p>
          <a:p>
            <a:r>
              <a:rPr lang="uk-UA" sz="2200" dirty="0" smtClean="0"/>
              <a:t>задовольнити </a:t>
            </a:r>
            <a:r>
              <a:rPr lang="uk-UA" sz="2200" dirty="0"/>
              <a:t>вимоги соціальної справедливості для всіх груп </a:t>
            </a:r>
            <a:r>
              <a:rPr lang="uk-UA" sz="2200" dirty="0" smtClean="0"/>
              <a:t>населення;</a:t>
            </a:r>
          </a:p>
          <a:p>
            <a:r>
              <a:rPr lang="uk-UA" sz="2200" dirty="0" smtClean="0"/>
              <a:t>відкриває </a:t>
            </a:r>
            <a:r>
              <a:rPr lang="uk-UA" sz="2200" dirty="0"/>
              <a:t>широкі перспективи для покращення якості освіти, її доступності для осіб з </a:t>
            </a:r>
            <a:r>
              <a:rPr lang="uk-UA" sz="2200" dirty="0" smtClean="0"/>
              <a:t>ОПФР;</a:t>
            </a:r>
          </a:p>
          <a:p>
            <a:r>
              <a:rPr lang="uk-UA" sz="2200" dirty="0" smtClean="0"/>
              <a:t>сприяє </a:t>
            </a:r>
            <a:r>
              <a:rPr lang="uk-UA" sz="2200" dirty="0"/>
              <a:t>рівному доступу до інформації та освітніх послуг, повноцінній і плідній суспільній інтеграції.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54038"/>
            <a:ext cx="10058400" cy="1971675"/>
          </a:xfrm>
        </p:spPr>
        <p:txBody>
          <a:bodyPr>
            <a:noAutofit/>
          </a:bodyPr>
          <a:lstStyle/>
          <a:p>
            <a:pPr indent="552450" algn="just"/>
            <a:r>
              <a:rPr lang="uk-UA" sz="2800" dirty="0"/>
              <a:t>Одним з найважливіших напрямків розвитку сучасного суспільства є забезпечення сфери освіти теорією і практикою використання сучасних інформаційних </a:t>
            </a:r>
            <a:r>
              <a:rPr lang="uk-UA" sz="2800" dirty="0" smtClean="0"/>
              <a:t>технологій, </a:t>
            </a:r>
            <a:r>
              <a:rPr lang="uk-UA" sz="2800" dirty="0"/>
              <a:t>орієнтованих на реалізацію процесів навчання і виховання.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7486" y="3212432"/>
            <a:ext cx="6231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Впровадження новітніх інформаційно-комунікаційних технологій (ІКТ) у навчання відкриває великі можливості для вдосконалення освітніх педагогічних методик.</a:t>
            </a:r>
            <a:endParaRPr lang="ru-RU" sz="2800" dirty="0"/>
          </a:p>
        </p:txBody>
      </p:sp>
      <p:pic>
        <p:nvPicPr>
          <p:cNvPr id="2050" name="Picture 2" descr="Новини / Уряд запустить Національну програму цифрової грамот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" y="3033322"/>
            <a:ext cx="4548433" cy="339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Завдання сучасної освіти</a:t>
            </a:r>
            <a:endParaRPr lang="ru-RU" sz="4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DDD-CCC6-477E-98F2-6F23DF54129D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7747998"/>
              </p:ext>
            </p:extLst>
          </p:nvPr>
        </p:nvGraphicFramePr>
        <p:xfrm>
          <a:off x="1788367" y="2314575"/>
          <a:ext cx="8128000" cy="467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8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</TotalTime>
  <Words>1502</Words>
  <Application>Microsoft Office PowerPoint</Application>
  <PresentationFormat>Широкоэкранный</PresentationFormat>
  <Paragraphs>249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Symbol</vt:lpstr>
      <vt:lpstr>Times New Roman</vt:lpstr>
      <vt:lpstr>Wingdings 3</vt:lpstr>
      <vt:lpstr>Совет директоров</vt:lpstr>
      <vt:lpstr>ОСНОВИ ВИКОРИСТАННЯ ІНФОРМАЦІЙНИХ ТЕХНОЛОГІЙ У СПЕЦІАЛЬНІЙ ОСВІТІ</vt:lpstr>
      <vt:lpstr>План</vt:lpstr>
      <vt:lpstr>Презентация PowerPoint</vt:lpstr>
      <vt:lpstr>Відкрита освіта </vt:lpstr>
      <vt:lpstr>Презентация PowerPoint</vt:lpstr>
      <vt:lpstr>Часткове вирішення зазначених соціальних і освітніх проблем можливе за рахунок підвищення доступності ІКТ для окремих категорій населення, запровадження репозитаріїв відкритого доступу з освітнім і науковим контентом, що уможливить альтернативні шляхи отримання знань попри часові чи просторові обмеження</vt:lpstr>
      <vt:lpstr>ІКТ може стати суттєвим чинником позитивних змін, адже їх застосування: </vt:lpstr>
      <vt:lpstr>Презентация PowerPoint</vt:lpstr>
      <vt:lpstr>Завдання сучасної освіти</vt:lpstr>
      <vt:lpstr>Інформація і технологія </vt:lpstr>
      <vt:lpstr>Презентация PowerPoint</vt:lpstr>
      <vt:lpstr>Компоненти інформаційних технологій</vt:lpstr>
      <vt:lpstr>Презентация PowerPoint</vt:lpstr>
      <vt:lpstr>Напрямки використання ІКТ у навчальному процесі </vt:lpstr>
      <vt:lpstr>Інформаційні технології використовуються для розробки методичних і дидактичних матеріалів</vt:lpstr>
      <vt:lpstr>Програмне забезпечення інформаційних технологій навчального призначення</vt:lpstr>
      <vt:lpstr>Презентация PowerPoint</vt:lpstr>
      <vt:lpstr>Презентация PowerPoint</vt:lpstr>
      <vt:lpstr>Класифікація засобів ІКТ в залежності від методичного призначення</vt:lpstr>
      <vt:lpstr>Широке використання ІКТ та інтерактивних мультимедіа, спрощений доступ до глобальних мереж, дозволяє стверджувати, що: </vt:lpstr>
      <vt:lpstr>Зміни в системі освіти, зумовлені впровадженням ІКТ</vt:lpstr>
      <vt:lpstr>Презентация PowerPoint</vt:lpstr>
      <vt:lpstr>Сучасний рівень розвитку ІКТ значно розширює можливості для вчителів та учнів</vt:lpstr>
      <vt:lpstr>Шляхи використання ІКТ в інклюзивній освіті: </vt:lpstr>
      <vt:lpstr>Загальні переваги використання ІКТ в інклюзивній освіті</vt:lpstr>
      <vt:lpstr>Переваги для учнів</vt:lpstr>
      <vt:lpstr>Переваги для педагогів</vt:lpstr>
      <vt:lpstr>Основних напрямів, за якими доцільно здійснювати ІКТ підтримку інклюзивного навчання</vt:lpstr>
      <vt:lpstr>Основні типи ІКТ для використання в якості засобу підтримки інклюзивного навчання</vt:lpstr>
      <vt:lpstr>Низка технологічних рішень, доступних і часто безкоштовних, сприяють розвитку середовищ ефективної навчальної взаємодії:</vt:lpstr>
      <vt:lpstr>Проблем впровадження ІКТ в інклюзивне навчання</vt:lpstr>
      <vt:lpstr>Головні умови успішного запровадження ІКТ в інклюзивне навчання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ВИКОРИСТАННЯ ІНФОРМАЦІЙНИХ ТЕХНОЛОГІЙ У СПЕЦІАЛЬНІЙ ОСВІТІ</dc:title>
  <dc:creator>Home-PC</dc:creator>
  <cp:lastModifiedBy>Home-PC</cp:lastModifiedBy>
  <cp:revision>23</cp:revision>
  <dcterms:created xsi:type="dcterms:W3CDTF">2022-02-10T09:21:01Z</dcterms:created>
  <dcterms:modified xsi:type="dcterms:W3CDTF">2022-02-14T11:06:20Z</dcterms:modified>
</cp:coreProperties>
</file>