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40"/>
  </p:notesMasterIdLst>
  <p:sldIdLst>
    <p:sldId id="256" r:id="rId2"/>
    <p:sldId id="257" r:id="rId3"/>
    <p:sldId id="263" r:id="rId4"/>
    <p:sldId id="262" r:id="rId5"/>
    <p:sldId id="259" r:id="rId6"/>
    <p:sldId id="258" r:id="rId7"/>
    <p:sldId id="325" r:id="rId8"/>
    <p:sldId id="260" r:id="rId9"/>
    <p:sldId id="283" r:id="rId10"/>
    <p:sldId id="261" r:id="rId11"/>
    <p:sldId id="266" r:id="rId12"/>
    <p:sldId id="326" r:id="rId13"/>
    <p:sldId id="303" r:id="rId14"/>
    <p:sldId id="287" r:id="rId15"/>
    <p:sldId id="327" r:id="rId16"/>
    <p:sldId id="328" r:id="rId17"/>
    <p:sldId id="329" r:id="rId18"/>
    <p:sldId id="330" r:id="rId19"/>
    <p:sldId id="331" r:id="rId20"/>
    <p:sldId id="333" r:id="rId21"/>
    <p:sldId id="336" r:id="rId22"/>
    <p:sldId id="335" r:id="rId23"/>
    <p:sldId id="338" r:id="rId24"/>
    <p:sldId id="339" r:id="rId25"/>
    <p:sldId id="340" r:id="rId26"/>
    <p:sldId id="341" r:id="rId27"/>
    <p:sldId id="354" r:id="rId28"/>
    <p:sldId id="348" r:id="rId29"/>
    <p:sldId id="346" r:id="rId30"/>
    <p:sldId id="347" r:id="rId31"/>
    <p:sldId id="342" r:id="rId32"/>
    <p:sldId id="343" r:id="rId33"/>
    <p:sldId id="344" r:id="rId34"/>
    <p:sldId id="345" r:id="rId35"/>
    <p:sldId id="349" r:id="rId36"/>
    <p:sldId id="350" r:id="rId37"/>
    <p:sldId id="351" r:id="rId38"/>
    <p:sldId id="355" r:id="rId39"/>
  </p:sldIdLst>
  <p:sldSz cx="9144000" cy="5143500" type="screen16x9"/>
  <p:notesSz cx="6858000" cy="9144000"/>
  <p:embeddedFontLst>
    <p:embeddedFont>
      <p:font typeface="Barlow" panose="020B060402020202020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Nunito" panose="020B0604020202020204" charset="-52"/>
      <p:regular r:id="rId49"/>
      <p:bold r:id="rId50"/>
      <p:italic r:id="rId51"/>
      <p:boldItalic r:id="rId52"/>
    </p:embeddedFont>
    <p:embeddedFont>
      <p:font typeface="Quando" panose="020B0604020202020204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ADA88F-D77D-41E6-ADA1-E02495468CA0}">
  <a:tblStyle styleId="{F1ADA88F-D77D-41E6-ADA1-E02495468C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" name="Google Shape;68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0" name="Google Shape;68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5" name="Google Shape;6865;gb1c2217c3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6" name="Google Shape;6866;gb1c2217c3f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0" name="Google Shape;6990;ga953684262_0_15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1" name="Google Shape;6991;ga953684262_0_15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9" name="Google Shape;6919;gb1c5bc1518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0" name="Google Shape;6920;gb1c5bc1518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0213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6" name="Google Shape;8326;gb1c2217c3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7" name="Google Shape;8327;gb1c2217c3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5" name="Google Shape;7725;gb496c84d5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6" name="Google Shape;7726;gb496c84d5c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9" name="Google Shape;6919;gb1c5bc1518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0" name="Google Shape;6920;gb1c5bc1518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303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4" name="Google Shape;6924;gb53520a7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5" name="Google Shape;6925;gb53520a73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034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4" name="Google Shape;6924;gb53520a7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5" name="Google Shape;6925;gb53520a73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873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4" name="Google Shape;6924;gb53520a7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5" name="Google Shape;6925;gb53520a73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458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4" name="Google Shape;6924;gb53520a7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5" name="Google Shape;6925;gb53520a73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80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5" name="Google Shape;6815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6" name="Google Shape;6816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4" name="Google Shape;6924;gb53520a7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5" name="Google Shape;6925;gb53520a73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773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4" name="Google Shape;6924;gb53520a7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5" name="Google Shape;6925;gb53520a73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547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4" name="Google Shape;6924;gb53520a7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5" name="Google Shape;6925;gb53520a73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168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4" name="Google Shape;6924;gb53520a7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5" name="Google Shape;6925;gb53520a73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3781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4" name="Google Shape;6924;gb53520a7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5" name="Google Shape;6925;gb53520a73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265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4" name="Google Shape;6924;gb53520a7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5" name="Google Shape;6925;gb53520a73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0901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4" name="Google Shape;6924;gb53520a7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5" name="Google Shape;6925;gb53520a73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626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4" name="Google Shape;6924;gb53520a7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5" name="Google Shape;6925;gb53520a73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39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4" name="Google Shape;6924;gb53520a7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5" name="Google Shape;6925;gb53520a73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593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4" name="Google Shape;6924;gb53520a7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5" name="Google Shape;6925;gb53520a73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477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9" name="Google Shape;6919;gb1c5bc1518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0" name="Google Shape;6920;gb1c5bc1518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4" name="Google Shape;6924;gb53520a7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5" name="Google Shape;6925;gb53520a73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58140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4" name="Google Shape;6924;gb53520a7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5" name="Google Shape;6925;gb53520a73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45604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4" name="Google Shape;6924;gb53520a7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5" name="Google Shape;6925;gb53520a73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935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7" name="Google Shape;6897;ga95368426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8" name="Google Shape;6898;ga95368426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8" name="Google Shape;6838;gb1c2217c3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9" name="Google Shape;6839;gb1c2217c3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1" name="Google Shape;6821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2" name="Google Shape;6822;gb1c2217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7" name="Google Shape;6897;ga95368426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8" name="Google Shape;6898;ga95368426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215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7" name="Google Shape;6857;gb496c84d5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8" name="Google Shape;6858;gb496c84d5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6" name="Google Shape;7636;gb496c84d5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7" name="Google Shape;7637;gb496c84d5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95450" y="1595900"/>
            <a:ext cx="6353100" cy="18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4800" b="1">
                <a:solidFill>
                  <a:schemeClr val="accent1"/>
                </a:solidFill>
                <a:latin typeface="Quando"/>
                <a:ea typeface="Quando"/>
                <a:cs typeface="Quando"/>
                <a:sym typeface="Quand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95450" y="3375164"/>
            <a:ext cx="63531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13525" y="-753100"/>
            <a:ext cx="12347236" cy="8350160"/>
            <a:chOff x="-713525" y="-753100"/>
            <a:chExt cx="12347236" cy="8350160"/>
          </a:xfrm>
        </p:grpSpPr>
        <p:sp>
          <p:nvSpPr>
            <p:cNvPr id="12" name="Google Shape;12;p2"/>
            <p:cNvSpPr/>
            <p:nvPr/>
          </p:nvSpPr>
          <p:spPr>
            <a:xfrm rot="2700000">
              <a:off x="1309939" y="2656328"/>
              <a:ext cx="8345698" cy="2009739"/>
            </a:xfrm>
            <a:prstGeom prst="rect">
              <a:avLst/>
            </a:pr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713525" y="1594846"/>
              <a:ext cx="2223923" cy="2223923"/>
            </a:xfrm>
            <a:custGeom>
              <a:avLst/>
              <a:gdLst/>
              <a:ahLst/>
              <a:cxnLst/>
              <a:rect l="l" t="t" r="r" b="b"/>
              <a:pathLst>
                <a:path w="27826" h="27826" extrusionOk="0">
                  <a:moveTo>
                    <a:pt x="13907" y="762"/>
                  </a:moveTo>
                  <a:lnTo>
                    <a:pt x="27064" y="13919"/>
                  </a:lnTo>
                  <a:lnTo>
                    <a:pt x="13907" y="27063"/>
                  </a:lnTo>
                  <a:lnTo>
                    <a:pt x="763" y="13919"/>
                  </a:lnTo>
                  <a:lnTo>
                    <a:pt x="13907" y="762"/>
                  </a:lnTo>
                  <a:close/>
                  <a:moveTo>
                    <a:pt x="13907" y="0"/>
                  </a:moveTo>
                  <a:lnTo>
                    <a:pt x="1" y="13919"/>
                  </a:lnTo>
                  <a:lnTo>
                    <a:pt x="13907" y="27825"/>
                  </a:lnTo>
                  <a:lnTo>
                    <a:pt x="27826" y="13919"/>
                  </a:lnTo>
                  <a:lnTo>
                    <a:pt x="139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2550" y="-753100"/>
              <a:ext cx="4096588" cy="4096588"/>
            </a:xfrm>
            <a:custGeom>
              <a:avLst/>
              <a:gdLst/>
              <a:ahLst/>
              <a:cxnLst/>
              <a:rect l="l" t="t" r="r" b="b"/>
              <a:pathLst>
                <a:path w="51257" h="51257" extrusionOk="0">
                  <a:moveTo>
                    <a:pt x="42577" y="0"/>
                  </a:moveTo>
                  <a:lnTo>
                    <a:pt x="0" y="42577"/>
                  </a:lnTo>
                  <a:lnTo>
                    <a:pt x="8680" y="51256"/>
                  </a:lnTo>
                  <a:lnTo>
                    <a:pt x="51257" y="8680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7877594" y="-239487"/>
              <a:ext cx="1594807" cy="1557958"/>
              <a:chOff x="7869894" y="-425937"/>
              <a:chExt cx="1594807" cy="1557958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7965482" y="-303169"/>
                <a:ext cx="1441118" cy="1312421"/>
              </a:xfrm>
              <a:custGeom>
                <a:avLst/>
                <a:gdLst/>
                <a:ahLst/>
                <a:cxnLst/>
                <a:rect l="l" t="t" r="r" b="b"/>
                <a:pathLst>
                  <a:path w="31600" h="28778" extrusionOk="0">
                    <a:moveTo>
                      <a:pt x="15800" y="0"/>
                    </a:moveTo>
                    <a:cubicBezTo>
                      <a:pt x="12115" y="0"/>
                      <a:pt x="8430" y="1405"/>
                      <a:pt x="5620" y="4215"/>
                    </a:cubicBezTo>
                    <a:cubicBezTo>
                      <a:pt x="0" y="9835"/>
                      <a:pt x="0" y="18943"/>
                      <a:pt x="5620" y="24563"/>
                    </a:cubicBezTo>
                    <a:cubicBezTo>
                      <a:pt x="8430" y="27373"/>
                      <a:pt x="12115" y="28778"/>
                      <a:pt x="15800" y="28778"/>
                    </a:cubicBezTo>
                    <a:cubicBezTo>
                      <a:pt x="19485" y="28778"/>
                      <a:pt x="23170" y="27373"/>
                      <a:pt x="25980" y="24563"/>
                    </a:cubicBezTo>
                    <a:cubicBezTo>
                      <a:pt x="31600" y="18943"/>
                      <a:pt x="31600" y="9835"/>
                      <a:pt x="25980" y="4215"/>
                    </a:cubicBezTo>
                    <a:cubicBezTo>
                      <a:pt x="23170" y="1405"/>
                      <a:pt x="19485" y="0"/>
                      <a:pt x="1580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69894" y="-425937"/>
                <a:ext cx="1594807" cy="1557958"/>
              </a:xfrm>
              <a:custGeom>
                <a:avLst/>
                <a:gdLst/>
                <a:ahLst/>
                <a:cxnLst/>
                <a:rect l="l" t="t" r="r" b="b"/>
                <a:pathLst>
                  <a:path w="34970" h="34162" extrusionOk="0">
                    <a:moveTo>
                      <a:pt x="17743" y="1"/>
                    </a:moveTo>
                    <a:cubicBezTo>
                      <a:pt x="8312" y="1"/>
                      <a:pt x="656" y="7637"/>
                      <a:pt x="656" y="17075"/>
                    </a:cubicBezTo>
                    <a:cubicBezTo>
                      <a:pt x="656" y="26525"/>
                      <a:pt x="8312" y="34161"/>
                      <a:pt x="17743" y="34161"/>
                    </a:cubicBezTo>
                    <a:cubicBezTo>
                      <a:pt x="17794" y="34161"/>
                      <a:pt x="17845" y="34161"/>
                      <a:pt x="17896" y="34160"/>
                    </a:cubicBezTo>
                    <a:cubicBezTo>
                      <a:pt x="27314" y="34148"/>
                      <a:pt x="34958" y="26505"/>
                      <a:pt x="34969" y="17075"/>
                    </a:cubicBezTo>
                    <a:lnTo>
                      <a:pt x="34469" y="17075"/>
                    </a:lnTo>
                    <a:cubicBezTo>
                      <a:pt x="34469" y="23790"/>
                      <a:pt x="30433" y="29826"/>
                      <a:pt x="24230" y="32398"/>
                    </a:cubicBezTo>
                    <a:cubicBezTo>
                      <a:pt x="22182" y="33249"/>
                      <a:pt x="20030" y="33662"/>
                      <a:pt x="17896" y="33662"/>
                    </a:cubicBezTo>
                    <a:cubicBezTo>
                      <a:pt x="13581" y="33662"/>
                      <a:pt x="9339" y="31973"/>
                      <a:pt x="6168" y="28803"/>
                    </a:cubicBezTo>
                    <a:cubicBezTo>
                      <a:pt x="1418" y="24064"/>
                      <a:pt x="1" y="16932"/>
                      <a:pt x="2573" y="10729"/>
                    </a:cubicBezTo>
                    <a:cubicBezTo>
                      <a:pt x="5132" y="4538"/>
                      <a:pt x="11181" y="501"/>
                      <a:pt x="17896" y="501"/>
                    </a:cubicBezTo>
                    <a:lnTo>
                      <a:pt x="17896" y="1"/>
                    </a:lnTo>
                    <a:cubicBezTo>
                      <a:pt x="17845" y="1"/>
                      <a:pt x="17794" y="1"/>
                      <a:pt x="177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-417344" y="-568997"/>
              <a:ext cx="1594747" cy="1594747"/>
              <a:chOff x="425350" y="1080325"/>
              <a:chExt cx="1201950" cy="120195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425350" y="1080325"/>
                <a:ext cx="1201950" cy="1201950"/>
              </a:xfrm>
              <a:custGeom>
                <a:avLst/>
                <a:gdLst/>
                <a:ahLst/>
                <a:cxnLst/>
                <a:rect l="l" t="t" r="r" b="b"/>
                <a:pathLst>
                  <a:path w="48078" h="48078" extrusionOk="0">
                    <a:moveTo>
                      <a:pt x="24039" y="596"/>
                    </a:moveTo>
                    <a:cubicBezTo>
                      <a:pt x="36969" y="596"/>
                      <a:pt x="47482" y="11109"/>
                      <a:pt x="47482" y="24039"/>
                    </a:cubicBezTo>
                    <a:cubicBezTo>
                      <a:pt x="47482" y="36969"/>
                      <a:pt x="36969" y="47482"/>
                      <a:pt x="24039" y="47482"/>
                    </a:cubicBezTo>
                    <a:cubicBezTo>
                      <a:pt x="11120" y="47482"/>
                      <a:pt x="595" y="36969"/>
                      <a:pt x="595" y="24039"/>
                    </a:cubicBezTo>
                    <a:cubicBezTo>
                      <a:pt x="595" y="11109"/>
                      <a:pt x="11120" y="596"/>
                      <a:pt x="24039" y="596"/>
                    </a:cubicBezTo>
                    <a:close/>
                    <a:moveTo>
                      <a:pt x="24039" y="0"/>
                    </a:moveTo>
                    <a:cubicBezTo>
                      <a:pt x="10787" y="0"/>
                      <a:pt x="0" y="10787"/>
                      <a:pt x="0" y="24039"/>
                    </a:cubicBezTo>
                    <a:cubicBezTo>
                      <a:pt x="0" y="37291"/>
                      <a:pt x="10787" y="48078"/>
                      <a:pt x="24039" y="48078"/>
                    </a:cubicBezTo>
                    <a:cubicBezTo>
                      <a:pt x="37290" y="48078"/>
                      <a:pt x="48077" y="37291"/>
                      <a:pt x="48077" y="24039"/>
                    </a:cubicBezTo>
                    <a:cubicBezTo>
                      <a:pt x="48077" y="10787"/>
                      <a:pt x="37290" y="0"/>
                      <a:pt x="240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06600" y="1261600"/>
                <a:ext cx="839425" cy="839400"/>
              </a:xfrm>
              <a:custGeom>
                <a:avLst/>
                <a:gdLst/>
                <a:ahLst/>
                <a:cxnLst/>
                <a:rect l="l" t="t" r="r" b="b"/>
                <a:pathLst>
                  <a:path w="33577" h="33576" extrusionOk="0">
                    <a:moveTo>
                      <a:pt x="16789" y="0"/>
                    </a:moveTo>
                    <a:cubicBezTo>
                      <a:pt x="7514" y="0"/>
                      <a:pt x="1" y="7513"/>
                      <a:pt x="1" y="16788"/>
                    </a:cubicBezTo>
                    <a:cubicBezTo>
                      <a:pt x="1" y="26063"/>
                      <a:pt x="7514" y="33576"/>
                      <a:pt x="16789" y="33576"/>
                    </a:cubicBezTo>
                    <a:cubicBezTo>
                      <a:pt x="26064" y="33576"/>
                      <a:pt x="33577" y="26063"/>
                      <a:pt x="33577" y="16788"/>
                    </a:cubicBezTo>
                    <a:cubicBezTo>
                      <a:pt x="33577" y="7513"/>
                      <a:pt x="26064" y="0"/>
                      <a:pt x="1678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38774" y="3954961"/>
              <a:ext cx="1594751" cy="1594218"/>
              <a:chOff x="495875" y="3348150"/>
              <a:chExt cx="898350" cy="89805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495875" y="3348150"/>
                <a:ext cx="802525" cy="802525"/>
              </a:xfrm>
              <a:custGeom>
                <a:avLst/>
                <a:gdLst/>
                <a:ahLst/>
                <a:cxnLst/>
                <a:rect l="l" t="t" r="r" b="b"/>
                <a:pathLst>
                  <a:path w="32101" h="32101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8" y="32100"/>
                    </a:lnTo>
                    <a:lnTo>
                      <a:pt x="32100" y="418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43800" y="3395775"/>
                <a:ext cx="802500" cy="802800"/>
              </a:xfrm>
              <a:custGeom>
                <a:avLst/>
                <a:gdLst/>
                <a:ahLst/>
                <a:cxnLst/>
                <a:rect l="l" t="t" r="r" b="b"/>
                <a:pathLst>
                  <a:path w="32100" h="32112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7" y="32112"/>
                    </a:lnTo>
                    <a:lnTo>
                      <a:pt x="32100" y="430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91725" y="3443700"/>
                <a:ext cx="802500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32100" h="32100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7" y="32100"/>
                    </a:lnTo>
                    <a:lnTo>
                      <a:pt x="32100" y="418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25;p2"/>
            <p:cNvGrpSpPr/>
            <p:nvPr/>
          </p:nvGrpSpPr>
          <p:grpSpPr>
            <a:xfrm>
              <a:off x="692139" y="3523786"/>
              <a:ext cx="485258" cy="485687"/>
              <a:chOff x="606325" y="2521575"/>
              <a:chExt cx="339650" cy="339950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606325" y="2780525"/>
                <a:ext cx="809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3240" extrusionOk="0">
                    <a:moveTo>
                      <a:pt x="3239" y="1"/>
                    </a:moveTo>
                    <a:lnTo>
                      <a:pt x="0" y="644"/>
                    </a:lnTo>
                    <a:lnTo>
                      <a:pt x="2584" y="3239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70900" y="2715650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35800" y="2651050"/>
                <a:ext cx="80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3240" extrusionOk="0">
                    <a:moveTo>
                      <a:pt x="3227" y="1"/>
                    </a:moveTo>
                    <a:lnTo>
                      <a:pt x="0" y="643"/>
                    </a:lnTo>
                    <a:lnTo>
                      <a:pt x="2584" y="3239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00375" y="2586450"/>
                <a:ext cx="81000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28" extrusionOk="0">
                    <a:moveTo>
                      <a:pt x="3239" y="1"/>
                    </a:moveTo>
                    <a:lnTo>
                      <a:pt x="1" y="644"/>
                    </a:lnTo>
                    <a:lnTo>
                      <a:pt x="2585" y="3227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864975" y="2521575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" name="Google Shape;31;p2"/>
            <p:cNvSpPr/>
            <p:nvPr/>
          </p:nvSpPr>
          <p:spPr>
            <a:xfrm>
              <a:off x="7470099" y="3433449"/>
              <a:ext cx="3557397" cy="3558331"/>
            </a:xfrm>
            <a:custGeom>
              <a:avLst/>
              <a:gdLst/>
              <a:ahLst/>
              <a:cxnLst/>
              <a:rect l="l" t="t" r="r" b="b"/>
              <a:pathLst>
                <a:path w="45697" h="45709" extrusionOk="0">
                  <a:moveTo>
                    <a:pt x="22849" y="774"/>
                  </a:moveTo>
                  <a:lnTo>
                    <a:pt x="44935" y="22860"/>
                  </a:lnTo>
                  <a:lnTo>
                    <a:pt x="22849" y="44946"/>
                  </a:lnTo>
                  <a:lnTo>
                    <a:pt x="763" y="22860"/>
                  </a:lnTo>
                  <a:lnTo>
                    <a:pt x="22849" y="774"/>
                  </a:lnTo>
                  <a:close/>
                  <a:moveTo>
                    <a:pt x="22849" y="0"/>
                  </a:moveTo>
                  <a:lnTo>
                    <a:pt x="1" y="22860"/>
                  </a:lnTo>
                  <a:lnTo>
                    <a:pt x="22849" y="45708"/>
                  </a:lnTo>
                  <a:lnTo>
                    <a:pt x="45697" y="22860"/>
                  </a:lnTo>
                  <a:lnTo>
                    <a:pt x="228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864851" y="2828201"/>
              <a:ext cx="4768860" cy="4768860"/>
            </a:xfrm>
            <a:custGeom>
              <a:avLst/>
              <a:gdLst/>
              <a:ahLst/>
              <a:cxnLst/>
              <a:rect l="l" t="t" r="r" b="b"/>
              <a:pathLst>
                <a:path w="61259" h="61259" extrusionOk="0">
                  <a:moveTo>
                    <a:pt x="30624" y="1025"/>
                  </a:moveTo>
                  <a:lnTo>
                    <a:pt x="60235" y="30635"/>
                  </a:lnTo>
                  <a:lnTo>
                    <a:pt x="30624" y="60234"/>
                  </a:lnTo>
                  <a:lnTo>
                    <a:pt x="1025" y="30635"/>
                  </a:lnTo>
                  <a:lnTo>
                    <a:pt x="30624" y="1025"/>
                  </a:lnTo>
                  <a:close/>
                  <a:moveTo>
                    <a:pt x="30624" y="1"/>
                  </a:moveTo>
                  <a:lnTo>
                    <a:pt x="1" y="30635"/>
                  </a:lnTo>
                  <a:lnTo>
                    <a:pt x="30624" y="61258"/>
                  </a:lnTo>
                  <a:lnTo>
                    <a:pt x="61258" y="30635"/>
                  </a:lnTo>
                  <a:lnTo>
                    <a:pt x="30624" y="1"/>
                  </a:ln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2"/>
            <p:cNvGrpSpPr/>
            <p:nvPr/>
          </p:nvGrpSpPr>
          <p:grpSpPr>
            <a:xfrm>
              <a:off x="7016433" y="3886349"/>
              <a:ext cx="732116" cy="732762"/>
              <a:chOff x="606325" y="2521575"/>
              <a:chExt cx="339650" cy="339950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606325" y="2780525"/>
                <a:ext cx="809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3240" extrusionOk="0">
                    <a:moveTo>
                      <a:pt x="3239" y="1"/>
                    </a:moveTo>
                    <a:lnTo>
                      <a:pt x="0" y="644"/>
                    </a:lnTo>
                    <a:lnTo>
                      <a:pt x="2584" y="3239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70900" y="2715650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35800" y="2651050"/>
                <a:ext cx="80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3240" extrusionOk="0">
                    <a:moveTo>
                      <a:pt x="3227" y="1"/>
                    </a:moveTo>
                    <a:lnTo>
                      <a:pt x="0" y="643"/>
                    </a:lnTo>
                    <a:lnTo>
                      <a:pt x="2584" y="3239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00375" y="2586450"/>
                <a:ext cx="81000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28" extrusionOk="0">
                    <a:moveTo>
                      <a:pt x="3239" y="1"/>
                    </a:moveTo>
                    <a:lnTo>
                      <a:pt x="1" y="644"/>
                    </a:lnTo>
                    <a:lnTo>
                      <a:pt x="2585" y="3227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64975" y="2521575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5757508" y="4702263"/>
              <a:ext cx="852419" cy="227102"/>
              <a:chOff x="4304700" y="1736650"/>
              <a:chExt cx="331900" cy="884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4304700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36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36542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48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426425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8" y="3537"/>
                    </a:lnTo>
                    <a:lnTo>
                      <a:pt x="3537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487150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7" y="3537"/>
                    </a:lnTo>
                    <a:lnTo>
                      <a:pt x="3549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54787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32" y="1"/>
                    </a:moveTo>
                    <a:lnTo>
                      <a:pt x="1" y="3120"/>
                    </a:lnTo>
                    <a:lnTo>
                      <a:pt x="429" y="3537"/>
                    </a:lnTo>
                    <a:lnTo>
                      <a:pt x="3549" y="417"/>
                    </a:lnTo>
                    <a:lnTo>
                      <a:pt x="313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45;p2"/>
            <p:cNvGrpSpPr/>
            <p:nvPr/>
          </p:nvGrpSpPr>
          <p:grpSpPr>
            <a:xfrm>
              <a:off x="1900622" y="4411294"/>
              <a:ext cx="732115" cy="98489"/>
              <a:chOff x="1325150" y="3877975"/>
              <a:chExt cx="469425" cy="63150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1325150" y="3926200"/>
                <a:ext cx="395025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15801" h="597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15800" y="596"/>
                    </a:lnTo>
                    <a:lnTo>
                      <a:pt x="1580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399575" y="3877975"/>
                <a:ext cx="3950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15800" h="597" extrusionOk="0">
                    <a:moveTo>
                      <a:pt x="0" y="1"/>
                    </a:moveTo>
                    <a:lnTo>
                      <a:pt x="0" y="596"/>
                    </a:lnTo>
                    <a:lnTo>
                      <a:pt x="15800" y="596"/>
                    </a:lnTo>
                    <a:lnTo>
                      <a:pt x="158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6147306" y="395536"/>
              <a:ext cx="923133" cy="922941"/>
              <a:chOff x="4884525" y="1246125"/>
              <a:chExt cx="481325" cy="481225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5087825" y="1457275"/>
                <a:ext cx="159875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5762" extrusionOk="0">
                    <a:moveTo>
                      <a:pt x="3191" y="1"/>
                    </a:moveTo>
                    <a:cubicBezTo>
                      <a:pt x="2412" y="1"/>
                      <a:pt x="1638" y="314"/>
                      <a:pt x="1072" y="936"/>
                    </a:cubicBezTo>
                    <a:cubicBezTo>
                      <a:pt x="1" y="2103"/>
                      <a:pt x="72" y="3925"/>
                      <a:pt x="1251" y="5008"/>
                    </a:cubicBezTo>
                    <a:cubicBezTo>
                      <a:pt x="1800" y="5513"/>
                      <a:pt x="2494" y="5761"/>
                      <a:pt x="3189" y="5761"/>
                    </a:cubicBezTo>
                    <a:cubicBezTo>
                      <a:pt x="3969" y="5761"/>
                      <a:pt x="4749" y="5447"/>
                      <a:pt x="5323" y="4830"/>
                    </a:cubicBezTo>
                    <a:cubicBezTo>
                      <a:pt x="6394" y="3651"/>
                      <a:pt x="6311" y="1829"/>
                      <a:pt x="5144" y="758"/>
                    </a:cubicBezTo>
                    <a:cubicBezTo>
                      <a:pt x="4587" y="252"/>
                      <a:pt x="3887" y="1"/>
                      <a:pt x="319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954175" y="1331250"/>
                <a:ext cx="411675" cy="396100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5844" extrusionOk="0">
                    <a:moveTo>
                      <a:pt x="8546" y="2330"/>
                    </a:moveTo>
                    <a:cubicBezTo>
                      <a:pt x="9264" y="2330"/>
                      <a:pt x="9989" y="2468"/>
                      <a:pt x="10681" y="2751"/>
                    </a:cubicBezTo>
                    <a:cubicBezTo>
                      <a:pt x="12764" y="3620"/>
                      <a:pt x="14133" y="5656"/>
                      <a:pt x="14133" y="7918"/>
                    </a:cubicBezTo>
                    <a:cubicBezTo>
                      <a:pt x="14133" y="11002"/>
                      <a:pt x="11633" y="13514"/>
                      <a:pt x="8537" y="13514"/>
                    </a:cubicBezTo>
                    <a:cubicBezTo>
                      <a:pt x="6275" y="13514"/>
                      <a:pt x="4239" y="12145"/>
                      <a:pt x="3382" y="10061"/>
                    </a:cubicBezTo>
                    <a:cubicBezTo>
                      <a:pt x="2513" y="7966"/>
                      <a:pt x="2989" y="5572"/>
                      <a:pt x="4585" y="3965"/>
                    </a:cubicBezTo>
                    <a:cubicBezTo>
                      <a:pt x="5661" y="2896"/>
                      <a:pt x="7090" y="2330"/>
                      <a:pt x="8546" y="2330"/>
                    </a:cubicBezTo>
                    <a:close/>
                    <a:moveTo>
                      <a:pt x="8537" y="0"/>
                    </a:moveTo>
                    <a:cubicBezTo>
                      <a:pt x="5335" y="0"/>
                      <a:pt x="2453" y="1929"/>
                      <a:pt x="1227" y="4894"/>
                    </a:cubicBezTo>
                    <a:cubicBezTo>
                      <a:pt x="1" y="7847"/>
                      <a:pt x="679" y="11252"/>
                      <a:pt x="2941" y="13526"/>
                    </a:cubicBezTo>
                    <a:cubicBezTo>
                      <a:pt x="4455" y="15039"/>
                      <a:pt x="6479" y="15844"/>
                      <a:pt x="8541" y="15844"/>
                    </a:cubicBezTo>
                    <a:cubicBezTo>
                      <a:pt x="9562" y="15844"/>
                      <a:pt x="10592" y="15646"/>
                      <a:pt x="11574" y="15240"/>
                    </a:cubicBezTo>
                    <a:cubicBezTo>
                      <a:pt x="14526" y="14014"/>
                      <a:pt x="16467" y="11121"/>
                      <a:pt x="16467" y="7918"/>
                    </a:cubicBezTo>
                    <a:cubicBezTo>
                      <a:pt x="16467" y="3548"/>
                      <a:pt x="12919" y="0"/>
                      <a:pt x="8537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884525" y="1246125"/>
                <a:ext cx="283100" cy="283075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11323" extrusionOk="0">
                    <a:moveTo>
                      <a:pt x="11323" y="0"/>
                    </a:moveTo>
                    <a:cubicBezTo>
                      <a:pt x="5073" y="12"/>
                      <a:pt x="12" y="5072"/>
                      <a:pt x="1" y="11323"/>
                    </a:cubicBezTo>
                    <a:lnTo>
                      <a:pt x="596" y="11323"/>
                    </a:lnTo>
                    <a:cubicBezTo>
                      <a:pt x="608" y="5406"/>
                      <a:pt x="5406" y="607"/>
                      <a:pt x="11323" y="595"/>
                    </a:cubicBezTo>
                    <a:lnTo>
                      <a:pt x="113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2471350" y="4344369"/>
              <a:ext cx="2573240" cy="2476013"/>
              <a:chOff x="2740950" y="3974619"/>
              <a:chExt cx="2573240" cy="2476013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2740950" y="3974619"/>
                <a:ext cx="2573240" cy="2476013"/>
              </a:xfrm>
              <a:custGeom>
                <a:avLst/>
                <a:gdLst/>
                <a:ahLst/>
                <a:cxnLst/>
                <a:rect l="l" t="t" r="r" b="b"/>
                <a:pathLst>
                  <a:path w="38815" h="37347" extrusionOk="0">
                    <a:moveTo>
                      <a:pt x="20146" y="722"/>
                    </a:moveTo>
                    <a:cubicBezTo>
                      <a:pt x="30052" y="734"/>
                      <a:pt x="38088" y="8759"/>
                      <a:pt x="38100" y="18677"/>
                    </a:cubicBezTo>
                    <a:cubicBezTo>
                      <a:pt x="38100" y="25928"/>
                      <a:pt x="33719" y="32476"/>
                      <a:pt x="27016" y="35251"/>
                    </a:cubicBezTo>
                    <a:cubicBezTo>
                      <a:pt x="24794" y="36174"/>
                      <a:pt x="22460" y="36622"/>
                      <a:pt x="20146" y="36622"/>
                    </a:cubicBezTo>
                    <a:cubicBezTo>
                      <a:pt x="15476" y="36622"/>
                      <a:pt x="10885" y="34796"/>
                      <a:pt x="7454" y="31357"/>
                    </a:cubicBezTo>
                    <a:cubicBezTo>
                      <a:pt x="2322" y="26226"/>
                      <a:pt x="786" y="18510"/>
                      <a:pt x="3560" y="11807"/>
                    </a:cubicBezTo>
                    <a:cubicBezTo>
                      <a:pt x="6334" y="5092"/>
                      <a:pt x="12883" y="722"/>
                      <a:pt x="20146" y="722"/>
                    </a:cubicBezTo>
                    <a:close/>
                    <a:moveTo>
                      <a:pt x="20143" y="1"/>
                    </a:moveTo>
                    <a:cubicBezTo>
                      <a:pt x="15284" y="1"/>
                      <a:pt x="10508" y="1898"/>
                      <a:pt x="6942" y="5473"/>
                    </a:cubicBezTo>
                    <a:cubicBezTo>
                      <a:pt x="1596" y="10807"/>
                      <a:pt x="0" y="18844"/>
                      <a:pt x="2893" y="25821"/>
                    </a:cubicBezTo>
                    <a:cubicBezTo>
                      <a:pt x="5787" y="32798"/>
                      <a:pt x="12597" y="37346"/>
                      <a:pt x="20146" y="37346"/>
                    </a:cubicBezTo>
                    <a:cubicBezTo>
                      <a:pt x="30456" y="37334"/>
                      <a:pt x="38803" y="28976"/>
                      <a:pt x="38815" y="18677"/>
                    </a:cubicBezTo>
                    <a:cubicBezTo>
                      <a:pt x="38815" y="11117"/>
                      <a:pt x="34266" y="4306"/>
                      <a:pt x="27289" y="1425"/>
                    </a:cubicBezTo>
                    <a:cubicBezTo>
                      <a:pt x="24978" y="466"/>
                      <a:pt x="22550" y="1"/>
                      <a:pt x="201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" name="Google Shape;54;p2"/>
              <p:cNvGrpSpPr/>
              <p:nvPr/>
            </p:nvGrpSpPr>
            <p:grpSpPr>
              <a:xfrm>
                <a:off x="3256986" y="4391993"/>
                <a:ext cx="1640337" cy="1641924"/>
                <a:chOff x="2733950" y="3682425"/>
                <a:chExt cx="618575" cy="619150"/>
              </a:xfrm>
            </p:grpSpPr>
            <p:sp>
              <p:nvSpPr>
                <p:cNvPr id="55" name="Google Shape;55;p2"/>
                <p:cNvSpPr/>
                <p:nvPr/>
              </p:nvSpPr>
              <p:spPr>
                <a:xfrm>
                  <a:off x="3337300" y="3996750"/>
                  <a:ext cx="149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596" y="322"/>
                      </a:lnTo>
                      <a:lnTo>
                        <a:pt x="596" y="179"/>
                      </a:lnTo>
                      <a:cubicBezTo>
                        <a:pt x="549" y="72"/>
                        <a:pt x="441" y="12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32974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32572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325465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32745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3337300" y="3916975"/>
                  <a:ext cx="807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11" extrusionOk="0">
                      <a:moveTo>
                        <a:pt x="251" y="1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322" y="310"/>
                      </a:lnTo>
                      <a:cubicBezTo>
                        <a:pt x="310" y="203"/>
                        <a:pt x="275" y="108"/>
                        <a:pt x="25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329742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0" y="1"/>
                      </a:moveTo>
                      <a:cubicBezTo>
                        <a:pt x="298" y="1"/>
                        <a:pt x="274" y="4"/>
                        <a:pt x="250" y="10"/>
                      </a:cubicBezTo>
                      <a:cubicBezTo>
                        <a:pt x="108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81" y="10"/>
                      </a:cubicBezTo>
                      <a:cubicBezTo>
                        <a:pt x="364" y="4"/>
                        <a:pt x="343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32572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2" y="1"/>
                      </a:moveTo>
                      <a:cubicBezTo>
                        <a:pt x="107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3294450" y="38768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15" y="548"/>
                      </a:cubicBezTo>
                      <a:cubicBezTo>
                        <a:pt x="280" y="614"/>
                        <a:pt x="361" y="643"/>
                        <a:pt x="440" y="643"/>
                      </a:cubicBezTo>
                      <a:cubicBezTo>
                        <a:pt x="605" y="643"/>
                        <a:pt x="762" y="515"/>
                        <a:pt x="762" y="322"/>
                      </a:cubicBezTo>
                      <a:cubicBezTo>
                        <a:pt x="762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3254550" y="387680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329742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32745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33147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2" y="548"/>
                      </a:cubicBezTo>
                      <a:cubicBezTo>
                        <a:pt x="268" y="613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3274800" y="3856850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36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3"/>
                        <a:pt x="739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3314400" y="3857450"/>
                  <a:ext cx="14300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608" extrusionOk="0">
                      <a:moveTo>
                        <a:pt x="310" y="0"/>
                      </a:moveTo>
                      <a:cubicBezTo>
                        <a:pt x="0" y="143"/>
                        <a:pt x="95" y="608"/>
                        <a:pt x="441" y="608"/>
                      </a:cubicBezTo>
                      <a:cubicBezTo>
                        <a:pt x="488" y="608"/>
                        <a:pt x="524" y="596"/>
                        <a:pt x="572" y="584"/>
                      </a:cubicBezTo>
                      <a:cubicBezTo>
                        <a:pt x="488" y="381"/>
                        <a:pt x="405" y="191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32974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32572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3335825" y="3956775"/>
                  <a:ext cx="16100" cy="1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648" extrusionOk="0">
                      <a:moveTo>
                        <a:pt x="387" y="1"/>
                      </a:moveTo>
                      <a:cubicBezTo>
                        <a:pt x="260" y="1"/>
                        <a:pt x="135" y="74"/>
                        <a:pt x="84" y="207"/>
                      </a:cubicBezTo>
                      <a:cubicBezTo>
                        <a:pt x="0" y="409"/>
                        <a:pt x="155" y="635"/>
                        <a:pt x="381" y="647"/>
                      </a:cubicBezTo>
                      <a:cubicBezTo>
                        <a:pt x="489" y="647"/>
                        <a:pt x="584" y="599"/>
                        <a:pt x="643" y="516"/>
                      </a:cubicBezTo>
                      <a:cubicBezTo>
                        <a:pt x="631" y="361"/>
                        <a:pt x="619" y="230"/>
                        <a:pt x="608" y="87"/>
                      </a:cubicBezTo>
                      <a:cubicBezTo>
                        <a:pt x="544" y="28"/>
                        <a:pt x="46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32947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3254550" y="3956875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3337600" y="3925025"/>
                  <a:ext cx="955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10" y="310"/>
                      </a:cubicBezTo>
                      <a:lnTo>
                        <a:pt x="382" y="310"/>
                      </a:lnTo>
                      <a:cubicBezTo>
                        <a:pt x="358" y="214"/>
                        <a:pt x="334" y="107"/>
                        <a:pt x="310" y="12"/>
                      </a:cubicBezTo>
                      <a:cubicBezTo>
                        <a:pt x="310" y="12"/>
                        <a:pt x="310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329742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32745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33147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9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3274800" y="3936925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0"/>
                      </a:moveTo>
                      <a:cubicBezTo>
                        <a:pt x="143" y="0"/>
                        <a:pt x="1" y="334"/>
                        <a:pt x="191" y="536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3"/>
                        <a:pt x="739" y="310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331470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3" y="1"/>
                        <a:pt x="0" y="347"/>
                        <a:pt x="202" y="537"/>
                      </a:cubicBezTo>
                      <a:cubicBezTo>
                        <a:pt x="268" y="603"/>
                        <a:pt x="348" y="632"/>
                        <a:pt x="427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39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3337300" y="4078900"/>
                  <a:ext cx="3000" cy="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39" extrusionOk="0">
                      <a:moveTo>
                        <a:pt x="120" y="1"/>
                      </a:moveTo>
                      <a:lnTo>
                        <a:pt x="120" y="1"/>
                      </a:lnTo>
                      <a:cubicBezTo>
                        <a:pt x="49" y="60"/>
                        <a:pt x="1" y="144"/>
                        <a:pt x="1" y="239"/>
                      </a:cubicBezTo>
                      <a:lnTo>
                        <a:pt x="49" y="239"/>
                      </a:lnTo>
                      <a:cubicBezTo>
                        <a:pt x="72" y="167"/>
                        <a:pt x="96" y="84"/>
                        <a:pt x="1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329742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8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81" y="9"/>
                      </a:cubicBezTo>
                      <a:cubicBezTo>
                        <a:pt x="364" y="3"/>
                        <a:pt x="343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32572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7" y="24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3337600" y="4037100"/>
                  <a:ext cx="11650" cy="1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" h="637" extrusionOk="0">
                      <a:moveTo>
                        <a:pt x="311" y="1"/>
                      </a:moveTo>
                      <a:cubicBezTo>
                        <a:pt x="146" y="1"/>
                        <a:pt x="1" y="134"/>
                        <a:pt x="1" y="315"/>
                      </a:cubicBezTo>
                      <a:cubicBezTo>
                        <a:pt x="1" y="494"/>
                        <a:pt x="144" y="637"/>
                        <a:pt x="310" y="637"/>
                      </a:cubicBezTo>
                      <a:lnTo>
                        <a:pt x="370" y="637"/>
                      </a:lnTo>
                      <a:cubicBezTo>
                        <a:pt x="406" y="434"/>
                        <a:pt x="441" y="244"/>
                        <a:pt x="465" y="42"/>
                      </a:cubicBezTo>
                      <a:cubicBezTo>
                        <a:pt x="414" y="13"/>
                        <a:pt x="362" y="1"/>
                        <a:pt x="31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329475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3254550" y="4036925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3337425" y="4004800"/>
                  <a:ext cx="15100" cy="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328" extrusionOk="0">
                      <a:moveTo>
                        <a:pt x="8" y="0"/>
                      </a:moveTo>
                      <a:cubicBezTo>
                        <a:pt x="1" y="204"/>
                        <a:pt x="158" y="328"/>
                        <a:pt x="322" y="328"/>
                      </a:cubicBezTo>
                      <a:cubicBezTo>
                        <a:pt x="427" y="328"/>
                        <a:pt x="534" y="278"/>
                        <a:pt x="603" y="167"/>
                      </a:cubicBez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329742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501" y="311"/>
                        <a:pt x="643" y="168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3274800" y="405687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191" y="548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33147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8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32745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33147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3297425" y="4157200"/>
                  <a:ext cx="747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0" extrusionOk="0">
                      <a:moveTo>
                        <a:pt x="250" y="0"/>
                      </a:moveTo>
                      <a:cubicBezTo>
                        <a:pt x="108" y="24"/>
                        <a:pt x="0" y="155"/>
                        <a:pt x="0" y="310"/>
                      </a:cubicBezTo>
                      <a:lnTo>
                        <a:pt x="96" y="310"/>
                      </a:lnTo>
                      <a:cubicBezTo>
                        <a:pt x="167" y="214"/>
                        <a:pt x="239" y="107"/>
                        <a:pt x="29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32572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7" y="36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67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3294525" y="4117300"/>
                  <a:ext cx="190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644" extrusionOk="0">
                      <a:moveTo>
                        <a:pt x="424" y="0"/>
                      </a:moveTo>
                      <a:cubicBezTo>
                        <a:pt x="147" y="0"/>
                        <a:pt x="1" y="338"/>
                        <a:pt x="200" y="548"/>
                      </a:cubicBezTo>
                      <a:cubicBezTo>
                        <a:pt x="265" y="614"/>
                        <a:pt x="347" y="643"/>
                        <a:pt x="428" y="643"/>
                      </a:cubicBezTo>
                      <a:cubicBezTo>
                        <a:pt x="596" y="643"/>
                        <a:pt x="759" y="515"/>
                        <a:pt x="759" y="322"/>
                      </a:cubicBezTo>
                      <a:cubicBezTo>
                        <a:pt x="759" y="143"/>
                        <a:pt x="617" y="1"/>
                        <a:pt x="438" y="1"/>
                      </a:cubicBezTo>
                      <a:cubicBezTo>
                        <a:pt x="433" y="0"/>
                        <a:pt x="428" y="0"/>
                        <a:pt x="42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325465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3337600" y="4084850"/>
                  <a:ext cx="925" cy="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85" extrusionOk="0">
                      <a:moveTo>
                        <a:pt x="1" y="1"/>
                      </a:moveTo>
                      <a:cubicBezTo>
                        <a:pt x="1" y="37"/>
                        <a:pt x="1" y="60"/>
                        <a:pt x="13" y="84"/>
                      </a:cubicBezTo>
                      <a:cubicBezTo>
                        <a:pt x="13" y="60"/>
                        <a:pt x="25" y="37"/>
                        <a:pt x="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329742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3274800" y="4136950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191" y="548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32745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3315275" y="4097050"/>
                  <a:ext cx="173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644" extrusionOk="0">
                      <a:moveTo>
                        <a:pt x="406" y="1"/>
                      </a:moveTo>
                      <a:cubicBezTo>
                        <a:pt x="1" y="25"/>
                        <a:pt x="1" y="608"/>
                        <a:pt x="406" y="644"/>
                      </a:cubicBezTo>
                      <a:cubicBezTo>
                        <a:pt x="441" y="632"/>
                        <a:pt x="489" y="632"/>
                        <a:pt x="525" y="620"/>
                      </a:cubicBezTo>
                      <a:cubicBezTo>
                        <a:pt x="584" y="465"/>
                        <a:pt x="644" y="322"/>
                        <a:pt x="691" y="180"/>
                      </a:cubicBezTo>
                      <a:cubicBezTo>
                        <a:pt x="644" y="72"/>
                        <a:pt x="525" y="1"/>
                        <a:pt x="40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3254050" y="4197075"/>
                  <a:ext cx="178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596" extrusionOk="0">
                      <a:moveTo>
                        <a:pt x="436" y="0"/>
                      </a:moveTo>
                      <a:cubicBezTo>
                        <a:pt x="113" y="0"/>
                        <a:pt x="1" y="431"/>
                        <a:pt x="283" y="596"/>
                      </a:cubicBezTo>
                      <a:cubicBezTo>
                        <a:pt x="342" y="536"/>
                        <a:pt x="390" y="477"/>
                        <a:pt x="450" y="417"/>
                      </a:cubicBezTo>
                      <a:cubicBezTo>
                        <a:pt x="545" y="334"/>
                        <a:pt x="628" y="239"/>
                        <a:pt x="712" y="143"/>
                      </a:cubicBezTo>
                      <a:cubicBezTo>
                        <a:pt x="652" y="60"/>
                        <a:pt x="557" y="0"/>
                        <a:pt x="450" y="0"/>
                      </a:cubicBezTo>
                      <a:cubicBezTo>
                        <a:pt x="445" y="0"/>
                        <a:pt x="441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3297425" y="4164925"/>
                  <a:ext cx="2400" cy="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120" extrusionOk="0">
                      <a:moveTo>
                        <a:pt x="0" y="1"/>
                      </a:moveTo>
                      <a:cubicBezTo>
                        <a:pt x="0" y="36"/>
                        <a:pt x="0" y="84"/>
                        <a:pt x="24" y="120"/>
                      </a:cubicBezTo>
                      <a:cubicBezTo>
                        <a:pt x="48" y="84"/>
                        <a:pt x="72" y="48"/>
                        <a:pt x="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3277475" y="4177125"/>
                  <a:ext cx="125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61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cubicBezTo>
                        <a:pt x="1" y="406"/>
                        <a:pt x="36" y="501"/>
                        <a:pt x="108" y="560"/>
                      </a:cubicBezTo>
                      <a:cubicBezTo>
                        <a:pt x="239" y="394"/>
                        <a:pt x="382" y="227"/>
                        <a:pt x="501" y="60"/>
                      </a:cubicBezTo>
                      <a:cubicBezTo>
                        <a:pt x="453" y="25"/>
                        <a:pt x="382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321735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31771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3174500" y="37166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17" y="1"/>
                      </a:moveTo>
                      <a:cubicBezTo>
                        <a:pt x="131" y="13"/>
                        <a:pt x="0" y="358"/>
                        <a:pt x="214" y="549"/>
                      </a:cubicBezTo>
                      <a:cubicBezTo>
                        <a:pt x="280" y="614"/>
                        <a:pt x="359" y="643"/>
                        <a:pt x="437" y="643"/>
                      </a:cubicBezTo>
                      <a:cubicBezTo>
                        <a:pt x="598" y="643"/>
                        <a:pt x="750" y="516"/>
                        <a:pt x="750" y="322"/>
                      </a:cubicBezTo>
                      <a:cubicBezTo>
                        <a:pt x="750" y="263"/>
                        <a:pt x="738" y="203"/>
                        <a:pt x="703" y="156"/>
                      </a:cubicBezTo>
                      <a:cubicBezTo>
                        <a:pt x="607" y="96"/>
                        <a:pt x="524" y="48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319442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32173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31771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3214475" y="3796725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2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3174575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321735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31944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32346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31944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32346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32173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1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32" y="155"/>
                        <a:pt x="536" y="25"/>
                        <a:pt x="38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317717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3" y="1"/>
                      </a:moveTo>
                      <a:cubicBezTo>
                        <a:pt x="301" y="1"/>
                        <a:pt x="280" y="4"/>
                        <a:pt x="262" y="10"/>
                      </a:cubicBezTo>
                      <a:cubicBezTo>
                        <a:pt x="107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93" y="10"/>
                      </a:cubicBezTo>
                      <a:cubicBezTo>
                        <a:pt x="369" y="4"/>
                        <a:pt x="346" y="1"/>
                        <a:pt x="32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32146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317450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325725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321735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31944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32346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319442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30" y="1"/>
                      </a:moveTo>
                      <a:cubicBezTo>
                        <a:pt x="144" y="1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323462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3"/>
                        <a:pt x="750" y="310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32173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31771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32146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31745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325725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321735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31944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32346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319442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30" y="0"/>
                      </a:moveTo>
                      <a:cubicBezTo>
                        <a:pt x="144" y="0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323462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3" y="0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3"/>
                        <a:pt x="750" y="310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2"/>
                <p:cNvSpPr/>
                <p:nvPr/>
              </p:nvSpPr>
              <p:spPr>
                <a:xfrm>
                  <a:off x="32173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32" y="167"/>
                        <a:pt x="536" y="36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317717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3" y="0"/>
                      </a:moveTo>
                      <a:cubicBezTo>
                        <a:pt x="301" y="0"/>
                        <a:pt x="280" y="3"/>
                        <a:pt x="262" y="9"/>
                      </a:cubicBezTo>
                      <a:cubicBezTo>
                        <a:pt x="107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93" y="9"/>
                      </a:cubicBezTo>
                      <a:cubicBezTo>
                        <a:pt x="369" y="3"/>
                        <a:pt x="346" y="0"/>
                        <a:pt x="3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32146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31745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325725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8" y="202"/>
                        <a:pt x="173" y="304"/>
                        <a:pt x="326" y="304"/>
                      </a:cubicBezTo>
                      <a:cubicBezTo>
                        <a:pt x="479" y="304"/>
                        <a:pt x="631" y="202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3217350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489" y="322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31944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32346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319442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323462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32173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32" y="167"/>
                        <a:pt x="536" y="36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3177175" y="4156975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3" y="0"/>
                      </a:moveTo>
                      <a:cubicBezTo>
                        <a:pt x="301" y="0"/>
                        <a:pt x="280" y="3"/>
                        <a:pt x="262" y="9"/>
                      </a:cubicBezTo>
                      <a:cubicBezTo>
                        <a:pt x="107" y="45"/>
                        <a:pt x="0" y="176"/>
                        <a:pt x="0" y="319"/>
                      </a:cubicBezTo>
                      <a:lnTo>
                        <a:pt x="643" y="319"/>
                      </a:lnTo>
                      <a:cubicBezTo>
                        <a:pt x="643" y="176"/>
                        <a:pt x="536" y="45"/>
                        <a:pt x="393" y="9"/>
                      </a:cubicBezTo>
                      <a:cubicBezTo>
                        <a:pt x="369" y="3"/>
                        <a:pt x="346" y="0"/>
                        <a:pt x="3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3214675" y="41173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317457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2"/>
                <p:cNvSpPr/>
                <p:nvPr/>
              </p:nvSpPr>
              <p:spPr>
                <a:xfrm>
                  <a:off x="3256950" y="4084850"/>
                  <a:ext cx="1682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350" extrusionOk="0">
                      <a:moveTo>
                        <a:pt x="12" y="1"/>
                      </a:moveTo>
                      <a:cubicBezTo>
                        <a:pt x="0" y="233"/>
                        <a:pt x="170" y="349"/>
                        <a:pt x="338" y="349"/>
                      </a:cubicBezTo>
                      <a:cubicBezTo>
                        <a:pt x="506" y="349"/>
                        <a:pt x="673" y="233"/>
                        <a:pt x="65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321735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31944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32346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31944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32346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>
                  <a:off x="3217350" y="4237250"/>
                  <a:ext cx="125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323" extrusionOk="0">
                      <a:moveTo>
                        <a:pt x="310" y="1"/>
                      </a:moveTo>
                      <a:cubicBezTo>
                        <a:pt x="132" y="1"/>
                        <a:pt x="1" y="144"/>
                        <a:pt x="1" y="322"/>
                      </a:cubicBezTo>
                      <a:lnTo>
                        <a:pt x="144" y="322"/>
                      </a:lnTo>
                      <a:cubicBezTo>
                        <a:pt x="263" y="227"/>
                        <a:pt x="382" y="144"/>
                        <a:pt x="501" y="60"/>
                      </a:cubicBezTo>
                      <a:cubicBezTo>
                        <a:pt x="441" y="13"/>
                        <a:pt x="382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31771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43" y="322"/>
                      </a:lnTo>
                      <a:cubicBezTo>
                        <a:pt x="643" y="144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32146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317450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325725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321735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3194425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3237300" y="4217025"/>
                  <a:ext cx="14600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560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cubicBezTo>
                        <a:pt x="0" y="417"/>
                        <a:pt x="36" y="500"/>
                        <a:pt x="108" y="560"/>
                      </a:cubicBezTo>
                      <a:cubicBezTo>
                        <a:pt x="262" y="429"/>
                        <a:pt x="429" y="286"/>
                        <a:pt x="584" y="143"/>
                      </a:cubicBezTo>
                      <a:cubicBezTo>
                        <a:pt x="524" y="60"/>
                        <a:pt x="42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31944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32346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3217350" y="4245300"/>
                  <a:ext cx="3900" cy="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96" extrusionOk="0">
                      <a:moveTo>
                        <a:pt x="1" y="0"/>
                      </a:moveTo>
                      <a:cubicBezTo>
                        <a:pt x="1" y="24"/>
                        <a:pt x="13" y="60"/>
                        <a:pt x="13" y="96"/>
                      </a:cubicBez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31372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309710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3134600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7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309442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50" y="0"/>
                      </a:moveTo>
                      <a:cubicBezTo>
                        <a:pt x="443" y="0"/>
                        <a:pt x="436" y="0"/>
                        <a:pt x="429" y="1"/>
                      </a:cubicBezTo>
                      <a:cubicBezTo>
                        <a:pt x="143" y="1"/>
                        <a:pt x="0" y="346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0" y="504"/>
                        <a:pt x="750" y="310"/>
                      </a:cubicBezTo>
                      <a:cubicBezTo>
                        <a:pt x="750" y="139"/>
                        <a:pt x="619" y="0"/>
                        <a:pt x="45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311437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31545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3114375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3157225" y="3703850"/>
                  <a:ext cx="14025" cy="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347" extrusionOk="0">
                      <a:moveTo>
                        <a:pt x="1" y="1"/>
                      </a:moveTo>
                      <a:lnTo>
                        <a:pt x="1" y="25"/>
                      </a:lnTo>
                      <a:cubicBezTo>
                        <a:pt x="1" y="203"/>
                        <a:pt x="143" y="346"/>
                        <a:pt x="322" y="346"/>
                      </a:cubicBezTo>
                      <a:cubicBezTo>
                        <a:pt x="405" y="346"/>
                        <a:pt x="501" y="310"/>
                        <a:pt x="560" y="239"/>
                      </a:cubicBezTo>
                      <a:cubicBezTo>
                        <a:pt x="370" y="156"/>
                        <a:pt x="191" y="84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31372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30971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3134400" y="3796725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5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3094425" y="37967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31771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31372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311437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315455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311437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315455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3137275" y="3916750"/>
                  <a:ext cx="158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0" extrusionOk="0">
                      <a:moveTo>
                        <a:pt x="316" y="1"/>
                      </a:moveTo>
                      <a:cubicBezTo>
                        <a:pt x="296" y="1"/>
                        <a:pt x="275" y="4"/>
                        <a:pt x="251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32" y="319"/>
                      </a:lnTo>
                      <a:cubicBezTo>
                        <a:pt x="632" y="164"/>
                        <a:pt x="537" y="34"/>
                        <a:pt x="382" y="10"/>
                      </a:cubicBezTo>
                      <a:cubicBezTo>
                        <a:pt x="358" y="4"/>
                        <a:pt x="337" y="1"/>
                        <a:pt x="31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309710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2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3134300" y="38768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30944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31771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31372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311437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315455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3114375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2"/>
                      </a:cubicBezTo>
                      <a:cubicBezTo>
                        <a:pt x="143" y="2"/>
                        <a:pt x="0" y="347"/>
                        <a:pt x="203" y="537"/>
                      </a:cubicBezTo>
                      <a:cubicBezTo>
                        <a:pt x="268" y="603"/>
                        <a:pt x="349" y="632"/>
                        <a:pt x="428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40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3154550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31372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30971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31346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30944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31771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31372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311437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315455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3114375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3" y="1"/>
                        <a:pt x="0" y="347"/>
                        <a:pt x="203" y="537"/>
                      </a:cubicBezTo>
                      <a:cubicBezTo>
                        <a:pt x="268" y="603"/>
                        <a:pt x="349" y="632"/>
                        <a:pt x="428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39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3154550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3" y="0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3137275" y="4076900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6" y="0"/>
                        <a:pt x="275" y="3"/>
                        <a:pt x="251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32" y="319"/>
                      </a:lnTo>
                      <a:cubicBezTo>
                        <a:pt x="632" y="164"/>
                        <a:pt x="537" y="33"/>
                        <a:pt x="382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309710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31346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2"/>
                <p:cNvSpPr/>
                <p:nvPr/>
              </p:nvSpPr>
              <p:spPr>
                <a:xfrm>
                  <a:off x="30944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2"/>
                <p:cNvSpPr/>
                <p:nvPr/>
              </p:nvSpPr>
              <p:spPr>
                <a:xfrm>
                  <a:off x="3177175" y="400480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4"/>
                        <a:pt x="161" y="322"/>
                        <a:pt x="322" y="322"/>
                      </a:cubicBezTo>
                      <a:cubicBezTo>
                        <a:pt x="483" y="322"/>
                        <a:pt x="643" y="214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313727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489" y="311"/>
                        <a:pt x="632" y="168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311467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17" y="1"/>
                      </a:moveTo>
                      <a:cubicBezTo>
                        <a:pt x="131" y="1"/>
                        <a:pt x="0" y="346"/>
                        <a:pt x="191" y="548"/>
                      </a:cubicBezTo>
                      <a:cubicBezTo>
                        <a:pt x="257" y="614"/>
                        <a:pt x="338" y="644"/>
                        <a:pt x="417" y="644"/>
                      </a:cubicBezTo>
                      <a:cubicBezTo>
                        <a:pt x="581" y="644"/>
                        <a:pt x="738" y="519"/>
                        <a:pt x="738" y="334"/>
                      </a:cubicBezTo>
                      <a:cubicBezTo>
                        <a:pt x="750" y="144"/>
                        <a:pt x="595" y="1"/>
                        <a:pt x="41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31545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>
                  <a:off x="311437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"/>
                <p:cNvSpPr/>
                <p:nvPr/>
              </p:nvSpPr>
              <p:spPr>
                <a:xfrm>
                  <a:off x="315455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>
                  <a:off x="3137275" y="4157200"/>
                  <a:ext cx="158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32" y="310"/>
                      </a:lnTo>
                      <a:cubicBezTo>
                        <a:pt x="632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>
                  <a:off x="309710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3" y="310"/>
                      </a:lnTo>
                      <a:cubicBezTo>
                        <a:pt x="643" y="167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3134400" y="4117300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5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"/>
                <p:cNvSpPr/>
                <p:nvPr/>
              </p:nvSpPr>
              <p:spPr>
                <a:xfrm>
                  <a:off x="3094425" y="41173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"/>
                <p:cNvSpPr/>
                <p:nvPr/>
              </p:nvSpPr>
              <p:spPr>
                <a:xfrm>
                  <a:off x="31771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31372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"/>
                <p:cNvSpPr/>
                <p:nvPr/>
              </p:nvSpPr>
              <p:spPr>
                <a:xfrm>
                  <a:off x="311437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"/>
                <p:cNvSpPr/>
                <p:nvPr/>
              </p:nvSpPr>
              <p:spPr>
                <a:xfrm>
                  <a:off x="31545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2"/>
                <p:cNvSpPr/>
                <p:nvPr/>
              </p:nvSpPr>
              <p:spPr>
                <a:xfrm>
                  <a:off x="311437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"/>
                <p:cNvSpPr/>
                <p:nvPr/>
              </p:nvSpPr>
              <p:spPr>
                <a:xfrm>
                  <a:off x="315455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"/>
                <p:cNvSpPr/>
                <p:nvPr/>
              </p:nvSpPr>
              <p:spPr>
                <a:xfrm>
                  <a:off x="31372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32" y="144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2"/>
                <p:cNvSpPr/>
                <p:nvPr/>
              </p:nvSpPr>
              <p:spPr>
                <a:xfrm>
                  <a:off x="3097100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1" y="144"/>
                        <a:pt x="1" y="322"/>
                      </a:cubicBezTo>
                      <a:lnTo>
                        <a:pt x="643" y="322"/>
                      </a:lnTo>
                      <a:cubicBezTo>
                        <a:pt x="643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2"/>
                <p:cNvSpPr/>
                <p:nvPr/>
              </p:nvSpPr>
              <p:spPr>
                <a:xfrm>
                  <a:off x="3134300" y="41970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2"/>
                <p:cNvSpPr/>
                <p:nvPr/>
              </p:nvSpPr>
              <p:spPr>
                <a:xfrm>
                  <a:off x="309442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2"/>
                <p:cNvSpPr/>
                <p:nvPr/>
              </p:nvSpPr>
              <p:spPr>
                <a:xfrm>
                  <a:off x="31771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"/>
                <p:cNvSpPr/>
                <p:nvPr/>
              </p:nvSpPr>
              <p:spPr>
                <a:xfrm>
                  <a:off x="31372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"/>
                <p:cNvSpPr/>
                <p:nvPr/>
              </p:nvSpPr>
              <p:spPr>
                <a:xfrm>
                  <a:off x="3114375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"/>
                <p:cNvSpPr/>
                <p:nvPr/>
              </p:nvSpPr>
              <p:spPr>
                <a:xfrm>
                  <a:off x="315455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"/>
                <p:cNvSpPr/>
                <p:nvPr/>
              </p:nvSpPr>
              <p:spPr>
                <a:xfrm>
                  <a:off x="311437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315455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"/>
                <p:cNvSpPr/>
                <p:nvPr/>
              </p:nvSpPr>
              <p:spPr>
                <a:xfrm>
                  <a:off x="3137275" y="4277150"/>
                  <a:ext cx="14925" cy="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394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cubicBezTo>
                        <a:pt x="1" y="346"/>
                        <a:pt x="1" y="369"/>
                        <a:pt x="1" y="393"/>
                      </a:cubicBezTo>
                      <a:cubicBezTo>
                        <a:pt x="203" y="322"/>
                        <a:pt x="406" y="250"/>
                        <a:pt x="596" y="179"/>
                      </a:cubicBezTo>
                      <a:cubicBezTo>
                        <a:pt x="549" y="72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"/>
                <p:cNvSpPr/>
                <p:nvPr/>
              </p:nvSpPr>
              <p:spPr>
                <a:xfrm>
                  <a:off x="3094425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3177175" y="4245300"/>
                  <a:ext cx="161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3" extrusionOk="0">
                      <a:moveTo>
                        <a:pt x="0" y="0"/>
                      </a:moveTo>
                      <a:cubicBezTo>
                        <a:pt x="0" y="209"/>
                        <a:pt x="161" y="313"/>
                        <a:pt x="322" y="313"/>
                      </a:cubicBezTo>
                      <a:cubicBezTo>
                        <a:pt x="483" y="313"/>
                        <a:pt x="643" y="209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"/>
                <p:cNvSpPr/>
                <p:nvPr/>
              </p:nvSpPr>
              <p:spPr>
                <a:xfrm>
                  <a:off x="3137275" y="42453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22" y="310"/>
                      </a:cubicBezTo>
                      <a:cubicBezTo>
                        <a:pt x="489" y="310"/>
                        <a:pt x="644" y="167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311437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315455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"/>
                <p:cNvSpPr/>
                <p:nvPr/>
              </p:nvSpPr>
              <p:spPr>
                <a:xfrm>
                  <a:off x="3057225" y="3682425"/>
                  <a:ext cx="1610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84" extrusionOk="0">
                      <a:moveTo>
                        <a:pt x="12" y="1"/>
                      </a:moveTo>
                      <a:cubicBezTo>
                        <a:pt x="0" y="24"/>
                        <a:pt x="0" y="48"/>
                        <a:pt x="0" y="84"/>
                      </a:cubicBezTo>
                      <a:lnTo>
                        <a:pt x="643" y="84"/>
                      </a:lnTo>
                      <a:cubicBezTo>
                        <a:pt x="643" y="72"/>
                        <a:pt x="643" y="60"/>
                        <a:pt x="643" y="48"/>
                      </a:cubicBezTo>
                      <a:cubicBezTo>
                        <a:pt x="429" y="24"/>
                        <a:pt x="214" y="13"/>
                        <a:pt x="1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3017025" y="3682425"/>
                  <a:ext cx="1610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84" extrusionOk="0">
                      <a:moveTo>
                        <a:pt x="632" y="1"/>
                      </a:moveTo>
                      <a:cubicBezTo>
                        <a:pt x="525" y="1"/>
                        <a:pt x="429" y="1"/>
                        <a:pt x="322" y="13"/>
                      </a:cubicBezTo>
                      <a:cubicBezTo>
                        <a:pt x="215" y="13"/>
                        <a:pt x="108" y="24"/>
                        <a:pt x="1" y="36"/>
                      </a:cubicBezTo>
                      <a:cubicBezTo>
                        <a:pt x="1" y="48"/>
                        <a:pt x="1" y="60"/>
                        <a:pt x="1" y="84"/>
                      </a:cubicBezTo>
                      <a:lnTo>
                        <a:pt x="644" y="84"/>
                      </a:lnTo>
                      <a:cubicBezTo>
                        <a:pt x="644" y="48"/>
                        <a:pt x="632" y="24"/>
                        <a:pt x="6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305722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3017025" y="37565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"/>
                <p:cNvSpPr/>
                <p:nvPr/>
              </p:nvSpPr>
              <p:spPr>
                <a:xfrm>
                  <a:off x="3054525" y="3716650"/>
                  <a:ext cx="185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2" extrusionOk="0">
                      <a:moveTo>
                        <a:pt x="430" y="1"/>
                      </a:moveTo>
                      <a:cubicBezTo>
                        <a:pt x="144" y="1"/>
                        <a:pt x="1" y="334"/>
                        <a:pt x="191" y="537"/>
                      </a:cubicBezTo>
                      <a:cubicBezTo>
                        <a:pt x="257" y="602"/>
                        <a:pt x="338" y="631"/>
                        <a:pt x="416" y="631"/>
                      </a:cubicBezTo>
                      <a:cubicBezTo>
                        <a:pt x="581" y="631"/>
                        <a:pt x="739" y="504"/>
                        <a:pt x="739" y="310"/>
                      </a:cubicBezTo>
                      <a:cubicBezTo>
                        <a:pt x="739" y="144"/>
                        <a:pt x="596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2"/>
                <p:cNvSpPr/>
                <p:nvPr/>
              </p:nvSpPr>
              <p:spPr>
                <a:xfrm>
                  <a:off x="3014350" y="3716650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37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4"/>
                        <a:pt x="739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3097700" y="3686900"/>
                  <a:ext cx="13425" cy="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227" extrusionOk="0">
                      <a:moveTo>
                        <a:pt x="0" y="0"/>
                      </a:moveTo>
                      <a:cubicBezTo>
                        <a:pt x="48" y="131"/>
                        <a:pt x="167" y="226"/>
                        <a:pt x="298" y="226"/>
                      </a:cubicBezTo>
                      <a:cubicBezTo>
                        <a:pt x="393" y="226"/>
                        <a:pt x="477" y="179"/>
                        <a:pt x="536" y="107"/>
                      </a:cubicBezTo>
                      <a:cubicBezTo>
                        <a:pt x="465" y="95"/>
                        <a:pt x="381" y="72"/>
                        <a:pt x="298" y="60"/>
                      </a:cubicBezTo>
                      <a:cubicBezTo>
                        <a:pt x="215" y="36"/>
                        <a:pt x="96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3057225" y="368450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68"/>
                        <a:pt x="143" y="311"/>
                        <a:pt x="322" y="322"/>
                      </a:cubicBezTo>
                      <a:cubicBezTo>
                        <a:pt x="500" y="322"/>
                        <a:pt x="643" y="180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303430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307447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"/>
                <p:cNvSpPr/>
                <p:nvPr/>
              </p:nvSpPr>
              <p:spPr>
                <a:xfrm>
                  <a:off x="3034300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"/>
                <p:cNvSpPr/>
                <p:nvPr/>
              </p:nvSpPr>
              <p:spPr>
                <a:xfrm>
                  <a:off x="3074175" y="36964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"/>
                <p:cNvSpPr/>
                <p:nvPr/>
              </p:nvSpPr>
              <p:spPr>
                <a:xfrm>
                  <a:off x="30572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"/>
                <p:cNvSpPr/>
                <p:nvPr/>
              </p:nvSpPr>
              <p:spPr>
                <a:xfrm>
                  <a:off x="3017025" y="38366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"/>
                <p:cNvSpPr/>
                <p:nvPr/>
              </p:nvSpPr>
              <p:spPr>
                <a:xfrm>
                  <a:off x="3054525" y="3796700"/>
                  <a:ext cx="18800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2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2"/>
                      </a:cubicBezTo>
                      <a:cubicBezTo>
                        <a:pt x="144" y="2"/>
                        <a:pt x="1" y="347"/>
                        <a:pt x="203" y="549"/>
                      </a:cubicBezTo>
                      <a:cubicBezTo>
                        <a:pt x="267" y="613"/>
                        <a:pt x="346" y="642"/>
                        <a:pt x="423" y="642"/>
                      </a:cubicBezTo>
                      <a:cubicBezTo>
                        <a:pt x="590" y="642"/>
                        <a:pt x="751" y="510"/>
                        <a:pt x="751" y="323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3014150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22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7" y="1"/>
                      </a:cubicBezTo>
                      <a:cubicBezTo>
                        <a:pt x="432" y="0"/>
                        <a:pt x="427" y="0"/>
                        <a:pt x="4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"/>
                <p:cNvSpPr/>
                <p:nvPr/>
              </p:nvSpPr>
              <p:spPr>
                <a:xfrm>
                  <a:off x="3097100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2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"/>
                <p:cNvSpPr/>
                <p:nvPr/>
              </p:nvSpPr>
              <p:spPr>
                <a:xfrm>
                  <a:off x="3057225" y="37645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30343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3074175" y="381667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303430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074175" y="37764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9"/>
                      </a:cubicBezTo>
                      <a:cubicBezTo>
                        <a:pt x="281" y="614"/>
                        <a:pt x="361" y="644"/>
                        <a:pt x="440" y="644"/>
                      </a:cubicBezTo>
                      <a:cubicBezTo>
                        <a:pt x="605" y="644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05722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0" y="1"/>
                      </a:moveTo>
                      <a:cubicBezTo>
                        <a:pt x="107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8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01702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2" y="1"/>
                      </a:moveTo>
                      <a:cubicBezTo>
                        <a:pt x="301" y="1"/>
                        <a:pt x="281" y="4"/>
                        <a:pt x="263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4"/>
                        <a:pt x="382" y="10"/>
                      </a:cubicBezTo>
                      <a:cubicBezTo>
                        <a:pt x="364" y="4"/>
                        <a:pt x="343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0542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140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09710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57225" y="38446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343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74175" y="389675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034375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7" y="503"/>
                        <a:pt x="747" y="310"/>
                      </a:cubicBezTo>
                      <a:cubicBezTo>
                        <a:pt x="747" y="144"/>
                        <a:pt x="605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07447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0572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017025" y="39967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054525" y="3956875"/>
                  <a:ext cx="185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191" y="548"/>
                      </a:cubicBezTo>
                      <a:cubicBezTo>
                        <a:pt x="257" y="613"/>
                        <a:pt x="338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014350" y="3956875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191" y="548"/>
                      </a:cubicBezTo>
                      <a:cubicBezTo>
                        <a:pt x="257" y="613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09710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057225" y="39247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0343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"/>
                <p:cNvSpPr/>
                <p:nvPr/>
              </p:nvSpPr>
              <p:spPr>
                <a:xfrm>
                  <a:off x="3074175" y="397680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9"/>
                      </a:cubicBezTo>
                      <a:cubicBezTo>
                        <a:pt x="281" y="614"/>
                        <a:pt x="361" y="643"/>
                        <a:pt x="440" y="643"/>
                      </a:cubicBezTo>
                      <a:cubicBezTo>
                        <a:pt x="605" y="643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2"/>
                <p:cNvSpPr/>
                <p:nvPr/>
              </p:nvSpPr>
              <p:spPr>
                <a:xfrm>
                  <a:off x="3034375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7" y="503"/>
                        <a:pt x="747" y="310"/>
                      </a:cubicBezTo>
                      <a:cubicBezTo>
                        <a:pt x="747" y="143"/>
                        <a:pt x="605" y="0"/>
                        <a:pt x="426" y="0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2"/>
                <p:cNvSpPr/>
                <p:nvPr/>
              </p:nvSpPr>
              <p:spPr>
                <a:xfrm>
                  <a:off x="307447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4" y="0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2"/>
                <p:cNvSpPr/>
                <p:nvPr/>
              </p:nvSpPr>
              <p:spPr>
                <a:xfrm>
                  <a:off x="305722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7" y="24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2"/>
                <p:cNvSpPr/>
                <p:nvPr/>
              </p:nvSpPr>
              <p:spPr>
                <a:xfrm>
                  <a:off x="301702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2" y="0"/>
                      </a:moveTo>
                      <a:cubicBezTo>
                        <a:pt x="301" y="0"/>
                        <a:pt x="281" y="3"/>
                        <a:pt x="263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3"/>
                        <a:pt x="382" y="9"/>
                      </a:cubicBezTo>
                      <a:cubicBezTo>
                        <a:pt x="364" y="3"/>
                        <a:pt x="343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2"/>
                <p:cNvSpPr/>
                <p:nvPr/>
              </p:nvSpPr>
              <p:spPr>
                <a:xfrm>
                  <a:off x="3054525" y="4036925"/>
                  <a:ext cx="185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191" y="549"/>
                      </a:cubicBezTo>
                      <a:cubicBezTo>
                        <a:pt x="257" y="614"/>
                        <a:pt x="338" y="643"/>
                        <a:pt x="416" y="643"/>
                      </a:cubicBezTo>
                      <a:cubicBezTo>
                        <a:pt x="581" y="643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2"/>
                <p:cNvSpPr/>
                <p:nvPr/>
              </p:nvSpPr>
              <p:spPr>
                <a:xfrm>
                  <a:off x="3014350" y="403692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191" y="549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2"/>
                <p:cNvSpPr/>
                <p:nvPr/>
              </p:nvSpPr>
              <p:spPr>
                <a:xfrm>
                  <a:off x="309710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2" y="202"/>
                        <a:pt x="167" y="304"/>
                        <a:pt x="322" y="304"/>
                      </a:cubicBezTo>
                      <a:cubicBezTo>
                        <a:pt x="477" y="304"/>
                        <a:pt x="632" y="202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"/>
                <p:cNvSpPr/>
                <p:nvPr/>
              </p:nvSpPr>
              <p:spPr>
                <a:xfrm>
                  <a:off x="3057225" y="40050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488" y="322"/>
                        <a:pt x="631" y="168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2"/>
                <p:cNvSpPr/>
                <p:nvPr/>
              </p:nvSpPr>
              <p:spPr>
                <a:xfrm>
                  <a:off x="30343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2"/>
                <p:cNvSpPr/>
                <p:nvPr/>
              </p:nvSpPr>
              <p:spPr>
                <a:xfrm>
                  <a:off x="307447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2"/>
                <p:cNvSpPr/>
                <p:nvPr/>
              </p:nvSpPr>
              <p:spPr>
                <a:xfrm>
                  <a:off x="30343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2"/>
                <p:cNvSpPr/>
                <p:nvPr/>
              </p:nvSpPr>
              <p:spPr>
                <a:xfrm>
                  <a:off x="3074175" y="40167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"/>
                <p:cNvSpPr/>
                <p:nvPr/>
              </p:nvSpPr>
              <p:spPr>
                <a:xfrm>
                  <a:off x="305722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7" y="36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"/>
                <p:cNvSpPr/>
                <p:nvPr/>
              </p:nvSpPr>
              <p:spPr>
                <a:xfrm>
                  <a:off x="301702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"/>
                <p:cNvSpPr/>
                <p:nvPr/>
              </p:nvSpPr>
              <p:spPr>
                <a:xfrm>
                  <a:off x="305432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23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8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"/>
                <p:cNvSpPr/>
                <p:nvPr/>
              </p:nvSpPr>
              <p:spPr>
                <a:xfrm>
                  <a:off x="3014150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22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7" y="1"/>
                      </a:cubicBezTo>
                      <a:cubicBezTo>
                        <a:pt x="432" y="0"/>
                        <a:pt x="427" y="0"/>
                        <a:pt x="4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3096800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3" y="1"/>
                      </a:moveTo>
                      <a:cubicBezTo>
                        <a:pt x="1" y="233"/>
                        <a:pt x="170" y="349"/>
                        <a:pt x="338" y="349"/>
                      </a:cubicBezTo>
                      <a:cubicBezTo>
                        <a:pt x="507" y="349"/>
                        <a:pt x="673" y="233"/>
                        <a:pt x="65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"/>
                <p:cNvSpPr/>
                <p:nvPr/>
              </p:nvSpPr>
              <p:spPr>
                <a:xfrm>
                  <a:off x="3057225" y="40848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2"/>
                <p:cNvSpPr/>
                <p:nvPr/>
              </p:nvSpPr>
              <p:spPr>
                <a:xfrm>
                  <a:off x="303430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2"/>
                <p:cNvSpPr/>
                <p:nvPr/>
              </p:nvSpPr>
              <p:spPr>
                <a:xfrm>
                  <a:off x="307447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30343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3074175" y="409705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03" y="549"/>
                      </a:cubicBezTo>
                      <a:cubicBezTo>
                        <a:pt x="269" y="614"/>
                        <a:pt x="350" y="644"/>
                        <a:pt x="431" y="644"/>
                      </a:cubicBezTo>
                      <a:cubicBezTo>
                        <a:pt x="599" y="644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305722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42" y="0"/>
                      </a:moveTo>
                      <a:cubicBezTo>
                        <a:pt x="335" y="0"/>
                        <a:pt x="329" y="0"/>
                        <a:pt x="322" y="1"/>
                      </a:cubicBez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43" y="322"/>
                      </a:lnTo>
                      <a:cubicBezTo>
                        <a:pt x="643" y="139"/>
                        <a:pt x="511" y="0"/>
                        <a:pt x="34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"/>
                <p:cNvSpPr/>
                <p:nvPr/>
              </p:nvSpPr>
              <p:spPr>
                <a:xfrm>
                  <a:off x="3017025" y="42372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32" y="322"/>
                      </a:lnTo>
                      <a:cubicBezTo>
                        <a:pt x="632" y="144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"/>
                <p:cNvSpPr/>
                <p:nvPr/>
              </p:nvSpPr>
              <p:spPr>
                <a:xfrm>
                  <a:off x="305425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"/>
                <p:cNvSpPr/>
                <p:nvPr/>
              </p:nvSpPr>
              <p:spPr>
                <a:xfrm>
                  <a:off x="301405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"/>
                <p:cNvSpPr/>
                <p:nvPr/>
              </p:nvSpPr>
              <p:spPr>
                <a:xfrm>
                  <a:off x="309710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"/>
                <p:cNvSpPr/>
                <p:nvPr/>
              </p:nvSpPr>
              <p:spPr>
                <a:xfrm>
                  <a:off x="3057225" y="416492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"/>
                <p:cNvSpPr/>
                <p:nvPr/>
              </p:nvSpPr>
              <p:spPr>
                <a:xfrm>
                  <a:off x="303430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"/>
                <p:cNvSpPr/>
                <p:nvPr/>
              </p:nvSpPr>
              <p:spPr>
                <a:xfrm>
                  <a:off x="3074175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"/>
                <p:cNvSpPr/>
                <p:nvPr/>
              </p:nvSpPr>
              <p:spPr>
                <a:xfrm>
                  <a:off x="303430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2"/>
                <p:cNvSpPr/>
                <p:nvPr/>
              </p:nvSpPr>
              <p:spPr>
                <a:xfrm>
                  <a:off x="3074175" y="417712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8"/>
                      </a:cubicBezTo>
                      <a:cubicBezTo>
                        <a:pt x="281" y="614"/>
                        <a:pt x="361" y="643"/>
                        <a:pt x="440" y="643"/>
                      </a:cubicBezTo>
                      <a:cubicBezTo>
                        <a:pt x="605" y="643"/>
                        <a:pt x="763" y="515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"/>
                <p:cNvSpPr/>
                <p:nvPr/>
              </p:nvSpPr>
              <p:spPr>
                <a:xfrm>
                  <a:off x="3054250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3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2"/>
                <p:cNvSpPr/>
                <p:nvPr/>
              </p:nvSpPr>
              <p:spPr>
                <a:xfrm>
                  <a:off x="3014050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"/>
                <p:cNvSpPr/>
                <p:nvPr/>
              </p:nvSpPr>
              <p:spPr>
                <a:xfrm>
                  <a:off x="3097100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2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"/>
                <p:cNvSpPr/>
                <p:nvPr/>
              </p:nvSpPr>
              <p:spPr>
                <a:xfrm>
                  <a:off x="3057225" y="4245300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0" y="0"/>
                      </a:moveTo>
                      <a:cubicBezTo>
                        <a:pt x="0" y="167"/>
                        <a:pt x="143" y="310"/>
                        <a:pt x="322" y="310"/>
                      </a:cubicBezTo>
                      <a:cubicBezTo>
                        <a:pt x="329" y="310"/>
                        <a:pt x="335" y="311"/>
                        <a:pt x="342" y="311"/>
                      </a:cubicBezTo>
                      <a:cubicBezTo>
                        <a:pt x="511" y="311"/>
                        <a:pt x="643" y="172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2"/>
                <p:cNvSpPr/>
                <p:nvPr/>
              </p:nvSpPr>
              <p:spPr>
                <a:xfrm>
                  <a:off x="3038175" y="4297075"/>
                  <a:ext cx="14000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180" extrusionOk="0">
                      <a:moveTo>
                        <a:pt x="274" y="1"/>
                      </a:moveTo>
                      <a:cubicBezTo>
                        <a:pt x="155" y="1"/>
                        <a:pt x="48" y="72"/>
                        <a:pt x="0" y="180"/>
                      </a:cubicBezTo>
                      <a:lnTo>
                        <a:pt x="191" y="180"/>
                      </a:lnTo>
                      <a:cubicBezTo>
                        <a:pt x="310" y="180"/>
                        <a:pt x="441" y="180"/>
                        <a:pt x="560" y="168"/>
                      </a:cubicBezTo>
                      <a:cubicBezTo>
                        <a:pt x="500" y="72"/>
                        <a:pt x="393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2"/>
                <p:cNvSpPr/>
                <p:nvPr/>
              </p:nvSpPr>
              <p:spPr>
                <a:xfrm>
                  <a:off x="3079550" y="4297375"/>
                  <a:ext cx="9550" cy="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85" extrusionOk="0">
                      <a:moveTo>
                        <a:pt x="226" y="1"/>
                      </a:moveTo>
                      <a:cubicBezTo>
                        <a:pt x="143" y="1"/>
                        <a:pt x="60" y="25"/>
                        <a:pt x="0" y="84"/>
                      </a:cubicBezTo>
                      <a:cubicBezTo>
                        <a:pt x="131" y="72"/>
                        <a:pt x="250" y="60"/>
                        <a:pt x="381" y="37"/>
                      </a:cubicBezTo>
                      <a:cubicBezTo>
                        <a:pt x="333" y="13"/>
                        <a:pt x="274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2"/>
                <p:cNvSpPr/>
                <p:nvPr/>
              </p:nvSpPr>
              <p:spPr>
                <a:xfrm>
                  <a:off x="303430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307447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2977150" y="37565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10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31" y="322"/>
                      </a:lnTo>
                      <a:cubicBezTo>
                        <a:pt x="631" y="143"/>
                        <a:pt x="488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293695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297417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4"/>
                        <a:pt x="750" y="310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293427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7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3016575" y="3684500"/>
                  <a:ext cx="16850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41" extrusionOk="0">
                      <a:moveTo>
                        <a:pt x="19" y="1"/>
                      </a:moveTo>
                      <a:cubicBezTo>
                        <a:pt x="1" y="227"/>
                        <a:pt x="168" y="340"/>
                        <a:pt x="336" y="340"/>
                      </a:cubicBezTo>
                      <a:cubicBezTo>
                        <a:pt x="504" y="340"/>
                        <a:pt x="674" y="227"/>
                        <a:pt x="6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2978325" y="3686300"/>
                  <a:ext cx="14625" cy="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251" extrusionOk="0">
                      <a:moveTo>
                        <a:pt x="584" y="0"/>
                      </a:moveTo>
                      <a:cubicBezTo>
                        <a:pt x="382" y="24"/>
                        <a:pt x="191" y="60"/>
                        <a:pt x="1" y="108"/>
                      </a:cubicBezTo>
                      <a:cubicBezTo>
                        <a:pt x="60" y="191"/>
                        <a:pt x="156" y="250"/>
                        <a:pt x="263" y="250"/>
                      </a:cubicBezTo>
                      <a:cubicBezTo>
                        <a:pt x="418" y="250"/>
                        <a:pt x="549" y="143"/>
                        <a:pt x="58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295422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299440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2954225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2994400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2977150" y="38366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10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31" y="322"/>
                      </a:lnTo>
                      <a:cubicBezTo>
                        <a:pt x="631" y="143"/>
                        <a:pt x="488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29369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297425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2934375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3017025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3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297685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29542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29944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29542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299440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2977150" y="3916750"/>
                  <a:ext cx="158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0" extrusionOk="0">
                      <a:moveTo>
                        <a:pt x="316" y="1"/>
                      </a:moveTo>
                      <a:cubicBezTo>
                        <a:pt x="295" y="1"/>
                        <a:pt x="274" y="4"/>
                        <a:pt x="250" y="10"/>
                      </a:cubicBezTo>
                      <a:cubicBezTo>
                        <a:pt x="96" y="34"/>
                        <a:pt x="0" y="164"/>
                        <a:pt x="0" y="319"/>
                      </a:cubicBezTo>
                      <a:lnTo>
                        <a:pt x="631" y="319"/>
                      </a:lnTo>
                      <a:cubicBezTo>
                        <a:pt x="631" y="164"/>
                        <a:pt x="524" y="34"/>
                        <a:pt x="381" y="10"/>
                      </a:cubicBezTo>
                      <a:cubicBezTo>
                        <a:pt x="358" y="4"/>
                        <a:pt x="337" y="1"/>
                        <a:pt x="31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29369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1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7" y="25"/>
                        <a:pt x="38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29741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29342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3017025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2"/>
                <p:cNvSpPr/>
                <p:nvPr/>
              </p:nvSpPr>
              <p:spPr>
                <a:xfrm>
                  <a:off x="297685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"/>
                <p:cNvSpPr/>
                <p:nvPr/>
              </p:nvSpPr>
              <p:spPr>
                <a:xfrm>
                  <a:off x="29542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29944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"/>
                <p:cNvSpPr/>
                <p:nvPr/>
              </p:nvSpPr>
              <p:spPr>
                <a:xfrm>
                  <a:off x="2954300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6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8" y="503"/>
                        <a:pt x="748" y="310"/>
                      </a:cubicBezTo>
                      <a:cubicBezTo>
                        <a:pt x="748" y="144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"/>
                <p:cNvSpPr/>
                <p:nvPr/>
              </p:nvSpPr>
              <p:spPr>
                <a:xfrm>
                  <a:off x="2994400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30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29768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55" y="1"/>
                        <a:pt x="0" y="143"/>
                        <a:pt x="12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"/>
                <p:cNvSpPr/>
                <p:nvPr/>
              </p:nvSpPr>
              <p:spPr>
                <a:xfrm>
                  <a:off x="29369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"/>
                <p:cNvSpPr/>
                <p:nvPr/>
              </p:nvSpPr>
              <p:spPr>
                <a:xfrm>
                  <a:off x="29741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29342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2"/>
                <p:cNvSpPr/>
                <p:nvPr/>
              </p:nvSpPr>
              <p:spPr>
                <a:xfrm>
                  <a:off x="3017025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"/>
                <p:cNvSpPr/>
                <p:nvPr/>
              </p:nvSpPr>
              <p:spPr>
                <a:xfrm>
                  <a:off x="2977150" y="39247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10" y="322"/>
                      </a:cubicBezTo>
                      <a:cubicBezTo>
                        <a:pt x="488" y="322"/>
                        <a:pt x="631" y="179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29542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"/>
                <p:cNvSpPr/>
                <p:nvPr/>
              </p:nvSpPr>
              <p:spPr>
                <a:xfrm>
                  <a:off x="29944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"/>
                <p:cNvSpPr/>
                <p:nvPr/>
              </p:nvSpPr>
              <p:spPr>
                <a:xfrm>
                  <a:off x="2954300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6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8" y="503"/>
                        <a:pt x="748" y="310"/>
                      </a:cubicBezTo>
                      <a:cubicBezTo>
                        <a:pt x="748" y="143"/>
                        <a:pt x="605" y="0"/>
                        <a:pt x="426" y="0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299440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30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2"/>
                <p:cNvSpPr/>
                <p:nvPr/>
              </p:nvSpPr>
              <p:spPr>
                <a:xfrm>
                  <a:off x="2977150" y="4076900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5" y="0"/>
                        <a:pt x="274" y="3"/>
                        <a:pt x="250" y="9"/>
                      </a:cubicBezTo>
                      <a:cubicBezTo>
                        <a:pt x="96" y="33"/>
                        <a:pt x="0" y="164"/>
                        <a:pt x="0" y="319"/>
                      </a:cubicBezTo>
                      <a:lnTo>
                        <a:pt x="631" y="319"/>
                      </a:lnTo>
                      <a:cubicBezTo>
                        <a:pt x="631" y="164"/>
                        <a:pt x="524" y="33"/>
                        <a:pt x="381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"/>
                <p:cNvSpPr/>
                <p:nvPr/>
              </p:nvSpPr>
              <p:spPr>
                <a:xfrm>
                  <a:off x="29369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7" y="24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"/>
                <p:cNvSpPr/>
                <p:nvPr/>
              </p:nvSpPr>
              <p:spPr>
                <a:xfrm>
                  <a:off x="29741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"/>
                <p:cNvSpPr/>
                <p:nvPr/>
              </p:nvSpPr>
              <p:spPr>
                <a:xfrm>
                  <a:off x="29342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"/>
                <p:cNvSpPr/>
                <p:nvPr/>
              </p:nvSpPr>
              <p:spPr>
                <a:xfrm>
                  <a:off x="3017025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2"/>
                        <a:pt x="167" y="304"/>
                        <a:pt x="322" y="304"/>
                      </a:cubicBezTo>
                      <a:cubicBezTo>
                        <a:pt x="477" y="304"/>
                        <a:pt x="632" y="202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"/>
                <p:cNvSpPr/>
                <p:nvPr/>
              </p:nvSpPr>
              <p:spPr>
                <a:xfrm>
                  <a:off x="2977150" y="40050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10" y="322"/>
                      </a:cubicBezTo>
                      <a:cubicBezTo>
                        <a:pt x="488" y="322"/>
                        <a:pt x="631" y="168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"/>
                <p:cNvSpPr/>
                <p:nvPr/>
              </p:nvSpPr>
              <p:spPr>
                <a:xfrm>
                  <a:off x="29542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48"/>
                      </a:cubicBezTo>
                      <a:cubicBezTo>
                        <a:pt x="257" y="614"/>
                        <a:pt x="338" y="644"/>
                        <a:pt x="418" y="644"/>
                      </a:cubicBezTo>
                      <a:cubicBezTo>
                        <a:pt x="583" y="644"/>
                        <a:pt x="743" y="519"/>
                        <a:pt x="751" y="334"/>
                      </a:cubicBezTo>
                      <a:cubicBezTo>
                        <a:pt x="751" y="155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"/>
                <p:cNvSpPr/>
                <p:nvPr/>
              </p:nvSpPr>
              <p:spPr>
                <a:xfrm>
                  <a:off x="29944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"/>
                <p:cNvSpPr/>
                <p:nvPr/>
              </p:nvSpPr>
              <p:spPr>
                <a:xfrm>
                  <a:off x="2954025" y="4016675"/>
                  <a:ext cx="18975" cy="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7" extrusionOk="0">
                      <a:moveTo>
                        <a:pt x="423" y="1"/>
                      </a:moveTo>
                      <a:cubicBezTo>
                        <a:pt x="146" y="1"/>
                        <a:pt x="0" y="338"/>
                        <a:pt x="199" y="549"/>
                      </a:cubicBezTo>
                      <a:cubicBezTo>
                        <a:pt x="267" y="616"/>
                        <a:pt x="350" y="647"/>
                        <a:pt x="431" y="647"/>
                      </a:cubicBezTo>
                      <a:cubicBezTo>
                        <a:pt x="595" y="647"/>
                        <a:pt x="751" y="525"/>
                        <a:pt x="759" y="335"/>
                      </a:cubicBezTo>
                      <a:cubicBezTo>
                        <a:pt x="759" y="156"/>
                        <a:pt x="616" y="1"/>
                        <a:pt x="437" y="1"/>
                      </a:cubicBezTo>
                      <a:cubicBezTo>
                        <a:pt x="432" y="1"/>
                        <a:pt x="428" y="1"/>
                        <a:pt x="42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"/>
                <p:cNvSpPr/>
                <p:nvPr/>
              </p:nvSpPr>
              <p:spPr>
                <a:xfrm>
                  <a:off x="29944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"/>
                <p:cNvSpPr/>
                <p:nvPr/>
              </p:nvSpPr>
              <p:spPr>
                <a:xfrm>
                  <a:off x="2977150" y="4156975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5" y="0"/>
                        <a:pt x="274" y="3"/>
                        <a:pt x="250" y="9"/>
                      </a:cubicBezTo>
                      <a:cubicBezTo>
                        <a:pt x="96" y="45"/>
                        <a:pt x="0" y="176"/>
                        <a:pt x="0" y="319"/>
                      </a:cubicBezTo>
                      <a:lnTo>
                        <a:pt x="631" y="319"/>
                      </a:lnTo>
                      <a:cubicBezTo>
                        <a:pt x="631" y="176"/>
                        <a:pt x="524" y="45"/>
                        <a:pt x="381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2"/>
                <p:cNvSpPr/>
                <p:nvPr/>
              </p:nvSpPr>
              <p:spPr>
                <a:xfrm>
                  <a:off x="29369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2"/>
                <p:cNvSpPr/>
                <p:nvPr/>
              </p:nvSpPr>
              <p:spPr>
                <a:xfrm>
                  <a:off x="297425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"/>
                <p:cNvSpPr/>
                <p:nvPr/>
              </p:nvSpPr>
              <p:spPr>
                <a:xfrm>
                  <a:off x="2934375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"/>
                <p:cNvSpPr/>
                <p:nvPr/>
              </p:nvSpPr>
              <p:spPr>
                <a:xfrm>
                  <a:off x="3016575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9" y="1"/>
                      </a:moveTo>
                      <a:cubicBezTo>
                        <a:pt x="1" y="233"/>
                        <a:pt x="168" y="349"/>
                        <a:pt x="336" y="349"/>
                      </a:cubicBezTo>
                      <a:cubicBezTo>
                        <a:pt x="504" y="349"/>
                        <a:pt x="674" y="233"/>
                        <a:pt x="6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297685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29542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299440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"/>
                <p:cNvSpPr/>
                <p:nvPr/>
              </p:nvSpPr>
              <p:spPr>
                <a:xfrm>
                  <a:off x="29542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"/>
                <p:cNvSpPr/>
                <p:nvPr/>
              </p:nvSpPr>
              <p:spPr>
                <a:xfrm>
                  <a:off x="29944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2977150" y="42372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10" y="1"/>
                      </a:move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31" y="322"/>
                      </a:lnTo>
                      <a:cubicBezTo>
                        <a:pt x="631" y="144"/>
                        <a:pt x="488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2936950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44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29741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"/>
                <p:cNvSpPr/>
                <p:nvPr/>
              </p:nvSpPr>
              <p:spPr>
                <a:xfrm>
                  <a:off x="29342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"/>
                <p:cNvSpPr/>
                <p:nvPr/>
              </p:nvSpPr>
              <p:spPr>
                <a:xfrm>
                  <a:off x="3017025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"/>
                <p:cNvSpPr/>
                <p:nvPr/>
              </p:nvSpPr>
              <p:spPr>
                <a:xfrm>
                  <a:off x="2977150" y="416492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10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2"/>
                <p:cNvSpPr/>
                <p:nvPr/>
              </p:nvSpPr>
              <p:spPr>
                <a:xfrm>
                  <a:off x="2953925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51" y="143"/>
                        <a:pt x="620" y="12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"/>
                <p:cNvSpPr/>
                <p:nvPr/>
              </p:nvSpPr>
              <p:spPr>
                <a:xfrm>
                  <a:off x="299440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"/>
                <p:cNvSpPr/>
                <p:nvPr/>
              </p:nvSpPr>
              <p:spPr>
                <a:xfrm>
                  <a:off x="29542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2"/>
                <p:cNvSpPr/>
                <p:nvPr/>
              </p:nvSpPr>
              <p:spPr>
                <a:xfrm>
                  <a:off x="299440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2"/>
                <p:cNvSpPr/>
                <p:nvPr/>
              </p:nvSpPr>
              <p:spPr>
                <a:xfrm>
                  <a:off x="2974175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"/>
                <p:cNvSpPr/>
                <p:nvPr/>
              </p:nvSpPr>
              <p:spPr>
                <a:xfrm>
                  <a:off x="2937250" y="4276850"/>
                  <a:ext cx="17600" cy="1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453" extrusionOk="0">
                      <a:moveTo>
                        <a:pt x="310" y="0"/>
                      </a:moveTo>
                      <a:lnTo>
                        <a:pt x="310" y="12"/>
                      </a:lnTo>
                      <a:cubicBezTo>
                        <a:pt x="168" y="12"/>
                        <a:pt x="37" y="107"/>
                        <a:pt x="1" y="250"/>
                      </a:cubicBezTo>
                      <a:cubicBezTo>
                        <a:pt x="96" y="286"/>
                        <a:pt x="203" y="322"/>
                        <a:pt x="310" y="358"/>
                      </a:cubicBezTo>
                      <a:lnTo>
                        <a:pt x="608" y="453"/>
                      </a:lnTo>
                      <a:cubicBezTo>
                        <a:pt x="703" y="238"/>
                        <a:pt x="537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2"/>
                <p:cNvSpPr/>
                <p:nvPr/>
              </p:nvSpPr>
              <p:spPr>
                <a:xfrm>
                  <a:off x="3017025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3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2977150" y="4245300"/>
                  <a:ext cx="158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0" extrusionOk="0">
                      <a:moveTo>
                        <a:pt x="0" y="0"/>
                      </a:moveTo>
                      <a:cubicBezTo>
                        <a:pt x="0" y="167"/>
                        <a:pt x="143" y="310"/>
                        <a:pt x="310" y="310"/>
                      </a:cubicBezTo>
                      <a:cubicBezTo>
                        <a:pt x="488" y="310"/>
                        <a:pt x="631" y="167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2"/>
                <p:cNvSpPr/>
                <p:nvPr/>
              </p:nvSpPr>
              <p:spPr>
                <a:xfrm>
                  <a:off x="3000375" y="4297075"/>
                  <a:ext cx="10725" cy="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121" extrusionOk="0">
                      <a:moveTo>
                        <a:pt x="191" y="1"/>
                      </a:moveTo>
                      <a:cubicBezTo>
                        <a:pt x="119" y="1"/>
                        <a:pt x="60" y="25"/>
                        <a:pt x="0" y="60"/>
                      </a:cubicBezTo>
                      <a:cubicBezTo>
                        <a:pt x="155" y="84"/>
                        <a:pt x="286" y="108"/>
                        <a:pt x="429" y="120"/>
                      </a:cubicBezTo>
                      <a:cubicBezTo>
                        <a:pt x="369" y="49"/>
                        <a:pt x="274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2"/>
                <p:cNvSpPr/>
                <p:nvPr/>
              </p:nvSpPr>
              <p:spPr>
                <a:xfrm>
                  <a:off x="295422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299440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2"/>
                <p:cNvSpPr/>
                <p:nvPr/>
              </p:nvSpPr>
              <p:spPr>
                <a:xfrm>
                  <a:off x="28967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2"/>
                <p:cNvSpPr/>
                <p:nvPr/>
              </p:nvSpPr>
              <p:spPr>
                <a:xfrm>
                  <a:off x="285690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2894100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50" y="0"/>
                      </a:moveTo>
                      <a:cubicBezTo>
                        <a:pt x="443" y="0"/>
                        <a:pt x="436" y="0"/>
                        <a:pt x="429" y="1"/>
                      </a:cubicBezTo>
                      <a:cubicBezTo>
                        <a:pt x="143" y="1"/>
                        <a:pt x="0" y="346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51" y="139"/>
                        <a:pt x="619" y="0"/>
                        <a:pt x="45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2"/>
                <p:cNvSpPr/>
                <p:nvPr/>
              </p:nvSpPr>
              <p:spPr>
                <a:xfrm>
                  <a:off x="28741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2"/>
                <p:cNvSpPr/>
                <p:nvPr/>
              </p:nvSpPr>
              <p:spPr>
                <a:xfrm>
                  <a:off x="29143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2"/>
                <p:cNvSpPr/>
                <p:nvPr/>
              </p:nvSpPr>
              <p:spPr>
                <a:xfrm>
                  <a:off x="2917900" y="3702375"/>
                  <a:ext cx="15225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406" extrusionOk="0">
                      <a:moveTo>
                        <a:pt x="584" y="0"/>
                      </a:moveTo>
                      <a:cubicBezTo>
                        <a:pt x="394" y="72"/>
                        <a:pt x="191" y="155"/>
                        <a:pt x="1" y="238"/>
                      </a:cubicBezTo>
                      <a:cubicBezTo>
                        <a:pt x="61" y="346"/>
                        <a:pt x="168" y="405"/>
                        <a:pt x="287" y="405"/>
                      </a:cubicBezTo>
                      <a:cubicBezTo>
                        <a:pt x="453" y="405"/>
                        <a:pt x="596" y="262"/>
                        <a:pt x="608" y="84"/>
                      </a:cubicBezTo>
                      <a:cubicBezTo>
                        <a:pt x="596" y="60"/>
                        <a:pt x="596" y="24"/>
                        <a:pt x="58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2"/>
                <p:cNvSpPr/>
                <p:nvPr/>
              </p:nvSpPr>
              <p:spPr>
                <a:xfrm>
                  <a:off x="28967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2"/>
                <p:cNvSpPr/>
                <p:nvPr/>
              </p:nvSpPr>
              <p:spPr>
                <a:xfrm>
                  <a:off x="28569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2894175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90" y="643"/>
                        <a:pt x="748" y="515"/>
                        <a:pt x="748" y="322"/>
                      </a:cubicBezTo>
                      <a:cubicBezTo>
                        <a:pt x="748" y="143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2"/>
                <p:cNvSpPr/>
                <p:nvPr/>
              </p:nvSpPr>
              <p:spPr>
                <a:xfrm>
                  <a:off x="285430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2"/>
                <p:cNvSpPr/>
                <p:nvPr/>
              </p:nvSpPr>
              <p:spPr>
                <a:xfrm>
                  <a:off x="2936950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3" y="197"/>
                        <a:pt x="165" y="295"/>
                        <a:pt x="318" y="295"/>
                      </a:cubicBezTo>
                      <a:cubicBezTo>
                        <a:pt x="471" y="295"/>
                        <a:pt x="626" y="197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2"/>
                <p:cNvSpPr/>
                <p:nvPr/>
              </p:nvSpPr>
              <p:spPr>
                <a:xfrm>
                  <a:off x="28967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2"/>
                <p:cNvSpPr/>
                <p:nvPr/>
              </p:nvSpPr>
              <p:spPr>
                <a:xfrm>
                  <a:off x="287415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2"/>
                <p:cNvSpPr/>
                <p:nvPr/>
              </p:nvSpPr>
              <p:spPr>
                <a:xfrm>
                  <a:off x="2914050" y="381667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2"/>
                <p:cNvSpPr/>
                <p:nvPr/>
              </p:nvSpPr>
              <p:spPr>
                <a:xfrm>
                  <a:off x="287415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2"/>
                <p:cNvSpPr/>
                <p:nvPr/>
              </p:nvSpPr>
              <p:spPr>
                <a:xfrm>
                  <a:off x="2914050" y="37764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50" y="644"/>
                        <a:pt x="431" y="644"/>
                      </a:cubicBezTo>
                      <a:cubicBezTo>
                        <a:pt x="599" y="644"/>
                        <a:pt x="762" y="516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2"/>
                <p:cNvSpPr/>
                <p:nvPr/>
              </p:nvSpPr>
              <p:spPr>
                <a:xfrm>
                  <a:off x="289677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3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6" y="25"/>
                        <a:pt x="3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2"/>
                <p:cNvSpPr/>
                <p:nvPr/>
              </p:nvSpPr>
              <p:spPr>
                <a:xfrm>
                  <a:off x="2856900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0" y="1"/>
                      </a:moveTo>
                      <a:cubicBezTo>
                        <a:pt x="298" y="1"/>
                        <a:pt x="274" y="4"/>
                        <a:pt x="250" y="10"/>
                      </a:cubicBezTo>
                      <a:cubicBezTo>
                        <a:pt x="107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81" y="10"/>
                      </a:cubicBezTo>
                      <a:cubicBezTo>
                        <a:pt x="363" y="4"/>
                        <a:pt x="342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2"/>
                <p:cNvSpPr/>
                <p:nvPr/>
              </p:nvSpPr>
              <p:spPr>
                <a:xfrm>
                  <a:off x="289410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2"/>
                <p:cNvSpPr/>
                <p:nvPr/>
              </p:nvSpPr>
              <p:spPr>
                <a:xfrm>
                  <a:off x="28542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2"/>
                <p:cNvSpPr/>
                <p:nvPr/>
              </p:nvSpPr>
              <p:spPr>
                <a:xfrm>
                  <a:off x="293695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2"/>
                <p:cNvSpPr/>
                <p:nvPr/>
              </p:nvSpPr>
              <p:spPr>
                <a:xfrm>
                  <a:off x="28967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2"/>
                <p:cNvSpPr/>
                <p:nvPr/>
              </p:nvSpPr>
              <p:spPr>
                <a:xfrm>
                  <a:off x="287415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2914050" y="389675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2"/>
                <p:cNvSpPr/>
                <p:nvPr/>
              </p:nvSpPr>
              <p:spPr>
                <a:xfrm>
                  <a:off x="2874150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29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2"/>
                <p:cNvSpPr/>
                <p:nvPr/>
              </p:nvSpPr>
              <p:spPr>
                <a:xfrm>
                  <a:off x="2914425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1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35" y="144"/>
                        <a:pt x="592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28967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2"/>
                <p:cNvSpPr/>
                <p:nvPr/>
              </p:nvSpPr>
              <p:spPr>
                <a:xfrm>
                  <a:off x="28569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2"/>
                <p:cNvSpPr/>
                <p:nvPr/>
              </p:nvSpPr>
              <p:spPr>
                <a:xfrm>
                  <a:off x="28941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2"/>
                <p:cNvSpPr/>
                <p:nvPr/>
              </p:nvSpPr>
              <p:spPr>
                <a:xfrm>
                  <a:off x="28542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2" y="548"/>
                      </a:cubicBezTo>
                      <a:cubicBezTo>
                        <a:pt x="268" y="613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2"/>
                <p:cNvSpPr/>
                <p:nvPr/>
              </p:nvSpPr>
              <p:spPr>
                <a:xfrm>
                  <a:off x="293695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2"/>
                <p:cNvSpPr/>
                <p:nvPr/>
              </p:nvSpPr>
              <p:spPr>
                <a:xfrm>
                  <a:off x="28967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287415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2"/>
                <p:cNvSpPr/>
                <p:nvPr/>
              </p:nvSpPr>
              <p:spPr>
                <a:xfrm>
                  <a:off x="2914050" y="397680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50" y="643"/>
                        <a:pt x="431" y="643"/>
                      </a:cubicBezTo>
                      <a:cubicBezTo>
                        <a:pt x="599" y="643"/>
                        <a:pt x="762" y="516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2"/>
                <p:cNvSpPr/>
                <p:nvPr/>
              </p:nvSpPr>
              <p:spPr>
                <a:xfrm>
                  <a:off x="287415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2914425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1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35" y="143"/>
                        <a:pt x="592" y="0"/>
                        <a:pt x="426" y="0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2"/>
                <p:cNvSpPr/>
                <p:nvPr/>
              </p:nvSpPr>
              <p:spPr>
                <a:xfrm>
                  <a:off x="289677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6" y="24"/>
                        <a:pt x="3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2"/>
                <p:cNvSpPr/>
                <p:nvPr/>
              </p:nvSpPr>
              <p:spPr>
                <a:xfrm>
                  <a:off x="2856900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7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81" y="9"/>
                      </a:cubicBezTo>
                      <a:cubicBezTo>
                        <a:pt x="363" y="3"/>
                        <a:pt x="342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2"/>
                <p:cNvSpPr/>
                <p:nvPr/>
              </p:nvSpPr>
              <p:spPr>
                <a:xfrm>
                  <a:off x="28941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2"/>
                <p:cNvSpPr/>
                <p:nvPr/>
              </p:nvSpPr>
              <p:spPr>
                <a:xfrm>
                  <a:off x="28542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9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2"/>
                <p:cNvSpPr/>
                <p:nvPr/>
              </p:nvSpPr>
              <p:spPr>
                <a:xfrm>
                  <a:off x="293695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2"/>
                        <a:pt x="165" y="304"/>
                        <a:pt x="318" y="304"/>
                      </a:cubicBezTo>
                      <a:cubicBezTo>
                        <a:pt x="471" y="304"/>
                        <a:pt x="626" y="202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2"/>
                <p:cNvSpPr/>
                <p:nvPr/>
              </p:nvSpPr>
              <p:spPr>
                <a:xfrm>
                  <a:off x="289677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501" y="322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2"/>
                <p:cNvSpPr/>
                <p:nvPr/>
              </p:nvSpPr>
              <p:spPr>
                <a:xfrm>
                  <a:off x="28741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2"/>
                <p:cNvSpPr/>
                <p:nvPr/>
              </p:nvSpPr>
              <p:spPr>
                <a:xfrm>
                  <a:off x="29143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4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2"/>
                <p:cNvSpPr/>
                <p:nvPr/>
              </p:nvSpPr>
              <p:spPr>
                <a:xfrm>
                  <a:off x="287415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2"/>
                <p:cNvSpPr/>
                <p:nvPr/>
              </p:nvSpPr>
              <p:spPr>
                <a:xfrm>
                  <a:off x="2914050" y="40167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2"/>
                <p:cNvSpPr/>
                <p:nvPr/>
              </p:nvSpPr>
              <p:spPr>
                <a:xfrm>
                  <a:off x="289677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6" y="36"/>
                        <a:pt x="3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2"/>
                <p:cNvSpPr/>
                <p:nvPr/>
              </p:nvSpPr>
              <p:spPr>
                <a:xfrm>
                  <a:off x="2856900" y="4156975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7" y="45"/>
                        <a:pt x="0" y="176"/>
                        <a:pt x="0" y="319"/>
                      </a:cubicBezTo>
                      <a:lnTo>
                        <a:pt x="643" y="319"/>
                      </a:lnTo>
                      <a:cubicBezTo>
                        <a:pt x="643" y="176"/>
                        <a:pt x="536" y="45"/>
                        <a:pt x="381" y="9"/>
                      </a:cubicBezTo>
                      <a:cubicBezTo>
                        <a:pt x="363" y="3"/>
                        <a:pt x="342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2"/>
                <p:cNvSpPr/>
                <p:nvPr/>
              </p:nvSpPr>
              <p:spPr>
                <a:xfrm>
                  <a:off x="289417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90" y="643"/>
                        <a:pt x="748" y="515"/>
                        <a:pt x="748" y="322"/>
                      </a:cubicBezTo>
                      <a:cubicBezTo>
                        <a:pt x="748" y="143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2"/>
                <p:cNvSpPr/>
                <p:nvPr/>
              </p:nvSpPr>
              <p:spPr>
                <a:xfrm>
                  <a:off x="285430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2"/>
                <p:cNvSpPr/>
                <p:nvPr/>
              </p:nvSpPr>
              <p:spPr>
                <a:xfrm>
                  <a:off x="2936525" y="4084850"/>
                  <a:ext cx="1682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350" extrusionOk="0">
                      <a:moveTo>
                        <a:pt x="18" y="1"/>
                      </a:moveTo>
                      <a:cubicBezTo>
                        <a:pt x="0" y="233"/>
                        <a:pt x="167" y="349"/>
                        <a:pt x="335" y="349"/>
                      </a:cubicBezTo>
                      <a:cubicBezTo>
                        <a:pt x="503" y="349"/>
                        <a:pt x="673" y="233"/>
                        <a:pt x="6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2"/>
                <p:cNvSpPr/>
                <p:nvPr/>
              </p:nvSpPr>
              <p:spPr>
                <a:xfrm>
                  <a:off x="28967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2"/>
                <p:cNvSpPr/>
                <p:nvPr/>
              </p:nvSpPr>
              <p:spPr>
                <a:xfrm>
                  <a:off x="28741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2"/>
                <p:cNvSpPr/>
                <p:nvPr/>
              </p:nvSpPr>
              <p:spPr>
                <a:xfrm>
                  <a:off x="29143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2"/>
                <p:cNvSpPr/>
                <p:nvPr/>
              </p:nvSpPr>
              <p:spPr>
                <a:xfrm>
                  <a:off x="287415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2"/>
                <p:cNvSpPr/>
                <p:nvPr/>
              </p:nvSpPr>
              <p:spPr>
                <a:xfrm>
                  <a:off x="2914050" y="409705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4" y="644"/>
                        <a:pt x="754" y="516"/>
                        <a:pt x="762" y="322"/>
                      </a:cubicBezTo>
                      <a:cubicBezTo>
                        <a:pt x="762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2"/>
                <p:cNvSpPr/>
                <p:nvPr/>
              </p:nvSpPr>
              <p:spPr>
                <a:xfrm>
                  <a:off x="28967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44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2"/>
                <p:cNvSpPr/>
                <p:nvPr/>
              </p:nvSpPr>
              <p:spPr>
                <a:xfrm>
                  <a:off x="2858375" y="4237250"/>
                  <a:ext cx="146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323" extrusionOk="0">
                      <a:moveTo>
                        <a:pt x="263" y="1"/>
                      </a:moveTo>
                      <a:cubicBezTo>
                        <a:pt x="156" y="1"/>
                        <a:pt x="60" y="48"/>
                        <a:pt x="1" y="132"/>
                      </a:cubicBezTo>
                      <a:lnTo>
                        <a:pt x="251" y="322"/>
                      </a:lnTo>
                      <a:lnTo>
                        <a:pt x="584" y="322"/>
                      </a:lnTo>
                      <a:cubicBezTo>
                        <a:pt x="584" y="144"/>
                        <a:pt x="441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2"/>
                <p:cNvSpPr/>
                <p:nvPr/>
              </p:nvSpPr>
              <p:spPr>
                <a:xfrm>
                  <a:off x="289410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2"/>
                <p:cNvSpPr/>
                <p:nvPr/>
              </p:nvSpPr>
              <p:spPr>
                <a:xfrm>
                  <a:off x="285422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2"/>
                <p:cNvSpPr/>
                <p:nvPr/>
              </p:nvSpPr>
              <p:spPr>
                <a:xfrm>
                  <a:off x="293695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2"/>
                <p:cNvSpPr/>
                <p:nvPr/>
              </p:nvSpPr>
              <p:spPr>
                <a:xfrm>
                  <a:off x="28967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2"/>
                <p:cNvSpPr/>
                <p:nvPr/>
              </p:nvSpPr>
              <p:spPr>
                <a:xfrm>
                  <a:off x="287415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2"/>
                <p:cNvSpPr/>
                <p:nvPr/>
              </p:nvSpPr>
              <p:spPr>
                <a:xfrm>
                  <a:off x="2914050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2"/>
                <p:cNvSpPr/>
                <p:nvPr/>
              </p:nvSpPr>
              <p:spPr>
                <a:xfrm>
                  <a:off x="287415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2"/>
                <p:cNvSpPr/>
                <p:nvPr/>
              </p:nvSpPr>
              <p:spPr>
                <a:xfrm>
                  <a:off x="2914050" y="417712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8"/>
                      </a:cubicBezTo>
                      <a:cubicBezTo>
                        <a:pt x="268" y="614"/>
                        <a:pt x="350" y="643"/>
                        <a:pt x="431" y="643"/>
                      </a:cubicBezTo>
                      <a:cubicBezTo>
                        <a:pt x="599" y="643"/>
                        <a:pt x="762" y="515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2"/>
                <p:cNvSpPr/>
                <p:nvPr/>
              </p:nvSpPr>
              <p:spPr>
                <a:xfrm>
                  <a:off x="2936950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3" y="197"/>
                        <a:pt x="165" y="295"/>
                        <a:pt x="318" y="295"/>
                      </a:cubicBezTo>
                      <a:cubicBezTo>
                        <a:pt x="471" y="295"/>
                        <a:pt x="626" y="197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2"/>
                <p:cNvSpPr/>
                <p:nvPr/>
              </p:nvSpPr>
              <p:spPr>
                <a:xfrm>
                  <a:off x="2896775" y="42453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22" y="310"/>
                      </a:cubicBezTo>
                      <a:cubicBezTo>
                        <a:pt x="501" y="310"/>
                        <a:pt x="644" y="167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2"/>
                <p:cNvSpPr/>
                <p:nvPr/>
              </p:nvSpPr>
              <p:spPr>
                <a:xfrm>
                  <a:off x="2883375" y="4257200"/>
                  <a:ext cx="8975" cy="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15" extrusionOk="0">
                      <a:moveTo>
                        <a:pt x="1" y="1"/>
                      </a:moveTo>
                      <a:cubicBezTo>
                        <a:pt x="120" y="72"/>
                        <a:pt x="239" y="143"/>
                        <a:pt x="358" y="215"/>
                      </a:cubicBezTo>
                      <a:cubicBezTo>
                        <a:pt x="322" y="84"/>
                        <a:pt x="191" y="1"/>
                        <a:pt x="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2"/>
                <p:cNvSpPr/>
                <p:nvPr/>
              </p:nvSpPr>
              <p:spPr>
                <a:xfrm>
                  <a:off x="291435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2"/>
                <p:cNvSpPr/>
                <p:nvPr/>
              </p:nvSpPr>
              <p:spPr>
                <a:xfrm>
                  <a:off x="2832475" y="3764275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3" y="1"/>
                      </a:move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2"/>
                <p:cNvSpPr/>
                <p:nvPr/>
              </p:nvSpPr>
              <p:spPr>
                <a:xfrm>
                  <a:off x="2846475" y="3747900"/>
                  <a:ext cx="5675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80" extrusionOk="0">
                      <a:moveTo>
                        <a:pt x="227" y="1"/>
                      </a:moveTo>
                      <a:lnTo>
                        <a:pt x="227" y="1"/>
                      </a:lnTo>
                      <a:cubicBezTo>
                        <a:pt x="143" y="61"/>
                        <a:pt x="72" y="120"/>
                        <a:pt x="0" y="180"/>
                      </a:cubicBezTo>
                      <a:cubicBezTo>
                        <a:pt x="96" y="156"/>
                        <a:pt x="179" y="96"/>
                        <a:pt x="22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2"/>
                <p:cNvSpPr/>
                <p:nvPr/>
              </p:nvSpPr>
              <p:spPr>
                <a:xfrm>
                  <a:off x="28167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2"/>
                <p:cNvSpPr/>
                <p:nvPr/>
              </p:nvSpPr>
              <p:spPr>
                <a:xfrm>
                  <a:off x="27768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2"/>
                <p:cNvSpPr/>
                <p:nvPr/>
              </p:nvSpPr>
              <p:spPr>
                <a:xfrm>
                  <a:off x="2814125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2"/>
                <p:cNvSpPr/>
                <p:nvPr/>
              </p:nvSpPr>
              <p:spPr>
                <a:xfrm>
                  <a:off x="285690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2"/>
                <p:cNvSpPr/>
                <p:nvPr/>
              </p:nvSpPr>
              <p:spPr>
                <a:xfrm>
                  <a:off x="2824150" y="3764575"/>
                  <a:ext cx="865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23" extrusionOk="0">
                      <a:moveTo>
                        <a:pt x="334" y="1"/>
                      </a:moveTo>
                      <a:cubicBezTo>
                        <a:pt x="227" y="108"/>
                        <a:pt x="108" y="215"/>
                        <a:pt x="1" y="322"/>
                      </a:cubicBezTo>
                      <a:lnTo>
                        <a:pt x="24" y="322"/>
                      </a:lnTo>
                      <a:cubicBezTo>
                        <a:pt x="203" y="322"/>
                        <a:pt x="346" y="179"/>
                        <a:pt x="34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2"/>
                <p:cNvSpPr/>
                <p:nvPr/>
              </p:nvSpPr>
              <p:spPr>
                <a:xfrm>
                  <a:off x="2794075" y="3816675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2"/>
                <p:cNvSpPr/>
                <p:nvPr/>
              </p:nvSpPr>
              <p:spPr>
                <a:xfrm>
                  <a:off x="283397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2"/>
                <p:cNvSpPr/>
                <p:nvPr/>
              </p:nvSpPr>
              <p:spPr>
                <a:xfrm>
                  <a:off x="2806000" y="3784525"/>
                  <a:ext cx="6875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22" extrusionOk="0">
                      <a:moveTo>
                        <a:pt x="274" y="0"/>
                      </a:moveTo>
                      <a:lnTo>
                        <a:pt x="274" y="0"/>
                      </a:lnTo>
                      <a:cubicBezTo>
                        <a:pt x="179" y="108"/>
                        <a:pt x="84" y="215"/>
                        <a:pt x="0" y="322"/>
                      </a:cubicBezTo>
                      <a:cubicBezTo>
                        <a:pt x="155" y="298"/>
                        <a:pt x="274" y="167"/>
                        <a:pt x="27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2"/>
                <p:cNvSpPr/>
                <p:nvPr/>
              </p:nvSpPr>
              <p:spPr>
                <a:xfrm>
                  <a:off x="283397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2"/>
                <p:cNvSpPr/>
                <p:nvPr/>
              </p:nvSpPr>
              <p:spPr>
                <a:xfrm>
                  <a:off x="2816700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4" y="1"/>
                      </a:moveTo>
                      <a:cubicBezTo>
                        <a:pt x="301" y="1"/>
                        <a:pt x="281" y="4"/>
                        <a:pt x="263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4"/>
                        <a:pt x="394" y="10"/>
                      </a:cubicBezTo>
                      <a:cubicBezTo>
                        <a:pt x="370" y="4"/>
                        <a:pt x="346" y="1"/>
                        <a:pt x="32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2"/>
                <p:cNvSpPr/>
                <p:nvPr/>
              </p:nvSpPr>
              <p:spPr>
                <a:xfrm>
                  <a:off x="277682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0" y="1"/>
                      </a:moveTo>
                      <a:cubicBezTo>
                        <a:pt x="108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8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2"/>
                <p:cNvSpPr/>
                <p:nvPr/>
              </p:nvSpPr>
              <p:spPr>
                <a:xfrm>
                  <a:off x="28140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2"/>
                <p:cNvSpPr/>
                <p:nvPr/>
              </p:nvSpPr>
              <p:spPr>
                <a:xfrm>
                  <a:off x="27741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2"/>
                <p:cNvSpPr/>
                <p:nvPr/>
              </p:nvSpPr>
              <p:spPr>
                <a:xfrm>
                  <a:off x="285690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2"/>
                <p:cNvSpPr/>
                <p:nvPr/>
              </p:nvSpPr>
              <p:spPr>
                <a:xfrm>
                  <a:off x="281670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2"/>
                <p:cNvSpPr/>
                <p:nvPr/>
              </p:nvSpPr>
              <p:spPr>
                <a:xfrm>
                  <a:off x="2794075" y="389675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2"/>
                <p:cNvSpPr/>
                <p:nvPr/>
              </p:nvSpPr>
              <p:spPr>
                <a:xfrm>
                  <a:off x="283397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2"/>
                <p:cNvSpPr/>
                <p:nvPr/>
              </p:nvSpPr>
              <p:spPr>
                <a:xfrm>
                  <a:off x="2794075" y="3856825"/>
                  <a:ext cx="18800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33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2"/>
                <p:cNvSpPr/>
                <p:nvPr/>
              </p:nvSpPr>
              <p:spPr>
                <a:xfrm>
                  <a:off x="2834350" y="3856850"/>
                  <a:ext cx="18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188" y="536"/>
                      </a:cubicBezTo>
                      <a:cubicBezTo>
                        <a:pt x="253" y="602"/>
                        <a:pt x="334" y="631"/>
                        <a:pt x="413" y="631"/>
                      </a:cubicBezTo>
                      <a:cubicBezTo>
                        <a:pt x="578" y="631"/>
                        <a:pt x="736" y="503"/>
                        <a:pt x="736" y="310"/>
                      </a:cubicBezTo>
                      <a:cubicBezTo>
                        <a:pt x="736" y="144"/>
                        <a:pt x="593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2"/>
                <p:cNvSpPr/>
                <p:nvPr/>
              </p:nvSpPr>
              <p:spPr>
                <a:xfrm>
                  <a:off x="28167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2"/>
                <p:cNvSpPr/>
                <p:nvPr/>
              </p:nvSpPr>
              <p:spPr>
                <a:xfrm>
                  <a:off x="27768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2"/>
                <p:cNvSpPr/>
                <p:nvPr/>
              </p:nvSpPr>
              <p:spPr>
                <a:xfrm>
                  <a:off x="28140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2"/>
                <p:cNvSpPr/>
                <p:nvPr/>
              </p:nvSpPr>
              <p:spPr>
                <a:xfrm>
                  <a:off x="27741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2"/>
                <p:cNvSpPr/>
                <p:nvPr/>
              </p:nvSpPr>
              <p:spPr>
                <a:xfrm>
                  <a:off x="285690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2"/>
                <p:cNvSpPr/>
                <p:nvPr/>
              </p:nvSpPr>
              <p:spPr>
                <a:xfrm>
                  <a:off x="281670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2"/>
                <p:cNvSpPr/>
                <p:nvPr/>
              </p:nvSpPr>
              <p:spPr>
                <a:xfrm>
                  <a:off x="2794075" y="397680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2"/>
                <p:cNvSpPr/>
                <p:nvPr/>
              </p:nvSpPr>
              <p:spPr>
                <a:xfrm>
                  <a:off x="283397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2"/>
                <p:cNvSpPr/>
                <p:nvPr/>
              </p:nvSpPr>
              <p:spPr>
                <a:xfrm>
                  <a:off x="2794075" y="3936900"/>
                  <a:ext cx="18800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33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2"/>
                <p:cNvSpPr/>
                <p:nvPr/>
              </p:nvSpPr>
              <p:spPr>
                <a:xfrm>
                  <a:off x="2834350" y="3936925"/>
                  <a:ext cx="18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188" y="536"/>
                      </a:cubicBezTo>
                      <a:cubicBezTo>
                        <a:pt x="253" y="602"/>
                        <a:pt x="334" y="631"/>
                        <a:pt x="413" y="631"/>
                      </a:cubicBezTo>
                      <a:cubicBezTo>
                        <a:pt x="578" y="631"/>
                        <a:pt x="736" y="503"/>
                        <a:pt x="736" y="310"/>
                      </a:cubicBezTo>
                      <a:cubicBezTo>
                        <a:pt x="736" y="143"/>
                        <a:pt x="593" y="0"/>
                        <a:pt x="426" y="0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2"/>
                <p:cNvSpPr/>
                <p:nvPr/>
              </p:nvSpPr>
              <p:spPr>
                <a:xfrm>
                  <a:off x="2816700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4" y="0"/>
                      </a:moveTo>
                      <a:cubicBezTo>
                        <a:pt x="301" y="0"/>
                        <a:pt x="281" y="3"/>
                        <a:pt x="263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3"/>
                        <a:pt x="394" y="9"/>
                      </a:cubicBezTo>
                      <a:cubicBezTo>
                        <a:pt x="370" y="3"/>
                        <a:pt x="346" y="0"/>
                        <a:pt x="32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2"/>
                <p:cNvSpPr/>
                <p:nvPr/>
              </p:nvSpPr>
              <p:spPr>
                <a:xfrm>
                  <a:off x="277682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8" y="24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2"/>
                <p:cNvSpPr/>
                <p:nvPr/>
              </p:nvSpPr>
              <p:spPr>
                <a:xfrm>
                  <a:off x="28140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2"/>
                <p:cNvSpPr/>
                <p:nvPr/>
              </p:nvSpPr>
              <p:spPr>
                <a:xfrm>
                  <a:off x="277415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2"/>
                <p:cNvSpPr/>
                <p:nvPr/>
              </p:nvSpPr>
              <p:spPr>
                <a:xfrm>
                  <a:off x="2856900" y="400480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4"/>
                        <a:pt x="161" y="322"/>
                        <a:pt x="322" y="322"/>
                      </a:cubicBezTo>
                      <a:cubicBezTo>
                        <a:pt x="482" y="322"/>
                        <a:pt x="643" y="214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2"/>
                <p:cNvSpPr/>
                <p:nvPr/>
              </p:nvSpPr>
              <p:spPr>
                <a:xfrm>
                  <a:off x="2816700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501" y="311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2"/>
                <p:cNvSpPr/>
                <p:nvPr/>
              </p:nvSpPr>
              <p:spPr>
                <a:xfrm>
                  <a:off x="2794075" y="4056875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51" y="644"/>
                        <a:pt x="430" y="644"/>
                      </a:cubicBezTo>
                      <a:cubicBezTo>
                        <a:pt x="594" y="644"/>
                        <a:pt x="751" y="519"/>
                        <a:pt x="751" y="334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2"/>
                <p:cNvSpPr/>
                <p:nvPr/>
              </p:nvSpPr>
              <p:spPr>
                <a:xfrm>
                  <a:off x="2834275" y="405687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191" y="548"/>
                      </a:cubicBezTo>
                      <a:cubicBezTo>
                        <a:pt x="256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2"/>
                <p:cNvSpPr/>
                <p:nvPr/>
              </p:nvSpPr>
              <p:spPr>
                <a:xfrm>
                  <a:off x="2794075" y="401670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0" y="643"/>
                      </a:cubicBezTo>
                      <a:cubicBezTo>
                        <a:pt x="594" y="643"/>
                        <a:pt x="751" y="518"/>
                        <a:pt x="751" y="334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2"/>
                <p:cNvSpPr/>
                <p:nvPr/>
              </p:nvSpPr>
              <p:spPr>
                <a:xfrm>
                  <a:off x="283397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2"/>
                <p:cNvSpPr/>
                <p:nvPr/>
              </p:nvSpPr>
              <p:spPr>
                <a:xfrm>
                  <a:off x="281670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2"/>
                <p:cNvSpPr/>
                <p:nvPr/>
              </p:nvSpPr>
              <p:spPr>
                <a:xfrm>
                  <a:off x="2781300" y="4157200"/>
                  <a:ext cx="116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310" extrusionOk="0">
                      <a:moveTo>
                        <a:pt x="71" y="0"/>
                      </a:moveTo>
                      <a:cubicBezTo>
                        <a:pt x="48" y="0"/>
                        <a:pt x="24" y="12"/>
                        <a:pt x="0" y="24"/>
                      </a:cubicBezTo>
                      <a:cubicBezTo>
                        <a:pt x="48" y="95"/>
                        <a:pt x="95" y="179"/>
                        <a:pt x="143" y="238"/>
                      </a:cubicBezTo>
                      <a:cubicBezTo>
                        <a:pt x="155" y="262"/>
                        <a:pt x="179" y="286"/>
                        <a:pt x="191" y="310"/>
                      </a:cubicBezTo>
                      <a:lnTo>
                        <a:pt x="464" y="310"/>
                      </a:lnTo>
                      <a:cubicBezTo>
                        <a:pt x="464" y="167"/>
                        <a:pt x="357" y="36"/>
                        <a:pt x="2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2"/>
                <p:cNvSpPr/>
                <p:nvPr/>
              </p:nvSpPr>
              <p:spPr>
                <a:xfrm>
                  <a:off x="2814125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2"/>
                <p:cNvSpPr/>
                <p:nvPr/>
              </p:nvSpPr>
              <p:spPr>
                <a:xfrm>
                  <a:off x="277422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2"/>
                <p:cNvSpPr/>
                <p:nvPr/>
              </p:nvSpPr>
              <p:spPr>
                <a:xfrm>
                  <a:off x="285690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2"/>
                <p:cNvSpPr/>
                <p:nvPr/>
              </p:nvSpPr>
              <p:spPr>
                <a:xfrm>
                  <a:off x="281670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2"/>
                <p:cNvSpPr/>
                <p:nvPr/>
              </p:nvSpPr>
              <p:spPr>
                <a:xfrm>
                  <a:off x="2794075" y="413695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2"/>
                <p:cNvSpPr/>
                <p:nvPr/>
              </p:nvSpPr>
              <p:spPr>
                <a:xfrm>
                  <a:off x="2834275" y="4136950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191" y="548"/>
                      </a:cubicBezTo>
                      <a:cubicBezTo>
                        <a:pt x="256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2"/>
                <p:cNvSpPr/>
                <p:nvPr/>
              </p:nvSpPr>
              <p:spPr>
                <a:xfrm>
                  <a:off x="2794075" y="409705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2"/>
                <p:cNvSpPr/>
                <p:nvPr/>
              </p:nvSpPr>
              <p:spPr>
                <a:xfrm>
                  <a:off x="283397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2"/>
                <p:cNvSpPr/>
                <p:nvPr/>
              </p:nvSpPr>
              <p:spPr>
                <a:xfrm>
                  <a:off x="2817000" y="419707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310" y="0"/>
                      </a:moveTo>
                      <a:cubicBezTo>
                        <a:pt x="156" y="0"/>
                        <a:pt x="25" y="108"/>
                        <a:pt x="1" y="262"/>
                      </a:cubicBezTo>
                      <a:cubicBezTo>
                        <a:pt x="120" y="393"/>
                        <a:pt x="239" y="512"/>
                        <a:pt x="358" y="632"/>
                      </a:cubicBezTo>
                      <a:cubicBezTo>
                        <a:pt x="751" y="572"/>
                        <a:pt x="703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2"/>
                <p:cNvSpPr/>
                <p:nvPr/>
              </p:nvSpPr>
              <p:spPr>
                <a:xfrm>
                  <a:off x="285690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2"/>
                <p:cNvSpPr/>
                <p:nvPr/>
              </p:nvSpPr>
              <p:spPr>
                <a:xfrm>
                  <a:off x="281670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2"/>
                <p:cNvSpPr/>
                <p:nvPr/>
              </p:nvSpPr>
              <p:spPr>
                <a:xfrm>
                  <a:off x="2786050" y="4164925"/>
                  <a:ext cx="6875" cy="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39" extrusionOk="0">
                      <a:moveTo>
                        <a:pt x="1" y="1"/>
                      </a:moveTo>
                      <a:cubicBezTo>
                        <a:pt x="60" y="84"/>
                        <a:pt x="108" y="167"/>
                        <a:pt x="167" y="239"/>
                      </a:cubicBezTo>
                      <a:cubicBezTo>
                        <a:pt x="227" y="179"/>
                        <a:pt x="274" y="96"/>
                        <a:pt x="27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2"/>
                <p:cNvSpPr/>
                <p:nvPr/>
              </p:nvSpPr>
              <p:spPr>
                <a:xfrm>
                  <a:off x="2836950" y="4217025"/>
                  <a:ext cx="19075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20" extrusionOk="0">
                      <a:moveTo>
                        <a:pt x="322" y="0"/>
                      </a:moveTo>
                      <a:cubicBezTo>
                        <a:pt x="167" y="0"/>
                        <a:pt x="36" y="107"/>
                        <a:pt x="0" y="250"/>
                      </a:cubicBezTo>
                      <a:cubicBezTo>
                        <a:pt x="155" y="381"/>
                        <a:pt x="298" y="500"/>
                        <a:pt x="441" y="619"/>
                      </a:cubicBezTo>
                      <a:cubicBezTo>
                        <a:pt x="762" y="488"/>
                        <a:pt x="667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2"/>
                <p:cNvSpPr/>
                <p:nvPr/>
              </p:nvSpPr>
              <p:spPr>
                <a:xfrm>
                  <a:off x="2797950" y="4177125"/>
                  <a:ext cx="1790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620" extrusionOk="0">
                      <a:moveTo>
                        <a:pt x="275" y="1"/>
                      </a:moveTo>
                      <a:cubicBezTo>
                        <a:pt x="156" y="1"/>
                        <a:pt x="48" y="60"/>
                        <a:pt x="1" y="167"/>
                      </a:cubicBezTo>
                      <a:cubicBezTo>
                        <a:pt x="120" y="310"/>
                        <a:pt x="239" y="477"/>
                        <a:pt x="370" y="620"/>
                      </a:cubicBezTo>
                      <a:cubicBezTo>
                        <a:pt x="715" y="513"/>
                        <a:pt x="644" y="1"/>
                        <a:pt x="27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2"/>
                <p:cNvSpPr/>
                <p:nvPr/>
              </p:nvSpPr>
              <p:spPr>
                <a:xfrm>
                  <a:off x="283397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2"/>
                <p:cNvSpPr/>
                <p:nvPr/>
              </p:nvSpPr>
              <p:spPr>
                <a:xfrm>
                  <a:off x="2864625" y="4245000"/>
                  <a:ext cx="8375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191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3" y="12"/>
                      </a:lnTo>
                      <a:cubicBezTo>
                        <a:pt x="96" y="72"/>
                        <a:pt x="179" y="131"/>
                        <a:pt x="275" y="191"/>
                      </a:cubicBezTo>
                      <a:cubicBezTo>
                        <a:pt x="310" y="131"/>
                        <a:pt x="334" y="72"/>
                        <a:pt x="33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2"/>
                <p:cNvSpPr/>
                <p:nvPr/>
              </p:nvSpPr>
              <p:spPr>
                <a:xfrm>
                  <a:off x="2740500" y="3916975"/>
                  <a:ext cx="122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311" extrusionOk="0">
                      <a:moveTo>
                        <a:pt x="108" y="1"/>
                      </a:moveTo>
                      <a:cubicBezTo>
                        <a:pt x="96" y="1"/>
                        <a:pt x="84" y="1"/>
                        <a:pt x="72" y="13"/>
                      </a:cubicBezTo>
                      <a:cubicBezTo>
                        <a:pt x="48" y="108"/>
                        <a:pt x="25" y="215"/>
                        <a:pt x="1" y="310"/>
                      </a:cubicBezTo>
                      <a:lnTo>
                        <a:pt x="489" y="310"/>
                      </a:lnTo>
                      <a:cubicBezTo>
                        <a:pt x="489" y="155"/>
                        <a:pt x="382" y="25"/>
                        <a:pt x="23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2"/>
                <p:cNvSpPr/>
                <p:nvPr/>
              </p:nvSpPr>
              <p:spPr>
                <a:xfrm>
                  <a:off x="2750325" y="3883650"/>
                  <a:ext cx="2400" cy="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275" extrusionOk="0">
                      <a:moveTo>
                        <a:pt x="96" y="0"/>
                      </a:moveTo>
                      <a:cubicBezTo>
                        <a:pt x="60" y="95"/>
                        <a:pt x="25" y="179"/>
                        <a:pt x="1" y="274"/>
                      </a:cubicBezTo>
                      <a:cubicBezTo>
                        <a:pt x="60" y="215"/>
                        <a:pt x="96" y="131"/>
                        <a:pt x="96" y="48"/>
                      </a:cubicBezTo>
                      <a:cubicBezTo>
                        <a:pt x="96" y="24"/>
                        <a:pt x="96" y="12"/>
                        <a:pt x="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2"/>
                <p:cNvSpPr/>
                <p:nvPr/>
              </p:nvSpPr>
              <p:spPr>
                <a:xfrm>
                  <a:off x="2776825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2" y="203"/>
                        <a:pt x="164" y="304"/>
                        <a:pt x="317" y="304"/>
                      </a:cubicBezTo>
                      <a:cubicBezTo>
                        <a:pt x="471" y="304"/>
                        <a:pt x="625" y="203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2"/>
                <p:cNvSpPr/>
                <p:nvPr/>
              </p:nvSpPr>
              <p:spPr>
                <a:xfrm>
                  <a:off x="27539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2"/>
                <p:cNvSpPr/>
                <p:nvPr/>
              </p:nvSpPr>
              <p:spPr>
                <a:xfrm>
                  <a:off x="2758375" y="3856550"/>
                  <a:ext cx="16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" h="644" extrusionOk="0">
                      <a:moveTo>
                        <a:pt x="250" y="1"/>
                      </a:moveTo>
                      <a:lnTo>
                        <a:pt x="250" y="13"/>
                      </a:lnTo>
                      <a:lnTo>
                        <a:pt x="226" y="13"/>
                      </a:lnTo>
                      <a:cubicBezTo>
                        <a:pt x="155" y="179"/>
                        <a:pt x="72" y="346"/>
                        <a:pt x="0" y="513"/>
                      </a:cubicBezTo>
                      <a:cubicBezTo>
                        <a:pt x="60" y="596"/>
                        <a:pt x="155" y="644"/>
                        <a:pt x="250" y="644"/>
                      </a:cubicBezTo>
                      <a:cubicBezTo>
                        <a:pt x="679" y="644"/>
                        <a:pt x="679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2"/>
                <p:cNvSpPr/>
                <p:nvPr/>
              </p:nvSpPr>
              <p:spPr>
                <a:xfrm>
                  <a:off x="2736650" y="3996750"/>
                  <a:ext cx="1607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2"/>
                <p:cNvSpPr/>
                <p:nvPr/>
              </p:nvSpPr>
              <p:spPr>
                <a:xfrm>
                  <a:off x="27339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2"/>
                <p:cNvSpPr/>
                <p:nvPr/>
              </p:nvSpPr>
              <p:spPr>
                <a:xfrm>
                  <a:off x="2776825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2" y="203"/>
                        <a:pt x="164" y="304"/>
                        <a:pt x="317" y="304"/>
                      </a:cubicBezTo>
                      <a:cubicBezTo>
                        <a:pt x="471" y="304"/>
                        <a:pt x="625" y="203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2"/>
                <p:cNvSpPr/>
                <p:nvPr/>
              </p:nvSpPr>
              <p:spPr>
                <a:xfrm>
                  <a:off x="2739325" y="3924725"/>
                  <a:ext cx="134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2" extrusionOk="0">
                      <a:moveTo>
                        <a:pt x="48" y="0"/>
                      </a:moveTo>
                      <a:cubicBezTo>
                        <a:pt x="36" y="84"/>
                        <a:pt x="12" y="155"/>
                        <a:pt x="0" y="238"/>
                      </a:cubicBezTo>
                      <a:cubicBezTo>
                        <a:pt x="60" y="286"/>
                        <a:pt x="131" y="322"/>
                        <a:pt x="215" y="322"/>
                      </a:cubicBezTo>
                      <a:cubicBezTo>
                        <a:pt x="393" y="322"/>
                        <a:pt x="536" y="179"/>
                        <a:pt x="5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2"/>
                <p:cNvSpPr/>
                <p:nvPr/>
              </p:nvSpPr>
              <p:spPr>
                <a:xfrm>
                  <a:off x="27539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2"/>
                <p:cNvSpPr/>
                <p:nvPr/>
              </p:nvSpPr>
              <p:spPr>
                <a:xfrm>
                  <a:off x="2754000" y="3936925"/>
                  <a:ext cx="186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32" extrusionOk="0">
                      <a:moveTo>
                        <a:pt x="411" y="0"/>
                      </a:moveTo>
                      <a:cubicBezTo>
                        <a:pt x="135" y="0"/>
                        <a:pt x="0" y="337"/>
                        <a:pt x="199" y="536"/>
                      </a:cubicBezTo>
                      <a:cubicBezTo>
                        <a:pt x="265" y="602"/>
                        <a:pt x="345" y="631"/>
                        <a:pt x="424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47" y="143"/>
                        <a:pt x="604" y="0"/>
                        <a:pt x="425" y="0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2"/>
                <p:cNvSpPr/>
                <p:nvPr/>
              </p:nvSpPr>
              <p:spPr>
                <a:xfrm>
                  <a:off x="2744975" y="4077125"/>
                  <a:ext cx="775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322" extrusionOk="0">
                      <a:moveTo>
                        <a:pt x="0" y="0"/>
                      </a:moveTo>
                      <a:cubicBezTo>
                        <a:pt x="36" y="107"/>
                        <a:pt x="60" y="215"/>
                        <a:pt x="96" y="322"/>
                      </a:cubicBezTo>
                      <a:lnTo>
                        <a:pt x="310" y="322"/>
                      </a:lnTo>
                      <a:cubicBezTo>
                        <a:pt x="310" y="167"/>
                        <a:pt x="203" y="36"/>
                        <a:pt x="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2"/>
                <p:cNvSpPr/>
                <p:nvPr/>
              </p:nvSpPr>
              <p:spPr>
                <a:xfrm>
                  <a:off x="2737225" y="4036925"/>
                  <a:ext cx="182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644" extrusionOk="0">
                      <a:moveTo>
                        <a:pt x="299" y="1"/>
                      </a:moveTo>
                      <a:cubicBezTo>
                        <a:pt x="168" y="1"/>
                        <a:pt x="49" y="84"/>
                        <a:pt x="1" y="203"/>
                      </a:cubicBezTo>
                      <a:cubicBezTo>
                        <a:pt x="25" y="310"/>
                        <a:pt x="37" y="418"/>
                        <a:pt x="60" y="525"/>
                      </a:cubicBezTo>
                      <a:cubicBezTo>
                        <a:pt x="120" y="596"/>
                        <a:pt x="203" y="644"/>
                        <a:pt x="299" y="644"/>
                      </a:cubicBezTo>
                      <a:cubicBezTo>
                        <a:pt x="727" y="644"/>
                        <a:pt x="727" y="1"/>
                        <a:pt x="29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2"/>
                <p:cNvSpPr/>
                <p:nvPr/>
              </p:nvSpPr>
              <p:spPr>
                <a:xfrm>
                  <a:off x="2776825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2" y="202"/>
                        <a:pt x="164" y="304"/>
                        <a:pt x="317" y="304"/>
                      </a:cubicBezTo>
                      <a:cubicBezTo>
                        <a:pt x="471" y="304"/>
                        <a:pt x="625" y="202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2"/>
                <p:cNvSpPr/>
                <p:nvPr/>
              </p:nvSpPr>
              <p:spPr>
                <a:xfrm>
                  <a:off x="2736650" y="4005075"/>
                  <a:ext cx="1607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500" y="322"/>
                        <a:pt x="643" y="168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2"/>
                <p:cNvSpPr/>
                <p:nvPr/>
              </p:nvSpPr>
              <p:spPr>
                <a:xfrm>
                  <a:off x="27539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2"/>
                <p:cNvSpPr/>
                <p:nvPr/>
              </p:nvSpPr>
              <p:spPr>
                <a:xfrm>
                  <a:off x="27539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2"/>
                <p:cNvSpPr/>
                <p:nvPr/>
              </p:nvSpPr>
              <p:spPr>
                <a:xfrm>
                  <a:off x="2776375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8" y="1"/>
                      </a:moveTo>
                      <a:cubicBezTo>
                        <a:pt x="1" y="233"/>
                        <a:pt x="167" y="349"/>
                        <a:pt x="335" y="349"/>
                      </a:cubicBezTo>
                      <a:cubicBezTo>
                        <a:pt x="504" y="349"/>
                        <a:pt x="673" y="233"/>
                        <a:pt x="6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2"/>
                <p:cNvSpPr/>
                <p:nvPr/>
              </p:nvSpPr>
              <p:spPr>
                <a:xfrm>
                  <a:off x="2747350" y="4084850"/>
                  <a:ext cx="5375" cy="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" h="263" extrusionOk="0">
                      <a:moveTo>
                        <a:pt x="1" y="1"/>
                      </a:moveTo>
                      <a:cubicBezTo>
                        <a:pt x="25" y="96"/>
                        <a:pt x="60" y="179"/>
                        <a:pt x="96" y="263"/>
                      </a:cubicBezTo>
                      <a:cubicBezTo>
                        <a:pt x="167" y="203"/>
                        <a:pt x="215" y="108"/>
                        <a:pt x="21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2"/>
                <p:cNvSpPr/>
                <p:nvPr/>
              </p:nvSpPr>
              <p:spPr>
                <a:xfrm>
                  <a:off x="2770575" y="4139625"/>
                  <a:ext cx="1800" cy="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20" extrusionOk="0">
                      <a:moveTo>
                        <a:pt x="0" y="1"/>
                      </a:moveTo>
                      <a:lnTo>
                        <a:pt x="72" y="120"/>
                      </a:lnTo>
                      <a:cubicBezTo>
                        <a:pt x="60" y="72"/>
                        <a:pt x="36" y="36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2"/>
                <p:cNvSpPr/>
                <p:nvPr/>
              </p:nvSpPr>
              <p:spPr>
                <a:xfrm>
                  <a:off x="27539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2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9" name="Google Shape;3279;p13"/>
          <p:cNvGrpSpPr/>
          <p:nvPr/>
        </p:nvGrpSpPr>
        <p:grpSpPr>
          <a:xfrm>
            <a:off x="-2282603" y="-2486149"/>
            <a:ext cx="13889189" cy="8725198"/>
            <a:chOff x="-2282603" y="-2486149"/>
            <a:chExt cx="13889189" cy="8725198"/>
          </a:xfrm>
        </p:grpSpPr>
        <p:sp>
          <p:nvSpPr>
            <p:cNvPr id="3280" name="Google Shape;3280;p13"/>
            <p:cNvSpPr/>
            <p:nvPr/>
          </p:nvSpPr>
          <p:spPr>
            <a:xfrm rot="2700000">
              <a:off x="-3073151" y="1817300"/>
              <a:ext cx="8952396" cy="1472196"/>
            </a:xfrm>
            <a:prstGeom prst="rect">
              <a:avLst/>
            </a:pr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3"/>
            <p:cNvSpPr/>
            <p:nvPr/>
          </p:nvSpPr>
          <p:spPr>
            <a:xfrm rot="-2700000">
              <a:off x="-1325561" y="482549"/>
              <a:ext cx="5017771" cy="1472196"/>
            </a:xfrm>
            <a:prstGeom prst="rect">
              <a:avLst/>
            </a:pr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3"/>
            <p:cNvSpPr/>
            <p:nvPr/>
          </p:nvSpPr>
          <p:spPr>
            <a:xfrm rot="10800000">
              <a:off x="-1027220" y="3863363"/>
              <a:ext cx="2083467" cy="1897405"/>
            </a:xfrm>
            <a:custGeom>
              <a:avLst/>
              <a:gdLst/>
              <a:ahLst/>
              <a:cxnLst/>
              <a:rect l="l" t="t" r="r" b="b"/>
              <a:pathLst>
                <a:path w="31600" h="28778" extrusionOk="0">
                  <a:moveTo>
                    <a:pt x="15800" y="0"/>
                  </a:moveTo>
                  <a:cubicBezTo>
                    <a:pt x="12115" y="0"/>
                    <a:pt x="8430" y="1405"/>
                    <a:pt x="5620" y="4215"/>
                  </a:cubicBezTo>
                  <a:cubicBezTo>
                    <a:pt x="0" y="9835"/>
                    <a:pt x="0" y="18943"/>
                    <a:pt x="5620" y="24563"/>
                  </a:cubicBezTo>
                  <a:cubicBezTo>
                    <a:pt x="8430" y="27373"/>
                    <a:pt x="12115" y="28778"/>
                    <a:pt x="15800" y="28778"/>
                  </a:cubicBezTo>
                  <a:cubicBezTo>
                    <a:pt x="19485" y="28778"/>
                    <a:pt x="23170" y="27373"/>
                    <a:pt x="25980" y="24563"/>
                  </a:cubicBezTo>
                  <a:cubicBezTo>
                    <a:pt x="31600" y="18943"/>
                    <a:pt x="31600" y="9835"/>
                    <a:pt x="25980" y="4215"/>
                  </a:cubicBezTo>
                  <a:cubicBezTo>
                    <a:pt x="23170" y="1405"/>
                    <a:pt x="19485" y="0"/>
                    <a:pt x="15800" y="0"/>
                  </a:cubicBez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3"/>
            <p:cNvSpPr/>
            <p:nvPr/>
          </p:nvSpPr>
          <p:spPr>
            <a:xfrm rot="10800000">
              <a:off x="-1111218" y="3685873"/>
              <a:ext cx="2305660" cy="2252386"/>
            </a:xfrm>
            <a:custGeom>
              <a:avLst/>
              <a:gdLst/>
              <a:ahLst/>
              <a:cxnLst/>
              <a:rect l="l" t="t" r="r" b="b"/>
              <a:pathLst>
                <a:path w="34970" h="34162" extrusionOk="0">
                  <a:moveTo>
                    <a:pt x="17743" y="1"/>
                  </a:moveTo>
                  <a:cubicBezTo>
                    <a:pt x="8312" y="1"/>
                    <a:pt x="656" y="7637"/>
                    <a:pt x="656" y="17075"/>
                  </a:cubicBezTo>
                  <a:cubicBezTo>
                    <a:pt x="656" y="26525"/>
                    <a:pt x="8312" y="34161"/>
                    <a:pt x="17743" y="34161"/>
                  </a:cubicBezTo>
                  <a:cubicBezTo>
                    <a:pt x="17794" y="34161"/>
                    <a:pt x="17845" y="34161"/>
                    <a:pt x="17896" y="34160"/>
                  </a:cubicBezTo>
                  <a:cubicBezTo>
                    <a:pt x="27314" y="34148"/>
                    <a:pt x="34958" y="26505"/>
                    <a:pt x="34969" y="17075"/>
                  </a:cubicBezTo>
                  <a:lnTo>
                    <a:pt x="34469" y="17075"/>
                  </a:lnTo>
                  <a:cubicBezTo>
                    <a:pt x="34469" y="23790"/>
                    <a:pt x="30433" y="29826"/>
                    <a:pt x="24230" y="32398"/>
                  </a:cubicBezTo>
                  <a:cubicBezTo>
                    <a:pt x="22182" y="33249"/>
                    <a:pt x="20030" y="33662"/>
                    <a:pt x="17896" y="33662"/>
                  </a:cubicBezTo>
                  <a:cubicBezTo>
                    <a:pt x="13581" y="33662"/>
                    <a:pt x="9339" y="31973"/>
                    <a:pt x="6168" y="28803"/>
                  </a:cubicBezTo>
                  <a:cubicBezTo>
                    <a:pt x="1418" y="24064"/>
                    <a:pt x="1" y="16932"/>
                    <a:pt x="2573" y="10729"/>
                  </a:cubicBezTo>
                  <a:cubicBezTo>
                    <a:pt x="5132" y="4538"/>
                    <a:pt x="11181" y="501"/>
                    <a:pt x="17896" y="501"/>
                  </a:cubicBezTo>
                  <a:lnTo>
                    <a:pt x="17896" y="1"/>
                  </a:lnTo>
                  <a:cubicBezTo>
                    <a:pt x="17845" y="1"/>
                    <a:pt x="17794" y="1"/>
                    <a:pt x="17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4" name="Google Shape;3284;p13"/>
            <p:cNvGrpSpPr/>
            <p:nvPr/>
          </p:nvGrpSpPr>
          <p:grpSpPr>
            <a:xfrm>
              <a:off x="1807231" y="3584990"/>
              <a:ext cx="1050605" cy="1051499"/>
              <a:chOff x="606325" y="2521575"/>
              <a:chExt cx="339650" cy="339950"/>
            </a:xfrm>
          </p:grpSpPr>
          <p:sp>
            <p:nvSpPr>
              <p:cNvPr id="3285" name="Google Shape;3285;p13"/>
              <p:cNvSpPr/>
              <p:nvPr/>
            </p:nvSpPr>
            <p:spPr>
              <a:xfrm>
                <a:off x="606325" y="2780525"/>
                <a:ext cx="809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3240" extrusionOk="0">
                    <a:moveTo>
                      <a:pt x="3239" y="1"/>
                    </a:moveTo>
                    <a:lnTo>
                      <a:pt x="0" y="644"/>
                    </a:lnTo>
                    <a:lnTo>
                      <a:pt x="2584" y="3239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13"/>
              <p:cNvSpPr/>
              <p:nvPr/>
            </p:nvSpPr>
            <p:spPr>
              <a:xfrm>
                <a:off x="670900" y="2715650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13"/>
              <p:cNvSpPr/>
              <p:nvPr/>
            </p:nvSpPr>
            <p:spPr>
              <a:xfrm>
                <a:off x="735800" y="2651050"/>
                <a:ext cx="80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3240" extrusionOk="0">
                    <a:moveTo>
                      <a:pt x="3227" y="1"/>
                    </a:moveTo>
                    <a:lnTo>
                      <a:pt x="0" y="643"/>
                    </a:lnTo>
                    <a:lnTo>
                      <a:pt x="2584" y="3239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13"/>
              <p:cNvSpPr/>
              <p:nvPr/>
            </p:nvSpPr>
            <p:spPr>
              <a:xfrm>
                <a:off x="800375" y="2586450"/>
                <a:ext cx="81000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28" extrusionOk="0">
                    <a:moveTo>
                      <a:pt x="3239" y="1"/>
                    </a:moveTo>
                    <a:lnTo>
                      <a:pt x="1" y="644"/>
                    </a:lnTo>
                    <a:lnTo>
                      <a:pt x="2585" y="3227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13"/>
              <p:cNvSpPr/>
              <p:nvPr/>
            </p:nvSpPr>
            <p:spPr>
              <a:xfrm>
                <a:off x="864975" y="2521575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0" name="Google Shape;3290;p13"/>
            <p:cNvGrpSpPr/>
            <p:nvPr/>
          </p:nvGrpSpPr>
          <p:grpSpPr>
            <a:xfrm>
              <a:off x="6837726" y="-2486149"/>
              <a:ext cx="4768860" cy="4768860"/>
              <a:chOff x="5372051" y="3547476"/>
              <a:chExt cx="4768860" cy="4768860"/>
            </a:xfrm>
          </p:grpSpPr>
          <p:sp>
            <p:nvSpPr>
              <p:cNvPr id="3291" name="Google Shape;3291;p13"/>
              <p:cNvSpPr/>
              <p:nvPr/>
            </p:nvSpPr>
            <p:spPr>
              <a:xfrm>
                <a:off x="5977299" y="4152724"/>
                <a:ext cx="3557397" cy="3558331"/>
              </a:xfrm>
              <a:custGeom>
                <a:avLst/>
                <a:gdLst/>
                <a:ahLst/>
                <a:cxnLst/>
                <a:rect l="l" t="t" r="r" b="b"/>
                <a:pathLst>
                  <a:path w="45697" h="45709" extrusionOk="0">
                    <a:moveTo>
                      <a:pt x="22849" y="774"/>
                    </a:moveTo>
                    <a:lnTo>
                      <a:pt x="44935" y="22860"/>
                    </a:lnTo>
                    <a:lnTo>
                      <a:pt x="22849" y="44946"/>
                    </a:lnTo>
                    <a:lnTo>
                      <a:pt x="763" y="22860"/>
                    </a:lnTo>
                    <a:lnTo>
                      <a:pt x="22849" y="774"/>
                    </a:lnTo>
                    <a:close/>
                    <a:moveTo>
                      <a:pt x="22849" y="0"/>
                    </a:moveTo>
                    <a:lnTo>
                      <a:pt x="1" y="22860"/>
                    </a:lnTo>
                    <a:lnTo>
                      <a:pt x="22849" y="45708"/>
                    </a:lnTo>
                    <a:lnTo>
                      <a:pt x="45697" y="22860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13"/>
              <p:cNvSpPr/>
              <p:nvPr/>
            </p:nvSpPr>
            <p:spPr>
              <a:xfrm>
                <a:off x="5372051" y="3547476"/>
                <a:ext cx="4768860" cy="4768860"/>
              </a:xfrm>
              <a:custGeom>
                <a:avLst/>
                <a:gdLst/>
                <a:ahLst/>
                <a:cxnLst/>
                <a:rect l="l" t="t" r="r" b="b"/>
                <a:pathLst>
                  <a:path w="61259" h="61259" extrusionOk="0">
                    <a:moveTo>
                      <a:pt x="30624" y="1025"/>
                    </a:moveTo>
                    <a:lnTo>
                      <a:pt x="60235" y="30635"/>
                    </a:lnTo>
                    <a:lnTo>
                      <a:pt x="30624" y="60234"/>
                    </a:lnTo>
                    <a:lnTo>
                      <a:pt x="1025" y="30635"/>
                    </a:lnTo>
                    <a:lnTo>
                      <a:pt x="30624" y="1025"/>
                    </a:lnTo>
                    <a:close/>
                    <a:moveTo>
                      <a:pt x="30624" y="1"/>
                    </a:moveTo>
                    <a:lnTo>
                      <a:pt x="1" y="30635"/>
                    </a:lnTo>
                    <a:lnTo>
                      <a:pt x="30624" y="61258"/>
                    </a:lnTo>
                    <a:lnTo>
                      <a:pt x="61258" y="30635"/>
                    </a:lnTo>
                    <a:lnTo>
                      <a:pt x="30624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3" name="Google Shape;3293;p13"/>
            <p:cNvGrpSpPr/>
            <p:nvPr/>
          </p:nvGrpSpPr>
          <p:grpSpPr>
            <a:xfrm rot="5400000">
              <a:off x="8335808" y="4191801"/>
              <a:ext cx="852419" cy="227102"/>
              <a:chOff x="4304700" y="1736650"/>
              <a:chExt cx="331900" cy="88425"/>
            </a:xfrm>
          </p:grpSpPr>
          <p:sp>
            <p:nvSpPr>
              <p:cNvPr id="3294" name="Google Shape;3294;p13"/>
              <p:cNvSpPr/>
              <p:nvPr/>
            </p:nvSpPr>
            <p:spPr>
              <a:xfrm>
                <a:off x="4304700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36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13"/>
              <p:cNvSpPr/>
              <p:nvPr/>
            </p:nvSpPr>
            <p:spPr>
              <a:xfrm>
                <a:off x="436542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48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13"/>
              <p:cNvSpPr/>
              <p:nvPr/>
            </p:nvSpPr>
            <p:spPr>
              <a:xfrm>
                <a:off x="4426425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8" y="3537"/>
                    </a:lnTo>
                    <a:lnTo>
                      <a:pt x="3537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13"/>
              <p:cNvSpPr/>
              <p:nvPr/>
            </p:nvSpPr>
            <p:spPr>
              <a:xfrm>
                <a:off x="4487150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7" y="3537"/>
                    </a:lnTo>
                    <a:lnTo>
                      <a:pt x="3549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13"/>
              <p:cNvSpPr/>
              <p:nvPr/>
            </p:nvSpPr>
            <p:spPr>
              <a:xfrm>
                <a:off x="454787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32" y="1"/>
                    </a:moveTo>
                    <a:lnTo>
                      <a:pt x="1" y="3120"/>
                    </a:lnTo>
                    <a:lnTo>
                      <a:pt x="429" y="3537"/>
                    </a:lnTo>
                    <a:lnTo>
                      <a:pt x="3549" y="417"/>
                    </a:lnTo>
                    <a:lnTo>
                      <a:pt x="313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99" name="Google Shape;3299;p13"/>
          <p:cNvSpPr txBox="1">
            <a:spLocks noGrp="1"/>
          </p:cNvSpPr>
          <p:nvPr>
            <p:ph type="title"/>
          </p:nvPr>
        </p:nvSpPr>
        <p:spPr>
          <a:xfrm>
            <a:off x="682575" y="1884650"/>
            <a:ext cx="2531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3300" name="Google Shape;3300;p13"/>
          <p:cNvSpPr txBox="1">
            <a:spLocks noGrp="1"/>
          </p:cNvSpPr>
          <p:nvPr>
            <p:ph type="title" idx="2" hasCustomPrompt="1"/>
          </p:nvPr>
        </p:nvSpPr>
        <p:spPr>
          <a:xfrm>
            <a:off x="3196875" y="941531"/>
            <a:ext cx="928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01" name="Google Shape;3301;p13"/>
          <p:cNvSpPr txBox="1">
            <a:spLocks noGrp="1"/>
          </p:cNvSpPr>
          <p:nvPr>
            <p:ph type="title" idx="3"/>
          </p:nvPr>
        </p:nvSpPr>
        <p:spPr>
          <a:xfrm>
            <a:off x="4125299" y="941525"/>
            <a:ext cx="42867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02" name="Google Shape;3302;p13"/>
          <p:cNvSpPr txBox="1">
            <a:spLocks noGrp="1"/>
          </p:cNvSpPr>
          <p:nvPr>
            <p:ph type="title" idx="4"/>
          </p:nvPr>
        </p:nvSpPr>
        <p:spPr>
          <a:xfrm>
            <a:off x="4125299" y="1328525"/>
            <a:ext cx="4286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03" name="Google Shape;3303;p13"/>
          <p:cNvSpPr txBox="1">
            <a:spLocks noGrp="1"/>
          </p:cNvSpPr>
          <p:nvPr>
            <p:ph type="title" idx="5" hasCustomPrompt="1"/>
          </p:nvPr>
        </p:nvSpPr>
        <p:spPr>
          <a:xfrm>
            <a:off x="3196875" y="1791729"/>
            <a:ext cx="928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04" name="Google Shape;3304;p13"/>
          <p:cNvSpPr txBox="1">
            <a:spLocks noGrp="1"/>
          </p:cNvSpPr>
          <p:nvPr>
            <p:ph type="title" idx="6"/>
          </p:nvPr>
        </p:nvSpPr>
        <p:spPr>
          <a:xfrm>
            <a:off x="4125275" y="1791725"/>
            <a:ext cx="42867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05" name="Google Shape;3305;p13"/>
          <p:cNvSpPr txBox="1">
            <a:spLocks noGrp="1"/>
          </p:cNvSpPr>
          <p:nvPr>
            <p:ph type="title" idx="7"/>
          </p:nvPr>
        </p:nvSpPr>
        <p:spPr>
          <a:xfrm>
            <a:off x="4125275" y="2178720"/>
            <a:ext cx="4286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06" name="Google Shape;3306;p13"/>
          <p:cNvSpPr txBox="1">
            <a:spLocks noGrp="1"/>
          </p:cNvSpPr>
          <p:nvPr>
            <p:ph type="title" idx="8" hasCustomPrompt="1"/>
          </p:nvPr>
        </p:nvSpPr>
        <p:spPr>
          <a:xfrm>
            <a:off x="3196875" y="2641931"/>
            <a:ext cx="928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07" name="Google Shape;3307;p13"/>
          <p:cNvSpPr txBox="1">
            <a:spLocks noGrp="1"/>
          </p:cNvSpPr>
          <p:nvPr>
            <p:ph type="title" idx="9"/>
          </p:nvPr>
        </p:nvSpPr>
        <p:spPr>
          <a:xfrm>
            <a:off x="4125299" y="2641925"/>
            <a:ext cx="42867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08" name="Google Shape;3308;p13"/>
          <p:cNvSpPr txBox="1">
            <a:spLocks noGrp="1"/>
          </p:cNvSpPr>
          <p:nvPr>
            <p:ph type="title" idx="13"/>
          </p:nvPr>
        </p:nvSpPr>
        <p:spPr>
          <a:xfrm>
            <a:off x="4125299" y="3028925"/>
            <a:ext cx="4286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09" name="Google Shape;3309;p13"/>
          <p:cNvSpPr txBox="1">
            <a:spLocks noGrp="1"/>
          </p:cNvSpPr>
          <p:nvPr>
            <p:ph type="title" idx="14" hasCustomPrompt="1"/>
          </p:nvPr>
        </p:nvSpPr>
        <p:spPr>
          <a:xfrm>
            <a:off x="3196875" y="3492131"/>
            <a:ext cx="928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10" name="Google Shape;3310;p13"/>
          <p:cNvSpPr txBox="1">
            <a:spLocks noGrp="1"/>
          </p:cNvSpPr>
          <p:nvPr>
            <p:ph type="title" idx="15"/>
          </p:nvPr>
        </p:nvSpPr>
        <p:spPr>
          <a:xfrm>
            <a:off x="4125299" y="3492125"/>
            <a:ext cx="42867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11" name="Google Shape;3311;p13"/>
          <p:cNvSpPr txBox="1">
            <a:spLocks noGrp="1"/>
          </p:cNvSpPr>
          <p:nvPr>
            <p:ph type="title" idx="16"/>
          </p:nvPr>
        </p:nvSpPr>
        <p:spPr>
          <a:xfrm>
            <a:off x="4125299" y="3879150"/>
            <a:ext cx="4286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3" name="Google Shape;3313;p14"/>
          <p:cNvGrpSpPr/>
          <p:nvPr/>
        </p:nvGrpSpPr>
        <p:grpSpPr>
          <a:xfrm>
            <a:off x="-2587403" y="-2486149"/>
            <a:ext cx="13345070" cy="10036746"/>
            <a:chOff x="-2587403" y="-2486149"/>
            <a:chExt cx="13345070" cy="10036746"/>
          </a:xfrm>
        </p:grpSpPr>
        <p:sp>
          <p:nvSpPr>
            <p:cNvPr id="3314" name="Google Shape;3314;p14"/>
            <p:cNvSpPr/>
            <p:nvPr/>
          </p:nvSpPr>
          <p:spPr>
            <a:xfrm rot="-2700000" flipH="1">
              <a:off x="-639779" y="4910099"/>
              <a:ext cx="3914260" cy="1472196"/>
            </a:xfrm>
            <a:prstGeom prst="rect">
              <a:avLst/>
            </a:pr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4"/>
            <p:cNvSpPr/>
            <p:nvPr/>
          </p:nvSpPr>
          <p:spPr>
            <a:xfrm rot="2700000" flipH="1">
              <a:off x="5631772" y="482549"/>
              <a:ext cx="5017771" cy="1472196"/>
            </a:xfrm>
            <a:prstGeom prst="rect">
              <a:avLst/>
            </a:pr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16" name="Google Shape;3316;p14"/>
            <p:cNvGrpSpPr/>
            <p:nvPr/>
          </p:nvGrpSpPr>
          <p:grpSpPr>
            <a:xfrm rot="-3599964" flipH="1">
              <a:off x="8053053" y="3686294"/>
              <a:ext cx="2305705" cy="2252430"/>
              <a:chOff x="7373275" y="3566225"/>
              <a:chExt cx="874250" cy="854050"/>
            </a:xfrm>
          </p:grpSpPr>
          <p:sp>
            <p:nvSpPr>
              <p:cNvPr id="3317" name="Google Shape;3317;p14"/>
              <p:cNvSpPr/>
              <p:nvPr/>
            </p:nvSpPr>
            <p:spPr>
              <a:xfrm>
                <a:off x="7425675" y="3633525"/>
                <a:ext cx="790000" cy="719450"/>
              </a:xfrm>
              <a:custGeom>
                <a:avLst/>
                <a:gdLst/>
                <a:ahLst/>
                <a:cxnLst/>
                <a:rect l="l" t="t" r="r" b="b"/>
                <a:pathLst>
                  <a:path w="31600" h="28778" extrusionOk="0">
                    <a:moveTo>
                      <a:pt x="15800" y="0"/>
                    </a:moveTo>
                    <a:cubicBezTo>
                      <a:pt x="12115" y="0"/>
                      <a:pt x="8430" y="1405"/>
                      <a:pt x="5620" y="4215"/>
                    </a:cubicBezTo>
                    <a:cubicBezTo>
                      <a:pt x="0" y="9835"/>
                      <a:pt x="0" y="18943"/>
                      <a:pt x="5620" y="24563"/>
                    </a:cubicBezTo>
                    <a:cubicBezTo>
                      <a:pt x="8430" y="27373"/>
                      <a:pt x="12115" y="28778"/>
                      <a:pt x="15800" y="28778"/>
                    </a:cubicBezTo>
                    <a:cubicBezTo>
                      <a:pt x="19485" y="28778"/>
                      <a:pt x="23170" y="27373"/>
                      <a:pt x="25980" y="24563"/>
                    </a:cubicBezTo>
                    <a:cubicBezTo>
                      <a:pt x="31600" y="18943"/>
                      <a:pt x="31600" y="9835"/>
                      <a:pt x="25980" y="4215"/>
                    </a:cubicBezTo>
                    <a:cubicBezTo>
                      <a:pt x="23170" y="1405"/>
                      <a:pt x="19485" y="0"/>
                      <a:pt x="1580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14"/>
              <p:cNvSpPr/>
              <p:nvPr/>
            </p:nvSpPr>
            <p:spPr>
              <a:xfrm>
                <a:off x="7373275" y="3566225"/>
                <a:ext cx="874250" cy="854050"/>
              </a:xfrm>
              <a:custGeom>
                <a:avLst/>
                <a:gdLst/>
                <a:ahLst/>
                <a:cxnLst/>
                <a:rect l="l" t="t" r="r" b="b"/>
                <a:pathLst>
                  <a:path w="34970" h="34162" extrusionOk="0">
                    <a:moveTo>
                      <a:pt x="17743" y="1"/>
                    </a:moveTo>
                    <a:cubicBezTo>
                      <a:pt x="8312" y="1"/>
                      <a:pt x="656" y="7637"/>
                      <a:pt x="656" y="17075"/>
                    </a:cubicBezTo>
                    <a:cubicBezTo>
                      <a:pt x="656" y="26525"/>
                      <a:pt x="8312" y="34161"/>
                      <a:pt x="17743" y="34161"/>
                    </a:cubicBezTo>
                    <a:cubicBezTo>
                      <a:pt x="17794" y="34161"/>
                      <a:pt x="17845" y="34161"/>
                      <a:pt x="17896" y="34160"/>
                    </a:cubicBezTo>
                    <a:cubicBezTo>
                      <a:pt x="27314" y="34148"/>
                      <a:pt x="34958" y="26505"/>
                      <a:pt x="34969" y="17075"/>
                    </a:cubicBezTo>
                    <a:lnTo>
                      <a:pt x="34469" y="17075"/>
                    </a:lnTo>
                    <a:cubicBezTo>
                      <a:pt x="34469" y="23790"/>
                      <a:pt x="30433" y="29826"/>
                      <a:pt x="24230" y="32398"/>
                    </a:cubicBezTo>
                    <a:cubicBezTo>
                      <a:pt x="22182" y="33249"/>
                      <a:pt x="20030" y="33662"/>
                      <a:pt x="17896" y="33662"/>
                    </a:cubicBezTo>
                    <a:cubicBezTo>
                      <a:pt x="13581" y="33662"/>
                      <a:pt x="9339" y="31973"/>
                      <a:pt x="6168" y="28803"/>
                    </a:cubicBezTo>
                    <a:cubicBezTo>
                      <a:pt x="1418" y="24064"/>
                      <a:pt x="1" y="16932"/>
                      <a:pt x="2573" y="10729"/>
                    </a:cubicBezTo>
                    <a:cubicBezTo>
                      <a:pt x="5132" y="4538"/>
                      <a:pt x="11181" y="501"/>
                      <a:pt x="17896" y="501"/>
                    </a:cubicBezTo>
                    <a:lnTo>
                      <a:pt x="17896" y="1"/>
                    </a:lnTo>
                    <a:cubicBezTo>
                      <a:pt x="17845" y="1"/>
                      <a:pt x="17794" y="1"/>
                      <a:pt x="177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19" name="Google Shape;3319;p14"/>
              <p:cNvGrpSpPr/>
              <p:nvPr/>
            </p:nvGrpSpPr>
            <p:grpSpPr>
              <a:xfrm>
                <a:off x="7510200" y="3683525"/>
                <a:ext cx="618250" cy="619150"/>
                <a:chOff x="7510200" y="3683525"/>
                <a:chExt cx="618250" cy="619150"/>
              </a:xfrm>
            </p:grpSpPr>
            <p:sp>
              <p:nvSpPr>
                <p:cNvPr id="3320" name="Google Shape;3320;p14"/>
                <p:cNvSpPr/>
                <p:nvPr/>
              </p:nvSpPr>
              <p:spPr>
                <a:xfrm>
                  <a:off x="8113550" y="3998150"/>
                  <a:ext cx="149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596" y="322"/>
                      </a:lnTo>
                      <a:lnTo>
                        <a:pt x="596" y="167"/>
                      </a:lnTo>
                      <a:cubicBezTo>
                        <a:pt x="536" y="60"/>
                        <a:pt x="42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1" name="Google Shape;3321;p14"/>
                <p:cNvSpPr/>
                <p:nvPr/>
              </p:nvSpPr>
              <p:spPr>
                <a:xfrm>
                  <a:off x="8073375" y="383770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56"/>
                        <a:pt x="0" y="322"/>
                      </a:cubicBezTo>
                      <a:lnTo>
                        <a:pt x="643" y="322"/>
                      </a:lnTo>
                      <a:cubicBezTo>
                        <a:pt x="643" y="144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2" name="Google Shape;3322;p14"/>
                <p:cNvSpPr/>
                <p:nvPr/>
              </p:nvSpPr>
              <p:spPr>
                <a:xfrm>
                  <a:off x="8033475" y="383770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56"/>
                        <a:pt x="1" y="322"/>
                      </a:cubicBezTo>
                      <a:lnTo>
                        <a:pt x="632" y="322"/>
                      </a:lnTo>
                      <a:cubicBezTo>
                        <a:pt x="644" y="156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3" name="Google Shape;3323;p14"/>
                <p:cNvSpPr/>
                <p:nvPr/>
              </p:nvSpPr>
              <p:spPr>
                <a:xfrm>
                  <a:off x="8030500" y="379782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63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14"/>
                <p:cNvSpPr/>
                <p:nvPr/>
              </p:nvSpPr>
              <p:spPr>
                <a:xfrm>
                  <a:off x="8050750" y="38177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5" name="Google Shape;3325;p14"/>
                <p:cNvSpPr/>
                <p:nvPr/>
              </p:nvSpPr>
              <p:spPr>
                <a:xfrm>
                  <a:off x="8113550" y="3918075"/>
                  <a:ext cx="777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311" extrusionOk="0">
                      <a:moveTo>
                        <a:pt x="239" y="1"/>
                      </a:moveTo>
                      <a:cubicBezTo>
                        <a:pt x="96" y="36"/>
                        <a:pt x="1" y="167"/>
                        <a:pt x="1" y="310"/>
                      </a:cubicBezTo>
                      <a:lnTo>
                        <a:pt x="310" y="310"/>
                      </a:lnTo>
                      <a:cubicBezTo>
                        <a:pt x="298" y="215"/>
                        <a:pt x="275" y="108"/>
                        <a:pt x="2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6" name="Google Shape;3326;p14"/>
                <p:cNvSpPr/>
                <p:nvPr/>
              </p:nvSpPr>
              <p:spPr>
                <a:xfrm>
                  <a:off x="8073375" y="3917775"/>
                  <a:ext cx="16100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35" extrusionOk="0">
                      <a:moveTo>
                        <a:pt x="322" y="1"/>
                      </a:moveTo>
                      <a:cubicBezTo>
                        <a:pt x="298" y="13"/>
                        <a:pt x="286" y="13"/>
                        <a:pt x="262" y="13"/>
                      </a:cubicBezTo>
                      <a:cubicBezTo>
                        <a:pt x="107" y="48"/>
                        <a:pt x="0" y="179"/>
                        <a:pt x="12" y="334"/>
                      </a:cubicBezTo>
                      <a:lnTo>
                        <a:pt x="643" y="334"/>
                      </a:lnTo>
                      <a:cubicBezTo>
                        <a:pt x="643" y="179"/>
                        <a:pt x="536" y="48"/>
                        <a:pt x="393" y="13"/>
                      </a:cubicBezTo>
                      <a:cubicBezTo>
                        <a:pt x="369" y="13"/>
                        <a:pt x="346" y="13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7" name="Google Shape;3327;p14"/>
                <p:cNvSpPr/>
                <p:nvPr/>
              </p:nvSpPr>
              <p:spPr>
                <a:xfrm>
                  <a:off x="8033475" y="39178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16" y="1"/>
                      </a:moveTo>
                      <a:cubicBezTo>
                        <a:pt x="296" y="1"/>
                        <a:pt x="275" y="4"/>
                        <a:pt x="251" y="10"/>
                      </a:cubicBezTo>
                      <a:cubicBezTo>
                        <a:pt x="108" y="45"/>
                        <a:pt x="1" y="176"/>
                        <a:pt x="1" y="319"/>
                      </a:cubicBezTo>
                      <a:lnTo>
                        <a:pt x="644" y="319"/>
                      </a:lnTo>
                      <a:cubicBezTo>
                        <a:pt x="632" y="176"/>
                        <a:pt x="525" y="45"/>
                        <a:pt x="382" y="10"/>
                      </a:cubicBezTo>
                      <a:cubicBezTo>
                        <a:pt x="358" y="4"/>
                        <a:pt x="337" y="1"/>
                        <a:pt x="31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14"/>
                <p:cNvSpPr/>
                <p:nvPr/>
              </p:nvSpPr>
              <p:spPr>
                <a:xfrm>
                  <a:off x="8070700" y="38779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9" name="Google Shape;3329;p14"/>
                <p:cNvSpPr/>
                <p:nvPr/>
              </p:nvSpPr>
              <p:spPr>
                <a:xfrm>
                  <a:off x="8030800" y="38779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0" name="Google Shape;3330;p14"/>
                <p:cNvSpPr/>
                <p:nvPr/>
              </p:nvSpPr>
              <p:spPr>
                <a:xfrm>
                  <a:off x="8073375" y="38457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2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0" y="322"/>
                        <a:pt x="643" y="179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1" name="Google Shape;3331;p14"/>
                <p:cNvSpPr/>
                <p:nvPr/>
              </p:nvSpPr>
              <p:spPr>
                <a:xfrm>
                  <a:off x="8050750" y="38978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14"/>
                <p:cNvSpPr/>
                <p:nvPr/>
              </p:nvSpPr>
              <p:spPr>
                <a:xfrm>
                  <a:off x="8090925" y="389782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18" y="1"/>
                      </a:moveTo>
                      <a:cubicBezTo>
                        <a:pt x="132" y="1"/>
                        <a:pt x="1" y="346"/>
                        <a:pt x="203" y="549"/>
                      </a:cubicBezTo>
                      <a:cubicBezTo>
                        <a:pt x="265" y="614"/>
                        <a:pt x="343" y="644"/>
                        <a:pt x="420" y="644"/>
                      </a:cubicBezTo>
                      <a:cubicBezTo>
                        <a:pt x="581" y="644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1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3" name="Google Shape;3333;p14"/>
                <p:cNvSpPr/>
                <p:nvPr/>
              </p:nvSpPr>
              <p:spPr>
                <a:xfrm>
                  <a:off x="8050750" y="38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4" name="Google Shape;3334;p14"/>
                <p:cNvSpPr/>
                <p:nvPr/>
              </p:nvSpPr>
              <p:spPr>
                <a:xfrm>
                  <a:off x="8090325" y="3858550"/>
                  <a:ext cx="14325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620" extrusionOk="0">
                      <a:moveTo>
                        <a:pt x="311" y="0"/>
                      </a:moveTo>
                      <a:lnTo>
                        <a:pt x="311" y="0"/>
                      </a:lnTo>
                      <a:cubicBezTo>
                        <a:pt x="1" y="143"/>
                        <a:pt x="96" y="619"/>
                        <a:pt x="442" y="619"/>
                      </a:cubicBezTo>
                      <a:cubicBezTo>
                        <a:pt x="489" y="608"/>
                        <a:pt x="537" y="608"/>
                        <a:pt x="572" y="584"/>
                      </a:cubicBezTo>
                      <a:cubicBezTo>
                        <a:pt x="489" y="393"/>
                        <a:pt x="406" y="191"/>
                        <a:pt x="3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5" name="Google Shape;3335;p14"/>
                <p:cNvSpPr/>
                <p:nvPr/>
              </p:nvSpPr>
              <p:spPr>
                <a:xfrm>
                  <a:off x="8073375" y="39981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6" name="Google Shape;3336;p14"/>
                <p:cNvSpPr/>
                <p:nvPr/>
              </p:nvSpPr>
              <p:spPr>
                <a:xfrm>
                  <a:off x="8033475" y="39981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7" name="Google Shape;3337;p14"/>
                <p:cNvSpPr/>
                <p:nvPr/>
              </p:nvSpPr>
              <p:spPr>
                <a:xfrm>
                  <a:off x="8110875" y="3957950"/>
                  <a:ext cx="170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644" extrusionOk="0">
                      <a:moveTo>
                        <a:pt x="429" y="1"/>
                      </a:moveTo>
                      <a:cubicBezTo>
                        <a:pt x="1" y="1"/>
                        <a:pt x="1" y="644"/>
                        <a:pt x="429" y="644"/>
                      </a:cubicBezTo>
                      <a:cubicBezTo>
                        <a:pt x="524" y="644"/>
                        <a:pt x="620" y="596"/>
                        <a:pt x="679" y="513"/>
                      </a:cubicBezTo>
                      <a:cubicBezTo>
                        <a:pt x="667" y="370"/>
                        <a:pt x="667" y="227"/>
                        <a:pt x="643" y="96"/>
                      </a:cubicBezTo>
                      <a:cubicBezTo>
                        <a:pt x="584" y="37"/>
                        <a:pt x="512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8" name="Google Shape;3338;p14"/>
                <p:cNvSpPr/>
                <p:nvPr/>
              </p:nvSpPr>
              <p:spPr>
                <a:xfrm>
                  <a:off x="8070700" y="39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9" name="Google Shape;3339;p14"/>
                <p:cNvSpPr/>
                <p:nvPr/>
              </p:nvSpPr>
              <p:spPr>
                <a:xfrm>
                  <a:off x="8030800" y="39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0" name="Google Shape;3340;p14"/>
                <p:cNvSpPr/>
                <p:nvPr/>
              </p:nvSpPr>
              <p:spPr>
                <a:xfrm>
                  <a:off x="8113550" y="3926125"/>
                  <a:ext cx="955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19" extrusionOk="0">
                      <a:moveTo>
                        <a:pt x="1" y="0"/>
                      </a:moveTo>
                      <a:cubicBezTo>
                        <a:pt x="1" y="179"/>
                        <a:pt x="144" y="310"/>
                        <a:pt x="322" y="310"/>
                      </a:cubicBezTo>
                      <a:cubicBezTo>
                        <a:pt x="328" y="316"/>
                        <a:pt x="337" y="319"/>
                        <a:pt x="347" y="319"/>
                      </a:cubicBezTo>
                      <a:cubicBezTo>
                        <a:pt x="358" y="319"/>
                        <a:pt x="370" y="316"/>
                        <a:pt x="382" y="310"/>
                      </a:cubicBezTo>
                      <a:cubicBezTo>
                        <a:pt x="358" y="214"/>
                        <a:pt x="346" y="119"/>
                        <a:pt x="322" y="12"/>
                      </a:cubicBezTo>
                      <a:lnTo>
                        <a:pt x="32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1" name="Google Shape;3341;p14"/>
                <p:cNvSpPr/>
                <p:nvPr/>
              </p:nvSpPr>
              <p:spPr>
                <a:xfrm>
                  <a:off x="8073375" y="39258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2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0" y="322"/>
                        <a:pt x="643" y="179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2" name="Google Shape;3342;p14"/>
                <p:cNvSpPr/>
                <p:nvPr/>
              </p:nvSpPr>
              <p:spPr>
                <a:xfrm>
                  <a:off x="8050750" y="397820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3" name="Google Shape;3343;p14"/>
                <p:cNvSpPr/>
                <p:nvPr/>
              </p:nvSpPr>
              <p:spPr>
                <a:xfrm>
                  <a:off x="8090925" y="3978175"/>
                  <a:ext cx="184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3" extrusionOk="0">
                      <a:moveTo>
                        <a:pt x="438" y="1"/>
                      </a:moveTo>
                      <a:cubicBezTo>
                        <a:pt x="431" y="1"/>
                        <a:pt x="424" y="1"/>
                        <a:pt x="418" y="2"/>
                      </a:cubicBezTo>
                      <a:cubicBezTo>
                        <a:pt x="132" y="2"/>
                        <a:pt x="1" y="347"/>
                        <a:pt x="203" y="537"/>
                      </a:cubicBezTo>
                      <a:cubicBezTo>
                        <a:pt x="265" y="603"/>
                        <a:pt x="343" y="632"/>
                        <a:pt x="420" y="632"/>
                      </a:cubicBezTo>
                      <a:cubicBezTo>
                        <a:pt x="581" y="632"/>
                        <a:pt x="739" y="504"/>
                        <a:pt x="739" y="311"/>
                      </a:cubicBezTo>
                      <a:cubicBezTo>
                        <a:pt x="739" y="140"/>
                        <a:pt x="607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4" name="Google Shape;3344;p14"/>
                <p:cNvSpPr/>
                <p:nvPr/>
              </p:nvSpPr>
              <p:spPr>
                <a:xfrm>
                  <a:off x="8050750" y="3938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5" name="Google Shape;3345;p14"/>
                <p:cNvSpPr/>
                <p:nvPr/>
              </p:nvSpPr>
              <p:spPr>
                <a:xfrm>
                  <a:off x="8090625" y="3938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6" name="Google Shape;3346;p14"/>
                <p:cNvSpPr/>
                <p:nvPr/>
              </p:nvSpPr>
              <p:spPr>
                <a:xfrm>
                  <a:off x="8113550" y="4080000"/>
                  <a:ext cx="2700" cy="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251" extrusionOk="0">
                      <a:moveTo>
                        <a:pt x="108" y="1"/>
                      </a:moveTo>
                      <a:cubicBezTo>
                        <a:pt x="36" y="60"/>
                        <a:pt x="1" y="155"/>
                        <a:pt x="1" y="251"/>
                      </a:cubicBezTo>
                      <a:lnTo>
                        <a:pt x="36" y="251"/>
                      </a:lnTo>
                      <a:cubicBezTo>
                        <a:pt x="60" y="167"/>
                        <a:pt x="84" y="84"/>
                        <a:pt x="10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7" name="Google Shape;3347;p14"/>
                <p:cNvSpPr/>
                <p:nvPr/>
              </p:nvSpPr>
              <p:spPr>
                <a:xfrm>
                  <a:off x="8073375" y="40782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262" y="0"/>
                      </a:moveTo>
                      <a:cubicBezTo>
                        <a:pt x="107" y="36"/>
                        <a:pt x="0" y="167"/>
                        <a:pt x="0" y="322"/>
                      </a:cubicBezTo>
                      <a:lnTo>
                        <a:pt x="643" y="322"/>
                      </a:lnTo>
                      <a:cubicBezTo>
                        <a:pt x="643" y="167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8" name="Google Shape;3348;p14"/>
                <p:cNvSpPr/>
                <p:nvPr/>
              </p:nvSpPr>
              <p:spPr>
                <a:xfrm>
                  <a:off x="8033475" y="40782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22"/>
                      </a:cubicBezTo>
                      <a:lnTo>
                        <a:pt x="644" y="322"/>
                      </a:lnTo>
                      <a:cubicBezTo>
                        <a:pt x="632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9" name="Google Shape;3349;p14"/>
                <p:cNvSpPr/>
                <p:nvPr/>
              </p:nvSpPr>
              <p:spPr>
                <a:xfrm>
                  <a:off x="8113325" y="4038200"/>
                  <a:ext cx="12150" cy="1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" h="637" extrusionOk="0">
                      <a:moveTo>
                        <a:pt x="329" y="1"/>
                      </a:moveTo>
                      <a:cubicBezTo>
                        <a:pt x="158" y="1"/>
                        <a:pt x="1" y="136"/>
                        <a:pt x="10" y="327"/>
                      </a:cubicBezTo>
                      <a:lnTo>
                        <a:pt x="10" y="315"/>
                      </a:lnTo>
                      <a:cubicBezTo>
                        <a:pt x="10" y="494"/>
                        <a:pt x="153" y="637"/>
                        <a:pt x="331" y="637"/>
                      </a:cubicBezTo>
                      <a:lnTo>
                        <a:pt x="379" y="637"/>
                      </a:lnTo>
                      <a:cubicBezTo>
                        <a:pt x="414" y="446"/>
                        <a:pt x="450" y="244"/>
                        <a:pt x="486" y="41"/>
                      </a:cubicBezTo>
                      <a:cubicBezTo>
                        <a:pt x="435" y="13"/>
                        <a:pt x="382" y="1"/>
                        <a:pt x="3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0" name="Google Shape;3350;p14"/>
                <p:cNvSpPr/>
                <p:nvPr/>
              </p:nvSpPr>
              <p:spPr>
                <a:xfrm>
                  <a:off x="8070700" y="40380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1" name="Google Shape;3351;p14"/>
                <p:cNvSpPr/>
                <p:nvPr/>
              </p:nvSpPr>
              <p:spPr>
                <a:xfrm>
                  <a:off x="8030500" y="403802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9" y="643"/>
                      </a:cubicBezTo>
                      <a:cubicBezTo>
                        <a:pt x="594" y="643"/>
                        <a:pt x="755" y="515"/>
                        <a:pt x="763" y="322"/>
                      </a:cubicBezTo>
                      <a:cubicBezTo>
                        <a:pt x="763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2" name="Google Shape;3352;p14"/>
                <p:cNvSpPr/>
                <p:nvPr/>
              </p:nvSpPr>
              <p:spPr>
                <a:xfrm>
                  <a:off x="8113550" y="4006175"/>
                  <a:ext cx="149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311" extrusionOk="0">
                      <a:moveTo>
                        <a:pt x="1" y="1"/>
                      </a:moveTo>
                      <a:cubicBezTo>
                        <a:pt x="1" y="167"/>
                        <a:pt x="144" y="310"/>
                        <a:pt x="322" y="310"/>
                      </a:cubicBezTo>
                      <a:cubicBezTo>
                        <a:pt x="429" y="310"/>
                        <a:pt x="536" y="263"/>
                        <a:pt x="596" y="167"/>
                      </a:cubicBezTo>
                      <a:lnTo>
                        <a:pt x="59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3" name="Google Shape;3353;p14"/>
                <p:cNvSpPr/>
                <p:nvPr/>
              </p:nvSpPr>
              <p:spPr>
                <a:xfrm>
                  <a:off x="8073375" y="40061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12" y="1"/>
                      </a:moveTo>
                      <a:cubicBezTo>
                        <a:pt x="0" y="167"/>
                        <a:pt x="143" y="310"/>
                        <a:pt x="322" y="310"/>
                      </a:cubicBezTo>
                      <a:cubicBezTo>
                        <a:pt x="500" y="310"/>
                        <a:pt x="643" y="167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4" name="Google Shape;3354;p14"/>
                <p:cNvSpPr/>
                <p:nvPr/>
              </p:nvSpPr>
              <p:spPr>
                <a:xfrm>
                  <a:off x="8050750" y="40579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55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5" name="Google Shape;3355;p14"/>
                <p:cNvSpPr/>
                <p:nvPr/>
              </p:nvSpPr>
              <p:spPr>
                <a:xfrm>
                  <a:off x="8090625" y="40579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6" name="Google Shape;3356;p14"/>
                <p:cNvSpPr/>
                <p:nvPr/>
              </p:nvSpPr>
              <p:spPr>
                <a:xfrm>
                  <a:off x="8050750" y="40181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7" name="Google Shape;3357;p14"/>
                <p:cNvSpPr/>
                <p:nvPr/>
              </p:nvSpPr>
              <p:spPr>
                <a:xfrm>
                  <a:off x="8090625" y="40181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8" name="Google Shape;3358;p14"/>
                <p:cNvSpPr/>
                <p:nvPr/>
              </p:nvSpPr>
              <p:spPr>
                <a:xfrm>
                  <a:off x="8073375" y="4158275"/>
                  <a:ext cx="775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323" extrusionOk="0">
                      <a:moveTo>
                        <a:pt x="262" y="1"/>
                      </a:moveTo>
                      <a:cubicBezTo>
                        <a:pt x="107" y="37"/>
                        <a:pt x="0" y="168"/>
                        <a:pt x="12" y="322"/>
                      </a:cubicBezTo>
                      <a:lnTo>
                        <a:pt x="107" y="322"/>
                      </a:lnTo>
                      <a:cubicBezTo>
                        <a:pt x="179" y="215"/>
                        <a:pt x="238" y="108"/>
                        <a:pt x="31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9" name="Google Shape;3359;p14"/>
                <p:cNvSpPr/>
                <p:nvPr/>
              </p:nvSpPr>
              <p:spPr>
                <a:xfrm>
                  <a:off x="8033475" y="41582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251" y="1"/>
                      </a:moveTo>
                      <a:cubicBezTo>
                        <a:pt x="108" y="37"/>
                        <a:pt x="1" y="168"/>
                        <a:pt x="1" y="322"/>
                      </a:cubicBezTo>
                      <a:lnTo>
                        <a:pt x="644" y="322"/>
                      </a:lnTo>
                      <a:cubicBezTo>
                        <a:pt x="632" y="168"/>
                        <a:pt x="537" y="37"/>
                        <a:pt x="3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0" name="Google Shape;3360;p14"/>
                <p:cNvSpPr/>
                <p:nvPr/>
              </p:nvSpPr>
              <p:spPr>
                <a:xfrm>
                  <a:off x="8070700" y="41181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1" name="Google Shape;3361;p14"/>
                <p:cNvSpPr/>
                <p:nvPr/>
              </p:nvSpPr>
              <p:spPr>
                <a:xfrm>
                  <a:off x="8030500" y="411810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63" y="143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2" name="Google Shape;3362;p14"/>
                <p:cNvSpPr/>
                <p:nvPr/>
              </p:nvSpPr>
              <p:spPr>
                <a:xfrm>
                  <a:off x="8113550" y="4086250"/>
                  <a:ext cx="925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84" extrusionOk="0">
                      <a:moveTo>
                        <a:pt x="1" y="1"/>
                      </a:moveTo>
                      <a:cubicBezTo>
                        <a:pt x="1" y="24"/>
                        <a:pt x="1" y="48"/>
                        <a:pt x="13" y="84"/>
                      </a:cubicBezTo>
                      <a:cubicBezTo>
                        <a:pt x="24" y="48"/>
                        <a:pt x="36" y="24"/>
                        <a:pt x="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3" name="Google Shape;3363;p14"/>
                <p:cNvSpPr/>
                <p:nvPr/>
              </p:nvSpPr>
              <p:spPr>
                <a:xfrm>
                  <a:off x="8073375" y="4086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2" y="1"/>
                      </a:moveTo>
                      <a:cubicBezTo>
                        <a:pt x="0" y="167"/>
                        <a:pt x="143" y="310"/>
                        <a:pt x="322" y="322"/>
                      </a:cubicBezTo>
                      <a:cubicBezTo>
                        <a:pt x="500" y="322"/>
                        <a:pt x="643" y="167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4" name="Google Shape;3364;p14"/>
                <p:cNvSpPr/>
                <p:nvPr/>
              </p:nvSpPr>
              <p:spPr>
                <a:xfrm>
                  <a:off x="8050750" y="41380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5" name="Google Shape;3365;p14"/>
                <p:cNvSpPr/>
                <p:nvPr/>
              </p:nvSpPr>
              <p:spPr>
                <a:xfrm>
                  <a:off x="8050750" y="40981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6" name="Google Shape;3366;p14"/>
                <p:cNvSpPr/>
                <p:nvPr/>
              </p:nvSpPr>
              <p:spPr>
                <a:xfrm>
                  <a:off x="8090925" y="4098150"/>
                  <a:ext cx="179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644" extrusionOk="0">
                      <a:moveTo>
                        <a:pt x="418" y="1"/>
                      </a:moveTo>
                      <a:cubicBezTo>
                        <a:pt x="1" y="1"/>
                        <a:pt x="1" y="644"/>
                        <a:pt x="418" y="644"/>
                      </a:cubicBezTo>
                      <a:cubicBezTo>
                        <a:pt x="465" y="644"/>
                        <a:pt x="501" y="632"/>
                        <a:pt x="537" y="620"/>
                      </a:cubicBezTo>
                      <a:cubicBezTo>
                        <a:pt x="608" y="465"/>
                        <a:pt x="656" y="334"/>
                        <a:pt x="715" y="191"/>
                      </a:cubicBezTo>
                      <a:cubicBezTo>
                        <a:pt x="656" y="72"/>
                        <a:pt x="548" y="1"/>
                        <a:pt x="41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7" name="Google Shape;3367;p14"/>
                <p:cNvSpPr/>
                <p:nvPr/>
              </p:nvSpPr>
              <p:spPr>
                <a:xfrm>
                  <a:off x="8029925" y="4198175"/>
                  <a:ext cx="18175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596" extrusionOk="0">
                      <a:moveTo>
                        <a:pt x="464" y="0"/>
                      </a:moveTo>
                      <a:cubicBezTo>
                        <a:pt x="131" y="0"/>
                        <a:pt x="0" y="429"/>
                        <a:pt x="286" y="596"/>
                      </a:cubicBezTo>
                      <a:cubicBezTo>
                        <a:pt x="345" y="548"/>
                        <a:pt x="405" y="477"/>
                        <a:pt x="464" y="429"/>
                      </a:cubicBezTo>
                      <a:cubicBezTo>
                        <a:pt x="548" y="334"/>
                        <a:pt x="643" y="238"/>
                        <a:pt x="726" y="143"/>
                      </a:cubicBezTo>
                      <a:cubicBezTo>
                        <a:pt x="667" y="60"/>
                        <a:pt x="572" y="0"/>
                        <a:pt x="4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8" name="Google Shape;3368;p14"/>
                <p:cNvSpPr/>
                <p:nvPr/>
              </p:nvSpPr>
              <p:spPr>
                <a:xfrm>
                  <a:off x="8073375" y="4166325"/>
                  <a:ext cx="2400" cy="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108" extrusionOk="0">
                      <a:moveTo>
                        <a:pt x="12" y="0"/>
                      </a:moveTo>
                      <a:cubicBezTo>
                        <a:pt x="0" y="36"/>
                        <a:pt x="12" y="72"/>
                        <a:pt x="24" y="108"/>
                      </a:cubicBezTo>
                      <a:cubicBezTo>
                        <a:pt x="48" y="72"/>
                        <a:pt x="72" y="36"/>
                        <a:pt x="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9" name="Google Shape;3369;p14"/>
                <p:cNvSpPr/>
                <p:nvPr/>
              </p:nvSpPr>
              <p:spPr>
                <a:xfrm>
                  <a:off x="8053425" y="4178525"/>
                  <a:ext cx="128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561" extrusionOk="0">
                      <a:moveTo>
                        <a:pt x="322" y="1"/>
                      </a:moveTo>
                      <a:cubicBezTo>
                        <a:pt x="143" y="1"/>
                        <a:pt x="1" y="143"/>
                        <a:pt x="1" y="322"/>
                      </a:cubicBezTo>
                      <a:cubicBezTo>
                        <a:pt x="1" y="405"/>
                        <a:pt x="36" y="501"/>
                        <a:pt x="108" y="560"/>
                      </a:cubicBezTo>
                      <a:cubicBezTo>
                        <a:pt x="251" y="393"/>
                        <a:pt x="382" y="227"/>
                        <a:pt x="513" y="60"/>
                      </a:cubicBezTo>
                      <a:cubicBezTo>
                        <a:pt x="453" y="12"/>
                        <a:pt x="394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0" name="Google Shape;3370;p14"/>
                <p:cNvSpPr/>
                <p:nvPr/>
              </p:nvSpPr>
              <p:spPr>
                <a:xfrm>
                  <a:off x="7993300" y="3757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1" name="Google Shape;3371;p14"/>
                <p:cNvSpPr/>
                <p:nvPr/>
              </p:nvSpPr>
              <p:spPr>
                <a:xfrm>
                  <a:off x="7953425" y="37576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31" y="322"/>
                      </a:lnTo>
                      <a:cubicBezTo>
                        <a:pt x="631" y="143"/>
                        <a:pt x="48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2" name="Google Shape;3372;p14"/>
                <p:cNvSpPr/>
                <p:nvPr/>
              </p:nvSpPr>
              <p:spPr>
                <a:xfrm>
                  <a:off x="7950725" y="3717750"/>
                  <a:ext cx="18500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41" extrusionOk="0">
                      <a:moveTo>
                        <a:pt x="406" y="1"/>
                      </a:moveTo>
                      <a:cubicBezTo>
                        <a:pt x="132" y="13"/>
                        <a:pt x="1" y="358"/>
                        <a:pt x="203" y="548"/>
                      </a:cubicBezTo>
                      <a:cubicBezTo>
                        <a:pt x="267" y="612"/>
                        <a:pt x="345" y="641"/>
                        <a:pt x="420" y="641"/>
                      </a:cubicBezTo>
                      <a:cubicBezTo>
                        <a:pt x="584" y="641"/>
                        <a:pt x="739" y="509"/>
                        <a:pt x="739" y="322"/>
                      </a:cubicBezTo>
                      <a:cubicBezTo>
                        <a:pt x="739" y="263"/>
                        <a:pt x="727" y="203"/>
                        <a:pt x="692" y="144"/>
                      </a:cubicBezTo>
                      <a:cubicBezTo>
                        <a:pt x="608" y="96"/>
                        <a:pt x="513" y="48"/>
                        <a:pt x="430" y="13"/>
                      </a:cubicBezTo>
                      <a:lnTo>
                        <a:pt x="40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3" name="Google Shape;3373;p14"/>
                <p:cNvSpPr/>
                <p:nvPr/>
              </p:nvSpPr>
              <p:spPr>
                <a:xfrm>
                  <a:off x="7970675" y="3737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4" name="Google Shape;3374;p14"/>
                <p:cNvSpPr/>
                <p:nvPr/>
              </p:nvSpPr>
              <p:spPr>
                <a:xfrm>
                  <a:off x="7993300" y="383770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1" y="144"/>
                        <a:pt x="1" y="322"/>
                      </a:cubicBezTo>
                      <a:lnTo>
                        <a:pt x="643" y="322"/>
                      </a:lnTo>
                      <a:cubicBezTo>
                        <a:pt x="643" y="156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5" name="Google Shape;3375;p14"/>
                <p:cNvSpPr/>
                <p:nvPr/>
              </p:nvSpPr>
              <p:spPr>
                <a:xfrm>
                  <a:off x="7953425" y="383770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22" y="1"/>
                      </a:moveTo>
                      <a:cubicBezTo>
                        <a:pt x="143" y="1"/>
                        <a:pt x="0" y="156"/>
                        <a:pt x="0" y="322"/>
                      </a:cubicBezTo>
                      <a:lnTo>
                        <a:pt x="631" y="322"/>
                      </a:lnTo>
                      <a:cubicBezTo>
                        <a:pt x="631" y="156"/>
                        <a:pt x="488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6" name="Google Shape;3376;p14"/>
                <p:cNvSpPr/>
                <p:nvPr/>
              </p:nvSpPr>
              <p:spPr>
                <a:xfrm>
                  <a:off x="7990625" y="37978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7" name="Google Shape;3377;p14"/>
                <p:cNvSpPr/>
                <p:nvPr/>
              </p:nvSpPr>
              <p:spPr>
                <a:xfrm>
                  <a:off x="7950450" y="37978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8" name="Google Shape;3378;p14"/>
                <p:cNvSpPr/>
                <p:nvPr/>
              </p:nvSpPr>
              <p:spPr>
                <a:xfrm>
                  <a:off x="7993300" y="37656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9" name="Google Shape;3379;p14"/>
                <p:cNvSpPr/>
                <p:nvPr/>
              </p:nvSpPr>
              <p:spPr>
                <a:xfrm>
                  <a:off x="7970675" y="38177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0" name="Google Shape;3380;p14"/>
                <p:cNvSpPr/>
                <p:nvPr/>
              </p:nvSpPr>
              <p:spPr>
                <a:xfrm>
                  <a:off x="8010575" y="38177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1" name="Google Shape;3381;p14"/>
                <p:cNvSpPr/>
                <p:nvPr/>
              </p:nvSpPr>
              <p:spPr>
                <a:xfrm>
                  <a:off x="7970675" y="3777875"/>
                  <a:ext cx="18775" cy="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6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7" y="609"/>
                        <a:pt x="345" y="636"/>
                        <a:pt x="422" y="636"/>
                      </a:cubicBezTo>
                      <a:cubicBezTo>
                        <a:pt x="589" y="636"/>
                        <a:pt x="751" y="509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2" name="Google Shape;3382;p14"/>
                <p:cNvSpPr/>
                <p:nvPr/>
              </p:nvSpPr>
              <p:spPr>
                <a:xfrm>
                  <a:off x="8010875" y="3777875"/>
                  <a:ext cx="18475" cy="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6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191" y="548"/>
                      </a:cubicBezTo>
                      <a:cubicBezTo>
                        <a:pt x="254" y="609"/>
                        <a:pt x="333" y="636"/>
                        <a:pt x="410" y="636"/>
                      </a:cubicBezTo>
                      <a:cubicBezTo>
                        <a:pt x="577" y="636"/>
                        <a:pt x="738" y="509"/>
                        <a:pt x="738" y="322"/>
                      </a:cubicBezTo>
                      <a:cubicBezTo>
                        <a:pt x="738" y="144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3" name="Google Shape;3383;p14"/>
                <p:cNvSpPr/>
                <p:nvPr/>
              </p:nvSpPr>
              <p:spPr>
                <a:xfrm>
                  <a:off x="7993300" y="39178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16" y="1"/>
                      </a:moveTo>
                      <a:cubicBezTo>
                        <a:pt x="295" y="1"/>
                        <a:pt x="274" y="4"/>
                        <a:pt x="251" y="10"/>
                      </a:cubicBezTo>
                      <a:cubicBezTo>
                        <a:pt x="108" y="45"/>
                        <a:pt x="1" y="176"/>
                        <a:pt x="1" y="319"/>
                      </a:cubicBezTo>
                      <a:lnTo>
                        <a:pt x="643" y="319"/>
                      </a:lnTo>
                      <a:cubicBezTo>
                        <a:pt x="632" y="176"/>
                        <a:pt x="524" y="45"/>
                        <a:pt x="382" y="10"/>
                      </a:cubicBezTo>
                      <a:cubicBezTo>
                        <a:pt x="358" y="4"/>
                        <a:pt x="337" y="1"/>
                        <a:pt x="31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4" name="Google Shape;3384;p14"/>
                <p:cNvSpPr/>
                <p:nvPr/>
              </p:nvSpPr>
              <p:spPr>
                <a:xfrm>
                  <a:off x="7953425" y="39177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22" y="1"/>
                      </a:moveTo>
                      <a:cubicBezTo>
                        <a:pt x="298" y="13"/>
                        <a:pt x="274" y="13"/>
                        <a:pt x="250" y="13"/>
                      </a:cubicBezTo>
                      <a:cubicBezTo>
                        <a:pt x="107" y="48"/>
                        <a:pt x="0" y="179"/>
                        <a:pt x="0" y="322"/>
                      </a:cubicBezTo>
                      <a:lnTo>
                        <a:pt x="631" y="322"/>
                      </a:lnTo>
                      <a:cubicBezTo>
                        <a:pt x="631" y="179"/>
                        <a:pt x="524" y="48"/>
                        <a:pt x="381" y="13"/>
                      </a:cubicBezTo>
                      <a:cubicBezTo>
                        <a:pt x="357" y="13"/>
                        <a:pt x="333" y="13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5" name="Google Shape;3385;p14"/>
                <p:cNvSpPr/>
                <p:nvPr/>
              </p:nvSpPr>
              <p:spPr>
                <a:xfrm>
                  <a:off x="7990625" y="38779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6" name="Google Shape;3386;p14"/>
                <p:cNvSpPr/>
                <p:nvPr/>
              </p:nvSpPr>
              <p:spPr>
                <a:xfrm>
                  <a:off x="7950725" y="3877900"/>
                  <a:ext cx="185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191" y="548"/>
                      </a:cubicBezTo>
                      <a:cubicBezTo>
                        <a:pt x="257" y="613"/>
                        <a:pt x="338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7" name="Google Shape;3387;p14"/>
                <p:cNvSpPr/>
                <p:nvPr/>
              </p:nvSpPr>
              <p:spPr>
                <a:xfrm>
                  <a:off x="8033475" y="38457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215"/>
                        <a:pt x="162" y="322"/>
                        <a:pt x="322" y="322"/>
                      </a:cubicBezTo>
                      <a:cubicBezTo>
                        <a:pt x="483" y="322"/>
                        <a:pt x="644" y="215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8" name="Google Shape;3388;p14"/>
                <p:cNvSpPr/>
                <p:nvPr/>
              </p:nvSpPr>
              <p:spPr>
                <a:xfrm>
                  <a:off x="7993300" y="38457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9" name="Google Shape;3389;p14"/>
                <p:cNvSpPr/>
                <p:nvPr/>
              </p:nvSpPr>
              <p:spPr>
                <a:xfrm>
                  <a:off x="7970675" y="38978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0" name="Google Shape;3390;p14"/>
                <p:cNvSpPr/>
                <p:nvPr/>
              </p:nvSpPr>
              <p:spPr>
                <a:xfrm>
                  <a:off x="8010875" y="389782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191" y="549"/>
                      </a:cubicBezTo>
                      <a:cubicBezTo>
                        <a:pt x="256" y="614"/>
                        <a:pt x="337" y="644"/>
                        <a:pt x="416" y="644"/>
                      </a:cubicBezTo>
                      <a:cubicBezTo>
                        <a:pt x="580" y="644"/>
                        <a:pt x="738" y="516"/>
                        <a:pt x="738" y="322"/>
                      </a:cubicBezTo>
                      <a:cubicBezTo>
                        <a:pt x="738" y="144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1" name="Google Shape;3391;p14"/>
                <p:cNvSpPr/>
                <p:nvPr/>
              </p:nvSpPr>
              <p:spPr>
                <a:xfrm>
                  <a:off x="7970675" y="38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2" name="Google Shape;3392;p14"/>
                <p:cNvSpPr/>
                <p:nvPr/>
              </p:nvSpPr>
              <p:spPr>
                <a:xfrm>
                  <a:off x="8010875" y="3857950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191" y="548"/>
                      </a:cubicBezTo>
                      <a:cubicBezTo>
                        <a:pt x="256" y="614"/>
                        <a:pt x="337" y="643"/>
                        <a:pt x="416" y="643"/>
                      </a:cubicBezTo>
                      <a:cubicBezTo>
                        <a:pt x="580" y="643"/>
                        <a:pt x="738" y="515"/>
                        <a:pt x="738" y="322"/>
                      </a:cubicBezTo>
                      <a:cubicBezTo>
                        <a:pt x="738" y="143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3" name="Google Shape;3393;p14"/>
                <p:cNvSpPr/>
                <p:nvPr/>
              </p:nvSpPr>
              <p:spPr>
                <a:xfrm>
                  <a:off x="7993300" y="39981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4" name="Google Shape;3394;p14"/>
                <p:cNvSpPr/>
                <p:nvPr/>
              </p:nvSpPr>
              <p:spPr>
                <a:xfrm>
                  <a:off x="7953425" y="39981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31" y="322"/>
                      </a:lnTo>
                      <a:cubicBezTo>
                        <a:pt x="631" y="143"/>
                        <a:pt x="48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5" name="Google Shape;3395;p14"/>
                <p:cNvSpPr/>
                <p:nvPr/>
              </p:nvSpPr>
              <p:spPr>
                <a:xfrm>
                  <a:off x="7990625" y="39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6" name="Google Shape;3396;p14"/>
                <p:cNvSpPr/>
                <p:nvPr/>
              </p:nvSpPr>
              <p:spPr>
                <a:xfrm>
                  <a:off x="7950725" y="3957950"/>
                  <a:ext cx="185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191" y="549"/>
                      </a:cubicBezTo>
                      <a:cubicBezTo>
                        <a:pt x="257" y="614"/>
                        <a:pt x="338" y="644"/>
                        <a:pt x="416" y="644"/>
                      </a:cubicBezTo>
                      <a:cubicBezTo>
                        <a:pt x="581" y="644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7" name="Google Shape;3397;p14"/>
                <p:cNvSpPr/>
                <p:nvPr/>
              </p:nvSpPr>
              <p:spPr>
                <a:xfrm>
                  <a:off x="8033475" y="3926125"/>
                  <a:ext cx="161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3" extrusionOk="0">
                      <a:moveTo>
                        <a:pt x="1" y="0"/>
                      </a:moveTo>
                      <a:cubicBezTo>
                        <a:pt x="1" y="208"/>
                        <a:pt x="159" y="313"/>
                        <a:pt x="318" y="313"/>
                      </a:cubicBezTo>
                      <a:cubicBezTo>
                        <a:pt x="477" y="313"/>
                        <a:pt x="638" y="208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8" name="Google Shape;3398;p14"/>
                <p:cNvSpPr/>
                <p:nvPr/>
              </p:nvSpPr>
              <p:spPr>
                <a:xfrm>
                  <a:off x="7993300" y="39258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9" name="Google Shape;3399;p14"/>
                <p:cNvSpPr/>
                <p:nvPr/>
              </p:nvSpPr>
              <p:spPr>
                <a:xfrm>
                  <a:off x="7970675" y="397817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29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0" name="Google Shape;3400;p14"/>
                <p:cNvSpPr/>
                <p:nvPr/>
              </p:nvSpPr>
              <p:spPr>
                <a:xfrm>
                  <a:off x="8010875" y="3978200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191" y="536"/>
                      </a:cubicBezTo>
                      <a:cubicBezTo>
                        <a:pt x="256" y="602"/>
                        <a:pt x="337" y="631"/>
                        <a:pt x="416" y="631"/>
                      </a:cubicBezTo>
                      <a:cubicBezTo>
                        <a:pt x="580" y="631"/>
                        <a:pt x="738" y="503"/>
                        <a:pt x="738" y="310"/>
                      </a:cubicBezTo>
                      <a:cubicBezTo>
                        <a:pt x="738" y="143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1" name="Google Shape;3401;p14"/>
                <p:cNvSpPr/>
                <p:nvPr/>
              </p:nvSpPr>
              <p:spPr>
                <a:xfrm>
                  <a:off x="7970675" y="3938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2" name="Google Shape;3402;p14"/>
                <p:cNvSpPr/>
                <p:nvPr/>
              </p:nvSpPr>
              <p:spPr>
                <a:xfrm>
                  <a:off x="8010575" y="3938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3" name="Google Shape;3403;p14"/>
                <p:cNvSpPr/>
                <p:nvPr/>
              </p:nvSpPr>
              <p:spPr>
                <a:xfrm>
                  <a:off x="7993300" y="40782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22"/>
                      </a:cubicBezTo>
                      <a:lnTo>
                        <a:pt x="632" y="322"/>
                      </a:lnTo>
                      <a:cubicBezTo>
                        <a:pt x="632" y="167"/>
                        <a:pt x="536" y="36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4" name="Google Shape;3404;p14"/>
                <p:cNvSpPr/>
                <p:nvPr/>
              </p:nvSpPr>
              <p:spPr>
                <a:xfrm>
                  <a:off x="7953425" y="40782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250" y="0"/>
                      </a:moveTo>
                      <a:cubicBezTo>
                        <a:pt x="107" y="36"/>
                        <a:pt x="0" y="167"/>
                        <a:pt x="0" y="322"/>
                      </a:cubicBezTo>
                      <a:lnTo>
                        <a:pt x="631" y="322"/>
                      </a:lnTo>
                      <a:cubicBezTo>
                        <a:pt x="631" y="167"/>
                        <a:pt x="524" y="36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5" name="Google Shape;3405;p14"/>
                <p:cNvSpPr/>
                <p:nvPr/>
              </p:nvSpPr>
              <p:spPr>
                <a:xfrm>
                  <a:off x="7990625" y="40380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6" name="Google Shape;3406;p14"/>
                <p:cNvSpPr/>
                <p:nvPr/>
              </p:nvSpPr>
              <p:spPr>
                <a:xfrm>
                  <a:off x="7950450" y="40380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7" name="Google Shape;3407;p14"/>
                <p:cNvSpPr/>
                <p:nvPr/>
              </p:nvSpPr>
              <p:spPr>
                <a:xfrm>
                  <a:off x="8033475" y="4006175"/>
                  <a:ext cx="16100" cy="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4" extrusionOk="0">
                      <a:moveTo>
                        <a:pt x="1" y="1"/>
                      </a:moveTo>
                      <a:cubicBezTo>
                        <a:pt x="1" y="209"/>
                        <a:pt x="162" y="313"/>
                        <a:pt x="322" y="313"/>
                      </a:cubicBezTo>
                      <a:cubicBezTo>
                        <a:pt x="483" y="313"/>
                        <a:pt x="644" y="20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8" name="Google Shape;3408;p14"/>
                <p:cNvSpPr/>
                <p:nvPr/>
              </p:nvSpPr>
              <p:spPr>
                <a:xfrm>
                  <a:off x="7993300" y="40061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1" y="1"/>
                      </a:moveTo>
                      <a:cubicBezTo>
                        <a:pt x="1" y="167"/>
                        <a:pt x="143" y="310"/>
                        <a:pt x="322" y="310"/>
                      </a:cubicBezTo>
                      <a:cubicBezTo>
                        <a:pt x="501" y="310"/>
                        <a:pt x="643" y="167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9" name="Google Shape;3409;p14"/>
                <p:cNvSpPr/>
                <p:nvPr/>
              </p:nvSpPr>
              <p:spPr>
                <a:xfrm>
                  <a:off x="7970675" y="40579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0" name="Google Shape;3410;p14"/>
                <p:cNvSpPr/>
                <p:nvPr/>
              </p:nvSpPr>
              <p:spPr>
                <a:xfrm>
                  <a:off x="8010575" y="40579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55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1" name="Google Shape;3411;p14"/>
                <p:cNvSpPr/>
                <p:nvPr/>
              </p:nvSpPr>
              <p:spPr>
                <a:xfrm>
                  <a:off x="7970675" y="40181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2" name="Google Shape;3412;p14"/>
                <p:cNvSpPr/>
                <p:nvPr/>
              </p:nvSpPr>
              <p:spPr>
                <a:xfrm>
                  <a:off x="8010575" y="40181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3" name="Google Shape;3413;p14"/>
                <p:cNvSpPr/>
                <p:nvPr/>
              </p:nvSpPr>
              <p:spPr>
                <a:xfrm>
                  <a:off x="7993300" y="41582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251" y="1"/>
                      </a:moveTo>
                      <a:cubicBezTo>
                        <a:pt x="108" y="37"/>
                        <a:pt x="1" y="168"/>
                        <a:pt x="1" y="322"/>
                      </a:cubicBezTo>
                      <a:lnTo>
                        <a:pt x="643" y="322"/>
                      </a:lnTo>
                      <a:cubicBezTo>
                        <a:pt x="632" y="168"/>
                        <a:pt x="536" y="37"/>
                        <a:pt x="3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4" name="Google Shape;3414;p14"/>
                <p:cNvSpPr/>
                <p:nvPr/>
              </p:nvSpPr>
              <p:spPr>
                <a:xfrm>
                  <a:off x="7953425" y="41582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250" y="1"/>
                      </a:moveTo>
                      <a:cubicBezTo>
                        <a:pt x="107" y="37"/>
                        <a:pt x="0" y="168"/>
                        <a:pt x="0" y="322"/>
                      </a:cubicBezTo>
                      <a:lnTo>
                        <a:pt x="631" y="322"/>
                      </a:lnTo>
                      <a:cubicBezTo>
                        <a:pt x="631" y="168"/>
                        <a:pt x="524" y="37"/>
                        <a:pt x="38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5" name="Google Shape;3415;p14"/>
                <p:cNvSpPr/>
                <p:nvPr/>
              </p:nvSpPr>
              <p:spPr>
                <a:xfrm>
                  <a:off x="7990625" y="41181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6" name="Google Shape;3416;p14"/>
                <p:cNvSpPr/>
                <p:nvPr/>
              </p:nvSpPr>
              <p:spPr>
                <a:xfrm>
                  <a:off x="7950450" y="41181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7" name="Google Shape;3417;p14"/>
                <p:cNvSpPr/>
                <p:nvPr/>
              </p:nvSpPr>
              <p:spPr>
                <a:xfrm>
                  <a:off x="8033475" y="4086250"/>
                  <a:ext cx="16100" cy="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4" extrusionOk="0">
                      <a:moveTo>
                        <a:pt x="1" y="1"/>
                      </a:moveTo>
                      <a:cubicBezTo>
                        <a:pt x="1" y="209"/>
                        <a:pt x="162" y="313"/>
                        <a:pt x="322" y="313"/>
                      </a:cubicBezTo>
                      <a:cubicBezTo>
                        <a:pt x="483" y="313"/>
                        <a:pt x="644" y="20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8" name="Google Shape;3418;p14"/>
                <p:cNvSpPr/>
                <p:nvPr/>
              </p:nvSpPr>
              <p:spPr>
                <a:xfrm>
                  <a:off x="7993300" y="4086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7"/>
                        <a:pt x="143" y="322"/>
                        <a:pt x="322" y="322"/>
                      </a:cubicBezTo>
                      <a:cubicBezTo>
                        <a:pt x="501" y="322"/>
                        <a:pt x="643" y="167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9" name="Google Shape;3419;p14"/>
                <p:cNvSpPr/>
                <p:nvPr/>
              </p:nvSpPr>
              <p:spPr>
                <a:xfrm>
                  <a:off x="7970675" y="41380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0" name="Google Shape;3420;p14"/>
                <p:cNvSpPr/>
                <p:nvPr/>
              </p:nvSpPr>
              <p:spPr>
                <a:xfrm>
                  <a:off x="8010575" y="41380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1" name="Google Shape;3421;p14"/>
                <p:cNvSpPr/>
                <p:nvPr/>
              </p:nvSpPr>
              <p:spPr>
                <a:xfrm>
                  <a:off x="7970675" y="40981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2" name="Google Shape;3422;p14"/>
                <p:cNvSpPr/>
                <p:nvPr/>
              </p:nvSpPr>
              <p:spPr>
                <a:xfrm>
                  <a:off x="8010875" y="4098150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191" y="549"/>
                      </a:cubicBezTo>
                      <a:cubicBezTo>
                        <a:pt x="256" y="614"/>
                        <a:pt x="337" y="643"/>
                        <a:pt x="416" y="643"/>
                      </a:cubicBezTo>
                      <a:cubicBezTo>
                        <a:pt x="580" y="643"/>
                        <a:pt x="738" y="516"/>
                        <a:pt x="738" y="322"/>
                      </a:cubicBezTo>
                      <a:cubicBezTo>
                        <a:pt x="738" y="144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3" name="Google Shape;3423;p14"/>
                <p:cNvSpPr/>
                <p:nvPr/>
              </p:nvSpPr>
              <p:spPr>
                <a:xfrm>
                  <a:off x="7993300" y="4238350"/>
                  <a:ext cx="125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323" extrusionOk="0">
                      <a:moveTo>
                        <a:pt x="322" y="1"/>
                      </a:moveTo>
                      <a:cubicBezTo>
                        <a:pt x="143" y="1"/>
                        <a:pt x="1" y="144"/>
                        <a:pt x="1" y="322"/>
                      </a:cubicBezTo>
                      <a:lnTo>
                        <a:pt x="155" y="322"/>
                      </a:lnTo>
                      <a:cubicBezTo>
                        <a:pt x="274" y="239"/>
                        <a:pt x="393" y="155"/>
                        <a:pt x="501" y="60"/>
                      </a:cubicBezTo>
                      <a:cubicBezTo>
                        <a:pt x="453" y="24"/>
                        <a:pt x="382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4" name="Google Shape;3424;p14"/>
                <p:cNvSpPr/>
                <p:nvPr/>
              </p:nvSpPr>
              <p:spPr>
                <a:xfrm>
                  <a:off x="7953425" y="42386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31" y="322"/>
                      </a:lnTo>
                      <a:cubicBezTo>
                        <a:pt x="631" y="143"/>
                        <a:pt x="488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5" name="Google Shape;3425;p14"/>
                <p:cNvSpPr/>
                <p:nvPr/>
              </p:nvSpPr>
              <p:spPr>
                <a:xfrm>
                  <a:off x="7990625" y="41981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6" name="Google Shape;3426;p14"/>
                <p:cNvSpPr/>
                <p:nvPr/>
              </p:nvSpPr>
              <p:spPr>
                <a:xfrm>
                  <a:off x="7950725" y="4198175"/>
                  <a:ext cx="185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191" y="548"/>
                      </a:cubicBezTo>
                      <a:cubicBezTo>
                        <a:pt x="257" y="614"/>
                        <a:pt x="338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7" name="Google Shape;3427;p14"/>
                <p:cNvSpPr/>
                <p:nvPr/>
              </p:nvSpPr>
              <p:spPr>
                <a:xfrm>
                  <a:off x="8033475" y="41663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215"/>
                        <a:pt x="162" y="322"/>
                        <a:pt x="322" y="322"/>
                      </a:cubicBezTo>
                      <a:cubicBezTo>
                        <a:pt x="483" y="322"/>
                        <a:pt x="644" y="215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8" name="Google Shape;3428;p14"/>
                <p:cNvSpPr/>
                <p:nvPr/>
              </p:nvSpPr>
              <p:spPr>
                <a:xfrm>
                  <a:off x="7993300" y="41663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9" name="Google Shape;3429;p14"/>
                <p:cNvSpPr/>
                <p:nvPr/>
              </p:nvSpPr>
              <p:spPr>
                <a:xfrm>
                  <a:off x="7970675" y="42184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0" name="Google Shape;3430;p14"/>
                <p:cNvSpPr/>
                <p:nvPr/>
              </p:nvSpPr>
              <p:spPr>
                <a:xfrm>
                  <a:off x="8010650" y="4218400"/>
                  <a:ext cx="17500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549" extrusionOk="0">
                      <a:moveTo>
                        <a:pt x="424" y="1"/>
                      </a:moveTo>
                      <a:cubicBezTo>
                        <a:pt x="136" y="1"/>
                        <a:pt x="0" y="361"/>
                        <a:pt x="211" y="549"/>
                      </a:cubicBezTo>
                      <a:cubicBezTo>
                        <a:pt x="378" y="418"/>
                        <a:pt x="533" y="275"/>
                        <a:pt x="700" y="132"/>
                      </a:cubicBezTo>
                      <a:cubicBezTo>
                        <a:pt x="628" y="49"/>
                        <a:pt x="533" y="1"/>
                        <a:pt x="438" y="1"/>
                      </a:cubicBezTo>
                      <a:cubicBezTo>
                        <a:pt x="433" y="1"/>
                        <a:pt x="428" y="1"/>
                        <a:pt x="42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1" name="Google Shape;3431;p14"/>
                <p:cNvSpPr/>
                <p:nvPr/>
              </p:nvSpPr>
              <p:spPr>
                <a:xfrm>
                  <a:off x="7970675" y="41782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2" name="Google Shape;3432;p14"/>
                <p:cNvSpPr/>
                <p:nvPr/>
              </p:nvSpPr>
              <p:spPr>
                <a:xfrm>
                  <a:off x="8010875" y="417822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191" y="548"/>
                      </a:cubicBezTo>
                      <a:cubicBezTo>
                        <a:pt x="256" y="614"/>
                        <a:pt x="337" y="643"/>
                        <a:pt x="416" y="643"/>
                      </a:cubicBezTo>
                      <a:cubicBezTo>
                        <a:pt x="580" y="643"/>
                        <a:pt x="738" y="515"/>
                        <a:pt x="738" y="322"/>
                      </a:cubicBezTo>
                      <a:cubicBezTo>
                        <a:pt x="738" y="143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3" name="Google Shape;3433;p14"/>
                <p:cNvSpPr/>
                <p:nvPr/>
              </p:nvSpPr>
              <p:spPr>
                <a:xfrm>
                  <a:off x="7993600" y="4246400"/>
                  <a:ext cx="3600" cy="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96" extrusionOk="0">
                      <a:moveTo>
                        <a:pt x="0" y="0"/>
                      </a:moveTo>
                      <a:cubicBezTo>
                        <a:pt x="0" y="36"/>
                        <a:pt x="0" y="60"/>
                        <a:pt x="12" y="95"/>
                      </a:cubicBez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4" name="Google Shape;3434;p14"/>
                <p:cNvSpPr/>
                <p:nvPr/>
              </p:nvSpPr>
              <p:spPr>
                <a:xfrm>
                  <a:off x="7913225" y="3757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5" name="Google Shape;3435;p14"/>
                <p:cNvSpPr/>
                <p:nvPr/>
              </p:nvSpPr>
              <p:spPr>
                <a:xfrm>
                  <a:off x="7873350" y="37576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10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31" y="322"/>
                      </a:lnTo>
                      <a:cubicBezTo>
                        <a:pt x="631" y="143"/>
                        <a:pt x="488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6" name="Google Shape;3436;p14"/>
                <p:cNvSpPr/>
                <p:nvPr/>
              </p:nvSpPr>
              <p:spPr>
                <a:xfrm>
                  <a:off x="7910625" y="3717750"/>
                  <a:ext cx="18700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1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4" y="612"/>
                        <a:pt x="342" y="640"/>
                        <a:pt x="418" y="640"/>
                      </a:cubicBezTo>
                      <a:cubicBezTo>
                        <a:pt x="586" y="640"/>
                        <a:pt x="748" y="506"/>
                        <a:pt x="748" y="310"/>
                      </a:cubicBezTo>
                      <a:cubicBezTo>
                        <a:pt x="748" y="144"/>
                        <a:pt x="605" y="1"/>
                        <a:pt x="426" y="1"/>
                      </a:cubicBezTo>
                      <a:cubicBezTo>
                        <a:pt x="422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7" name="Google Shape;3437;p14"/>
                <p:cNvSpPr/>
                <p:nvPr/>
              </p:nvSpPr>
              <p:spPr>
                <a:xfrm>
                  <a:off x="7870375" y="3717750"/>
                  <a:ext cx="18775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1" extrusionOk="0">
                      <a:moveTo>
                        <a:pt x="448" y="0"/>
                      </a:moveTo>
                      <a:cubicBezTo>
                        <a:pt x="442" y="0"/>
                        <a:pt x="435" y="0"/>
                        <a:pt x="429" y="1"/>
                      </a:cubicBez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6" y="612"/>
                        <a:pt x="344" y="640"/>
                        <a:pt x="421" y="640"/>
                      </a:cubicBezTo>
                      <a:cubicBezTo>
                        <a:pt x="588" y="640"/>
                        <a:pt x="750" y="506"/>
                        <a:pt x="750" y="310"/>
                      </a:cubicBezTo>
                      <a:cubicBezTo>
                        <a:pt x="750" y="150"/>
                        <a:pt x="618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8" name="Google Shape;3438;p14"/>
                <p:cNvSpPr/>
                <p:nvPr/>
              </p:nvSpPr>
              <p:spPr>
                <a:xfrm>
                  <a:off x="7890300" y="37377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2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9" name="Google Shape;3439;p14"/>
                <p:cNvSpPr/>
                <p:nvPr/>
              </p:nvSpPr>
              <p:spPr>
                <a:xfrm>
                  <a:off x="7930500" y="3737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0" name="Google Shape;3440;p14"/>
                <p:cNvSpPr/>
                <p:nvPr/>
              </p:nvSpPr>
              <p:spPr>
                <a:xfrm>
                  <a:off x="7890400" y="3697800"/>
                  <a:ext cx="18975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1" extrusionOk="0">
                      <a:moveTo>
                        <a:pt x="424" y="1"/>
                      </a:moveTo>
                      <a:cubicBezTo>
                        <a:pt x="147" y="1"/>
                        <a:pt x="0" y="350"/>
                        <a:pt x="211" y="549"/>
                      </a:cubicBezTo>
                      <a:cubicBezTo>
                        <a:pt x="275" y="612"/>
                        <a:pt x="353" y="641"/>
                        <a:pt x="430" y="641"/>
                      </a:cubicBezTo>
                      <a:cubicBezTo>
                        <a:pt x="597" y="641"/>
                        <a:pt x="759" y="506"/>
                        <a:pt x="759" y="311"/>
                      </a:cubicBezTo>
                      <a:cubicBezTo>
                        <a:pt x="759" y="144"/>
                        <a:pt x="616" y="1"/>
                        <a:pt x="438" y="1"/>
                      </a:cubicBezTo>
                      <a:cubicBezTo>
                        <a:pt x="433" y="1"/>
                        <a:pt x="428" y="1"/>
                        <a:pt x="42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1" name="Google Shape;3441;p14"/>
                <p:cNvSpPr/>
                <p:nvPr/>
              </p:nvSpPr>
              <p:spPr>
                <a:xfrm>
                  <a:off x="7933175" y="3705250"/>
                  <a:ext cx="14025" cy="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346" extrusionOk="0">
                      <a:moveTo>
                        <a:pt x="12" y="1"/>
                      </a:moveTo>
                      <a:lnTo>
                        <a:pt x="12" y="24"/>
                      </a:lnTo>
                      <a:cubicBezTo>
                        <a:pt x="0" y="203"/>
                        <a:pt x="143" y="346"/>
                        <a:pt x="322" y="346"/>
                      </a:cubicBezTo>
                      <a:cubicBezTo>
                        <a:pt x="417" y="346"/>
                        <a:pt x="501" y="310"/>
                        <a:pt x="560" y="239"/>
                      </a:cubicBezTo>
                      <a:cubicBezTo>
                        <a:pt x="381" y="155"/>
                        <a:pt x="191" y="84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2" name="Google Shape;3442;p14"/>
                <p:cNvSpPr/>
                <p:nvPr/>
              </p:nvSpPr>
              <p:spPr>
                <a:xfrm>
                  <a:off x="7913225" y="383770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56"/>
                        <a:pt x="1" y="322"/>
                      </a:cubicBezTo>
                      <a:lnTo>
                        <a:pt x="644" y="322"/>
                      </a:lnTo>
                      <a:cubicBezTo>
                        <a:pt x="644" y="156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3" name="Google Shape;3443;p14"/>
                <p:cNvSpPr/>
                <p:nvPr/>
              </p:nvSpPr>
              <p:spPr>
                <a:xfrm>
                  <a:off x="7873050" y="383770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55" y="1"/>
                        <a:pt x="0" y="156"/>
                        <a:pt x="12" y="322"/>
                      </a:cubicBezTo>
                      <a:lnTo>
                        <a:pt x="643" y="322"/>
                      </a:lnTo>
                      <a:cubicBezTo>
                        <a:pt x="643" y="144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4" name="Google Shape;3444;p14"/>
                <p:cNvSpPr/>
                <p:nvPr/>
              </p:nvSpPr>
              <p:spPr>
                <a:xfrm>
                  <a:off x="7910550" y="37978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5" name="Google Shape;3445;p14"/>
                <p:cNvSpPr/>
                <p:nvPr/>
              </p:nvSpPr>
              <p:spPr>
                <a:xfrm>
                  <a:off x="7870375" y="37978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6" name="Google Shape;3446;p14"/>
                <p:cNvSpPr/>
                <p:nvPr/>
              </p:nvSpPr>
              <p:spPr>
                <a:xfrm>
                  <a:off x="7953425" y="37656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215"/>
                        <a:pt x="158" y="322"/>
                        <a:pt x="316" y="322"/>
                      </a:cubicBezTo>
                      <a:cubicBezTo>
                        <a:pt x="473" y="322"/>
                        <a:pt x="631" y="215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7" name="Google Shape;3447;p14"/>
                <p:cNvSpPr/>
                <p:nvPr/>
              </p:nvSpPr>
              <p:spPr>
                <a:xfrm>
                  <a:off x="7913225" y="37656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8" name="Google Shape;3448;p14"/>
                <p:cNvSpPr/>
                <p:nvPr/>
              </p:nvSpPr>
              <p:spPr>
                <a:xfrm>
                  <a:off x="7890300" y="381777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2" y="0"/>
                      </a:moveTo>
                      <a:cubicBezTo>
                        <a:pt x="156" y="0"/>
                        <a:pt x="1" y="345"/>
                        <a:pt x="215" y="548"/>
                      </a:cubicBezTo>
                      <a:cubicBezTo>
                        <a:pt x="281" y="613"/>
                        <a:pt x="361" y="643"/>
                        <a:pt x="440" y="643"/>
                      </a:cubicBezTo>
                      <a:cubicBezTo>
                        <a:pt x="605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9" name="Google Shape;3449;p14"/>
                <p:cNvSpPr/>
                <p:nvPr/>
              </p:nvSpPr>
              <p:spPr>
                <a:xfrm>
                  <a:off x="7930500" y="38177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0" name="Google Shape;3450;p14"/>
                <p:cNvSpPr/>
                <p:nvPr/>
              </p:nvSpPr>
              <p:spPr>
                <a:xfrm>
                  <a:off x="7890600" y="3777875"/>
                  <a:ext cx="18775" cy="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6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7" y="609"/>
                        <a:pt x="346" y="636"/>
                        <a:pt x="423" y="636"/>
                      </a:cubicBezTo>
                      <a:cubicBezTo>
                        <a:pt x="589" y="636"/>
                        <a:pt x="751" y="509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1" name="Google Shape;3451;p14"/>
                <p:cNvSpPr/>
                <p:nvPr/>
              </p:nvSpPr>
              <p:spPr>
                <a:xfrm>
                  <a:off x="7930500" y="3777875"/>
                  <a:ext cx="18775" cy="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6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7" y="609"/>
                        <a:pt x="345" y="636"/>
                        <a:pt x="422" y="636"/>
                      </a:cubicBezTo>
                      <a:cubicBezTo>
                        <a:pt x="589" y="636"/>
                        <a:pt x="750" y="509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2" name="Google Shape;3452;p14"/>
                <p:cNvSpPr/>
                <p:nvPr/>
              </p:nvSpPr>
              <p:spPr>
                <a:xfrm>
                  <a:off x="7913225" y="39177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3"/>
                        <a:pt x="1" y="155"/>
                        <a:pt x="1" y="322"/>
                      </a:cubicBezTo>
                      <a:lnTo>
                        <a:pt x="644" y="322"/>
                      </a:lnTo>
                      <a:cubicBezTo>
                        <a:pt x="644" y="179"/>
                        <a:pt x="537" y="48"/>
                        <a:pt x="382" y="13"/>
                      </a:cubicBezTo>
                      <a:cubicBezTo>
                        <a:pt x="370" y="13"/>
                        <a:pt x="346" y="13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3" name="Google Shape;3453;p14"/>
                <p:cNvSpPr/>
                <p:nvPr/>
              </p:nvSpPr>
              <p:spPr>
                <a:xfrm>
                  <a:off x="7873350" y="3917850"/>
                  <a:ext cx="158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0" extrusionOk="0">
                      <a:moveTo>
                        <a:pt x="316" y="1"/>
                      </a:moveTo>
                      <a:cubicBezTo>
                        <a:pt x="295" y="1"/>
                        <a:pt x="274" y="4"/>
                        <a:pt x="250" y="10"/>
                      </a:cubicBezTo>
                      <a:cubicBezTo>
                        <a:pt x="107" y="45"/>
                        <a:pt x="0" y="176"/>
                        <a:pt x="0" y="319"/>
                      </a:cubicBezTo>
                      <a:lnTo>
                        <a:pt x="631" y="319"/>
                      </a:lnTo>
                      <a:cubicBezTo>
                        <a:pt x="631" y="176"/>
                        <a:pt x="524" y="45"/>
                        <a:pt x="381" y="10"/>
                      </a:cubicBezTo>
                      <a:cubicBezTo>
                        <a:pt x="358" y="4"/>
                        <a:pt x="337" y="1"/>
                        <a:pt x="31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4" name="Google Shape;3454;p14"/>
                <p:cNvSpPr/>
                <p:nvPr/>
              </p:nvSpPr>
              <p:spPr>
                <a:xfrm>
                  <a:off x="7910550" y="38779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5" name="Google Shape;3455;p14"/>
                <p:cNvSpPr/>
                <p:nvPr/>
              </p:nvSpPr>
              <p:spPr>
                <a:xfrm>
                  <a:off x="7870675" y="3877900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17" y="0"/>
                      </a:moveTo>
                      <a:cubicBezTo>
                        <a:pt x="131" y="0"/>
                        <a:pt x="0" y="345"/>
                        <a:pt x="203" y="548"/>
                      </a:cubicBezTo>
                      <a:cubicBezTo>
                        <a:pt x="264" y="613"/>
                        <a:pt x="342" y="643"/>
                        <a:pt x="419" y="643"/>
                      </a:cubicBezTo>
                      <a:cubicBezTo>
                        <a:pt x="581" y="643"/>
                        <a:pt x="738" y="515"/>
                        <a:pt x="738" y="322"/>
                      </a:cubicBezTo>
                      <a:cubicBezTo>
                        <a:pt x="738" y="143"/>
                        <a:pt x="595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6" name="Google Shape;3456;p14"/>
                <p:cNvSpPr/>
                <p:nvPr/>
              </p:nvSpPr>
              <p:spPr>
                <a:xfrm>
                  <a:off x="7953425" y="38457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0"/>
                      </a:moveTo>
                      <a:cubicBezTo>
                        <a:pt x="0" y="215"/>
                        <a:pt x="158" y="322"/>
                        <a:pt x="316" y="322"/>
                      </a:cubicBezTo>
                      <a:cubicBezTo>
                        <a:pt x="473" y="322"/>
                        <a:pt x="631" y="215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7" name="Google Shape;3457;p14"/>
                <p:cNvSpPr/>
                <p:nvPr/>
              </p:nvSpPr>
              <p:spPr>
                <a:xfrm>
                  <a:off x="7913225" y="38457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8" name="Google Shape;3458;p14"/>
                <p:cNvSpPr/>
                <p:nvPr/>
              </p:nvSpPr>
              <p:spPr>
                <a:xfrm>
                  <a:off x="7890600" y="38978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9" name="Google Shape;3459;p14"/>
                <p:cNvSpPr/>
                <p:nvPr/>
              </p:nvSpPr>
              <p:spPr>
                <a:xfrm>
                  <a:off x="7930500" y="38978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0" name="Google Shape;3460;p14"/>
                <p:cNvSpPr/>
                <p:nvPr/>
              </p:nvSpPr>
              <p:spPr>
                <a:xfrm>
                  <a:off x="7890600" y="38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1" name="Google Shape;3461;p14"/>
                <p:cNvSpPr/>
                <p:nvPr/>
              </p:nvSpPr>
              <p:spPr>
                <a:xfrm>
                  <a:off x="7930500" y="38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2" name="Google Shape;3462;p14"/>
                <p:cNvSpPr/>
                <p:nvPr/>
              </p:nvSpPr>
              <p:spPr>
                <a:xfrm>
                  <a:off x="7913225" y="39981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3" name="Google Shape;3463;p14"/>
                <p:cNvSpPr/>
                <p:nvPr/>
              </p:nvSpPr>
              <p:spPr>
                <a:xfrm>
                  <a:off x="7873350" y="39981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10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31" y="322"/>
                      </a:lnTo>
                      <a:cubicBezTo>
                        <a:pt x="631" y="143"/>
                        <a:pt x="488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4" name="Google Shape;3464;p14"/>
                <p:cNvSpPr/>
                <p:nvPr/>
              </p:nvSpPr>
              <p:spPr>
                <a:xfrm>
                  <a:off x="7910550" y="39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5" name="Google Shape;3465;p14"/>
                <p:cNvSpPr/>
                <p:nvPr/>
              </p:nvSpPr>
              <p:spPr>
                <a:xfrm>
                  <a:off x="7870675" y="3957950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17" y="1"/>
                      </a:moveTo>
                      <a:cubicBezTo>
                        <a:pt x="131" y="1"/>
                        <a:pt x="0" y="346"/>
                        <a:pt x="203" y="549"/>
                      </a:cubicBezTo>
                      <a:cubicBezTo>
                        <a:pt x="264" y="614"/>
                        <a:pt x="342" y="644"/>
                        <a:pt x="419" y="644"/>
                      </a:cubicBezTo>
                      <a:cubicBezTo>
                        <a:pt x="581" y="644"/>
                        <a:pt x="738" y="516"/>
                        <a:pt x="738" y="322"/>
                      </a:cubicBezTo>
                      <a:cubicBezTo>
                        <a:pt x="738" y="144"/>
                        <a:pt x="595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6" name="Google Shape;3466;p14"/>
                <p:cNvSpPr/>
                <p:nvPr/>
              </p:nvSpPr>
              <p:spPr>
                <a:xfrm>
                  <a:off x="7953425" y="3926125"/>
                  <a:ext cx="158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3" extrusionOk="0">
                      <a:moveTo>
                        <a:pt x="0" y="0"/>
                      </a:moveTo>
                      <a:cubicBezTo>
                        <a:pt x="0" y="208"/>
                        <a:pt x="158" y="313"/>
                        <a:pt x="316" y="313"/>
                      </a:cubicBezTo>
                      <a:cubicBezTo>
                        <a:pt x="473" y="313"/>
                        <a:pt x="631" y="208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7" name="Google Shape;3467;p14"/>
                <p:cNvSpPr/>
                <p:nvPr/>
              </p:nvSpPr>
              <p:spPr>
                <a:xfrm>
                  <a:off x="7913225" y="39258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8" name="Google Shape;3468;p14"/>
                <p:cNvSpPr/>
                <p:nvPr/>
              </p:nvSpPr>
              <p:spPr>
                <a:xfrm>
                  <a:off x="7890600" y="397820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30" y="1"/>
                      </a:moveTo>
                      <a:cubicBezTo>
                        <a:pt x="144" y="1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9" name="Google Shape;3469;p14"/>
                <p:cNvSpPr/>
                <p:nvPr/>
              </p:nvSpPr>
              <p:spPr>
                <a:xfrm>
                  <a:off x="7930500" y="397820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0" y="503"/>
                        <a:pt x="750" y="310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0" name="Google Shape;3470;p14"/>
                <p:cNvSpPr/>
                <p:nvPr/>
              </p:nvSpPr>
              <p:spPr>
                <a:xfrm>
                  <a:off x="7890300" y="3938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2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1" name="Google Shape;3471;p14"/>
                <p:cNvSpPr/>
                <p:nvPr/>
              </p:nvSpPr>
              <p:spPr>
                <a:xfrm>
                  <a:off x="7930500" y="3938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2" name="Google Shape;3472;p14"/>
                <p:cNvSpPr/>
                <p:nvPr/>
              </p:nvSpPr>
              <p:spPr>
                <a:xfrm>
                  <a:off x="7913225" y="40782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22"/>
                      </a:cubicBezTo>
                      <a:lnTo>
                        <a:pt x="644" y="322"/>
                      </a:lnTo>
                      <a:cubicBezTo>
                        <a:pt x="644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3" name="Google Shape;3473;p14"/>
                <p:cNvSpPr/>
                <p:nvPr/>
              </p:nvSpPr>
              <p:spPr>
                <a:xfrm>
                  <a:off x="7873350" y="40782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250" y="0"/>
                      </a:moveTo>
                      <a:cubicBezTo>
                        <a:pt x="96" y="36"/>
                        <a:pt x="0" y="167"/>
                        <a:pt x="0" y="322"/>
                      </a:cubicBezTo>
                      <a:lnTo>
                        <a:pt x="631" y="322"/>
                      </a:lnTo>
                      <a:cubicBezTo>
                        <a:pt x="631" y="167"/>
                        <a:pt x="524" y="36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4" name="Google Shape;3474;p14"/>
                <p:cNvSpPr/>
                <p:nvPr/>
              </p:nvSpPr>
              <p:spPr>
                <a:xfrm>
                  <a:off x="7910550" y="40380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5" name="Google Shape;3475;p14"/>
                <p:cNvSpPr/>
                <p:nvPr/>
              </p:nvSpPr>
              <p:spPr>
                <a:xfrm>
                  <a:off x="7870375" y="40380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6" name="Google Shape;3476;p14"/>
                <p:cNvSpPr/>
                <p:nvPr/>
              </p:nvSpPr>
              <p:spPr>
                <a:xfrm>
                  <a:off x="7953425" y="4006175"/>
                  <a:ext cx="15800" cy="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4" extrusionOk="0">
                      <a:moveTo>
                        <a:pt x="0" y="1"/>
                      </a:moveTo>
                      <a:cubicBezTo>
                        <a:pt x="0" y="209"/>
                        <a:pt x="158" y="313"/>
                        <a:pt x="316" y="313"/>
                      </a:cubicBezTo>
                      <a:cubicBezTo>
                        <a:pt x="473" y="313"/>
                        <a:pt x="631" y="209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7" name="Google Shape;3477;p14"/>
                <p:cNvSpPr/>
                <p:nvPr/>
              </p:nvSpPr>
              <p:spPr>
                <a:xfrm>
                  <a:off x="7913225" y="40061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1" y="1"/>
                      </a:moveTo>
                      <a:cubicBezTo>
                        <a:pt x="1" y="167"/>
                        <a:pt x="144" y="310"/>
                        <a:pt x="322" y="310"/>
                      </a:cubicBezTo>
                      <a:cubicBezTo>
                        <a:pt x="501" y="310"/>
                        <a:pt x="644" y="167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8" name="Google Shape;3478;p14"/>
                <p:cNvSpPr/>
                <p:nvPr/>
              </p:nvSpPr>
              <p:spPr>
                <a:xfrm>
                  <a:off x="7890300" y="40579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2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63" y="155"/>
                        <a:pt x="620" y="0"/>
                        <a:pt x="44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9" name="Google Shape;3479;p14"/>
                <p:cNvSpPr/>
                <p:nvPr/>
              </p:nvSpPr>
              <p:spPr>
                <a:xfrm>
                  <a:off x="7930500" y="40579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55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0" name="Google Shape;3480;p14"/>
                <p:cNvSpPr/>
                <p:nvPr/>
              </p:nvSpPr>
              <p:spPr>
                <a:xfrm>
                  <a:off x="7890300" y="40181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2" y="0"/>
                      </a:moveTo>
                      <a:cubicBezTo>
                        <a:pt x="156" y="0"/>
                        <a:pt x="1" y="345"/>
                        <a:pt x="215" y="548"/>
                      </a:cubicBezTo>
                      <a:cubicBezTo>
                        <a:pt x="281" y="613"/>
                        <a:pt x="361" y="643"/>
                        <a:pt x="440" y="643"/>
                      </a:cubicBezTo>
                      <a:cubicBezTo>
                        <a:pt x="605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1" name="Google Shape;3481;p14"/>
                <p:cNvSpPr/>
                <p:nvPr/>
              </p:nvSpPr>
              <p:spPr>
                <a:xfrm>
                  <a:off x="7930500" y="40181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2" name="Google Shape;3482;p14"/>
                <p:cNvSpPr/>
                <p:nvPr/>
              </p:nvSpPr>
              <p:spPr>
                <a:xfrm>
                  <a:off x="7913225" y="41582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263" y="1"/>
                      </a:moveTo>
                      <a:cubicBezTo>
                        <a:pt x="108" y="37"/>
                        <a:pt x="1" y="168"/>
                        <a:pt x="1" y="322"/>
                      </a:cubicBezTo>
                      <a:lnTo>
                        <a:pt x="644" y="322"/>
                      </a:lnTo>
                      <a:cubicBezTo>
                        <a:pt x="644" y="168"/>
                        <a:pt x="537" y="37"/>
                        <a:pt x="3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3" name="Google Shape;3483;p14"/>
                <p:cNvSpPr/>
                <p:nvPr/>
              </p:nvSpPr>
              <p:spPr>
                <a:xfrm>
                  <a:off x="7873350" y="41582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250" y="1"/>
                      </a:moveTo>
                      <a:cubicBezTo>
                        <a:pt x="96" y="37"/>
                        <a:pt x="0" y="168"/>
                        <a:pt x="0" y="322"/>
                      </a:cubicBezTo>
                      <a:lnTo>
                        <a:pt x="631" y="322"/>
                      </a:lnTo>
                      <a:cubicBezTo>
                        <a:pt x="631" y="168"/>
                        <a:pt x="524" y="37"/>
                        <a:pt x="38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4" name="Google Shape;3484;p14"/>
                <p:cNvSpPr/>
                <p:nvPr/>
              </p:nvSpPr>
              <p:spPr>
                <a:xfrm>
                  <a:off x="7910550" y="41181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5" name="Google Shape;3485;p14"/>
                <p:cNvSpPr/>
                <p:nvPr/>
              </p:nvSpPr>
              <p:spPr>
                <a:xfrm>
                  <a:off x="7870375" y="41181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6" name="Google Shape;3486;p14"/>
                <p:cNvSpPr/>
                <p:nvPr/>
              </p:nvSpPr>
              <p:spPr>
                <a:xfrm>
                  <a:off x="7953425" y="4086250"/>
                  <a:ext cx="15800" cy="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4" extrusionOk="0">
                      <a:moveTo>
                        <a:pt x="0" y="1"/>
                      </a:moveTo>
                      <a:cubicBezTo>
                        <a:pt x="0" y="209"/>
                        <a:pt x="158" y="313"/>
                        <a:pt x="316" y="313"/>
                      </a:cubicBezTo>
                      <a:cubicBezTo>
                        <a:pt x="473" y="313"/>
                        <a:pt x="631" y="209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7" name="Google Shape;3487;p14"/>
                <p:cNvSpPr/>
                <p:nvPr/>
              </p:nvSpPr>
              <p:spPr>
                <a:xfrm>
                  <a:off x="7913225" y="4086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7"/>
                        <a:pt x="144" y="310"/>
                        <a:pt x="322" y="322"/>
                      </a:cubicBezTo>
                      <a:cubicBezTo>
                        <a:pt x="501" y="322"/>
                        <a:pt x="644" y="167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8" name="Google Shape;3488;p14"/>
                <p:cNvSpPr/>
                <p:nvPr/>
              </p:nvSpPr>
              <p:spPr>
                <a:xfrm>
                  <a:off x="7890300" y="413805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2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3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9" name="Google Shape;3489;p14"/>
                <p:cNvSpPr/>
                <p:nvPr/>
              </p:nvSpPr>
              <p:spPr>
                <a:xfrm>
                  <a:off x="7930500" y="41380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0" name="Google Shape;3490;p14"/>
                <p:cNvSpPr/>
                <p:nvPr/>
              </p:nvSpPr>
              <p:spPr>
                <a:xfrm>
                  <a:off x="7890600" y="40981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1" name="Google Shape;3491;p14"/>
                <p:cNvSpPr/>
                <p:nvPr/>
              </p:nvSpPr>
              <p:spPr>
                <a:xfrm>
                  <a:off x="7930500" y="40981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2" name="Google Shape;3492;p14"/>
                <p:cNvSpPr/>
                <p:nvPr/>
              </p:nvSpPr>
              <p:spPr>
                <a:xfrm>
                  <a:off x="7913225" y="42386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3" name="Google Shape;3493;p14"/>
                <p:cNvSpPr/>
                <p:nvPr/>
              </p:nvSpPr>
              <p:spPr>
                <a:xfrm>
                  <a:off x="7873050" y="42386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55" y="1"/>
                        <a:pt x="0" y="143"/>
                        <a:pt x="12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4" name="Google Shape;3494;p14"/>
                <p:cNvSpPr/>
                <p:nvPr/>
              </p:nvSpPr>
              <p:spPr>
                <a:xfrm>
                  <a:off x="7910550" y="41981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5" name="Google Shape;3495;p14"/>
                <p:cNvSpPr/>
                <p:nvPr/>
              </p:nvSpPr>
              <p:spPr>
                <a:xfrm>
                  <a:off x="7870675" y="4198175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17" y="0"/>
                      </a:moveTo>
                      <a:cubicBezTo>
                        <a:pt x="131" y="0"/>
                        <a:pt x="0" y="346"/>
                        <a:pt x="203" y="548"/>
                      </a:cubicBezTo>
                      <a:cubicBezTo>
                        <a:pt x="264" y="614"/>
                        <a:pt x="342" y="643"/>
                        <a:pt x="419" y="643"/>
                      </a:cubicBezTo>
                      <a:cubicBezTo>
                        <a:pt x="581" y="643"/>
                        <a:pt x="738" y="515"/>
                        <a:pt x="738" y="322"/>
                      </a:cubicBezTo>
                      <a:cubicBezTo>
                        <a:pt x="738" y="143"/>
                        <a:pt x="595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6" name="Google Shape;3496;p14"/>
                <p:cNvSpPr/>
                <p:nvPr/>
              </p:nvSpPr>
              <p:spPr>
                <a:xfrm>
                  <a:off x="7953425" y="41663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0"/>
                      </a:moveTo>
                      <a:cubicBezTo>
                        <a:pt x="0" y="215"/>
                        <a:pt x="158" y="322"/>
                        <a:pt x="316" y="322"/>
                      </a:cubicBezTo>
                      <a:cubicBezTo>
                        <a:pt x="473" y="322"/>
                        <a:pt x="631" y="215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7" name="Google Shape;3497;p14"/>
                <p:cNvSpPr/>
                <p:nvPr/>
              </p:nvSpPr>
              <p:spPr>
                <a:xfrm>
                  <a:off x="7913225" y="41663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8" name="Google Shape;3498;p14"/>
                <p:cNvSpPr/>
                <p:nvPr/>
              </p:nvSpPr>
              <p:spPr>
                <a:xfrm>
                  <a:off x="7890300" y="421840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2" y="1"/>
                      </a:moveTo>
                      <a:cubicBezTo>
                        <a:pt x="156" y="1"/>
                        <a:pt x="1" y="346"/>
                        <a:pt x="215" y="549"/>
                      </a:cubicBezTo>
                      <a:cubicBezTo>
                        <a:pt x="281" y="614"/>
                        <a:pt x="361" y="644"/>
                        <a:pt x="440" y="644"/>
                      </a:cubicBezTo>
                      <a:cubicBezTo>
                        <a:pt x="605" y="644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9" name="Google Shape;3499;p14"/>
                <p:cNvSpPr/>
                <p:nvPr/>
              </p:nvSpPr>
              <p:spPr>
                <a:xfrm>
                  <a:off x="7930500" y="42184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0" name="Google Shape;3500;p14"/>
                <p:cNvSpPr/>
                <p:nvPr/>
              </p:nvSpPr>
              <p:spPr>
                <a:xfrm>
                  <a:off x="7890600" y="41782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1" name="Google Shape;3501;p14"/>
                <p:cNvSpPr/>
                <p:nvPr/>
              </p:nvSpPr>
              <p:spPr>
                <a:xfrm>
                  <a:off x="7930500" y="41782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2" name="Google Shape;3502;p14"/>
                <p:cNvSpPr/>
                <p:nvPr/>
              </p:nvSpPr>
              <p:spPr>
                <a:xfrm>
                  <a:off x="7913225" y="4278525"/>
                  <a:ext cx="14925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382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11"/>
                      </a:cubicBezTo>
                      <a:cubicBezTo>
                        <a:pt x="1" y="334"/>
                        <a:pt x="1" y="358"/>
                        <a:pt x="1" y="382"/>
                      </a:cubicBezTo>
                      <a:cubicBezTo>
                        <a:pt x="203" y="322"/>
                        <a:pt x="406" y="251"/>
                        <a:pt x="596" y="180"/>
                      </a:cubicBezTo>
                      <a:cubicBezTo>
                        <a:pt x="548" y="72"/>
                        <a:pt x="44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3" name="Google Shape;3503;p14"/>
                <p:cNvSpPr/>
                <p:nvPr/>
              </p:nvSpPr>
              <p:spPr>
                <a:xfrm>
                  <a:off x="7870675" y="4278525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38" y="0"/>
                      </a:moveTo>
                      <a:cubicBezTo>
                        <a:pt x="431" y="0"/>
                        <a:pt x="424" y="1"/>
                        <a:pt x="417" y="1"/>
                      </a:cubicBezTo>
                      <a:cubicBezTo>
                        <a:pt x="131" y="1"/>
                        <a:pt x="0" y="346"/>
                        <a:pt x="203" y="537"/>
                      </a:cubicBezTo>
                      <a:cubicBezTo>
                        <a:pt x="264" y="602"/>
                        <a:pt x="342" y="632"/>
                        <a:pt x="419" y="632"/>
                      </a:cubicBezTo>
                      <a:cubicBezTo>
                        <a:pt x="581" y="632"/>
                        <a:pt x="738" y="504"/>
                        <a:pt x="738" y="311"/>
                      </a:cubicBezTo>
                      <a:cubicBezTo>
                        <a:pt x="738" y="139"/>
                        <a:pt x="606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4" name="Google Shape;3504;p14"/>
                <p:cNvSpPr/>
                <p:nvPr/>
              </p:nvSpPr>
              <p:spPr>
                <a:xfrm>
                  <a:off x="7953425" y="424640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0"/>
                      </a:moveTo>
                      <a:cubicBezTo>
                        <a:pt x="0" y="214"/>
                        <a:pt x="158" y="322"/>
                        <a:pt x="316" y="322"/>
                      </a:cubicBezTo>
                      <a:cubicBezTo>
                        <a:pt x="473" y="322"/>
                        <a:pt x="631" y="214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5" name="Google Shape;3505;p14"/>
                <p:cNvSpPr/>
                <p:nvPr/>
              </p:nvSpPr>
              <p:spPr>
                <a:xfrm>
                  <a:off x="7913225" y="424640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6" name="Google Shape;3506;p14"/>
                <p:cNvSpPr/>
                <p:nvPr/>
              </p:nvSpPr>
              <p:spPr>
                <a:xfrm>
                  <a:off x="7890300" y="42583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2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7" name="Google Shape;3507;p14"/>
                <p:cNvSpPr/>
                <p:nvPr/>
              </p:nvSpPr>
              <p:spPr>
                <a:xfrm>
                  <a:off x="7930500" y="42583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8" name="Google Shape;3508;p14"/>
                <p:cNvSpPr/>
                <p:nvPr/>
              </p:nvSpPr>
              <p:spPr>
                <a:xfrm>
                  <a:off x="7833150" y="3683525"/>
                  <a:ext cx="1610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84" extrusionOk="0">
                      <a:moveTo>
                        <a:pt x="13" y="0"/>
                      </a:moveTo>
                      <a:cubicBezTo>
                        <a:pt x="1" y="24"/>
                        <a:pt x="1" y="60"/>
                        <a:pt x="1" y="84"/>
                      </a:cubicBezTo>
                      <a:lnTo>
                        <a:pt x="644" y="84"/>
                      </a:lnTo>
                      <a:cubicBezTo>
                        <a:pt x="644" y="72"/>
                        <a:pt x="644" y="60"/>
                        <a:pt x="644" y="48"/>
                      </a:cubicBezTo>
                      <a:cubicBezTo>
                        <a:pt x="430" y="36"/>
                        <a:pt x="227" y="12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9" name="Google Shape;3509;p14"/>
                <p:cNvSpPr/>
                <p:nvPr/>
              </p:nvSpPr>
              <p:spPr>
                <a:xfrm>
                  <a:off x="7793275" y="3683525"/>
                  <a:ext cx="1610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84" extrusionOk="0">
                      <a:moveTo>
                        <a:pt x="632" y="0"/>
                      </a:moveTo>
                      <a:lnTo>
                        <a:pt x="310" y="12"/>
                      </a:lnTo>
                      <a:cubicBezTo>
                        <a:pt x="215" y="12"/>
                        <a:pt x="108" y="24"/>
                        <a:pt x="1" y="36"/>
                      </a:cubicBezTo>
                      <a:cubicBezTo>
                        <a:pt x="1" y="48"/>
                        <a:pt x="1" y="72"/>
                        <a:pt x="1" y="84"/>
                      </a:cubicBezTo>
                      <a:lnTo>
                        <a:pt x="643" y="84"/>
                      </a:lnTo>
                      <a:cubicBezTo>
                        <a:pt x="643" y="60"/>
                        <a:pt x="632" y="24"/>
                        <a:pt x="63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0" name="Google Shape;3510;p14"/>
                <p:cNvSpPr/>
                <p:nvPr/>
              </p:nvSpPr>
              <p:spPr>
                <a:xfrm>
                  <a:off x="7833150" y="3757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1" name="Google Shape;3511;p14"/>
                <p:cNvSpPr/>
                <p:nvPr/>
              </p:nvSpPr>
              <p:spPr>
                <a:xfrm>
                  <a:off x="7792975" y="3757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55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2" name="Google Shape;3512;p14"/>
                <p:cNvSpPr/>
                <p:nvPr/>
              </p:nvSpPr>
              <p:spPr>
                <a:xfrm>
                  <a:off x="7830575" y="3717750"/>
                  <a:ext cx="18675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1" extrusionOk="0">
                      <a:moveTo>
                        <a:pt x="412" y="0"/>
                      </a:moveTo>
                      <a:cubicBezTo>
                        <a:pt x="135" y="0"/>
                        <a:pt x="0" y="349"/>
                        <a:pt x="199" y="548"/>
                      </a:cubicBezTo>
                      <a:cubicBezTo>
                        <a:pt x="263" y="612"/>
                        <a:pt x="341" y="640"/>
                        <a:pt x="418" y="640"/>
                      </a:cubicBezTo>
                      <a:cubicBezTo>
                        <a:pt x="585" y="640"/>
                        <a:pt x="747" y="506"/>
                        <a:pt x="747" y="310"/>
                      </a:cubicBezTo>
                      <a:cubicBezTo>
                        <a:pt x="747" y="144"/>
                        <a:pt x="604" y="1"/>
                        <a:pt x="425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3" name="Google Shape;3513;p14"/>
                <p:cNvSpPr/>
                <p:nvPr/>
              </p:nvSpPr>
              <p:spPr>
                <a:xfrm>
                  <a:off x="7790375" y="3717750"/>
                  <a:ext cx="18700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1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4" y="612"/>
                        <a:pt x="341" y="640"/>
                        <a:pt x="418" y="640"/>
                      </a:cubicBezTo>
                      <a:cubicBezTo>
                        <a:pt x="585" y="640"/>
                        <a:pt x="748" y="506"/>
                        <a:pt x="748" y="310"/>
                      </a:cubicBezTo>
                      <a:cubicBezTo>
                        <a:pt x="748" y="144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4" name="Google Shape;3514;p14"/>
                <p:cNvSpPr/>
                <p:nvPr/>
              </p:nvSpPr>
              <p:spPr>
                <a:xfrm>
                  <a:off x="7873650" y="3688275"/>
                  <a:ext cx="13700" cy="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21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120"/>
                        <a:pt x="167" y="215"/>
                        <a:pt x="298" y="215"/>
                      </a:cubicBezTo>
                      <a:cubicBezTo>
                        <a:pt x="393" y="215"/>
                        <a:pt x="488" y="180"/>
                        <a:pt x="548" y="108"/>
                      </a:cubicBezTo>
                      <a:cubicBezTo>
                        <a:pt x="465" y="84"/>
                        <a:pt x="381" y="72"/>
                        <a:pt x="298" y="49"/>
                      </a:cubicBezTo>
                      <a:cubicBezTo>
                        <a:pt x="226" y="37"/>
                        <a:pt x="107" y="1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5" name="Google Shape;3515;p14"/>
                <p:cNvSpPr/>
                <p:nvPr/>
              </p:nvSpPr>
              <p:spPr>
                <a:xfrm>
                  <a:off x="7833150" y="368560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6" name="Google Shape;3516;p14"/>
                <p:cNvSpPr/>
                <p:nvPr/>
              </p:nvSpPr>
              <p:spPr>
                <a:xfrm>
                  <a:off x="7810250" y="37377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7" name="Google Shape;3517;p14"/>
                <p:cNvSpPr/>
                <p:nvPr/>
              </p:nvSpPr>
              <p:spPr>
                <a:xfrm>
                  <a:off x="7850425" y="3737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8" name="Google Shape;3518;p14"/>
                <p:cNvSpPr/>
                <p:nvPr/>
              </p:nvSpPr>
              <p:spPr>
                <a:xfrm>
                  <a:off x="7810325" y="3697800"/>
                  <a:ext cx="19000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641" extrusionOk="0">
                      <a:moveTo>
                        <a:pt x="424" y="1"/>
                      </a:moveTo>
                      <a:cubicBezTo>
                        <a:pt x="147" y="1"/>
                        <a:pt x="1" y="350"/>
                        <a:pt x="200" y="549"/>
                      </a:cubicBezTo>
                      <a:cubicBezTo>
                        <a:pt x="263" y="612"/>
                        <a:pt x="342" y="641"/>
                        <a:pt x="421" y="641"/>
                      </a:cubicBezTo>
                      <a:cubicBezTo>
                        <a:pt x="591" y="641"/>
                        <a:pt x="759" y="506"/>
                        <a:pt x="759" y="311"/>
                      </a:cubicBezTo>
                      <a:cubicBezTo>
                        <a:pt x="759" y="144"/>
                        <a:pt x="604" y="1"/>
                        <a:pt x="438" y="1"/>
                      </a:cubicBezTo>
                      <a:cubicBezTo>
                        <a:pt x="433" y="1"/>
                        <a:pt x="428" y="1"/>
                        <a:pt x="42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9" name="Google Shape;3519;p14"/>
                <p:cNvSpPr/>
                <p:nvPr/>
              </p:nvSpPr>
              <p:spPr>
                <a:xfrm>
                  <a:off x="7850500" y="3697800"/>
                  <a:ext cx="18700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1" extrusionOk="0">
                      <a:moveTo>
                        <a:pt x="412" y="1"/>
                      </a:moveTo>
                      <a:cubicBezTo>
                        <a:pt x="136" y="1"/>
                        <a:pt x="1" y="350"/>
                        <a:pt x="200" y="549"/>
                      </a:cubicBezTo>
                      <a:cubicBezTo>
                        <a:pt x="264" y="612"/>
                        <a:pt x="341" y="641"/>
                        <a:pt x="418" y="641"/>
                      </a:cubicBezTo>
                      <a:cubicBezTo>
                        <a:pt x="585" y="641"/>
                        <a:pt x="748" y="506"/>
                        <a:pt x="748" y="311"/>
                      </a:cubicBezTo>
                      <a:cubicBezTo>
                        <a:pt x="748" y="144"/>
                        <a:pt x="605" y="1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0" name="Google Shape;3520;p14"/>
                <p:cNvSpPr/>
                <p:nvPr/>
              </p:nvSpPr>
              <p:spPr>
                <a:xfrm>
                  <a:off x="7833150" y="383770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56"/>
                        <a:pt x="1" y="322"/>
                      </a:cubicBezTo>
                      <a:lnTo>
                        <a:pt x="644" y="322"/>
                      </a:lnTo>
                      <a:cubicBezTo>
                        <a:pt x="644" y="156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1" name="Google Shape;3521;p14"/>
                <p:cNvSpPr/>
                <p:nvPr/>
              </p:nvSpPr>
              <p:spPr>
                <a:xfrm>
                  <a:off x="7792975" y="383770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44" y="156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2" name="Google Shape;3522;p14"/>
                <p:cNvSpPr/>
                <p:nvPr/>
              </p:nvSpPr>
              <p:spPr>
                <a:xfrm>
                  <a:off x="7830475" y="37978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3" name="Google Shape;3523;p14"/>
                <p:cNvSpPr/>
                <p:nvPr/>
              </p:nvSpPr>
              <p:spPr>
                <a:xfrm>
                  <a:off x="7790300" y="37978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4" name="Google Shape;3524;p14"/>
                <p:cNvSpPr/>
                <p:nvPr/>
              </p:nvSpPr>
              <p:spPr>
                <a:xfrm>
                  <a:off x="7873350" y="3765675"/>
                  <a:ext cx="158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05" extrusionOk="0">
                      <a:moveTo>
                        <a:pt x="0" y="1"/>
                      </a:moveTo>
                      <a:cubicBezTo>
                        <a:pt x="12" y="203"/>
                        <a:pt x="164" y="304"/>
                        <a:pt x="316" y="304"/>
                      </a:cubicBezTo>
                      <a:cubicBezTo>
                        <a:pt x="468" y="304"/>
                        <a:pt x="619" y="203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5" name="Google Shape;3525;p14"/>
                <p:cNvSpPr/>
                <p:nvPr/>
              </p:nvSpPr>
              <p:spPr>
                <a:xfrm>
                  <a:off x="7833150" y="37656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6" name="Google Shape;3526;p14"/>
                <p:cNvSpPr/>
                <p:nvPr/>
              </p:nvSpPr>
              <p:spPr>
                <a:xfrm>
                  <a:off x="7810250" y="381777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5"/>
                        <a:pt x="203" y="548"/>
                      </a:cubicBezTo>
                      <a:cubicBezTo>
                        <a:pt x="268" y="613"/>
                        <a:pt x="350" y="643"/>
                        <a:pt x="431" y="643"/>
                      </a:cubicBezTo>
                      <a:cubicBezTo>
                        <a:pt x="599" y="643"/>
                        <a:pt x="762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7" name="Google Shape;3527;p14"/>
                <p:cNvSpPr/>
                <p:nvPr/>
              </p:nvSpPr>
              <p:spPr>
                <a:xfrm>
                  <a:off x="7850425" y="38177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8" name="Google Shape;3528;p14"/>
                <p:cNvSpPr/>
                <p:nvPr/>
              </p:nvSpPr>
              <p:spPr>
                <a:xfrm>
                  <a:off x="7810550" y="3777875"/>
                  <a:ext cx="18775" cy="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6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6" y="609"/>
                        <a:pt x="345" y="636"/>
                        <a:pt x="422" y="636"/>
                      </a:cubicBezTo>
                      <a:cubicBezTo>
                        <a:pt x="589" y="636"/>
                        <a:pt x="750" y="509"/>
                        <a:pt x="750" y="322"/>
                      </a:cubicBezTo>
                      <a:cubicBezTo>
                        <a:pt x="750" y="144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9" name="Google Shape;3529;p14"/>
                <p:cNvSpPr/>
                <p:nvPr/>
              </p:nvSpPr>
              <p:spPr>
                <a:xfrm>
                  <a:off x="7850425" y="3777875"/>
                  <a:ext cx="18775" cy="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6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7" y="609"/>
                        <a:pt x="345" y="636"/>
                        <a:pt x="422" y="636"/>
                      </a:cubicBezTo>
                      <a:cubicBezTo>
                        <a:pt x="589" y="636"/>
                        <a:pt x="751" y="509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0" name="Google Shape;3530;p14"/>
                <p:cNvSpPr/>
                <p:nvPr/>
              </p:nvSpPr>
              <p:spPr>
                <a:xfrm>
                  <a:off x="7833150" y="39178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4" y="1"/>
                      </a:moveTo>
                      <a:cubicBezTo>
                        <a:pt x="302" y="1"/>
                        <a:pt x="281" y="4"/>
                        <a:pt x="263" y="10"/>
                      </a:cubicBezTo>
                      <a:cubicBezTo>
                        <a:pt x="108" y="45"/>
                        <a:pt x="1" y="176"/>
                        <a:pt x="1" y="319"/>
                      </a:cubicBezTo>
                      <a:lnTo>
                        <a:pt x="644" y="319"/>
                      </a:lnTo>
                      <a:cubicBezTo>
                        <a:pt x="644" y="176"/>
                        <a:pt x="537" y="45"/>
                        <a:pt x="394" y="10"/>
                      </a:cubicBezTo>
                      <a:cubicBezTo>
                        <a:pt x="370" y="4"/>
                        <a:pt x="346" y="1"/>
                        <a:pt x="32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1" name="Google Shape;3531;p14"/>
                <p:cNvSpPr/>
                <p:nvPr/>
              </p:nvSpPr>
              <p:spPr>
                <a:xfrm>
                  <a:off x="7792975" y="39177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310" y="13"/>
                        <a:pt x="286" y="13"/>
                        <a:pt x="263" y="13"/>
                      </a:cubicBezTo>
                      <a:cubicBezTo>
                        <a:pt x="108" y="48"/>
                        <a:pt x="1" y="179"/>
                        <a:pt x="1" y="322"/>
                      </a:cubicBezTo>
                      <a:lnTo>
                        <a:pt x="644" y="322"/>
                      </a:lnTo>
                      <a:cubicBezTo>
                        <a:pt x="644" y="179"/>
                        <a:pt x="536" y="48"/>
                        <a:pt x="394" y="13"/>
                      </a:cubicBezTo>
                      <a:cubicBezTo>
                        <a:pt x="370" y="13"/>
                        <a:pt x="346" y="13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2" name="Google Shape;3532;p14"/>
                <p:cNvSpPr/>
                <p:nvPr/>
              </p:nvSpPr>
              <p:spPr>
                <a:xfrm>
                  <a:off x="7830475" y="38779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3" name="Google Shape;3533;p14"/>
                <p:cNvSpPr/>
                <p:nvPr/>
              </p:nvSpPr>
              <p:spPr>
                <a:xfrm>
                  <a:off x="7790300" y="38779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4" name="Google Shape;3534;p14"/>
                <p:cNvSpPr/>
                <p:nvPr/>
              </p:nvSpPr>
              <p:spPr>
                <a:xfrm>
                  <a:off x="7873350" y="3845750"/>
                  <a:ext cx="158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04" extrusionOk="0">
                      <a:moveTo>
                        <a:pt x="0" y="0"/>
                      </a:moveTo>
                      <a:cubicBezTo>
                        <a:pt x="12" y="203"/>
                        <a:pt x="164" y="304"/>
                        <a:pt x="316" y="304"/>
                      </a:cubicBezTo>
                      <a:cubicBezTo>
                        <a:pt x="468" y="304"/>
                        <a:pt x="619" y="203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5" name="Google Shape;3535;p14"/>
                <p:cNvSpPr/>
                <p:nvPr/>
              </p:nvSpPr>
              <p:spPr>
                <a:xfrm>
                  <a:off x="7833150" y="38457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6" name="Google Shape;3536;p14"/>
                <p:cNvSpPr/>
                <p:nvPr/>
              </p:nvSpPr>
              <p:spPr>
                <a:xfrm>
                  <a:off x="7810550" y="38978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7" name="Google Shape;3537;p14"/>
                <p:cNvSpPr/>
                <p:nvPr/>
              </p:nvSpPr>
              <p:spPr>
                <a:xfrm>
                  <a:off x="7850425" y="38978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8" name="Google Shape;3538;p14"/>
                <p:cNvSpPr/>
                <p:nvPr/>
              </p:nvSpPr>
              <p:spPr>
                <a:xfrm>
                  <a:off x="7810550" y="38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9" name="Google Shape;3539;p14"/>
                <p:cNvSpPr/>
                <p:nvPr/>
              </p:nvSpPr>
              <p:spPr>
                <a:xfrm>
                  <a:off x="7850425" y="38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0" name="Google Shape;3540;p14"/>
                <p:cNvSpPr/>
                <p:nvPr/>
              </p:nvSpPr>
              <p:spPr>
                <a:xfrm>
                  <a:off x="7833150" y="39981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1" name="Google Shape;3541;p14"/>
                <p:cNvSpPr/>
                <p:nvPr/>
              </p:nvSpPr>
              <p:spPr>
                <a:xfrm>
                  <a:off x="7792975" y="39981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55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2" name="Google Shape;3542;p14"/>
                <p:cNvSpPr/>
                <p:nvPr/>
              </p:nvSpPr>
              <p:spPr>
                <a:xfrm>
                  <a:off x="7830475" y="39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3" name="Google Shape;3543;p14"/>
                <p:cNvSpPr/>
                <p:nvPr/>
              </p:nvSpPr>
              <p:spPr>
                <a:xfrm>
                  <a:off x="7790300" y="39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4" name="Google Shape;3544;p14"/>
                <p:cNvSpPr/>
                <p:nvPr/>
              </p:nvSpPr>
              <p:spPr>
                <a:xfrm>
                  <a:off x="7872900" y="3926125"/>
                  <a:ext cx="16700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340" extrusionOk="0">
                      <a:moveTo>
                        <a:pt x="18" y="0"/>
                      </a:moveTo>
                      <a:cubicBezTo>
                        <a:pt x="0" y="226"/>
                        <a:pt x="167" y="339"/>
                        <a:pt x="334" y="339"/>
                      </a:cubicBezTo>
                      <a:cubicBezTo>
                        <a:pt x="501" y="339"/>
                        <a:pt x="667" y="226"/>
                        <a:pt x="6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5" name="Google Shape;3545;p14"/>
                <p:cNvSpPr/>
                <p:nvPr/>
              </p:nvSpPr>
              <p:spPr>
                <a:xfrm>
                  <a:off x="7833150" y="39258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6" name="Google Shape;3546;p14"/>
                <p:cNvSpPr/>
                <p:nvPr/>
              </p:nvSpPr>
              <p:spPr>
                <a:xfrm>
                  <a:off x="7810550" y="397820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3"/>
                        <a:pt x="750" y="310"/>
                      </a:cubicBezTo>
                      <a:cubicBezTo>
                        <a:pt x="750" y="143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7" name="Google Shape;3547;p14"/>
                <p:cNvSpPr/>
                <p:nvPr/>
              </p:nvSpPr>
              <p:spPr>
                <a:xfrm>
                  <a:off x="7850425" y="397820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8" name="Google Shape;3548;p14"/>
                <p:cNvSpPr/>
                <p:nvPr/>
              </p:nvSpPr>
              <p:spPr>
                <a:xfrm>
                  <a:off x="7810250" y="3938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9" name="Google Shape;3549;p14"/>
                <p:cNvSpPr/>
                <p:nvPr/>
              </p:nvSpPr>
              <p:spPr>
                <a:xfrm>
                  <a:off x="7850425" y="3938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0" name="Google Shape;3550;p14"/>
                <p:cNvSpPr/>
                <p:nvPr/>
              </p:nvSpPr>
              <p:spPr>
                <a:xfrm>
                  <a:off x="7833150" y="40782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22"/>
                      </a:cubicBezTo>
                      <a:lnTo>
                        <a:pt x="644" y="322"/>
                      </a:lnTo>
                      <a:cubicBezTo>
                        <a:pt x="644" y="167"/>
                        <a:pt x="537" y="36"/>
                        <a:pt x="3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1" name="Google Shape;3551;p14"/>
                <p:cNvSpPr/>
                <p:nvPr/>
              </p:nvSpPr>
              <p:spPr>
                <a:xfrm>
                  <a:off x="7792975" y="40782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22"/>
                      </a:cubicBezTo>
                      <a:lnTo>
                        <a:pt x="644" y="322"/>
                      </a:lnTo>
                      <a:cubicBezTo>
                        <a:pt x="644" y="167"/>
                        <a:pt x="536" y="36"/>
                        <a:pt x="3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2" name="Google Shape;3552;p14"/>
                <p:cNvSpPr/>
                <p:nvPr/>
              </p:nvSpPr>
              <p:spPr>
                <a:xfrm>
                  <a:off x="7830475" y="40380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3" name="Google Shape;3553;p14"/>
                <p:cNvSpPr/>
                <p:nvPr/>
              </p:nvSpPr>
              <p:spPr>
                <a:xfrm>
                  <a:off x="7790300" y="40380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4" name="Google Shape;3554;p14"/>
                <p:cNvSpPr/>
                <p:nvPr/>
              </p:nvSpPr>
              <p:spPr>
                <a:xfrm>
                  <a:off x="7873350" y="4006175"/>
                  <a:ext cx="158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296" extrusionOk="0">
                      <a:moveTo>
                        <a:pt x="0" y="1"/>
                      </a:moveTo>
                      <a:cubicBezTo>
                        <a:pt x="12" y="197"/>
                        <a:pt x="164" y="295"/>
                        <a:pt x="316" y="295"/>
                      </a:cubicBezTo>
                      <a:cubicBezTo>
                        <a:pt x="468" y="295"/>
                        <a:pt x="619" y="197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5" name="Google Shape;3555;p14"/>
                <p:cNvSpPr/>
                <p:nvPr/>
              </p:nvSpPr>
              <p:spPr>
                <a:xfrm>
                  <a:off x="7833150" y="40061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1" y="1"/>
                      </a:moveTo>
                      <a:cubicBezTo>
                        <a:pt x="1" y="167"/>
                        <a:pt x="144" y="310"/>
                        <a:pt x="322" y="310"/>
                      </a:cubicBezTo>
                      <a:cubicBezTo>
                        <a:pt x="501" y="310"/>
                        <a:pt x="644" y="167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6" name="Google Shape;3556;p14"/>
                <p:cNvSpPr/>
                <p:nvPr/>
              </p:nvSpPr>
              <p:spPr>
                <a:xfrm>
                  <a:off x="7810250" y="40579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55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7" name="Google Shape;3557;p14"/>
                <p:cNvSpPr/>
                <p:nvPr/>
              </p:nvSpPr>
              <p:spPr>
                <a:xfrm>
                  <a:off x="7850425" y="40579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55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8" name="Google Shape;3558;p14"/>
                <p:cNvSpPr/>
                <p:nvPr/>
              </p:nvSpPr>
              <p:spPr>
                <a:xfrm>
                  <a:off x="7810250" y="40181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5"/>
                        <a:pt x="203" y="548"/>
                      </a:cubicBezTo>
                      <a:cubicBezTo>
                        <a:pt x="268" y="613"/>
                        <a:pt x="350" y="643"/>
                        <a:pt x="431" y="643"/>
                      </a:cubicBezTo>
                      <a:cubicBezTo>
                        <a:pt x="599" y="643"/>
                        <a:pt x="762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9" name="Google Shape;3559;p14"/>
                <p:cNvSpPr/>
                <p:nvPr/>
              </p:nvSpPr>
              <p:spPr>
                <a:xfrm>
                  <a:off x="7850425" y="40181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0" name="Google Shape;3560;p14"/>
                <p:cNvSpPr/>
                <p:nvPr/>
              </p:nvSpPr>
              <p:spPr>
                <a:xfrm>
                  <a:off x="7833150" y="41582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263" y="1"/>
                      </a:moveTo>
                      <a:cubicBezTo>
                        <a:pt x="108" y="37"/>
                        <a:pt x="1" y="168"/>
                        <a:pt x="1" y="322"/>
                      </a:cubicBezTo>
                      <a:lnTo>
                        <a:pt x="644" y="322"/>
                      </a:lnTo>
                      <a:cubicBezTo>
                        <a:pt x="644" y="168"/>
                        <a:pt x="537" y="37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1" name="Google Shape;3561;p14"/>
                <p:cNvSpPr/>
                <p:nvPr/>
              </p:nvSpPr>
              <p:spPr>
                <a:xfrm>
                  <a:off x="7792975" y="41582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263" y="1"/>
                      </a:moveTo>
                      <a:cubicBezTo>
                        <a:pt x="108" y="37"/>
                        <a:pt x="1" y="168"/>
                        <a:pt x="1" y="322"/>
                      </a:cubicBezTo>
                      <a:lnTo>
                        <a:pt x="644" y="322"/>
                      </a:lnTo>
                      <a:cubicBezTo>
                        <a:pt x="644" y="168"/>
                        <a:pt x="536" y="37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2" name="Google Shape;3562;p14"/>
                <p:cNvSpPr/>
                <p:nvPr/>
              </p:nvSpPr>
              <p:spPr>
                <a:xfrm>
                  <a:off x="7830475" y="41181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3" name="Google Shape;3563;p14"/>
                <p:cNvSpPr/>
                <p:nvPr/>
              </p:nvSpPr>
              <p:spPr>
                <a:xfrm>
                  <a:off x="7790300" y="41181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4" name="Google Shape;3564;p14"/>
                <p:cNvSpPr/>
                <p:nvPr/>
              </p:nvSpPr>
              <p:spPr>
                <a:xfrm>
                  <a:off x="7873350" y="4086250"/>
                  <a:ext cx="158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296" extrusionOk="0">
                      <a:moveTo>
                        <a:pt x="0" y="1"/>
                      </a:moveTo>
                      <a:cubicBezTo>
                        <a:pt x="12" y="197"/>
                        <a:pt x="164" y="295"/>
                        <a:pt x="316" y="295"/>
                      </a:cubicBezTo>
                      <a:cubicBezTo>
                        <a:pt x="468" y="295"/>
                        <a:pt x="619" y="197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5" name="Google Shape;3565;p14"/>
                <p:cNvSpPr/>
                <p:nvPr/>
              </p:nvSpPr>
              <p:spPr>
                <a:xfrm>
                  <a:off x="7833150" y="4086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7"/>
                        <a:pt x="144" y="310"/>
                        <a:pt x="322" y="322"/>
                      </a:cubicBezTo>
                      <a:cubicBezTo>
                        <a:pt x="501" y="322"/>
                        <a:pt x="644" y="167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6" name="Google Shape;3566;p14"/>
                <p:cNvSpPr/>
                <p:nvPr/>
              </p:nvSpPr>
              <p:spPr>
                <a:xfrm>
                  <a:off x="7810250" y="413805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7" name="Google Shape;3567;p14"/>
                <p:cNvSpPr/>
                <p:nvPr/>
              </p:nvSpPr>
              <p:spPr>
                <a:xfrm>
                  <a:off x="7850425" y="41380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8" name="Google Shape;3568;p14"/>
                <p:cNvSpPr/>
                <p:nvPr/>
              </p:nvSpPr>
              <p:spPr>
                <a:xfrm>
                  <a:off x="7810550" y="40981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9" name="Google Shape;3569;p14"/>
                <p:cNvSpPr/>
                <p:nvPr/>
              </p:nvSpPr>
              <p:spPr>
                <a:xfrm>
                  <a:off x="7850425" y="40981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0" name="Google Shape;3570;p14"/>
                <p:cNvSpPr/>
                <p:nvPr/>
              </p:nvSpPr>
              <p:spPr>
                <a:xfrm>
                  <a:off x="7833150" y="42386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1" name="Google Shape;3571;p14"/>
                <p:cNvSpPr/>
                <p:nvPr/>
              </p:nvSpPr>
              <p:spPr>
                <a:xfrm>
                  <a:off x="7792975" y="42386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2" name="Google Shape;3572;p14"/>
                <p:cNvSpPr/>
                <p:nvPr/>
              </p:nvSpPr>
              <p:spPr>
                <a:xfrm>
                  <a:off x="7830475" y="41981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3" name="Google Shape;3573;p14"/>
                <p:cNvSpPr/>
                <p:nvPr/>
              </p:nvSpPr>
              <p:spPr>
                <a:xfrm>
                  <a:off x="7790300" y="41981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4" name="Google Shape;3574;p14"/>
                <p:cNvSpPr/>
                <p:nvPr/>
              </p:nvSpPr>
              <p:spPr>
                <a:xfrm>
                  <a:off x="7873350" y="4166325"/>
                  <a:ext cx="158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296" extrusionOk="0">
                      <a:moveTo>
                        <a:pt x="0" y="0"/>
                      </a:moveTo>
                      <a:cubicBezTo>
                        <a:pt x="12" y="197"/>
                        <a:pt x="164" y="295"/>
                        <a:pt x="316" y="295"/>
                      </a:cubicBezTo>
                      <a:cubicBezTo>
                        <a:pt x="468" y="295"/>
                        <a:pt x="619" y="197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5" name="Google Shape;3575;p14"/>
                <p:cNvSpPr/>
                <p:nvPr/>
              </p:nvSpPr>
              <p:spPr>
                <a:xfrm>
                  <a:off x="7833150" y="41663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6" name="Google Shape;3576;p14"/>
                <p:cNvSpPr/>
                <p:nvPr/>
              </p:nvSpPr>
              <p:spPr>
                <a:xfrm>
                  <a:off x="7810250" y="421840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50" y="644"/>
                        <a:pt x="431" y="644"/>
                      </a:cubicBezTo>
                      <a:cubicBezTo>
                        <a:pt x="599" y="644"/>
                        <a:pt x="762" y="516"/>
                        <a:pt x="762" y="322"/>
                      </a:cubicBezTo>
                      <a:cubicBezTo>
                        <a:pt x="762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7" name="Google Shape;3577;p14"/>
                <p:cNvSpPr/>
                <p:nvPr/>
              </p:nvSpPr>
              <p:spPr>
                <a:xfrm>
                  <a:off x="7850425" y="42184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8" name="Google Shape;3578;p14"/>
                <p:cNvSpPr/>
                <p:nvPr/>
              </p:nvSpPr>
              <p:spPr>
                <a:xfrm>
                  <a:off x="7810550" y="41782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9" name="Google Shape;3579;p14"/>
                <p:cNvSpPr/>
                <p:nvPr/>
              </p:nvSpPr>
              <p:spPr>
                <a:xfrm>
                  <a:off x="7850425" y="41782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0" name="Google Shape;3580;p14"/>
                <p:cNvSpPr/>
                <p:nvPr/>
              </p:nvSpPr>
              <p:spPr>
                <a:xfrm>
                  <a:off x="7830475" y="42785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7"/>
                      </a:cubicBezTo>
                      <a:cubicBezTo>
                        <a:pt x="269" y="602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1" name="Google Shape;3581;p14"/>
                <p:cNvSpPr/>
                <p:nvPr/>
              </p:nvSpPr>
              <p:spPr>
                <a:xfrm>
                  <a:off x="7790300" y="42785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7"/>
                      </a:cubicBezTo>
                      <a:cubicBezTo>
                        <a:pt x="268" y="602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2" name="Google Shape;3582;p14"/>
                <p:cNvSpPr/>
                <p:nvPr/>
              </p:nvSpPr>
              <p:spPr>
                <a:xfrm>
                  <a:off x="7873350" y="4246400"/>
                  <a:ext cx="158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295" extrusionOk="0">
                      <a:moveTo>
                        <a:pt x="0" y="0"/>
                      </a:moveTo>
                      <a:cubicBezTo>
                        <a:pt x="12" y="197"/>
                        <a:pt x="164" y="295"/>
                        <a:pt x="316" y="295"/>
                      </a:cubicBezTo>
                      <a:cubicBezTo>
                        <a:pt x="468" y="295"/>
                        <a:pt x="619" y="197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3" name="Google Shape;3583;p14"/>
                <p:cNvSpPr/>
                <p:nvPr/>
              </p:nvSpPr>
              <p:spPr>
                <a:xfrm>
                  <a:off x="7833150" y="424640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4" name="Google Shape;3584;p14"/>
                <p:cNvSpPr/>
                <p:nvPr/>
              </p:nvSpPr>
              <p:spPr>
                <a:xfrm>
                  <a:off x="7814100" y="4298475"/>
                  <a:ext cx="1402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168" extrusionOk="0">
                      <a:moveTo>
                        <a:pt x="287" y="1"/>
                      </a:moveTo>
                      <a:cubicBezTo>
                        <a:pt x="168" y="1"/>
                        <a:pt x="49" y="60"/>
                        <a:pt x="1" y="167"/>
                      </a:cubicBezTo>
                      <a:lnTo>
                        <a:pt x="561" y="167"/>
                      </a:lnTo>
                      <a:cubicBezTo>
                        <a:pt x="501" y="60"/>
                        <a:pt x="394" y="1"/>
                        <a:pt x="2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5" name="Google Shape;3585;p14"/>
                <p:cNvSpPr/>
                <p:nvPr/>
              </p:nvSpPr>
              <p:spPr>
                <a:xfrm>
                  <a:off x="7855775" y="4298325"/>
                  <a:ext cx="9250" cy="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91" extrusionOk="0">
                      <a:moveTo>
                        <a:pt x="218" y="1"/>
                      </a:moveTo>
                      <a:cubicBezTo>
                        <a:pt x="138" y="1"/>
                        <a:pt x="59" y="32"/>
                        <a:pt x="1" y="90"/>
                      </a:cubicBezTo>
                      <a:cubicBezTo>
                        <a:pt x="120" y="78"/>
                        <a:pt x="251" y="66"/>
                        <a:pt x="370" y="42"/>
                      </a:cubicBezTo>
                      <a:cubicBezTo>
                        <a:pt x="323" y="14"/>
                        <a:pt x="270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6" name="Google Shape;3586;p14"/>
                <p:cNvSpPr/>
                <p:nvPr/>
              </p:nvSpPr>
              <p:spPr>
                <a:xfrm>
                  <a:off x="7810250" y="42583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7" name="Google Shape;3587;p14"/>
                <p:cNvSpPr/>
                <p:nvPr/>
              </p:nvSpPr>
              <p:spPr>
                <a:xfrm>
                  <a:off x="7850425" y="42583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8" name="Google Shape;3588;p14"/>
                <p:cNvSpPr/>
                <p:nvPr/>
              </p:nvSpPr>
              <p:spPr>
                <a:xfrm>
                  <a:off x="7753100" y="3757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31" y="143"/>
                        <a:pt x="48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9" name="Google Shape;3589;p14"/>
                <p:cNvSpPr/>
                <p:nvPr/>
              </p:nvSpPr>
              <p:spPr>
                <a:xfrm>
                  <a:off x="7712900" y="3757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0" name="Google Shape;3590;p14"/>
                <p:cNvSpPr/>
                <p:nvPr/>
              </p:nvSpPr>
              <p:spPr>
                <a:xfrm>
                  <a:off x="7750125" y="3717725"/>
                  <a:ext cx="19075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2" extrusionOk="0">
                      <a:moveTo>
                        <a:pt x="460" y="1"/>
                      </a:moveTo>
                      <a:cubicBezTo>
                        <a:pt x="454" y="1"/>
                        <a:pt x="447" y="1"/>
                        <a:pt x="441" y="2"/>
                      </a:cubicBezTo>
                      <a:cubicBezTo>
                        <a:pt x="143" y="2"/>
                        <a:pt x="0" y="347"/>
                        <a:pt x="203" y="549"/>
                      </a:cubicBezTo>
                      <a:cubicBezTo>
                        <a:pt x="270" y="613"/>
                        <a:pt x="350" y="641"/>
                        <a:pt x="429" y="641"/>
                      </a:cubicBezTo>
                      <a:cubicBezTo>
                        <a:pt x="600" y="641"/>
                        <a:pt x="762" y="507"/>
                        <a:pt x="762" y="311"/>
                      </a:cubicBezTo>
                      <a:cubicBezTo>
                        <a:pt x="762" y="140"/>
                        <a:pt x="619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1" name="Google Shape;3591;p14"/>
                <p:cNvSpPr/>
                <p:nvPr/>
              </p:nvSpPr>
              <p:spPr>
                <a:xfrm>
                  <a:off x="7710325" y="3717750"/>
                  <a:ext cx="18675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1" extrusionOk="0">
                      <a:moveTo>
                        <a:pt x="411" y="0"/>
                      </a:moveTo>
                      <a:cubicBezTo>
                        <a:pt x="135" y="0"/>
                        <a:pt x="0" y="349"/>
                        <a:pt x="199" y="548"/>
                      </a:cubicBezTo>
                      <a:cubicBezTo>
                        <a:pt x="263" y="612"/>
                        <a:pt x="341" y="640"/>
                        <a:pt x="417" y="640"/>
                      </a:cubicBezTo>
                      <a:cubicBezTo>
                        <a:pt x="585" y="640"/>
                        <a:pt x="747" y="506"/>
                        <a:pt x="747" y="310"/>
                      </a:cubicBezTo>
                      <a:cubicBezTo>
                        <a:pt x="747" y="144"/>
                        <a:pt x="604" y="1"/>
                        <a:pt x="425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2" name="Google Shape;3592;p14"/>
                <p:cNvSpPr/>
                <p:nvPr/>
              </p:nvSpPr>
              <p:spPr>
                <a:xfrm>
                  <a:off x="7792975" y="368560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9" y="203"/>
                        <a:pt x="173" y="304"/>
                        <a:pt x="327" y="304"/>
                      </a:cubicBezTo>
                      <a:cubicBezTo>
                        <a:pt x="480" y="304"/>
                        <a:pt x="632" y="203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3" name="Google Shape;3593;p14"/>
                <p:cNvSpPr/>
                <p:nvPr/>
              </p:nvSpPr>
              <p:spPr>
                <a:xfrm>
                  <a:off x="7754275" y="3687400"/>
                  <a:ext cx="14625" cy="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251" extrusionOk="0">
                      <a:moveTo>
                        <a:pt x="584" y="0"/>
                      </a:moveTo>
                      <a:cubicBezTo>
                        <a:pt x="394" y="36"/>
                        <a:pt x="191" y="72"/>
                        <a:pt x="1" y="107"/>
                      </a:cubicBezTo>
                      <a:cubicBezTo>
                        <a:pt x="60" y="191"/>
                        <a:pt x="156" y="250"/>
                        <a:pt x="275" y="250"/>
                      </a:cubicBezTo>
                      <a:cubicBezTo>
                        <a:pt x="418" y="250"/>
                        <a:pt x="549" y="143"/>
                        <a:pt x="58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4" name="Google Shape;3594;p14"/>
                <p:cNvSpPr/>
                <p:nvPr/>
              </p:nvSpPr>
              <p:spPr>
                <a:xfrm>
                  <a:off x="7730175" y="3737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5" name="Google Shape;3595;p14"/>
                <p:cNvSpPr/>
                <p:nvPr/>
              </p:nvSpPr>
              <p:spPr>
                <a:xfrm>
                  <a:off x="7770350" y="3737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6" name="Google Shape;3596;p14"/>
                <p:cNvSpPr/>
                <p:nvPr/>
              </p:nvSpPr>
              <p:spPr>
                <a:xfrm>
                  <a:off x="7730250" y="3697800"/>
                  <a:ext cx="18700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1" extrusionOk="0">
                      <a:moveTo>
                        <a:pt x="424" y="1"/>
                      </a:moveTo>
                      <a:cubicBezTo>
                        <a:pt x="136" y="1"/>
                        <a:pt x="1" y="350"/>
                        <a:pt x="200" y="549"/>
                      </a:cubicBezTo>
                      <a:cubicBezTo>
                        <a:pt x="264" y="612"/>
                        <a:pt x="341" y="641"/>
                        <a:pt x="418" y="641"/>
                      </a:cubicBezTo>
                      <a:cubicBezTo>
                        <a:pt x="585" y="641"/>
                        <a:pt x="748" y="506"/>
                        <a:pt x="748" y="311"/>
                      </a:cubicBezTo>
                      <a:cubicBezTo>
                        <a:pt x="748" y="144"/>
                        <a:pt x="605" y="1"/>
                        <a:pt x="438" y="1"/>
                      </a:cubicBezTo>
                      <a:cubicBezTo>
                        <a:pt x="433" y="1"/>
                        <a:pt x="428" y="1"/>
                        <a:pt x="42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7" name="Google Shape;3597;p14"/>
                <p:cNvSpPr/>
                <p:nvPr/>
              </p:nvSpPr>
              <p:spPr>
                <a:xfrm>
                  <a:off x="7770350" y="3697800"/>
                  <a:ext cx="18775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1" extrusionOk="0">
                      <a:moveTo>
                        <a:pt x="450" y="0"/>
                      </a:moveTo>
                      <a:cubicBezTo>
                        <a:pt x="443" y="0"/>
                        <a:pt x="436" y="0"/>
                        <a:pt x="429" y="1"/>
                      </a:cubicBez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7" y="612"/>
                        <a:pt x="345" y="641"/>
                        <a:pt x="421" y="641"/>
                      </a:cubicBezTo>
                      <a:cubicBezTo>
                        <a:pt x="589" y="641"/>
                        <a:pt x="751" y="506"/>
                        <a:pt x="751" y="311"/>
                      </a:cubicBezTo>
                      <a:cubicBezTo>
                        <a:pt x="751" y="139"/>
                        <a:pt x="619" y="0"/>
                        <a:pt x="4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8" name="Google Shape;3598;p14"/>
                <p:cNvSpPr/>
                <p:nvPr/>
              </p:nvSpPr>
              <p:spPr>
                <a:xfrm>
                  <a:off x="7753100" y="383770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56"/>
                        <a:pt x="0" y="322"/>
                      </a:cubicBezTo>
                      <a:lnTo>
                        <a:pt x="643" y="322"/>
                      </a:lnTo>
                      <a:cubicBezTo>
                        <a:pt x="643" y="144"/>
                        <a:pt x="488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9" name="Google Shape;3599;p14"/>
                <p:cNvSpPr/>
                <p:nvPr/>
              </p:nvSpPr>
              <p:spPr>
                <a:xfrm>
                  <a:off x="7712900" y="383770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56"/>
                        <a:pt x="1" y="322"/>
                      </a:cubicBezTo>
                      <a:lnTo>
                        <a:pt x="644" y="322"/>
                      </a:lnTo>
                      <a:cubicBezTo>
                        <a:pt x="644" y="156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0" name="Google Shape;3600;p14"/>
                <p:cNvSpPr/>
                <p:nvPr/>
              </p:nvSpPr>
              <p:spPr>
                <a:xfrm>
                  <a:off x="7750125" y="379782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72" y="614"/>
                        <a:pt x="355" y="643"/>
                        <a:pt x="436" y="643"/>
                      </a:cubicBezTo>
                      <a:cubicBezTo>
                        <a:pt x="604" y="643"/>
                        <a:pt x="762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1" name="Google Shape;3601;p14"/>
                <p:cNvSpPr/>
                <p:nvPr/>
              </p:nvSpPr>
              <p:spPr>
                <a:xfrm>
                  <a:off x="7710225" y="37978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2" name="Google Shape;3602;p14"/>
                <p:cNvSpPr/>
                <p:nvPr/>
              </p:nvSpPr>
              <p:spPr>
                <a:xfrm>
                  <a:off x="7792975" y="376567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9" y="203"/>
                        <a:pt x="173" y="304"/>
                        <a:pt x="327" y="304"/>
                      </a:cubicBezTo>
                      <a:cubicBezTo>
                        <a:pt x="480" y="304"/>
                        <a:pt x="632" y="203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3" name="Google Shape;3603;p14"/>
                <p:cNvSpPr/>
                <p:nvPr/>
              </p:nvSpPr>
              <p:spPr>
                <a:xfrm>
                  <a:off x="7753100" y="37656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4" name="Google Shape;3604;p14"/>
                <p:cNvSpPr/>
                <p:nvPr/>
              </p:nvSpPr>
              <p:spPr>
                <a:xfrm>
                  <a:off x="7730175" y="38177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5" name="Google Shape;3605;p14"/>
                <p:cNvSpPr/>
                <p:nvPr/>
              </p:nvSpPr>
              <p:spPr>
                <a:xfrm>
                  <a:off x="7770350" y="38177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6" name="Google Shape;3606;p14"/>
                <p:cNvSpPr/>
                <p:nvPr/>
              </p:nvSpPr>
              <p:spPr>
                <a:xfrm>
                  <a:off x="7730475" y="3777875"/>
                  <a:ext cx="18475" cy="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6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191" y="548"/>
                      </a:cubicBezTo>
                      <a:cubicBezTo>
                        <a:pt x="255" y="609"/>
                        <a:pt x="333" y="636"/>
                        <a:pt x="410" y="636"/>
                      </a:cubicBezTo>
                      <a:cubicBezTo>
                        <a:pt x="577" y="636"/>
                        <a:pt x="739" y="509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7" name="Google Shape;3607;p14"/>
                <p:cNvSpPr/>
                <p:nvPr/>
              </p:nvSpPr>
              <p:spPr>
                <a:xfrm>
                  <a:off x="7770350" y="3777875"/>
                  <a:ext cx="18775" cy="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6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7" y="609"/>
                        <a:pt x="345" y="636"/>
                        <a:pt x="422" y="636"/>
                      </a:cubicBezTo>
                      <a:cubicBezTo>
                        <a:pt x="589" y="636"/>
                        <a:pt x="751" y="509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8" name="Google Shape;3608;p14"/>
                <p:cNvSpPr/>
                <p:nvPr/>
              </p:nvSpPr>
              <p:spPr>
                <a:xfrm>
                  <a:off x="7753100" y="39177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298" y="13"/>
                        <a:pt x="274" y="13"/>
                        <a:pt x="250" y="13"/>
                      </a:cubicBezTo>
                      <a:cubicBezTo>
                        <a:pt x="107" y="48"/>
                        <a:pt x="0" y="179"/>
                        <a:pt x="0" y="322"/>
                      </a:cubicBezTo>
                      <a:lnTo>
                        <a:pt x="643" y="322"/>
                      </a:lnTo>
                      <a:cubicBezTo>
                        <a:pt x="643" y="179"/>
                        <a:pt x="536" y="48"/>
                        <a:pt x="381" y="13"/>
                      </a:cubicBezTo>
                      <a:cubicBezTo>
                        <a:pt x="357" y="13"/>
                        <a:pt x="345" y="13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9" name="Google Shape;3609;p14"/>
                <p:cNvSpPr/>
                <p:nvPr/>
              </p:nvSpPr>
              <p:spPr>
                <a:xfrm>
                  <a:off x="7712900" y="39178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4" y="1"/>
                      </a:moveTo>
                      <a:cubicBezTo>
                        <a:pt x="301" y="1"/>
                        <a:pt x="281" y="4"/>
                        <a:pt x="263" y="10"/>
                      </a:cubicBezTo>
                      <a:cubicBezTo>
                        <a:pt x="108" y="45"/>
                        <a:pt x="1" y="176"/>
                        <a:pt x="1" y="319"/>
                      </a:cubicBezTo>
                      <a:lnTo>
                        <a:pt x="644" y="319"/>
                      </a:lnTo>
                      <a:cubicBezTo>
                        <a:pt x="644" y="176"/>
                        <a:pt x="537" y="45"/>
                        <a:pt x="394" y="10"/>
                      </a:cubicBezTo>
                      <a:cubicBezTo>
                        <a:pt x="370" y="4"/>
                        <a:pt x="346" y="1"/>
                        <a:pt x="32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0" name="Google Shape;3610;p14"/>
                <p:cNvSpPr/>
                <p:nvPr/>
              </p:nvSpPr>
              <p:spPr>
                <a:xfrm>
                  <a:off x="7750425" y="38779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2" y="548"/>
                      </a:cubicBezTo>
                      <a:cubicBezTo>
                        <a:pt x="268" y="613"/>
                        <a:pt x="347" y="643"/>
                        <a:pt x="425" y="643"/>
                      </a:cubicBezTo>
                      <a:cubicBezTo>
                        <a:pt x="587" y="643"/>
                        <a:pt x="742" y="515"/>
                        <a:pt x="750" y="322"/>
                      </a:cubicBezTo>
                      <a:cubicBezTo>
                        <a:pt x="750" y="143"/>
                        <a:pt x="595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1" name="Google Shape;3611;p14"/>
                <p:cNvSpPr/>
                <p:nvPr/>
              </p:nvSpPr>
              <p:spPr>
                <a:xfrm>
                  <a:off x="7710225" y="38779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2" name="Google Shape;3612;p14"/>
                <p:cNvSpPr/>
                <p:nvPr/>
              </p:nvSpPr>
              <p:spPr>
                <a:xfrm>
                  <a:off x="7792975" y="384575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9" y="203"/>
                        <a:pt x="173" y="304"/>
                        <a:pt x="327" y="304"/>
                      </a:cubicBezTo>
                      <a:cubicBezTo>
                        <a:pt x="480" y="304"/>
                        <a:pt x="632" y="203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3" name="Google Shape;3613;p14"/>
                <p:cNvSpPr/>
                <p:nvPr/>
              </p:nvSpPr>
              <p:spPr>
                <a:xfrm>
                  <a:off x="7753100" y="38457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4" name="Google Shape;3614;p14"/>
                <p:cNvSpPr/>
                <p:nvPr/>
              </p:nvSpPr>
              <p:spPr>
                <a:xfrm>
                  <a:off x="7730475" y="389782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191" y="549"/>
                      </a:cubicBezTo>
                      <a:cubicBezTo>
                        <a:pt x="256" y="614"/>
                        <a:pt x="337" y="644"/>
                        <a:pt x="416" y="644"/>
                      </a:cubicBezTo>
                      <a:cubicBezTo>
                        <a:pt x="581" y="644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5" name="Google Shape;3615;p14"/>
                <p:cNvSpPr/>
                <p:nvPr/>
              </p:nvSpPr>
              <p:spPr>
                <a:xfrm>
                  <a:off x="7770350" y="38978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6" name="Google Shape;3616;p14"/>
                <p:cNvSpPr/>
                <p:nvPr/>
              </p:nvSpPr>
              <p:spPr>
                <a:xfrm>
                  <a:off x="7730475" y="3857950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191" y="548"/>
                      </a:cubicBezTo>
                      <a:cubicBezTo>
                        <a:pt x="256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7" name="Google Shape;3617;p14"/>
                <p:cNvSpPr/>
                <p:nvPr/>
              </p:nvSpPr>
              <p:spPr>
                <a:xfrm>
                  <a:off x="7770350" y="38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8" name="Google Shape;3618;p14"/>
                <p:cNvSpPr/>
                <p:nvPr/>
              </p:nvSpPr>
              <p:spPr>
                <a:xfrm>
                  <a:off x="7753100" y="39981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31" y="143"/>
                        <a:pt x="48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9" name="Google Shape;3619;p14"/>
                <p:cNvSpPr/>
                <p:nvPr/>
              </p:nvSpPr>
              <p:spPr>
                <a:xfrm>
                  <a:off x="7712900" y="39981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0" name="Google Shape;3620;p14"/>
                <p:cNvSpPr/>
                <p:nvPr/>
              </p:nvSpPr>
              <p:spPr>
                <a:xfrm>
                  <a:off x="7750425" y="39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9"/>
                      </a:cubicBezTo>
                      <a:cubicBezTo>
                        <a:pt x="268" y="614"/>
                        <a:pt x="347" y="644"/>
                        <a:pt x="425" y="644"/>
                      </a:cubicBezTo>
                      <a:cubicBezTo>
                        <a:pt x="587" y="644"/>
                        <a:pt x="742" y="516"/>
                        <a:pt x="750" y="322"/>
                      </a:cubicBezTo>
                      <a:cubicBezTo>
                        <a:pt x="750" y="144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1" name="Google Shape;3621;p14"/>
                <p:cNvSpPr/>
                <p:nvPr/>
              </p:nvSpPr>
              <p:spPr>
                <a:xfrm>
                  <a:off x="7710225" y="39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2" name="Google Shape;3622;p14"/>
                <p:cNvSpPr/>
                <p:nvPr/>
              </p:nvSpPr>
              <p:spPr>
                <a:xfrm>
                  <a:off x="7792675" y="3926125"/>
                  <a:ext cx="16850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40" extrusionOk="0">
                      <a:moveTo>
                        <a:pt x="13" y="0"/>
                      </a:moveTo>
                      <a:cubicBezTo>
                        <a:pt x="1" y="226"/>
                        <a:pt x="170" y="339"/>
                        <a:pt x="339" y="339"/>
                      </a:cubicBezTo>
                      <a:cubicBezTo>
                        <a:pt x="507" y="339"/>
                        <a:pt x="673" y="226"/>
                        <a:pt x="65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3" name="Google Shape;3623;p14"/>
                <p:cNvSpPr/>
                <p:nvPr/>
              </p:nvSpPr>
              <p:spPr>
                <a:xfrm>
                  <a:off x="7753100" y="39258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43" y="179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4" name="Google Shape;3624;p14"/>
                <p:cNvSpPr/>
                <p:nvPr/>
              </p:nvSpPr>
              <p:spPr>
                <a:xfrm>
                  <a:off x="7730475" y="3978200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191" y="536"/>
                      </a:cubicBezTo>
                      <a:cubicBezTo>
                        <a:pt x="256" y="602"/>
                        <a:pt x="337" y="631"/>
                        <a:pt x="416" y="631"/>
                      </a:cubicBezTo>
                      <a:cubicBezTo>
                        <a:pt x="581" y="631"/>
                        <a:pt x="739" y="503"/>
                        <a:pt x="739" y="310"/>
                      </a:cubicBezTo>
                      <a:cubicBezTo>
                        <a:pt x="739" y="143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5" name="Google Shape;3625;p14"/>
                <p:cNvSpPr/>
                <p:nvPr/>
              </p:nvSpPr>
              <p:spPr>
                <a:xfrm>
                  <a:off x="7770350" y="397817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29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6" name="Google Shape;3626;p14"/>
                <p:cNvSpPr/>
                <p:nvPr/>
              </p:nvSpPr>
              <p:spPr>
                <a:xfrm>
                  <a:off x="7730175" y="3938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7" name="Google Shape;3627;p14"/>
                <p:cNvSpPr/>
                <p:nvPr/>
              </p:nvSpPr>
              <p:spPr>
                <a:xfrm>
                  <a:off x="7770350" y="3938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8" name="Google Shape;3628;p14"/>
                <p:cNvSpPr/>
                <p:nvPr/>
              </p:nvSpPr>
              <p:spPr>
                <a:xfrm>
                  <a:off x="7753100" y="40782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250" y="0"/>
                      </a:moveTo>
                      <a:cubicBezTo>
                        <a:pt x="107" y="36"/>
                        <a:pt x="0" y="167"/>
                        <a:pt x="0" y="322"/>
                      </a:cubicBezTo>
                      <a:lnTo>
                        <a:pt x="643" y="322"/>
                      </a:lnTo>
                      <a:cubicBezTo>
                        <a:pt x="643" y="167"/>
                        <a:pt x="536" y="36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9" name="Google Shape;3629;p14"/>
                <p:cNvSpPr/>
                <p:nvPr/>
              </p:nvSpPr>
              <p:spPr>
                <a:xfrm>
                  <a:off x="7712900" y="40782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22"/>
                      </a:cubicBezTo>
                      <a:lnTo>
                        <a:pt x="644" y="322"/>
                      </a:lnTo>
                      <a:cubicBezTo>
                        <a:pt x="644" y="167"/>
                        <a:pt x="537" y="36"/>
                        <a:pt x="3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0" name="Google Shape;3630;p14"/>
                <p:cNvSpPr/>
                <p:nvPr/>
              </p:nvSpPr>
              <p:spPr>
                <a:xfrm>
                  <a:off x="7750125" y="403802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50" y="643"/>
                        <a:pt x="430" y="643"/>
                      </a:cubicBezTo>
                      <a:cubicBezTo>
                        <a:pt x="599" y="643"/>
                        <a:pt x="762" y="515"/>
                        <a:pt x="762" y="322"/>
                      </a:cubicBezTo>
                      <a:cubicBezTo>
                        <a:pt x="762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1" name="Google Shape;3631;p14"/>
                <p:cNvSpPr/>
                <p:nvPr/>
              </p:nvSpPr>
              <p:spPr>
                <a:xfrm>
                  <a:off x="7710225" y="40380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2" name="Google Shape;3632;p14"/>
                <p:cNvSpPr/>
                <p:nvPr/>
              </p:nvSpPr>
              <p:spPr>
                <a:xfrm>
                  <a:off x="7792975" y="40061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9" y="197"/>
                        <a:pt x="173" y="295"/>
                        <a:pt x="327" y="295"/>
                      </a:cubicBezTo>
                      <a:cubicBezTo>
                        <a:pt x="480" y="295"/>
                        <a:pt x="632" y="197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3" name="Google Shape;3633;p14"/>
                <p:cNvSpPr/>
                <p:nvPr/>
              </p:nvSpPr>
              <p:spPr>
                <a:xfrm>
                  <a:off x="7753100" y="40061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0" y="1"/>
                      </a:moveTo>
                      <a:cubicBezTo>
                        <a:pt x="0" y="167"/>
                        <a:pt x="143" y="310"/>
                        <a:pt x="322" y="310"/>
                      </a:cubicBezTo>
                      <a:cubicBezTo>
                        <a:pt x="488" y="310"/>
                        <a:pt x="631" y="167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4" name="Google Shape;3634;p14"/>
                <p:cNvSpPr/>
                <p:nvPr/>
              </p:nvSpPr>
              <p:spPr>
                <a:xfrm>
                  <a:off x="7730175" y="40579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55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5" name="Google Shape;3635;p14"/>
                <p:cNvSpPr/>
                <p:nvPr/>
              </p:nvSpPr>
              <p:spPr>
                <a:xfrm>
                  <a:off x="7770350" y="40579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6" name="Google Shape;3636;p14"/>
                <p:cNvSpPr/>
                <p:nvPr/>
              </p:nvSpPr>
              <p:spPr>
                <a:xfrm>
                  <a:off x="7730175" y="40181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7" name="Google Shape;3637;p14"/>
                <p:cNvSpPr/>
                <p:nvPr/>
              </p:nvSpPr>
              <p:spPr>
                <a:xfrm>
                  <a:off x="7770350" y="40181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8" name="Google Shape;3638;p14"/>
                <p:cNvSpPr/>
                <p:nvPr/>
              </p:nvSpPr>
              <p:spPr>
                <a:xfrm>
                  <a:off x="7753100" y="41582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250" y="1"/>
                      </a:moveTo>
                      <a:cubicBezTo>
                        <a:pt x="107" y="37"/>
                        <a:pt x="0" y="168"/>
                        <a:pt x="0" y="322"/>
                      </a:cubicBezTo>
                      <a:lnTo>
                        <a:pt x="643" y="322"/>
                      </a:lnTo>
                      <a:cubicBezTo>
                        <a:pt x="643" y="168"/>
                        <a:pt x="536" y="37"/>
                        <a:pt x="38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9" name="Google Shape;3639;p14"/>
                <p:cNvSpPr/>
                <p:nvPr/>
              </p:nvSpPr>
              <p:spPr>
                <a:xfrm>
                  <a:off x="7712900" y="41582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263" y="1"/>
                      </a:moveTo>
                      <a:cubicBezTo>
                        <a:pt x="108" y="37"/>
                        <a:pt x="1" y="168"/>
                        <a:pt x="1" y="322"/>
                      </a:cubicBezTo>
                      <a:lnTo>
                        <a:pt x="644" y="322"/>
                      </a:lnTo>
                      <a:cubicBezTo>
                        <a:pt x="644" y="168"/>
                        <a:pt x="537" y="37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0" name="Google Shape;3640;p14"/>
                <p:cNvSpPr/>
                <p:nvPr/>
              </p:nvSpPr>
              <p:spPr>
                <a:xfrm>
                  <a:off x="7750125" y="411810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72" y="614"/>
                        <a:pt x="355" y="643"/>
                        <a:pt x="436" y="643"/>
                      </a:cubicBezTo>
                      <a:cubicBezTo>
                        <a:pt x="604" y="643"/>
                        <a:pt x="762" y="515"/>
                        <a:pt x="762" y="322"/>
                      </a:cubicBezTo>
                      <a:cubicBezTo>
                        <a:pt x="762" y="143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1" name="Google Shape;3641;p14"/>
                <p:cNvSpPr/>
                <p:nvPr/>
              </p:nvSpPr>
              <p:spPr>
                <a:xfrm>
                  <a:off x="7710225" y="41181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2" name="Google Shape;3642;p14"/>
                <p:cNvSpPr/>
                <p:nvPr/>
              </p:nvSpPr>
              <p:spPr>
                <a:xfrm>
                  <a:off x="7792975" y="4086250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9" y="197"/>
                        <a:pt x="173" y="295"/>
                        <a:pt x="327" y="295"/>
                      </a:cubicBezTo>
                      <a:cubicBezTo>
                        <a:pt x="480" y="295"/>
                        <a:pt x="632" y="197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3" name="Google Shape;3643;p14"/>
                <p:cNvSpPr/>
                <p:nvPr/>
              </p:nvSpPr>
              <p:spPr>
                <a:xfrm>
                  <a:off x="7753100" y="4086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67"/>
                        <a:pt x="143" y="310"/>
                        <a:pt x="322" y="322"/>
                      </a:cubicBezTo>
                      <a:cubicBezTo>
                        <a:pt x="488" y="322"/>
                        <a:pt x="631" y="167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4" name="Google Shape;3644;p14"/>
                <p:cNvSpPr/>
                <p:nvPr/>
              </p:nvSpPr>
              <p:spPr>
                <a:xfrm>
                  <a:off x="7730175" y="41380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5" name="Google Shape;3645;p14"/>
                <p:cNvSpPr/>
                <p:nvPr/>
              </p:nvSpPr>
              <p:spPr>
                <a:xfrm>
                  <a:off x="7770350" y="41380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6" name="Google Shape;3646;p14"/>
                <p:cNvSpPr/>
                <p:nvPr/>
              </p:nvSpPr>
              <p:spPr>
                <a:xfrm>
                  <a:off x="7730475" y="4098150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191" y="549"/>
                      </a:cubicBezTo>
                      <a:cubicBezTo>
                        <a:pt x="256" y="614"/>
                        <a:pt x="337" y="643"/>
                        <a:pt x="416" y="643"/>
                      </a:cubicBezTo>
                      <a:cubicBezTo>
                        <a:pt x="581" y="643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7" name="Google Shape;3647;p14"/>
                <p:cNvSpPr/>
                <p:nvPr/>
              </p:nvSpPr>
              <p:spPr>
                <a:xfrm>
                  <a:off x="7770350" y="40981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8" name="Google Shape;3648;p14"/>
                <p:cNvSpPr/>
                <p:nvPr/>
              </p:nvSpPr>
              <p:spPr>
                <a:xfrm>
                  <a:off x="7753100" y="42386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488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9" name="Google Shape;3649;p14"/>
                <p:cNvSpPr/>
                <p:nvPr/>
              </p:nvSpPr>
              <p:spPr>
                <a:xfrm>
                  <a:off x="7712900" y="42386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0" name="Google Shape;3650;p14"/>
                <p:cNvSpPr/>
                <p:nvPr/>
              </p:nvSpPr>
              <p:spPr>
                <a:xfrm>
                  <a:off x="7750425" y="41981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7" y="643"/>
                        <a:pt x="425" y="643"/>
                      </a:cubicBezTo>
                      <a:cubicBezTo>
                        <a:pt x="587" y="643"/>
                        <a:pt x="742" y="515"/>
                        <a:pt x="750" y="322"/>
                      </a:cubicBezTo>
                      <a:cubicBezTo>
                        <a:pt x="750" y="143"/>
                        <a:pt x="595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1" name="Google Shape;3651;p14"/>
                <p:cNvSpPr/>
                <p:nvPr/>
              </p:nvSpPr>
              <p:spPr>
                <a:xfrm>
                  <a:off x="7710225" y="41981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2" name="Google Shape;3652;p14"/>
                <p:cNvSpPr/>
                <p:nvPr/>
              </p:nvSpPr>
              <p:spPr>
                <a:xfrm>
                  <a:off x="7792975" y="416632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0"/>
                      </a:moveTo>
                      <a:cubicBezTo>
                        <a:pt x="19" y="197"/>
                        <a:pt x="173" y="295"/>
                        <a:pt x="327" y="295"/>
                      </a:cubicBezTo>
                      <a:cubicBezTo>
                        <a:pt x="480" y="295"/>
                        <a:pt x="632" y="197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3" name="Google Shape;3653;p14"/>
                <p:cNvSpPr/>
                <p:nvPr/>
              </p:nvSpPr>
              <p:spPr>
                <a:xfrm>
                  <a:off x="7753100" y="41663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4" name="Google Shape;3654;p14"/>
                <p:cNvSpPr/>
                <p:nvPr/>
              </p:nvSpPr>
              <p:spPr>
                <a:xfrm>
                  <a:off x="7730175" y="42184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5" name="Google Shape;3655;p14"/>
                <p:cNvSpPr/>
                <p:nvPr/>
              </p:nvSpPr>
              <p:spPr>
                <a:xfrm>
                  <a:off x="7770350" y="42184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6" name="Google Shape;3656;p14"/>
                <p:cNvSpPr/>
                <p:nvPr/>
              </p:nvSpPr>
              <p:spPr>
                <a:xfrm>
                  <a:off x="7730475" y="417822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191" y="548"/>
                      </a:cubicBezTo>
                      <a:cubicBezTo>
                        <a:pt x="256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7" name="Google Shape;3657;p14"/>
                <p:cNvSpPr/>
                <p:nvPr/>
              </p:nvSpPr>
              <p:spPr>
                <a:xfrm>
                  <a:off x="7770350" y="41782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8" name="Google Shape;3658;p14"/>
                <p:cNvSpPr/>
                <p:nvPr/>
              </p:nvSpPr>
              <p:spPr>
                <a:xfrm>
                  <a:off x="7750425" y="42785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48" y="0"/>
                      </a:moveTo>
                      <a:cubicBezTo>
                        <a:pt x="442" y="0"/>
                        <a:pt x="435" y="1"/>
                        <a:pt x="429" y="1"/>
                      </a:cubicBezTo>
                      <a:cubicBezTo>
                        <a:pt x="143" y="1"/>
                        <a:pt x="0" y="346"/>
                        <a:pt x="202" y="537"/>
                      </a:cubicBezTo>
                      <a:cubicBezTo>
                        <a:pt x="268" y="602"/>
                        <a:pt x="347" y="632"/>
                        <a:pt x="425" y="632"/>
                      </a:cubicBezTo>
                      <a:cubicBezTo>
                        <a:pt x="587" y="632"/>
                        <a:pt x="742" y="504"/>
                        <a:pt x="750" y="311"/>
                      </a:cubicBezTo>
                      <a:cubicBezTo>
                        <a:pt x="750" y="139"/>
                        <a:pt x="607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9" name="Google Shape;3659;p14"/>
                <p:cNvSpPr/>
                <p:nvPr/>
              </p:nvSpPr>
              <p:spPr>
                <a:xfrm>
                  <a:off x="7713200" y="4278525"/>
                  <a:ext cx="1580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430" extrusionOk="0">
                      <a:moveTo>
                        <a:pt x="289" y="0"/>
                      </a:moveTo>
                      <a:cubicBezTo>
                        <a:pt x="154" y="0"/>
                        <a:pt x="35" y="103"/>
                        <a:pt x="1" y="227"/>
                      </a:cubicBezTo>
                      <a:cubicBezTo>
                        <a:pt x="108" y="275"/>
                        <a:pt x="215" y="299"/>
                        <a:pt x="310" y="334"/>
                      </a:cubicBezTo>
                      <a:cubicBezTo>
                        <a:pt x="417" y="370"/>
                        <a:pt x="513" y="406"/>
                        <a:pt x="608" y="430"/>
                      </a:cubicBezTo>
                      <a:cubicBezTo>
                        <a:pt x="620" y="394"/>
                        <a:pt x="632" y="358"/>
                        <a:pt x="632" y="311"/>
                      </a:cubicBezTo>
                      <a:cubicBezTo>
                        <a:pt x="632" y="144"/>
                        <a:pt x="489" y="1"/>
                        <a:pt x="310" y="1"/>
                      </a:cubicBezTo>
                      <a:cubicBezTo>
                        <a:pt x="303" y="0"/>
                        <a:pt x="296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0" name="Google Shape;3660;p14"/>
                <p:cNvSpPr/>
                <p:nvPr/>
              </p:nvSpPr>
              <p:spPr>
                <a:xfrm>
                  <a:off x="7792975" y="42464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9" y="197"/>
                        <a:pt x="173" y="295"/>
                        <a:pt x="327" y="295"/>
                      </a:cubicBezTo>
                      <a:cubicBezTo>
                        <a:pt x="480" y="295"/>
                        <a:pt x="632" y="197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1" name="Google Shape;3661;p14"/>
                <p:cNvSpPr/>
                <p:nvPr/>
              </p:nvSpPr>
              <p:spPr>
                <a:xfrm>
                  <a:off x="7753100" y="424640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2" name="Google Shape;3662;p14"/>
                <p:cNvSpPr/>
                <p:nvPr/>
              </p:nvSpPr>
              <p:spPr>
                <a:xfrm>
                  <a:off x="7776600" y="4298500"/>
                  <a:ext cx="10450" cy="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107" extrusionOk="0">
                      <a:moveTo>
                        <a:pt x="181" y="0"/>
                      </a:moveTo>
                      <a:cubicBezTo>
                        <a:pt x="118" y="0"/>
                        <a:pt x="55" y="19"/>
                        <a:pt x="1" y="59"/>
                      </a:cubicBezTo>
                      <a:cubicBezTo>
                        <a:pt x="144" y="71"/>
                        <a:pt x="275" y="95"/>
                        <a:pt x="418" y="107"/>
                      </a:cubicBezTo>
                      <a:cubicBezTo>
                        <a:pt x="355" y="38"/>
                        <a:pt x="268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3" name="Google Shape;3663;p14"/>
                <p:cNvSpPr/>
                <p:nvPr/>
              </p:nvSpPr>
              <p:spPr>
                <a:xfrm>
                  <a:off x="7730175" y="42583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4" name="Google Shape;3664;p14"/>
                <p:cNvSpPr/>
                <p:nvPr/>
              </p:nvSpPr>
              <p:spPr>
                <a:xfrm>
                  <a:off x="7770350" y="42583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5" name="Google Shape;3665;p14"/>
                <p:cNvSpPr/>
                <p:nvPr/>
              </p:nvSpPr>
              <p:spPr>
                <a:xfrm>
                  <a:off x="7673025" y="3757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6" name="Google Shape;3666;p14"/>
                <p:cNvSpPr/>
                <p:nvPr/>
              </p:nvSpPr>
              <p:spPr>
                <a:xfrm>
                  <a:off x="7632850" y="3757650"/>
                  <a:ext cx="16075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7" name="Google Shape;3667;p14"/>
                <p:cNvSpPr/>
                <p:nvPr/>
              </p:nvSpPr>
              <p:spPr>
                <a:xfrm>
                  <a:off x="7670125" y="3717750"/>
                  <a:ext cx="19000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641" extrusionOk="0">
                      <a:moveTo>
                        <a:pt x="424" y="0"/>
                      </a:moveTo>
                      <a:cubicBezTo>
                        <a:pt x="147" y="0"/>
                        <a:pt x="1" y="349"/>
                        <a:pt x="212" y="548"/>
                      </a:cubicBezTo>
                      <a:cubicBezTo>
                        <a:pt x="275" y="612"/>
                        <a:pt x="353" y="640"/>
                        <a:pt x="430" y="640"/>
                      </a:cubicBezTo>
                      <a:cubicBezTo>
                        <a:pt x="597" y="640"/>
                        <a:pt x="759" y="506"/>
                        <a:pt x="759" y="310"/>
                      </a:cubicBezTo>
                      <a:cubicBezTo>
                        <a:pt x="759" y="144"/>
                        <a:pt x="616" y="1"/>
                        <a:pt x="438" y="1"/>
                      </a:cubicBezTo>
                      <a:cubicBezTo>
                        <a:pt x="433" y="0"/>
                        <a:pt x="429" y="0"/>
                        <a:pt x="42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8" name="Google Shape;3668;p14"/>
                <p:cNvSpPr/>
                <p:nvPr/>
              </p:nvSpPr>
              <p:spPr>
                <a:xfrm>
                  <a:off x="7650100" y="3737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9" name="Google Shape;3669;p14"/>
                <p:cNvSpPr/>
                <p:nvPr/>
              </p:nvSpPr>
              <p:spPr>
                <a:xfrm>
                  <a:off x="7690275" y="373770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0" name="Google Shape;3670;p14"/>
                <p:cNvSpPr/>
                <p:nvPr/>
              </p:nvSpPr>
              <p:spPr>
                <a:xfrm>
                  <a:off x="7694150" y="3703475"/>
                  <a:ext cx="16150" cy="1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" h="408" extrusionOk="0">
                      <a:moveTo>
                        <a:pt x="584" y="0"/>
                      </a:moveTo>
                      <a:cubicBezTo>
                        <a:pt x="382" y="84"/>
                        <a:pt x="191" y="155"/>
                        <a:pt x="1" y="238"/>
                      </a:cubicBezTo>
                      <a:cubicBezTo>
                        <a:pt x="64" y="356"/>
                        <a:pt x="168" y="407"/>
                        <a:pt x="271" y="407"/>
                      </a:cubicBezTo>
                      <a:cubicBezTo>
                        <a:pt x="459" y="407"/>
                        <a:pt x="646" y="238"/>
                        <a:pt x="58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1" name="Google Shape;3671;p14"/>
                <p:cNvSpPr/>
                <p:nvPr/>
              </p:nvSpPr>
              <p:spPr>
                <a:xfrm>
                  <a:off x="7673025" y="383770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43" y="322"/>
                      </a:lnTo>
                      <a:cubicBezTo>
                        <a:pt x="643" y="156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2" name="Google Shape;3672;p14"/>
                <p:cNvSpPr/>
                <p:nvPr/>
              </p:nvSpPr>
              <p:spPr>
                <a:xfrm>
                  <a:off x="7632850" y="3837700"/>
                  <a:ext cx="1607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3" extrusionOk="0">
                      <a:moveTo>
                        <a:pt x="322" y="1"/>
                      </a:moveTo>
                      <a:cubicBezTo>
                        <a:pt x="143" y="1"/>
                        <a:pt x="0" y="156"/>
                        <a:pt x="0" y="322"/>
                      </a:cubicBezTo>
                      <a:lnTo>
                        <a:pt x="643" y="322"/>
                      </a:lnTo>
                      <a:cubicBezTo>
                        <a:pt x="643" y="156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3" name="Google Shape;3673;p14"/>
                <p:cNvSpPr/>
                <p:nvPr/>
              </p:nvSpPr>
              <p:spPr>
                <a:xfrm>
                  <a:off x="7670050" y="379782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15" y="548"/>
                      </a:cubicBezTo>
                      <a:cubicBezTo>
                        <a:pt x="280" y="614"/>
                        <a:pt x="361" y="643"/>
                        <a:pt x="440" y="643"/>
                      </a:cubicBezTo>
                      <a:cubicBezTo>
                        <a:pt x="605" y="643"/>
                        <a:pt x="762" y="515"/>
                        <a:pt x="762" y="322"/>
                      </a:cubicBezTo>
                      <a:cubicBezTo>
                        <a:pt x="762" y="143"/>
                        <a:pt x="619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4" name="Google Shape;3674;p14"/>
                <p:cNvSpPr/>
                <p:nvPr/>
              </p:nvSpPr>
              <p:spPr>
                <a:xfrm>
                  <a:off x="7630150" y="37978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5" name="Google Shape;3675;p14"/>
                <p:cNvSpPr/>
                <p:nvPr/>
              </p:nvSpPr>
              <p:spPr>
                <a:xfrm>
                  <a:off x="7712900" y="37656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215"/>
                        <a:pt x="162" y="322"/>
                        <a:pt x="322" y="322"/>
                      </a:cubicBezTo>
                      <a:cubicBezTo>
                        <a:pt x="483" y="322"/>
                        <a:pt x="644" y="215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6" name="Google Shape;3676;p14"/>
                <p:cNvSpPr/>
                <p:nvPr/>
              </p:nvSpPr>
              <p:spPr>
                <a:xfrm>
                  <a:off x="7673025" y="37656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7" name="Google Shape;3677;p14"/>
                <p:cNvSpPr/>
                <p:nvPr/>
              </p:nvSpPr>
              <p:spPr>
                <a:xfrm>
                  <a:off x="7650100" y="38177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8" name="Google Shape;3678;p14"/>
                <p:cNvSpPr/>
                <p:nvPr/>
              </p:nvSpPr>
              <p:spPr>
                <a:xfrm>
                  <a:off x="7690275" y="3817775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9" name="Google Shape;3679;p14"/>
                <p:cNvSpPr/>
                <p:nvPr/>
              </p:nvSpPr>
              <p:spPr>
                <a:xfrm>
                  <a:off x="7650400" y="3777875"/>
                  <a:ext cx="18475" cy="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6" extrusionOk="0">
                      <a:moveTo>
                        <a:pt x="417" y="1"/>
                      </a:moveTo>
                      <a:cubicBezTo>
                        <a:pt x="132" y="1"/>
                        <a:pt x="1" y="346"/>
                        <a:pt x="203" y="548"/>
                      </a:cubicBezTo>
                      <a:cubicBezTo>
                        <a:pt x="263" y="609"/>
                        <a:pt x="339" y="636"/>
                        <a:pt x="414" y="636"/>
                      </a:cubicBezTo>
                      <a:cubicBezTo>
                        <a:pt x="577" y="636"/>
                        <a:pt x="739" y="509"/>
                        <a:pt x="739" y="322"/>
                      </a:cubicBezTo>
                      <a:cubicBezTo>
                        <a:pt x="739" y="144"/>
                        <a:pt x="596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0" name="Google Shape;3680;p14"/>
                <p:cNvSpPr/>
                <p:nvPr/>
              </p:nvSpPr>
              <p:spPr>
                <a:xfrm>
                  <a:off x="7690275" y="3777875"/>
                  <a:ext cx="18800" cy="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36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7" y="609"/>
                        <a:pt x="346" y="636"/>
                        <a:pt x="423" y="636"/>
                      </a:cubicBezTo>
                      <a:cubicBezTo>
                        <a:pt x="590" y="636"/>
                        <a:pt x="751" y="509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1" name="Google Shape;3681;p14"/>
                <p:cNvSpPr/>
                <p:nvPr/>
              </p:nvSpPr>
              <p:spPr>
                <a:xfrm>
                  <a:off x="7673025" y="39178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0" y="1"/>
                      </a:moveTo>
                      <a:cubicBezTo>
                        <a:pt x="298" y="1"/>
                        <a:pt x="274" y="4"/>
                        <a:pt x="250" y="10"/>
                      </a:cubicBezTo>
                      <a:cubicBezTo>
                        <a:pt x="108" y="45"/>
                        <a:pt x="0" y="176"/>
                        <a:pt x="0" y="319"/>
                      </a:cubicBezTo>
                      <a:lnTo>
                        <a:pt x="643" y="319"/>
                      </a:lnTo>
                      <a:cubicBezTo>
                        <a:pt x="643" y="176"/>
                        <a:pt x="536" y="45"/>
                        <a:pt x="381" y="10"/>
                      </a:cubicBezTo>
                      <a:cubicBezTo>
                        <a:pt x="364" y="4"/>
                        <a:pt x="343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2" name="Google Shape;3682;p14"/>
                <p:cNvSpPr/>
                <p:nvPr/>
              </p:nvSpPr>
              <p:spPr>
                <a:xfrm>
                  <a:off x="7632850" y="3917775"/>
                  <a:ext cx="1607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3" extrusionOk="0">
                      <a:moveTo>
                        <a:pt x="322" y="1"/>
                      </a:moveTo>
                      <a:cubicBezTo>
                        <a:pt x="298" y="13"/>
                        <a:pt x="286" y="13"/>
                        <a:pt x="262" y="13"/>
                      </a:cubicBezTo>
                      <a:cubicBezTo>
                        <a:pt x="107" y="48"/>
                        <a:pt x="0" y="179"/>
                        <a:pt x="0" y="322"/>
                      </a:cubicBezTo>
                      <a:lnTo>
                        <a:pt x="643" y="322"/>
                      </a:lnTo>
                      <a:cubicBezTo>
                        <a:pt x="643" y="179"/>
                        <a:pt x="536" y="48"/>
                        <a:pt x="393" y="13"/>
                      </a:cubicBezTo>
                      <a:cubicBezTo>
                        <a:pt x="369" y="13"/>
                        <a:pt x="345" y="13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3" name="Google Shape;3683;p14"/>
                <p:cNvSpPr/>
                <p:nvPr/>
              </p:nvSpPr>
              <p:spPr>
                <a:xfrm>
                  <a:off x="7670350" y="38779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4" name="Google Shape;3684;p14"/>
                <p:cNvSpPr/>
                <p:nvPr/>
              </p:nvSpPr>
              <p:spPr>
                <a:xfrm>
                  <a:off x="7630150" y="38779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5" name="Google Shape;3685;p14"/>
                <p:cNvSpPr/>
                <p:nvPr/>
              </p:nvSpPr>
              <p:spPr>
                <a:xfrm>
                  <a:off x="7712900" y="38457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215"/>
                        <a:pt x="162" y="322"/>
                        <a:pt x="322" y="322"/>
                      </a:cubicBezTo>
                      <a:cubicBezTo>
                        <a:pt x="483" y="322"/>
                        <a:pt x="644" y="215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6" name="Google Shape;3686;p14"/>
                <p:cNvSpPr/>
                <p:nvPr/>
              </p:nvSpPr>
              <p:spPr>
                <a:xfrm>
                  <a:off x="7673025" y="38457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0" y="322"/>
                        <a:pt x="643" y="179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7" name="Google Shape;3687;p14"/>
                <p:cNvSpPr/>
                <p:nvPr/>
              </p:nvSpPr>
              <p:spPr>
                <a:xfrm>
                  <a:off x="7650400" y="389782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17" y="1"/>
                      </a:moveTo>
                      <a:cubicBezTo>
                        <a:pt x="132" y="1"/>
                        <a:pt x="1" y="346"/>
                        <a:pt x="203" y="549"/>
                      </a:cubicBezTo>
                      <a:cubicBezTo>
                        <a:pt x="265" y="614"/>
                        <a:pt x="343" y="644"/>
                        <a:pt x="420" y="644"/>
                      </a:cubicBezTo>
                      <a:cubicBezTo>
                        <a:pt x="581" y="644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8" name="Google Shape;3688;p14"/>
                <p:cNvSpPr/>
                <p:nvPr/>
              </p:nvSpPr>
              <p:spPr>
                <a:xfrm>
                  <a:off x="7690275" y="3897825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9" name="Google Shape;3689;p14"/>
                <p:cNvSpPr/>
                <p:nvPr/>
              </p:nvSpPr>
              <p:spPr>
                <a:xfrm>
                  <a:off x="7650400" y="3857950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17" y="1"/>
                      </a:moveTo>
                      <a:cubicBezTo>
                        <a:pt x="132" y="1"/>
                        <a:pt x="1" y="346"/>
                        <a:pt x="203" y="548"/>
                      </a:cubicBezTo>
                      <a:cubicBezTo>
                        <a:pt x="265" y="614"/>
                        <a:pt x="343" y="643"/>
                        <a:pt x="420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0" name="Google Shape;3690;p14"/>
                <p:cNvSpPr/>
                <p:nvPr/>
              </p:nvSpPr>
              <p:spPr>
                <a:xfrm>
                  <a:off x="7690275" y="385795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1" name="Google Shape;3691;p14"/>
                <p:cNvSpPr/>
                <p:nvPr/>
              </p:nvSpPr>
              <p:spPr>
                <a:xfrm>
                  <a:off x="7673025" y="39981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2" name="Google Shape;3692;p14"/>
                <p:cNvSpPr/>
                <p:nvPr/>
              </p:nvSpPr>
              <p:spPr>
                <a:xfrm>
                  <a:off x="7632850" y="3998150"/>
                  <a:ext cx="16075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3" name="Google Shape;3693;p14"/>
                <p:cNvSpPr/>
                <p:nvPr/>
              </p:nvSpPr>
              <p:spPr>
                <a:xfrm>
                  <a:off x="7670350" y="39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4" name="Google Shape;3694;p14"/>
                <p:cNvSpPr/>
                <p:nvPr/>
              </p:nvSpPr>
              <p:spPr>
                <a:xfrm>
                  <a:off x="7630150" y="39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5" name="Google Shape;3695;p14"/>
                <p:cNvSpPr/>
                <p:nvPr/>
              </p:nvSpPr>
              <p:spPr>
                <a:xfrm>
                  <a:off x="7712900" y="3926125"/>
                  <a:ext cx="161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3" extrusionOk="0">
                      <a:moveTo>
                        <a:pt x="1" y="0"/>
                      </a:moveTo>
                      <a:cubicBezTo>
                        <a:pt x="1" y="208"/>
                        <a:pt x="162" y="313"/>
                        <a:pt x="322" y="313"/>
                      </a:cubicBezTo>
                      <a:cubicBezTo>
                        <a:pt x="483" y="313"/>
                        <a:pt x="644" y="208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6" name="Google Shape;3696;p14"/>
                <p:cNvSpPr/>
                <p:nvPr/>
              </p:nvSpPr>
              <p:spPr>
                <a:xfrm>
                  <a:off x="7673025" y="39258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0" y="322"/>
                        <a:pt x="643" y="179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7" name="Google Shape;3697;p14"/>
                <p:cNvSpPr/>
                <p:nvPr/>
              </p:nvSpPr>
              <p:spPr>
                <a:xfrm>
                  <a:off x="7650400" y="3978175"/>
                  <a:ext cx="184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3" extrusionOk="0">
                      <a:moveTo>
                        <a:pt x="438" y="1"/>
                      </a:moveTo>
                      <a:cubicBezTo>
                        <a:pt x="431" y="1"/>
                        <a:pt x="424" y="1"/>
                        <a:pt x="417" y="2"/>
                      </a:cubicBezTo>
                      <a:cubicBezTo>
                        <a:pt x="132" y="2"/>
                        <a:pt x="1" y="347"/>
                        <a:pt x="203" y="537"/>
                      </a:cubicBezTo>
                      <a:cubicBezTo>
                        <a:pt x="265" y="603"/>
                        <a:pt x="343" y="632"/>
                        <a:pt x="420" y="632"/>
                      </a:cubicBezTo>
                      <a:cubicBezTo>
                        <a:pt x="581" y="632"/>
                        <a:pt x="739" y="504"/>
                        <a:pt x="739" y="311"/>
                      </a:cubicBezTo>
                      <a:cubicBezTo>
                        <a:pt x="739" y="140"/>
                        <a:pt x="607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8" name="Google Shape;3698;p14"/>
                <p:cNvSpPr/>
                <p:nvPr/>
              </p:nvSpPr>
              <p:spPr>
                <a:xfrm>
                  <a:off x="7690275" y="3978200"/>
                  <a:ext cx="188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32" extrusionOk="0">
                      <a:moveTo>
                        <a:pt x="430" y="1"/>
                      </a:moveTo>
                      <a:cubicBezTo>
                        <a:pt x="144" y="1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9" name="Google Shape;3699;p14"/>
                <p:cNvSpPr/>
                <p:nvPr/>
              </p:nvSpPr>
              <p:spPr>
                <a:xfrm>
                  <a:off x="7650100" y="3938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0" name="Google Shape;3700;p14"/>
                <p:cNvSpPr/>
                <p:nvPr/>
              </p:nvSpPr>
              <p:spPr>
                <a:xfrm>
                  <a:off x="7690275" y="3938025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1" name="Google Shape;3701;p14"/>
                <p:cNvSpPr/>
                <p:nvPr/>
              </p:nvSpPr>
              <p:spPr>
                <a:xfrm>
                  <a:off x="7673025" y="40782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250" y="0"/>
                      </a:moveTo>
                      <a:cubicBezTo>
                        <a:pt x="108" y="36"/>
                        <a:pt x="0" y="167"/>
                        <a:pt x="0" y="322"/>
                      </a:cubicBezTo>
                      <a:lnTo>
                        <a:pt x="643" y="322"/>
                      </a:lnTo>
                      <a:cubicBezTo>
                        <a:pt x="643" y="167"/>
                        <a:pt x="536" y="36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2" name="Google Shape;3702;p14"/>
                <p:cNvSpPr/>
                <p:nvPr/>
              </p:nvSpPr>
              <p:spPr>
                <a:xfrm>
                  <a:off x="7632850" y="4078225"/>
                  <a:ext cx="16075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2" extrusionOk="0">
                      <a:moveTo>
                        <a:pt x="262" y="0"/>
                      </a:moveTo>
                      <a:cubicBezTo>
                        <a:pt x="107" y="36"/>
                        <a:pt x="0" y="167"/>
                        <a:pt x="0" y="322"/>
                      </a:cubicBezTo>
                      <a:lnTo>
                        <a:pt x="643" y="322"/>
                      </a:lnTo>
                      <a:cubicBezTo>
                        <a:pt x="643" y="167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3" name="Google Shape;3703;p14"/>
                <p:cNvSpPr/>
                <p:nvPr/>
              </p:nvSpPr>
              <p:spPr>
                <a:xfrm>
                  <a:off x="7670050" y="403802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8"/>
                      </a:cubicBezTo>
                      <a:cubicBezTo>
                        <a:pt x="268" y="614"/>
                        <a:pt x="350" y="643"/>
                        <a:pt x="431" y="643"/>
                      </a:cubicBezTo>
                      <a:cubicBezTo>
                        <a:pt x="599" y="643"/>
                        <a:pt x="762" y="515"/>
                        <a:pt x="762" y="322"/>
                      </a:cubicBezTo>
                      <a:cubicBezTo>
                        <a:pt x="762" y="144"/>
                        <a:pt x="619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4" name="Google Shape;3704;p14"/>
                <p:cNvSpPr/>
                <p:nvPr/>
              </p:nvSpPr>
              <p:spPr>
                <a:xfrm>
                  <a:off x="7630150" y="40380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5" name="Google Shape;3705;p14"/>
                <p:cNvSpPr/>
                <p:nvPr/>
              </p:nvSpPr>
              <p:spPr>
                <a:xfrm>
                  <a:off x="7712900" y="4006175"/>
                  <a:ext cx="16100" cy="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4" extrusionOk="0">
                      <a:moveTo>
                        <a:pt x="1" y="1"/>
                      </a:moveTo>
                      <a:cubicBezTo>
                        <a:pt x="1" y="209"/>
                        <a:pt x="162" y="313"/>
                        <a:pt x="322" y="313"/>
                      </a:cubicBezTo>
                      <a:cubicBezTo>
                        <a:pt x="483" y="313"/>
                        <a:pt x="644" y="20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6" name="Google Shape;3706;p14"/>
                <p:cNvSpPr/>
                <p:nvPr/>
              </p:nvSpPr>
              <p:spPr>
                <a:xfrm>
                  <a:off x="7673025" y="40061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0" y="1"/>
                      </a:moveTo>
                      <a:cubicBezTo>
                        <a:pt x="0" y="167"/>
                        <a:pt x="143" y="310"/>
                        <a:pt x="322" y="310"/>
                      </a:cubicBezTo>
                      <a:cubicBezTo>
                        <a:pt x="500" y="310"/>
                        <a:pt x="643" y="167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7" name="Google Shape;3707;p14"/>
                <p:cNvSpPr/>
                <p:nvPr/>
              </p:nvSpPr>
              <p:spPr>
                <a:xfrm>
                  <a:off x="7650100" y="40579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8" name="Google Shape;3708;p14"/>
                <p:cNvSpPr/>
                <p:nvPr/>
              </p:nvSpPr>
              <p:spPr>
                <a:xfrm>
                  <a:off x="7690275" y="4057975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55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9" name="Google Shape;3709;p14"/>
                <p:cNvSpPr/>
                <p:nvPr/>
              </p:nvSpPr>
              <p:spPr>
                <a:xfrm>
                  <a:off x="7650100" y="40181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0" name="Google Shape;3710;p14"/>
                <p:cNvSpPr/>
                <p:nvPr/>
              </p:nvSpPr>
              <p:spPr>
                <a:xfrm>
                  <a:off x="7690275" y="401810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1" name="Google Shape;3711;p14"/>
                <p:cNvSpPr/>
                <p:nvPr/>
              </p:nvSpPr>
              <p:spPr>
                <a:xfrm>
                  <a:off x="7673025" y="41582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250" y="1"/>
                      </a:moveTo>
                      <a:cubicBezTo>
                        <a:pt x="108" y="37"/>
                        <a:pt x="0" y="168"/>
                        <a:pt x="0" y="322"/>
                      </a:cubicBezTo>
                      <a:lnTo>
                        <a:pt x="643" y="322"/>
                      </a:lnTo>
                      <a:cubicBezTo>
                        <a:pt x="643" y="168"/>
                        <a:pt x="536" y="37"/>
                        <a:pt x="38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2" name="Google Shape;3712;p14"/>
                <p:cNvSpPr/>
                <p:nvPr/>
              </p:nvSpPr>
              <p:spPr>
                <a:xfrm>
                  <a:off x="7632850" y="4158275"/>
                  <a:ext cx="1607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3" extrusionOk="0">
                      <a:moveTo>
                        <a:pt x="262" y="1"/>
                      </a:moveTo>
                      <a:cubicBezTo>
                        <a:pt x="107" y="37"/>
                        <a:pt x="0" y="168"/>
                        <a:pt x="0" y="322"/>
                      </a:cubicBezTo>
                      <a:lnTo>
                        <a:pt x="643" y="322"/>
                      </a:lnTo>
                      <a:cubicBezTo>
                        <a:pt x="643" y="168"/>
                        <a:pt x="536" y="37"/>
                        <a:pt x="39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3" name="Google Shape;3713;p14"/>
                <p:cNvSpPr/>
                <p:nvPr/>
              </p:nvSpPr>
              <p:spPr>
                <a:xfrm>
                  <a:off x="7670050" y="411810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15" y="548"/>
                      </a:cubicBezTo>
                      <a:cubicBezTo>
                        <a:pt x="280" y="614"/>
                        <a:pt x="361" y="643"/>
                        <a:pt x="440" y="643"/>
                      </a:cubicBezTo>
                      <a:cubicBezTo>
                        <a:pt x="605" y="643"/>
                        <a:pt x="762" y="515"/>
                        <a:pt x="762" y="322"/>
                      </a:cubicBezTo>
                      <a:cubicBezTo>
                        <a:pt x="762" y="143"/>
                        <a:pt x="619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4" name="Google Shape;3714;p14"/>
                <p:cNvSpPr/>
                <p:nvPr/>
              </p:nvSpPr>
              <p:spPr>
                <a:xfrm>
                  <a:off x="7630150" y="41181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5" name="Google Shape;3715;p14"/>
                <p:cNvSpPr/>
                <p:nvPr/>
              </p:nvSpPr>
              <p:spPr>
                <a:xfrm>
                  <a:off x="7712900" y="4086250"/>
                  <a:ext cx="16100" cy="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4" extrusionOk="0">
                      <a:moveTo>
                        <a:pt x="1" y="1"/>
                      </a:moveTo>
                      <a:cubicBezTo>
                        <a:pt x="1" y="209"/>
                        <a:pt x="162" y="313"/>
                        <a:pt x="322" y="313"/>
                      </a:cubicBezTo>
                      <a:cubicBezTo>
                        <a:pt x="483" y="313"/>
                        <a:pt x="644" y="20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6" name="Google Shape;3716;p14"/>
                <p:cNvSpPr/>
                <p:nvPr/>
              </p:nvSpPr>
              <p:spPr>
                <a:xfrm>
                  <a:off x="7673025" y="4086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67"/>
                        <a:pt x="143" y="322"/>
                        <a:pt x="322" y="322"/>
                      </a:cubicBezTo>
                      <a:cubicBezTo>
                        <a:pt x="500" y="322"/>
                        <a:pt x="643" y="167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7" name="Google Shape;3717;p14"/>
                <p:cNvSpPr/>
                <p:nvPr/>
              </p:nvSpPr>
              <p:spPr>
                <a:xfrm>
                  <a:off x="7650100" y="41380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8" name="Google Shape;3718;p14"/>
                <p:cNvSpPr/>
                <p:nvPr/>
              </p:nvSpPr>
              <p:spPr>
                <a:xfrm>
                  <a:off x="7690275" y="413805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9" name="Google Shape;3719;p14"/>
                <p:cNvSpPr/>
                <p:nvPr/>
              </p:nvSpPr>
              <p:spPr>
                <a:xfrm>
                  <a:off x="7650400" y="4098150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17" y="1"/>
                      </a:moveTo>
                      <a:cubicBezTo>
                        <a:pt x="132" y="1"/>
                        <a:pt x="1" y="346"/>
                        <a:pt x="203" y="549"/>
                      </a:cubicBezTo>
                      <a:cubicBezTo>
                        <a:pt x="265" y="614"/>
                        <a:pt x="343" y="643"/>
                        <a:pt x="420" y="643"/>
                      </a:cubicBezTo>
                      <a:cubicBezTo>
                        <a:pt x="581" y="643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0" name="Google Shape;3720;p14"/>
                <p:cNvSpPr/>
                <p:nvPr/>
              </p:nvSpPr>
              <p:spPr>
                <a:xfrm>
                  <a:off x="7690275" y="409815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1" name="Google Shape;3721;p14"/>
                <p:cNvSpPr/>
                <p:nvPr/>
              </p:nvSpPr>
              <p:spPr>
                <a:xfrm>
                  <a:off x="7673025" y="42386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2" name="Google Shape;3722;p14"/>
                <p:cNvSpPr/>
                <p:nvPr/>
              </p:nvSpPr>
              <p:spPr>
                <a:xfrm>
                  <a:off x="7634325" y="4238650"/>
                  <a:ext cx="146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323" extrusionOk="0">
                      <a:moveTo>
                        <a:pt x="263" y="1"/>
                      </a:moveTo>
                      <a:cubicBezTo>
                        <a:pt x="155" y="1"/>
                        <a:pt x="60" y="48"/>
                        <a:pt x="1" y="132"/>
                      </a:cubicBezTo>
                      <a:cubicBezTo>
                        <a:pt x="84" y="191"/>
                        <a:pt x="167" y="251"/>
                        <a:pt x="263" y="322"/>
                      </a:cubicBezTo>
                      <a:lnTo>
                        <a:pt x="584" y="322"/>
                      </a:lnTo>
                      <a:cubicBezTo>
                        <a:pt x="584" y="143"/>
                        <a:pt x="441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3" name="Google Shape;3723;p14"/>
                <p:cNvSpPr/>
                <p:nvPr/>
              </p:nvSpPr>
              <p:spPr>
                <a:xfrm>
                  <a:off x="7670350" y="41981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4" name="Google Shape;3724;p14"/>
                <p:cNvSpPr/>
                <p:nvPr/>
              </p:nvSpPr>
              <p:spPr>
                <a:xfrm>
                  <a:off x="7630150" y="41981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5" name="Google Shape;3725;p14"/>
                <p:cNvSpPr/>
                <p:nvPr/>
              </p:nvSpPr>
              <p:spPr>
                <a:xfrm>
                  <a:off x="7712900" y="41663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215"/>
                        <a:pt x="162" y="322"/>
                        <a:pt x="322" y="322"/>
                      </a:cubicBezTo>
                      <a:cubicBezTo>
                        <a:pt x="483" y="322"/>
                        <a:pt x="644" y="215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6" name="Google Shape;3726;p14"/>
                <p:cNvSpPr/>
                <p:nvPr/>
              </p:nvSpPr>
              <p:spPr>
                <a:xfrm>
                  <a:off x="7673025" y="41663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0" y="322"/>
                        <a:pt x="643" y="179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7" name="Google Shape;3727;p14"/>
                <p:cNvSpPr/>
                <p:nvPr/>
              </p:nvSpPr>
              <p:spPr>
                <a:xfrm>
                  <a:off x="7650100" y="42184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8" name="Google Shape;3728;p14"/>
                <p:cNvSpPr/>
                <p:nvPr/>
              </p:nvSpPr>
              <p:spPr>
                <a:xfrm>
                  <a:off x="7690275" y="421840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9" name="Google Shape;3729;p14"/>
                <p:cNvSpPr/>
                <p:nvPr/>
              </p:nvSpPr>
              <p:spPr>
                <a:xfrm>
                  <a:off x="7650400" y="417822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17" y="1"/>
                      </a:moveTo>
                      <a:cubicBezTo>
                        <a:pt x="132" y="1"/>
                        <a:pt x="1" y="346"/>
                        <a:pt x="203" y="548"/>
                      </a:cubicBezTo>
                      <a:cubicBezTo>
                        <a:pt x="265" y="614"/>
                        <a:pt x="343" y="643"/>
                        <a:pt x="420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0" name="Google Shape;3730;p14"/>
                <p:cNvSpPr/>
                <p:nvPr/>
              </p:nvSpPr>
              <p:spPr>
                <a:xfrm>
                  <a:off x="7690275" y="4178225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191" y="548"/>
                      </a:cubicBezTo>
                      <a:cubicBezTo>
                        <a:pt x="257" y="614"/>
                        <a:pt x="339" y="644"/>
                        <a:pt x="419" y="644"/>
                      </a:cubicBezTo>
                      <a:cubicBezTo>
                        <a:pt x="584" y="644"/>
                        <a:pt x="743" y="519"/>
                        <a:pt x="751" y="334"/>
                      </a:cubicBezTo>
                      <a:cubicBezTo>
                        <a:pt x="751" y="155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1" name="Google Shape;3731;p14"/>
                <p:cNvSpPr/>
                <p:nvPr/>
              </p:nvSpPr>
              <p:spPr>
                <a:xfrm>
                  <a:off x="7712900" y="424640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214"/>
                        <a:pt x="162" y="322"/>
                        <a:pt x="322" y="322"/>
                      </a:cubicBezTo>
                      <a:cubicBezTo>
                        <a:pt x="483" y="322"/>
                        <a:pt x="644" y="214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2" name="Google Shape;3732;p14"/>
                <p:cNvSpPr/>
                <p:nvPr/>
              </p:nvSpPr>
              <p:spPr>
                <a:xfrm>
                  <a:off x="7673025" y="424640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0" y="322"/>
                        <a:pt x="643" y="179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3" name="Google Shape;3733;p14"/>
                <p:cNvSpPr/>
                <p:nvPr/>
              </p:nvSpPr>
              <p:spPr>
                <a:xfrm>
                  <a:off x="7659325" y="4258300"/>
                  <a:ext cx="9250" cy="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27" extrusionOk="0">
                      <a:moveTo>
                        <a:pt x="60" y="0"/>
                      </a:moveTo>
                      <a:cubicBezTo>
                        <a:pt x="48" y="0"/>
                        <a:pt x="25" y="0"/>
                        <a:pt x="1" y="12"/>
                      </a:cubicBezTo>
                      <a:cubicBezTo>
                        <a:pt x="120" y="84"/>
                        <a:pt x="239" y="155"/>
                        <a:pt x="370" y="227"/>
                      </a:cubicBezTo>
                      <a:cubicBezTo>
                        <a:pt x="322" y="96"/>
                        <a:pt x="203" y="0"/>
                        <a:pt x="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4" name="Google Shape;3734;p14"/>
                <p:cNvSpPr/>
                <p:nvPr/>
              </p:nvSpPr>
              <p:spPr>
                <a:xfrm>
                  <a:off x="7690275" y="425830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5" name="Google Shape;3735;p14"/>
                <p:cNvSpPr/>
                <p:nvPr/>
              </p:nvSpPr>
              <p:spPr>
                <a:xfrm>
                  <a:off x="7608425" y="3765375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3" y="1"/>
                      </a:move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6" name="Google Shape;3736;p14"/>
                <p:cNvSpPr/>
                <p:nvPr/>
              </p:nvSpPr>
              <p:spPr>
                <a:xfrm>
                  <a:off x="7622425" y="3749000"/>
                  <a:ext cx="5675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80" extrusionOk="0">
                      <a:moveTo>
                        <a:pt x="227" y="1"/>
                      </a:moveTo>
                      <a:lnTo>
                        <a:pt x="227" y="1"/>
                      </a:lnTo>
                      <a:cubicBezTo>
                        <a:pt x="155" y="60"/>
                        <a:pt x="84" y="120"/>
                        <a:pt x="0" y="179"/>
                      </a:cubicBezTo>
                      <a:cubicBezTo>
                        <a:pt x="96" y="168"/>
                        <a:pt x="191" y="96"/>
                        <a:pt x="2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7" name="Google Shape;3737;p14"/>
                <p:cNvSpPr/>
                <p:nvPr/>
              </p:nvSpPr>
              <p:spPr>
                <a:xfrm>
                  <a:off x="7592950" y="383770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56"/>
                        <a:pt x="1" y="322"/>
                      </a:cubicBezTo>
                      <a:lnTo>
                        <a:pt x="644" y="322"/>
                      </a:lnTo>
                      <a:cubicBezTo>
                        <a:pt x="644" y="156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8" name="Google Shape;3738;p14"/>
                <p:cNvSpPr/>
                <p:nvPr/>
              </p:nvSpPr>
              <p:spPr>
                <a:xfrm>
                  <a:off x="7552775" y="383770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56"/>
                        <a:pt x="0" y="322"/>
                      </a:cubicBezTo>
                      <a:lnTo>
                        <a:pt x="643" y="322"/>
                      </a:lnTo>
                      <a:cubicBezTo>
                        <a:pt x="643" y="144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9" name="Google Shape;3739;p14"/>
                <p:cNvSpPr/>
                <p:nvPr/>
              </p:nvSpPr>
              <p:spPr>
                <a:xfrm>
                  <a:off x="7590275" y="37978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0" name="Google Shape;3740;p14"/>
                <p:cNvSpPr/>
                <p:nvPr/>
              </p:nvSpPr>
              <p:spPr>
                <a:xfrm>
                  <a:off x="7632850" y="3765675"/>
                  <a:ext cx="1607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1" name="Google Shape;3741;p14"/>
                <p:cNvSpPr/>
                <p:nvPr/>
              </p:nvSpPr>
              <p:spPr>
                <a:xfrm>
                  <a:off x="7600400" y="3765675"/>
                  <a:ext cx="865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23" extrusionOk="0">
                      <a:moveTo>
                        <a:pt x="322" y="1"/>
                      </a:moveTo>
                      <a:cubicBezTo>
                        <a:pt x="215" y="108"/>
                        <a:pt x="107" y="215"/>
                        <a:pt x="0" y="322"/>
                      </a:cubicBezTo>
                      <a:lnTo>
                        <a:pt x="24" y="322"/>
                      </a:lnTo>
                      <a:cubicBezTo>
                        <a:pt x="191" y="322"/>
                        <a:pt x="346" y="179"/>
                        <a:pt x="34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2" name="Google Shape;3742;p14"/>
                <p:cNvSpPr/>
                <p:nvPr/>
              </p:nvSpPr>
              <p:spPr>
                <a:xfrm>
                  <a:off x="7570025" y="38177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3" name="Google Shape;3743;p14"/>
                <p:cNvSpPr/>
                <p:nvPr/>
              </p:nvSpPr>
              <p:spPr>
                <a:xfrm>
                  <a:off x="7610225" y="38177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4" name="Google Shape;3744;p14"/>
                <p:cNvSpPr/>
                <p:nvPr/>
              </p:nvSpPr>
              <p:spPr>
                <a:xfrm>
                  <a:off x="7581950" y="3785925"/>
                  <a:ext cx="685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310" extrusionOk="0">
                      <a:moveTo>
                        <a:pt x="274" y="0"/>
                      </a:moveTo>
                      <a:lnTo>
                        <a:pt x="274" y="0"/>
                      </a:lnTo>
                      <a:cubicBezTo>
                        <a:pt x="179" y="95"/>
                        <a:pt x="95" y="203"/>
                        <a:pt x="0" y="310"/>
                      </a:cubicBezTo>
                      <a:cubicBezTo>
                        <a:pt x="155" y="286"/>
                        <a:pt x="274" y="155"/>
                        <a:pt x="27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5" name="Google Shape;3745;p14"/>
                <p:cNvSpPr/>
                <p:nvPr/>
              </p:nvSpPr>
              <p:spPr>
                <a:xfrm>
                  <a:off x="7610225" y="3777875"/>
                  <a:ext cx="18775" cy="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6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7" y="609"/>
                        <a:pt x="345" y="636"/>
                        <a:pt x="422" y="636"/>
                      </a:cubicBezTo>
                      <a:cubicBezTo>
                        <a:pt x="589" y="636"/>
                        <a:pt x="750" y="509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6" name="Google Shape;3746;p14"/>
                <p:cNvSpPr/>
                <p:nvPr/>
              </p:nvSpPr>
              <p:spPr>
                <a:xfrm>
                  <a:off x="7592950" y="39177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3"/>
                        <a:pt x="1" y="155"/>
                        <a:pt x="1" y="322"/>
                      </a:cubicBezTo>
                      <a:lnTo>
                        <a:pt x="644" y="322"/>
                      </a:lnTo>
                      <a:cubicBezTo>
                        <a:pt x="632" y="179"/>
                        <a:pt x="525" y="48"/>
                        <a:pt x="382" y="13"/>
                      </a:cubicBezTo>
                      <a:cubicBezTo>
                        <a:pt x="358" y="13"/>
                        <a:pt x="334" y="13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7" name="Google Shape;3747;p14"/>
                <p:cNvSpPr/>
                <p:nvPr/>
              </p:nvSpPr>
              <p:spPr>
                <a:xfrm>
                  <a:off x="7552775" y="39178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3" y="1"/>
                      </a:moveTo>
                      <a:cubicBezTo>
                        <a:pt x="301" y="1"/>
                        <a:pt x="280" y="4"/>
                        <a:pt x="262" y="10"/>
                      </a:cubicBezTo>
                      <a:cubicBezTo>
                        <a:pt x="107" y="45"/>
                        <a:pt x="0" y="176"/>
                        <a:pt x="0" y="319"/>
                      </a:cubicBezTo>
                      <a:lnTo>
                        <a:pt x="643" y="319"/>
                      </a:lnTo>
                      <a:cubicBezTo>
                        <a:pt x="643" y="176"/>
                        <a:pt x="536" y="45"/>
                        <a:pt x="393" y="10"/>
                      </a:cubicBezTo>
                      <a:cubicBezTo>
                        <a:pt x="369" y="4"/>
                        <a:pt x="346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8" name="Google Shape;3748;p14"/>
                <p:cNvSpPr/>
                <p:nvPr/>
              </p:nvSpPr>
              <p:spPr>
                <a:xfrm>
                  <a:off x="7590275" y="38779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9" name="Google Shape;3749;p14"/>
                <p:cNvSpPr/>
                <p:nvPr/>
              </p:nvSpPr>
              <p:spPr>
                <a:xfrm>
                  <a:off x="7550100" y="38779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0" name="Google Shape;3750;p14"/>
                <p:cNvSpPr/>
                <p:nvPr/>
              </p:nvSpPr>
              <p:spPr>
                <a:xfrm>
                  <a:off x="7632850" y="3845750"/>
                  <a:ext cx="16075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2" extrusionOk="0">
                      <a:moveTo>
                        <a:pt x="0" y="0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1" name="Google Shape;3751;p14"/>
                <p:cNvSpPr/>
                <p:nvPr/>
              </p:nvSpPr>
              <p:spPr>
                <a:xfrm>
                  <a:off x="7592950" y="38457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2" name="Google Shape;3752;p14"/>
                <p:cNvSpPr/>
                <p:nvPr/>
              </p:nvSpPr>
              <p:spPr>
                <a:xfrm>
                  <a:off x="7570025" y="38978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3" name="Google Shape;3753;p14"/>
                <p:cNvSpPr/>
                <p:nvPr/>
              </p:nvSpPr>
              <p:spPr>
                <a:xfrm>
                  <a:off x="7610225" y="38978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4" name="Google Shape;3754;p14"/>
                <p:cNvSpPr/>
                <p:nvPr/>
              </p:nvSpPr>
              <p:spPr>
                <a:xfrm>
                  <a:off x="7570025" y="38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5" name="Google Shape;3755;p14"/>
                <p:cNvSpPr/>
                <p:nvPr/>
              </p:nvSpPr>
              <p:spPr>
                <a:xfrm>
                  <a:off x="7610225" y="38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6" name="Google Shape;3756;p14"/>
                <p:cNvSpPr/>
                <p:nvPr/>
              </p:nvSpPr>
              <p:spPr>
                <a:xfrm>
                  <a:off x="7592950" y="39981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7" name="Google Shape;3757;p14"/>
                <p:cNvSpPr/>
                <p:nvPr/>
              </p:nvSpPr>
              <p:spPr>
                <a:xfrm>
                  <a:off x="7552775" y="39981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8" name="Google Shape;3758;p14"/>
                <p:cNvSpPr/>
                <p:nvPr/>
              </p:nvSpPr>
              <p:spPr>
                <a:xfrm>
                  <a:off x="7590275" y="39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9" name="Google Shape;3759;p14"/>
                <p:cNvSpPr/>
                <p:nvPr/>
              </p:nvSpPr>
              <p:spPr>
                <a:xfrm>
                  <a:off x="7550100" y="39579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0" name="Google Shape;3760;p14"/>
                <p:cNvSpPr/>
                <p:nvPr/>
              </p:nvSpPr>
              <p:spPr>
                <a:xfrm>
                  <a:off x="7632850" y="3926125"/>
                  <a:ext cx="16075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13" extrusionOk="0">
                      <a:moveTo>
                        <a:pt x="0" y="0"/>
                      </a:moveTo>
                      <a:cubicBezTo>
                        <a:pt x="0" y="208"/>
                        <a:pt x="161" y="313"/>
                        <a:pt x="322" y="313"/>
                      </a:cubicBezTo>
                      <a:cubicBezTo>
                        <a:pt x="482" y="313"/>
                        <a:pt x="643" y="208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1" name="Google Shape;3761;p14"/>
                <p:cNvSpPr/>
                <p:nvPr/>
              </p:nvSpPr>
              <p:spPr>
                <a:xfrm>
                  <a:off x="7592950" y="39258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2" name="Google Shape;3762;p14"/>
                <p:cNvSpPr/>
                <p:nvPr/>
              </p:nvSpPr>
              <p:spPr>
                <a:xfrm>
                  <a:off x="7570025" y="397820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3" name="Google Shape;3763;p14"/>
                <p:cNvSpPr/>
                <p:nvPr/>
              </p:nvSpPr>
              <p:spPr>
                <a:xfrm>
                  <a:off x="7610225" y="397820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3"/>
                        <a:pt x="750" y="310"/>
                      </a:cubicBezTo>
                      <a:cubicBezTo>
                        <a:pt x="750" y="143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4" name="Google Shape;3764;p14"/>
                <p:cNvSpPr/>
                <p:nvPr/>
              </p:nvSpPr>
              <p:spPr>
                <a:xfrm>
                  <a:off x="7570025" y="3938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5" name="Google Shape;3765;p14"/>
                <p:cNvSpPr/>
                <p:nvPr/>
              </p:nvSpPr>
              <p:spPr>
                <a:xfrm>
                  <a:off x="7610225" y="3938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6" name="Google Shape;3766;p14"/>
                <p:cNvSpPr/>
                <p:nvPr/>
              </p:nvSpPr>
              <p:spPr>
                <a:xfrm>
                  <a:off x="7592950" y="40782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22"/>
                      </a:cubicBezTo>
                      <a:lnTo>
                        <a:pt x="644" y="322"/>
                      </a:lnTo>
                      <a:cubicBezTo>
                        <a:pt x="632" y="167"/>
                        <a:pt x="536" y="36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7" name="Google Shape;3767;p14"/>
                <p:cNvSpPr/>
                <p:nvPr/>
              </p:nvSpPr>
              <p:spPr>
                <a:xfrm>
                  <a:off x="7552775" y="40782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262" y="0"/>
                      </a:moveTo>
                      <a:cubicBezTo>
                        <a:pt x="107" y="36"/>
                        <a:pt x="0" y="167"/>
                        <a:pt x="0" y="322"/>
                      </a:cubicBezTo>
                      <a:lnTo>
                        <a:pt x="643" y="322"/>
                      </a:lnTo>
                      <a:cubicBezTo>
                        <a:pt x="643" y="167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8" name="Google Shape;3768;p14"/>
                <p:cNvSpPr/>
                <p:nvPr/>
              </p:nvSpPr>
              <p:spPr>
                <a:xfrm>
                  <a:off x="7590275" y="40380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9" name="Google Shape;3769;p14"/>
                <p:cNvSpPr/>
                <p:nvPr/>
              </p:nvSpPr>
              <p:spPr>
                <a:xfrm>
                  <a:off x="7550100" y="40380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0" name="Google Shape;3770;p14"/>
                <p:cNvSpPr/>
                <p:nvPr/>
              </p:nvSpPr>
              <p:spPr>
                <a:xfrm>
                  <a:off x="7632850" y="4006175"/>
                  <a:ext cx="16075" cy="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14" extrusionOk="0">
                      <a:moveTo>
                        <a:pt x="0" y="1"/>
                      </a:moveTo>
                      <a:cubicBezTo>
                        <a:pt x="0" y="209"/>
                        <a:pt x="161" y="313"/>
                        <a:pt x="322" y="313"/>
                      </a:cubicBezTo>
                      <a:cubicBezTo>
                        <a:pt x="482" y="313"/>
                        <a:pt x="643" y="209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1" name="Google Shape;3771;p14"/>
                <p:cNvSpPr/>
                <p:nvPr/>
              </p:nvSpPr>
              <p:spPr>
                <a:xfrm>
                  <a:off x="7592950" y="40061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1" y="1"/>
                      </a:moveTo>
                      <a:cubicBezTo>
                        <a:pt x="1" y="167"/>
                        <a:pt x="144" y="310"/>
                        <a:pt x="322" y="310"/>
                      </a:cubicBezTo>
                      <a:cubicBezTo>
                        <a:pt x="501" y="310"/>
                        <a:pt x="644" y="167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2" name="Google Shape;3772;p14"/>
                <p:cNvSpPr/>
                <p:nvPr/>
              </p:nvSpPr>
              <p:spPr>
                <a:xfrm>
                  <a:off x="7570025" y="40579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55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3" name="Google Shape;3773;p14"/>
                <p:cNvSpPr/>
                <p:nvPr/>
              </p:nvSpPr>
              <p:spPr>
                <a:xfrm>
                  <a:off x="7610225" y="40579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55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4" name="Google Shape;3774;p14"/>
                <p:cNvSpPr/>
                <p:nvPr/>
              </p:nvSpPr>
              <p:spPr>
                <a:xfrm>
                  <a:off x="7570025" y="40181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5" name="Google Shape;3775;p14"/>
                <p:cNvSpPr/>
                <p:nvPr/>
              </p:nvSpPr>
              <p:spPr>
                <a:xfrm>
                  <a:off x="7610225" y="40181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6" name="Google Shape;3776;p14"/>
                <p:cNvSpPr/>
                <p:nvPr/>
              </p:nvSpPr>
              <p:spPr>
                <a:xfrm>
                  <a:off x="7592950" y="41582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251" y="1"/>
                      </a:moveTo>
                      <a:cubicBezTo>
                        <a:pt x="108" y="37"/>
                        <a:pt x="1" y="168"/>
                        <a:pt x="1" y="322"/>
                      </a:cubicBezTo>
                      <a:lnTo>
                        <a:pt x="644" y="322"/>
                      </a:lnTo>
                      <a:cubicBezTo>
                        <a:pt x="632" y="168"/>
                        <a:pt x="536" y="37"/>
                        <a:pt x="3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7" name="Google Shape;3777;p14"/>
                <p:cNvSpPr/>
                <p:nvPr/>
              </p:nvSpPr>
              <p:spPr>
                <a:xfrm>
                  <a:off x="7557525" y="4158275"/>
                  <a:ext cx="1135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23" extrusionOk="0">
                      <a:moveTo>
                        <a:pt x="72" y="1"/>
                      </a:moveTo>
                      <a:cubicBezTo>
                        <a:pt x="48" y="13"/>
                        <a:pt x="25" y="13"/>
                        <a:pt x="1" y="25"/>
                      </a:cubicBezTo>
                      <a:lnTo>
                        <a:pt x="132" y="239"/>
                      </a:lnTo>
                      <a:lnTo>
                        <a:pt x="179" y="322"/>
                      </a:lnTo>
                      <a:lnTo>
                        <a:pt x="453" y="322"/>
                      </a:lnTo>
                      <a:cubicBezTo>
                        <a:pt x="453" y="168"/>
                        <a:pt x="346" y="37"/>
                        <a:pt x="2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8" name="Google Shape;3778;p14"/>
                <p:cNvSpPr/>
                <p:nvPr/>
              </p:nvSpPr>
              <p:spPr>
                <a:xfrm>
                  <a:off x="7590275" y="41181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9" name="Google Shape;3779;p14"/>
                <p:cNvSpPr/>
                <p:nvPr/>
              </p:nvSpPr>
              <p:spPr>
                <a:xfrm>
                  <a:off x="7550100" y="41181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0" name="Google Shape;3780;p14"/>
                <p:cNvSpPr/>
                <p:nvPr/>
              </p:nvSpPr>
              <p:spPr>
                <a:xfrm>
                  <a:off x="7632850" y="4086250"/>
                  <a:ext cx="16075" cy="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14" extrusionOk="0">
                      <a:moveTo>
                        <a:pt x="0" y="1"/>
                      </a:moveTo>
                      <a:cubicBezTo>
                        <a:pt x="0" y="209"/>
                        <a:pt x="161" y="313"/>
                        <a:pt x="322" y="313"/>
                      </a:cubicBezTo>
                      <a:cubicBezTo>
                        <a:pt x="482" y="313"/>
                        <a:pt x="643" y="209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1" name="Google Shape;3781;p14"/>
                <p:cNvSpPr/>
                <p:nvPr/>
              </p:nvSpPr>
              <p:spPr>
                <a:xfrm>
                  <a:off x="7592950" y="4086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7"/>
                        <a:pt x="144" y="310"/>
                        <a:pt x="322" y="322"/>
                      </a:cubicBezTo>
                      <a:cubicBezTo>
                        <a:pt x="501" y="322"/>
                        <a:pt x="644" y="167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2" name="Google Shape;3782;p14"/>
                <p:cNvSpPr/>
                <p:nvPr/>
              </p:nvSpPr>
              <p:spPr>
                <a:xfrm>
                  <a:off x="7570025" y="41380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3" name="Google Shape;3783;p14"/>
                <p:cNvSpPr/>
                <p:nvPr/>
              </p:nvSpPr>
              <p:spPr>
                <a:xfrm>
                  <a:off x="7610225" y="41380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4" name="Google Shape;3784;p14"/>
                <p:cNvSpPr/>
                <p:nvPr/>
              </p:nvSpPr>
              <p:spPr>
                <a:xfrm>
                  <a:off x="7570025" y="40981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5" name="Google Shape;3785;p14"/>
                <p:cNvSpPr/>
                <p:nvPr/>
              </p:nvSpPr>
              <p:spPr>
                <a:xfrm>
                  <a:off x="7610225" y="40981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6" name="Google Shape;3786;p14"/>
                <p:cNvSpPr/>
                <p:nvPr/>
              </p:nvSpPr>
              <p:spPr>
                <a:xfrm>
                  <a:off x="7593250" y="419817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310" y="0"/>
                      </a:moveTo>
                      <a:cubicBezTo>
                        <a:pt x="155" y="0"/>
                        <a:pt x="24" y="119"/>
                        <a:pt x="1" y="262"/>
                      </a:cubicBezTo>
                      <a:cubicBezTo>
                        <a:pt x="120" y="393"/>
                        <a:pt x="239" y="524"/>
                        <a:pt x="358" y="643"/>
                      </a:cubicBezTo>
                      <a:cubicBezTo>
                        <a:pt x="739" y="572"/>
                        <a:pt x="703" y="12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7" name="Google Shape;3787;p14"/>
                <p:cNvSpPr/>
                <p:nvPr/>
              </p:nvSpPr>
              <p:spPr>
                <a:xfrm>
                  <a:off x="7632850" y="4166325"/>
                  <a:ext cx="16075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2" extrusionOk="0">
                      <a:moveTo>
                        <a:pt x="0" y="0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8" name="Google Shape;3788;p14"/>
                <p:cNvSpPr/>
                <p:nvPr/>
              </p:nvSpPr>
              <p:spPr>
                <a:xfrm>
                  <a:off x="7592950" y="41663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9" name="Google Shape;3789;p14"/>
                <p:cNvSpPr/>
                <p:nvPr/>
              </p:nvSpPr>
              <p:spPr>
                <a:xfrm>
                  <a:off x="7562000" y="4166325"/>
                  <a:ext cx="6875" cy="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27" extrusionOk="0">
                      <a:moveTo>
                        <a:pt x="0" y="0"/>
                      </a:moveTo>
                      <a:cubicBezTo>
                        <a:pt x="60" y="72"/>
                        <a:pt x="119" y="155"/>
                        <a:pt x="167" y="227"/>
                      </a:cubicBezTo>
                      <a:cubicBezTo>
                        <a:pt x="239" y="167"/>
                        <a:pt x="274" y="84"/>
                        <a:pt x="27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0" name="Google Shape;3790;p14"/>
                <p:cNvSpPr/>
                <p:nvPr/>
              </p:nvSpPr>
              <p:spPr>
                <a:xfrm>
                  <a:off x="7613200" y="4218400"/>
                  <a:ext cx="18975" cy="1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09" extrusionOk="0">
                      <a:moveTo>
                        <a:pt x="322" y="1"/>
                      </a:moveTo>
                      <a:cubicBezTo>
                        <a:pt x="318" y="1"/>
                        <a:pt x="314" y="1"/>
                        <a:pt x="310" y="1"/>
                      </a:cubicBezTo>
                      <a:cubicBezTo>
                        <a:pt x="155" y="1"/>
                        <a:pt x="36" y="96"/>
                        <a:pt x="0" y="239"/>
                      </a:cubicBezTo>
                      <a:cubicBezTo>
                        <a:pt x="143" y="370"/>
                        <a:pt x="286" y="489"/>
                        <a:pt x="429" y="608"/>
                      </a:cubicBezTo>
                      <a:cubicBezTo>
                        <a:pt x="758" y="479"/>
                        <a:pt x="658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1" name="Google Shape;3791;p14"/>
                <p:cNvSpPr/>
                <p:nvPr/>
              </p:nvSpPr>
              <p:spPr>
                <a:xfrm>
                  <a:off x="7573900" y="4178225"/>
                  <a:ext cx="178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632" extrusionOk="0">
                      <a:moveTo>
                        <a:pt x="274" y="1"/>
                      </a:moveTo>
                      <a:cubicBezTo>
                        <a:pt x="167" y="1"/>
                        <a:pt x="60" y="60"/>
                        <a:pt x="1" y="167"/>
                      </a:cubicBezTo>
                      <a:cubicBezTo>
                        <a:pt x="120" y="322"/>
                        <a:pt x="251" y="477"/>
                        <a:pt x="370" y="632"/>
                      </a:cubicBezTo>
                      <a:cubicBezTo>
                        <a:pt x="715" y="513"/>
                        <a:pt x="644" y="1"/>
                        <a:pt x="2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2" name="Google Shape;3792;p14"/>
                <p:cNvSpPr/>
                <p:nvPr/>
              </p:nvSpPr>
              <p:spPr>
                <a:xfrm>
                  <a:off x="7610225" y="41782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3" name="Google Shape;3793;p14"/>
                <p:cNvSpPr/>
                <p:nvPr/>
              </p:nvSpPr>
              <p:spPr>
                <a:xfrm>
                  <a:off x="7640875" y="4246400"/>
                  <a:ext cx="7775" cy="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179" extrusionOk="0">
                      <a:moveTo>
                        <a:pt x="1" y="0"/>
                      </a:moveTo>
                      <a:cubicBezTo>
                        <a:pt x="84" y="60"/>
                        <a:pt x="167" y="119"/>
                        <a:pt x="251" y="179"/>
                      </a:cubicBezTo>
                      <a:cubicBezTo>
                        <a:pt x="298" y="119"/>
                        <a:pt x="310" y="6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4" name="Google Shape;3794;p14"/>
                <p:cNvSpPr/>
                <p:nvPr/>
              </p:nvSpPr>
              <p:spPr>
                <a:xfrm>
                  <a:off x="7516450" y="3917850"/>
                  <a:ext cx="12225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320" extrusionOk="0">
                      <a:moveTo>
                        <a:pt x="173" y="1"/>
                      </a:moveTo>
                      <a:cubicBezTo>
                        <a:pt x="153" y="1"/>
                        <a:pt x="132" y="4"/>
                        <a:pt x="108" y="10"/>
                      </a:cubicBezTo>
                      <a:cubicBezTo>
                        <a:pt x="96" y="10"/>
                        <a:pt x="84" y="21"/>
                        <a:pt x="72" y="21"/>
                      </a:cubicBezTo>
                      <a:cubicBezTo>
                        <a:pt x="48" y="117"/>
                        <a:pt x="25" y="224"/>
                        <a:pt x="1" y="319"/>
                      </a:cubicBezTo>
                      <a:lnTo>
                        <a:pt x="489" y="319"/>
                      </a:lnTo>
                      <a:cubicBezTo>
                        <a:pt x="489" y="164"/>
                        <a:pt x="382" y="45"/>
                        <a:pt x="239" y="10"/>
                      </a:cubicBezTo>
                      <a:cubicBezTo>
                        <a:pt x="215" y="4"/>
                        <a:pt x="194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5" name="Google Shape;3795;p14"/>
                <p:cNvSpPr/>
                <p:nvPr/>
              </p:nvSpPr>
              <p:spPr>
                <a:xfrm>
                  <a:off x="7526275" y="3884750"/>
                  <a:ext cx="2400" cy="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286" extrusionOk="0">
                      <a:moveTo>
                        <a:pt x="96" y="0"/>
                      </a:moveTo>
                      <a:cubicBezTo>
                        <a:pt x="60" y="95"/>
                        <a:pt x="36" y="191"/>
                        <a:pt x="1" y="286"/>
                      </a:cubicBezTo>
                      <a:cubicBezTo>
                        <a:pt x="60" y="214"/>
                        <a:pt x="96" y="131"/>
                        <a:pt x="96" y="48"/>
                      </a:cubicBezTo>
                      <a:cubicBezTo>
                        <a:pt x="96" y="36"/>
                        <a:pt x="96" y="12"/>
                        <a:pt x="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6" name="Google Shape;3796;p14"/>
                <p:cNvSpPr/>
                <p:nvPr/>
              </p:nvSpPr>
              <p:spPr>
                <a:xfrm>
                  <a:off x="7552775" y="384575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1" y="203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7" name="Google Shape;3797;p14"/>
                <p:cNvSpPr/>
                <p:nvPr/>
              </p:nvSpPr>
              <p:spPr>
                <a:xfrm>
                  <a:off x="7530150" y="38978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8" name="Google Shape;3798;p14"/>
                <p:cNvSpPr/>
                <p:nvPr/>
              </p:nvSpPr>
              <p:spPr>
                <a:xfrm>
                  <a:off x="7534325" y="3857950"/>
                  <a:ext cx="172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632" extrusionOk="0">
                      <a:moveTo>
                        <a:pt x="238" y="1"/>
                      </a:moveTo>
                      <a:cubicBezTo>
                        <a:pt x="155" y="167"/>
                        <a:pt x="72" y="334"/>
                        <a:pt x="0" y="501"/>
                      </a:cubicBezTo>
                      <a:cubicBezTo>
                        <a:pt x="60" y="584"/>
                        <a:pt x="155" y="632"/>
                        <a:pt x="262" y="632"/>
                      </a:cubicBezTo>
                      <a:cubicBezTo>
                        <a:pt x="691" y="632"/>
                        <a:pt x="691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9" name="Google Shape;3799;p14"/>
                <p:cNvSpPr/>
                <p:nvPr/>
              </p:nvSpPr>
              <p:spPr>
                <a:xfrm>
                  <a:off x="7512875" y="39981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0" name="Google Shape;3800;p14"/>
                <p:cNvSpPr/>
                <p:nvPr/>
              </p:nvSpPr>
              <p:spPr>
                <a:xfrm>
                  <a:off x="7510200" y="3957950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191" y="549"/>
                      </a:cubicBezTo>
                      <a:cubicBezTo>
                        <a:pt x="257" y="614"/>
                        <a:pt x="337" y="644"/>
                        <a:pt x="416" y="644"/>
                      </a:cubicBezTo>
                      <a:cubicBezTo>
                        <a:pt x="581" y="644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1" name="Google Shape;3801;p14"/>
                <p:cNvSpPr/>
                <p:nvPr/>
              </p:nvSpPr>
              <p:spPr>
                <a:xfrm>
                  <a:off x="7552475" y="3926125"/>
                  <a:ext cx="16850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40" extrusionOk="0">
                      <a:moveTo>
                        <a:pt x="12" y="0"/>
                      </a:moveTo>
                      <a:cubicBezTo>
                        <a:pt x="0" y="226"/>
                        <a:pt x="170" y="339"/>
                        <a:pt x="338" y="339"/>
                      </a:cubicBezTo>
                      <a:cubicBezTo>
                        <a:pt x="506" y="339"/>
                        <a:pt x="673" y="226"/>
                        <a:pt x="6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2" name="Google Shape;3802;p14"/>
                <p:cNvSpPr/>
                <p:nvPr/>
              </p:nvSpPr>
              <p:spPr>
                <a:xfrm>
                  <a:off x="7515575" y="3925825"/>
                  <a:ext cx="13400" cy="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5" extrusionOk="0">
                      <a:moveTo>
                        <a:pt x="48" y="0"/>
                      </a:moveTo>
                      <a:cubicBezTo>
                        <a:pt x="24" y="83"/>
                        <a:pt x="0" y="155"/>
                        <a:pt x="0" y="238"/>
                      </a:cubicBezTo>
                      <a:cubicBezTo>
                        <a:pt x="64" y="298"/>
                        <a:pt x="140" y="325"/>
                        <a:pt x="215" y="325"/>
                      </a:cubicBezTo>
                      <a:cubicBezTo>
                        <a:pt x="379" y="325"/>
                        <a:pt x="536" y="196"/>
                        <a:pt x="5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3" name="Google Shape;3803;p14"/>
                <p:cNvSpPr/>
                <p:nvPr/>
              </p:nvSpPr>
              <p:spPr>
                <a:xfrm>
                  <a:off x="7530150" y="397817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29" y="2"/>
                      </a:cubicBezTo>
                      <a:cubicBezTo>
                        <a:pt x="143" y="2"/>
                        <a:pt x="0" y="347"/>
                        <a:pt x="203" y="537"/>
                      </a:cubicBezTo>
                      <a:cubicBezTo>
                        <a:pt x="268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4" name="Google Shape;3804;p14"/>
                <p:cNvSpPr/>
                <p:nvPr/>
              </p:nvSpPr>
              <p:spPr>
                <a:xfrm>
                  <a:off x="7530150" y="3938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5" name="Google Shape;3805;p14"/>
                <p:cNvSpPr/>
                <p:nvPr/>
              </p:nvSpPr>
              <p:spPr>
                <a:xfrm>
                  <a:off x="7521225" y="4078225"/>
                  <a:ext cx="775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322" extrusionOk="0">
                      <a:moveTo>
                        <a:pt x="0" y="0"/>
                      </a:moveTo>
                      <a:cubicBezTo>
                        <a:pt x="24" y="107"/>
                        <a:pt x="60" y="214"/>
                        <a:pt x="95" y="322"/>
                      </a:cubicBezTo>
                      <a:lnTo>
                        <a:pt x="298" y="322"/>
                      </a:lnTo>
                      <a:cubicBezTo>
                        <a:pt x="310" y="167"/>
                        <a:pt x="203" y="36"/>
                        <a:pt x="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6" name="Google Shape;3806;p14"/>
                <p:cNvSpPr/>
                <p:nvPr/>
              </p:nvSpPr>
              <p:spPr>
                <a:xfrm>
                  <a:off x="7513475" y="4038025"/>
                  <a:ext cx="173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644" extrusionOk="0">
                      <a:moveTo>
                        <a:pt x="298" y="1"/>
                      </a:moveTo>
                      <a:cubicBezTo>
                        <a:pt x="155" y="1"/>
                        <a:pt x="36" y="84"/>
                        <a:pt x="1" y="215"/>
                      </a:cubicBezTo>
                      <a:cubicBezTo>
                        <a:pt x="13" y="322"/>
                        <a:pt x="36" y="429"/>
                        <a:pt x="48" y="537"/>
                      </a:cubicBezTo>
                      <a:cubicBezTo>
                        <a:pt x="108" y="608"/>
                        <a:pt x="203" y="644"/>
                        <a:pt x="298" y="644"/>
                      </a:cubicBezTo>
                      <a:cubicBezTo>
                        <a:pt x="691" y="620"/>
                        <a:pt x="691" y="25"/>
                        <a:pt x="29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7" name="Google Shape;3807;p14"/>
                <p:cNvSpPr/>
                <p:nvPr/>
              </p:nvSpPr>
              <p:spPr>
                <a:xfrm>
                  <a:off x="7552775" y="40061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0" y="1"/>
                      </a:moveTo>
                      <a:cubicBezTo>
                        <a:pt x="12" y="197"/>
                        <a:pt x="167" y="295"/>
                        <a:pt x="322" y="295"/>
                      </a:cubicBezTo>
                      <a:cubicBezTo>
                        <a:pt x="477" y="295"/>
                        <a:pt x="631" y="197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8" name="Google Shape;3808;p14"/>
                <p:cNvSpPr/>
                <p:nvPr/>
              </p:nvSpPr>
              <p:spPr>
                <a:xfrm>
                  <a:off x="7512875" y="4006175"/>
                  <a:ext cx="158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1" extrusionOk="0">
                      <a:moveTo>
                        <a:pt x="1" y="1"/>
                      </a:moveTo>
                      <a:cubicBezTo>
                        <a:pt x="1" y="167"/>
                        <a:pt x="144" y="310"/>
                        <a:pt x="322" y="310"/>
                      </a:cubicBezTo>
                      <a:cubicBezTo>
                        <a:pt x="489" y="310"/>
                        <a:pt x="632" y="167"/>
                        <a:pt x="6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9" name="Google Shape;3809;p14"/>
                <p:cNvSpPr/>
                <p:nvPr/>
              </p:nvSpPr>
              <p:spPr>
                <a:xfrm>
                  <a:off x="7530150" y="40579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0" name="Google Shape;3810;p14"/>
                <p:cNvSpPr/>
                <p:nvPr/>
              </p:nvSpPr>
              <p:spPr>
                <a:xfrm>
                  <a:off x="7530150" y="40181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1" name="Google Shape;3811;p14"/>
                <p:cNvSpPr/>
                <p:nvPr/>
              </p:nvSpPr>
              <p:spPr>
                <a:xfrm>
                  <a:off x="7552775" y="4086250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0" y="1"/>
                      </a:moveTo>
                      <a:cubicBezTo>
                        <a:pt x="12" y="197"/>
                        <a:pt x="167" y="295"/>
                        <a:pt x="322" y="295"/>
                      </a:cubicBezTo>
                      <a:cubicBezTo>
                        <a:pt x="477" y="295"/>
                        <a:pt x="631" y="197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2" name="Google Shape;3812;p14"/>
                <p:cNvSpPr/>
                <p:nvPr/>
              </p:nvSpPr>
              <p:spPr>
                <a:xfrm>
                  <a:off x="7523600" y="4086250"/>
                  <a:ext cx="5075" cy="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51" extrusionOk="0">
                      <a:moveTo>
                        <a:pt x="0" y="1"/>
                      </a:moveTo>
                      <a:cubicBezTo>
                        <a:pt x="24" y="84"/>
                        <a:pt x="48" y="167"/>
                        <a:pt x="84" y="251"/>
                      </a:cubicBezTo>
                      <a:cubicBezTo>
                        <a:pt x="155" y="191"/>
                        <a:pt x="203" y="96"/>
                        <a:pt x="2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3" name="Google Shape;3813;p14"/>
                <p:cNvSpPr/>
                <p:nvPr/>
              </p:nvSpPr>
              <p:spPr>
                <a:xfrm>
                  <a:off x="7546525" y="4140725"/>
                  <a:ext cx="1800" cy="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32" extrusionOk="0">
                      <a:moveTo>
                        <a:pt x="0" y="0"/>
                      </a:moveTo>
                      <a:cubicBezTo>
                        <a:pt x="24" y="48"/>
                        <a:pt x="48" y="84"/>
                        <a:pt x="72" y="131"/>
                      </a:cubicBezTo>
                      <a:cubicBezTo>
                        <a:pt x="60" y="84"/>
                        <a:pt x="36" y="3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4" name="Google Shape;3814;p14"/>
                <p:cNvSpPr/>
                <p:nvPr/>
              </p:nvSpPr>
              <p:spPr>
                <a:xfrm>
                  <a:off x="7530150" y="40981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815" name="Google Shape;3815;p14"/>
            <p:cNvGrpSpPr/>
            <p:nvPr/>
          </p:nvGrpSpPr>
          <p:grpSpPr>
            <a:xfrm>
              <a:off x="2845346" y="276365"/>
              <a:ext cx="1050605" cy="1051499"/>
              <a:chOff x="606325" y="2521575"/>
              <a:chExt cx="339650" cy="339950"/>
            </a:xfrm>
          </p:grpSpPr>
          <p:sp>
            <p:nvSpPr>
              <p:cNvPr id="3816" name="Google Shape;3816;p14"/>
              <p:cNvSpPr/>
              <p:nvPr/>
            </p:nvSpPr>
            <p:spPr>
              <a:xfrm>
                <a:off x="606325" y="2780525"/>
                <a:ext cx="809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3240" extrusionOk="0">
                    <a:moveTo>
                      <a:pt x="3239" y="1"/>
                    </a:moveTo>
                    <a:lnTo>
                      <a:pt x="0" y="644"/>
                    </a:lnTo>
                    <a:lnTo>
                      <a:pt x="2584" y="3239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14"/>
              <p:cNvSpPr/>
              <p:nvPr/>
            </p:nvSpPr>
            <p:spPr>
              <a:xfrm>
                <a:off x="670900" y="2715650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14"/>
              <p:cNvSpPr/>
              <p:nvPr/>
            </p:nvSpPr>
            <p:spPr>
              <a:xfrm>
                <a:off x="735800" y="2651050"/>
                <a:ext cx="80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3240" extrusionOk="0">
                    <a:moveTo>
                      <a:pt x="3227" y="1"/>
                    </a:moveTo>
                    <a:lnTo>
                      <a:pt x="0" y="643"/>
                    </a:lnTo>
                    <a:lnTo>
                      <a:pt x="2584" y="3239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14"/>
              <p:cNvSpPr/>
              <p:nvPr/>
            </p:nvSpPr>
            <p:spPr>
              <a:xfrm>
                <a:off x="800375" y="2586450"/>
                <a:ext cx="81000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28" extrusionOk="0">
                    <a:moveTo>
                      <a:pt x="3239" y="1"/>
                    </a:moveTo>
                    <a:lnTo>
                      <a:pt x="1" y="644"/>
                    </a:lnTo>
                    <a:lnTo>
                      <a:pt x="2585" y="3227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14"/>
              <p:cNvSpPr/>
              <p:nvPr/>
            </p:nvSpPr>
            <p:spPr>
              <a:xfrm>
                <a:off x="864975" y="2521575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1" name="Google Shape;3821;p14"/>
            <p:cNvGrpSpPr/>
            <p:nvPr/>
          </p:nvGrpSpPr>
          <p:grpSpPr>
            <a:xfrm flipH="1">
              <a:off x="-2587403" y="-2486149"/>
              <a:ext cx="4768860" cy="4768860"/>
              <a:chOff x="5372051" y="3547476"/>
              <a:chExt cx="4768860" cy="4768860"/>
            </a:xfrm>
          </p:grpSpPr>
          <p:sp>
            <p:nvSpPr>
              <p:cNvPr id="3822" name="Google Shape;3822;p14"/>
              <p:cNvSpPr/>
              <p:nvPr/>
            </p:nvSpPr>
            <p:spPr>
              <a:xfrm>
                <a:off x="5977299" y="4152724"/>
                <a:ext cx="3557397" cy="3558331"/>
              </a:xfrm>
              <a:custGeom>
                <a:avLst/>
                <a:gdLst/>
                <a:ahLst/>
                <a:cxnLst/>
                <a:rect l="l" t="t" r="r" b="b"/>
                <a:pathLst>
                  <a:path w="45697" h="45709" extrusionOk="0">
                    <a:moveTo>
                      <a:pt x="22849" y="774"/>
                    </a:moveTo>
                    <a:lnTo>
                      <a:pt x="44935" y="22860"/>
                    </a:lnTo>
                    <a:lnTo>
                      <a:pt x="22849" y="44946"/>
                    </a:lnTo>
                    <a:lnTo>
                      <a:pt x="763" y="22860"/>
                    </a:lnTo>
                    <a:lnTo>
                      <a:pt x="22849" y="774"/>
                    </a:lnTo>
                    <a:close/>
                    <a:moveTo>
                      <a:pt x="22849" y="0"/>
                    </a:moveTo>
                    <a:lnTo>
                      <a:pt x="1" y="22860"/>
                    </a:lnTo>
                    <a:lnTo>
                      <a:pt x="22849" y="45708"/>
                    </a:lnTo>
                    <a:lnTo>
                      <a:pt x="45697" y="22860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14"/>
              <p:cNvSpPr/>
              <p:nvPr/>
            </p:nvSpPr>
            <p:spPr>
              <a:xfrm>
                <a:off x="5372051" y="3547476"/>
                <a:ext cx="4768860" cy="4768860"/>
              </a:xfrm>
              <a:custGeom>
                <a:avLst/>
                <a:gdLst/>
                <a:ahLst/>
                <a:cxnLst/>
                <a:rect l="l" t="t" r="r" b="b"/>
                <a:pathLst>
                  <a:path w="61259" h="61259" extrusionOk="0">
                    <a:moveTo>
                      <a:pt x="30624" y="1025"/>
                    </a:moveTo>
                    <a:lnTo>
                      <a:pt x="60235" y="30635"/>
                    </a:lnTo>
                    <a:lnTo>
                      <a:pt x="30624" y="60234"/>
                    </a:lnTo>
                    <a:lnTo>
                      <a:pt x="1025" y="30635"/>
                    </a:lnTo>
                    <a:lnTo>
                      <a:pt x="30624" y="1025"/>
                    </a:lnTo>
                    <a:close/>
                    <a:moveTo>
                      <a:pt x="30624" y="1"/>
                    </a:moveTo>
                    <a:lnTo>
                      <a:pt x="1" y="30635"/>
                    </a:lnTo>
                    <a:lnTo>
                      <a:pt x="30624" y="61258"/>
                    </a:lnTo>
                    <a:lnTo>
                      <a:pt x="61258" y="30635"/>
                    </a:lnTo>
                    <a:lnTo>
                      <a:pt x="30624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4" name="Google Shape;3824;p14"/>
            <p:cNvGrpSpPr/>
            <p:nvPr/>
          </p:nvGrpSpPr>
          <p:grpSpPr>
            <a:xfrm rot="-5400000" flipH="1">
              <a:off x="338781" y="2439851"/>
              <a:ext cx="852419" cy="227102"/>
              <a:chOff x="4304700" y="1736650"/>
              <a:chExt cx="331900" cy="88425"/>
            </a:xfrm>
          </p:grpSpPr>
          <p:sp>
            <p:nvSpPr>
              <p:cNvPr id="3825" name="Google Shape;3825;p14"/>
              <p:cNvSpPr/>
              <p:nvPr/>
            </p:nvSpPr>
            <p:spPr>
              <a:xfrm>
                <a:off x="4304700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36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14"/>
              <p:cNvSpPr/>
              <p:nvPr/>
            </p:nvSpPr>
            <p:spPr>
              <a:xfrm>
                <a:off x="436542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48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14"/>
              <p:cNvSpPr/>
              <p:nvPr/>
            </p:nvSpPr>
            <p:spPr>
              <a:xfrm>
                <a:off x="4426425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8" y="3537"/>
                    </a:lnTo>
                    <a:lnTo>
                      <a:pt x="3537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14"/>
              <p:cNvSpPr/>
              <p:nvPr/>
            </p:nvSpPr>
            <p:spPr>
              <a:xfrm>
                <a:off x="4487150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7" y="3537"/>
                    </a:lnTo>
                    <a:lnTo>
                      <a:pt x="3549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14"/>
              <p:cNvSpPr/>
              <p:nvPr/>
            </p:nvSpPr>
            <p:spPr>
              <a:xfrm>
                <a:off x="454787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32" y="1"/>
                    </a:moveTo>
                    <a:lnTo>
                      <a:pt x="1" y="3120"/>
                    </a:lnTo>
                    <a:lnTo>
                      <a:pt x="429" y="3537"/>
                    </a:lnTo>
                    <a:lnTo>
                      <a:pt x="3549" y="417"/>
                    </a:lnTo>
                    <a:lnTo>
                      <a:pt x="313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30" name="Google Shape;3830;p14"/>
            <p:cNvSpPr/>
            <p:nvPr/>
          </p:nvSpPr>
          <p:spPr>
            <a:xfrm>
              <a:off x="157650" y="4179651"/>
              <a:ext cx="2475888" cy="2475888"/>
            </a:xfrm>
            <a:custGeom>
              <a:avLst/>
              <a:gdLst/>
              <a:ahLst/>
              <a:cxnLst/>
              <a:rect l="l" t="t" r="r" b="b"/>
              <a:pathLst>
                <a:path w="27826" h="27826" extrusionOk="0">
                  <a:moveTo>
                    <a:pt x="13907" y="762"/>
                  </a:moveTo>
                  <a:lnTo>
                    <a:pt x="27064" y="13919"/>
                  </a:lnTo>
                  <a:lnTo>
                    <a:pt x="13907" y="27063"/>
                  </a:lnTo>
                  <a:lnTo>
                    <a:pt x="763" y="13919"/>
                  </a:lnTo>
                  <a:lnTo>
                    <a:pt x="13907" y="762"/>
                  </a:lnTo>
                  <a:close/>
                  <a:moveTo>
                    <a:pt x="13907" y="0"/>
                  </a:moveTo>
                  <a:lnTo>
                    <a:pt x="1" y="13919"/>
                  </a:lnTo>
                  <a:lnTo>
                    <a:pt x="13907" y="27825"/>
                  </a:lnTo>
                  <a:lnTo>
                    <a:pt x="27826" y="13919"/>
                  </a:lnTo>
                  <a:lnTo>
                    <a:pt x="139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1" name="Google Shape;3831;p14"/>
          <p:cNvSpPr txBox="1">
            <a:spLocks noGrp="1"/>
          </p:cNvSpPr>
          <p:nvPr>
            <p:ph type="title"/>
          </p:nvPr>
        </p:nvSpPr>
        <p:spPr>
          <a:xfrm>
            <a:off x="3526550" y="3307425"/>
            <a:ext cx="416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 b="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3832" name="Google Shape;3832;p14"/>
          <p:cNvSpPr txBox="1">
            <a:spLocks noGrp="1"/>
          </p:cNvSpPr>
          <p:nvPr>
            <p:ph type="title" idx="2"/>
          </p:nvPr>
        </p:nvSpPr>
        <p:spPr>
          <a:xfrm>
            <a:off x="1231925" y="1776450"/>
            <a:ext cx="66801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_1_1">
    <p:spTree>
      <p:nvGrpSpPr>
        <p:cNvPr id="1" name="Shape 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1" name="Google Shape;3881;p17"/>
          <p:cNvGrpSpPr/>
          <p:nvPr/>
        </p:nvGrpSpPr>
        <p:grpSpPr>
          <a:xfrm rot="5400000">
            <a:off x="-831534" y="922150"/>
            <a:ext cx="1703078" cy="453744"/>
            <a:chOff x="4304700" y="1736650"/>
            <a:chExt cx="331900" cy="88425"/>
          </a:xfrm>
        </p:grpSpPr>
        <p:sp>
          <p:nvSpPr>
            <p:cNvPr id="3882" name="Google Shape;3882;p17"/>
            <p:cNvSpPr/>
            <p:nvPr/>
          </p:nvSpPr>
          <p:spPr>
            <a:xfrm>
              <a:off x="4304700" y="1736650"/>
              <a:ext cx="88425" cy="88425"/>
            </a:xfrm>
            <a:custGeom>
              <a:avLst/>
              <a:gdLst/>
              <a:ahLst/>
              <a:cxnLst/>
              <a:rect l="l" t="t" r="r" b="b"/>
              <a:pathLst>
                <a:path w="3537" h="3537" extrusionOk="0">
                  <a:moveTo>
                    <a:pt x="3120" y="1"/>
                  </a:moveTo>
                  <a:lnTo>
                    <a:pt x="0" y="3120"/>
                  </a:lnTo>
                  <a:lnTo>
                    <a:pt x="417" y="3537"/>
                  </a:lnTo>
                  <a:lnTo>
                    <a:pt x="3536" y="417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7"/>
            <p:cNvSpPr/>
            <p:nvPr/>
          </p:nvSpPr>
          <p:spPr>
            <a:xfrm>
              <a:off x="4365425" y="1736650"/>
              <a:ext cx="88725" cy="88425"/>
            </a:xfrm>
            <a:custGeom>
              <a:avLst/>
              <a:gdLst/>
              <a:ahLst/>
              <a:cxnLst/>
              <a:rect l="l" t="t" r="r" b="b"/>
              <a:pathLst>
                <a:path w="3549" h="3537" extrusionOk="0">
                  <a:moveTo>
                    <a:pt x="3120" y="1"/>
                  </a:moveTo>
                  <a:lnTo>
                    <a:pt x="0" y="3120"/>
                  </a:lnTo>
                  <a:lnTo>
                    <a:pt x="417" y="3537"/>
                  </a:lnTo>
                  <a:lnTo>
                    <a:pt x="3548" y="417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7"/>
            <p:cNvSpPr/>
            <p:nvPr/>
          </p:nvSpPr>
          <p:spPr>
            <a:xfrm>
              <a:off x="4426425" y="1736650"/>
              <a:ext cx="88425" cy="88425"/>
            </a:xfrm>
            <a:custGeom>
              <a:avLst/>
              <a:gdLst/>
              <a:ahLst/>
              <a:cxnLst/>
              <a:rect l="l" t="t" r="r" b="b"/>
              <a:pathLst>
                <a:path w="3537" h="3537" extrusionOk="0">
                  <a:moveTo>
                    <a:pt x="3120" y="1"/>
                  </a:moveTo>
                  <a:lnTo>
                    <a:pt x="1" y="3120"/>
                  </a:lnTo>
                  <a:lnTo>
                    <a:pt x="418" y="3537"/>
                  </a:lnTo>
                  <a:lnTo>
                    <a:pt x="3537" y="417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7"/>
            <p:cNvSpPr/>
            <p:nvPr/>
          </p:nvSpPr>
          <p:spPr>
            <a:xfrm>
              <a:off x="4487150" y="1736650"/>
              <a:ext cx="88725" cy="88425"/>
            </a:xfrm>
            <a:custGeom>
              <a:avLst/>
              <a:gdLst/>
              <a:ahLst/>
              <a:cxnLst/>
              <a:rect l="l" t="t" r="r" b="b"/>
              <a:pathLst>
                <a:path w="3549" h="3537" extrusionOk="0">
                  <a:moveTo>
                    <a:pt x="3120" y="1"/>
                  </a:moveTo>
                  <a:lnTo>
                    <a:pt x="1" y="3120"/>
                  </a:lnTo>
                  <a:lnTo>
                    <a:pt x="417" y="3537"/>
                  </a:lnTo>
                  <a:lnTo>
                    <a:pt x="3549" y="417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7"/>
            <p:cNvSpPr/>
            <p:nvPr/>
          </p:nvSpPr>
          <p:spPr>
            <a:xfrm>
              <a:off x="4547875" y="1736650"/>
              <a:ext cx="88725" cy="88425"/>
            </a:xfrm>
            <a:custGeom>
              <a:avLst/>
              <a:gdLst/>
              <a:ahLst/>
              <a:cxnLst/>
              <a:rect l="l" t="t" r="r" b="b"/>
              <a:pathLst>
                <a:path w="3549" h="3537" extrusionOk="0">
                  <a:moveTo>
                    <a:pt x="3132" y="1"/>
                  </a:moveTo>
                  <a:lnTo>
                    <a:pt x="1" y="3120"/>
                  </a:lnTo>
                  <a:lnTo>
                    <a:pt x="429" y="3537"/>
                  </a:lnTo>
                  <a:lnTo>
                    <a:pt x="3549" y="417"/>
                  </a:lnTo>
                  <a:lnTo>
                    <a:pt x="31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7" name="Google Shape;3887;p17"/>
          <p:cNvSpPr txBox="1">
            <a:spLocks noGrp="1"/>
          </p:cNvSpPr>
          <p:nvPr>
            <p:ph type="title"/>
          </p:nvPr>
        </p:nvSpPr>
        <p:spPr>
          <a:xfrm>
            <a:off x="758775" y="356813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888" name="Google Shape;3888;p17"/>
          <p:cNvSpPr/>
          <p:nvPr/>
        </p:nvSpPr>
        <p:spPr>
          <a:xfrm rot="-2700000">
            <a:off x="-3055185" y="4302988"/>
            <a:ext cx="4500169" cy="632578"/>
          </a:xfrm>
          <a:prstGeom prst="rect">
            <a:avLst/>
          </a:prstGeom>
          <a:solidFill>
            <a:srgbClr val="FFFFFF">
              <a:alpha val="31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9" name="Google Shape;3889;p17"/>
          <p:cNvGrpSpPr/>
          <p:nvPr/>
        </p:nvGrpSpPr>
        <p:grpSpPr>
          <a:xfrm rot="-5400000">
            <a:off x="8384961" y="-165349"/>
            <a:ext cx="1016414" cy="1016203"/>
            <a:chOff x="4884525" y="1246125"/>
            <a:chExt cx="481325" cy="481225"/>
          </a:xfrm>
        </p:grpSpPr>
        <p:sp>
          <p:nvSpPr>
            <p:cNvPr id="3890" name="Google Shape;3890;p17"/>
            <p:cNvSpPr/>
            <p:nvPr/>
          </p:nvSpPr>
          <p:spPr>
            <a:xfrm>
              <a:off x="5087825" y="1457275"/>
              <a:ext cx="159875" cy="144050"/>
            </a:xfrm>
            <a:custGeom>
              <a:avLst/>
              <a:gdLst/>
              <a:ahLst/>
              <a:cxnLst/>
              <a:rect l="l" t="t" r="r" b="b"/>
              <a:pathLst>
                <a:path w="6395" h="5762" extrusionOk="0">
                  <a:moveTo>
                    <a:pt x="3191" y="1"/>
                  </a:moveTo>
                  <a:cubicBezTo>
                    <a:pt x="2412" y="1"/>
                    <a:pt x="1638" y="314"/>
                    <a:pt x="1072" y="936"/>
                  </a:cubicBezTo>
                  <a:cubicBezTo>
                    <a:pt x="1" y="2103"/>
                    <a:pt x="72" y="3925"/>
                    <a:pt x="1251" y="5008"/>
                  </a:cubicBezTo>
                  <a:cubicBezTo>
                    <a:pt x="1800" y="5513"/>
                    <a:pt x="2494" y="5761"/>
                    <a:pt x="3189" y="5761"/>
                  </a:cubicBezTo>
                  <a:cubicBezTo>
                    <a:pt x="3969" y="5761"/>
                    <a:pt x="4749" y="5447"/>
                    <a:pt x="5323" y="4830"/>
                  </a:cubicBezTo>
                  <a:cubicBezTo>
                    <a:pt x="6394" y="3651"/>
                    <a:pt x="6311" y="1829"/>
                    <a:pt x="5144" y="758"/>
                  </a:cubicBezTo>
                  <a:cubicBezTo>
                    <a:pt x="4587" y="252"/>
                    <a:pt x="3887" y="1"/>
                    <a:pt x="3191" y="1"/>
                  </a:cubicBez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7"/>
            <p:cNvSpPr/>
            <p:nvPr/>
          </p:nvSpPr>
          <p:spPr>
            <a:xfrm>
              <a:off x="4954175" y="1331250"/>
              <a:ext cx="411675" cy="396100"/>
            </a:xfrm>
            <a:custGeom>
              <a:avLst/>
              <a:gdLst/>
              <a:ahLst/>
              <a:cxnLst/>
              <a:rect l="l" t="t" r="r" b="b"/>
              <a:pathLst>
                <a:path w="16467" h="15844" extrusionOk="0">
                  <a:moveTo>
                    <a:pt x="8546" y="2330"/>
                  </a:moveTo>
                  <a:cubicBezTo>
                    <a:pt x="9264" y="2330"/>
                    <a:pt x="9989" y="2468"/>
                    <a:pt x="10681" y="2751"/>
                  </a:cubicBezTo>
                  <a:cubicBezTo>
                    <a:pt x="12764" y="3620"/>
                    <a:pt x="14133" y="5656"/>
                    <a:pt x="14133" y="7918"/>
                  </a:cubicBezTo>
                  <a:cubicBezTo>
                    <a:pt x="14133" y="11002"/>
                    <a:pt x="11633" y="13514"/>
                    <a:pt x="8537" y="13514"/>
                  </a:cubicBezTo>
                  <a:cubicBezTo>
                    <a:pt x="6275" y="13514"/>
                    <a:pt x="4239" y="12145"/>
                    <a:pt x="3382" y="10061"/>
                  </a:cubicBezTo>
                  <a:cubicBezTo>
                    <a:pt x="2513" y="7966"/>
                    <a:pt x="2989" y="5572"/>
                    <a:pt x="4585" y="3965"/>
                  </a:cubicBezTo>
                  <a:cubicBezTo>
                    <a:pt x="5661" y="2896"/>
                    <a:pt x="7090" y="2330"/>
                    <a:pt x="8546" y="2330"/>
                  </a:cubicBezTo>
                  <a:close/>
                  <a:moveTo>
                    <a:pt x="8537" y="0"/>
                  </a:moveTo>
                  <a:cubicBezTo>
                    <a:pt x="5335" y="0"/>
                    <a:pt x="2453" y="1929"/>
                    <a:pt x="1227" y="4894"/>
                  </a:cubicBezTo>
                  <a:cubicBezTo>
                    <a:pt x="1" y="7847"/>
                    <a:pt x="679" y="11252"/>
                    <a:pt x="2941" y="13526"/>
                  </a:cubicBezTo>
                  <a:cubicBezTo>
                    <a:pt x="4455" y="15039"/>
                    <a:pt x="6479" y="15844"/>
                    <a:pt x="8541" y="15844"/>
                  </a:cubicBezTo>
                  <a:cubicBezTo>
                    <a:pt x="9562" y="15844"/>
                    <a:pt x="10592" y="15646"/>
                    <a:pt x="11574" y="15240"/>
                  </a:cubicBezTo>
                  <a:cubicBezTo>
                    <a:pt x="14526" y="14014"/>
                    <a:pt x="16467" y="11121"/>
                    <a:pt x="16467" y="7918"/>
                  </a:cubicBezTo>
                  <a:cubicBezTo>
                    <a:pt x="16467" y="3548"/>
                    <a:pt x="12919" y="0"/>
                    <a:pt x="8537" y="0"/>
                  </a:cubicBez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7"/>
            <p:cNvSpPr/>
            <p:nvPr/>
          </p:nvSpPr>
          <p:spPr>
            <a:xfrm>
              <a:off x="4884525" y="1246125"/>
              <a:ext cx="283100" cy="283075"/>
            </a:xfrm>
            <a:custGeom>
              <a:avLst/>
              <a:gdLst/>
              <a:ahLst/>
              <a:cxnLst/>
              <a:rect l="l" t="t" r="r" b="b"/>
              <a:pathLst>
                <a:path w="11324" h="11323" extrusionOk="0">
                  <a:moveTo>
                    <a:pt x="11323" y="0"/>
                  </a:moveTo>
                  <a:cubicBezTo>
                    <a:pt x="5073" y="12"/>
                    <a:pt x="12" y="5072"/>
                    <a:pt x="1" y="11323"/>
                  </a:cubicBezTo>
                  <a:lnTo>
                    <a:pt x="596" y="11323"/>
                  </a:lnTo>
                  <a:cubicBezTo>
                    <a:pt x="608" y="5406"/>
                    <a:pt x="5406" y="607"/>
                    <a:pt x="11323" y="595"/>
                  </a:cubicBezTo>
                  <a:lnTo>
                    <a:pt x="11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3" name="Google Shape;3893;p17"/>
          <p:cNvSpPr/>
          <p:nvPr/>
        </p:nvSpPr>
        <p:spPr>
          <a:xfrm rot="-2700000">
            <a:off x="7954940" y="4004316"/>
            <a:ext cx="2360605" cy="2266419"/>
          </a:xfrm>
          <a:prstGeom prst="rect">
            <a:avLst/>
          </a:prstGeom>
          <a:solidFill>
            <a:srgbClr val="FFFFFF">
              <a:alpha val="31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4" name="Google Shape;3894;p17"/>
          <p:cNvGrpSpPr/>
          <p:nvPr/>
        </p:nvGrpSpPr>
        <p:grpSpPr>
          <a:xfrm rot="1077361">
            <a:off x="684622" y="4135291"/>
            <a:ext cx="3211345" cy="3211345"/>
            <a:chOff x="5372051" y="3547476"/>
            <a:chExt cx="4768860" cy="4768860"/>
          </a:xfrm>
        </p:grpSpPr>
        <p:sp>
          <p:nvSpPr>
            <p:cNvPr id="3895" name="Google Shape;3895;p17"/>
            <p:cNvSpPr/>
            <p:nvPr/>
          </p:nvSpPr>
          <p:spPr>
            <a:xfrm>
              <a:off x="5977299" y="4152724"/>
              <a:ext cx="3557397" cy="3558331"/>
            </a:xfrm>
            <a:custGeom>
              <a:avLst/>
              <a:gdLst/>
              <a:ahLst/>
              <a:cxnLst/>
              <a:rect l="l" t="t" r="r" b="b"/>
              <a:pathLst>
                <a:path w="45697" h="45709" extrusionOk="0">
                  <a:moveTo>
                    <a:pt x="22849" y="774"/>
                  </a:moveTo>
                  <a:lnTo>
                    <a:pt x="44935" y="22860"/>
                  </a:lnTo>
                  <a:lnTo>
                    <a:pt x="22849" y="44946"/>
                  </a:lnTo>
                  <a:lnTo>
                    <a:pt x="763" y="22860"/>
                  </a:lnTo>
                  <a:lnTo>
                    <a:pt x="22849" y="774"/>
                  </a:lnTo>
                  <a:close/>
                  <a:moveTo>
                    <a:pt x="22849" y="0"/>
                  </a:moveTo>
                  <a:lnTo>
                    <a:pt x="1" y="22860"/>
                  </a:lnTo>
                  <a:lnTo>
                    <a:pt x="22849" y="45708"/>
                  </a:lnTo>
                  <a:lnTo>
                    <a:pt x="45697" y="22860"/>
                  </a:lnTo>
                  <a:lnTo>
                    <a:pt x="228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7"/>
            <p:cNvSpPr/>
            <p:nvPr/>
          </p:nvSpPr>
          <p:spPr>
            <a:xfrm>
              <a:off x="5372051" y="3547476"/>
              <a:ext cx="4768860" cy="4768860"/>
            </a:xfrm>
            <a:custGeom>
              <a:avLst/>
              <a:gdLst/>
              <a:ahLst/>
              <a:cxnLst/>
              <a:rect l="l" t="t" r="r" b="b"/>
              <a:pathLst>
                <a:path w="61259" h="61259" extrusionOk="0">
                  <a:moveTo>
                    <a:pt x="30624" y="1025"/>
                  </a:moveTo>
                  <a:lnTo>
                    <a:pt x="60235" y="30635"/>
                  </a:lnTo>
                  <a:lnTo>
                    <a:pt x="30624" y="60234"/>
                  </a:lnTo>
                  <a:lnTo>
                    <a:pt x="1025" y="30635"/>
                  </a:lnTo>
                  <a:lnTo>
                    <a:pt x="30624" y="1025"/>
                  </a:lnTo>
                  <a:close/>
                  <a:moveTo>
                    <a:pt x="30624" y="1"/>
                  </a:moveTo>
                  <a:lnTo>
                    <a:pt x="1" y="30635"/>
                  </a:lnTo>
                  <a:lnTo>
                    <a:pt x="30624" y="61258"/>
                  </a:lnTo>
                  <a:lnTo>
                    <a:pt x="61258" y="30635"/>
                  </a:lnTo>
                  <a:lnTo>
                    <a:pt x="30624" y="1"/>
                  </a:ln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7" name="Google Shape;3897;p17"/>
          <p:cNvGrpSpPr/>
          <p:nvPr/>
        </p:nvGrpSpPr>
        <p:grpSpPr>
          <a:xfrm rot="5400000" flipH="1">
            <a:off x="8230823" y="4221589"/>
            <a:ext cx="712280" cy="712875"/>
            <a:chOff x="606325" y="2521575"/>
            <a:chExt cx="339650" cy="339950"/>
          </a:xfrm>
        </p:grpSpPr>
        <p:sp>
          <p:nvSpPr>
            <p:cNvPr id="3898" name="Google Shape;3898;p17"/>
            <p:cNvSpPr/>
            <p:nvPr/>
          </p:nvSpPr>
          <p:spPr>
            <a:xfrm>
              <a:off x="606325" y="2780525"/>
              <a:ext cx="80975" cy="81000"/>
            </a:xfrm>
            <a:custGeom>
              <a:avLst/>
              <a:gdLst/>
              <a:ahLst/>
              <a:cxnLst/>
              <a:rect l="l" t="t" r="r" b="b"/>
              <a:pathLst>
                <a:path w="3239" h="3240" extrusionOk="0">
                  <a:moveTo>
                    <a:pt x="3239" y="1"/>
                  </a:moveTo>
                  <a:lnTo>
                    <a:pt x="0" y="644"/>
                  </a:lnTo>
                  <a:lnTo>
                    <a:pt x="2584" y="3239"/>
                  </a:lnTo>
                  <a:lnTo>
                    <a:pt x="32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7"/>
            <p:cNvSpPr/>
            <p:nvPr/>
          </p:nvSpPr>
          <p:spPr>
            <a:xfrm>
              <a:off x="670900" y="2715650"/>
              <a:ext cx="81000" cy="80975"/>
            </a:xfrm>
            <a:custGeom>
              <a:avLst/>
              <a:gdLst/>
              <a:ahLst/>
              <a:cxnLst/>
              <a:rect l="l" t="t" r="r" b="b"/>
              <a:pathLst>
                <a:path w="3240" h="3239" extrusionOk="0">
                  <a:moveTo>
                    <a:pt x="3239" y="0"/>
                  </a:moveTo>
                  <a:lnTo>
                    <a:pt x="1" y="655"/>
                  </a:lnTo>
                  <a:lnTo>
                    <a:pt x="2596" y="3239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7"/>
            <p:cNvSpPr/>
            <p:nvPr/>
          </p:nvSpPr>
          <p:spPr>
            <a:xfrm>
              <a:off x="735800" y="2651050"/>
              <a:ext cx="80675" cy="81000"/>
            </a:xfrm>
            <a:custGeom>
              <a:avLst/>
              <a:gdLst/>
              <a:ahLst/>
              <a:cxnLst/>
              <a:rect l="l" t="t" r="r" b="b"/>
              <a:pathLst>
                <a:path w="3227" h="3240" extrusionOk="0">
                  <a:moveTo>
                    <a:pt x="3227" y="1"/>
                  </a:moveTo>
                  <a:lnTo>
                    <a:pt x="0" y="643"/>
                  </a:lnTo>
                  <a:lnTo>
                    <a:pt x="2584" y="3239"/>
                  </a:lnTo>
                  <a:lnTo>
                    <a:pt x="32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7"/>
            <p:cNvSpPr/>
            <p:nvPr/>
          </p:nvSpPr>
          <p:spPr>
            <a:xfrm>
              <a:off x="800375" y="2586450"/>
              <a:ext cx="81000" cy="80700"/>
            </a:xfrm>
            <a:custGeom>
              <a:avLst/>
              <a:gdLst/>
              <a:ahLst/>
              <a:cxnLst/>
              <a:rect l="l" t="t" r="r" b="b"/>
              <a:pathLst>
                <a:path w="3240" h="3228" extrusionOk="0">
                  <a:moveTo>
                    <a:pt x="3239" y="1"/>
                  </a:moveTo>
                  <a:lnTo>
                    <a:pt x="1" y="644"/>
                  </a:lnTo>
                  <a:lnTo>
                    <a:pt x="2585" y="3227"/>
                  </a:lnTo>
                  <a:lnTo>
                    <a:pt x="3239" y="1"/>
                  </a:ln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7"/>
            <p:cNvSpPr/>
            <p:nvPr/>
          </p:nvSpPr>
          <p:spPr>
            <a:xfrm>
              <a:off x="864975" y="2521575"/>
              <a:ext cx="81000" cy="80975"/>
            </a:xfrm>
            <a:custGeom>
              <a:avLst/>
              <a:gdLst/>
              <a:ahLst/>
              <a:cxnLst/>
              <a:rect l="l" t="t" r="r" b="b"/>
              <a:pathLst>
                <a:path w="3240" h="3239" extrusionOk="0">
                  <a:moveTo>
                    <a:pt x="3239" y="0"/>
                  </a:moveTo>
                  <a:lnTo>
                    <a:pt x="1" y="655"/>
                  </a:lnTo>
                  <a:lnTo>
                    <a:pt x="2596" y="3239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_1_1">
    <p:spTree>
      <p:nvGrpSpPr>
        <p:cNvPr id="1" name="Shape 3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4" name="Google Shape;3964;p20"/>
          <p:cNvGrpSpPr/>
          <p:nvPr/>
        </p:nvGrpSpPr>
        <p:grpSpPr>
          <a:xfrm flipH="1">
            <a:off x="-1595050" y="-1132250"/>
            <a:ext cx="11855025" cy="9448586"/>
            <a:chOff x="-1595050" y="-1132250"/>
            <a:chExt cx="11855025" cy="9448586"/>
          </a:xfrm>
        </p:grpSpPr>
        <p:grpSp>
          <p:nvGrpSpPr>
            <p:cNvPr id="3965" name="Google Shape;3965;p20"/>
            <p:cNvGrpSpPr/>
            <p:nvPr/>
          </p:nvGrpSpPr>
          <p:grpSpPr>
            <a:xfrm>
              <a:off x="-1595050" y="2298594"/>
              <a:ext cx="2573240" cy="2476013"/>
              <a:chOff x="2740950" y="3974619"/>
              <a:chExt cx="2573240" cy="2476013"/>
            </a:xfrm>
          </p:grpSpPr>
          <p:grpSp>
            <p:nvGrpSpPr>
              <p:cNvPr id="3966" name="Google Shape;3966;p20"/>
              <p:cNvGrpSpPr/>
              <p:nvPr/>
            </p:nvGrpSpPr>
            <p:grpSpPr>
              <a:xfrm>
                <a:off x="3256986" y="4391993"/>
                <a:ext cx="1640337" cy="1641924"/>
                <a:chOff x="2733950" y="3682425"/>
                <a:chExt cx="618575" cy="619150"/>
              </a:xfrm>
            </p:grpSpPr>
            <p:sp>
              <p:nvSpPr>
                <p:cNvPr id="3967" name="Google Shape;3967;p20"/>
                <p:cNvSpPr/>
                <p:nvPr/>
              </p:nvSpPr>
              <p:spPr>
                <a:xfrm>
                  <a:off x="3337300" y="3996750"/>
                  <a:ext cx="149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596" y="322"/>
                      </a:lnTo>
                      <a:lnTo>
                        <a:pt x="596" y="179"/>
                      </a:lnTo>
                      <a:cubicBezTo>
                        <a:pt x="549" y="72"/>
                        <a:pt x="441" y="12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8" name="Google Shape;3968;p20"/>
                <p:cNvSpPr/>
                <p:nvPr/>
              </p:nvSpPr>
              <p:spPr>
                <a:xfrm>
                  <a:off x="32974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9" name="Google Shape;3969;p20"/>
                <p:cNvSpPr/>
                <p:nvPr/>
              </p:nvSpPr>
              <p:spPr>
                <a:xfrm>
                  <a:off x="32572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0" name="Google Shape;3970;p20"/>
                <p:cNvSpPr/>
                <p:nvPr/>
              </p:nvSpPr>
              <p:spPr>
                <a:xfrm>
                  <a:off x="325465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1" name="Google Shape;3971;p20"/>
                <p:cNvSpPr/>
                <p:nvPr/>
              </p:nvSpPr>
              <p:spPr>
                <a:xfrm>
                  <a:off x="32745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2" name="Google Shape;3972;p20"/>
                <p:cNvSpPr/>
                <p:nvPr/>
              </p:nvSpPr>
              <p:spPr>
                <a:xfrm>
                  <a:off x="3337300" y="3916975"/>
                  <a:ext cx="807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11" extrusionOk="0">
                      <a:moveTo>
                        <a:pt x="251" y="1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322" y="310"/>
                      </a:lnTo>
                      <a:cubicBezTo>
                        <a:pt x="310" y="203"/>
                        <a:pt x="275" y="108"/>
                        <a:pt x="2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3" name="Google Shape;3973;p20"/>
                <p:cNvSpPr/>
                <p:nvPr/>
              </p:nvSpPr>
              <p:spPr>
                <a:xfrm>
                  <a:off x="329742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0" y="1"/>
                      </a:moveTo>
                      <a:cubicBezTo>
                        <a:pt x="298" y="1"/>
                        <a:pt x="274" y="4"/>
                        <a:pt x="250" y="10"/>
                      </a:cubicBezTo>
                      <a:cubicBezTo>
                        <a:pt x="108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81" y="10"/>
                      </a:cubicBezTo>
                      <a:cubicBezTo>
                        <a:pt x="364" y="4"/>
                        <a:pt x="343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4" name="Google Shape;3974;p20"/>
                <p:cNvSpPr/>
                <p:nvPr/>
              </p:nvSpPr>
              <p:spPr>
                <a:xfrm>
                  <a:off x="32572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2" y="1"/>
                      </a:moveTo>
                      <a:cubicBezTo>
                        <a:pt x="107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9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5" name="Google Shape;3975;p20"/>
                <p:cNvSpPr/>
                <p:nvPr/>
              </p:nvSpPr>
              <p:spPr>
                <a:xfrm>
                  <a:off x="3294450" y="38768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15" y="548"/>
                      </a:cubicBezTo>
                      <a:cubicBezTo>
                        <a:pt x="280" y="614"/>
                        <a:pt x="361" y="643"/>
                        <a:pt x="440" y="643"/>
                      </a:cubicBezTo>
                      <a:cubicBezTo>
                        <a:pt x="605" y="643"/>
                        <a:pt x="762" y="515"/>
                        <a:pt x="762" y="322"/>
                      </a:cubicBezTo>
                      <a:cubicBezTo>
                        <a:pt x="762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6" name="Google Shape;3976;p20"/>
                <p:cNvSpPr/>
                <p:nvPr/>
              </p:nvSpPr>
              <p:spPr>
                <a:xfrm>
                  <a:off x="3254550" y="387680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7" name="Google Shape;3977;p20"/>
                <p:cNvSpPr/>
                <p:nvPr/>
              </p:nvSpPr>
              <p:spPr>
                <a:xfrm>
                  <a:off x="329742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8" name="Google Shape;3978;p20"/>
                <p:cNvSpPr/>
                <p:nvPr/>
              </p:nvSpPr>
              <p:spPr>
                <a:xfrm>
                  <a:off x="32745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9" name="Google Shape;3979;p20"/>
                <p:cNvSpPr/>
                <p:nvPr/>
              </p:nvSpPr>
              <p:spPr>
                <a:xfrm>
                  <a:off x="33147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2" y="548"/>
                      </a:cubicBezTo>
                      <a:cubicBezTo>
                        <a:pt x="268" y="613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0" name="Google Shape;3980;p20"/>
                <p:cNvSpPr/>
                <p:nvPr/>
              </p:nvSpPr>
              <p:spPr>
                <a:xfrm>
                  <a:off x="3274800" y="3856850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36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3"/>
                        <a:pt x="739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1" name="Google Shape;3981;p20"/>
                <p:cNvSpPr/>
                <p:nvPr/>
              </p:nvSpPr>
              <p:spPr>
                <a:xfrm>
                  <a:off x="3314400" y="3857450"/>
                  <a:ext cx="14300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608" extrusionOk="0">
                      <a:moveTo>
                        <a:pt x="310" y="0"/>
                      </a:moveTo>
                      <a:cubicBezTo>
                        <a:pt x="0" y="143"/>
                        <a:pt x="95" y="608"/>
                        <a:pt x="441" y="608"/>
                      </a:cubicBezTo>
                      <a:cubicBezTo>
                        <a:pt x="488" y="608"/>
                        <a:pt x="524" y="596"/>
                        <a:pt x="572" y="584"/>
                      </a:cubicBezTo>
                      <a:cubicBezTo>
                        <a:pt x="488" y="381"/>
                        <a:pt x="405" y="191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2" name="Google Shape;3982;p20"/>
                <p:cNvSpPr/>
                <p:nvPr/>
              </p:nvSpPr>
              <p:spPr>
                <a:xfrm>
                  <a:off x="32974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3" name="Google Shape;3983;p20"/>
                <p:cNvSpPr/>
                <p:nvPr/>
              </p:nvSpPr>
              <p:spPr>
                <a:xfrm>
                  <a:off x="32572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4" name="Google Shape;3984;p20"/>
                <p:cNvSpPr/>
                <p:nvPr/>
              </p:nvSpPr>
              <p:spPr>
                <a:xfrm>
                  <a:off x="3335825" y="3956775"/>
                  <a:ext cx="16100" cy="1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648" extrusionOk="0">
                      <a:moveTo>
                        <a:pt x="387" y="1"/>
                      </a:moveTo>
                      <a:cubicBezTo>
                        <a:pt x="260" y="1"/>
                        <a:pt x="135" y="74"/>
                        <a:pt x="84" y="207"/>
                      </a:cubicBezTo>
                      <a:cubicBezTo>
                        <a:pt x="0" y="409"/>
                        <a:pt x="155" y="635"/>
                        <a:pt x="381" y="647"/>
                      </a:cubicBezTo>
                      <a:cubicBezTo>
                        <a:pt x="489" y="647"/>
                        <a:pt x="584" y="599"/>
                        <a:pt x="643" y="516"/>
                      </a:cubicBezTo>
                      <a:cubicBezTo>
                        <a:pt x="631" y="361"/>
                        <a:pt x="619" y="230"/>
                        <a:pt x="608" y="87"/>
                      </a:cubicBezTo>
                      <a:cubicBezTo>
                        <a:pt x="544" y="28"/>
                        <a:pt x="465" y="1"/>
                        <a:pt x="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5" name="Google Shape;3985;p20"/>
                <p:cNvSpPr/>
                <p:nvPr/>
              </p:nvSpPr>
              <p:spPr>
                <a:xfrm>
                  <a:off x="32947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6" name="Google Shape;3986;p20"/>
                <p:cNvSpPr/>
                <p:nvPr/>
              </p:nvSpPr>
              <p:spPr>
                <a:xfrm>
                  <a:off x="3254550" y="3956875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7" name="Google Shape;3987;p20"/>
                <p:cNvSpPr/>
                <p:nvPr/>
              </p:nvSpPr>
              <p:spPr>
                <a:xfrm>
                  <a:off x="3337600" y="3925025"/>
                  <a:ext cx="955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10" y="310"/>
                      </a:cubicBezTo>
                      <a:lnTo>
                        <a:pt x="382" y="310"/>
                      </a:lnTo>
                      <a:cubicBezTo>
                        <a:pt x="358" y="214"/>
                        <a:pt x="334" y="107"/>
                        <a:pt x="310" y="12"/>
                      </a:cubicBezTo>
                      <a:cubicBezTo>
                        <a:pt x="310" y="12"/>
                        <a:pt x="310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8" name="Google Shape;3988;p20"/>
                <p:cNvSpPr/>
                <p:nvPr/>
              </p:nvSpPr>
              <p:spPr>
                <a:xfrm>
                  <a:off x="329742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9" name="Google Shape;3989;p20"/>
                <p:cNvSpPr/>
                <p:nvPr/>
              </p:nvSpPr>
              <p:spPr>
                <a:xfrm>
                  <a:off x="32745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0" name="Google Shape;3990;p20"/>
                <p:cNvSpPr/>
                <p:nvPr/>
              </p:nvSpPr>
              <p:spPr>
                <a:xfrm>
                  <a:off x="33147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9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1" name="Google Shape;3991;p20"/>
                <p:cNvSpPr/>
                <p:nvPr/>
              </p:nvSpPr>
              <p:spPr>
                <a:xfrm>
                  <a:off x="3274800" y="3936925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0"/>
                      </a:moveTo>
                      <a:cubicBezTo>
                        <a:pt x="143" y="0"/>
                        <a:pt x="1" y="334"/>
                        <a:pt x="191" y="536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3"/>
                        <a:pt x="739" y="310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2" name="Google Shape;3992;p20"/>
                <p:cNvSpPr/>
                <p:nvPr/>
              </p:nvSpPr>
              <p:spPr>
                <a:xfrm>
                  <a:off x="331470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3" y="1"/>
                        <a:pt x="0" y="347"/>
                        <a:pt x="202" y="537"/>
                      </a:cubicBezTo>
                      <a:cubicBezTo>
                        <a:pt x="268" y="603"/>
                        <a:pt x="348" y="632"/>
                        <a:pt x="427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39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3" name="Google Shape;3993;p20"/>
                <p:cNvSpPr/>
                <p:nvPr/>
              </p:nvSpPr>
              <p:spPr>
                <a:xfrm>
                  <a:off x="3337300" y="4078900"/>
                  <a:ext cx="3000" cy="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39" extrusionOk="0">
                      <a:moveTo>
                        <a:pt x="120" y="1"/>
                      </a:moveTo>
                      <a:lnTo>
                        <a:pt x="120" y="1"/>
                      </a:lnTo>
                      <a:cubicBezTo>
                        <a:pt x="49" y="60"/>
                        <a:pt x="1" y="144"/>
                        <a:pt x="1" y="239"/>
                      </a:cubicBezTo>
                      <a:lnTo>
                        <a:pt x="49" y="239"/>
                      </a:lnTo>
                      <a:cubicBezTo>
                        <a:pt x="72" y="167"/>
                        <a:pt x="96" y="84"/>
                        <a:pt x="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4" name="Google Shape;3994;p20"/>
                <p:cNvSpPr/>
                <p:nvPr/>
              </p:nvSpPr>
              <p:spPr>
                <a:xfrm>
                  <a:off x="329742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8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81" y="9"/>
                      </a:cubicBezTo>
                      <a:cubicBezTo>
                        <a:pt x="364" y="3"/>
                        <a:pt x="343" y="0"/>
                        <a:pt x="3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5" name="Google Shape;3995;p20"/>
                <p:cNvSpPr/>
                <p:nvPr/>
              </p:nvSpPr>
              <p:spPr>
                <a:xfrm>
                  <a:off x="32572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7" y="24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6" name="Google Shape;3996;p20"/>
                <p:cNvSpPr/>
                <p:nvPr/>
              </p:nvSpPr>
              <p:spPr>
                <a:xfrm>
                  <a:off x="3337600" y="4037100"/>
                  <a:ext cx="11650" cy="1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" h="637" extrusionOk="0">
                      <a:moveTo>
                        <a:pt x="311" y="1"/>
                      </a:moveTo>
                      <a:cubicBezTo>
                        <a:pt x="146" y="1"/>
                        <a:pt x="1" y="134"/>
                        <a:pt x="1" y="315"/>
                      </a:cubicBezTo>
                      <a:cubicBezTo>
                        <a:pt x="1" y="494"/>
                        <a:pt x="144" y="637"/>
                        <a:pt x="310" y="637"/>
                      </a:cubicBezTo>
                      <a:lnTo>
                        <a:pt x="370" y="637"/>
                      </a:lnTo>
                      <a:cubicBezTo>
                        <a:pt x="406" y="434"/>
                        <a:pt x="441" y="244"/>
                        <a:pt x="465" y="42"/>
                      </a:cubicBezTo>
                      <a:cubicBezTo>
                        <a:pt x="414" y="13"/>
                        <a:pt x="362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7" name="Google Shape;3997;p20"/>
                <p:cNvSpPr/>
                <p:nvPr/>
              </p:nvSpPr>
              <p:spPr>
                <a:xfrm>
                  <a:off x="329475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8" name="Google Shape;3998;p20"/>
                <p:cNvSpPr/>
                <p:nvPr/>
              </p:nvSpPr>
              <p:spPr>
                <a:xfrm>
                  <a:off x="3254550" y="4036925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9" name="Google Shape;3999;p20"/>
                <p:cNvSpPr/>
                <p:nvPr/>
              </p:nvSpPr>
              <p:spPr>
                <a:xfrm>
                  <a:off x="3337425" y="4004800"/>
                  <a:ext cx="15100" cy="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328" extrusionOk="0">
                      <a:moveTo>
                        <a:pt x="8" y="0"/>
                      </a:moveTo>
                      <a:cubicBezTo>
                        <a:pt x="1" y="204"/>
                        <a:pt x="158" y="328"/>
                        <a:pt x="322" y="328"/>
                      </a:cubicBezTo>
                      <a:cubicBezTo>
                        <a:pt x="427" y="328"/>
                        <a:pt x="534" y="278"/>
                        <a:pt x="603" y="167"/>
                      </a:cubicBez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0" name="Google Shape;4000;p20"/>
                <p:cNvSpPr/>
                <p:nvPr/>
              </p:nvSpPr>
              <p:spPr>
                <a:xfrm>
                  <a:off x="329742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501" y="311"/>
                        <a:pt x="643" y="168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1" name="Google Shape;4001;p20"/>
                <p:cNvSpPr/>
                <p:nvPr/>
              </p:nvSpPr>
              <p:spPr>
                <a:xfrm>
                  <a:off x="3274800" y="405687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191" y="548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2" name="Google Shape;4002;p20"/>
                <p:cNvSpPr/>
                <p:nvPr/>
              </p:nvSpPr>
              <p:spPr>
                <a:xfrm>
                  <a:off x="33147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8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3" name="Google Shape;4003;p20"/>
                <p:cNvSpPr/>
                <p:nvPr/>
              </p:nvSpPr>
              <p:spPr>
                <a:xfrm>
                  <a:off x="32745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4" name="Google Shape;4004;p20"/>
                <p:cNvSpPr/>
                <p:nvPr/>
              </p:nvSpPr>
              <p:spPr>
                <a:xfrm>
                  <a:off x="33147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5" name="Google Shape;4005;p20"/>
                <p:cNvSpPr/>
                <p:nvPr/>
              </p:nvSpPr>
              <p:spPr>
                <a:xfrm>
                  <a:off x="3297425" y="4157200"/>
                  <a:ext cx="747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0" extrusionOk="0">
                      <a:moveTo>
                        <a:pt x="250" y="0"/>
                      </a:moveTo>
                      <a:cubicBezTo>
                        <a:pt x="108" y="24"/>
                        <a:pt x="0" y="155"/>
                        <a:pt x="0" y="310"/>
                      </a:cubicBezTo>
                      <a:lnTo>
                        <a:pt x="96" y="310"/>
                      </a:lnTo>
                      <a:cubicBezTo>
                        <a:pt x="167" y="214"/>
                        <a:pt x="239" y="107"/>
                        <a:pt x="29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6" name="Google Shape;4006;p20"/>
                <p:cNvSpPr/>
                <p:nvPr/>
              </p:nvSpPr>
              <p:spPr>
                <a:xfrm>
                  <a:off x="32572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7" y="36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67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7" name="Google Shape;4007;p20"/>
                <p:cNvSpPr/>
                <p:nvPr/>
              </p:nvSpPr>
              <p:spPr>
                <a:xfrm>
                  <a:off x="3294525" y="4117300"/>
                  <a:ext cx="190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644" extrusionOk="0">
                      <a:moveTo>
                        <a:pt x="424" y="0"/>
                      </a:moveTo>
                      <a:cubicBezTo>
                        <a:pt x="147" y="0"/>
                        <a:pt x="1" y="338"/>
                        <a:pt x="200" y="548"/>
                      </a:cubicBezTo>
                      <a:cubicBezTo>
                        <a:pt x="265" y="614"/>
                        <a:pt x="347" y="643"/>
                        <a:pt x="428" y="643"/>
                      </a:cubicBezTo>
                      <a:cubicBezTo>
                        <a:pt x="596" y="643"/>
                        <a:pt x="759" y="515"/>
                        <a:pt x="759" y="322"/>
                      </a:cubicBezTo>
                      <a:cubicBezTo>
                        <a:pt x="759" y="143"/>
                        <a:pt x="617" y="1"/>
                        <a:pt x="438" y="1"/>
                      </a:cubicBezTo>
                      <a:cubicBezTo>
                        <a:pt x="433" y="0"/>
                        <a:pt x="428" y="0"/>
                        <a:pt x="42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8" name="Google Shape;4008;p20"/>
                <p:cNvSpPr/>
                <p:nvPr/>
              </p:nvSpPr>
              <p:spPr>
                <a:xfrm>
                  <a:off x="325465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9" name="Google Shape;4009;p20"/>
                <p:cNvSpPr/>
                <p:nvPr/>
              </p:nvSpPr>
              <p:spPr>
                <a:xfrm>
                  <a:off x="3337600" y="4084850"/>
                  <a:ext cx="925" cy="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85" extrusionOk="0">
                      <a:moveTo>
                        <a:pt x="1" y="1"/>
                      </a:moveTo>
                      <a:cubicBezTo>
                        <a:pt x="1" y="37"/>
                        <a:pt x="1" y="60"/>
                        <a:pt x="13" y="84"/>
                      </a:cubicBezTo>
                      <a:cubicBezTo>
                        <a:pt x="13" y="60"/>
                        <a:pt x="25" y="37"/>
                        <a:pt x="3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0" name="Google Shape;4010;p20"/>
                <p:cNvSpPr/>
                <p:nvPr/>
              </p:nvSpPr>
              <p:spPr>
                <a:xfrm>
                  <a:off x="329742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1" name="Google Shape;4011;p20"/>
                <p:cNvSpPr/>
                <p:nvPr/>
              </p:nvSpPr>
              <p:spPr>
                <a:xfrm>
                  <a:off x="3274800" y="4136950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191" y="548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2" name="Google Shape;4012;p20"/>
                <p:cNvSpPr/>
                <p:nvPr/>
              </p:nvSpPr>
              <p:spPr>
                <a:xfrm>
                  <a:off x="32745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3" name="Google Shape;4013;p20"/>
                <p:cNvSpPr/>
                <p:nvPr/>
              </p:nvSpPr>
              <p:spPr>
                <a:xfrm>
                  <a:off x="3315275" y="4097050"/>
                  <a:ext cx="173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644" extrusionOk="0">
                      <a:moveTo>
                        <a:pt x="406" y="1"/>
                      </a:moveTo>
                      <a:cubicBezTo>
                        <a:pt x="1" y="25"/>
                        <a:pt x="1" y="608"/>
                        <a:pt x="406" y="644"/>
                      </a:cubicBezTo>
                      <a:cubicBezTo>
                        <a:pt x="441" y="632"/>
                        <a:pt x="489" y="632"/>
                        <a:pt x="525" y="620"/>
                      </a:cubicBezTo>
                      <a:cubicBezTo>
                        <a:pt x="584" y="465"/>
                        <a:pt x="644" y="322"/>
                        <a:pt x="691" y="180"/>
                      </a:cubicBezTo>
                      <a:cubicBezTo>
                        <a:pt x="644" y="72"/>
                        <a:pt x="525" y="1"/>
                        <a:pt x="4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4" name="Google Shape;4014;p20"/>
                <p:cNvSpPr/>
                <p:nvPr/>
              </p:nvSpPr>
              <p:spPr>
                <a:xfrm>
                  <a:off x="3254050" y="4197075"/>
                  <a:ext cx="178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596" extrusionOk="0">
                      <a:moveTo>
                        <a:pt x="436" y="0"/>
                      </a:moveTo>
                      <a:cubicBezTo>
                        <a:pt x="113" y="0"/>
                        <a:pt x="1" y="431"/>
                        <a:pt x="283" y="596"/>
                      </a:cubicBezTo>
                      <a:cubicBezTo>
                        <a:pt x="342" y="536"/>
                        <a:pt x="390" y="477"/>
                        <a:pt x="450" y="417"/>
                      </a:cubicBezTo>
                      <a:cubicBezTo>
                        <a:pt x="545" y="334"/>
                        <a:pt x="628" y="239"/>
                        <a:pt x="712" y="143"/>
                      </a:cubicBezTo>
                      <a:cubicBezTo>
                        <a:pt x="652" y="60"/>
                        <a:pt x="557" y="0"/>
                        <a:pt x="450" y="0"/>
                      </a:cubicBezTo>
                      <a:cubicBezTo>
                        <a:pt x="445" y="0"/>
                        <a:pt x="441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5" name="Google Shape;4015;p20"/>
                <p:cNvSpPr/>
                <p:nvPr/>
              </p:nvSpPr>
              <p:spPr>
                <a:xfrm>
                  <a:off x="3297425" y="4164925"/>
                  <a:ext cx="2400" cy="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120" extrusionOk="0">
                      <a:moveTo>
                        <a:pt x="0" y="1"/>
                      </a:moveTo>
                      <a:cubicBezTo>
                        <a:pt x="0" y="36"/>
                        <a:pt x="0" y="84"/>
                        <a:pt x="24" y="120"/>
                      </a:cubicBezTo>
                      <a:cubicBezTo>
                        <a:pt x="48" y="84"/>
                        <a:pt x="72" y="48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6" name="Google Shape;4016;p20"/>
                <p:cNvSpPr/>
                <p:nvPr/>
              </p:nvSpPr>
              <p:spPr>
                <a:xfrm>
                  <a:off x="3277475" y="4177125"/>
                  <a:ext cx="125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61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cubicBezTo>
                        <a:pt x="1" y="406"/>
                        <a:pt x="36" y="501"/>
                        <a:pt x="108" y="560"/>
                      </a:cubicBezTo>
                      <a:cubicBezTo>
                        <a:pt x="239" y="394"/>
                        <a:pt x="382" y="227"/>
                        <a:pt x="501" y="60"/>
                      </a:cubicBezTo>
                      <a:cubicBezTo>
                        <a:pt x="453" y="25"/>
                        <a:pt x="382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7" name="Google Shape;4017;p20"/>
                <p:cNvSpPr/>
                <p:nvPr/>
              </p:nvSpPr>
              <p:spPr>
                <a:xfrm>
                  <a:off x="321735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8" name="Google Shape;4018;p20"/>
                <p:cNvSpPr/>
                <p:nvPr/>
              </p:nvSpPr>
              <p:spPr>
                <a:xfrm>
                  <a:off x="31771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9" name="Google Shape;4019;p20"/>
                <p:cNvSpPr/>
                <p:nvPr/>
              </p:nvSpPr>
              <p:spPr>
                <a:xfrm>
                  <a:off x="3174500" y="37166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17" y="1"/>
                      </a:moveTo>
                      <a:cubicBezTo>
                        <a:pt x="131" y="13"/>
                        <a:pt x="0" y="358"/>
                        <a:pt x="214" y="549"/>
                      </a:cubicBezTo>
                      <a:cubicBezTo>
                        <a:pt x="280" y="614"/>
                        <a:pt x="359" y="643"/>
                        <a:pt x="437" y="643"/>
                      </a:cubicBezTo>
                      <a:cubicBezTo>
                        <a:pt x="598" y="643"/>
                        <a:pt x="750" y="516"/>
                        <a:pt x="750" y="322"/>
                      </a:cubicBezTo>
                      <a:cubicBezTo>
                        <a:pt x="750" y="263"/>
                        <a:pt x="738" y="203"/>
                        <a:pt x="703" y="156"/>
                      </a:cubicBezTo>
                      <a:cubicBezTo>
                        <a:pt x="607" y="96"/>
                        <a:pt x="524" y="48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0" name="Google Shape;4020;p20"/>
                <p:cNvSpPr/>
                <p:nvPr/>
              </p:nvSpPr>
              <p:spPr>
                <a:xfrm>
                  <a:off x="319442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1" name="Google Shape;4021;p20"/>
                <p:cNvSpPr/>
                <p:nvPr/>
              </p:nvSpPr>
              <p:spPr>
                <a:xfrm>
                  <a:off x="32173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2" name="Google Shape;4022;p20"/>
                <p:cNvSpPr/>
                <p:nvPr/>
              </p:nvSpPr>
              <p:spPr>
                <a:xfrm>
                  <a:off x="31771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3" name="Google Shape;4023;p20"/>
                <p:cNvSpPr/>
                <p:nvPr/>
              </p:nvSpPr>
              <p:spPr>
                <a:xfrm>
                  <a:off x="3214475" y="3796725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2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4" name="Google Shape;4024;p20"/>
                <p:cNvSpPr/>
                <p:nvPr/>
              </p:nvSpPr>
              <p:spPr>
                <a:xfrm>
                  <a:off x="3174575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5" name="Google Shape;4025;p20"/>
                <p:cNvSpPr/>
                <p:nvPr/>
              </p:nvSpPr>
              <p:spPr>
                <a:xfrm>
                  <a:off x="321735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6" name="Google Shape;4026;p20"/>
                <p:cNvSpPr/>
                <p:nvPr/>
              </p:nvSpPr>
              <p:spPr>
                <a:xfrm>
                  <a:off x="31944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7" name="Google Shape;4027;p20"/>
                <p:cNvSpPr/>
                <p:nvPr/>
              </p:nvSpPr>
              <p:spPr>
                <a:xfrm>
                  <a:off x="32346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8" name="Google Shape;4028;p20"/>
                <p:cNvSpPr/>
                <p:nvPr/>
              </p:nvSpPr>
              <p:spPr>
                <a:xfrm>
                  <a:off x="31944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9" name="Google Shape;4029;p20"/>
                <p:cNvSpPr/>
                <p:nvPr/>
              </p:nvSpPr>
              <p:spPr>
                <a:xfrm>
                  <a:off x="32346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0" name="Google Shape;4030;p20"/>
                <p:cNvSpPr/>
                <p:nvPr/>
              </p:nvSpPr>
              <p:spPr>
                <a:xfrm>
                  <a:off x="32173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1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32" y="155"/>
                        <a:pt x="536" y="25"/>
                        <a:pt x="3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1" name="Google Shape;4031;p20"/>
                <p:cNvSpPr/>
                <p:nvPr/>
              </p:nvSpPr>
              <p:spPr>
                <a:xfrm>
                  <a:off x="317717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3" y="1"/>
                      </a:moveTo>
                      <a:cubicBezTo>
                        <a:pt x="301" y="1"/>
                        <a:pt x="280" y="4"/>
                        <a:pt x="262" y="10"/>
                      </a:cubicBezTo>
                      <a:cubicBezTo>
                        <a:pt x="107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93" y="10"/>
                      </a:cubicBezTo>
                      <a:cubicBezTo>
                        <a:pt x="369" y="4"/>
                        <a:pt x="346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2" name="Google Shape;4032;p20"/>
                <p:cNvSpPr/>
                <p:nvPr/>
              </p:nvSpPr>
              <p:spPr>
                <a:xfrm>
                  <a:off x="32146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3" name="Google Shape;4033;p20"/>
                <p:cNvSpPr/>
                <p:nvPr/>
              </p:nvSpPr>
              <p:spPr>
                <a:xfrm>
                  <a:off x="317450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4" name="Google Shape;4034;p20"/>
                <p:cNvSpPr/>
                <p:nvPr/>
              </p:nvSpPr>
              <p:spPr>
                <a:xfrm>
                  <a:off x="325725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5" name="Google Shape;4035;p20"/>
                <p:cNvSpPr/>
                <p:nvPr/>
              </p:nvSpPr>
              <p:spPr>
                <a:xfrm>
                  <a:off x="321735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6" name="Google Shape;4036;p20"/>
                <p:cNvSpPr/>
                <p:nvPr/>
              </p:nvSpPr>
              <p:spPr>
                <a:xfrm>
                  <a:off x="31944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7" name="Google Shape;4037;p20"/>
                <p:cNvSpPr/>
                <p:nvPr/>
              </p:nvSpPr>
              <p:spPr>
                <a:xfrm>
                  <a:off x="32346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8" name="Google Shape;4038;p20"/>
                <p:cNvSpPr/>
                <p:nvPr/>
              </p:nvSpPr>
              <p:spPr>
                <a:xfrm>
                  <a:off x="319442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30" y="1"/>
                      </a:moveTo>
                      <a:cubicBezTo>
                        <a:pt x="144" y="1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9" name="Google Shape;4039;p20"/>
                <p:cNvSpPr/>
                <p:nvPr/>
              </p:nvSpPr>
              <p:spPr>
                <a:xfrm>
                  <a:off x="323462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3"/>
                        <a:pt x="750" y="310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0" name="Google Shape;4040;p20"/>
                <p:cNvSpPr/>
                <p:nvPr/>
              </p:nvSpPr>
              <p:spPr>
                <a:xfrm>
                  <a:off x="32173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1" name="Google Shape;4041;p20"/>
                <p:cNvSpPr/>
                <p:nvPr/>
              </p:nvSpPr>
              <p:spPr>
                <a:xfrm>
                  <a:off x="31771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2" name="Google Shape;4042;p20"/>
                <p:cNvSpPr/>
                <p:nvPr/>
              </p:nvSpPr>
              <p:spPr>
                <a:xfrm>
                  <a:off x="32146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3" name="Google Shape;4043;p20"/>
                <p:cNvSpPr/>
                <p:nvPr/>
              </p:nvSpPr>
              <p:spPr>
                <a:xfrm>
                  <a:off x="31745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4" name="Google Shape;4044;p20"/>
                <p:cNvSpPr/>
                <p:nvPr/>
              </p:nvSpPr>
              <p:spPr>
                <a:xfrm>
                  <a:off x="325725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5" name="Google Shape;4045;p20"/>
                <p:cNvSpPr/>
                <p:nvPr/>
              </p:nvSpPr>
              <p:spPr>
                <a:xfrm>
                  <a:off x="321735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6" name="Google Shape;4046;p20"/>
                <p:cNvSpPr/>
                <p:nvPr/>
              </p:nvSpPr>
              <p:spPr>
                <a:xfrm>
                  <a:off x="31944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7" name="Google Shape;4047;p20"/>
                <p:cNvSpPr/>
                <p:nvPr/>
              </p:nvSpPr>
              <p:spPr>
                <a:xfrm>
                  <a:off x="32346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8" name="Google Shape;4048;p20"/>
                <p:cNvSpPr/>
                <p:nvPr/>
              </p:nvSpPr>
              <p:spPr>
                <a:xfrm>
                  <a:off x="319442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30" y="0"/>
                      </a:moveTo>
                      <a:cubicBezTo>
                        <a:pt x="144" y="0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9" name="Google Shape;4049;p20"/>
                <p:cNvSpPr/>
                <p:nvPr/>
              </p:nvSpPr>
              <p:spPr>
                <a:xfrm>
                  <a:off x="323462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3" y="0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3"/>
                        <a:pt x="750" y="310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0" name="Google Shape;4050;p20"/>
                <p:cNvSpPr/>
                <p:nvPr/>
              </p:nvSpPr>
              <p:spPr>
                <a:xfrm>
                  <a:off x="32173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32" y="167"/>
                        <a:pt x="536" y="36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1" name="Google Shape;4051;p20"/>
                <p:cNvSpPr/>
                <p:nvPr/>
              </p:nvSpPr>
              <p:spPr>
                <a:xfrm>
                  <a:off x="317717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3" y="0"/>
                      </a:moveTo>
                      <a:cubicBezTo>
                        <a:pt x="301" y="0"/>
                        <a:pt x="280" y="3"/>
                        <a:pt x="262" y="9"/>
                      </a:cubicBezTo>
                      <a:cubicBezTo>
                        <a:pt x="107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93" y="9"/>
                      </a:cubicBezTo>
                      <a:cubicBezTo>
                        <a:pt x="369" y="3"/>
                        <a:pt x="346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2" name="Google Shape;4052;p20"/>
                <p:cNvSpPr/>
                <p:nvPr/>
              </p:nvSpPr>
              <p:spPr>
                <a:xfrm>
                  <a:off x="32146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3" name="Google Shape;4053;p20"/>
                <p:cNvSpPr/>
                <p:nvPr/>
              </p:nvSpPr>
              <p:spPr>
                <a:xfrm>
                  <a:off x="31745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4" name="Google Shape;4054;p20"/>
                <p:cNvSpPr/>
                <p:nvPr/>
              </p:nvSpPr>
              <p:spPr>
                <a:xfrm>
                  <a:off x="325725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8" y="202"/>
                        <a:pt x="173" y="304"/>
                        <a:pt x="326" y="304"/>
                      </a:cubicBezTo>
                      <a:cubicBezTo>
                        <a:pt x="479" y="304"/>
                        <a:pt x="631" y="202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5" name="Google Shape;4055;p20"/>
                <p:cNvSpPr/>
                <p:nvPr/>
              </p:nvSpPr>
              <p:spPr>
                <a:xfrm>
                  <a:off x="3217350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489" y="322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6" name="Google Shape;4056;p20"/>
                <p:cNvSpPr/>
                <p:nvPr/>
              </p:nvSpPr>
              <p:spPr>
                <a:xfrm>
                  <a:off x="31944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7" name="Google Shape;4057;p20"/>
                <p:cNvSpPr/>
                <p:nvPr/>
              </p:nvSpPr>
              <p:spPr>
                <a:xfrm>
                  <a:off x="32346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8" name="Google Shape;4058;p20"/>
                <p:cNvSpPr/>
                <p:nvPr/>
              </p:nvSpPr>
              <p:spPr>
                <a:xfrm>
                  <a:off x="319442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9" name="Google Shape;4059;p20"/>
                <p:cNvSpPr/>
                <p:nvPr/>
              </p:nvSpPr>
              <p:spPr>
                <a:xfrm>
                  <a:off x="323462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0" name="Google Shape;4060;p20"/>
                <p:cNvSpPr/>
                <p:nvPr/>
              </p:nvSpPr>
              <p:spPr>
                <a:xfrm>
                  <a:off x="32173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32" y="167"/>
                        <a:pt x="536" y="36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1" name="Google Shape;4061;p20"/>
                <p:cNvSpPr/>
                <p:nvPr/>
              </p:nvSpPr>
              <p:spPr>
                <a:xfrm>
                  <a:off x="3177175" y="4156975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3" y="0"/>
                      </a:moveTo>
                      <a:cubicBezTo>
                        <a:pt x="301" y="0"/>
                        <a:pt x="280" y="3"/>
                        <a:pt x="262" y="9"/>
                      </a:cubicBezTo>
                      <a:cubicBezTo>
                        <a:pt x="107" y="45"/>
                        <a:pt x="0" y="176"/>
                        <a:pt x="0" y="319"/>
                      </a:cubicBezTo>
                      <a:lnTo>
                        <a:pt x="643" y="319"/>
                      </a:lnTo>
                      <a:cubicBezTo>
                        <a:pt x="643" y="176"/>
                        <a:pt x="536" y="45"/>
                        <a:pt x="393" y="9"/>
                      </a:cubicBezTo>
                      <a:cubicBezTo>
                        <a:pt x="369" y="3"/>
                        <a:pt x="346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2" name="Google Shape;4062;p20"/>
                <p:cNvSpPr/>
                <p:nvPr/>
              </p:nvSpPr>
              <p:spPr>
                <a:xfrm>
                  <a:off x="3214675" y="41173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3" name="Google Shape;4063;p20"/>
                <p:cNvSpPr/>
                <p:nvPr/>
              </p:nvSpPr>
              <p:spPr>
                <a:xfrm>
                  <a:off x="317457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4" name="Google Shape;4064;p20"/>
                <p:cNvSpPr/>
                <p:nvPr/>
              </p:nvSpPr>
              <p:spPr>
                <a:xfrm>
                  <a:off x="3256950" y="4084850"/>
                  <a:ext cx="1682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350" extrusionOk="0">
                      <a:moveTo>
                        <a:pt x="12" y="1"/>
                      </a:moveTo>
                      <a:cubicBezTo>
                        <a:pt x="0" y="233"/>
                        <a:pt x="170" y="349"/>
                        <a:pt x="338" y="349"/>
                      </a:cubicBezTo>
                      <a:cubicBezTo>
                        <a:pt x="506" y="349"/>
                        <a:pt x="673" y="233"/>
                        <a:pt x="6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5" name="Google Shape;4065;p20"/>
                <p:cNvSpPr/>
                <p:nvPr/>
              </p:nvSpPr>
              <p:spPr>
                <a:xfrm>
                  <a:off x="321735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6" name="Google Shape;4066;p20"/>
                <p:cNvSpPr/>
                <p:nvPr/>
              </p:nvSpPr>
              <p:spPr>
                <a:xfrm>
                  <a:off x="31944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7" name="Google Shape;4067;p20"/>
                <p:cNvSpPr/>
                <p:nvPr/>
              </p:nvSpPr>
              <p:spPr>
                <a:xfrm>
                  <a:off x="32346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8" name="Google Shape;4068;p20"/>
                <p:cNvSpPr/>
                <p:nvPr/>
              </p:nvSpPr>
              <p:spPr>
                <a:xfrm>
                  <a:off x="31944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9" name="Google Shape;4069;p20"/>
                <p:cNvSpPr/>
                <p:nvPr/>
              </p:nvSpPr>
              <p:spPr>
                <a:xfrm>
                  <a:off x="32346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0" name="Google Shape;4070;p20"/>
                <p:cNvSpPr/>
                <p:nvPr/>
              </p:nvSpPr>
              <p:spPr>
                <a:xfrm>
                  <a:off x="3217350" y="4237250"/>
                  <a:ext cx="125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323" extrusionOk="0">
                      <a:moveTo>
                        <a:pt x="310" y="1"/>
                      </a:moveTo>
                      <a:cubicBezTo>
                        <a:pt x="132" y="1"/>
                        <a:pt x="1" y="144"/>
                        <a:pt x="1" y="322"/>
                      </a:cubicBezTo>
                      <a:lnTo>
                        <a:pt x="144" y="322"/>
                      </a:lnTo>
                      <a:cubicBezTo>
                        <a:pt x="263" y="227"/>
                        <a:pt x="382" y="144"/>
                        <a:pt x="501" y="60"/>
                      </a:cubicBezTo>
                      <a:cubicBezTo>
                        <a:pt x="441" y="13"/>
                        <a:pt x="382" y="1"/>
                        <a:pt x="31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1" name="Google Shape;4071;p20"/>
                <p:cNvSpPr/>
                <p:nvPr/>
              </p:nvSpPr>
              <p:spPr>
                <a:xfrm>
                  <a:off x="31771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43" y="322"/>
                      </a:lnTo>
                      <a:cubicBezTo>
                        <a:pt x="643" y="144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2" name="Google Shape;4072;p20"/>
                <p:cNvSpPr/>
                <p:nvPr/>
              </p:nvSpPr>
              <p:spPr>
                <a:xfrm>
                  <a:off x="32146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3" name="Google Shape;4073;p20"/>
                <p:cNvSpPr/>
                <p:nvPr/>
              </p:nvSpPr>
              <p:spPr>
                <a:xfrm>
                  <a:off x="317450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4" name="Google Shape;4074;p20"/>
                <p:cNvSpPr/>
                <p:nvPr/>
              </p:nvSpPr>
              <p:spPr>
                <a:xfrm>
                  <a:off x="325725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5" name="Google Shape;4075;p20"/>
                <p:cNvSpPr/>
                <p:nvPr/>
              </p:nvSpPr>
              <p:spPr>
                <a:xfrm>
                  <a:off x="321735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6" name="Google Shape;4076;p20"/>
                <p:cNvSpPr/>
                <p:nvPr/>
              </p:nvSpPr>
              <p:spPr>
                <a:xfrm>
                  <a:off x="3194425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7" name="Google Shape;4077;p20"/>
                <p:cNvSpPr/>
                <p:nvPr/>
              </p:nvSpPr>
              <p:spPr>
                <a:xfrm>
                  <a:off x="3237300" y="4217025"/>
                  <a:ext cx="14600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560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cubicBezTo>
                        <a:pt x="0" y="417"/>
                        <a:pt x="36" y="500"/>
                        <a:pt x="108" y="560"/>
                      </a:cubicBezTo>
                      <a:cubicBezTo>
                        <a:pt x="262" y="429"/>
                        <a:pt x="429" y="286"/>
                        <a:pt x="584" y="143"/>
                      </a:cubicBezTo>
                      <a:cubicBezTo>
                        <a:pt x="524" y="60"/>
                        <a:pt x="42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8" name="Google Shape;4078;p20"/>
                <p:cNvSpPr/>
                <p:nvPr/>
              </p:nvSpPr>
              <p:spPr>
                <a:xfrm>
                  <a:off x="31944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9" name="Google Shape;4079;p20"/>
                <p:cNvSpPr/>
                <p:nvPr/>
              </p:nvSpPr>
              <p:spPr>
                <a:xfrm>
                  <a:off x="32346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0" name="Google Shape;4080;p20"/>
                <p:cNvSpPr/>
                <p:nvPr/>
              </p:nvSpPr>
              <p:spPr>
                <a:xfrm>
                  <a:off x="3217350" y="4245300"/>
                  <a:ext cx="3900" cy="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96" extrusionOk="0">
                      <a:moveTo>
                        <a:pt x="1" y="0"/>
                      </a:moveTo>
                      <a:cubicBezTo>
                        <a:pt x="1" y="24"/>
                        <a:pt x="13" y="60"/>
                        <a:pt x="13" y="96"/>
                      </a:cubicBez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1" name="Google Shape;4081;p20"/>
                <p:cNvSpPr/>
                <p:nvPr/>
              </p:nvSpPr>
              <p:spPr>
                <a:xfrm>
                  <a:off x="31372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2" name="Google Shape;4082;p20"/>
                <p:cNvSpPr/>
                <p:nvPr/>
              </p:nvSpPr>
              <p:spPr>
                <a:xfrm>
                  <a:off x="309710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3" name="Google Shape;4083;p20"/>
                <p:cNvSpPr/>
                <p:nvPr/>
              </p:nvSpPr>
              <p:spPr>
                <a:xfrm>
                  <a:off x="3134600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7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4" name="Google Shape;4084;p20"/>
                <p:cNvSpPr/>
                <p:nvPr/>
              </p:nvSpPr>
              <p:spPr>
                <a:xfrm>
                  <a:off x="309442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50" y="0"/>
                      </a:moveTo>
                      <a:cubicBezTo>
                        <a:pt x="443" y="0"/>
                        <a:pt x="436" y="0"/>
                        <a:pt x="429" y="1"/>
                      </a:cubicBezTo>
                      <a:cubicBezTo>
                        <a:pt x="143" y="1"/>
                        <a:pt x="0" y="346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0" y="504"/>
                        <a:pt x="750" y="310"/>
                      </a:cubicBezTo>
                      <a:cubicBezTo>
                        <a:pt x="750" y="139"/>
                        <a:pt x="619" y="0"/>
                        <a:pt x="4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5" name="Google Shape;4085;p20"/>
                <p:cNvSpPr/>
                <p:nvPr/>
              </p:nvSpPr>
              <p:spPr>
                <a:xfrm>
                  <a:off x="311437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6" name="Google Shape;4086;p20"/>
                <p:cNvSpPr/>
                <p:nvPr/>
              </p:nvSpPr>
              <p:spPr>
                <a:xfrm>
                  <a:off x="31545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7" name="Google Shape;4087;p20"/>
                <p:cNvSpPr/>
                <p:nvPr/>
              </p:nvSpPr>
              <p:spPr>
                <a:xfrm>
                  <a:off x="3114375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8" name="Google Shape;4088;p20"/>
                <p:cNvSpPr/>
                <p:nvPr/>
              </p:nvSpPr>
              <p:spPr>
                <a:xfrm>
                  <a:off x="3157225" y="3703850"/>
                  <a:ext cx="14025" cy="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347" extrusionOk="0">
                      <a:moveTo>
                        <a:pt x="1" y="1"/>
                      </a:moveTo>
                      <a:lnTo>
                        <a:pt x="1" y="25"/>
                      </a:lnTo>
                      <a:cubicBezTo>
                        <a:pt x="1" y="203"/>
                        <a:pt x="143" y="346"/>
                        <a:pt x="322" y="346"/>
                      </a:cubicBezTo>
                      <a:cubicBezTo>
                        <a:pt x="405" y="346"/>
                        <a:pt x="501" y="310"/>
                        <a:pt x="560" y="239"/>
                      </a:cubicBezTo>
                      <a:cubicBezTo>
                        <a:pt x="370" y="156"/>
                        <a:pt x="191" y="84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9" name="Google Shape;4089;p20"/>
                <p:cNvSpPr/>
                <p:nvPr/>
              </p:nvSpPr>
              <p:spPr>
                <a:xfrm>
                  <a:off x="31372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0" name="Google Shape;4090;p20"/>
                <p:cNvSpPr/>
                <p:nvPr/>
              </p:nvSpPr>
              <p:spPr>
                <a:xfrm>
                  <a:off x="30971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1" name="Google Shape;4091;p20"/>
                <p:cNvSpPr/>
                <p:nvPr/>
              </p:nvSpPr>
              <p:spPr>
                <a:xfrm>
                  <a:off x="3134400" y="3796725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5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2" name="Google Shape;4092;p20"/>
                <p:cNvSpPr/>
                <p:nvPr/>
              </p:nvSpPr>
              <p:spPr>
                <a:xfrm>
                  <a:off x="3094425" y="37967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3" name="Google Shape;4093;p20"/>
                <p:cNvSpPr/>
                <p:nvPr/>
              </p:nvSpPr>
              <p:spPr>
                <a:xfrm>
                  <a:off x="31771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4" name="Google Shape;4094;p20"/>
                <p:cNvSpPr/>
                <p:nvPr/>
              </p:nvSpPr>
              <p:spPr>
                <a:xfrm>
                  <a:off x="31372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5" name="Google Shape;4095;p20"/>
                <p:cNvSpPr/>
                <p:nvPr/>
              </p:nvSpPr>
              <p:spPr>
                <a:xfrm>
                  <a:off x="311437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6" name="Google Shape;4096;p20"/>
                <p:cNvSpPr/>
                <p:nvPr/>
              </p:nvSpPr>
              <p:spPr>
                <a:xfrm>
                  <a:off x="315455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7" name="Google Shape;4097;p20"/>
                <p:cNvSpPr/>
                <p:nvPr/>
              </p:nvSpPr>
              <p:spPr>
                <a:xfrm>
                  <a:off x="311437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8" name="Google Shape;4098;p20"/>
                <p:cNvSpPr/>
                <p:nvPr/>
              </p:nvSpPr>
              <p:spPr>
                <a:xfrm>
                  <a:off x="315455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9" name="Google Shape;4099;p20"/>
                <p:cNvSpPr/>
                <p:nvPr/>
              </p:nvSpPr>
              <p:spPr>
                <a:xfrm>
                  <a:off x="3137275" y="3916750"/>
                  <a:ext cx="158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0" extrusionOk="0">
                      <a:moveTo>
                        <a:pt x="316" y="1"/>
                      </a:moveTo>
                      <a:cubicBezTo>
                        <a:pt x="296" y="1"/>
                        <a:pt x="275" y="4"/>
                        <a:pt x="251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32" y="319"/>
                      </a:lnTo>
                      <a:cubicBezTo>
                        <a:pt x="632" y="164"/>
                        <a:pt x="537" y="34"/>
                        <a:pt x="382" y="10"/>
                      </a:cubicBezTo>
                      <a:cubicBezTo>
                        <a:pt x="358" y="4"/>
                        <a:pt x="337" y="1"/>
                        <a:pt x="31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0" name="Google Shape;4100;p20"/>
                <p:cNvSpPr/>
                <p:nvPr/>
              </p:nvSpPr>
              <p:spPr>
                <a:xfrm>
                  <a:off x="309710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2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9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1" name="Google Shape;4101;p20"/>
                <p:cNvSpPr/>
                <p:nvPr/>
              </p:nvSpPr>
              <p:spPr>
                <a:xfrm>
                  <a:off x="3134300" y="38768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2" name="Google Shape;4102;p20"/>
                <p:cNvSpPr/>
                <p:nvPr/>
              </p:nvSpPr>
              <p:spPr>
                <a:xfrm>
                  <a:off x="30944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3" name="Google Shape;4103;p20"/>
                <p:cNvSpPr/>
                <p:nvPr/>
              </p:nvSpPr>
              <p:spPr>
                <a:xfrm>
                  <a:off x="31771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4" name="Google Shape;4104;p20"/>
                <p:cNvSpPr/>
                <p:nvPr/>
              </p:nvSpPr>
              <p:spPr>
                <a:xfrm>
                  <a:off x="31372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5" name="Google Shape;4105;p20"/>
                <p:cNvSpPr/>
                <p:nvPr/>
              </p:nvSpPr>
              <p:spPr>
                <a:xfrm>
                  <a:off x="311437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6" name="Google Shape;4106;p20"/>
                <p:cNvSpPr/>
                <p:nvPr/>
              </p:nvSpPr>
              <p:spPr>
                <a:xfrm>
                  <a:off x="315455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7" name="Google Shape;4107;p20"/>
                <p:cNvSpPr/>
                <p:nvPr/>
              </p:nvSpPr>
              <p:spPr>
                <a:xfrm>
                  <a:off x="3114375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2"/>
                      </a:cubicBezTo>
                      <a:cubicBezTo>
                        <a:pt x="143" y="2"/>
                        <a:pt x="0" y="347"/>
                        <a:pt x="203" y="537"/>
                      </a:cubicBezTo>
                      <a:cubicBezTo>
                        <a:pt x="268" y="603"/>
                        <a:pt x="349" y="632"/>
                        <a:pt x="428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40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8" name="Google Shape;4108;p20"/>
                <p:cNvSpPr/>
                <p:nvPr/>
              </p:nvSpPr>
              <p:spPr>
                <a:xfrm>
                  <a:off x="3154550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9" name="Google Shape;4109;p20"/>
                <p:cNvSpPr/>
                <p:nvPr/>
              </p:nvSpPr>
              <p:spPr>
                <a:xfrm>
                  <a:off x="31372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0" name="Google Shape;4110;p20"/>
                <p:cNvSpPr/>
                <p:nvPr/>
              </p:nvSpPr>
              <p:spPr>
                <a:xfrm>
                  <a:off x="30971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1" name="Google Shape;4111;p20"/>
                <p:cNvSpPr/>
                <p:nvPr/>
              </p:nvSpPr>
              <p:spPr>
                <a:xfrm>
                  <a:off x="31346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2" name="Google Shape;4112;p20"/>
                <p:cNvSpPr/>
                <p:nvPr/>
              </p:nvSpPr>
              <p:spPr>
                <a:xfrm>
                  <a:off x="30944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3" name="Google Shape;4113;p20"/>
                <p:cNvSpPr/>
                <p:nvPr/>
              </p:nvSpPr>
              <p:spPr>
                <a:xfrm>
                  <a:off x="31771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4" name="Google Shape;4114;p20"/>
                <p:cNvSpPr/>
                <p:nvPr/>
              </p:nvSpPr>
              <p:spPr>
                <a:xfrm>
                  <a:off x="31372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5" name="Google Shape;4115;p20"/>
                <p:cNvSpPr/>
                <p:nvPr/>
              </p:nvSpPr>
              <p:spPr>
                <a:xfrm>
                  <a:off x="311437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6" name="Google Shape;4116;p20"/>
                <p:cNvSpPr/>
                <p:nvPr/>
              </p:nvSpPr>
              <p:spPr>
                <a:xfrm>
                  <a:off x="315455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7" name="Google Shape;4117;p20"/>
                <p:cNvSpPr/>
                <p:nvPr/>
              </p:nvSpPr>
              <p:spPr>
                <a:xfrm>
                  <a:off x="3114375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3" y="1"/>
                        <a:pt x="0" y="347"/>
                        <a:pt x="203" y="537"/>
                      </a:cubicBezTo>
                      <a:cubicBezTo>
                        <a:pt x="268" y="603"/>
                        <a:pt x="349" y="632"/>
                        <a:pt x="428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39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8" name="Google Shape;4118;p20"/>
                <p:cNvSpPr/>
                <p:nvPr/>
              </p:nvSpPr>
              <p:spPr>
                <a:xfrm>
                  <a:off x="3154550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3" y="0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9" name="Google Shape;4119;p20"/>
                <p:cNvSpPr/>
                <p:nvPr/>
              </p:nvSpPr>
              <p:spPr>
                <a:xfrm>
                  <a:off x="3137275" y="4076900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6" y="0"/>
                        <a:pt x="275" y="3"/>
                        <a:pt x="251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32" y="319"/>
                      </a:lnTo>
                      <a:cubicBezTo>
                        <a:pt x="632" y="164"/>
                        <a:pt x="537" y="33"/>
                        <a:pt x="382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0" name="Google Shape;4120;p20"/>
                <p:cNvSpPr/>
                <p:nvPr/>
              </p:nvSpPr>
              <p:spPr>
                <a:xfrm>
                  <a:off x="309710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1" name="Google Shape;4121;p20"/>
                <p:cNvSpPr/>
                <p:nvPr/>
              </p:nvSpPr>
              <p:spPr>
                <a:xfrm>
                  <a:off x="31346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2" name="Google Shape;4122;p20"/>
                <p:cNvSpPr/>
                <p:nvPr/>
              </p:nvSpPr>
              <p:spPr>
                <a:xfrm>
                  <a:off x="30944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3" name="Google Shape;4123;p20"/>
                <p:cNvSpPr/>
                <p:nvPr/>
              </p:nvSpPr>
              <p:spPr>
                <a:xfrm>
                  <a:off x="3177175" y="400480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4"/>
                        <a:pt x="161" y="322"/>
                        <a:pt x="322" y="322"/>
                      </a:cubicBezTo>
                      <a:cubicBezTo>
                        <a:pt x="483" y="322"/>
                        <a:pt x="643" y="214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4" name="Google Shape;4124;p20"/>
                <p:cNvSpPr/>
                <p:nvPr/>
              </p:nvSpPr>
              <p:spPr>
                <a:xfrm>
                  <a:off x="313727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489" y="311"/>
                        <a:pt x="632" y="168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5" name="Google Shape;4125;p20"/>
                <p:cNvSpPr/>
                <p:nvPr/>
              </p:nvSpPr>
              <p:spPr>
                <a:xfrm>
                  <a:off x="311467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17" y="1"/>
                      </a:moveTo>
                      <a:cubicBezTo>
                        <a:pt x="131" y="1"/>
                        <a:pt x="0" y="346"/>
                        <a:pt x="191" y="548"/>
                      </a:cubicBezTo>
                      <a:cubicBezTo>
                        <a:pt x="257" y="614"/>
                        <a:pt x="338" y="644"/>
                        <a:pt x="417" y="644"/>
                      </a:cubicBezTo>
                      <a:cubicBezTo>
                        <a:pt x="581" y="644"/>
                        <a:pt x="738" y="519"/>
                        <a:pt x="738" y="334"/>
                      </a:cubicBezTo>
                      <a:cubicBezTo>
                        <a:pt x="750" y="144"/>
                        <a:pt x="595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6" name="Google Shape;4126;p20"/>
                <p:cNvSpPr/>
                <p:nvPr/>
              </p:nvSpPr>
              <p:spPr>
                <a:xfrm>
                  <a:off x="31545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7" name="Google Shape;4127;p20"/>
                <p:cNvSpPr/>
                <p:nvPr/>
              </p:nvSpPr>
              <p:spPr>
                <a:xfrm>
                  <a:off x="311437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8" name="Google Shape;4128;p20"/>
                <p:cNvSpPr/>
                <p:nvPr/>
              </p:nvSpPr>
              <p:spPr>
                <a:xfrm>
                  <a:off x="315455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9" name="Google Shape;4129;p20"/>
                <p:cNvSpPr/>
                <p:nvPr/>
              </p:nvSpPr>
              <p:spPr>
                <a:xfrm>
                  <a:off x="3137275" y="4157200"/>
                  <a:ext cx="158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32" y="310"/>
                      </a:lnTo>
                      <a:cubicBezTo>
                        <a:pt x="632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0" name="Google Shape;4130;p20"/>
                <p:cNvSpPr/>
                <p:nvPr/>
              </p:nvSpPr>
              <p:spPr>
                <a:xfrm>
                  <a:off x="309710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3" y="310"/>
                      </a:lnTo>
                      <a:cubicBezTo>
                        <a:pt x="643" y="167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1" name="Google Shape;4131;p20"/>
                <p:cNvSpPr/>
                <p:nvPr/>
              </p:nvSpPr>
              <p:spPr>
                <a:xfrm>
                  <a:off x="3134400" y="4117300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5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2" name="Google Shape;4132;p20"/>
                <p:cNvSpPr/>
                <p:nvPr/>
              </p:nvSpPr>
              <p:spPr>
                <a:xfrm>
                  <a:off x="3094425" y="41173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3" name="Google Shape;4133;p20"/>
                <p:cNvSpPr/>
                <p:nvPr/>
              </p:nvSpPr>
              <p:spPr>
                <a:xfrm>
                  <a:off x="31771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4" name="Google Shape;4134;p20"/>
                <p:cNvSpPr/>
                <p:nvPr/>
              </p:nvSpPr>
              <p:spPr>
                <a:xfrm>
                  <a:off x="31372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5" name="Google Shape;4135;p20"/>
                <p:cNvSpPr/>
                <p:nvPr/>
              </p:nvSpPr>
              <p:spPr>
                <a:xfrm>
                  <a:off x="311437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6" name="Google Shape;4136;p20"/>
                <p:cNvSpPr/>
                <p:nvPr/>
              </p:nvSpPr>
              <p:spPr>
                <a:xfrm>
                  <a:off x="31545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7" name="Google Shape;4137;p20"/>
                <p:cNvSpPr/>
                <p:nvPr/>
              </p:nvSpPr>
              <p:spPr>
                <a:xfrm>
                  <a:off x="311437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8" name="Google Shape;4138;p20"/>
                <p:cNvSpPr/>
                <p:nvPr/>
              </p:nvSpPr>
              <p:spPr>
                <a:xfrm>
                  <a:off x="315455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9" name="Google Shape;4139;p20"/>
                <p:cNvSpPr/>
                <p:nvPr/>
              </p:nvSpPr>
              <p:spPr>
                <a:xfrm>
                  <a:off x="31372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32" y="144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0" name="Google Shape;4140;p20"/>
                <p:cNvSpPr/>
                <p:nvPr/>
              </p:nvSpPr>
              <p:spPr>
                <a:xfrm>
                  <a:off x="3097100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1" y="144"/>
                        <a:pt x="1" y="322"/>
                      </a:cubicBezTo>
                      <a:lnTo>
                        <a:pt x="643" y="322"/>
                      </a:lnTo>
                      <a:cubicBezTo>
                        <a:pt x="643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1" name="Google Shape;4141;p20"/>
                <p:cNvSpPr/>
                <p:nvPr/>
              </p:nvSpPr>
              <p:spPr>
                <a:xfrm>
                  <a:off x="3134300" y="41970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2" name="Google Shape;4142;p20"/>
                <p:cNvSpPr/>
                <p:nvPr/>
              </p:nvSpPr>
              <p:spPr>
                <a:xfrm>
                  <a:off x="309442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3" name="Google Shape;4143;p20"/>
                <p:cNvSpPr/>
                <p:nvPr/>
              </p:nvSpPr>
              <p:spPr>
                <a:xfrm>
                  <a:off x="31771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4" name="Google Shape;4144;p20"/>
                <p:cNvSpPr/>
                <p:nvPr/>
              </p:nvSpPr>
              <p:spPr>
                <a:xfrm>
                  <a:off x="31372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5" name="Google Shape;4145;p20"/>
                <p:cNvSpPr/>
                <p:nvPr/>
              </p:nvSpPr>
              <p:spPr>
                <a:xfrm>
                  <a:off x="3114375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6" name="Google Shape;4146;p20"/>
                <p:cNvSpPr/>
                <p:nvPr/>
              </p:nvSpPr>
              <p:spPr>
                <a:xfrm>
                  <a:off x="315455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7" name="Google Shape;4147;p20"/>
                <p:cNvSpPr/>
                <p:nvPr/>
              </p:nvSpPr>
              <p:spPr>
                <a:xfrm>
                  <a:off x="311437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8" name="Google Shape;4148;p20"/>
                <p:cNvSpPr/>
                <p:nvPr/>
              </p:nvSpPr>
              <p:spPr>
                <a:xfrm>
                  <a:off x="315455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9" name="Google Shape;4149;p20"/>
                <p:cNvSpPr/>
                <p:nvPr/>
              </p:nvSpPr>
              <p:spPr>
                <a:xfrm>
                  <a:off x="3137275" y="4277150"/>
                  <a:ext cx="14925" cy="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394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cubicBezTo>
                        <a:pt x="1" y="346"/>
                        <a:pt x="1" y="369"/>
                        <a:pt x="1" y="393"/>
                      </a:cubicBezTo>
                      <a:cubicBezTo>
                        <a:pt x="203" y="322"/>
                        <a:pt x="406" y="250"/>
                        <a:pt x="596" y="179"/>
                      </a:cubicBezTo>
                      <a:cubicBezTo>
                        <a:pt x="549" y="72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0" name="Google Shape;4150;p20"/>
                <p:cNvSpPr/>
                <p:nvPr/>
              </p:nvSpPr>
              <p:spPr>
                <a:xfrm>
                  <a:off x="3094425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1" name="Google Shape;4151;p20"/>
                <p:cNvSpPr/>
                <p:nvPr/>
              </p:nvSpPr>
              <p:spPr>
                <a:xfrm>
                  <a:off x="3177175" y="4245300"/>
                  <a:ext cx="161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3" extrusionOk="0">
                      <a:moveTo>
                        <a:pt x="0" y="0"/>
                      </a:moveTo>
                      <a:cubicBezTo>
                        <a:pt x="0" y="209"/>
                        <a:pt x="161" y="313"/>
                        <a:pt x="322" y="313"/>
                      </a:cubicBezTo>
                      <a:cubicBezTo>
                        <a:pt x="483" y="313"/>
                        <a:pt x="643" y="209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2" name="Google Shape;4152;p20"/>
                <p:cNvSpPr/>
                <p:nvPr/>
              </p:nvSpPr>
              <p:spPr>
                <a:xfrm>
                  <a:off x="3137275" y="42453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22" y="310"/>
                      </a:cubicBezTo>
                      <a:cubicBezTo>
                        <a:pt x="489" y="310"/>
                        <a:pt x="644" y="167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3" name="Google Shape;4153;p20"/>
                <p:cNvSpPr/>
                <p:nvPr/>
              </p:nvSpPr>
              <p:spPr>
                <a:xfrm>
                  <a:off x="311437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4" name="Google Shape;4154;p20"/>
                <p:cNvSpPr/>
                <p:nvPr/>
              </p:nvSpPr>
              <p:spPr>
                <a:xfrm>
                  <a:off x="315455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5" name="Google Shape;4155;p20"/>
                <p:cNvSpPr/>
                <p:nvPr/>
              </p:nvSpPr>
              <p:spPr>
                <a:xfrm>
                  <a:off x="3057225" y="3682425"/>
                  <a:ext cx="1610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84" extrusionOk="0">
                      <a:moveTo>
                        <a:pt x="12" y="1"/>
                      </a:moveTo>
                      <a:cubicBezTo>
                        <a:pt x="0" y="24"/>
                        <a:pt x="0" y="48"/>
                        <a:pt x="0" y="84"/>
                      </a:cubicBezTo>
                      <a:lnTo>
                        <a:pt x="643" y="84"/>
                      </a:lnTo>
                      <a:cubicBezTo>
                        <a:pt x="643" y="72"/>
                        <a:pt x="643" y="60"/>
                        <a:pt x="643" y="48"/>
                      </a:cubicBezTo>
                      <a:cubicBezTo>
                        <a:pt x="429" y="24"/>
                        <a:pt x="214" y="13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6" name="Google Shape;4156;p20"/>
                <p:cNvSpPr/>
                <p:nvPr/>
              </p:nvSpPr>
              <p:spPr>
                <a:xfrm>
                  <a:off x="3017025" y="3682425"/>
                  <a:ext cx="1610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84" extrusionOk="0">
                      <a:moveTo>
                        <a:pt x="632" y="1"/>
                      </a:moveTo>
                      <a:cubicBezTo>
                        <a:pt x="525" y="1"/>
                        <a:pt x="429" y="1"/>
                        <a:pt x="322" y="13"/>
                      </a:cubicBezTo>
                      <a:cubicBezTo>
                        <a:pt x="215" y="13"/>
                        <a:pt x="108" y="24"/>
                        <a:pt x="1" y="36"/>
                      </a:cubicBezTo>
                      <a:cubicBezTo>
                        <a:pt x="1" y="48"/>
                        <a:pt x="1" y="60"/>
                        <a:pt x="1" y="84"/>
                      </a:cubicBezTo>
                      <a:lnTo>
                        <a:pt x="644" y="84"/>
                      </a:lnTo>
                      <a:cubicBezTo>
                        <a:pt x="644" y="48"/>
                        <a:pt x="632" y="24"/>
                        <a:pt x="6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7" name="Google Shape;4157;p20"/>
                <p:cNvSpPr/>
                <p:nvPr/>
              </p:nvSpPr>
              <p:spPr>
                <a:xfrm>
                  <a:off x="305722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8" name="Google Shape;4158;p20"/>
                <p:cNvSpPr/>
                <p:nvPr/>
              </p:nvSpPr>
              <p:spPr>
                <a:xfrm>
                  <a:off x="3017025" y="37565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9" name="Google Shape;4159;p20"/>
                <p:cNvSpPr/>
                <p:nvPr/>
              </p:nvSpPr>
              <p:spPr>
                <a:xfrm>
                  <a:off x="3054525" y="3716650"/>
                  <a:ext cx="185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2" extrusionOk="0">
                      <a:moveTo>
                        <a:pt x="430" y="1"/>
                      </a:moveTo>
                      <a:cubicBezTo>
                        <a:pt x="144" y="1"/>
                        <a:pt x="1" y="334"/>
                        <a:pt x="191" y="537"/>
                      </a:cubicBezTo>
                      <a:cubicBezTo>
                        <a:pt x="257" y="602"/>
                        <a:pt x="338" y="631"/>
                        <a:pt x="416" y="631"/>
                      </a:cubicBezTo>
                      <a:cubicBezTo>
                        <a:pt x="581" y="631"/>
                        <a:pt x="739" y="504"/>
                        <a:pt x="739" y="310"/>
                      </a:cubicBezTo>
                      <a:cubicBezTo>
                        <a:pt x="739" y="144"/>
                        <a:pt x="596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0" name="Google Shape;4160;p20"/>
                <p:cNvSpPr/>
                <p:nvPr/>
              </p:nvSpPr>
              <p:spPr>
                <a:xfrm>
                  <a:off x="3014350" y="3716650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37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4"/>
                        <a:pt x="739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1" name="Google Shape;4161;p20"/>
                <p:cNvSpPr/>
                <p:nvPr/>
              </p:nvSpPr>
              <p:spPr>
                <a:xfrm>
                  <a:off x="3097700" y="3686900"/>
                  <a:ext cx="13425" cy="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227" extrusionOk="0">
                      <a:moveTo>
                        <a:pt x="0" y="0"/>
                      </a:moveTo>
                      <a:cubicBezTo>
                        <a:pt x="48" y="131"/>
                        <a:pt x="167" y="226"/>
                        <a:pt x="298" y="226"/>
                      </a:cubicBezTo>
                      <a:cubicBezTo>
                        <a:pt x="393" y="226"/>
                        <a:pt x="477" y="179"/>
                        <a:pt x="536" y="107"/>
                      </a:cubicBezTo>
                      <a:cubicBezTo>
                        <a:pt x="465" y="95"/>
                        <a:pt x="381" y="72"/>
                        <a:pt x="298" y="60"/>
                      </a:cubicBezTo>
                      <a:cubicBezTo>
                        <a:pt x="215" y="36"/>
                        <a:pt x="96" y="2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2" name="Google Shape;4162;p20"/>
                <p:cNvSpPr/>
                <p:nvPr/>
              </p:nvSpPr>
              <p:spPr>
                <a:xfrm>
                  <a:off x="3057225" y="368450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68"/>
                        <a:pt x="143" y="311"/>
                        <a:pt x="322" y="322"/>
                      </a:cubicBezTo>
                      <a:cubicBezTo>
                        <a:pt x="500" y="322"/>
                        <a:pt x="643" y="180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3" name="Google Shape;4163;p20"/>
                <p:cNvSpPr/>
                <p:nvPr/>
              </p:nvSpPr>
              <p:spPr>
                <a:xfrm>
                  <a:off x="303430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4" name="Google Shape;4164;p20"/>
                <p:cNvSpPr/>
                <p:nvPr/>
              </p:nvSpPr>
              <p:spPr>
                <a:xfrm>
                  <a:off x="307447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5" name="Google Shape;4165;p20"/>
                <p:cNvSpPr/>
                <p:nvPr/>
              </p:nvSpPr>
              <p:spPr>
                <a:xfrm>
                  <a:off x="3034300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6" name="Google Shape;4166;p20"/>
                <p:cNvSpPr/>
                <p:nvPr/>
              </p:nvSpPr>
              <p:spPr>
                <a:xfrm>
                  <a:off x="3074175" y="36964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7" name="Google Shape;4167;p20"/>
                <p:cNvSpPr/>
                <p:nvPr/>
              </p:nvSpPr>
              <p:spPr>
                <a:xfrm>
                  <a:off x="30572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8" name="Google Shape;4168;p20"/>
                <p:cNvSpPr/>
                <p:nvPr/>
              </p:nvSpPr>
              <p:spPr>
                <a:xfrm>
                  <a:off x="3017025" y="38366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9" name="Google Shape;4169;p20"/>
                <p:cNvSpPr/>
                <p:nvPr/>
              </p:nvSpPr>
              <p:spPr>
                <a:xfrm>
                  <a:off x="3054525" y="3796700"/>
                  <a:ext cx="18800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2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2"/>
                      </a:cubicBezTo>
                      <a:cubicBezTo>
                        <a:pt x="144" y="2"/>
                        <a:pt x="1" y="347"/>
                        <a:pt x="203" y="549"/>
                      </a:cubicBezTo>
                      <a:cubicBezTo>
                        <a:pt x="267" y="613"/>
                        <a:pt x="346" y="642"/>
                        <a:pt x="423" y="642"/>
                      </a:cubicBezTo>
                      <a:cubicBezTo>
                        <a:pt x="590" y="642"/>
                        <a:pt x="751" y="510"/>
                        <a:pt x="751" y="323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0" name="Google Shape;4170;p20"/>
                <p:cNvSpPr/>
                <p:nvPr/>
              </p:nvSpPr>
              <p:spPr>
                <a:xfrm>
                  <a:off x="3014150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22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7" y="1"/>
                      </a:cubicBezTo>
                      <a:cubicBezTo>
                        <a:pt x="432" y="0"/>
                        <a:pt x="427" y="0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1" name="Google Shape;4171;p20"/>
                <p:cNvSpPr/>
                <p:nvPr/>
              </p:nvSpPr>
              <p:spPr>
                <a:xfrm>
                  <a:off x="3097100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2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2" name="Google Shape;4172;p20"/>
                <p:cNvSpPr/>
                <p:nvPr/>
              </p:nvSpPr>
              <p:spPr>
                <a:xfrm>
                  <a:off x="3057225" y="37645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3" name="Google Shape;4173;p20"/>
                <p:cNvSpPr/>
                <p:nvPr/>
              </p:nvSpPr>
              <p:spPr>
                <a:xfrm>
                  <a:off x="30343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4" name="Google Shape;4174;p20"/>
                <p:cNvSpPr/>
                <p:nvPr/>
              </p:nvSpPr>
              <p:spPr>
                <a:xfrm>
                  <a:off x="3074175" y="381667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5" name="Google Shape;4175;p20"/>
                <p:cNvSpPr/>
                <p:nvPr/>
              </p:nvSpPr>
              <p:spPr>
                <a:xfrm>
                  <a:off x="303430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6" name="Google Shape;4176;p20"/>
                <p:cNvSpPr/>
                <p:nvPr/>
              </p:nvSpPr>
              <p:spPr>
                <a:xfrm>
                  <a:off x="3074175" y="37764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9"/>
                      </a:cubicBezTo>
                      <a:cubicBezTo>
                        <a:pt x="281" y="614"/>
                        <a:pt x="361" y="644"/>
                        <a:pt x="440" y="644"/>
                      </a:cubicBezTo>
                      <a:cubicBezTo>
                        <a:pt x="605" y="644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7" name="Google Shape;4177;p20"/>
                <p:cNvSpPr/>
                <p:nvPr/>
              </p:nvSpPr>
              <p:spPr>
                <a:xfrm>
                  <a:off x="305722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0" y="1"/>
                      </a:moveTo>
                      <a:cubicBezTo>
                        <a:pt x="107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8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8" name="Google Shape;4178;p20"/>
                <p:cNvSpPr/>
                <p:nvPr/>
              </p:nvSpPr>
              <p:spPr>
                <a:xfrm>
                  <a:off x="301702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2" y="1"/>
                      </a:moveTo>
                      <a:cubicBezTo>
                        <a:pt x="301" y="1"/>
                        <a:pt x="281" y="4"/>
                        <a:pt x="263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4"/>
                        <a:pt x="382" y="10"/>
                      </a:cubicBezTo>
                      <a:cubicBezTo>
                        <a:pt x="364" y="4"/>
                        <a:pt x="343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9" name="Google Shape;4179;p20"/>
                <p:cNvSpPr/>
                <p:nvPr/>
              </p:nvSpPr>
              <p:spPr>
                <a:xfrm>
                  <a:off x="30542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0" name="Google Shape;4180;p20"/>
                <p:cNvSpPr/>
                <p:nvPr/>
              </p:nvSpPr>
              <p:spPr>
                <a:xfrm>
                  <a:off x="30140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1" name="Google Shape;4181;p20"/>
                <p:cNvSpPr/>
                <p:nvPr/>
              </p:nvSpPr>
              <p:spPr>
                <a:xfrm>
                  <a:off x="309710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2" name="Google Shape;4182;p20"/>
                <p:cNvSpPr/>
                <p:nvPr/>
              </p:nvSpPr>
              <p:spPr>
                <a:xfrm>
                  <a:off x="3057225" y="38446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3" name="Google Shape;4183;p20"/>
                <p:cNvSpPr/>
                <p:nvPr/>
              </p:nvSpPr>
              <p:spPr>
                <a:xfrm>
                  <a:off x="30343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4" name="Google Shape;4184;p20"/>
                <p:cNvSpPr/>
                <p:nvPr/>
              </p:nvSpPr>
              <p:spPr>
                <a:xfrm>
                  <a:off x="3074175" y="389675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5" name="Google Shape;4185;p20"/>
                <p:cNvSpPr/>
                <p:nvPr/>
              </p:nvSpPr>
              <p:spPr>
                <a:xfrm>
                  <a:off x="3034375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7" y="503"/>
                        <a:pt x="747" y="310"/>
                      </a:cubicBezTo>
                      <a:cubicBezTo>
                        <a:pt x="747" y="144"/>
                        <a:pt x="605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6" name="Google Shape;4186;p20"/>
                <p:cNvSpPr/>
                <p:nvPr/>
              </p:nvSpPr>
              <p:spPr>
                <a:xfrm>
                  <a:off x="307447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7" name="Google Shape;4187;p20"/>
                <p:cNvSpPr/>
                <p:nvPr/>
              </p:nvSpPr>
              <p:spPr>
                <a:xfrm>
                  <a:off x="30572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8" name="Google Shape;4188;p20"/>
                <p:cNvSpPr/>
                <p:nvPr/>
              </p:nvSpPr>
              <p:spPr>
                <a:xfrm>
                  <a:off x="3017025" y="39967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9" name="Google Shape;4189;p20"/>
                <p:cNvSpPr/>
                <p:nvPr/>
              </p:nvSpPr>
              <p:spPr>
                <a:xfrm>
                  <a:off x="3054525" y="3956875"/>
                  <a:ext cx="185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191" y="548"/>
                      </a:cubicBezTo>
                      <a:cubicBezTo>
                        <a:pt x="257" y="613"/>
                        <a:pt x="338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0" name="Google Shape;4190;p20"/>
                <p:cNvSpPr/>
                <p:nvPr/>
              </p:nvSpPr>
              <p:spPr>
                <a:xfrm>
                  <a:off x="3014350" y="3956875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191" y="548"/>
                      </a:cubicBezTo>
                      <a:cubicBezTo>
                        <a:pt x="257" y="613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1" name="Google Shape;4191;p20"/>
                <p:cNvSpPr/>
                <p:nvPr/>
              </p:nvSpPr>
              <p:spPr>
                <a:xfrm>
                  <a:off x="309710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2" name="Google Shape;4192;p20"/>
                <p:cNvSpPr/>
                <p:nvPr/>
              </p:nvSpPr>
              <p:spPr>
                <a:xfrm>
                  <a:off x="3057225" y="39247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3" name="Google Shape;4193;p20"/>
                <p:cNvSpPr/>
                <p:nvPr/>
              </p:nvSpPr>
              <p:spPr>
                <a:xfrm>
                  <a:off x="30343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4" name="Google Shape;4194;p20"/>
                <p:cNvSpPr/>
                <p:nvPr/>
              </p:nvSpPr>
              <p:spPr>
                <a:xfrm>
                  <a:off x="3074175" y="397680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9"/>
                      </a:cubicBezTo>
                      <a:cubicBezTo>
                        <a:pt x="281" y="614"/>
                        <a:pt x="361" y="643"/>
                        <a:pt x="440" y="643"/>
                      </a:cubicBezTo>
                      <a:cubicBezTo>
                        <a:pt x="605" y="643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5" name="Google Shape;4195;p20"/>
                <p:cNvSpPr/>
                <p:nvPr/>
              </p:nvSpPr>
              <p:spPr>
                <a:xfrm>
                  <a:off x="3034375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7" y="503"/>
                        <a:pt x="747" y="310"/>
                      </a:cubicBezTo>
                      <a:cubicBezTo>
                        <a:pt x="747" y="143"/>
                        <a:pt x="605" y="0"/>
                        <a:pt x="426" y="0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6" name="Google Shape;4196;p20"/>
                <p:cNvSpPr/>
                <p:nvPr/>
              </p:nvSpPr>
              <p:spPr>
                <a:xfrm>
                  <a:off x="307447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4" y="0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7" name="Google Shape;4197;p20"/>
                <p:cNvSpPr/>
                <p:nvPr/>
              </p:nvSpPr>
              <p:spPr>
                <a:xfrm>
                  <a:off x="305722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7" y="24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8" name="Google Shape;4198;p20"/>
                <p:cNvSpPr/>
                <p:nvPr/>
              </p:nvSpPr>
              <p:spPr>
                <a:xfrm>
                  <a:off x="301702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2" y="0"/>
                      </a:moveTo>
                      <a:cubicBezTo>
                        <a:pt x="301" y="0"/>
                        <a:pt x="281" y="3"/>
                        <a:pt x="263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3"/>
                        <a:pt x="382" y="9"/>
                      </a:cubicBezTo>
                      <a:cubicBezTo>
                        <a:pt x="364" y="3"/>
                        <a:pt x="343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9" name="Google Shape;4199;p20"/>
                <p:cNvSpPr/>
                <p:nvPr/>
              </p:nvSpPr>
              <p:spPr>
                <a:xfrm>
                  <a:off x="3054525" y="4036925"/>
                  <a:ext cx="185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191" y="549"/>
                      </a:cubicBezTo>
                      <a:cubicBezTo>
                        <a:pt x="257" y="614"/>
                        <a:pt x="338" y="643"/>
                        <a:pt x="416" y="643"/>
                      </a:cubicBezTo>
                      <a:cubicBezTo>
                        <a:pt x="581" y="643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0" name="Google Shape;4200;p20"/>
                <p:cNvSpPr/>
                <p:nvPr/>
              </p:nvSpPr>
              <p:spPr>
                <a:xfrm>
                  <a:off x="3014350" y="403692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191" y="549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1" name="Google Shape;4201;p20"/>
                <p:cNvSpPr/>
                <p:nvPr/>
              </p:nvSpPr>
              <p:spPr>
                <a:xfrm>
                  <a:off x="309710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2" y="202"/>
                        <a:pt x="167" y="304"/>
                        <a:pt x="322" y="304"/>
                      </a:cubicBezTo>
                      <a:cubicBezTo>
                        <a:pt x="477" y="304"/>
                        <a:pt x="632" y="202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2" name="Google Shape;4202;p20"/>
                <p:cNvSpPr/>
                <p:nvPr/>
              </p:nvSpPr>
              <p:spPr>
                <a:xfrm>
                  <a:off x="3057225" y="40050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488" y="322"/>
                        <a:pt x="631" y="168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3" name="Google Shape;4203;p20"/>
                <p:cNvSpPr/>
                <p:nvPr/>
              </p:nvSpPr>
              <p:spPr>
                <a:xfrm>
                  <a:off x="30343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4" name="Google Shape;4204;p20"/>
                <p:cNvSpPr/>
                <p:nvPr/>
              </p:nvSpPr>
              <p:spPr>
                <a:xfrm>
                  <a:off x="307447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5" name="Google Shape;4205;p20"/>
                <p:cNvSpPr/>
                <p:nvPr/>
              </p:nvSpPr>
              <p:spPr>
                <a:xfrm>
                  <a:off x="30343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6" name="Google Shape;4206;p20"/>
                <p:cNvSpPr/>
                <p:nvPr/>
              </p:nvSpPr>
              <p:spPr>
                <a:xfrm>
                  <a:off x="3074175" y="40167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7" name="Google Shape;4207;p20"/>
                <p:cNvSpPr/>
                <p:nvPr/>
              </p:nvSpPr>
              <p:spPr>
                <a:xfrm>
                  <a:off x="305722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7" y="36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8" name="Google Shape;4208;p20"/>
                <p:cNvSpPr/>
                <p:nvPr/>
              </p:nvSpPr>
              <p:spPr>
                <a:xfrm>
                  <a:off x="301702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9" name="Google Shape;4209;p20"/>
                <p:cNvSpPr/>
                <p:nvPr/>
              </p:nvSpPr>
              <p:spPr>
                <a:xfrm>
                  <a:off x="305432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23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8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0" name="Google Shape;4210;p20"/>
                <p:cNvSpPr/>
                <p:nvPr/>
              </p:nvSpPr>
              <p:spPr>
                <a:xfrm>
                  <a:off x="3014150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22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7" y="1"/>
                      </a:cubicBezTo>
                      <a:cubicBezTo>
                        <a:pt x="432" y="0"/>
                        <a:pt x="427" y="0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1" name="Google Shape;4211;p20"/>
                <p:cNvSpPr/>
                <p:nvPr/>
              </p:nvSpPr>
              <p:spPr>
                <a:xfrm>
                  <a:off x="3096800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3" y="1"/>
                      </a:moveTo>
                      <a:cubicBezTo>
                        <a:pt x="1" y="233"/>
                        <a:pt x="170" y="349"/>
                        <a:pt x="338" y="349"/>
                      </a:cubicBezTo>
                      <a:cubicBezTo>
                        <a:pt x="507" y="349"/>
                        <a:pt x="673" y="233"/>
                        <a:pt x="6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2" name="Google Shape;4212;p20"/>
                <p:cNvSpPr/>
                <p:nvPr/>
              </p:nvSpPr>
              <p:spPr>
                <a:xfrm>
                  <a:off x="3057225" y="40848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3" name="Google Shape;4213;p20"/>
                <p:cNvSpPr/>
                <p:nvPr/>
              </p:nvSpPr>
              <p:spPr>
                <a:xfrm>
                  <a:off x="303430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4" name="Google Shape;4214;p20"/>
                <p:cNvSpPr/>
                <p:nvPr/>
              </p:nvSpPr>
              <p:spPr>
                <a:xfrm>
                  <a:off x="307447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5" name="Google Shape;4215;p20"/>
                <p:cNvSpPr/>
                <p:nvPr/>
              </p:nvSpPr>
              <p:spPr>
                <a:xfrm>
                  <a:off x="30343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6" name="Google Shape;4216;p20"/>
                <p:cNvSpPr/>
                <p:nvPr/>
              </p:nvSpPr>
              <p:spPr>
                <a:xfrm>
                  <a:off x="3074175" y="409705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03" y="549"/>
                      </a:cubicBezTo>
                      <a:cubicBezTo>
                        <a:pt x="269" y="614"/>
                        <a:pt x="350" y="644"/>
                        <a:pt x="431" y="644"/>
                      </a:cubicBezTo>
                      <a:cubicBezTo>
                        <a:pt x="599" y="644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7" name="Google Shape;4217;p20"/>
                <p:cNvSpPr/>
                <p:nvPr/>
              </p:nvSpPr>
              <p:spPr>
                <a:xfrm>
                  <a:off x="305722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42" y="0"/>
                      </a:moveTo>
                      <a:cubicBezTo>
                        <a:pt x="335" y="0"/>
                        <a:pt x="329" y="0"/>
                        <a:pt x="322" y="1"/>
                      </a:cubicBez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43" y="322"/>
                      </a:lnTo>
                      <a:cubicBezTo>
                        <a:pt x="643" y="139"/>
                        <a:pt x="511" y="0"/>
                        <a:pt x="34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8" name="Google Shape;4218;p20"/>
                <p:cNvSpPr/>
                <p:nvPr/>
              </p:nvSpPr>
              <p:spPr>
                <a:xfrm>
                  <a:off x="3017025" y="42372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32" y="322"/>
                      </a:lnTo>
                      <a:cubicBezTo>
                        <a:pt x="632" y="144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9" name="Google Shape;4219;p20"/>
                <p:cNvSpPr/>
                <p:nvPr/>
              </p:nvSpPr>
              <p:spPr>
                <a:xfrm>
                  <a:off x="305425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0" name="Google Shape;4220;p20"/>
                <p:cNvSpPr/>
                <p:nvPr/>
              </p:nvSpPr>
              <p:spPr>
                <a:xfrm>
                  <a:off x="301405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1" name="Google Shape;4221;p20"/>
                <p:cNvSpPr/>
                <p:nvPr/>
              </p:nvSpPr>
              <p:spPr>
                <a:xfrm>
                  <a:off x="309710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2" name="Google Shape;4222;p20"/>
                <p:cNvSpPr/>
                <p:nvPr/>
              </p:nvSpPr>
              <p:spPr>
                <a:xfrm>
                  <a:off x="3057225" y="416492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3" name="Google Shape;4223;p20"/>
                <p:cNvSpPr/>
                <p:nvPr/>
              </p:nvSpPr>
              <p:spPr>
                <a:xfrm>
                  <a:off x="303430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4" name="Google Shape;4224;p20"/>
                <p:cNvSpPr/>
                <p:nvPr/>
              </p:nvSpPr>
              <p:spPr>
                <a:xfrm>
                  <a:off x="3074175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5" name="Google Shape;4225;p20"/>
                <p:cNvSpPr/>
                <p:nvPr/>
              </p:nvSpPr>
              <p:spPr>
                <a:xfrm>
                  <a:off x="303430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6" name="Google Shape;4226;p20"/>
                <p:cNvSpPr/>
                <p:nvPr/>
              </p:nvSpPr>
              <p:spPr>
                <a:xfrm>
                  <a:off x="3074175" y="417712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8"/>
                      </a:cubicBezTo>
                      <a:cubicBezTo>
                        <a:pt x="281" y="614"/>
                        <a:pt x="361" y="643"/>
                        <a:pt x="440" y="643"/>
                      </a:cubicBezTo>
                      <a:cubicBezTo>
                        <a:pt x="605" y="643"/>
                        <a:pt x="763" y="515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7" name="Google Shape;4227;p20"/>
                <p:cNvSpPr/>
                <p:nvPr/>
              </p:nvSpPr>
              <p:spPr>
                <a:xfrm>
                  <a:off x="3054250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3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8" name="Google Shape;4228;p20"/>
                <p:cNvSpPr/>
                <p:nvPr/>
              </p:nvSpPr>
              <p:spPr>
                <a:xfrm>
                  <a:off x="3014050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9" name="Google Shape;4229;p20"/>
                <p:cNvSpPr/>
                <p:nvPr/>
              </p:nvSpPr>
              <p:spPr>
                <a:xfrm>
                  <a:off x="3097100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2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0" name="Google Shape;4230;p20"/>
                <p:cNvSpPr/>
                <p:nvPr/>
              </p:nvSpPr>
              <p:spPr>
                <a:xfrm>
                  <a:off x="3057225" y="4245300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0" y="0"/>
                      </a:moveTo>
                      <a:cubicBezTo>
                        <a:pt x="0" y="167"/>
                        <a:pt x="143" y="310"/>
                        <a:pt x="322" y="310"/>
                      </a:cubicBezTo>
                      <a:cubicBezTo>
                        <a:pt x="329" y="310"/>
                        <a:pt x="335" y="311"/>
                        <a:pt x="342" y="311"/>
                      </a:cubicBezTo>
                      <a:cubicBezTo>
                        <a:pt x="511" y="311"/>
                        <a:pt x="643" y="172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1" name="Google Shape;4231;p20"/>
                <p:cNvSpPr/>
                <p:nvPr/>
              </p:nvSpPr>
              <p:spPr>
                <a:xfrm>
                  <a:off x="3038175" y="4297075"/>
                  <a:ext cx="14000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180" extrusionOk="0">
                      <a:moveTo>
                        <a:pt x="274" y="1"/>
                      </a:moveTo>
                      <a:cubicBezTo>
                        <a:pt x="155" y="1"/>
                        <a:pt x="48" y="72"/>
                        <a:pt x="0" y="180"/>
                      </a:cubicBezTo>
                      <a:lnTo>
                        <a:pt x="191" y="180"/>
                      </a:lnTo>
                      <a:cubicBezTo>
                        <a:pt x="310" y="180"/>
                        <a:pt x="441" y="180"/>
                        <a:pt x="560" y="168"/>
                      </a:cubicBezTo>
                      <a:cubicBezTo>
                        <a:pt x="500" y="72"/>
                        <a:pt x="393" y="1"/>
                        <a:pt x="2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2" name="Google Shape;4232;p20"/>
                <p:cNvSpPr/>
                <p:nvPr/>
              </p:nvSpPr>
              <p:spPr>
                <a:xfrm>
                  <a:off x="3079550" y="4297375"/>
                  <a:ext cx="9550" cy="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85" extrusionOk="0">
                      <a:moveTo>
                        <a:pt x="226" y="1"/>
                      </a:moveTo>
                      <a:cubicBezTo>
                        <a:pt x="143" y="1"/>
                        <a:pt x="60" y="25"/>
                        <a:pt x="0" y="84"/>
                      </a:cubicBezTo>
                      <a:cubicBezTo>
                        <a:pt x="131" y="72"/>
                        <a:pt x="250" y="60"/>
                        <a:pt x="381" y="37"/>
                      </a:cubicBezTo>
                      <a:cubicBezTo>
                        <a:pt x="333" y="13"/>
                        <a:pt x="274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3" name="Google Shape;4233;p20"/>
                <p:cNvSpPr/>
                <p:nvPr/>
              </p:nvSpPr>
              <p:spPr>
                <a:xfrm>
                  <a:off x="303430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4" name="Google Shape;4234;p20"/>
                <p:cNvSpPr/>
                <p:nvPr/>
              </p:nvSpPr>
              <p:spPr>
                <a:xfrm>
                  <a:off x="307447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5" name="Google Shape;4235;p20"/>
                <p:cNvSpPr/>
                <p:nvPr/>
              </p:nvSpPr>
              <p:spPr>
                <a:xfrm>
                  <a:off x="2977150" y="37565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10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31" y="322"/>
                      </a:lnTo>
                      <a:cubicBezTo>
                        <a:pt x="631" y="143"/>
                        <a:pt x="488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6" name="Google Shape;4236;p20"/>
                <p:cNvSpPr/>
                <p:nvPr/>
              </p:nvSpPr>
              <p:spPr>
                <a:xfrm>
                  <a:off x="293695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7" name="Google Shape;4237;p20"/>
                <p:cNvSpPr/>
                <p:nvPr/>
              </p:nvSpPr>
              <p:spPr>
                <a:xfrm>
                  <a:off x="297417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4"/>
                        <a:pt x="750" y="310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8" name="Google Shape;4238;p20"/>
                <p:cNvSpPr/>
                <p:nvPr/>
              </p:nvSpPr>
              <p:spPr>
                <a:xfrm>
                  <a:off x="293427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7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9" name="Google Shape;4239;p20"/>
                <p:cNvSpPr/>
                <p:nvPr/>
              </p:nvSpPr>
              <p:spPr>
                <a:xfrm>
                  <a:off x="3016575" y="3684500"/>
                  <a:ext cx="16850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41" extrusionOk="0">
                      <a:moveTo>
                        <a:pt x="19" y="1"/>
                      </a:moveTo>
                      <a:cubicBezTo>
                        <a:pt x="1" y="227"/>
                        <a:pt x="168" y="340"/>
                        <a:pt x="336" y="340"/>
                      </a:cubicBezTo>
                      <a:cubicBezTo>
                        <a:pt x="504" y="340"/>
                        <a:pt x="674" y="227"/>
                        <a:pt x="66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0" name="Google Shape;4240;p20"/>
                <p:cNvSpPr/>
                <p:nvPr/>
              </p:nvSpPr>
              <p:spPr>
                <a:xfrm>
                  <a:off x="2978325" y="3686300"/>
                  <a:ext cx="14625" cy="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251" extrusionOk="0">
                      <a:moveTo>
                        <a:pt x="584" y="0"/>
                      </a:moveTo>
                      <a:cubicBezTo>
                        <a:pt x="382" y="24"/>
                        <a:pt x="191" y="60"/>
                        <a:pt x="1" y="108"/>
                      </a:cubicBezTo>
                      <a:cubicBezTo>
                        <a:pt x="60" y="191"/>
                        <a:pt x="156" y="250"/>
                        <a:pt x="263" y="250"/>
                      </a:cubicBezTo>
                      <a:cubicBezTo>
                        <a:pt x="418" y="250"/>
                        <a:pt x="549" y="143"/>
                        <a:pt x="58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1" name="Google Shape;4241;p20"/>
                <p:cNvSpPr/>
                <p:nvPr/>
              </p:nvSpPr>
              <p:spPr>
                <a:xfrm>
                  <a:off x="295422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2" name="Google Shape;4242;p20"/>
                <p:cNvSpPr/>
                <p:nvPr/>
              </p:nvSpPr>
              <p:spPr>
                <a:xfrm>
                  <a:off x="299440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3" name="Google Shape;4243;p20"/>
                <p:cNvSpPr/>
                <p:nvPr/>
              </p:nvSpPr>
              <p:spPr>
                <a:xfrm>
                  <a:off x="2954225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4" name="Google Shape;4244;p20"/>
                <p:cNvSpPr/>
                <p:nvPr/>
              </p:nvSpPr>
              <p:spPr>
                <a:xfrm>
                  <a:off x="2994400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5" name="Google Shape;4245;p20"/>
                <p:cNvSpPr/>
                <p:nvPr/>
              </p:nvSpPr>
              <p:spPr>
                <a:xfrm>
                  <a:off x="2977150" y="38366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10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31" y="322"/>
                      </a:lnTo>
                      <a:cubicBezTo>
                        <a:pt x="631" y="143"/>
                        <a:pt x="488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6" name="Google Shape;4246;p20"/>
                <p:cNvSpPr/>
                <p:nvPr/>
              </p:nvSpPr>
              <p:spPr>
                <a:xfrm>
                  <a:off x="29369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7" name="Google Shape;4247;p20"/>
                <p:cNvSpPr/>
                <p:nvPr/>
              </p:nvSpPr>
              <p:spPr>
                <a:xfrm>
                  <a:off x="297425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8" name="Google Shape;4248;p20"/>
                <p:cNvSpPr/>
                <p:nvPr/>
              </p:nvSpPr>
              <p:spPr>
                <a:xfrm>
                  <a:off x="2934375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9" name="Google Shape;4249;p20"/>
                <p:cNvSpPr/>
                <p:nvPr/>
              </p:nvSpPr>
              <p:spPr>
                <a:xfrm>
                  <a:off x="3017025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3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0" name="Google Shape;4250;p20"/>
                <p:cNvSpPr/>
                <p:nvPr/>
              </p:nvSpPr>
              <p:spPr>
                <a:xfrm>
                  <a:off x="297685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1" name="Google Shape;4251;p20"/>
                <p:cNvSpPr/>
                <p:nvPr/>
              </p:nvSpPr>
              <p:spPr>
                <a:xfrm>
                  <a:off x="29542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2" name="Google Shape;4252;p20"/>
                <p:cNvSpPr/>
                <p:nvPr/>
              </p:nvSpPr>
              <p:spPr>
                <a:xfrm>
                  <a:off x="29944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3" name="Google Shape;4253;p20"/>
                <p:cNvSpPr/>
                <p:nvPr/>
              </p:nvSpPr>
              <p:spPr>
                <a:xfrm>
                  <a:off x="29542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4" name="Google Shape;4254;p20"/>
                <p:cNvSpPr/>
                <p:nvPr/>
              </p:nvSpPr>
              <p:spPr>
                <a:xfrm>
                  <a:off x="299440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5" name="Google Shape;4255;p20"/>
                <p:cNvSpPr/>
                <p:nvPr/>
              </p:nvSpPr>
              <p:spPr>
                <a:xfrm>
                  <a:off x="2977150" y="3916750"/>
                  <a:ext cx="158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0" extrusionOk="0">
                      <a:moveTo>
                        <a:pt x="316" y="1"/>
                      </a:moveTo>
                      <a:cubicBezTo>
                        <a:pt x="295" y="1"/>
                        <a:pt x="274" y="4"/>
                        <a:pt x="250" y="10"/>
                      </a:cubicBezTo>
                      <a:cubicBezTo>
                        <a:pt x="96" y="34"/>
                        <a:pt x="0" y="164"/>
                        <a:pt x="0" y="319"/>
                      </a:cubicBezTo>
                      <a:lnTo>
                        <a:pt x="631" y="319"/>
                      </a:lnTo>
                      <a:cubicBezTo>
                        <a:pt x="631" y="164"/>
                        <a:pt x="524" y="34"/>
                        <a:pt x="381" y="10"/>
                      </a:cubicBezTo>
                      <a:cubicBezTo>
                        <a:pt x="358" y="4"/>
                        <a:pt x="337" y="1"/>
                        <a:pt x="31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6" name="Google Shape;4256;p20"/>
                <p:cNvSpPr/>
                <p:nvPr/>
              </p:nvSpPr>
              <p:spPr>
                <a:xfrm>
                  <a:off x="29369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1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7" y="25"/>
                        <a:pt x="3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7" name="Google Shape;4257;p20"/>
                <p:cNvSpPr/>
                <p:nvPr/>
              </p:nvSpPr>
              <p:spPr>
                <a:xfrm>
                  <a:off x="29741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8" name="Google Shape;4258;p20"/>
                <p:cNvSpPr/>
                <p:nvPr/>
              </p:nvSpPr>
              <p:spPr>
                <a:xfrm>
                  <a:off x="29342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9" name="Google Shape;4259;p20"/>
                <p:cNvSpPr/>
                <p:nvPr/>
              </p:nvSpPr>
              <p:spPr>
                <a:xfrm>
                  <a:off x="3017025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0" name="Google Shape;4260;p20"/>
                <p:cNvSpPr/>
                <p:nvPr/>
              </p:nvSpPr>
              <p:spPr>
                <a:xfrm>
                  <a:off x="297685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1" name="Google Shape;4261;p20"/>
                <p:cNvSpPr/>
                <p:nvPr/>
              </p:nvSpPr>
              <p:spPr>
                <a:xfrm>
                  <a:off x="29542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2" name="Google Shape;4262;p20"/>
                <p:cNvSpPr/>
                <p:nvPr/>
              </p:nvSpPr>
              <p:spPr>
                <a:xfrm>
                  <a:off x="29944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3" name="Google Shape;4263;p20"/>
                <p:cNvSpPr/>
                <p:nvPr/>
              </p:nvSpPr>
              <p:spPr>
                <a:xfrm>
                  <a:off x="2954300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6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8" y="503"/>
                        <a:pt x="748" y="310"/>
                      </a:cubicBezTo>
                      <a:cubicBezTo>
                        <a:pt x="748" y="144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4" name="Google Shape;4264;p20"/>
                <p:cNvSpPr/>
                <p:nvPr/>
              </p:nvSpPr>
              <p:spPr>
                <a:xfrm>
                  <a:off x="2994400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30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5" name="Google Shape;4265;p20"/>
                <p:cNvSpPr/>
                <p:nvPr/>
              </p:nvSpPr>
              <p:spPr>
                <a:xfrm>
                  <a:off x="29768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55" y="1"/>
                        <a:pt x="0" y="143"/>
                        <a:pt x="12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6" name="Google Shape;4266;p20"/>
                <p:cNvSpPr/>
                <p:nvPr/>
              </p:nvSpPr>
              <p:spPr>
                <a:xfrm>
                  <a:off x="29369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7" name="Google Shape;4267;p20"/>
                <p:cNvSpPr/>
                <p:nvPr/>
              </p:nvSpPr>
              <p:spPr>
                <a:xfrm>
                  <a:off x="29741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8" name="Google Shape;4268;p20"/>
                <p:cNvSpPr/>
                <p:nvPr/>
              </p:nvSpPr>
              <p:spPr>
                <a:xfrm>
                  <a:off x="29342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9" name="Google Shape;4269;p20"/>
                <p:cNvSpPr/>
                <p:nvPr/>
              </p:nvSpPr>
              <p:spPr>
                <a:xfrm>
                  <a:off x="3017025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0" name="Google Shape;4270;p20"/>
                <p:cNvSpPr/>
                <p:nvPr/>
              </p:nvSpPr>
              <p:spPr>
                <a:xfrm>
                  <a:off x="2977150" y="39247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10" y="322"/>
                      </a:cubicBezTo>
                      <a:cubicBezTo>
                        <a:pt x="488" y="322"/>
                        <a:pt x="631" y="179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1" name="Google Shape;4271;p20"/>
                <p:cNvSpPr/>
                <p:nvPr/>
              </p:nvSpPr>
              <p:spPr>
                <a:xfrm>
                  <a:off x="29542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2" name="Google Shape;4272;p20"/>
                <p:cNvSpPr/>
                <p:nvPr/>
              </p:nvSpPr>
              <p:spPr>
                <a:xfrm>
                  <a:off x="29944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3" name="Google Shape;4273;p20"/>
                <p:cNvSpPr/>
                <p:nvPr/>
              </p:nvSpPr>
              <p:spPr>
                <a:xfrm>
                  <a:off x="2954300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6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8" y="503"/>
                        <a:pt x="748" y="310"/>
                      </a:cubicBezTo>
                      <a:cubicBezTo>
                        <a:pt x="748" y="143"/>
                        <a:pt x="605" y="0"/>
                        <a:pt x="426" y="0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4" name="Google Shape;4274;p20"/>
                <p:cNvSpPr/>
                <p:nvPr/>
              </p:nvSpPr>
              <p:spPr>
                <a:xfrm>
                  <a:off x="299440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30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5" name="Google Shape;4275;p20"/>
                <p:cNvSpPr/>
                <p:nvPr/>
              </p:nvSpPr>
              <p:spPr>
                <a:xfrm>
                  <a:off x="2977150" y="4076900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5" y="0"/>
                        <a:pt x="274" y="3"/>
                        <a:pt x="250" y="9"/>
                      </a:cubicBezTo>
                      <a:cubicBezTo>
                        <a:pt x="96" y="33"/>
                        <a:pt x="0" y="164"/>
                        <a:pt x="0" y="319"/>
                      </a:cubicBezTo>
                      <a:lnTo>
                        <a:pt x="631" y="319"/>
                      </a:lnTo>
                      <a:cubicBezTo>
                        <a:pt x="631" y="164"/>
                        <a:pt x="524" y="33"/>
                        <a:pt x="381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6" name="Google Shape;4276;p20"/>
                <p:cNvSpPr/>
                <p:nvPr/>
              </p:nvSpPr>
              <p:spPr>
                <a:xfrm>
                  <a:off x="29369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7" y="24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7" name="Google Shape;4277;p20"/>
                <p:cNvSpPr/>
                <p:nvPr/>
              </p:nvSpPr>
              <p:spPr>
                <a:xfrm>
                  <a:off x="29741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8" name="Google Shape;4278;p20"/>
                <p:cNvSpPr/>
                <p:nvPr/>
              </p:nvSpPr>
              <p:spPr>
                <a:xfrm>
                  <a:off x="29342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9" name="Google Shape;4279;p20"/>
                <p:cNvSpPr/>
                <p:nvPr/>
              </p:nvSpPr>
              <p:spPr>
                <a:xfrm>
                  <a:off x="3017025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2"/>
                        <a:pt x="167" y="304"/>
                        <a:pt x="322" y="304"/>
                      </a:cubicBezTo>
                      <a:cubicBezTo>
                        <a:pt x="477" y="304"/>
                        <a:pt x="632" y="202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0" name="Google Shape;4280;p20"/>
                <p:cNvSpPr/>
                <p:nvPr/>
              </p:nvSpPr>
              <p:spPr>
                <a:xfrm>
                  <a:off x="2977150" y="40050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10" y="322"/>
                      </a:cubicBezTo>
                      <a:cubicBezTo>
                        <a:pt x="488" y="322"/>
                        <a:pt x="631" y="168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1" name="Google Shape;4281;p20"/>
                <p:cNvSpPr/>
                <p:nvPr/>
              </p:nvSpPr>
              <p:spPr>
                <a:xfrm>
                  <a:off x="29542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48"/>
                      </a:cubicBezTo>
                      <a:cubicBezTo>
                        <a:pt x="257" y="614"/>
                        <a:pt x="338" y="644"/>
                        <a:pt x="418" y="644"/>
                      </a:cubicBezTo>
                      <a:cubicBezTo>
                        <a:pt x="583" y="644"/>
                        <a:pt x="743" y="519"/>
                        <a:pt x="751" y="334"/>
                      </a:cubicBezTo>
                      <a:cubicBezTo>
                        <a:pt x="751" y="155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2" name="Google Shape;4282;p20"/>
                <p:cNvSpPr/>
                <p:nvPr/>
              </p:nvSpPr>
              <p:spPr>
                <a:xfrm>
                  <a:off x="29944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20"/>
                <p:cNvSpPr/>
                <p:nvPr/>
              </p:nvSpPr>
              <p:spPr>
                <a:xfrm>
                  <a:off x="2954025" y="4016675"/>
                  <a:ext cx="18975" cy="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7" extrusionOk="0">
                      <a:moveTo>
                        <a:pt x="423" y="1"/>
                      </a:moveTo>
                      <a:cubicBezTo>
                        <a:pt x="146" y="1"/>
                        <a:pt x="0" y="338"/>
                        <a:pt x="199" y="549"/>
                      </a:cubicBezTo>
                      <a:cubicBezTo>
                        <a:pt x="267" y="616"/>
                        <a:pt x="350" y="647"/>
                        <a:pt x="431" y="647"/>
                      </a:cubicBezTo>
                      <a:cubicBezTo>
                        <a:pt x="595" y="647"/>
                        <a:pt x="751" y="525"/>
                        <a:pt x="759" y="335"/>
                      </a:cubicBezTo>
                      <a:cubicBezTo>
                        <a:pt x="759" y="156"/>
                        <a:pt x="616" y="1"/>
                        <a:pt x="437" y="1"/>
                      </a:cubicBezTo>
                      <a:cubicBezTo>
                        <a:pt x="432" y="1"/>
                        <a:pt x="428" y="1"/>
                        <a:pt x="4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4" name="Google Shape;4284;p20"/>
                <p:cNvSpPr/>
                <p:nvPr/>
              </p:nvSpPr>
              <p:spPr>
                <a:xfrm>
                  <a:off x="29944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5" name="Google Shape;4285;p20"/>
                <p:cNvSpPr/>
                <p:nvPr/>
              </p:nvSpPr>
              <p:spPr>
                <a:xfrm>
                  <a:off x="2977150" y="4156975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5" y="0"/>
                        <a:pt x="274" y="3"/>
                        <a:pt x="250" y="9"/>
                      </a:cubicBezTo>
                      <a:cubicBezTo>
                        <a:pt x="96" y="45"/>
                        <a:pt x="0" y="176"/>
                        <a:pt x="0" y="319"/>
                      </a:cubicBezTo>
                      <a:lnTo>
                        <a:pt x="631" y="319"/>
                      </a:lnTo>
                      <a:cubicBezTo>
                        <a:pt x="631" y="176"/>
                        <a:pt x="524" y="45"/>
                        <a:pt x="381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6" name="Google Shape;4286;p20"/>
                <p:cNvSpPr/>
                <p:nvPr/>
              </p:nvSpPr>
              <p:spPr>
                <a:xfrm>
                  <a:off x="29369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7" name="Google Shape;4287;p20"/>
                <p:cNvSpPr/>
                <p:nvPr/>
              </p:nvSpPr>
              <p:spPr>
                <a:xfrm>
                  <a:off x="297425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8" name="Google Shape;4288;p20"/>
                <p:cNvSpPr/>
                <p:nvPr/>
              </p:nvSpPr>
              <p:spPr>
                <a:xfrm>
                  <a:off x="2934375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9" name="Google Shape;4289;p20"/>
                <p:cNvSpPr/>
                <p:nvPr/>
              </p:nvSpPr>
              <p:spPr>
                <a:xfrm>
                  <a:off x="3016575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9" y="1"/>
                      </a:moveTo>
                      <a:cubicBezTo>
                        <a:pt x="1" y="233"/>
                        <a:pt x="168" y="349"/>
                        <a:pt x="336" y="349"/>
                      </a:cubicBezTo>
                      <a:cubicBezTo>
                        <a:pt x="504" y="349"/>
                        <a:pt x="674" y="233"/>
                        <a:pt x="66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0" name="Google Shape;4290;p20"/>
                <p:cNvSpPr/>
                <p:nvPr/>
              </p:nvSpPr>
              <p:spPr>
                <a:xfrm>
                  <a:off x="297685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1" name="Google Shape;4291;p20"/>
                <p:cNvSpPr/>
                <p:nvPr/>
              </p:nvSpPr>
              <p:spPr>
                <a:xfrm>
                  <a:off x="29542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2" name="Google Shape;4292;p20"/>
                <p:cNvSpPr/>
                <p:nvPr/>
              </p:nvSpPr>
              <p:spPr>
                <a:xfrm>
                  <a:off x="299440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3" name="Google Shape;4293;p20"/>
                <p:cNvSpPr/>
                <p:nvPr/>
              </p:nvSpPr>
              <p:spPr>
                <a:xfrm>
                  <a:off x="29542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4" name="Google Shape;4294;p20"/>
                <p:cNvSpPr/>
                <p:nvPr/>
              </p:nvSpPr>
              <p:spPr>
                <a:xfrm>
                  <a:off x="29944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5" name="Google Shape;4295;p20"/>
                <p:cNvSpPr/>
                <p:nvPr/>
              </p:nvSpPr>
              <p:spPr>
                <a:xfrm>
                  <a:off x="2977150" y="42372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10" y="1"/>
                      </a:move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31" y="322"/>
                      </a:lnTo>
                      <a:cubicBezTo>
                        <a:pt x="631" y="144"/>
                        <a:pt x="488" y="1"/>
                        <a:pt x="31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6" name="Google Shape;4296;p20"/>
                <p:cNvSpPr/>
                <p:nvPr/>
              </p:nvSpPr>
              <p:spPr>
                <a:xfrm>
                  <a:off x="2936950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44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7" name="Google Shape;4297;p20"/>
                <p:cNvSpPr/>
                <p:nvPr/>
              </p:nvSpPr>
              <p:spPr>
                <a:xfrm>
                  <a:off x="29741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8" name="Google Shape;4298;p20"/>
                <p:cNvSpPr/>
                <p:nvPr/>
              </p:nvSpPr>
              <p:spPr>
                <a:xfrm>
                  <a:off x="29342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9" name="Google Shape;4299;p20"/>
                <p:cNvSpPr/>
                <p:nvPr/>
              </p:nvSpPr>
              <p:spPr>
                <a:xfrm>
                  <a:off x="3017025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0" name="Google Shape;4300;p20"/>
                <p:cNvSpPr/>
                <p:nvPr/>
              </p:nvSpPr>
              <p:spPr>
                <a:xfrm>
                  <a:off x="2977150" y="416492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10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1" name="Google Shape;4301;p20"/>
                <p:cNvSpPr/>
                <p:nvPr/>
              </p:nvSpPr>
              <p:spPr>
                <a:xfrm>
                  <a:off x="2953925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51" y="143"/>
                        <a:pt x="620" y="12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2" name="Google Shape;4302;p20"/>
                <p:cNvSpPr/>
                <p:nvPr/>
              </p:nvSpPr>
              <p:spPr>
                <a:xfrm>
                  <a:off x="299440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3" name="Google Shape;4303;p20"/>
                <p:cNvSpPr/>
                <p:nvPr/>
              </p:nvSpPr>
              <p:spPr>
                <a:xfrm>
                  <a:off x="29542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4" name="Google Shape;4304;p20"/>
                <p:cNvSpPr/>
                <p:nvPr/>
              </p:nvSpPr>
              <p:spPr>
                <a:xfrm>
                  <a:off x="299440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5" name="Google Shape;4305;p20"/>
                <p:cNvSpPr/>
                <p:nvPr/>
              </p:nvSpPr>
              <p:spPr>
                <a:xfrm>
                  <a:off x="2974175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6" name="Google Shape;4306;p20"/>
                <p:cNvSpPr/>
                <p:nvPr/>
              </p:nvSpPr>
              <p:spPr>
                <a:xfrm>
                  <a:off x="2937250" y="4276850"/>
                  <a:ext cx="17600" cy="1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453" extrusionOk="0">
                      <a:moveTo>
                        <a:pt x="310" y="0"/>
                      </a:moveTo>
                      <a:lnTo>
                        <a:pt x="310" y="12"/>
                      </a:lnTo>
                      <a:cubicBezTo>
                        <a:pt x="168" y="12"/>
                        <a:pt x="37" y="107"/>
                        <a:pt x="1" y="250"/>
                      </a:cubicBezTo>
                      <a:cubicBezTo>
                        <a:pt x="96" y="286"/>
                        <a:pt x="203" y="322"/>
                        <a:pt x="310" y="358"/>
                      </a:cubicBezTo>
                      <a:lnTo>
                        <a:pt x="608" y="453"/>
                      </a:lnTo>
                      <a:cubicBezTo>
                        <a:pt x="703" y="238"/>
                        <a:pt x="537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7" name="Google Shape;4307;p20"/>
                <p:cNvSpPr/>
                <p:nvPr/>
              </p:nvSpPr>
              <p:spPr>
                <a:xfrm>
                  <a:off x="3017025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3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8" name="Google Shape;4308;p20"/>
                <p:cNvSpPr/>
                <p:nvPr/>
              </p:nvSpPr>
              <p:spPr>
                <a:xfrm>
                  <a:off x="2977150" y="4245300"/>
                  <a:ext cx="158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0" extrusionOk="0">
                      <a:moveTo>
                        <a:pt x="0" y="0"/>
                      </a:moveTo>
                      <a:cubicBezTo>
                        <a:pt x="0" y="167"/>
                        <a:pt x="143" y="310"/>
                        <a:pt x="310" y="310"/>
                      </a:cubicBezTo>
                      <a:cubicBezTo>
                        <a:pt x="488" y="310"/>
                        <a:pt x="631" y="167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9" name="Google Shape;4309;p20"/>
                <p:cNvSpPr/>
                <p:nvPr/>
              </p:nvSpPr>
              <p:spPr>
                <a:xfrm>
                  <a:off x="3000375" y="4297075"/>
                  <a:ext cx="10725" cy="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121" extrusionOk="0">
                      <a:moveTo>
                        <a:pt x="191" y="1"/>
                      </a:moveTo>
                      <a:cubicBezTo>
                        <a:pt x="119" y="1"/>
                        <a:pt x="60" y="25"/>
                        <a:pt x="0" y="60"/>
                      </a:cubicBezTo>
                      <a:cubicBezTo>
                        <a:pt x="155" y="84"/>
                        <a:pt x="286" y="108"/>
                        <a:pt x="429" y="120"/>
                      </a:cubicBezTo>
                      <a:cubicBezTo>
                        <a:pt x="369" y="49"/>
                        <a:pt x="274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0" name="Google Shape;4310;p20"/>
                <p:cNvSpPr/>
                <p:nvPr/>
              </p:nvSpPr>
              <p:spPr>
                <a:xfrm>
                  <a:off x="295422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1" name="Google Shape;4311;p20"/>
                <p:cNvSpPr/>
                <p:nvPr/>
              </p:nvSpPr>
              <p:spPr>
                <a:xfrm>
                  <a:off x="299440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2" name="Google Shape;4312;p20"/>
                <p:cNvSpPr/>
                <p:nvPr/>
              </p:nvSpPr>
              <p:spPr>
                <a:xfrm>
                  <a:off x="28967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3" name="Google Shape;4313;p20"/>
                <p:cNvSpPr/>
                <p:nvPr/>
              </p:nvSpPr>
              <p:spPr>
                <a:xfrm>
                  <a:off x="285690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4" name="Google Shape;4314;p20"/>
                <p:cNvSpPr/>
                <p:nvPr/>
              </p:nvSpPr>
              <p:spPr>
                <a:xfrm>
                  <a:off x="2894100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50" y="0"/>
                      </a:moveTo>
                      <a:cubicBezTo>
                        <a:pt x="443" y="0"/>
                        <a:pt x="436" y="0"/>
                        <a:pt x="429" y="1"/>
                      </a:cubicBezTo>
                      <a:cubicBezTo>
                        <a:pt x="143" y="1"/>
                        <a:pt x="0" y="346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51" y="139"/>
                        <a:pt x="619" y="0"/>
                        <a:pt x="4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5" name="Google Shape;4315;p20"/>
                <p:cNvSpPr/>
                <p:nvPr/>
              </p:nvSpPr>
              <p:spPr>
                <a:xfrm>
                  <a:off x="28741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6" name="Google Shape;4316;p20"/>
                <p:cNvSpPr/>
                <p:nvPr/>
              </p:nvSpPr>
              <p:spPr>
                <a:xfrm>
                  <a:off x="29143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7" name="Google Shape;4317;p20"/>
                <p:cNvSpPr/>
                <p:nvPr/>
              </p:nvSpPr>
              <p:spPr>
                <a:xfrm>
                  <a:off x="2917900" y="3702375"/>
                  <a:ext cx="15225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406" extrusionOk="0">
                      <a:moveTo>
                        <a:pt x="584" y="0"/>
                      </a:moveTo>
                      <a:cubicBezTo>
                        <a:pt x="394" y="72"/>
                        <a:pt x="191" y="155"/>
                        <a:pt x="1" y="238"/>
                      </a:cubicBezTo>
                      <a:cubicBezTo>
                        <a:pt x="61" y="346"/>
                        <a:pt x="168" y="405"/>
                        <a:pt x="287" y="405"/>
                      </a:cubicBezTo>
                      <a:cubicBezTo>
                        <a:pt x="453" y="405"/>
                        <a:pt x="596" y="262"/>
                        <a:pt x="608" y="84"/>
                      </a:cubicBezTo>
                      <a:cubicBezTo>
                        <a:pt x="596" y="60"/>
                        <a:pt x="596" y="24"/>
                        <a:pt x="58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8" name="Google Shape;4318;p20"/>
                <p:cNvSpPr/>
                <p:nvPr/>
              </p:nvSpPr>
              <p:spPr>
                <a:xfrm>
                  <a:off x="28967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9" name="Google Shape;4319;p20"/>
                <p:cNvSpPr/>
                <p:nvPr/>
              </p:nvSpPr>
              <p:spPr>
                <a:xfrm>
                  <a:off x="28569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0" name="Google Shape;4320;p20"/>
                <p:cNvSpPr/>
                <p:nvPr/>
              </p:nvSpPr>
              <p:spPr>
                <a:xfrm>
                  <a:off x="2894175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90" y="643"/>
                        <a:pt x="748" y="515"/>
                        <a:pt x="748" y="322"/>
                      </a:cubicBezTo>
                      <a:cubicBezTo>
                        <a:pt x="748" y="143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1" name="Google Shape;4321;p20"/>
                <p:cNvSpPr/>
                <p:nvPr/>
              </p:nvSpPr>
              <p:spPr>
                <a:xfrm>
                  <a:off x="285430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2" name="Google Shape;4322;p20"/>
                <p:cNvSpPr/>
                <p:nvPr/>
              </p:nvSpPr>
              <p:spPr>
                <a:xfrm>
                  <a:off x="2936950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3" y="197"/>
                        <a:pt x="165" y="295"/>
                        <a:pt x="318" y="295"/>
                      </a:cubicBezTo>
                      <a:cubicBezTo>
                        <a:pt x="471" y="295"/>
                        <a:pt x="626" y="197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3" name="Google Shape;4323;p20"/>
                <p:cNvSpPr/>
                <p:nvPr/>
              </p:nvSpPr>
              <p:spPr>
                <a:xfrm>
                  <a:off x="28967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4" name="Google Shape;4324;p20"/>
                <p:cNvSpPr/>
                <p:nvPr/>
              </p:nvSpPr>
              <p:spPr>
                <a:xfrm>
                  <a:off x="287415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5" name="Google Shape;4325;p20"/>
                <p:cNvSpPr/>
                <p:nvPr/>
              </p:nvSpPr>
              <p:spPr>
                <a:xfrm>
                  <a:off x="2914050" y="381667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6" name="Google Shape;4326;p20"/>
                <p:cNvSpPr/>
                <p:nvPr/>
              </p:nvSpPr>
              <p:spPr>
                <a:xfrm>
                  <a:off x="287415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7" name="Google Shape;4327;p20"/>
                <p:cNvSpPr/>
                <p:nvPr/>
              </p:nvSpPr>
              <p:spPr>
                <a:xfrm>
                  <a:off x="2914050" y="37764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50" y="644"/>
                        <a:pt x="431" y="644"/>
                      </a:cubicBezTo>
                      <a:cubicBezTo>
                        <a:pt x="599" y="644"/>
                        <a:pt x="762" y="516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8" name="Google Shape;4328;p20"/>
                <p:cNvSpPr/>
                <p:nvPr/>
              </p:nvSpPr>
              <p:spPr>
                <a:xfrm>
                  <a:off x="289677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3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6" y="25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9" name="Google Shape;4329;p20"/>
                <p:cNvSpPr/>
                <p:nvPr/>
              </p:nvSpPr>
              <p:spPr>
                <a:xfrm>
                  <a:off x="2856900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0" y="1"/>
                      </a:moveTo>
                      <a:cubicBezTo>
                        <a:pt x="298" y="1"/>
                        <a:pt x="274" y="4"/>
                        <a:pt x="250" y="10"/>
                      </a:cubicBezTo>
                      <a:cubicBezTo>
                        <a:pt x="107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81" y="10"/>
                      </a:cubicBezTo>
                      <a:cubicBezTo>
                        <a:pt x="363" y="4"/>
                        <a:pt x="342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0" name="Google Shape;4330;p20"/>
                <p:cNvSpPr/>
                <p:nvPr/>
              </p:nvSpPr>
              <p:spPr>
                <a:xfrm>
                  <a:off x="289410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1" name="Google Shape;4331;p20"/>
                <p:cNvSpPr/>
                <p:nvPr/>
              </p:nvSpPr>
              <p:spPr>
                <a:xfrm>
                  <a:off x="28542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2" name="Google Shape;4332;p20"/>
                <p:cNvSpPr/>
                <p:nvPr/>
              </p:nvSpPr>
              <p:spPr>
                <a:xfrm>
                  <a:off x="293695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3" name="Google Shape;4333;p20"/>
                <p:cNvSpPr/>
                <p:nvPr/>
              </p:nvSpPr>
              <p:spPr>
                <a:xfrm>
                  <a:off x="28967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4" name="Google Shape;4334;p20"/>
                <p:cNvSpPr/>
                <p:nvPr/>
              </p:nvSpPr>
              <p:spPr>
                <a:xfrm>
                  <a:off x="287415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5" name="Google Shape;4335;p20"/>
                <p:cNvSpPr/>
                <p:nvPr/>
              </p:nvSpPr>
              <p:spPr>
                <a:xfrm>
                  <a:off x="2914050" y="389675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6" name="Google Shape;4336;p20"/>
                <p:cNvSpPr/>
                <p:nvPr/>
              </p:nvSpPr>
              <p:spPr>
                <a:xfrm>
                  <a:off x="2874150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29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7" name="Google Shape;4337;p20"/>
                <p:cNvSpPr/>
                <p:nvPr/>
              </p:nvSpPr>
              <p:spPr>
                <a:xfrm>
                  <a:off x="2914425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1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35" y="144"/>
                        <a:pt x="592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8" name="Google Shape;4338;p20"/>
                <p:cNvSpPr/>
                <p:nvPr/>
              </p:nvSpPr>
              <p:spPr>
                <a:xfrm>
                  <a:off x="28967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9" name="Google Shape;4339;p20"/>
                <p:cNvSpPr/>
                <p:nvPr/>
              </p:nvSpPr>
              <p:spPr>
                <a:xfrm>
                  <a:off x="28569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0" name="Google Shape;4340;p20"/>
                <p:cNvSpPr/>
                <p:nvPr/>
              </p:nvSpPr>
              <p:spPr>
                <a:xfrm>
                  <a:off x="28941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1" name="Google Shape;4341;p20"/>
                <p:cNvSpPr/>
                <p:nvPr/>
              </p:nvSpPr>
              <p:spPr>
                <a:xfrm>
                  <a:off x="28542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2" y="548"/>
                      </a:cubicBezTo>
                      <a:cubicBezTo>
                        <a:pt x="268" y="613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2" name="Google Shape;4342;p20"/>
                <p:cNvSpPr/>
                <p:nvPr/>
              </p:nvSpPr>
              <p:spPr>
                <a:xfrm>
                  <a:off x="293695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3" name="Google Shape;4343;p20"/>
                <p:cNvSpPr/>
                <p:nvPr/>
              </p:nvSpPr>
              <p:spPr>
                <a:xfrm>
                  <a:off x="28967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4" name="Google Shape;4344;p20"/>
                <p:cNvSpPr/>
                <p:nvPr/>
              </p:nvSpPr>
              <p:spPr>
                <a:xfrm>
                  <a:off x="287415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5" name="Google Shape;4345;p20"/>
                <p:cNvSpPr/>
                <p:nvPr/>
              </p:nvSpPr>
              <p:spPr>
                <a:xfrm>
                  <a:off x="2914050" y="397680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50" y="643"/>
                        <a:pt x="431" y="643"/>
                      </a:cubicBezTo>
                      <a:cubicBezTo>
                        <a:pt x="599" y="643"/>
                        <a:pt x="762" y="516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6" name="Google Shape;4346;p20"/>
                <p:cNvSpPr/>
                <p:nvPr/>
              </p:nvSpPr>
              <p:spPr>
                <a:xfrm>
                  <a:off x="287415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7" name="Google Shape;4347;p20"/>
                <p:cNvSpPr/>
                <p:nvPr/>
              </p:nvSpPr>
              <p:spPr>
                <a:xfrm>
                  <a:off x="2914425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1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35" y="143"/>
                        <a:pt x="592" y="0"/>
                        <a:pt x="426" y="0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8" name="Google Shape;4348;p20"/>
                <p:cNvSpPr/>
                <p:nvPr/>
              </p:nvSpPr>
              <p:spPr>
                <a:xfrm>
                  <a:off x="289677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6" y="24"/>
                        <a:pt x="3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9" name="Google Shape;4349;p20"/>
                <p:cNvSpPr/>
                <p:nvPr/>
              </p:nvSpPr>
              <p:spPr>
                <a:xfrm>
                  <a:off x="2856900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7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81" y="9"/>
                      </a:cubicBezTo>
                      <a:cubicBezTo>
                        <a:pt x="363" y="3"/>
                        <a:pt x="342" y="0"/>
                        <a:pt x="3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0" name="Google Shape;4350;p20"/>
                <p:cNvSpPr/>
                <p:nvPr/>
              </p:nvSpPr>
              <p:spPr>
                <a:xfrm>
                  <a:off x="28941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1" name="Google Shape;4351;p20"/>
                <p:cNvSpPr/>
                <p:nvPr/>
              </p:nvSpPr>
              <p:spPr>
                <a:xfrm>
                  <a:off x="28542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9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2" name="Google Shape;4352;p20"/>
                <p:cNvSpPr/>
                <p:nvPr/>
              </p:nvSpPr>
              <p:spPr>
                <a:xfrm>
                  <a:off x="293695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2"/>
                        <a:pt x="165" y="304"/>
                        <a:pt x="318" y="304"/>
                      </a:cubicBezTo>
                      <a:cubicBezTo>
                        <a:pt x="471" y="304"/>
                        <a:pt x="626" y="202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3" name="Google Shape;4353;p20"/>
                <p:cNvSpPr/>
                <p:nvPr/>
              </p:nvSpPr>
              <p:spPr>
                <a:xfrm>
                  <a:off x="289677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501" y="322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4" name="Google Shape;4354;p20"/>
                <p:cNvSpPr/>
                <p:nvPr/>
              </p:nvSpPr>
              <p:spPr>
                <a:xfrm>
                  <a:off x="28741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5" name="Google Shape;4355;p20"/>
                <p:cNvSpPr/>
                <p:nvPr/>
              </p:nvSpPr>
              <p:spPr>
                <a:xfrm>
                  <a:off x="29143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4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6" name="Google Shape;4356;p20"/>
                <p:cNvSpPr/>
                <p:nvPr/>
              </p:nvSpPr>
              <p:spPr>
                <a:xfrm>
                  <a:off x="287415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7" name="Google Shape;4357;p20"/>
                <p:cNvSpPr/>
                <p:nvPr/>
              </p:nvSpPr>
              <p:spPr>
                <a:xfrm>
                  <a:off x="2914050" y="40167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8" name="Google Shape;4358;p20"/>
                <p:cNvSpPr/>
                <p:nvPr/>
              </p:nvSpPr>
              <p:spPr>
                <a:xfrm>
                  <a:off x="289677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6" y="36"/>
                        <a:pt x="3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9" name="Google Shape;4359;p20"/>
                <p:cNvSpPr/>
                <p:nvPr/>
              </p:nvSpPr>
              <p:spPr>
                <a:xfrm>
                  <a:off x="2856900" y="4156975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7" y="45"/>
                        <a:pt x="0" y="176"/>
                        <a:pt x="0" y="319"/>
                      </a:cubicBezTo>
                      <a:lnTo>
                        <a:pt x="643" y="319"/>
                      </a:lnTo>
                      <a:cubicBezTo>
                        <a:pt x="643" y="176"/>
                        <a:pt x="536" y="45"/>
                        <a:pt x="381" y="9"/>
                      </a:cubicBezTo>
                      <a:cubicBezTo>
                        <a:pt x="363" y="3"/>
                        <a:pt x="342" y="0"/>
                        <a:pt x="3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0" name="Google Shape;4360;p20"/>
                <p:cNvSpPr/>
                <p:nvPr/>
              </p:nvSpPr>
              <p:spPr>
                <a:xfrm>
                  <a:off x="289417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90" y="643"/>
                        <a:pt x="748" y="515"/>
                        <a:pt x="748" y="322"/>
                      </a:cubicBezTo>
                      <a:cubicBezTo>
                        <a:pt x="748" y="143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1" name="Google Shape;4361;p20"/>
                <p:cNvSpPr/>
                <p:nvPr/>
              </p:nvSpPr>
              <p:spPr>
                <a:xfrm>
                  <a:off x="285430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2" name="Google Shape;4362;p20"/>
                <p:cNvSpPr/>
                <p:nvPr/>
              </p:nvSpPr>
              <p:spPr>
                <a:xfrm>
                  <a:off x="2936525" y="4084850"/>
                  <a:ext cx="1682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350" extrusionOk="0">
                      <a:moveTo>
                        <a:pt x="18" y="1"/>
                      </a:moveTo>
                      <a:cubicBezTo>
                        <a:pt x="0" y="233"/>
                        <a:pt x="167" y="349"/>
                        <a:pt x="335" y="349"/>
                      </a:cubicBezTo>
                      <a:cubicBezTo>
                        <a:pt x="503" y="349"/>
                        <a:pt x="673" y="233"/>
                        <a:pt x="66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3" name="Google Shape;4363;p20"/>
                <p:cNvSpPr/>
                <p:nvPr/>
              </p:nvSpPr>
              <p:spPr>
                <a:xfrm>
                  <a:off x="28967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4" name="Google Shape;4364;p20"/>
                <p:cNvSpPr/>
                <p:nvPr/>
              </p:nvSpPr>
              <p:spPr>
                <a:xfrm>
                  <a:off x="28741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5" name="Google Shape;4365;p20"/>
                <p:cNvSpPr/>
                <p:nvPr/>
              </p:nvSpPr>
              <p:spPr>
                <a:xfrm>
                  <a:off x="29143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6" name="Google Shape;4366;p20"/>
                <p:cNvSpPr/>
                <p:nvPr/>
              </p:nvSpPr>
              <p:spPr>
                <a:xfrm>
                  <a:off x="287415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7" name="Google Shape;4367;p20"/>
                <p:cNvSpPr/>
                <p:nvPr/>
              </p:nvSpPr>
              <p:spPr>
                <a:xfrm>
                  <a:off x="2914050" y="409705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4" y="644"/>
                        <a:pt x="754" y="516"/>
                        <a:pt x="762" y="322"/>
                      </a:cubicBezTo>
                      <a:cubicBezTo>
                        <a:pt x="762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8" name="Google Shape;4368;p20"/>
                <p:cNvSpPr/>
                <p:nvPr/>
              </p:nvSpPr>
              <p:spPr>
                <a:xfrm>
                  <a:off x="28967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44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9" name="Google Shape;4369;p20"/>
                <p:cNvSpPr/>
                <p:nvPr/>
              </p:nvSpPr>
              <p:spPr>
                <a:xfrm>
                  <a:off x="2858375" y="4237250"/>
                  <a:ext cx="146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323" extrusionOk="0">
                      <a:moveTo>
                        <a:pt x="263" y="1"/>
                      </a:moveTo>
                      <a:cubicBezTo>
                        <a:pt x="156" y="1"/>
                        <a:pt x="60" y="48"/>
                        <a:pt x="1" y="132"/>
                      </a:cubicBezTo>
                      <a:lnTo>
                        <a:pt x="251" y="322"/>
                      </a:lnTo>
                      <a:lnTo>
                        <a:pt x="584" y="322"/>
                      </a:lnTo>
                      <a:cubicBezTo>
                        <a:pt x="584" y="144"/>
                        <a:pt x="441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0" name="Google Shape;4370;p20"/>
                <p:cNvSpPr/>
                <p:nvPr/>
              </p:nvSpPr>
              <p:spPr>
                <a:xfrm>
                  <a:off x="289410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1" name="Google Shape;4371;p20"/>
                <p:cNvSpPr/>
                <p:nvPr/>
              </p:nvSpPr>
              <p:spPr>
                <a:xfrm>
                  <a:off x="285422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2" name="Google Shape;4372;p20"/>
                <p:cNvSpPr/>
                <p:nvPr/>
              </p:nvSpPr>
              <p:spPr>
                <a:xfrm>
                  <a:off x="293695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3" name="Google Shape;4373;p20"/>
                <p:cNvSpPr/>
                <p:nvPr/>
              </p:nvSpPr>
              <p:spPr>
                <a:xfrm>
                  <a:off x="28967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4" name="Google Shape;4374;p20"/>
                <p:cNvSpPr/>
                <p:nvPr/>
              </p:nvSpPr>
              <p:spPr>
                <a:xfrm>
                  <a:off x="287415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5" name="Google Shape;4375;p20"/>
                <p:cNvSpPr/>
                <p:nvPr/>
              </p:nvSpPr>
              <p:spPr>
                <a:xfrm>
                  <a:off x="2914050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6" name="Google Shape;4376;p20"/>
                <p:cNvSpPr/>
                <p:nvPr/>
              </p:nvSpPr>
              <p:spPr>
                <a:xfrm>
                  <a:off x="287415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7" name="Google Shape;4377;p20"/>
                <p:cNvSpPr/>
                <p:nvPr/>
              </p:nvSpPr>
              <p:spPr>
                <a:xfrm>
                  <a:off x="2914050" y="417712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8"/>
                      </a:cubicBezTo>
                      <a:cubicBezTo>
                        <a:pt x="268" y="614"/>
                        <a:pt x="350" y="643"/>
                        <a:pt x="431" y="643"/>
                      </a:cubicBezTo>
                      <a:cubicBezTo>
                        <a:pt x="599" y="643"/>
                        <a:pt x="762" y="515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8" name="Google Shape;4378;p20"/>
                <p:cNvSpPr/>
                <p:nvPr/>
              </p:nvSpPr>
              <p:spPr>
                <a:xfrm>
                  <a:off x="2936950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3" y="197"/>
                        <a:pt x="165" y="295"/>
                        <a:pt x="318" y="295"/>
                      </a:cubicBezTo>
                      <a:cubicBezTo>
                        <a:pt x="471" y="295"/>
                        <a:pt x="626" y="197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9" name="Google Shape;4379;p20"/>
                <p:cNvSpPr/>
                <p:nvPr/>
              </p:nvSpPr>
              <p:spPr>
                <a:xfrm>
                  <a:off x="2896775" y="42453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22" y="310"/>
                      </a:cubicBezTo>
                      <a:cubicBezTo>
                        <a:pt x="501" y="310"/>
                        <a:pt x="644" y="167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0" name="Google Shape;4380;p20"/>
                <p:cNvSpPr/>
                <p:nvPr/>
              </p:nvSpPr>
              <p:spPr>
                <a:xfrm>
                  <a:off x="2883375" y="4257200"/>
                  <a:ext cx="8975" cy="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15" extrusionOk="0">
                      <a:moveTo>
                        <a:pt x="1" y="1"/>
                      </a:moveTo>
                      <a:cubicBezTo>
                        <a:pt x="120" y="72"/>
                        <a:pt x="239" y="143"/>
                        <a:pt x="358" y="215"/>
                      </a:cubicBezTo>
                      <a:cubicBezTo>
                        <a:pt x="322" y="84"/>
                        <a:pt x="191" y="1"/>
                        <a:pt x="6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1" name="Google Shape;4381;p20"/>
                <p:cNvSpPr/>
                <p:nvPr/>
              </p:nvSpPr>
              <p:spPr>
                <a:xfrm>
                  <a:off x="291435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2" name="Google Shape;4382;p20"/>
                <p:cNvSpPr/>
                <p:nvPr/>
              </p:nvSpPr>
              <p:spPr>
                <a:xfrm>
                  <a:off x="2832475" y="3764275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3" y="1"/>
                      </a:move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3" name="Google Shape;4383;p20"/>
                <p:cNvSpPr/>
                <p:nvPr/>
              </p:nvSpPr>
              <p:spPr>
                <a:xfrm>
                  <a:off x="2846475" y="3747900"/>
                  <a:ext cx="5675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80" extrusionOk="0">
                      <a:moveTo>
                        <a:pt x="227" y="1"/>
                      </a:moveTo>
                      <a:lnTo>
                        <a:pt x="227" y="1"/>
                      </a:lnTo>
                      <a:cubicBezTo>
                        <a:pt x="143" y="61"/>
                        <a:pt x="72" y="120"/>
                        <a:pt x="0" y="180"/>
                      </a:cubicBezTo>
                      <a:cubicBezTo>
                        <a:pt x="96" y="156"/>
                        <a:pt x="179" y="96"/>
                        <a:pt x="2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4" name="Google Shape;4384;p20"/>
                <p:cNvSpPr/>
                <p:nvPr/>
              </p:nvSpPr>
              <p:spPr>
                <a:xfrm>
                  <a:off x="28167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5" name="Google Shape;4385;p20"/>
                <p:cNvSpPr/>
                <p:nvPr/>
              </p:nvSpPr>
              <p:spPr>
                <a:xfrm>
                  <a:off x="27768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6" name="Google Shape;4386;p20"/>
                <p:cNvSpPr/>
                <p:nvPr/>
              </p:nvSpPr>
              <p:spPr>
                <a:xfrm>
                  <a:off x="2814125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7" name="Google Shape;4387;p20"/>
                <p:cNvSpPr/>
                <p:nvPr/>
              </p:nvSpPr>
              <p:spPr>
                <a:xfrm>
                  <a:off x="285690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8" name="Google Shape;4388;p20"/>
                <p:cNvSpPr/>
                <p:nvPr/>
              </p:nvSpPr>
              <p:spPr>
                <a:xfrm>
                  <a:off x="2824150" y="3764575"/>
                  <a:ext cx="865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23" extrusionOk="0">
                      <a:moveTo>
                        <a:pt x="334" y="1"/>
                      </a:moveTo>
                      <a:cubicBezTo>
                        <a:pt x="227" y="108"/>
                        <a:pt x="108" y="215"/>
                        <a:pt x="1" y="322"/>
                      </a:cubicBezTo>
                      <a:lnTo>
                        <a:pt x="24" y="322"/>
                      </a:lnTo>
                      <a:cubicBezTo>
                        <a:pt x="203" y="322"/>
                        <a:pt x="346" y="179"/>
                        <a:pt x="34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9" name="Google Shape;4389;p20"/>
                <p:cNvSpPr/>
                <p:nvPr/>
              </p:nvSpPr>
              <p:spPr>
                <a:xfrm>
                  <a:off x="2794075" y="3816675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0" name="Google Shape;4390;p20"/>
                <p:cNvSpPr/>
                <p:nvPr/>
              </p:nvSpPr>
              <p:spPr>
                <a:xfrm>
                  <a:off x="283397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1" name="Google Shape;4391;p20"/>
                <p:cNvSpPr/>
                <p:nvPr/>
              </p:nvSpPr>
              <p:spPr>
                <a:xfrm>
                  <a:off x="2806000" y="3784525"/>
                  <a:ext cx="6875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22" extrusionOk="0">
                      <a:moveTo>
                        <a:pt x="274" y="0"/>
                      </a:moveTo>
                      <a:lnTo>
                        <a:pt x="274" y="0"/>
                      </a:lnTo>
                      <a:cubicBezTo>
                        <a:pt x="179" y="108"/>
                        <a:pt x="84" y="215"/>
                        <a:pt x="0" y="322"/>
                      </a:cubicBezTo>
                      <a:cubicBezTo>
                        <a:pt x="155" y="298"/>
                        <a:pt x="274" y="167"/>
                        <a:pt x="27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2" name="Google Shape;4392;p20"/>
                <p:cNvSpPr/>
                <p:nvPr/>
              </p:nvSpPr>
              <p:spPr>
                <a:xfrm>
                  <a:off x="283397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3" name="Google Shape;4393;p20"/>
                <p:cNvSpPr/>
                <p:nvPr/>
              </p:nvSpPr>
              <p:spPr>
                <a:xfrm>
                  <a:off x="2816700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4" y="1"/>
                      </a:moveTo>
                      <a:cubicBezTo>
                        <a:pt x="301" y="1"/>
                        <a:pt x="281" y="4"/>
                        <a:pt x="263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4"/>
                        <a:pt x="394" y="10"/>
                      </a:cubicBezTo>
                      <a:cubicBezTo>
                        <a:pt x="370" y="4"/>
                        <a:pt x="346" y="1"/>
                        <a:pt x="32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4" name="Google Shape;4394;p20"/>
                <p:cNvSpPr/>
                <p:nvPr/>
              </p:nvSpPr>
              <p:spPr>
                <a:xfrm>
                  <a:off x="277682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0" y="1"/>
                      </a:moveTo>
                      <a:cubicBezTo>
                        <a:pt x="108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8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5" name="Google Shape;4395;p20"/>
                <p:cNvSpPr/>
                <p:nvPr/>
              </p:nvSpPr>
              <p:spPr>
                <a:xfrm>
                  <a:off x="28140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6" name="Google Shape;4396;p20"/>
                <p:cNvSpPr/>
                <p:nvPr/>
              </p:nvSpPr>
              <p:spPr>
                <a:xfrm>
                  <a:off x="27741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7" name="Google Shape;4397;p20"/>
                <p:cNvSpPr/>
                <p:nvPr/>
              </p:nvSpPr>
              <p:spPr>
                <a:xfrm>
                  <a:off x="285690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8" name="Google Shape;4398;p20"/>
                <p:cNvSpPr/>
                <p:nvPr/>
              </p:nvSpPr>
              <p:spPr>
                <a:xfrm>
                  <a:off x="281670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9" name="Google Shape;4399;p20"/>
                <p:cNvSpPr/>
                <p:nvPr/>
              </p:nvSpPr>
              <p:spPr>
                <a:xfrm>
                  <a:off x="2794075" y="389675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0" name="Google Shape;4400;p20"/>
                <p:cNvSpPr/>
                <p:nvPr/>
              </p:nvSpPr>
              <p:spPr>
                <a:xfrm>
                  <a:off x="283397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1" name="Google Shape;4401;p20"/>
                <p:cNvSpPr/>
                <p:nvPr/>
              </p:nvSpPr>
              <p:spPr>
                <a:xfrm>
                  <a:off x="2794075" y="3856825"/>
                  <a:ext cx="18800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33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2" name="Google Shape;4402;p20"/>
                <p:cNvSpPr/>
                <p:nvPr/>
              </p:nvSpPr>
              <p:spPr>
                <a:xfrm>
                  <a:off x="2834350" y="3856850"/>
                  <a:ext cx="18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188" y="536"/>
                      </a:cubicBezTo>
                      <a:cubicBezTo>
                        <a:pt x="253" y="602"/>
                        <a:pt x="334" y="631"/>
                        <a:pt x="413" y="631"/>
                      </a:cubicBezTo>
                      <a:cubicBezTo>
                        <a:pt x="578" y="631"/>
                        <a:pt x="736" y="503"/>
                        <a:pt x="736" y="310"/>
                      </a:cubicBezTo>
                      <a:cubicBezTo>
                        <a:pt x="736" y="144"/>
                        <a:pt x="593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3" name="Google Shape;4403;p20"/>
                <p:cNvSpPr/>
                <p:nvPr/>
              </p:nvSpPr>
              <p:spPr>
                <a:xfrm>
                  <a:off x="28167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4" name="Google Shape;4404;p20"/>
                <p:cNvSpPr/>
                <p:nvPr/>
              </p:nvSpPr>
              <p:spPr>
                <a:xfrm>
                  <a:off x="27768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5" name="Google Shape;4405;p20"/>
                <p:cNvSpPr/>
                <p:nvPr/>
              </p:nvSpPr>
              <p:spPr>
                <a:xfrm>
                  <a:off x="28140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6" name="Google Shape;4406;p20"/>
                <p:cNvSpPr/>
                <p:nvPr/>
              </p:nvSpPr>
              <p:spPr>
                <a:xfrm>
                  <a:off x="27741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7" name="Google Shape;4407;p20"/>
                <p:cNvSpPr/>
                <p:nvPr/>
              </p:nvSpPr>
              <p:spPr>
                <a:xfrm>
                  <a:off x="285690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8" name="Google Shape;4408;p20"/>
                <p:cNvSpPr/>
                <p:nvPr/>
              </p:nvSpPr>
              <p:spPr>
                <a:xfrm>
                  <a:off x="281670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9" name="Google Shape;4409;p20"/>
                <p:cNvSpPr/>
                <p:nvPr/>
              </p:nvSpPr>
              <p:spPr>
                <a:xfrm>
                  <a:off x="2794075" y="397680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0" name="Google Shape;4410;p20"/>
                <p:cNvSpPr/>
                <p:nvPr/>
              </p:nvSpPr>
              <p:spPr>
                <a:xfrm>
                  <a:off x="283397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1" name="Google Shape;4411;p20"/>
                <p:cNvSpPr/>
                <p:nvPr/>
              </p:nvSpPr>
              <p:spPr>
                <a:xfrm>
                  <a:off x="2794075" y="3936900"/>
                  <a:ext cx="18800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33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2" name="Google Shape;4412;p20"/>
                <p:cNvSpPr/>
                <p:nvPr/>
              </p:nvSpPr>
              <p:spPr>
                <a:xfrm>
                  <a:off x="2834350" y="3936925"/>
                  <a:ext cx="18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188" y="536"/>
                      </a:cubicBezTo>
                      <a:cubicBezTo>
                        <a:pt x="253" y="602"/>
                        <a:pt x="334" y="631"/>
                        <a:pt x="413" y="631"/>
                      </a:cubicBezTo>
                      <a:cubicBezTo>
                        <a:pt x="578" y="631"/>
                        <a:pt x="736" y="503"/>
                        <a:pt x="736" y="310"/>
                      </a:cubicBezTo>
                      <a:cubicBezTo>
                        <a:pt x="736" y="143"/>
                        <a:pt x="593" y="0"/>
                        <a:pt x="426" y="0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3" name="Google Shape;4413;p20"/>
                <p:cNvSpPr/>
                <p:nvPr/>
              </p:nvSpPr>
              <p:spPr>
                <a:xfrm>
                  <a:off x="2816700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4" y="0"/>
                      </a:moveTo>
                      <a:cubicBezTo>
                        <a:pt x="301" y="0"/>
                        <a:pt x="281" y="3"/>
                        <a:pt x="263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3"/>
                        <a:pt x="394" y="9"/>
                      </a:cubicBezTo>
                      <a:cubicBezTo>
                        <a:pt x="370" y="3"/>
                        <a:pt x="346" y="0"/>
                        <a:pt x="32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4" name="Google Shape;4414;p20"/>
                <p:cNvSpPr/>
                <p:nvPr/>
              </p:nvSpPr>
              <p:spPr>
                <a:xfrm>
                  <a:off x="277682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8" y="24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5" name="Google Shape;4415;p20"/>
                <p:cNvSpPr/>
                <p:nvPr/>
              </p:nvSpPr>
              <p:spPr>
                <a:xfrm>
                  <a:off x="28140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6" name="Google Shape;4416;p20"/>
                <p:cNvSpPr/>
                <p:nvPr/>
              </p:nvSpPr>
              <p:spPr>
                <a:xfrm>
                  <a:off x="277415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7" name="Google Shape;4417;p20"/>
                <p:cNvSpPr/>
                <p:nvPr/>
              </p:nvSpPr>
              <p:spPr>
                <a:xfrm>
                  <a:off x="2856900" y="400480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4"/>
                        <a:pt x="161" y="322"/>
                        <a:pt x="322" y="322"/>
                      </a:cubicBezTo>
                      <a:cubicBezTo>
                        <a:pt x="482" y="322"/>
                        <a:pt x="643" y="214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8" name="Google Shape;4418;p20"/>
                <p:cNvSpPr/>
                <p:nvPr/>
              </p:nvSpPr>
              <p:spPr>
                <a:xfrm>
                  <a:off x="2816700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501" y="311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9" name="Google Shape;4419;p20"/>
                <p:cNvSpPr/>
                <p:nvPr/>
              </p:nvSpPr>
              <p:spPr>
                <a:xfrm>
                  <a:off x="2794075" y="4056875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51" y="644"/>
                        <a:pt x="430" y="644"/>
                      </a:cubicBezTo>
                      <a:cubicBezTo>
                        <a:pt x="594" y="644"/>
                        <a:pt x="751" y="519"/>
                        <a:pt x="751" y="334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0" name="Google Shape;4420;p20"/>
                <p:cNvSpPr/>
                <p:nvPr/>
              </p:nvSpPr>
              <p:spPr>
                <a:xfrm>
                  <a:off x="2834275" y="405687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191" y="548"/>
                      </a:cubicBezTo>
                      <a:cubicBezTo>
                        <a:pt x="256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1" name="Google Shape;4421;p20"/>
                <p:cNvSpPr/>
                <p:nvPr/>
              </p:nvSpPr>
              <p:spPr>
                <a:xfrm>
                  <a:off x="2794075" y="401670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0" y="643"/>
                      </a:cubicBezTo>
                      <a:cubicBezTo>
                        <a:pt x="594" y="643"/>
                        <a:pt x="751" y="518"/>
                        <a:pt x="751" y="334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2" name="Google Shape;4422;p20"/>
                <p:cNvSpPr/>
                <p:nvPr/>
              </p:nvSpPr>
              <p:spPr>
                <a:xfrm>
                  <a:off x="283397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3" name="Google Shape;4423;p20"/>
                <p:cNvSpPr/>
                <p:nvPr/>
              </p:nvSpPr>
              <p:spPr>
                <a:xfrm>
                  <a:off x="281670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4" name="Google Shape;4424;p20"/>
                <p:cNvSpPr/>
                <p:nvPr/>
              </p:nvSpPr>
              <p:spPr>
                <a:xfrm>
                  <a:off x="2781300" y="4157200"/>
                  <a:ext cx="116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310" extrusionOk="0">
                      <a:moveTo>
                        <a:pt x="71" y="0"/>
                      </a:moveTo>
                      <a:cubicBezTo>
                        <a:pt x="48" y="0"/>
                        <a:pt x="24" y="12"/>
                        <a:pt x="0" y="24"/>
                      </a:cubicBezTo>
                      <a:cubicBezTo>
                        <a:pt x="48" y="95"/>
                        <a:pt x="95" y="179"/>
                        <a:pt x="143" y="238"/>
                      </a:cubicBezTo>
                      <a:cubicBezTo>
                        <a:pt x="155" y="262"/>
                        <a:pt x="179" y="286"/>
                        <a:pt x="191" y="310"/>
                      </a:cubicBezTo>
                      <a:lnTo>
                        <a:pt x="464" y="310"/>
                      </a:lnTo>
                      <a:cubicBezTo>
                        <a:pt x="464" y="167"/>
                        <a:pt x="357" y="36"/>
                        <a:pt x="20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5" name="Google Shape;4425;p20"/>
                <p:cNvSpPr/>
                <p:nvPr/>
              </p:nvSpPr>
              <p:spPr>
                <a:xfrm>
                  <a:off x="2814125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6" name="Google Shape;4426;p20"/>
                <p:cNvSpPr/>
                <p:nvPr/>
              </p:nvSpPr>
              <p:spPr>
                <a:xfrm>
                  <a:off x="277422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7" name="Google Shape;4427;p20"/>
                <p:cNvSpPr/>
                <p:nvPr/>
              </p:nvSpPr>
              <p:spPr>
                <a:xfrm>
                  <a:off x="285690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8" name="Google Shape;4428;p20"/>
                <p:cNvSpPr/>
                <p:nvPr/>
              </p:nvSpPr>
              <p:spPr>
                <a:xfrm>
                  <a:off x="281670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9" name="Google Shape;4429;p20"/>
                <p:cNvSpPr/>
                <p:nvPr/>
              </p:nvSpPr>
              <p:spPr>
                <a:xfrm>
                  <a:off x="2794075" y="413695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0" name="Google Shape;4430;p20"/>
                <p:cNvSpPr/>
                <p:nvPr/>
              </p:nvSpPr>
              <p:spPr>
                <a:xfrm>
                  <a:off x="2834275" y="4136950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191" y="548"/>
                      </a:cubicBezTo>
                      <a:cubicBezTo>
                        <a:pt x="256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1" name="Google Shape;4431;p20"/>
                <p:cNvSpPr/>
                <p:nvPr/>
              </p:nvSpPr>
              <p:spPr>
                <a:xfrm>
                  <a:off x="2794075" y="409705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2" name="Google Shape;4432;p20"/>
                <p:cNvSpPr/>
                <p:nvPr/>
              </p:nvSpPr>
              <p:spPr>
                <a:xfrm>
                  <a:off x="283397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3" name="Google Shape;4433;p20"/>
                <p:cNvSpPr/>
                <p:nvPr/>
              </p:nvSpPr>
              <p:spPr>
                <a:xfrm>
                  <a:off x="2817000" y="419707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310" y="0"/>
                      </a:moveTo>
                      <a:cubicBezTo>
                        <a:pt x="156" y="0"/>
                        <a:pt x="25" y="108"/>
                        <a:pt x="1" y="262"/>
                      </a:cubicBezTo>
                      <a:cubicBezTo>
                        <a:pt x="120" y="393"/>
                        <a:pt x="239" y="512"/>
                        <a:pt x="358" y="632"/>
                      </a:cubicBezTo>
                      <a:cubicBezTo>
                        <a:pt x="751" y="572"/>
                        <a:pt x="703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4" name="Google Shape;4434;p20"/>
                <p:cNvSpPr/>
                <p:nvPr/>
              </p:nvSpPr>
              <p:spPr>
                <a:xfrm>
                  <a:off x="285690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5" name="Google Shape;4435;p20"/>
                <p:cNvSpPr/>
                <p:nvPr/>
              </p:nvSpPr>
              <p:spPr>
                <a:xfrm>
                  <a:off x="281670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6" name="Google Shape;4436;p20"/>
                <p:cNvSpPr/>
                <p:nvPr/>
              </p:nvSpPr>
              <p:spPr>
                <a:xfrm>
                  <a:off x="2786050" y="4164925"/>
                  <a:ext cx="6875" cy="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39" extrusionOk="0">
                      <a:moveTo>
                        <a:pt x="1" y="1"/>
                      </a:moveTo>
                      <a:cubicBezTo>
                        <a:pt x="60" y="84"/>
                        <a:pt x="108" y="167"/>
                        <a:pt x="167" y="239"/>
                      </a:cubicBezTo>
                      <a:cubicBezTo>
                        <a:pt x="227" y="179"/>
                        <a:pt x="274" y="96"/>
                        <a:pt x="2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7" name="Google Shape;4437;p20"/>
                <p:cNvSpPr/>
                <p:nvPr/>
              </p:nvSpPr>
              <p:spPr>
                <a:xfrm>
                  <a:off x="2836950" y="4217025"/>
                  <a:ext cx="19075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20" extrusionOk="0">
                      <a:moveTo>
                        <a:pt x="322" y="0"/>
                      </a:moveTo>
                      <a:cubicBezTo>
                        <a:pt x="167" y="0"/>
                        <a:pt x="36" y="107"/>
                        <a:pt x="0" y="250"/>
                      </a:cubicBezTo>
                      <a:cubicBezTo>
                        <a:pt x="155" y="381"/>
                        <a:pt x="298" y="500"/>
                        <a:pt x="441" y="619"/>
                      </a:cubicBezTo>
                      <a:cubicBezTo>
                        <a:pt x="762" y="488"/>
                        <a:pt x="667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8" name="Google Shape;4438;p20"/>
                <p:cNvSpPr/>
                <p:nvPr/>
              </p:nvSpPr>
              <p:spPr>
                <a:xfrm>
                  <a:off x="2797950" y="4177125"/>
                  <a:ext cx="1790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620" extrusionOk="0">
                      <a:moveTo>
                        <a:pt x="275" y="1"/>
                      </a:moveTo>
                      <a:cubicBezTo>
                        <a:pt x="156" y="1"/>
                        <a:pt x="48" y="60"/>
                        <a:pt x="1" y="167"/>
                      </a:cubicBezTo>
                      <a:cubicBezTo>
                        <a:pt x="120" y="310"/>
                        <a:pt x="239" y="477"/>
                        <a:pt x="370" y="620"/>
                      </a:cubicBezTo>
                      <a:cubicBezTo>
                        <a:pt x="715" y="513"/>
                        <a:pt x="644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9" name="Google Shape;4439;p20"/>
                <p:cNvSpPr/>
                <p:nvPr/>
              </p:nvSpPr>
              <p:spPr>
                <a:xfrm>
                  <a:off x="283397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0" name="Google Shape;4440;p20"/>
                <p:cNvSpPr/>
                <p:nvPr/>
              </p:nvSpPr>
              <p:spPr>
                <a:xfrm>
                  <a:off x="2864625" y="4245000"/>
                  <a:ext cx="8375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191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3" y="12"/>
                      </a:lnTo>
                      <a:cubicBezTo>
                        <a:pt x="96" y="72"/>
                        <a:pt x="179" y="131"/>
                        <a:pt x="275" y="191"/>
                      </a:cubicBezTo>
                      <a:cubicBezTo>
                        <a:pt x="310" y="131"/>
                        <a:pt x="334" y="72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1" name="Google Shape;4441;p20"/>
                <p:cNvSpPr/>
                <p:nvPr/>
              </p:nvSpPr>
              <p:spPr>
                <a:xfrm>
                  <a:off x="2740500" y="3916975"/>
                  <a:ext cx="122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311" extrusionOk="0">
                      <a:moveTo>
                        <a:pt x="108" y="1"/>
                      </a:moveTo>
                      <a:cubicBezTo>
                        <a:pt x="96" y="1"/>
                        <a:pt x="84" y="1"/>
                        <a:pt x="72" y="13"/>
                      </a:cubicBezTo>
                      <a:cubicBezTo>
                        <a:pt x="48" y="108"/>
                        <a:pt x="25" y="215"/>
                        <a:pt x="1" y="310"/>
                      </a:cubicBezTo>
                      <a:lnTo>
                        <a:pt x="489" y="310"/>
                      </a:lnTo>
                      <a:cubicBezTo>
                        <a:pt x="489" y="155"/>
                        <a:pt x="382" y="25"/>
                        <a:pt x="2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2" name="Google Shape;4442;p20"/>
                <p:cNvSpPr/>
                <p:nvPr/>
              </p:nvSpPr>
              <p:spPr>
                <a:xfrm>
                  <a:off x="2750325" y="3883650"/>
                  <a:ext cx="2400" cy="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275" extrusionOk="0">
                      <a:moveTo>
                        <a:pt x="96" y="0"/>
                      </a:moveTo>
                      <a:cubicBezTo>
                        <a:pt x="60" y="95"/>
                        <a:pt x="25" y="179"/>
                        <a:pt x="1" y="274"/>
                      </a:cubicBezTo>
                      <a:cubicBezTo>
                        <a:pt x="60" y="215"/>
                        <a:pt x="96" y="131"/>
                        <a:pt x="96" y="48"/>
                      </a:cubicBezTo>
                      <a:cubicBezTo>
                        <a:pt x="96" y="24"/>
                        <a:pt x="96" y="12"/>
                        <a:pt x="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3" name="Google Shape;4443;p20"/>
                <p:cNvSpPr/>
                <p:nvPr/>
              </p:nvSpPr>
              <p:spPr>
                <a:xfrm>
                  <a:off x="2776825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2" y="203"/>
                        <a:pt x="164" y="304"/>
                        <a:pt x="317" y="304"/>
                      </a:cubicBezTo>
                      <a:cubicBezTo>
                        <a:pt x="471" y="304"/>
                        <a:pt x="625" y="203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4" name="Google Shape;4444;p20"/>
                <p:cNvSpPr/>
                <p:nvPr/>
              </p:nvSpPr>
              <p:spPr>
                <a:xfrm>
                  <a:off x="27539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5" name="Google Shape;4445;p20"/>
                <p:cNvSpPr/>
                <p:nvPr/>
              </p:nvSpPr>
              <p:spPr>
                <a:xfrm>
                  <a:off x="2758375" y="3856550"/>
                  <a:ext cx="16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" h="644" extrusionOk="0">
                      <a:moveTo>
                        <a:pt x="250" y="1"/>
                      </a:moveTo>
                      <a:lnTo>
                        <a:pt x="250" y="13"/>
                      </a:lnTo>
                      <a:lnTo>
                        <a:pt x="226" y="13"/>
                      </a:lnTo>
                      <a:cubicBezTo>
                        <a:pt x="155" y="179"/>
                        <a:pt x="72" y="346"/>
                        <a:pt x="0" y="513"/>
                      </a:cubicBezTo>
                      <a:cubicBezTo>
                        <a:pt x="60" y="596"/>
                        <a:pt x="155" y="644"/>
                        <a:pt x="250" y="644"/>
                      </a:cubicBezTo>
                      <a:cubicBezTo>
                        <a:pt x="679" y="644"/>
                        <a:pt x="679" y="1"/>
                        <a:pt x="2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6" name="Google Shape;4446;p20"/>
                <p:cNvSpPr/>
                <p:nvPr/>
              </p:nvSpPr>
              <p:spPr>
                <a:xfrm>
                  <a:off x="2736650" y="3996750"/>
                  <a:ext cx="1607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7" name="Google Shape;4447;p20"/>
                <p:cNvSpPr/>
                <p:nvPr/>
              </p:nvSpPr>
              <p:spPr>
                <a:xfrm>
                  <a:off x="27339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8" name="Google Shape;4448;p20"/>
                <p:cNvSpPr/>
                <p:nvPr/>
              </p:nvSpPr>
              <p:spPr>
                <a:xfrm>
                  <a:off x="2776825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2" y="203"/>
                        <a:pt x="164" y="304"/>
                        <a:pt x="317" y="304"/>
                      </a:cubicBezTo>
                      <a:cubicBezTo>
                        <a:pt x="471" y="304"/>
                        <a:pt x="625" y="203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9" name="Google Shape;4449;p20"/>
                <p:cNvSpPr/>
                <p:nvPr/>
              </p:nvSpPr>
              <p:spPr>
                <a:xfrm>
                  <a:off x="2739325" y="3924725"/>
                  <a:ext cx="134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2" extrusionOk="0">
                      <a:moveTo>
                        <a:pt x="48" y="0"/>
                      </a:moveTo>
                      <a:cubicBezTo>
                        <a:pt x="36" y="84"/>
                        <a:pt x="12" y="155"/>
                        <a:pt x="0" y="238"/>
                      </a:cubicBezTo>
                      <a:cubicBezTo>
                        <a:pt x="60" y="286"/>
                        <a:pt x="131" y="322"/>
                        <a:pt x="215" y="322"/>
                      </a:cubicBezTo>
                      <a:cubicBezTo>
                        <a:pt x="393" y="322"/>
                        <a:pt x="536" y="179"/>
                        <a:pt x="5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0" name="Google Shape;4450;p20"/>
                <p:cNvSpPr/>
                <p:nvPr/>
              </p:nvSpPr>
              <p:spPr>
                <a:xfrm>
                  <a:off x="27539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1" name="Google Shape;4451;p20"/>
                <p:cNvSpPr/>
                <p:nvPr/>
              </p:nvSpPr>
              <p:spPr>
                <a:xfrm>
                  <a:off x="2754000" y="3936925"/>
                  <a:ext cx="186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32" extrusionOk="0">
                      <a:moveTo>
                        <a:pt x="411" y="0"/>
                      </a:moveTo>
                      <a:cubicBezTo>
                        <a:pt x="135" y="0"/>
                        <a:pt x="0" y="337"/>
                        <a:pt x="199" y="536"/>
                      </a:cubicBezTo>
                      <a:cubicBezTo>
                        <a:pt x="265" y="602"/>
                        <a:pt x="345" y="631"/>
                        <a:pt x="424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47" y="143"/>
                        <a:pt x="604" y="0"/>
                        <a:pt x="425" y="0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2" name="Google Shape;4452;p20"/>
                <p:cNvSpPr/>
                <p:nvPr/>
              </p:nvSpPr>
              <p:spPr>
                <a:xfrm>
                  <a:off x="2744975" y="4077125"/>
                  <a:ext cx="775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322" extrusionOk="0">
                      <a:moveTo>
                        <a:pt x="0" y="0"/>
                      </a:moveTo>
                      <a:cubicBezTo>
                        <a:pt x="36" y="107"/>
                        <a:pt x="60" y="215"/>
                        <a:pt x="96" y="322"/>
                      </a:cubicBezTo>
                      <a:lnTo>
                        <a:pt x="310" y="322"/>
                      </a:lnTo>
                      <a:cubicBezTo>
                        <a:pt x="310" y="167"/>
                        <a:pt x="203" y="36"/>
                        <a:pt x="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3" name="Google Shape;4453;p20"/>
                <p:cNvSpPr/>
                <p:nvPr/>
              </p:nvSpPr>
              <p:spPr>
                <a:xfrm>
                  <a:off x="2737225" y="4036925"/>
                  <a:ext cx="182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644" extrusionOk="0">
                      <a:moveTo>
                        <a:pt x="299" y="1"/>
                      </a:moveTo>
                      <a:cubicBezTo>
                        <a:pt x="168" y="1"/>
                        <a:pt x="49" y="84"/>
                        <a:pt x="1" y="203"/>
                      </a:cubicBezTo>
                      <a:cubicBezTo>
                        <a:pt x="25" y="310"/>
                        <a:pt x="37" y="418"/>
                        <a:pt x="60" y="525"/>
                      </a:cubicBezTo>
                      <a:cubicBezTo>
                        <a:pt x="120" y="596"/>
                        <a:pt x="203" y="644"/>
                        <a:pt x="299" y="644"/>
                      </a:cubicBezTo>
                      <a:cubicBezTo>
                        <a:pt x="727" y="644"/>
                        <a:pt x="727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4" name="Google Shape;4454;p20"/>
                <p:cNvSpPr/>
                <p:nvPr/>
              </p:nvSpPr>
              <p:spPr>
                <a:xfrm>
                  <a:off x="2776825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2" y="202"/>
                        <a:pt x="164" y="304"/>
                        <a:pt x="317" y="304"/>
                      </a:cubicBezTo>
                      <a:cubicBezTo>
                        <a:pt x="471" y="304"/>
                        <a:pt x="625" y="202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5" name="Google Shape;4455;p20"/>
                <p:cNvSpPr/>
                <p:nvPr/>
              </p:nvSpPr>
              <p:spPr>
                <a:xfrm>
                  <a:off x="2736650" y="4005075"/>
                  <a:ext cx="1607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500" y="322"/>
                        <a:pt x="643" y="168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6" name="Google Shape;4456;p20"/>
                <p:cNvSpPr/>
                <p:nvPr/>
              </p:nvSpPr>
              <p:spPr>
                <a:xfrm>
                  <a:off x="27539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7" name="Google Shape;4457;p20"/>
                <p:cNvSpPr/>
                <p:nvPr/>
              </p:nvSpPr>
              <p:spPr>
                <a:xfrm>
                  <a:off x="27539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8" name="Google Shape;4458;p20"/>
                <p:cNvSpPr/>
                <p:nvPr/>
              </p:nvSpPr>
              <p:spPr>
                <a:xfrm>
                  <a:off x="2776375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8" y="1"/>
                      </a:moveTo>
                      <a:cubicBezTo>
                        <a:pt x="1" y="233"/>
                        <a:pt x="167" y="349"/>
                        <a:pt x="335" y="349"/>
                      </a:cubicBezTo>
                      <a:cubicBezTo>
                        <a:pt x="504" y="349"/>
                        <a:pt x="673" y="233"/>
                        <a:pt x="66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9" name="Google Shape;4459;p20"/>
                <p:cNvSpPr/>
                <p:nvPr/>
              </p:nvSpPr>
              <p:spPr>
                <a:xfrm>
                  <a:off x="2747350" y="4084850"/>
                  <a:ext cx="5375" cy="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" h="263" extrusionOk="0">
                      <a:moveTo>
                        <a:pt x="1" y="1"/>
                      </a:moveTo>
                      <a:cubicBezTo>
                        <a:pt x="25" y="96"/>
                        <a:pt x="60" y="179"/>
                        <a:pt x="96" y="263"/>
                      </a:cubicBezTo>
                      <a:cubicBezTo>
                        <a:pt x="167" y="203"/>
                        <a:pt x="215" y="108"/>
                        <a:pt x="21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0" name="Google Shape;4460;p20"/>
                <p:cNvSpPr/>
                <p:nvPr/>
              </p:nvSpPr>
              <p:spPr>
                <a:xfrm>
                  <a:off x="2770575" y="4139625"/>
                  <a:ext cx="1800" cy="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20" extrusionOk="0">
                      <a:moveTo>
                        <a:pt x="0" y="1"/>
                      </a:moveTo>
                      <a:lnTo>
                        <a:pt x="72" y="120"/>
                      </a:lnTo>
                      <a:cubicBezTo>
                        <a:pt x="60" y="72"/>
                        <a:pt x="36" y="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1" name="Google Shape;4461;p20"/>
                <p:cNvSpPr/>
                <p:nvPr/>
              </p:nvSpPr>
              <p:spPr>
                <a:xfrm>
                  <a:off x="27539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462" name="Google Shape;4462;p20"/>
              <p:cNvSpPr/>
              <p:nvPr/>
            </p:nvSpPr>
            <p:spPr>
              <a:xfrm>
                <a:off x="2740950" y="3974619"/>
                <a:ext cx="2573240" cy="2476013"/>
              </a:xfrm>
              <a:custGeom>
                <a:avLst/>
                <a:gdLst/>
                <a:ahLst/>
                <a:cxnLst/>
                <a:rect l="l" t="t" r="r" b="b"/>
                <a:pathLst>
                  <a:path w="38815" h="37347" extrusionOk="0">
                    <a:moveTo>
                      <a:pt x="20146" y="722"/>
                    </a:moveTo>
                    <a:cubicBezTo>
                      <a:pt x="30052" y="734"/>
                      <a:pt x="38088" y="8759"/>
                      <a:pt x="38100" y="18677"/>
                    </a:cubicBezTo>
                    <a:cubicBezTo>
                      <a:pt x="38100" y="25928"/>
                      <a:pt x="33719" y="32476"/>
                      <a:pt x="27016" y="35251"/>
                    </a:cubicBezTo>
                    <a:cubicBezTo>
                      <a:pt x="24794" y="36174"/>
                      <a:pt x="22460" y="36622"/>
                      <a:pt x="20146" y="36622"/>
                    </a:cubicBezTo>
                    <a:cubicBezTo>
                      <a:pt x="15476" y="36622"/>
                      <a:pt x="10885" y="34796"/>
                      <a:pt x="7454" y="31357"/>
                    </a:cubicBezTo>
                    <a:cubicBezTo>
                      <a:pt x="2322" y="26226"/>
                      <a:pt x="786" y="18510"/>
                      <a:pt x="3560" y="11807"/>
                    </a:cubicBezTo>
                    <a:cubicBezTo>
                      <a:pt x="6334" y="5092"/>
                      <a:pt x="12883" y="722"/>
                      <a:pt x="20146" y="722"/>
                    </a:cubicBezTo>
                    <a:close/>
                    <a:moveTo>
                      <a:pt x="20143" y="1"/>
                    </a:moveTo>
                    <a:cubicBezTo>
                      <a:pt x="15284" y="1"/>
                      <a:pt x="10508" y="1898"/>
                      <a:pt x="6942" y="5473"/>
                    </a:cubicBezTo>
                    <a:cubicBezTo>
                      <a:pt x="1596" y="10807"/>
                      <a:pt x="0" y="18844"/>
                      <a:pt x="2893" y="25821"/>
                    </a:cubicBezTo>
                    <a:cubicBezTo>
                      <a:pt x="5787" y="32798"/>
                      <a:pt x="12597" y="37346"/>
                      <a:pt x="20146" y="37346"/>
                    </a:cubicBezTo>
                    <a:cubicBezTo>
                      <a:pt x="30456" y="37334"/>
                      <a:pt x="38803" y="28976"/>
                      <a:pt x="38815" y="18677"/>
                    </a:cubicBezTo>
                    <a:cubicBezTo>
                      <a:pt x="38815" y="11117"/>
                      <a:pt x="34266" y="4306"/>
                      <a:pt x="27289" y="1425"/>
                    </a:cubicBezTo>
                    <a:cubicBezTo>
                      <a:pt x="24978" y="466"/>
                      <a:pt x="22550" y="1"/>
                      <a:pt x="201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63" name="Google Shape;4463;p20"/>
            <p:cNvGrpSpPr/>
            <p:nvPr/>
          </p:nvGrpSpPr>
          <p:grpSpPr>
            <a:xfrm>
              <a:off x="144856" y="88897"/>
              <a:ext cx="732095" cy="731943"/>
              <a:chOff x="4884525" y="1246125"/>
              <a:chExt cx="481325" cy="481225"/>
            </a:xfrm>
          </p:grpSpPr>
          <p:sp>
            <p:nvSpPr>
              <p:cNvPr id="4464" name="Google Shape;4464;p20"/>
              <p:cNvSpPr/>
              <p:nvPr/>
            </p:nvSpPr>
            <p:spPr>
              <a:xfrm>
                <a:off x="5087825" y="1457275"/>
                <a:ext cx="159875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5762" extrusionOk="0">
                    <a:moveTo>
                      <a:pt x="3191" y="1"/>
                    </a:moveTo>
                    <a:cubicBezTo>
                      <a:pt x="2412" y="1"/>
                      <a:pt x="1638" y="314"/>
                      <a:pt x="1072" y="936"/>
                    </a:cubicBezTo>
                    <a:cubicBezTo>
                      <a:pt x="1" y="2103"/>
                      <a:pt x="72" y="3925"/>
                      <a:pt x="1251" y="5008"/>
                    </a:cubicBezTo>
                    <a:cubicBezTo>
                      <a:pt x="1800" y="5513"/>
                      <a:pt x="2494" y="5761"/>
                      <a:pt x="3189" y="5761"/>
                    </a:cubicBezTo>
                    <a:cubicBezTo>
                      <a:pt x="3969" y="5761"/>
                      <a:pt x="4749" y="5447"/>
                      <a:pt x="5323" y="4830"/>
                    </a:cubicBezTo>
                    <a:cubicBezTo>
                      <a:pt x="6394" y="3651"/>
                      <a:pt x="6311" y="1829"/>
                      <a:pt x="5144" y="758"/>
                    </a:cubicBezTo>
                    <a:cubicBezTo>
                      <a:pt x="4587" y="252"/>
                      <a:pt x="3887" y="1"/>
                      <a:pt x="319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20"/>
              <p:cNvSpPr/>
              <p:nvPr/>
            </p:nvSpPr>
            <p:spPr>
              <a:xfrm>
                <a:off x="4954175" y="1331250"/>
                <a:ext cx="411675" cy="396100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5844" extrusionOk="0">
                    <a:moveTo>
                      <a:pt x="8546" y="2330"/>
                    </a:moveTo>
                    <a:cubicBezTo>
                      <a:pt x="9264" y="2330"/>
                      <a:pt x="9989" y="2468"/>
                      <a:pt x="10681" y="2751"/>
                    </a:cubicBezTo>
                    <a:cubicBezTo>
                      <a:pt x="12764" y="3620"/>
                      <a:pt x="14133" y="5656"/>
                      <a:pt x="14133" y="7918"/>
                    </a:cubicBezTo>
                    <a:cubicBezTo>
                      <a:pt x="14133" y="11002"/>
                      <a:pt x="11633" y="13514"/>
                      <a:pt x="8537" y="13514"/>
                    </a:cubicBezTo>
                    <a:cubicBezTo>
                      <a:pt x="6275" y="13514"/>
                      <a:pt x="4239" y="12145"/>
                      <a:pt x="3382" y="10061"/>
                    </a:cubicBezTo>
                    <a:cubicBezTo>
                      <a:pt x="2513" y="7966"/>
                      <a:pt x="2989" y="5572"/>
                      <a:pt x="4585" y="3965"/>
                    </a:cubicBezTo>
                    <a:cubicBezTo>
                      <a:pt x="5661" y="2896"/>
                      <a:pt x="7090" y="2330"/>
                      <a:pt x="8546" y="2330"/>
                    </a:cubicBezTo>
                    <a:close/>
                    <a:moveTo>
                      <a:pt x="8537" y="0"/>
                    </a:moveTo>
                    <a:cubicBezTo>
                      <a:pt x="5335" y="0"/>
                      <a:pt x="2453" y="1929"/>
                      <a:pt x="1227" y="4894"/>
                    </a:cubicBezTo>
                    <a:cubicBezTo>
                      <a:pt x="1" y="7847"/>
                      <a:pt x="679" y="11252"/>
                      <a:pt x="2941" y="13526"/>
                    </a:cubicBezTo>
                    <a:cubicBezTo>
                      <a:pt x="4455" y="15039"/>
                      <a:pt x="6479" y="15844"/>
                      <a:pt x="8541" y="15844"/>
                    </a:cubicBezTo>
                    <a:cubicBezTo>
                      <a:pt x="9562" y="15844"/>
                      <a:pt x="10592" y="15646"/>
                      <a:pt x="11574" y="15240"/>
                    </a:cubicBezTo>
                    <a:cubicBezTo>
                      <a:pt x="14526" y="14014"/>
                      <a:pt x="16467" y="11121"/>
                      <a:pt x="16467" y="7918"/>
                    </a:cubicBezTo>
                    <a:cubicBezTo>
                      <a:pt x="16467" y="3548"/>
                      <a:pt x="12919" y="0"/>
                      <a:pt x="8537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20"/>
              <p:cNvSpPr/>
              <p:nvPr/>
            </p:nvSpPr>
            <p:spPr>
              <a:xfrm>
                <a:off x="4884525" y="1246125"/>
                <a:ext cx="283100" cy="283075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11323" extrusionOk="0">
                    <a:moveTo>
                      <a:pt x="11323" y="0"/>
                    </a:moveTo>
                    <a:cubicBezTo>
                      <a:pt x="5073" y="12"/>
                      <a:pt x="12" y="5072"/>
                      <a:pt x="1" y="11323"/>
                    </a:cubicBezTo>
                    <a:lnTo>
                      <a:pt x="596" y="11323"/>
                    </a:lnTo>
                    <a:cubicBezTo>
                      <a:pt x="608" y="5406"/>
                      <a:pt x="5406" y="607"/>
                      <a:pt x="11323" y="595"/>
                    </a:cubicBezTo>
                    <a:lnTo>
                      <a:pt x="113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67" name="Google Shape;4467;p20"/>
            <p:cNvGrpSpPr/>
            <p:nvPr/>
          </p:nvGrpSpPr>
          <p:grpSpPr>
            <a:xfrm>
              <a:off x="-88117" y="1260324"/>
              <a:ext cx="732116" cy="732762"/>
              <a:chOff x="606325" y="2521575"/>
              <a:chExt cx="339650" cy="339950"/>
            </a:xfrm>
          </p:grpSpPr>
          <p:sp>
            <p:nvSpPr>
              <p:cNvPr id="4468" name="Google Shape;4468;p20"/>
              <p:cNvSpPr/>
              <p:nvPr/>
            </p:nvSpPr>
            <p:spPr>
              <a:xfrm>
                <a:off x="606325" y="2780525"/>
                <a:ext cx="809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3240" extrusionOk="0">
                    <a:moveTo>
                      <a:pt x="3239" y="1"/>
                    </a:moveTo>
                    <a:lnTo>
                      <a:pt x="0" y="644"/>
                    </a:lnTo>
                    <a:lnTo>
                      <a:pt x="2584" y="3239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20"/>
              <p:cNvSpPr/>
              <p:nvPr/>
            </p:nvSpPr>
            <p:spPr>
              <a:xfrm>
                <a:off x="670900" y="2715650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20"/>
              <p:cNvSpPr/>
              <p:nvPr/>
            </p:nvSpPr>
            <p:spPr>
              <a:xfrm>
                <a:off x="735800" y="2651050"/>
                <a:ext cx="80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3240" extrusionOk="0">
                    <a:moveTo>
                      <a:pt x="3227" y="1"/>
                    </a:moveTo>
                    <a:lnTo>
                      <a:pt x="0" y="643"/>
                    </a:lnTo>
                    <a:lnTo>
                      <a:pt x="2584" y="3239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20"/>
              <p:cNvSpPr/>
              <p:nvPr/>
            </p:nvSpPr>
            <p:spPr>
              <a:xfrm>
                <a:off x="800375" y="2586450"/>
                <a:ext cx="81000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28" extrusionOk="0">
                    <a:moveTo>
                      <a:pt x="3239" y="1"/>
                    </a:moveTo>
                    <a:lnTo>
                      <a:pt x="1" y="644"/>
                    </a:lnTo>
                    <a:lnTo>
                      <a:pt x="2585" y="3227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20"/>
              <p:cNvSpPr/>
              <p:nvPr/>
            </p:nvSpPr>
            <p:spPr>
              <a:xfrm>
                <a:off x="864975" y="2521575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73" name="Google Shape;4473;p20"/>
            <p:cNvGrpSpPr/>
            <p:nvPr/>
          </p:nvGrpSpPr>
          <p:grpSpPr>
            <a:xfrm>
              <a:off x="1638633" y="4715863"/>
              <a:ext cx="852419" cy="227102"/>
              <a:chOff x="4304700" y="1736650"/>
              <a:chExt cx="331900" cy="88425"/>
            </a:xfrm>
          </p:grpSpPr>
          <p:sp>
            <p:nvSpPr>
              <p:cNvPr id="4474" name="Google Shape;4474;p20"/>
              <p:cNvSpPr/>
              <p:nvPr/>
            </p:nvSpPr>
            <p:spPr>
              <a:xfrm>
                <a:off x="4304700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36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20"/>
              <p:cNvSpPr/>
              <p:nvPr/>
            </p:nvSpPr>
            <p:spPr>
              <a:xfrm>
                <a:off x="436542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48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20"/>
              <p:cNvSpPr/>
              <p:nvPr/>
            </p:nvSpPr>
            <p:spPr>
              <a:xfrm>
                <a:off x="4426425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8" y="3537"/>
                    </a:lnTo>
                    <a:lnTo>
                      <a:pt x="3537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20"/>
              <p:cNvSpPr/>
              <p:nvPr/>
            </p:nvSpPr>
            <p:spPr>
              <a:xfrm>
                <a:off x="4487150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7" y="3537"/>
                    </a:lnTo>
                    <a:lnTo>
                      <a:pt x="3549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20"/>
              <p:cNvSpPr/>
              <p:nvPr/>
            </p:nvSpPr>
            <p:spPr>
              <a:xfrm>
                <a:off x="454787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32" y="1"/>
                    </a:moveTo>
                    <a:lnTo>
                      <a:pt x="1" y="3120"/>
                    </a:lnTo>
                    <a:lnTo>
                      <a:pt x="429" y="3537"/>
                    </a:lnTo>
                    <a:lnTo>
                      <a:pt x="3549" y="417"/>
                    </a:lnTo>
                    <a:lnTo>
                      <a:pt x="313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79" name="Google Shape;4479;p20"/>
            <p:cNvGrpSpPr/>
            <p:nvPr/>
          </p:nvGrpSpPr>
          <p:grpSpPr>
            <a:xfrm>
              <a:off x="5372051" y="3547476"/>
              <a:ext cx="4768860" cy="4768860"/>
              <a:chOff x="5372051" y="3547476"/>
              <a:chExt cx="4768860" cy="4768860"/>
            </a:xfrm>
          </p:grpSpPr>
          <p:sp>
            <p:nvSpPr>
              <p:cNvPr id="4480" name="Google Shape;4480;p20"/>
              <p:cNvSpPr/>
              <p:nvPr/>
            </p:nvSpPr>
            <p:spPr>
              <a:xfrm>
                <a:off x="5977299" y="4152724"/>
                <a:ext cx="3557397" cy="3558331"/>
              </a:xfrm>
              <a:custGeom>
                <a:avLst/>
                <a:gdLst/>
                <a:ahLst/>
                <a:cxnLst/>
                <a:rect l="l" t="t" r="r" b="b"/>
                <a:pathLst>
                  <a:path w="45697" h="45709" extrusionOk="0">
                    <a:moveTo>
                      <a:pt x="22849" y="774"/>
                    </a:moveTo>
                    <a:lnTo>
                      <a:pt x="44935" y="22860"/>
                    </a:lnTo>
                    <a:lnTo>
                      <a:pt x="22849" y="44946"/>
                    </a:lnTo>
                    <a:lnTo>
                      <a:pt x="763" y="22860"/>
                    </a:lnTo>
                    <a:lnTo>
                      <a:pt x="22849" y="774"/>
                    </a:lnTo>
                    <a:close/>
                    <a:moveTo>
                      <a:pt x="22849" y="0"/>
                    </a:moveTo>
                    <a:lnTo>
                      <a:pt x="1" y="22860"/>
                    </a:lnTo>
                    <a:lnTo>
                      <a:pt x="22849" y="45708"/>
                    </a:lnTo>
                    <a:lnTo>
                      <a:pt x="45697" y="22860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20"/>
              <p:cNvSpPr/>
              <p:nvPr/>
            </p:nvSpPr>
            <p:spPr>
              <a:xfrm>
                <a:off x="5372051" y="3547476"/>
                <a:ext cx="4768860" cy="4768860"/>
              </a:xfrm>
              <a:custGeom>
                <a:avLst/>
                <a:gdLst/>
                <a:ahLst/>
                <a:cxnLst/>
                <a:rect l="l" t="t" r="r" b="b"/>
                <a:pathLst>
                  <a:path w="61259" h="61259" extrusionOk="0">
                    <a:moveTo>
                      <a:pt x="30624" y="1025"/>
                    </a:moveTo>
                    <a:lnTo>
                      <a:pt x="60235" y="30635"/>
                    </a:lnTo>
                    <a:lnTo>
                      <a:pt x="30624" y="60234"/>
                    </a:lnTo>
                    <a:lnTo>
                      <a:pt x="1025" y="30635"/>
                    </a:lnTo>
                    <a:lnTo>
                      <a:pt x="30624" y="1025"/>
                    </a:lnTo>
                    <a:close/>
                    <a:moveTo>
                      <a:pt x="30624" y="1"/>
                    </a:moveTo>
                    <a:lnTo>
                      <a:pt x="1" y="30635"/>
                    </a:lnTo>
                    <a:lnTo>
                      <a:pt x="30624" y="61258"/>
                    </a:lnTo>
                    <a:lnTo>
                      <a:pt x="61258" y="30635"/>
                    </a:lnTo>
                    <a:lnTo>
                      <a:pt x="30624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2" name="Google Shape;4482;p20"/>
            <p:cNvGrpSpPr/>
            <p:nvPr/>
          </p:nvGrpSpPr>
          <p:grpSpPr>
            <a:xfrm>
              <a:off x="3571176" y="-1132239"/>
              <a:ext cx="1594751" cy="1594218"/>
              <a:chOff x="495875" y="3348150"/>
              <a:chExt cx="898350" cy="898050"/>
            </a:xfrm>
          </p:grpSpPr>
          <p:sp>
            <p:nvSpPr>
              <p:cNvPr id="4483" name="Google Shape;4483;p20"/>
              <p:cNvSpPr/>
              <p:nvPr/>
            </p:nvSpPr>
            <p:spPr>
              <a:xfrm>
                <a:off x="495875" y="3348150"/>
                <a:ext cx="802525" cy="802525"/>
              </a:xfrm>
              <a:custGeom>
                <a:avLst/>
                <a:gdLst/>
                <a:ahLst/>
                <a:cxnLst/>
                <a:rect l="l" t="t" r="r" b="b"/>
                <a:pathLst>
                  <a:path w="32101" h="32101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8" y="32100"/>
                    </a:lnTo>
                    <a:lnTo>
                      <a:pt x="32100" y="418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20"/>
              <p:cNvSpPr/>
              <p:nvPr/>
            </p:nvSpPr>
            <p:spPr>
              <a:xfrm>
                <a:off x="543800" y="3395775"/>
                <a:ext cx="802500" cy="802800"/>
              </a:xfrm>
              <a:custGeom>
                <a:avLst/>
                <a:gdLst/>
                <a:ahLst/>
                <a:cxnLst/>
                <a:rect l="l" t="t" r="r" b="b"/>
                <a:pathLst>
                  <a:path w="32100" h="32112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7" y="32112"/>
                    </a:lnTo>
                    <a:lnTo>
                      <a:pt x="32100" y="430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20"/>
              <p:cNvSpPr/>
              <p:nvPr/>
            </p:nvSpPr>
            <p:spPr>
              <a:xfrm>
                <a:off x="591725" y="3443700"/>
                <a:ext cx="802500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32100" h="32100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7" y="32100"/>
                    </a:lnTo>
                    <a:lnTo>
                      <a:pt x="32100" y="418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6" name="Google Shape;4486;p20"/>
            <p:cNvSpPr/>
            <p:nvPr/>
          </p:nvSpPr>
          <p:spPr>
            <a:xfrm rot="2700000">
              <a:off x="7208534" y="-299498"/>
              <a:ext cx="2965182" cy="1472196"/>
            </a:xfrm>
            <a:prstGeom prst="rect">
              <a:avLst/>
            </a:pr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7" name="Google Shape;4487;p20"/>
          <p:cNvSpPr txBox="1">
            <a:spLocks noGrp="1"/>
          </p:cNvSpPr>
          <p:nvPr>
            <p:ph type="subTitle" idx="1"/>
          </p:nvPr>
        </p:nvSpPr>
        <p:spPr>
          <a:xfrm>
            <a:off x="1551925" y="2658450"/>
            <a:ext cx="2633700" cy="14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8" name="Google Shape;4488;p20"/>
          <p:cNvSpPr txBox="1">
            <a:spLocks noGrp="1"/>
          </p:cNvSpPr>
          <p:nvPr>
            <p:ph type="title"/>
          </p:nvPr>
        </p:nvSpPr>
        <p:spPr>
          <a:xfrm>
            <a:off x="1551925" y="2197750"/>
            <a:ext cx="263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89" name="Google Shape;4489;p20"/>
          <p:cNvSpPr txBox="1">
            <a:spLocks noGrp="1"/>
          </p:cNvSpPr>
          <p:nvPr>
            <p:ph type="title" idx="2"/>
          </p:nvPr>
        </p:nvSpPr>
        <p:spPr>
          <a:xfrm>
            <a:off x="4958500" y="2197750"/>
            <a:ext cx="263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90" name="Google Shape;4490;p20"/>
          <p:cNvSpPr txBox="1">
            <a:spLocks noGrp="1"/>
          </p:cNvSpPr>
          <p:nvPr>
            <p:ph type="title" idx="3"/>
          </p:nvPr>
        </p:nvSpPr>
        <p:spPr>
          <a:xfrm>
            <a:off x="758775" y="356813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491" name="Google Shape;4491;p20"/>
          <p:cNvSpPr txBox="1">
            <a:spLocks noGrp="1"/>
          </p:cNvSpPr>
          <p:nvPr>
            <p:ph type="subTitle" idx="4"/>
          </p:nvPr>
        </p:nvSpPr>
        <p:spPr>
          <a:xfrm>
            <a:off x="4958500" y="2658450"/>
            <a:ext cx="2633700" cy="14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">
    <p:spTree>
      <p:nvGrpSpPr>
        <p:cNvPr id="1" name="Shape 4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3" name="Google Shape;4493;p21"/>
          <p:cNvGrpSpPr/>
          <p:nvPr/>
        </p:nvGrpSpPr>
        <p:grpSpPr>
          <a:xfrm>
            <a:off x="-1595050" y="-1132250"/>
            <a:ext cx="11855025" cy="9448586"/>
            <a:chOff x="-1595050" y="-1132250"/>
            <a:chExt cx="11855025" cy="9448586"/>
          </a:xfrm>
        </p:grpSpPr>
        <p:grpSp>
          <p:nvGrpSpPr>
            <p:cNvPr id="4494" name="Google Shape;4494;p21"/>
            <p:cNvGrpSpPr/>
            <p:nvPr/>
          </p:nvGrpSpPr>
          <p:grpSpPr>
            <a:xfrm>
              <a:off x="-1595050" y="2298594"/>
              <a:ext cx="2573240" cy="2476013"/>
              <a:chOff x="2740950" y="3974619"/>
              <a:chExt cx="2573240" cy="2476013"/>
            </a:xfrm>
          </p:grpSpPr>
          <p:grpSp>
            <p:nvGrpSpPr>
              <p:cNvPr id="4495" name="Google Shape;4495;p21"/>
              <p:cNvGrpSpPr/>
              <p:nvPr/>
            </p:nvGrpSpPr>
            <p:grpSpPr>
              <a:xfrm>
                <a:off x="3256986" y="4391993"/>
                <a:ext cx="1640337" cy="1641924"/>
                <a:chOff x="2733950" y="3682425"/>
                <a:chExt cx="618575" cy="619150"/>
              </a:xfrm>
            </p:grpSpPr>
            <p:sp>
              <p:nvSpPr>
                <p:cNvPr id="4496" name="Google Shape;4496;p21"/>
                <p:cNvSpPr/>
                <p:nvPr/>
              </p:nvSpPr>
              <p:spPr>
                <a:xfrm>
                  <a:off x="3337300" y="3996750"/>
                  <a:ext cx="149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596" y="322"/>
                      </a:lnTo>
                      <a:lnTo>
                        <a:pt x="596" y="179"/>
                      </a:lnTo>
                      <a:cubicBezTo>
                        <a:pt x="549" y="72"/>
                        <a:pt x="441" y="12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7" name="Google Shape;4497;p21"/>
                <p:cNvSpPr/>
                <p:nvPr/>
              </p:nvSpPr>
              <p:spPr>
                <a:xfrm>
                  <a:off x="32974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8" name="Google Shape;4498;p21"/>
                <p:cNvSpPr/>
                <p:nvPr/>
              </p:nvSpPr>
              <p:spPr>
                <a:xfrm>
                  <a:off x="32572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9" name="Google Shape;4499;p21"/>
                <p:cNvSpPr/>
                <p:nvPr/>
              </p:nvSpPr>
              <p:spPr>
                <a:xfrm>
                  <a:off x="325465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0" name="Google Shape;4500;p21"/>
                <p:cNvSpPr/>
                <p:nvPr/>
              </p:nvSpPr>
              <p:spPr>
                <a:xfrm>
                  <a:off x="32745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1" name="Google Shape;4501;p21"/>
                <p:cNvSpPr/>
                <p:nvPr/>
              </p:nvSpPr>
              <p:spPr>
                <a:xfrm>
                  <a:off x="3337300" y="3916975"/>
                  <a:ext cx="807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11" extrusionOk="0">
                      <a:moveTo>
                        <a:pt x="251" y="1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322" y="310"/>
                      </a:lnTo>
                      <a:cubicBezTo>
                        <a:pt x="310" y="203"/>
                        <a:pt x="275" y="108"/>
                        <a:pt x="2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2" name="Google Shape;4502;p21"/>
                <p:cNvSpPr/>
                <p:nvPr/>
              </p:nvSpPr>
              <p:spPr>
                <a:xfrm>
                  <a:off x="329742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0" y="1"/>
                      </a:moveTo>
                      <a:cubicBezTo>
                        <a:pt x="298" y="1"/>
                        <a:pt x="274" y="4"/>
                        <a:pt x="250" y="10"/>
                      </a:cubicBezTo>
                      <a:cubicBezTo>
                        <a:pt x="108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81" y="10"/>
                      </a:cubicBezTo>
                      <a:cubicBezTo>
                        <a:pt x="364" y="4"/>
                        <a:pt x="343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3" name="Google Shape;4503;p21"/>
                <p:cNvSpPr/>
                <p:nvPr/>
              </p:nvSpPr>
              <p:spPr>
                <a:xfrm>
                  <a:off x="32572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2" y="1"/>
                      </a:moveTo>
                      <a:cubicBezTo>
                        <a:pt x="107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9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4" name="Google Shape;4504;p21"/>
                <p:cNvSpPr/>
                <p:nvPr/>
              </p:nvSpPr>
              <p:spPr>
                <a:xfrm>
                  <a:off x="3294450" y="38768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15" y="548"/>
                      </a:cubicBezTo>
                      <a:cubicBezTo>
                        <a:pt x="280" y="614"/>
                        <a:pt x="361" y="643"/>
                        <a:pt x="440" y="643"/>
                      </a:cubicBezTo>
                      <a:cubicBezTo>
                        <a:pt x="605" y="643"/>
                        <a:pt x="762" y="515"/>
                        <a:pt x="762" y="322"/>
                      </a:cubicBezTo>
                      <a:cubicBezTo>
                        <a:pt x="762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5" name="Google Shape;4505;p21"/>
                <p:cNvSpPr/>
                <p:nvPr/>
              </p:nvSpPr>
              <p:spPr>
                <a:xfrm>
                  <a:off x="3254550" y="387680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6" name="Google Shape;4506;p21"/>
                <p:cNvSpPr/>
                <p:nvPr/>
              </p:nvSpPr>
              <p:spPr>
                <a:xfrm>
                  <a:off x="329742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7" name="Google Shape;4507;p21"/>
                <p:cNvSpPr/>
                <p:nvPr/>
              </p:nvSpPr>
              <p:spPr>
                <a:xfrm>
                  <a:off x="32745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8" name="Google Shape;4508;p21"/>
                <p:cNvSpPr/>
                <p:nvPr/>
              </p:nvSpPr>
              <p:spPr>
                <a:xfrm>
                  <a:off x="33147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2" y="548"/>
                      </a:cubicBezTo>
                      <a:cubicBezTo>
                        <a:pt x="268" y="613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9" name="Google Shape;4509;p21"/>
                <p:cNvSpPr/>
                <p:nvPr/>
              </p:nvSpPr>
              <p:spPr>
                <a:xfrm>
                  <a:off x="3274800" y="3856850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36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3"/>
                        <a:pt x="739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0" name="Google Shape;4510;p21"/>
                <p:cNvSpPr/>
                <p:nvPr/>
              </p:nvSpPr>
              <p:spPr>
                <a:xfrm>
                  <a:off x="3314400" y="3857450"/>
                  <a:ext cx="14300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608" extrusionOk="0">
                      <a:moveTo>
                        <a:pt x="310" y="0"/>
                      </a:moveTo>
                      <a:cubicBezTo>
                        <a:pt x="0" y="143"/>
                        <a:pt x="95" y="608"/>
                        <a:pt x="441" y="608"/>
                      </a:cubicBezTo>
                      <a:cubicBezTo>
                        <a:pt x="488" y="608"/>
                        <a:pt x="524" y="596"/>
                        <a:pt x="572" y="584"/>
                      </a:cubicBezTo>
                      <a:cubicBezTo>
                        <a:pt x="488" y="381"/>
                        <a:pt x="405" y="191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1" name="Google Shape;4511;p21"/>
                <p:cNvSpPr/>
                <p:nvPr/>
              </p:nvSpPr>
              <p:spPr>
                <a:xfrm>
                  <a:off x="32974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2" name="Google Shape;4512;p21"/>
                <p:cNvSpPr/>
                <p:nvPr/>
              </p:nvSpPr>
              <p:spPr>
                <a:xfrm>
                  <a:off x="32572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3" name="Google Shape;4513;p21"/>
                <p:cNvSpPr/>
                <p:nvPr/>
              </p:nvSpPr>
              <p:spPr>
                <a:xfrm>
                  <a:off x="3335825" y="3956775"/>
                  <a:ext cx="16100" cy="1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648" extrusionOk="0">
                      <a:moveTo>
                        <a:pt x="387" y="1"/>
                      </a:moveTo>
                      <a:cubicBezTo>
                        <a:pt x="260" y="1"/>
                        <a:pt x="135" y="74"/>
                        <a:pt x="84" y="207"/>
                      </a:cubicBezTo>
                      <a:cubicBezTo>
                        <a:pt x="0" y="409"/>
                        <a:pt x="155" y="635"/>
                        <a:pt x="381" y="647"/>
                      </a:cubicBezTo>
                      <a:cubicBezTo>
                        <a:pt x="489" y="647"/>
                        <a:pt x="584" y="599"/>
                        <a:pt x="643" y="516"/>
                      </a:cubicBezTo>
                      <a:cubicBezTo>
                        <a:pt x="631" y="361"/>
                        <a:pt x="619" y="230"/>
                        <a:pt x="608" y="87"/>
                      </a:cubicBezTo>
                      <a:cubicBezTo>
                        <a:pt x="544" y="28"/>
                        <a:pt x="465" y="1"/>
                        <a:pt x="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4" name="Google Shape;4514;p21"/>
                <p:cNvSpPr/>
                <p:nvPr/>
              </p:nvSpPr>
              <p:spPr>
                <a:xfrm>
                  <a:off x="32947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5" name="Google Shape;4515;p21"/>
                <p:cNvSpPr/>
                <p:nvPr/>
              </p:nvSpPr>
              <p:spPr>
                <a:xfrm>
                  <a:off x="3254550" y="3956875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6" name="Google Shape;4516;p21"/>
                <p:cNvSpPr/>
                <p:nvPr/>
              </p:nvSpPr>
              <p:spPr>
                <a:xfrm>
                  <a:off x="3337600" y="3925025"/>
                  <a:ext cx="955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10" y="310"/>
                      </a:cubicBezTo>
                      <a:lnTo>
                        <a:pt x="382" y="310"/>
                      </a:lnTo>
                      <a:cubicBezTo>
                        <a:pt x="358" y="214"/>
                        <a:pt x="334" y="107"/>
                        <a:pt x="310" y="12"/>
                      </a:cubicBezTo>
                      <a:cubicBezTo>
                        <a:pt x="310" y="12"/>
                        <a:pt x="310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7" name="Google Shape;4517;p21"/>
                <p:cNvSpPr/>
                <p:nvPr/>
              </p:nvSpPr>
              <p:spPr>
                <a:xfrm>
                  <a:off x="329742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8" name="Google Shape;4518;p21"/>
                <p:cNvSpPr/>
                <p:nvPr/>
              </p:nvSpPr>
              <p:spPr>
                <a:xfrm>
                  <a:off x="32745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9" name="Google Shape;4519;p21"/>
                <p:cNvSpPr/>
                <p:nvPr/>
              </p:nvSpPr>
              <p:spPr>
                <a:xfrm>
                  <a:off x="33147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9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0" name="Google Shape;4520;p21"/>
                <p:cNvSpPr/>
                <p:nvPr/>
              </p:nvSpPr>
              <p:spPr>
                <a:xfrm>
                  <a:off x="3274800" y="3936925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0"/>
                      </a:moveTo>
                      <a:cubicBezTo>
                        <a:pt x="143" y="0"/>
                        <a:pt x="1" y="334"/>
                        <a:pt x="191" y="536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3"/>
                        <a:pt x="739" y="310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1" name="Google Shape;4521;p21"/>
                <p:cNvSpPr/>
                <p:nvPr/>
              </p:nvSpPr>
              <p:spPr>
                <a:xfrm>
                  <a:off x="331470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3" y="1"/>
                        <a:pt x="0" y="347"/>
                        <a:pt x="202" y="537"/>
                      </a:cubicBezTo>
                      <a:cubicBezTo>
                        <a:pt x="268" y="603"/>
                        <a:pt x="348" y="632"/>
                        <a:pt x="427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39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2" name="Google Shape;4522;p21"/>
                <p:cNvSpPr/>
                <p:nvPr/>
              </p:nvSpPr>
              <p:spPr>
                <a:xfrm>
                  <a:off x="3337300" y="4078900"/>
                  <a:ext cx="3000" cy="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39" extrusionOk="0">
                      <a:moveTo>
                        <a:pt x="120" y="1"/>
                      </a:moveTo>
                      <a:lnTo>
                        <a:pt x="120" y="1"/>
                      </a:lnTo>
                      <a:cubicBezTo>
                        <a:pt x="49" y="60"/>
                        <a:pt x="1" y="144"/>
                        <a:pt x="1" y="239"/>
                      </a:cubicBezTo>
                      <a:lnTo>
                        <a:pt x="49" y="239"/>
                      </a:lnTo>
                      <a:cubicBezTo>
                        <a:pt x="72" y="167"/>
                        <a:pt x="96" y="84"/>
                        <a:pt x="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3" name="Google Shape;4523;p21"/>
                <p:cNvSpPr/>
                <p:nvPr/>
              </p:nvSpPr>
              <p:spPr>
                <a:xfrm>
                  <a:off x="329742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8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81" y="9"/>
                      </a:cubicBezTo>
                      <a:cubicBezTo>
                        <a:pt x="364" y="3"/>
                        <a:pt x="343" y="0"/>
                        <a:pt x="3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4" name="Google Shape;4524;p21"/>
                <p:cNvSpPr/>
                <p:nvPr/>
              </p:nvSpPr>
              <p:spPr>
                <a:xfrm>
                  <a:off x="32572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7" y="24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5" name="Google Shape;4525;p21"/>
                <p:cNvSpPr/>
                <p:nvPr/>
              </p:nvSpPr>
              <p:spPr>
                <a:xfrm>
                  <a:off x="3337600" y="4037100"/>
                  <a:ext cx="11650" cy="1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" h="637" extrusionOk="0">
                      <a:moveTo>
                        <a:pt x="311" y="1"/>
                      </a:moveTo>
                      <a:cubicBezTo>
                        <a:pt x="146" y="1"/>
                        <a:pt x="1" y="134"/>
                        <a:pt x="1" y="315"/>
                      </a:cubicBezTo>
                      <a:cubicBezTo>
                        <a:pt x="1" y="494"/>
                        <a:pt x="144" y="637"/>
                        <a:pt x="310" y="637"/>
                      </a:cubicBezTo>
                      <a:lnTo>
                        <a:pt x="370" y="637"/>
                      </a:lnTo>
                      <a:cubicBezTo>
                        <a:pt x="406" y="434"/>
                        <a:pt x="441" y="244"/>
                        <a:pt x="465" y="42"/>
                      </a:cubicBezTo>
                      <a:cubicBezTo>
                        <a:pt x="414" y="13"/>
                        <a:pt x="362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6" name="Google Shape;4526;p21"/>
                <p:cNvSpPr/>
                <p:nvPr/>
              </p:nvSpPr>
              <p:spPr>
                <a:xfrm>
                  <a:off x="329475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7" name="Google Shape;4527;p21"/>
                <p:cNvSpPr/>
                <p:nvPr/>
              </p:nvSpPr>
              <p:spPr>
                <a:xfrm>
                  <a:off x="3254550" y="4036925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8" name="Google Shape;4528;p21"/>
                <p:cNvSpPr/>
                <p:nvPr/>
              </p:nvSpPr>
              <p:spPr>
                <a:xfrm>
                  <a:off x="3337425" y="4004800"/>
                  <a:ext cx="15100" cy="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328" extrusionOk="0">
                      <a:moveTo>
                        <a:pt x="8" y="0"/>
                      </a:moveTo>
                      <a:cubicBezTo>
                        <a:pt x="1" y="204"/>
                        <a:pt x="158" y="328"/>
                        <a:pt x="322" y="328"/>
                      </a:cubicBezTo>
                      <a:cubicBezTo>
                        <a:pt x="427" y="328"/>
                        <a:pt x="534" y="278"/>
                        <a:pt x="603" y="167"/>
                      </a:cubicBez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9" name="Google Shape;4529;p21"/>
                <p:cNvSpPr/>
                <p:nvPr/>
              </p:nvSpPr>
              <p:spPr>
                <a:xfrm>
                  <a:off x="329742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501" y="311"/>
                        <a:pt x="643" y="168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0" name="Google Shape;4530;p21"/>
                <p:cNvSpPr/>
                <p:nvPr/>
              </p:nvSpPr>
              <p:spPr>
                <a:xfrm>
                  <a:off x="3274800" y="405687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191" y="548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1" name="Google Shape;4531;p21"/>
                <p:cNvSpPr/>
                <p:nvPr/>
              </p:nvSpPr>
              <p:spPr>
                <a:xfrm>
                  <a:off x="33147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8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2" name="Google Shape;4532;p21"/>
                <p:cNvSpPr/>
                <p:nvPr/>
              </p:nvSpPr>
              <p:spPr>
                <a:xfrm>
                  <a:off x="32745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3" name="Google Shape;4533;p21"/>
                <p:cNvSpPr/>
                <p:nvPr/>
              </p:nvSpPr>
              <p:spPr>
                <a:xfrm>
                  <a:off x="33147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4" name="Google Shape;4534;p21"/>
                <p:cNvSpPr/>
                <p:nvPr/>
              </p:nvSpPr>
              <p:spPr>
                <a:xfrm>
                  <a:off x="3297425" y="4157200"/>
                  <a:ext cx="747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0" extrusionOk="0">
                      <a:moveTo>
                        <a:pt x="250" y="0"/>
                      </a:moveTo>
                      <a:cubicBezTo>
                        <a:pt x="108" y="24"/>
                        <a:pt x="0" y="155"/>
                        <a:pt x="0" y="310"/>
                      </a:cubicBezTo>
                      <a:lnTo>
                        <a:pt x="96" y="310"/>
                      </a:lnTo>
                      <a:cubicBezTo>
                        <a:pt x="167" y="214"/>
                        <a:pt x="239" y="107"/>
                        <a:pt x="29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5" name="Google Shape;4535;p21"/>
                <p:cNvSpPr/>
                <p:nvPr/>
              </p:nvSpPr>
              <p:spPr>
                <a:xfrm>
                  <a:off x="32572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7" y="36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67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6" name="Google Shape;4536;p21"/>
                <p:cNvSpPr/>
                <p:nvPr/>
              </p:nvSpPr>
              <p:spPr>
                <a:xfrm>
                  <a:off x="3294525" y="4117300"/>
                  <a:ext cx="190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644" extrusionOk="0">
                      <a:moveTo>
                        <a:pt x="424" y="0"/>
                      </a:moveTo>
                      <a:cubicBezTo>
                        <a:pt x="147" y="0"/>
                        <a:pt x="1" y="338"/>
                        <a:pt x="200" y="548"/>
                      </a:cubicBezTo>
                      <a:cubicBezTo>
                        <a:pt x="265" y="614"/>
                        <a:pt x="347" y="643"/>
                        <a:pt x="428" y="643"/>
                      </a:cubicBezTo>
                      <a:cubicBezTo>
                        <a:pt x="596" y="643"/>
                        <a:pt x="759" y="515"/>
                        <a:pt x="759" y="322"/>
                      </a:cubicBezTo>
                      <a:cubicBezTo>
                        <a:pt x="759" y="143"/>
                        <a:pt x="617" y="1"/>
                        <a:pt x="438" y="1"/>
                      </a:cubicBezTo>
                      <a:cubicBezTo>
                        <a:pt x="433" y="0"/>
                        <a:pt x="428" y="0"/>
                        <a:pt x="42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7" name="Google Shape;4537;p21"/>
                <p:cNvSpPr/>
                <p:nvPr/>
              </p:nvSpPr>
              <p:spPr>
                <a:xfrm>
                  <a:off x="325465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8" name="Google Shape;4538;p21"/>
                <p:cNvSpPr/>
                <p:nvPr/>
              </p:nvSpPr>
              <p:spPr>
                <a:xfrm>
                  <a:off x="3337600" y="4084850"/>
                  <a:ext cx="925" cy="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85" extrusionOk="0">
                      <a:moveTo>
                        <a:pt x="1" y="1"/>
                      </a:moveTo>
                      <a:cubicBezTo>
                        <a:pt x="1" y="37"/>
                        <a:pt x="1" y="60"/>
                        <a:pt x="13" y="84"/>
                      </a:cubicBezTo>
                      <a:cubicBezTo>
                        <a:pt x="13" y="60"/>
                        <a:pt x="25" y="37"/>
                        <a:pt x="3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9" name="Google Shape;4539;p21"/>
                <p:cNvSpPr/>
                <p:nvPr/>
              </p:nvSpPr>
              <p:spPr>
                <a:xfrm>
                  <a:off x="329742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0" name="Google Shape;4540;p21"/>
                <p:cNvSpPr/>
                <p:nvPr/>
              </p:nvSpPr>
              <p:spPr>
                <a:xfrm>
                  <a:off x="3274800" y="4136950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191" y="548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1" name="Google Shape;4541;p21"/>
                <p:cNvSpPr/>
                <p:nvPr/>
              </p:nvSpPr>
              <p:spPr>
                <a:xfrm>
                  <a:off x="32745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2" name="Google Shape;4542;p21"/>
                <p:cNvSpPr/>
                <p:nvPr/>
              </p:nvSpPr>
              <p:spPr>
                <a:xfrm>
                  <a:off x="3315275" y="4097050"/>
                  <a:ext cx="173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644" extrusionOk="0">
                      <a:moveTo>
                        <a:pt x="406" y="1"/>
                      </a:moveTo>
                      <a:cubicBezTo>
                        <a:pt x="1" y="25"/>
                        <a:pt x="1" y="608"/>
                        <a:pt x="406" y="644"/>
                      </a:cubicBezTo>
                      <a:cubicBezTo>
                        <a:pt x="441" y="632"/>
                        <a:pt x="489" y="632"/>
                        <a:pt x="525" y="620"/>
                      </a:cubicBezTo>
                      <a:cubicBezTo>
                        <a:pt x="584" y="465"/>
                        <a:pt x="644" y="322"/>
                        <a:pt x="691" y="180"/>
                      </a:cubicBezTo>
                      <a:cubicBezTo>
                        <a:pt x="644" y="72"/>
                        <a:pt x="525" y="1"/>
                        <a:pt x="4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3" name="Google Shape;4543;p21"/>
                <p:cNvSpPr/>
                <p:nvPr/>
              </p:nvSpPr>
              <p:spPr>
                <a:xfrm>
                  <a:off x="3254050" y="4197075"/>
                  <a:ext cx="178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596" extrusionOk="0">
                      <a:moveTo>
                        <a:pt x="436" y="0"/>
                      </a:moveTo>
                      <a:cubicBezTo>
                        <a:pt x="113" y="0"/>
                        <a:pt x="1" y="431"/>
                        <a:pt x="283" y="596"/>
                      </a:cubicBezTo>
                      <a:cubicBezTo>
                        <a:pt x="342" y="536"/>
                        <a:pt x="390" y="477"/>
                        <a:pt x="450" y="417"/>
                      </a:cubicBezTo>
                      <a:cubicBezTo>
                        <a:pt x="545" y="334"/>
                        <a:pt x="628" y="239"/>
                        <a:pt x="712" y="143"/>
                      </a:cubicBezTo>
                      <a:cubicBezTo>
                        <a:pt x="652" y="60"/>
                        <a:pt x="557" y="0"/>
                        <a:pt x="450" y="0"/>
                      </a:cubicBezTo>
                      <a:cubicBezTo>
                        <a:pt x="445" y="0"/>
                        <a:pt x="441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4" name="Google Shape;4544;p21"/>
                <p:cNvSpPr/>
                <p:nvPr/>
              </p:nvSpPr>
              <p:spPr>
                <a:xfrm>
                  <a:off x="3297425" y="4164925"/>
                  <a:ext cx="2400" cy="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120" extrusionOk="0">
                      <a:moveTo>
                        <a:pt x="0" y="1"/>
                      </a:moveTo>
                      <a:cubicBezTo>
                        <a:pt x="0" y="36"/>
                        <a:pt x="0" y="84"/>
                        <a:pt x="24" y="120"/>
                      </a:cubicBezTo>
                      <a:cubicBezTo>
                        <a:pt x="48" y="84"/>
                        <a:pt x="72" y="48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5" name="Google Shape;4545;p21"/>
                <p:cNvSpPr/>
                <p:nvPr/>
              </p:nvSpPr>
              <p:spPr>
                <a:xfrm>
                  <a:off x="3277475" y="4177125"/>
                  <a:ext cx="125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61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cubicBezTo>
                        <a:pt x="1" y="406"/>
                        <a:pt x="36" y="501"/>
                        <a:pt x="108" y="560"/>
                      </a:cubicBezTo>
                      <a:cubicBezTo>
                        <a:pt x="239" y="394"/>
                        <a:pt x="382" y="227"/>
                        <a:pt x="501" y="60"/>
                      </a:cubicBezTo>
                      <a:cubicBezTo>
                        <a:pt x="453" y="25"/>
                        <a:pt x="382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6" name="Google Shape;4546;p21"/>
                <p:cNvSpPr/>
                <p:nvPr/>
              </p:nvSpPr>
              <p:spPr>
                <a:xfrm>
                  <a:off x="321735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7" name="Google Shape;4547;p21"/>
                <p:cNvSpPr/>
                <p:nvPr/>
              </p:nvSpPr>
              <p:spPr>
                <a:xfrm>
                  <a:off x="31771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8" name="Google Shape;4548;p21"/>
                <p:cNvSpPr/>
                <p:nvPr/>
              </p:nvSpPr>
              <p:spPr>
                <a:xfrm>
                  <a:off x="3174500" y="37166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17" y="1"/>
                      </a:moveTo>
                      <a:cubicBezTo>
                        <a:pt x="131" y="13"/>
                        <a:pt x="0" y="358"/>
                        <a:pt x="214" y="549"/>
                      </a:cubicBezTo>
                      <a:cubicBezTo>
                        <a:pt x="280" y="614"/>
                        <a:pt x="359" y="643"/>
                        <a:pt x="437" y="643"/>
                      </a:cubicBezTo>
                      <a:cubicBezTo>
                        <a:pt x="598" y="643"/>
                        <a:pt x="750" y="516"/>
                        <a:pt x="750" y="322"/>
                      </a:cubicBezTo>
                      <a:cubicBezTo>
                        <a:pt x="750" y="263"/>
                        <a:pt x="738" y="203"/>
                        <a:pt x="703" y="156"/>
                      </a:cubicBezTo>
                      <a:cubicBezTo>
                        <a:pt x="607" y="96"/>
                        <a:pt x="524" y="48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9" name="Google Shape;4549;p21"/>
                <p:cNvSpPr/>
                <p:nvPr/>
              </p:nvSpPr>
              <p:spPr>
                <a:xfrm>
                  <a:off x="319442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0" name="Google Shape;4550;p21"/>
                <p:cNvSpPr/>
                <p:nvPr/>
              </p:nvSpPr>
              <p:spPr>
                <a:xfrm>
                  <a:off x="32173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1" name="Google Shape;4551;p21"/>
                <p:cNvSpPr/>
                <p:nvPr/>
              </p:nvSpPr>
              <p:spPr>
                <a:xfrm>
                  <a:off x="31771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2" name="Google Shape;4552;p21"/>
                <p:cNvSpPr/>
                <p:nvPr/>
              </p:nvSpPr>
              <p:spPr>
                <a:xfrm>
                  <a:off x="3214475" y="3796725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2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3" name="Google Shape;4553;p21"/>
                <p:cNvSpPr/>
                <p:nvPr/>
              </p:nvSpPr>
              <p:spPr>
                <a:xfrm>
                  <a:off x="3174575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4" name="Google Shape;4554;p21"/>
                <p:cNvSpPr/>
                <p:nvPr/>
              </p:nvSpPr>
              <p:spPr>
                <a:xfrm>
                  <a:off x="321735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5" name="Google Shape;4555;p21"/>
                <p:cNvSpPr/>
                <p:nvPr/>
              </p:nvSpPr>
              <p:spPr>
                <a:xfrm>
                  <a:off x="31944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6" name="Google Shape;4556;p21"/>
                <p:cNvSpPr/>
                <p:nvPr/>
              </p:nvSpPr>
              <p:spPr>
                <a:xfrm>
                  <a:off x="32346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7" name="Google Shape;4557;p21"/>
                <p:cNvSpPr/>
                <p:nvPr/>
              </p:nvSpPr>
              <p:spPr>
                <a:xfrm>
                  <a:off x="31944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8" name="Google Shape;4558;p21"/>
                <p:cNvSpPr/>
                <p:nvPr/>
              </p:nvSpPr>
              <p:spPr>
                <a:xfrm>
                  <a:off x="32346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9" name="Google Shape;4559;p21"/>
                <p:cNvSpPr/>
                <p:nvPr/>
              </p:nvSpPr>
              <p:spPr>
                <a:xfrm>
                  <a:off x="32173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1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32" y="155"/>
                        <a:pt x="536" y="25"/>
                        <a:pt x="3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0" name="Google Shape;4560;p21"/>
                <p:cNvSpPr/>
                <p:nvPr/>
              </p:nvSpPr>
              <p:spPr>
                <a:xfrm>
                  <a:off x="317717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3" y="1"/>
                      </a:moveTo>
                      <a:cubicBezTo>
                        <a:pt x="301" y="1"/>
                        <a:pt x="280" y="4"/>
                        <a:pt x="262" y="10"/>
                      </a:cubicBezTo>
                      <a:cubicBezTo>
                        <a:pt x="107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93" y="10"/>
                      </a:cubicBezTo>
                      <a:cubicBezTo>
                        <a:pt x="369" y="4"/>
                        <a:pt x="346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1" name="Google Shape;4561;p21"/>
                <p:cNvSpPr/>
                <p:nvPr/>
              </p:nvSpPr>
              <p:spPr>
                <a:xfrm>
                  <a:off x="32146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2" name="Google Shape;4562;p21"/>
                <p:cNvSpPr/>
                <p:nvPr/>
              </p:nvSpPr>
              <p:spPr>
                <a:xfrm>
                  <a:off x="317450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3" name="Google Shape;4563;p21"/>
                <p:cNvSpPr/>
                <p:nvPr/>
              </p:nvSpPr>
              <p:spPr>
                <a:xfrm>
                  <a:off x="325725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4" name="Google Shape;4564;p21"/>
                <p:cNvSpPr/>
                <p:nvPr/>
              </p:nvSpPr>
              <p:spPr>
                <a:xfrm>
                  <a:off x="321735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5" name="Google Shape;4565;p21"/>
                <p:cNvSpPr/>
                <p:nvPr/>
              </p:nvSpPr>
              <p:spPr>
                <a:xfrm>
                  <a:off x="31944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6" name="Google Shape;4566;p21"/>
                <p:cNvSpPr/>
                <p:nvPr/>
              </p:nvSpPr>
              <p:spPr>
                <a:xfrm>
                  <a:off x="32346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7" name="Google Shape;4567;p21"/>
                <p:cNvSpPr/>
                <p:nvPr/>
              </p:nvSpPr>
              <p:spPr>
                <a:xfrm>
                  <a:off x="319442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30" y="1"/>
                      </a:moveTo>
                      <a:cubicBezTo>
                        <a:pt x="144" y="1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8" name="Google Shape;4568;p21"/>
                <p:cNvSpPr/>
                <p:nvPr/>
              </p:nvSpPr>
              <p:spPr>
                <a:xfrm>
                  <a:off x="323462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3"/>
                        <a:pt x="750" y="310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9" name="Google Shape;4569;p21"/>
                <p:cNvSpPr/>
                <p:nvPr/>
              </p:nvSpPr>
              <p:spPr>
                <a:xfrm>
                  <a:off x="32173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0" name="Google Shape;4570;p21"/>
                <p:cNvSpPr/>
                <p:nvPr/>
              </p:nvSpPr>
              <p:spPr>
                <a:xfrm>
                  <a:off x="31771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1" name="Google Shape;4571;p21"/>
                <p:cNvSpPr/>
                <p:nvPr/>
              </p:nvSpPr>
              <p:spPr>
                <a:xfrm>
                  <a:off x="32146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2" name="Google Shape;4572;p21"/>
                <p:cNvSpPr/>
                <p:nvPr/>
              </p:nvSpPr>
              <p:spPr>
                <a:xfrm>
                  <a:off x="31745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3" name="Google Shape;4573;p21"/>
                <p:cNvSpPr/>
                <p:nvPr/>
              </p:nvSpPr>
              <p:spPr>
                <a:xfrm>
                  <a:off x="325725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4" name="Google Shape;4574;p21"/>
                <p:cNvSpPr/>
                <p:nvPr/>
              </p:nvSpPr>
              <p:spPr>
                <a:xfrm>
                  <a:off x="321735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5" name="Google Shape;4575;p21"/>
                <p:cNvSpPr/>
                <p:nvPr/>
              </p:nvSpPr>
              <p:spPr>
                <a:xfrm>
                  <a:off x="31944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6" name="Google Shape;4576;p21"/>
                <p:cNvSpPr/>
                <p:nvPr/>
              </p:nvSpPr>
              <p:spPr>
                <a:xfrm>
                  <a:off x="32346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7" name="Google Shape;4577;p21"/>
                <p:cNvSpPr/>
                <p:nvPr/>
              </p:nvSpPr>
              <p:spPr>
                <a:xfrm>
                  <a:off x="319442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30" y="0"/>
                      </a:moveTo>
                      <a:cubicBezTo>
                        <a:pt x="144" y="0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8" name="Google Shape;4578;p21"/>
                <p:cNvSpPr/>
                <p:nvPr/>
              </p:nvSpPr>
              <p:spPr>
                <a:xfrm>
                  <a:off x="323462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3" y="0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3"/>
                        <a:pt x="750" y="310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9" name="Google Shape;4579;p21"/>
                <p:cNvSpPr/>
                <p:nvPr/>
              </p:nvSpPr>
              <p:spPr>
                <a:xfrm>
                  <a:off x="32173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32" y="167"/>
                        <a:pt x="536" y="36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0" name="Google Shape;4580;p21"/>
                <p:cNvSpPr/>
                <p:nvPr/>
              </p:nvSpPr>
              <p:spPr>
                <a:xfrm>
                  <a:off x="317717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3" y="0"/>
                      </a:moveTo>
                      <a:cubicBezTo>
                        <a:pt x="301" y="0"/>
                        <a:pt x="280" y="3"/>
                        <a:pt x="262" y="9"/>
                      </a:cubicBezTo>
                      <a:cubicBezTo>
                        <a:pt x="107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93" y="9"/>
                      </a:cubicBezTo>
                      <a:cubicBezTo>
                        <a:pt x="369" y="3"/>
                        <a:pt x="346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1" name="Google Shape;4581;p21"/>
                <p:cNvSpPr/>
                <p:nvPr/>
              </p:nvSpPr>
              <p:spPr>
                <a:xfrm>
                  <a:off x="32146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2" name="Google Shape;4582;p21"/>
                <p:cNvSpPr/>
                <p:nvPr/>
              </p:nvSpPr>
              <p:spPr>
                <a:xfrm>
                  <a:off x="31745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3" name="Google Shape;4583;p21"/>
                <p:cNvSpPr/>
                <p:nvPr/>
              </p:nvSpPr>
              <p:spPr>
                <a:xfrm>
                  <a:off x="325725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8" y="202"/>
                        <a:pt x="173" y="304"/>
                        <a:pt x="326" y="304"/>
                      </a:cubicBezTo>
                      <a:cubicBezTo>
                        <a:pt x="479" y="304"/>
                        <a:pt x="631" y="202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4" name="Google Shape;4584;p21"/>
                <p:cNvSpPr/>
                <p:nvPr/>
              </p:nvSpPr>
              <p:spPr>
                <a:xfrm>
                  <a:off x="3217350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489" y="322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5" name="Google Shape;4585;p21"/>
                <p:cNvSpPr/>
                <p:nvPr/>
              </p:nvSpPr>
              <p:spPr>
                <a:xfrm>
                  <a:off x="31944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6" name="Google Shape;4586;p21"/>
                <p:cNvSpPr/>
                <p:nvPr/>
              </p:nvSpPr>
              <p:spPr>
                <a:xfrm>
                  <a:off x="32346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7" name="Google Shape;4587;p21"/>
                <p:cNvSpPr/>
                <p:nvPr/>
              </p:nvSpPr>
              <p:spPr>
                <a:xfrm>
                  <a:off x="319442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8" name="Google Shape;4588;p21"/>
                <p:cNvSpPr/>
                <p:nvPr/>
              </p:nvSpPr>
              <p:spPr>
                <a:xfrm>
                  <a:off x="323462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9" name="Google Shape;4589;p21"/>
                <p:cNvSpPr/>
                <p:nvPr/>
              </p:nvSpPr>
              <p:spPr>
                <a:xfrm>
                  <a:off x="32173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32" y="167"/>
                        <a:pt x="536" y="36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0" name="Google Shape;4590;p21"/>
                <p:cNvSpPr/>
                <p:nvPr/>
              </p:nvSpPr>
              <p:spPr>
                <a:xfrm>
                  <a:off x="3177175" y="4156975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3" y="0"/>
                      </a:moveTo>
                      <a:cubicBezTo>
                        <a:pt x="301" y="0"/>
                        <a:pt x="280" y="3"/>
                        <a:pt x="262" y="9"/>
                      </a:cubicBezTo>
                      <a:cubicBezTo>
                        <a:pt x="107" y="45"/>
                        <a:pt x="0" y="176"/>
                        <a:pt x="0" y="319"/>
                      </a:cubicBezTo>
                      <a:lnTo>
                        <a:pt x="643" y="319"/>
                      </a:lnTo>
                      <a:cubicBezTo>
                        <a:pt x="643" y="176"/>
                        <a:pt x="536" y="45"/>
                        <a:pt x="393" y="9"/>
                      </a:cubicBezTo>
                      <a:cubicBezTo>
                        <a:pt x="369" y="3"/>
                        <a:pt x="346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1" name="Google Shape;4591;p21"/>
                <p:cNvSpPr/>
                <p:nvPr/>
              </p:nvSpPr>
              <p:spPr>
                <a:xfrm>
                  <a:off x="3214675" y="41173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2" name="Google Shape;4592;p21"/>
                <p:cNvSpPr/>
                <p:nvPr/>
              </p:nvSpPr>
              <p:spPr>
                <a:xfrm>
                  <a:off x="317457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3" name="Google Shape;4593;p21"/>
                <p:cNvSpPr/>
                <p:nvPr/>
              </p:nvSpPr>
              <p:spPr>
                <a:xfrm>
                  <a:off x="3256950" y="4084850"/>
                  <a:ext cx="1682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350" extrusionOk="0">
                      <a:moveTo>
                        <a:pt x="12" y="1"/>
                      </a:moveTo>
                      <a:cubicBezTo>
                        <a:pt x="0" y="233"/>
                        <a:pt x="170" y="349"/>
                        <a:pt x="338" y="349"/>
                      </a:cubicBezTo>
                      <a:cubicBezTo>
                        <a:pt x="506" y="349"/>
                        <a:pt x="673" y="233"/>
                        <a:pt x="6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4" name="Google Shape;4594;p21"/>
                <p:cNvSpPr/>
                <p:nvPr/>
              </p:nvSpPr>
              <p:spPr>
                <a:xfrm>
                  <a:off x="321735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5" name="Google Shape;4595;p21"/>
                <p:cNvSpPr/>
                <p:nvPr/>
              </p:nvSpPr>
              <p:spPr>
                <a:xfrm>
                  <a:off x="31944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6" name="Google Shape;4596;p21"/>
                <p:cNvSpPr/>
                <p:nvPr/>
              </p:nvSpPr>
              <p:spPr>
                <a:xfrm>
                  <a:off x="32346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7" name="Google Shape;4597;p21"/>
                <p:cNvSpPr/>
                <p:nvPr/>
              </p:nvSpPr>
              <p:spPr>
                <a:xfrm>
                  <a:off x="31944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8" name="Google Shape;4598;p21"/>
                <p:cNvSpPr/>
                <p:nvPr/>
              </p:nvSpPr>
              <p:spPr>
                <a:xfrm>
                  <a:off x="32346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9" name="Google Shape;4599;p21"/>
                <p:cNvSpPr/>
                <p:nvPr/>
              </p:nvSpPr>
              <p:spPr>
                <a:xfrm>
                  <a:off x="3217350" y="4237250"/>
                  <a:ext cx="125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323" extrusionOk="0">
                      <a:moveTo>
                        <a:pt x="310" y="1"/>
                      </a:moveTo>
                      <a:cubicBezTo>
                        <a:pt x="132" y="1"/>
                        <a:pt x="1" y="144"/>
                        <a:pt x="1" y="322"/>
                      </a:cubicBezTo>
                      <a:lnTo>
                        <a:pt x="144" y="322"/>
                      </a:lnTo>
                      <a:cubicBezTo>
                        <a:pt x="263" y="227"/>
                        <a:pt x="382" y="144"/>
                        <a:pt x="501" y="60"/>
                      </a:cubicBezTo>
                      <a:cubicBezTo>
                        <a:pt x="441" y="13"/>
                        <a:pt x="382" y="1"/>
                        <a:pt x="31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0" name="Google Shape;4600;p21"/>
                <p:cNvSpPr/>
                <p:nvPr/>
              </p:nvSpPr>
              <p:spPr>
                <a:xfrm>
                  <a:off x="31771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43" y="322"/>
                      </a:lnTo>
                      <a:cubicBezTo>
                        <a:pt x="643" y="144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1" name="Google Shape;4601;p21"/>
                <p:cNvSpPr/>
                <p:nvPr/>
              </p:nvSpPr>
              <p:spPr>
                <a:xfrm>
                  <a:off x="32146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2" name="Google Shape;4602;p21"/>
                <p:cNvSpPr/>
                <p:nvPr/>
              </p:nvSpPr>
              <p:spPr>
                <a:xfrm>
                  <a:off x="317450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3" name="Google Shape;4603;p21"/>
                <p:cNvSpPr/>
                <p:nvPr/>
              </p:nvSpPr>
              <p:spPr>
                <a:xfrm>
                  <a:off x="325725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4" name="Google Shape;4604;p21"/>
                <p:cNvSpPr/>
                <p:nvPr/>
              </p:nvSpPr>
              <p:spPr>
                <a:xfrm>
                  <a:off x="321735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5" name="Google Shape;4605;p21"/>
                <p:cNvSpPr/>
                <p:nvPr/>
              </p:nvSpPr>
              <p:spPr>
                <a:xfrm>
                  <a:off x="3194425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6" name="Google Shape;4606;p21"/>
                <p:cNvSpPr/>
                <p:nvPr/>
              </p:nvSpPr>
              <p:spPr>
                <a:xfrm>
                  <a:off x="3237300" y="4217025"/>
                  <a:ext cx="14600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560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cubicBezTo>
                        <a:pt x="0" y="417"/>
                        <a:pt x="36" y="500"/>
                        <a:pt x="108" y="560"/>
                      </a:cubicBezTo>
                      <a:cubicBezTo>
                        <a:pt x="262" y="429"/>
                        <a:pt x="429" y="286"/>
                        <a:pt x="584" y="143"/>
                      </a:cubicBezTo>
                      <a:cubicBezTo>
                        <a:pt x="524" y="60"/>
                        <a:pt x="42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7" name="Google Shape;4607;p21"/>
                <p:cNvSpPr/>
                <p:nvPr/>
              </p:nvSpPr>
              <p:spPr>
                <a:xfrm>
                  <a:off x="31944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8" name="Google Shape;4608;p21"/>
                <p:cNvSpPr/>
                <p:nvPr/>
              </p:nvSpPr>
              <p:spPr>
                <a:xfrm>
                  <a:off x="32346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9" name="Google Shape;4609;p21"/>
                <p:cNvSpPr/>
                <p:nvPr/>
              </p:nvSpPr>
              <p:spPr>
                <a:xfrm>
                  <a:off x="3217350" y="4245300"/>
                  <a:ext cx="3900" cy="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96" extrusionOk="0">
                      <a:moveTo>
                        <a:pt x="1" y="0"/>
                      </a:moveTo>
                      <a:cubicBezTo>
                        <a:pt x="1" y="24"/>
                        <a:pt x="13" y="60"/>
                        <a:pt x="13" y="96"/>
                      </a:cubicBez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0" name="Google Shape;4610;p21"/>
                <p:cNvSpPr/>
                <p:nvPr/>
              </p:nvSpPr>
              <p:spPr>
                <a:xfrm>
                  <a:off x="31372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1" name="Google Shape;4611;p21"/>
                <p:cNvSpPr/>
                <p:nvPr/>
              </p:nvSpPr>
              <p:spPr>
                <a:xfrm>
                  <a:off x="309710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2" name="Google Shape;4612;p21"/>
                <p:cNvSpPr/>
                <p:nvPr/>
              </p:nvSpPr>
              <p:spPr>
                <a:xfrm>
                  <a:off x="3134600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7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3" name="Google Shape;4613;p21"/>
                <p:cNvSpPr/>
                <p:nvPr/>
              </p:nvSpPr>
              <p:spPr>
                <a:xfrm>
                  <a:off x="309442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50" y="0"/>
                      </a:moveTo>
                      <a:cubicBezTo>
                        <a:pt x="443" y="0"/>
                        <a:pt x="436" y="0"/>
                        <a:pt x="429" y="1"/>
                      </a:cubicBezTo>
                      <a:cubicBezTo>
                        <a:pt x="143" y="1"/>
                        <a:pt x="0" y="346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0" y="504"/>
                        <a:pt x="750" y="310"/>
                      </a:cubicBezTo>
                      <a:cubicBezTo>
                        <a:pt x="750" y="139"/>
                        <a:pt x="619" y="0"/>
                        <a:pt x="4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4" name="Google Shape;4614;p21"/>
                <p:cNvSpPr/>
                <p:nvPr/>
              </p:nvSpPr>
              <p:spPr>
                <a:xfrm>
                  <a:off x="311437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5" name="Google Shape;4615;p21"/>
                <p:cNvSpPr/>
                <p:nvPr/>
              </p:nvSpPr>
              <p:spPr>
                <a:xfrm>
                  <a:off x="31545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6" name="Google Shape;4616;p21"/>
                <p:cNvSpPr/>
                <p:nvPr/>
              </p:nvSpPr>
              <p:spPr>
                <a:xfrm>
                  <a:off x="3114375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7" name="Google Shape;4617;p21"/>
                <p:cNvSpPr/>
                <p:nvPr/>
              </p:nvSpPr>
              <p:spPr>
                <a:xfrm>
                  <a:off x="3157225" y="3703850"/>
                  <a:ext cx="14025" cy="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347" extrusionOk="0">
                      <a:moveTo>
                        <a:pt x="1" y="1"/>
                      </a:moveTo>
                      <a:lnTo>
                        <a:pt x="1" y="25"/>
                      </a:lnTo>
                      <a:cubicBezTo>
                        <a:pt x="1" y="203"/>
                        <a:pt x="143" y="346"/>
                        <a:pt x="322" y="346"/>
                      </a:cubicBezTo>
                      <a:cubicBezTo>
                        <a:pt x="405" y="346"/>
                        <a:pt x="501" y="310"/>
                        <a:pt x="560" y="239"/>
                      </a:cubicBezTo>
                      <a:cubicBezTo>
                        <a:pt x="370" y="156"/>
                        <a:pt x="191" y="84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8" name="Google Shape;4618;p21"/>
                <p:cNvSpPr/>
                <p:nvPr/>
              </p:nvSpPr>
              <p:spPr>
                <a:xfrm>
                  <a:off x="31372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9" name="Google Shape;4619;p21"/>
                <p:cNvSpPr/>
                <p:nvPr/>
              </p:nvSpPr>
              <p:spPr>
                <a:xfrm>
                  <a:off x="30971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0" name="Google Shape;4620;p21"/>
                <p:cNvSpPr/>
                <p:nvPr/>
              </p:nvSpPr>
              <p:spPr>
                <a:xfrm>
                  <a:off x="3134400" y="3796725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5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1" name="Google Shape;4621;p21"/>
                <p:cNvSpPr/>
                <p:nvPr/>
              </p:nvSpPr>
              <p:spPr>
                <a:xfrm>
                  <a:off x="3094425" y="37967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2" name="Google Shape;4622;p21"/>
                <p:cNvSpPr/>
                <p:nvPr/>
              </p:nvSpPr>
              <p:spPr>
                <a:xfrm>
                  <a:off x="31771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3" name="Google Shape;4623;p21"/>
                <p:cNvSpPr/>
                <p:nvPr/>
              </p:nvSpPr>
              <p:spPr>
                <a:xfrm>
                  <a:off x="31372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4" name="Google Shape;4624;p21"/>
                <p:cNvSpPr/>
                <p:nvPr/>
              </p:nvSpPr>
              <p:spPr>
                <a:xfrm>
                  <a:off x="311437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5" name="Google Shape;4625;p21"/>
                <p:cNvSpPr/>
                <p:nvPr/>
              </p:nvSpPr>
              <p:spPr>
                <a:xfrm>
                  <a:off x="315455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6" name="Google Shape;4626;p21"/>
                <p:cNvSpPr/>
                <p:nvPr/>
              </p:nvSpPr>
              <p:spPr>
                <a:xfrm>
                  <a:off x="311437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7" name="Google Shape;4627;p21"/>
                <p:cNvSpPr/>
                <p:nvPr/>
              </p:nvSpPr>
              <p:spPr>
                <a:xfrm>
                  <a:off x="315455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8" name="Google Shape;4628;p21"/>
                <p:cNvSpPr/>
                <p:nvPr/>
              </p:nvSpPr>
              <p:spPr>
                <a:xfrm>
                  <a:off x="3137275" y="3916750"/>
                  <a:ext cx="158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0" extrusionOk="0">
                      <a:moveTo>
                        <a:pt x="316" y="1"/>
                      </a:moveTo>
                      <a:cubicBezTo>
                        <a:pt x="296" y="1"/>
                        <a:pt x="275" y="4"/>
                        <a:pt x="251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32" y="319"/>
                      </a:lnTo>
                      <a:cubicBezTo>
                        <a:pt x="632" y="164"/>
                        <a:pt x="537" y="34"/>
                        <a:pt x="382" y="10"/>
                      </a:cubicBezTo>
                      <a:cubicBezTo>
                        <a:pt x="358" y="4"/>
                        <a:pt x="337" y="1"/>
                        <a:pt x="31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9" name="Google Shape;4629;p21"/>
                <p:cNvSpPr/>
                <p:nvPr/>
              </p:nvSpPr>
              <p:spPr>
                <a:xfrm>
                  <a:off x="309710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2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9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0" name="Google Shape;4630;p21"/>
                <p:cNvSpPr/>
                <p:nvPr/>
              </p:nvSpPr>
              <p:spPr>
                <a:xfrm>
                  <a:off x="3134300" y="38768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1" name="Google Shape;4631;p21"/>
                <p:cNvSpPr/>
                <p:nvPr/>
              </p:nvSpPr>
              <p:spPr>
                <a:xfrm>
                  <a:off x="30944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2" name="Google Shape;4632;p21"/>
                <p:cNvSpPr/>
                <p:nvPr/>
              </p:nvSpPr>
              <p:spPr>
                <a:xfrm>
                  <a:off x="31771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3" name="Google Shape;4633;p21"/>
                <p:cNvSpPr/>
                <p:nvPr/>
              </p:nvSpPr>
              <p:spPr>
                <a:xfrm>
                  <a:off x="31372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4" name="Google Shape;4634;p21"/>
                <p:cNvSpPr/>
                <p:nvPr/>
              </p:nvSpPr>
              <p:spPr>
                <a:xfrm>
                  <a:off x="311437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5" name="Google Shape;4635;p21"/>
                <p:cNvSpPr/>
                <p:nvPr/>
              </p:nvSpPr>
              <p:spPr>
                <a:xfrm>
                  <a:off x="315455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6" name="Google Shape;4636;p21"/>
                <p:cNvSpPr/>
                <p:nvPr/>
              </p:nvSpPr>
              <p:spPr>
                <a:xfrm>
                  <a:off x="3114375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2"/>
                      </a:cubicBezTo>
                      <a:cubicBezTo>
                        <a:pt x="143" y="2"/>
                        <a:pt x="0" y="347"/>
                        <a:pt x="203" y="537"/>
                      </a:cubicBezTo>
                      <a:cubicBezTo>
                        <a:pt x="268" y="603"/>
                        <a:pt x="349" y="632"/>
                        <a:pt x="428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40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7" name="Google Shape;4637;p21"/>
                <p:cNvSpPr/>
                <p:nvPr/>
              </p:nvSpPr>
              <p:spPr>
                <a:xfrm>
                  <a:off x="3154550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8" name="Google Shape;4638;p21"/>
                <p:cNvSpPr/>
                <p:nvPr/>
              </p:nvSpPr>
              <p:spPr>
                <a:xfrm>
                  <a:off x="31372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9" name="Google Shape;4639;p21"/>
                <p:cNvSpPr/>
                <p:nvPr/>
              </p:nvSpPr>
              <p:spPr>
                <a:xfrm>
                  <a:off x="30971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0" name="Google Shape;4640;p21"/>
                <p:cNvSpPr/>
                <p:nvPr/>
              </p:nvSpPr>
              <p:spPr>
                <a:xfrm>
                  <a:off x="31346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1" name="Google Shape;4641;p21"/>
                <p:cNvSpPr/>
                <p:nvPr/>
              </p:nvSpPr>
              <p:spPr>
                <a:xfrm>
                  <a:off x="30944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2" name="Google Shape;4642;p21"/>
                <p:cNvSpPr/>
                <p:nvPr/>
              </p:nvSpPr>
              <p:spPr>
                <a:xfrm>
                  <a:off x="31771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3" name="Google Shape;4643;p21"/>
                <p:cNvSpPr/>
                <p:nvPr/>
              </p:nvSpPr>
              <p:spPr>
                <a:xfrm>
                  <a:off x="31372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4" name="Google Shape;4644;p21"/>
                <p:cNvSpPr/>
                <p:nvPr/>
              </p:nvSpPr>
              <p:spPr>
                <a:xfrm>
                  <a:off x="311437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5" name="Google Shape;4645;p21"/>
                <p:cNvSpPr/>
                <p:nvPr/>
              </p:nvSpPr>
              <p:spPr>
                <a:xfrm>
                  <a:off x="315455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6" name="Google Shape;4646;p21"/>
                <p:cNvSpPr/>
                <p:nvPr/>
              </p:nvSpPr>
              <p:spPr>
                <a:xfrm>
                  <a:off x="3114375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3" y="1"/>
                        <a:pt x="0" y="347"/>
                        <a:pt x="203" y="537"/>
                      </a:cubicBezTo>
                      <a:cubicBezTo>
                        <a:pt x="268" y="603"/>
                        <a:pt x="349" y="632"/>
                        <a:pt x="428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39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7" name="Google Shape;4647;p21"/>
                <p:cNvSpPr/>
                <p:nvPr/>
              </p:nvSpPr>
              <p:spPr>
                <a:xfrm>
                  <a:off x="3154550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3" y="0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8" name="Google Shape;4648;p21"/>
                <p:cNvSpPr/>
                <p:nvPr/>
              </p:nvSpPr>
              <p:spPr>
                <a:xfrm>
                  <a:off x="3137275" y="4076900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6" y="0"/>
                        <a:pt x="275" y="3"/>
                        <a:pt x="251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32" y="319"/>
                      </a:lnTo>
                      <a:cubicBezTo>
                        <a:pt x="632" y="164"/>
                        <a:pt x="537" y="33"/>
                        <a:pt x="382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9" name="Google Shape;4649;p21"/>
                <p:cNvSpPr/>
                <p:nvPr/>
              </p:nvSpPr>
              <p:spPr>
                <a:xfrm>
                  <a:off x="309710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0" name="Google Shape;4650;p21"/>
                <p:cNvSpPr/>
                <p:nvPr/>
              </p:nvSpPr>
              <p:spPr>
                <a:xfrm>
                  <a:off x="31346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1" name="Google Shape;4651;p21"/>
                <p:cNvSpPr/>
                <p:nvPr/>
              </p:nvSpPr>
              <p:spPr>
                <a:xfrm>
                  <a:off x="30944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2" name="Google Shape;4652;p21"/>
                <p:cNvSpPr/>
                <p:nvPr/>
              </p:nvSpPr>
              <p:spPr>
                <a:xfrm>
                  <a:off x="3177175" y="400480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4"/>
                        <a:pt x="161" y="322"/>
                        <a:pt x="322" y="322"/>
                      </a:cubicBezTo>
                      <a:cubicBezTo>
                        <a:pt x="483" y="322"/>
                        <a:pt x="643" y="214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3" name="Google Shape;4653;p21"/>
                <p:cNvSpPr/>
                <p:nvPr/>
              </p:nvSpPr>
              <p:spPr>
                <a:xfrm>
                  <a:off x="313727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489" y="311"/>
                        <a:pt x="632" y="168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4" name="Google Shape;4654;p21"/>
                <p:cNvSpPr/>
                <p:nvPr/>
              </p:nvSpPr>
              <p:spPr>
                <a:xfrm>
                  <a:off x="311467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17" y="1"/>
                      </a:moveTo>
                      <a:cubicBezTo>
                        <a:pt x="131" y="1"/>
                        <a:pt x="0" y="346"/>
                        <a:pt x="191" y="548"/>
                      </a:cubicBezTo>
                      <a:cubicBezTo>
                        <a:pt x="257" y="614"/>
                        <a:pt x="338" y="644"/>
                        <a:pt x="417" y="644"/>
                      </a:cubicBezTo>
                      <a:cubicBezTo>
                        <a:pt x="581" y="644"/>
                        <a:pt x="738" y="519"/>
                        <a:pt x="738" y="334"/>
                      </a:cubicBezTo>
                      <a:cubicBezTo>
                        <a:pt x="750" y="144"/>
                        <a:pt x="595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5" name="Google Shape;4655;p21"/>
                <p:cNvSpPr/>
                <p:nvPr/>
              </p:nvSpPr>
              <p:spPr>
                <a:xfrm>
                  <a:off x="31545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6" name="Google Shape;4656;p21"/>
                <p:cNvSpPr/>
                <p:nvPr/>
              </p:nvSpPr>
              <p:spPr>
                <a:xfrm>
                  <a:off x="311437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7" name="Google Shape;4657;p21"/>
                <p:cNvSpPr/>
                <p:nvPr/>
              </p:nvSpPr>
              <p:spPr>
                <a:xfrm>
                  <a:off x="315455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8" name="Google Shape;4658;p21"/>
                <p:cNvSpPr/>
                <p:nvPr/>
              </p:nvSpPr>
              <p:spPr>
                <a:xfrm>
                  <a:off x="3137275" y="4157200"/>
                  <a:ext cx="158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32" y="310"/>
                      </a:lnTo>
                      <a:cubicBezTo>
                        <a:pt x="632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9" name="Google Shape;4659;p21"/>
                <p:cNvSpPr/>
                <p:nvPr/>
              </p:nvSpPr>
              <p:spPr>
                <a:xfrm>
                  <a:off x="309710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3" y="310"/>
                      </a:lnTo>
                      <a:cubicBezTo>
                        <a:pt x="643" y="167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0" name="Google Shape;4660;p21"/>
                <p:cNvSpPr/>
                <p:nvPr/>
              </p:nvSpPr>
              <p:spPr>
                <a:xfrm>
                  <a:off x="3134400" y="4117300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5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1" name="Google Shape;4661;p21"/>
                <p:cNvSpPr/>
                <p:nvPr/>
              </p:nvSpPr>
              <p:spPr>
                <a:xfrm>
                  <a:off x="3094425" y="41173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2" name="Google Shape;4662;p21"/>
                <p:cNvSpPr/>
                <p:nvPr/>
              </p:nvSpPr>
              <p:spPr>
                <a:xfrm>
                  <a:off x="31771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3" name="Google Shape;4663;p21"/>
                <p:cNvSpPr/>
                <p:nvPr/>
              </p:nvSpPr>
              <p:spPr>
                <a:xfrm>
                  <a:off x="31372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4" name="Google Shape;4664;p21"/>
                <p:cNvSpPr/>
                <p:nvPr/>
              </p:nvSpPr>
              <p:spPr>
                <a:xfrm>
                  <a:off x="311437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5" name="Google Shape;4665;p21"/>
                <p:cNvSpPr/>
                <p:nvPr/>
              </p:nvSpPr>
              <p:spPr>
                <a:xfrm>
                  <a:off x="31545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6" name="Google Shape;4666;p21"/>
                <p:cNvSpPr/>
                <p:nvPr/>
              </p:nvSpPr>
              <p:spPr>
                <a:xfrm>
                  <a:off x="311437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7" name="Google Shape;4667;p21"/>
                <p:cNvSpPr/>
                <p:nvPr/>
              </p:nvSpPr>
              <p:spPr>
                <a:xfrm>
                  <a:off x="315455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8" name="Google Shape;4668;p21"/>
                <p:cNvSpPr/>
                <p:nvPr/>
              </p:nvSpPr>
              <p:spPr>
                <a:xfrm>
                  <a:off x="31372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32" y="144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9" name="Google Shape;4669;p21"/>
                <p:cNvSpPr/>
                <p:nvPr/>
              </p:nvSpPr>
              <p:spPr>
                <a:xfrm>
                  <a:off x="3097100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1" y="144"/>
                        <a:pt x="1" y="322"/>
                      </a:cubicBezTo>
                      <a:lnTo>
                        <a:pt x="643" y="322"/>
                      </a:lnTo>
                      <a:cubicBezTo>
                        <a:pt x="643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0" name="Google Shape;4670;p21"/>
                <p:cNvSpPr/>
                <p:nvPr/>
              </p:nvSpPr>
              <p:spPr>
                <a:xfrm>
                  <a:off x="3134300" y="41970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1" name="Google Shape;4671;p21"/>
                <p:cNvSpPr/>
                <p:nvPr/>
              </p:nvSpPr>
              <p:spPr>
                <a:xfrm>
                  <a:off x="309442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2" name="Google Shape;4672;p21"/>
                <p:cNvSpPr/>
                <p:nvPr/>
              </p:nvSpPr>
              <p:spPr>
                <a:xfrm>
                  <a:off x="31771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3" name="Google Shape;4673;p21"/>
                <p:cNvSpPr/>
                <p:nvPr/>
              </p:nvSpPr>
              <p:spPr>
                <a:xfrm>
                  <a:off x="31372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4" name="Google Shape;4674;p21"/>
                <p:cNvSpPr/>
                <p:nvPr/>
              </p:nvSpPr>
              <p:spPr>
                <a:xfrm>
                  <a:off x="3114375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5" name="Google Shape;4675;p21"/>
                <p:cNvSpPr/>
                <p:nvPr/>
              </p:nvSpPr>
              <p:spPr>
                <a:xfrm>
                  <a:off x="315455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6" name="Google Shape;4676;p21"/>
                <p:cNvSpPr/>
                <p:nvPr/>
              </p:nvSpPr>
              <p:spPr>
                <a:xfrm>
                  <a:off x="311437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7" name="Google Shape;4677;p21"/>
                <p:cNvSpPr/>
                <p:nvPr/>
              </p:nvSpPr>
              <p:spPr>
                <a:xfrm>
                  <a:off x="315455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8" name="Google Shape;4678;p21"/>
                <p:cNvSpPr/>
                <p:nvPr/>
              </p:nvSpPr>
              <p:spPr>
                <a:xfrm>
                  <a:off x="3137275" y="4277150"/>
                  <a:ext cx="14925" cy="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394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cubicBezTo>
                        <a:pt x="1" y="346"/>
                        <a:pt x="1" y="369"/>
                        <a:pt x="1" y="393"/>
                      </a:cubicBezTo>
                      <a:cubicBezTo>
                        <a:pt x="203" y="322"/>
                        <a:pt x="406" y="250"/>
                        <a:pt x="596" y="179"/>
                      </a:cubicBezTo>
                      <a:cubicBezTo>
                        <a:pt x="549" y="72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9" name="Google Shape;4679;p21"/>
                <p:cNvSpPr/>
                <p:nvPr/>
              </p:nvSpPr>
              <p:spPr>
                <a:xfrm>
                  <a:off x="3094425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0" name="Google Shape;4680;p21"/>
                <p:cNvSpPr/>
                <p:nvPr/>
              </p:nvSpPr>
              <p:spPr>
                <a:xfrm>
                  <a:off x="3177175" y="4245300"/>
                  <a:ext cx="161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3" extrusionOk="0">
                      <a:moveTo>
                        <a:pt x="0" y="0"/>
                      </a:moveTo>
                      <a:cubicBezTo>
                        <a:pt x="0" y="209"/>
                        <a:pt x="161" y="313"/>
                        <a:pt x="322" y="313"/>
                      </a:cubicBezTo>
                      <a:cubicBezTo>
                        <a:pt x="483" y="313"/>
                        <a:pt x="643" y="209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1" name="Google Shape;4681;p21"/>
                <p:cNvSpPr/>
                <p:nvPr/>
              </p:nvSpPr>
              <p:spPr>
                <a:xfrm>
                  <a:off x="3137275" y="42453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22" y="310"/>
                      </a:cubicBezTo>
                      <a:cubicBezTo>
                        <a:pt x="489" y="310"/>
                        <a:pt x="644" y="167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2" name="Google Shape;4682;p21"/>
                <p:cNvSpPr/>
                <p:nvPr/>
              </p:nvSpPr>
              <p:spPr>
                <a:xfrm>
                  <a:off x="311437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3" name="Google Shape;4683;p21"/>
                <p:cNvSpPr/>
                <p:nvPr/>
              </p:nvSpPr>
              <p:spPr>
                <a:xfrm>
                  <a:off x="315455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4" name="Google Shape;4684;p21"/>
                <p:cNvSpPr/>
                <p:nvPr/>
              </p:nvSpPr>
              <p:spPr>
                <a:xfrm>
                  <a:off x="3057225" y="3682425"/>
                  <a:ext cx="1610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84" extrusionOk="0">
                      <a:moveTo>
                        <a:pt x="12" y="1"/>
                      </a:moveTo>
                      <a:cubicBezTo>
                        <a:pt x="0" y="24"/>
                        <a:pt x="0" y="48"/>
                        <a:pt x="0" y="84"/>
                      </a:cubicBezTo>
                      <a:lnTo>
                        <a:pt x="643" y="84"/>
                      </a:lnTo>
                      <a:cubicBezTo>
                        <a:pt x="643" y="72"/>
                        <a:pt x="643" y="60"/>
                        <a:pt x="643" y="48"/>
                      </a:cubicBezTo>
                      <a:cubicBezTo>
                        <a:pt x="429" y="24"/>
                        <a:pt x="214" y="13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5" name="Google Shape;4685;p21"/>
                <p:cNvSpPr/>
                <p:nvPr/>
              </p:nvSpPr>
              <p:spPr>
                <a:xfrm>
                  <a:off x="3017025" y="3682425"/>
                  <a:ext cx="1610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84" extrusionOk="0">
                      <a:moveTo>
                        <a:pt x="632" y="1"/>
                      </a:moveTo>
                      <a:cubicBezTo>
                        <a:pt x="525" y="1"/>
                        <a:pt x="429" y="1"/>
                        <a:pt x="322" y="13"/>
                      </a:cubicBezTo>
                      <a:cubicBezTo>
                        <a:pt x="215" y="13"/>
                        <a:pt x="108" y="24"/>
                        <a:pt x="1" y="36"/>
                      </a:cubicBezTo>
                      <a:cubicBezTo>
                        <a:pt x="1" y="48"/>
                        <a:pt x="1" y="60"/>
                        <a:pt x="1" y="84"/>
                      </a:cubicBezTo>
                      <a:lnTo>
                        <a:pt x="644" y="84"/>
                      </a:lnTo>
                      <a:cubicBezTo>
                        <a:pt x="644" y="48"/>
                        <a:pt x="632" y="24"/>
                        <a:pt x="6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6" name="Google Shape;4686;p21"/>
                <p:cNvSpPr/>
                <p:nvPr/>
              </p:nvSpPr>
              <p:spPr>
                <a:xfrm>
                  <a:off x="305722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7" name="Google Shape;4687;p21"/>
                <p:cNvSpPr/>
                <p:nvPr/>
              </p:nvSpPr>
              <p:spPr>
                <a:xfrm>
                  <a:off x="3017025" y="37565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8" name="Google Shape;4688;p21"/>
                <p:cNvSpPr/>
                <p:nvPr/>
              </p:nvSpPr>
              <p:spPr>
                <a:xfrm>
                  <a:off x="3054525" y="3716650"/>
                  <a:ext cx="185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2" extrusionOk="0">
                      <a:moveTo>
                        <a:pt x="430" y="1"/>
                      </a:moveTo>
                      <a:cubicBezTo>
                        <a:pt x="144" y="1"/>
                        <a:pt x="1" y="334"/>
                        <a:pt x="191" y="537"/>
                      </a:cubicBezTo>
                      <a:cubicBezTo>
                        <a:pt x="257" y="602"/>
                        <a:pt x="338" y="631"/>
                        <a:pt x="416" y="631"/>
                      </a:cubicBezTo>
                      <a:cubicBezTo>
                        <a:pt x="581" y="631"/>
                        <a:pt x="739" y="504"/>
                        <a:pt x="739" y="310"/>
                      </a:cubicBezTo>
                      <a:cubicBezTo>
                        <a:pt x="739" y="144"/>
                        <a:pt x="596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9" name="Google Shape;4689;p21"/>
                <p:cNvSpPr/>
                <p:nvPr/>
              </p:nvSpPr>
              <p:spPr>
                <a:xfrm>
                  <a:off x="3014350" y="3716650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37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4"/>
                        <a:pt x="739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0" name="Google Shape;4690;p21"/>
                <p:cNvSpPr/>
                <p:nvPr/>
              </p:nvSpPr>
              <p:spPr>
                <a:xfrm>
                  <a:off x="3097700" y="3686900"/>
                  <a:ext cx="13425" cy="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227" extrusionOk="0">
                      <a:moveTo>
                        <a:pt x="0" y="0"/>
                      </a:moveTo>
                      <a:cubicBezTo>
                        <a:pt x="48" y="131"/>
                        <a:pt x="167" y="226"/>
                        <a:pt x="298" y="226"/>
                      </a:cubicBezTo>
                      <a:cubicBezTo>
                        <a:pt x="393" y="226"/>
                        <a:pt x="477" y="179"/>
                        <a:pt x="536" y="107"/>
                      </a:cubicBezTo>
                      <a:cubicBezTo>
                        <a:pt x="465" y="95"/>
                        <a:pt x="381" y="72"/>
                        <a:pt x="298" y="60"/>
                      </a:cubicBezTo>
                      <a:cubicBezTo>
                        <a:pt x="215" y="36"/>
                        <a:pt x="96" y="2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1" name="Google Shape;4691;p21"/>
                <p:cNvSpPr/>
                <p:nvPr/>
              </p:nvSpPr>
              <p:spPr>
                <a:xfrm>
                  <a:off x="3057225" y="368450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68"/>
                        <a:pt x="143" y="311"/>
                        <a:pt x="322" y="322"/>
                      </a:cubicBezTo>
                      <a:cubicBezTo>
                        <a:pt x="500" y="322"/>
                        <a:pt x="643" y="180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2" name="Google Shape;4692;p21"/>
                <p:cNvSpPr/>
                <p:nvPr/>
              </p:nvSpPr>
              <p:spPr>
                <a:xfrm>
                  <a:off x="303430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3" name="Google Shape;4693;p21"/>
                <p:cNvSpPr/>
                <p:nvPr/>
              </p:nvSpPr>
              <p:spPr>
                <a:xfrm>
                  <a:off x="307447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4" name="Google Shape;4694;p21"/>
                <p:cNvSpPr/>
                <p:nvPr/>
              </p:nvSpPr>
              <p:spPr>
                <a:xfrm>
                  <a:off x="3034300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5" name="Google Shape;4695;p21"/>
                <p:cNvSpPr/>
                <p:nvPr/>
              </p:nvSpPr>
              <p:spPr>
                <a:xfrm>
                  <a:off x="3074175" y="36964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6" name="Google Shape;4696;p21"/>
                <p:cNvSpPr/>
                <p:nvPr/>
              </p:nvSpPr>
              <p:spPr>
                <a:xfrm>
                  <a:off x="30572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7" name="Google Shape;4697;p21"/>
                <p:cNvSpPr/>
                <p:nvPr/>
              </p:nvSpPr>
              <p:spPr>
                <a:xfrm>
                  <a:off x="3017025" y="38366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8" name="Google Shape;4698;p21"/>
                <p:cNvSpPr/>
                <p:nvPr/>
              </p:nvSpPr>
              <p:spPr>
                <a:xfrm>
                  <a:off x="3054525" y="3796700"/>
                  <a:ext cx="18800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2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2"/>
                      </a:cubicBezTo>
                      <a:cubicBezTo>
                        <a:pt x="144" y="2"/>
                        <a:pt x="1" y="347"/>
                        <a:pt x="203" y="549"/>
                      </a:cubicBezTo>
                      <a:cubicBezTo>
                        <a:pt x="267" y="613"/>
                        <a:pt x="346" y="642"/>
                        <a:pt x="423" y="642"/>
                      </a:cubicBezTo>
                      <a:cubicBezTo>
                        <a:pt x="590" y="642"/>
                        <a:pt x="751" y="510"/>
                        <a:pt x="751" y="323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9" name="Google Shape;4699;p21"/>
                <p:cNvSpPr/>
                <p:nvPr/>
              </p:nvSpPr>
              <p:spPr>
                <a:xfrm>
                  <a:off x="3014150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22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7" y="1"/>
                      </a:cubicBezTo>
                      <a:cubicBezTo>
                        <a:pt x="432" y="0"/>
                        <a:pt x="427" y="0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0" name="Google Shape;4700;p21"/>
                <p:cNvSpPr/>
                <p:nvPr/>
              </p:nvSpPr>
              <p:spPr>
                <a:xfrm>
                  <a:off x="3097100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2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1" name="Google Shape;4701;p21"/>
                <p:cNvSpPr/>
                <p:nvPr/>
              </p:nvSpPr>
              <p:spPr>
                <a:xfrm>
                  <a:off x="3057225" y="37645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2" name="Google Shape;4702;p21"/>
                <p:cNvSpPr/>
                <p:nvPr/>
              </p:nvSpPr>
              <p:spPr>
                <a:xfrm>
                  <a:off x="30343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3" name="Google Shape;4703;p21"/>
                <p:cNvSpPr/>
                <p:nvPr/>
              </p:nvSpPr>
              <p:spPr>
                <a:xfrm>
                  <a:off x="3074175" y="381667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4" name="Google Shape;4704;p21"/>
                <p:cNvSpPr/>
                <p:nvPr/>
              </p:nvSpPr>
              <p:spPr>
                <a:xfrm>
                  <a:off x="303430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5" name="Google Shape;4705;p21"/>
                <p:cNvSpPr/>
                <p:nvPr/>
              </p:nvSpPr>
              <p:spPr>
                <a:xfrm>
                  <a:off x="3074175" y="37764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9"/>
                      </a:cubicBezTo>
                      <a:cubicBezTo>
                        <a:pt x="281" y="614"/>
                        <a:pt x="361" y="644"/>
                        <a:pt x="440" y="644"/>
                      </a:cubicBezTo>
                      <a:cubicBezTo>
                        <a:pt x="605" y="644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6" name="Google Shape;4706;p21"/>
                <p:cNvSpPr/>
                <p:nvPr/>
              </p:nvSpPr>
              <p:spPr>
                <a:xfrm>
                  <a:off x="305722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0" y="1"/>
                      </a:moveTo>
                      <a:cubicBezTo>
                        <a:pt x="107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8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7" name="Google Shape;4707;p21"/>
                <p:cNvSpPr/>
                <p:nvPr/>
              </p:nvSpPr>
              <p:spPr>
                <a:xfrm>
                  <a:off x="301702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2" y="1"/>
                      </a:moveTo>
                      <a:cubicBezTo>
                        <a:pt x="301" y="1"/>
                        <a:pt x="281" y="4"/>
                        <a:pt x="263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4"/>
                        <a:pt x="382" y="10"/>
                      </a:cubicBezTo>
                      <a:cubicBezTo>
                        <a:pt x="364" y="4"/>
                        <a:pt x="343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8" name="Google Shape;4708;p21"/>
                <p:cNvSpPr/>
                <p:nvPr/>
              </p:nvSpPr>
              <p:spPr>
                <a:xfrm>
                  <a:off x="30542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9" name="Google Shape;4709;p21"/>
                <p:cNvSpPr/>
                <p:nvPr/>
              </p:nvSpPr>
              <p:spPr>
                <a:xfrm>
                  <a:off x="30140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0" name="Google Shape;4710;p21"/>
                <p:cNvSpPr/>
                <p:nvPr/>
              </p:nvSpPr>
              <p:spPr>
                <a:xfrm>
                  <a:off x="309710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1" name="Google Shape;4711;p21"/>
                <p:cNvSpPr/>
                <p:nvPr/>
              </p:nvSpPr>
              <p:spPr>
                <a:xfrm>
                  <a:off x="3057225" y="38446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2" name="Google Shape;4712;p21"/>
                <p:cNvSpPr/>
                <p:nvPr/>
              </p:nvSpPr>
              <p:spPr>
                <a:xfrm>
                  <a:off x="30343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3" name="Google Shape;4713;p21"/>
                <p:cNvSpPr/>
                <p:nvPr/>
              </p:nvSpPr>
              <p:spPr>
                <a:xfrm>
                  <a:off x="3074175" y="389675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4" name="Google Shape;4714;p21"/>
                <p:cNvSpPr/>
                <p:nvPr/>
              </p:nvSpPr>
              <p:spPr>
                <a:xfrm>
                  <a:off x="3034375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7" y="503"/>
                        <a:pt x="747" y="310"/>
                      </a:cubicBezTo>
                      <a:cubicBezTo>
                        <a:pt x="747" y="144"/>
                        <a:pt x="605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5" name="Google Shape;4715;p21"/>
                <p:cNvSpPr/>
                <p:nvPr/>
              </p:nvSpPr>
              <p:spPr>
                <a:xfrm>
                  <a:off x="307447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6" name="Google Shape;4716;p21"/>
                <p:cNvSpPr/>
                <p:nvPr/>
              </p:nvSpPr>
              <p:spPr>
                <a:xfrm>
                  <a:off x="30572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7" name="Google Shape;4717;p21"/>
                <p:cNvSpPr/>
                <p:nvPr/>
              </p:nvSpPr>
              <p:spPr>
                <a:xfrm>
                  <a:off x="3017025" y="39967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8" name="Google Shape;4718;p21"/>
                <p:cNvSpPr/>
                <p:nvPr/>
              </p:nvSpPr>
              <p:spPr>
                <a:xfrm>
                  <a:off x="3054525" y="3956875"/>
                  <a:ext cx="185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191" y="548"/>
                      </a:cubicBezTo>
                      <a:cubicBezTo>
                        <a:pt x="257" y="613"/>
                        <a:pt x="338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9" name="Google Shape;4719;p21"/>
                <p:cNvSpPr/>
                <p:nvPr/>
              </p:nvSpPr>
              <p:spPr>
                <a:xfrm>
                  <a:off x="3014350" y="3956875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191" y="548"/>
                      </a:cubicBezTo>
                      <a:cubicBezTo>
                        <a:pt x="257" y="613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0" name="Google Shape;4720;p21"/>
                <p:cNvSpPr/>
                <p:nvPr/>
              </p:nvSpPr>
              <p:spPr>
                <a:xfrm>
                  <a:off x="309710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1" name="Google Shape;4721;p21"/>
                <p:cNvSpPr/>
                <p:nvPr/>
              </p:nvSpPr>
              <p:spPr>
                <a:xfrm>
                  <a:off x="3057225" y="39247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2" name="Google Shape;4722;p21"/>
                <p:cNvSpPr/>
                <p:nvPr/>
              </p:nvSpPr>
              <p:spPr>
                <a:xfrm>
                  <a:off x="30343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3" name="Google Shape;4723;p21"/>
                <p:cNvSpPr/>
                <p:nvPr/>
              </p:nvSpPr>
              <p:spPr>
                <a:xfrm>
                  <a:off x="3074175" y="397680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9"/>
                      </a:cubicBezTo>
                      <a:cubicBezTo>
                        <a:pt x="281" y="614"/>
                        <a:pt x="361" y="643"/>
                        <a:pt x="440" y="643"/>
                      </a:cubicBezTo>
                      <a:cubicBezTo>
                        <a:pt x="605" y="643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4" name="Google Shape;4724;p21"/>
                <p:cNvSpPr/>
                <p:nvPr/>
              </p:nvSpPr>
              <p:spPr>
                <a:xfrm>
                  <a:off x="3034375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7" y="503"/>
                        <a:pt x="747" y="310"/>
                      </a:cubicBezTo>
                      <a:cubicBezTo>
                        <a:pt x="747" y="143"/>
                        <a:pt x="605" y="0"/>
                        <a:pt x="426" y="0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5" name="Google Shape;4725;p21"/>
                <p:cNvSpPr/>
                <p:nvPr/>
              </p:nvSpPr>
              <p:spPr>
                <a:xfrm>
                  <a:off x="307447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4" y="0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6" name="Google Shape;4726;p21"/>
                <p:cNvSpPr/>
                <p:nvPr/>
              </p:nvSpPr>
              <p:spPr>
                <a:xfrm>
                  <a:off x="305722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7" y="24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7" name="Google Shape;4727;p21"/>
                <p:cNvSpPr/>
                <p:nvPr/>
              </p:nvSpPr>
              <p:spPr>
                <a:xfrm>
                  <a:off x="301702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2" y="0"/>
                      </a:moveTo>
                      <a:cubicBezTo>
                        <a:pt x="301" y="0"/>
                        <a:pt x="281" y="3"/>
                        <a:pt x="263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3"/>
                        <a:pt x="382" y="9"/>
                      </a:cubicBezTo>
                      <a:cubicBezTo>
                        <a:pt x="364" y="3"/>
                        <a:pt x="343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8" name="Google Shape;4728;p21"/>
                <p:cNvSpPr/>
                <p:nvPr/>
              </p:nvSpPr>
              <p:spPr>
                <a:xfrm>
                  <a:off x="3054525" y="4036925"/>
                  <a:ext cx="185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191" y="549"/>
                      </a:cubicBezTo>
                      <a:cubicBezTo>
                        <a:pt x="257" y="614"/>
                        <a:pt x="338" y="643"/>
                        <a:pt x="416" y="643"/>
                      </a:cubicBezTo>
                      <a:cubicBezTo>
                        <a:pt x="581" y="643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9" name="Google Shape;4729;p21"/>
                <p:cNvSpPr/>
                <p:nvPr/>
              </p:nvSpPr>
              <p:spPr>
                <a:xfrm>
                  <a:off x="3014350" y="403692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191" y="549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0" name="Google Shape;4730;p21"/>
                <p:cNvSpPr/>
                <p:nvPr/>
              </p:nvSpPr>
              <p:spPr>
                <a:xfrm>
                  <a:off x="309710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2" y="202"/>
                        <a:pt x="167" y="304"/>
                        <a:pt x="322" y="304"/>
                      </a:cubicBezTo>
                      <a:cubicBezTo>
                        <a:pt x="477" y="304"/>
                        <a:pt x="632" y="202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1" name="Google Shape;4731;p21"/>
                <p:cNvSpPr/>
                <p:nvPr/>
              </p:nvSpPr>
              <p:spPr>
                <a:xfrm>
                  <a:off x="3057225" y="40050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488" y="322"/>
                        <a:pt x="631" y="168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2" name="Google Shape;4732;p21"/>
                <p:cNvSpPr/>
                <p:nvPr/>
              </p:nvSpPr>
              <p:spPr>
                <a:xfrm>
                  <a:off x="30343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3" name="Google Shape;4733;p21"/>
                <p:cNvSpPr/>
                <p:nvPr/>
              </p:nvSpPr>
              <p:spPr>
                <a:xfrm>
                  <a:off x="307447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4" name="Google Shape;4734;p21"/>
                <p:cNvSpPr/>
                <p:nvPr/>
              </p:nvSpPr>
              <p:spPr>
                <a:xfrm>
                  <a:off x="30343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5" name="Google Shape;4735;p21"/>
                <p:cNvSpPr/>
                <p:nvPr/>
              </p:nvSpPr>
              <p:spPr>
                <a:xfrm>
                  <a:off x="3074175" y="40167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6" name="Google Shape;4736;p21"/>
                <p:cNvSpPr/>
                <p:nvPr/>
              </p:nvSpPr>
              <p:spPr>
                <a:xfrm>
                  <a:off x="305722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7" y="36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7" name="Google Shape;4737;p21"/>
                <p:cNvSpPr/>
                <p:nvPr/>
              </p:nvSpPr>
              <p:spPr>
                <a:xfrm>
                  <a:off x="301702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8" name="Google Shape;4738;p21"/>
                <p:cNvSpPr/>
                <p:nvPr/>
              </p:nvSpPr>
              <p:spPr>
                <a:xfrm>
                  <a:off x="305432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23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8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9" name="Google Shape;4739;p21"/>
                <p:cNvSpPr/>
                <p:nvPr/>
              </p:nvSpPr>
              <p:spPr>
                <a:xfrm>
                  <a:off x="3014150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22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7" y="1"/>
                      </a:cubicBezTo>
                      <a:cubicBezTo>
                        <a:pt x="432" y="0"/>
                        <a:pt x="427" y="0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0" name="Google Shape;4740;p21"/>
                <p:cNvSpPr/>
                <p:nvPr/>
              </p:nvSpPr>
              <p:spPr>
                <a:xfrm>
                  <a:off x="3096800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3" y="1"/>
                      </a:moveTo>
                      <a:cubicBezTo>
                        <a:pt x="1" y="233"/>
                        <a:pt x="170" y="349"/>
                        <a:pt x="338" y="349"/>
                      </a:cubicBezTo>
                      <a:cubicBezTo>
                        <a:pt x="507" y="349"/>
                        <a:pt x="673" y="233"/>
                        <a:pt x="6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1" name="Google Shape;4741;p21"/>
                <p:cNvSpPr/>
                <p:nvPr/>
              </p:nvSpPr>
              <p:spPr>
                <a:xfrm>
                  <a:off x="3057225" y="40848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2" name="Google Shape;4742;p21"/>
                <p:cNvSpPr/>
                <p:nvPr/>
              </p:nvSpPr>
              <p:spPr>
                <a:xfrm>
                  <a:off x="303430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3" name="Google Shape;4743;p21"/>
                <p:cNvSpPr/>
                <p:nvPr/>
              </p:nvSpPr>
              <p:spPr>
                <a:xfrm>
                  <a:off x="307447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4" name="Google Shape;4744;p21"/>
                <p:cNvSpPr/>
                <p:nvPr/>
              </p:nvSpPr>
              <p:spPr>
                <a:xfrm>
                  <a:off x="30343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5" name="Google Shape;4745;p21"/>
                <p:cNvSpPr/>
                <p:nvPr/>
              </p:nvSpPr>
              <p:spPr>
                <a:xfrm>
                  <a:off x="3074175" y="409705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03" y="549"/>
                      </a:cubicBezTo>
                      <a:cubicBezTo>
                        <a:pt x="269" y="614"/>
                        <a:pt x="350" y="644"/>
                        <a:pt x="431" y="644"/>
                      </a:cubicBezTo>
                      <a:cubicBezTo>
                        <a:pt x="599" y="644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6" name="Google Shape;4746;p21"/>
                <p:cNvSpPr/>
                <p:nvPr/>
              </p:nvSpPr>
              <p:spPr>
                <a:xfrm>
                  <a:off x="305722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42" y="0"/>
                      </a:moveTo>
                      <a:cubicBezTo>
                        <a:pt x="335" y="0"/>
                        <a:pt x="329" y="0"/>
                        <a:pt x="322" y="1"/>
                      </a:cubicBez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43" y="322"/>
                      </a:lnTo>
                      <a:cubicBezTo>
                        <a:pt x="643" y="139"/>
                        <a:pt x="511" y="0"/>
                        <a:pt x="34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7" name="Google Shape;4747;p21"/>
                <p:cNvSpPr/>
                <p:nvPr/>
              </p:nvSpPr>
              <p:spPr>
                <a:xfrm>
                  <a:off x="3017025" y="42372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32" y="322"/>
                      </a:lnTo>
                      <a:cubicBezTo>
                        <a:pt x="632" y="144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8" name="Google Shape;4748;p21"/>
                <p:cNvSpPr/>
                <p:nvPr/>
              </p:nvSpPr>
              <p:spPr>
                <a:xfrm>
                  <a:off x="305425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9" name="Google Shape;4749;p21"/>
                <p:cNvSpPr/>
                <p:nvPr/>
              </p:nvSpPr>
              <p:spPr>
                <a:xfrm>
                  <a:off x="301405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0" name="Google Shape;4750;p21"/>
                <p:cNvSpPr/>
                <p:nvPr/>
              </p:nvSpPr>
              <p:spPr>
                <a:xfrm>
                  <a:off x="309710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1" name="Google Shape;4751;p21"/>
                <p:cNvSpPr/>
                <p:nvPr/>
              </p:nvSpPr>
              <p:spPr>
                <a:xfrm>
                  <a:off x="3057225" y="416492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2" name="Google Shape;4752;p21"/>
                <p:cNvSpPr/>
                <p:nvPr/>
              </p:nvSpPr>
              <p:spPr>
                <a:xfrm>
                  <a:off x="303430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3" name="Google Shape;4753;p21"/>
                <p:cNvSpPr/>
                <p:nvPr/>
              </p:nvSpPr>
              <p:spPr>
                <a:xfrm>
                  <a:off x="3074175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4" name="Google Shape;4754;p21"/>
                <p:cNvSpPr/>
                <p:nvPr/>
              </p:nvSpPr>
              <p:spPr>
                <a:xfrm>
                  <a:off x="303430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5" name="Google Shape;4755;p21"/>
                <p:cNvSpPr/>
                <p:nvPr/>
              </p:nvSpPr>
              <p:spPr>
                <a:xfrm>
                  <a:off x="3074175" y="417712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8"/>
                      </a:cubicBezTo>
                      <a:cubicBezTo>
                        <a:pt x="281" y="614"/>
                        <a:pt x="361" y="643"/>
                        <a:pt x="440" y="643"/>
                      </a:cubicBezTo>
                      <a:cubicBezTo>
                        <a:pt x="605" y="643"/>
                        <a:pt x="763" y="515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6" name="Google Shape;4756;p21"/>
                <p:cNvSpPr/>
                <p:nvPr/>
              </p:nvSpPr>
              <p:spPr>
                <a:xfrm>
                  <a:off x="3054250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3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7" name="Google Shape;4757;p21"/>
                <p:cNvSpPr/>
                <p:nvPr/>
              </p:nvSpPr>
              <p:spPr>
                <a:xfrm>
                  <a:off x="3014050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8" name="Google Shape;4758;p21"/>
                <p:cNvSpPr/>
                <p:nvPr/>
              </p:nvSpPr>
              <p:spPr>
                <a:xfrm>
                  <a:off x="3097100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2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9" name="Google Shape;4759;p21"/>
                <p:cNvSpPr/>
                <p:nvPr/>
              </p:nvSpPr>
              <p:spPr>
                <a:xfrm>
                  <a:off x="3057225" y="4245300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0" y="0"/>
                      </a:moveTo>
                      <a:cubicBezTo>
                        <a:pt x="0" y="167"/>
                        <a:pt x="143" y="310"/>
                        <a:pt x="322" y="310"/>
                      </a:cubicBezTo>
                      <a:cubicBezTo>
                        <a:pt x="329" y="310"/>
                        <a:pt x="335" y="311"/>
                        <a:pt x="342" y="311"/>
                      </a:cubicBezTo>
                      <a:cubicBezTo>
                        <a:pt x="511" y="311"/>
                        <a:pt x="643" y="172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0" name="Google Shape;4760;p21"/>
                <p:cNvSpPr/>
                <p:nvPr/>
              </p:nvSpPr>
              <p:spPr>
                <a:xfrm>
                  <a:off x="3038175" y="4297075"/>
                  <a:ext cx="14000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180" extrusionOk="0">
                      <a:moveTo>
                        <a:pt x="274" y="1"/>
                      </a:moveTo>
                      <a:cubicBezTo>
                        <a:pt x="155" y="1"/>
                        <a:pt x="48" y="72"/>
                        <a:pt x="0" y="180"/>
                      </a:cubicBezTo>
                      <a:lnTo>
                        <a:pt x="191" y="180"/>
                      </a:lnTo>
                      <a:cubicBezTo>
                        <a:pt x="310" y="180"/>
                        <a:pt x="441" y="180"/>
                        <a:pt x="560" y="168"/>
                      </a:cubicBezTo>
                      <a:cubicBezTo>
                        <a:pt x="500" y="72"/>
                        <a:pt x="393" y="1"/>
                        <a:pt x="2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1" name="Google Shape;4761;p21"/>
                <p:cNvSpPr/>
                <p:nvPr/>
              </p:nvSpPr>
              <p:spPr>
                <a:xfrm>
                  <a:off x="3079550" y="4297375"/>
                  <a:ext cx="9550" cy="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85" extrusionOk="0">
                      <a:moveTo>
                        <a:pt x="226" y="1"/>
                      </a:moveTo>
                      <a:cubicBezTo>
                        <a:pt x="143" y="1"/>
                        <a:pt x="60" y="25"/>
                        <a:pt x="0" y="84"/>
                      </a:cubicBezTo>
                      <a:cubicBezTo>
                        <a:pt x="131" y="72"/>
                        <a:pt x="250" y="60"/>
                        <a:pt x="381" y="37"/>
                      </a:cubicBezTo>
                      <a:cubicBezTo>
                        <a:pt x="333" y="13"/>
                        <a:pt x="274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2" name="Google Shape;4762;p21"/>
                <p:cNvSpPr/>
                <p:nvPr/>
              </p:nvSpPr>
              <p:spPr>
                <a:xfrm>
                  <a:off x="303430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3" name="Google Shape;4763;p21"/>
                <p:cNvSpPr/>
                <p:nvPr/>
              </p:nvSpPr>
              <p:spPr>
                <a:xfrm>
                  <a:off x="307447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4" name="Google Shape;4764;p21"/>
                <p:cNvSpPr/>
                <p:nvPr/>
              </p:nvSpPr>
              <p:spPr>
                <a:xfrm>
                  <a:off x="2977150" y="37565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10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31" y="322"/>
                      </a:lnTo>
                      <a:cubicBezTo>
                        <a:pt x="631" y="143"/>
                        <a:pt x="488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5" name="Google Shape;4765;p21"/>
                <p:cNvSpPr/>
                <p:nvPr/>
              </p:nvSpPr>
              <p:spPr>
                <a:xfrm>
                  <a:off x="293695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6" name="Google Shape;4766;p21"/>
                <p:cNvSpPr/>
                <p:nvPr/>
              </p:nvSpPr>
              <p:spPr>
                <a:xfrm>
                  <a:off x="297417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4"/>
                        <a:pt x="750" y="310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7" name="Google Shape;4767;p21"/>
                <p:cNvSpPr/>
                <p:nvPr/>
              </p:nvSpPr>
              <p:spPr>
                <a:xfrm>
                  <a:off x="293427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7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8" name="Google Shape;4768;p21"/>
                <p:cNvSpPr/>
                <p:nvPr/>
              </p:nvSpPr>
              <p:spPr>
                <a:xfrm>
                  <a:off x="3016575" y="3684500"/>
                  <a:ext cx="16850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41" extrusionOk="0">
                      <a:moveTo>
                        <a:pt x="19" y="1"/>
                      </a:moveTo>
                      <a:cubicBezTo>
                        <a:pt x="1" y="227"/>
                        <a:pt x="168" y="340"/>
                        <a:pt x="336" y="340"/>
                      </a:cubicBezTo>
                      <a:cubicBezTo>
                        <a:pt x="504" y="340"/>
                        <a:pt x="674" y="227"/>
                        <a:pt x="66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9" name="Google Shape;4769;p21"/>
                <p:cNvSpPr/>
                <p:nvPr/>
              </p:nvSpPr>
              <p:spPr>
                <a:xfrm>
                  <a:off x="2978325" y="3686300"/>
                  <a:ext cx="14625" cy="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251" extrusionOk="0">
                      <a:moveTo>
                        <a:pt x="584" y="0"/>
                      </a:moveTo>
                      <a:cubicBezTo>
                        <a:pt x="382" y="24"/>
                        <a:pt x="191" y="60"/>
                        <a:pt x="1" y="108"/>
                      </a:cubicBezTo>
                      <a:cubicBezTo>
                        <a:pt x="60" y="191"/>
                        <a:pt x="156" y="250"/>
                        <a:pt x="263" y="250"/>
                      </a:cubicBezTo>
                      <a:cubicBezTo>
                        <a:pt x="418" y="250"/>
                        <a:pt x="549" y="143"/>
                        <a:pt x="58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0" name="Google Shape;4770;p21"/>
                <p:cNvSpPr/>
                <p:nvPr/>
              </p:nvSpPr>
              <p:spPr>
                <a:xfrm>
                  <a:off x="295422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1" name="Google Shape;4771;p21"/>
                <p:cNvSpPr/>
                <p:nvPr/>
              </p:nvSpPr>
              <p:spPr>
                <a:xfrm>
                  <a:off x="299440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2" name="Google Shape;4772;p21"/>
                <p:cNvSpPr/>
                <p:nvPr/>
              </p:nvSpPr>
              <p:spPr>
                <a:xfrm>
                  <a:off x="2954225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3" name="Google Shape;4773;p21"/>
                <p:cNvSpPr/>
                <p:nvPr/>
              </p:nvSpPr>
              <p:spPr>
                <a:xfrm>
                  <a:off x="2994400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4" name="Google Shape;4774;p21"/>
                <p:cNvSpPr/>
                <p:nvPr/>
              </p:nvSpPr>
              <p:spPr>
                <a:xfrm>
                  <a:off x="2977150" y="38366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10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31" y="322"/>
                      </a:lnTo>
                      <a:cubicBezTo>
                        <a:pt x="631" y="143"/>
                        <a:pt x="488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5" name="Google Shape;4775;p21"/>
                <p:cNvSpPr/>
                <p:nvPr/>
              </p:nvSpPr>
              <p:spPr>
                <a:xfrm>
                  <a:off x="29369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6" name="Google Shape;4776;p21"/>
                <p:cNvSpPr/>
                <p:nvPr/>
              </p:nvSpPr>
              <p:spPr>
                <a:xfrm>
                  <a:off x="297425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7" name="Google Shape;4777;p21"/>
                <p:cNvSpPr/>
                <p:nvPr/>
              </p:nvSpPr>
              <p:spPr>
                <a:xfrm>
                  <a:off x="2934375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8" name="Google Shape;4778;p21"/>
                <p:cNvSpPr/>
                <p:nvPr/>
              </p:nvSpPr>
              <p:spPr>
                <a:xfrm>
                  <a:off x="3017025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3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9" name="Google Shape;4779;p21"/>
                <p:cNvSpPr/>
                <p:nvPr/>
              </p:nvSpPr>
              <p:spPr>
                <a:xfrm>
                  <a:off x="297685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0" name="Google Shape;4780;p21"/>
                <p:cNvSpPr/>
                <p:nvPr/>
              </p:nvSpPr>
              <p:spPr>
                <a:xfrm>
                  <a:off x="29542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1" name="Google Shape;4781;p21"/>
                <p:cNvSpPr/>
                <p:nvPr/>
              </p:nvSpPr>
              <p:spPr>
                <a:xfrm>
                  <a:off x="29944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2" name="Google Shape;4782;p21"/>
                <p:cNvSpPr/>
                <p:nvPr/>
              </p:nvSpPr>
              <p:spPr>
                <a:xfrm>
                  <a:off x="29542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3" name="Google Shape;4783;p21"/>
                <p:cNvSpPr/>
                <p:nvPr/>
              </p:nvSpPr>
              <p:spPr>
                <a:xfrm>
                  <a:off x="299440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4" name="Google Shape;4784;p21"/>
                <p:cNvSpPr/>
                <p:nvPr/>
              </p:nvSpPr>
              <p:spPr>
                <a:xfrm>
                  <a:off x="2977150" y="3916750"/>
                  <a:ext cx="158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0" extrusionOk="0">
                      <a:moveTo>
                        <a:pt x="316" y="1"/>
                      </a:moveTo>
                      <a:cubicBezTo>
                        <a:pt x="295" y="1"/>
                        <a:pt x="274" y="4"/>
                        <a:pt x="250" y="10"/>
                      </a:cubicBezTo>
                      <a:cubicBezTo>
                        <a:pt x="96" y="34"/>
                        <a:pt x="0" y="164"/>
                        <a:pt x="0" y="319"/>
                      </a:cubicBezTo>
                      <a:lnTo>
                        <a:pt x="631" y="319"/>
                      </a:lnTo>
                      <a:cubicBezTo>
                        <a:pt x="631" y="164"/>
                        <a:pt x="524" y="34"/>
                        <a:pt x="381" y="10"/>
                      </a:cubicBezTo>
                      <a:cubicBezTo>
                        <a:pt x="358" y="4"/>
                        <a:pt x="337" y="1"/>
                        <a:pt x="31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5" name="Google Shape;4785;p21"/>
                <p:cNvSpPr/>
                <p:nvPr/>
              </p:nvSpPr>
              <p:spPr>
                <a:xfrm>
                  <a:off x="29369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1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7" y="25"/>
                        <a:pt x="3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6" name="Google Shape;4786;p21"/>
                <p:cNvSpPr/>
                <p:nvPr/>
              </p:nvSpPr>
              <p:spPr>
                <a:xfrm>
                  <a:off x="29741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7" name="Google Shape;4787;p21"/>
                <p:cNvSpPr/>
                <p:nvPr/>
              </p:nvSpPr>
              <p:spPr>
                <a:xfrm>
                  <a:off x="29342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8" name="Google Shape;4788;p21"/>
                <p:cNvSpPr/>
                <p:nvPr/>
              </p:nvSpPr>
              <p:spPr>
                <a:xfrm>
                  <a:off x="3017025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9" name="Google Shape;4789;p21"/>
                <p:cNvSpPr/>
                <p:nvPr/>
              </p:nvSpPr>
              <p:spPr>
                <a:xfrm>
                  <a:off x="297685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0" name="Google Shape;4790;p21"/>
                <p:cNvSpPr/>
                <p:nvPr/>
              </p:nvSpPr>
              <p:spPr>
                <a:xfrm>
                  <a:off x="29542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1" name="Google Shape;4791;p21"/>
                <p:cNvSpPr/>
                <p:nvPr/>
              </p:nvSpPr>
              <p:spPr>
                <a:xfrm>
                  <a:off x="29944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2" name="Google Shape;4792;p21"/>
                <p:cNvSpPr/>
                <p:nvPr/>
              </p:nvSpPr>
              <p:spPr>
                <a:xfrm>
                  <a:off x="2954300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6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8" y="503"/>
                        <a:pt x="748" y="310"/>
                      </a:cubicBezTo>
                      <a:cubicBezTo>
                        <a:pt x="748" y="144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3" name="Google Shape;4793;p21"/>
                <p:cNvSpPr/>
                <p:nvPr/>
              </p:nvSpPr>
              <p:spPr>
                <a:xfrm>
                  <a:off x="2994400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30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4" name="Google Shape;4794;p21"/>
                <p:cNvSpPr/>
                <p:nvPr/>
              </p:nvSpPr>
              <p:spPr>
                <a:xfrm>
                  <a:off x="29768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55" y="1"/>
                        <a:pt x="0" y="143"/>
                        <a:pt x="12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5" name="Google Shape;4795;p21"/>
                <p:cNvSpPr/>
                <p:nvPr/>
              </p:nvSpPr>
              <p:spPr>
                <a:xfrm>
                  <a:off x="29369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6" name="Google Shape;4796;p21"/>
                <p:cNvSpPr/>
                <p:nvPr/>
              </p:nvSpPr>
              <p:spPr>
                <a:xfrm>
                  <a:off x="29741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7" name="Google Shape;4797;p21"/>
                <p:cNvSpPr/>
                <p:nvPr/>
              </p:nvSpPr>
              <p:spPr>
                <a:xfrm>
                  <a:off x="29342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8" name="Google Shape;4798;p21"/>
                <p:cNvSpPr/>
                <p:nvPr/>
              </p:nvSpPr>
              <p:spPr>
                <a:xfrm>
                  <a:off x="3017025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9" name="Google Shape;4799;p21"/>
                <p:cNvSpPr/>
                <p:nvPr/>
              </p:nvSpPr>
              <p:spPr>
                <a:xfrm>
                  <a:off x="2977150" y="39247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10" y="322"/>
                      </a:cubicBezTo>
                      <a:cubicBezTo>
                        <a:pt x="488" y="322"/>
                        <a:pt x="631" y="179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0" name="Google Shape;4800;p21"/>
                <p:cNvSpPr/>
                <p:nvPr/>
              </p:nvSpPr>
              <p:spPr>
                <a:xfrm>
                  <a:off x="29542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1" name="Google Shape;4801;p21"/>
                <p:cNvSpPr/>
                <p:nvPr/>
              </p:nvSpPr>
              <p:spPr>
                <a:xfrm>
                  <a:off x="29944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2" name="Google Shape;4802;p21"/>
                <p:cNvSpPr/>
                <p:nvPr/>
              </p:nvSpPr>
              <p:spPr>
                <a:xfrm>
                  <a:off x="2954300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6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8" y="503"/>
                        <a:pt x="748" y="310"/>
                      </a:cubicBezTo>
                      <a:cubicBezTo>
                        <a:pt x="748" y="143"/>
                        <a:pt x="605" y="0"/>
                        <a:pt x="426" y="0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3" name="Google Shape;4803;p21"/>
                <p:cNvSpPr/>
                <p:nvPr/>
              </p:nvSpPr>
              <p:spPr>
                <a:xfrm>
                  <a:off x="299440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30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4" name="Google Shape;4804;p21"/>
                <p:cNvSpPr/>
                <p:nvPr/>
              </p:nvSpPr>
              <p:spPr>
                <a:xfrm>
                  <a:off x="2977150" y="4076900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5" y="0"/>
                        <a:pt x="274" y="3"/>
                        <a:pt x="250" y="9"/>
                      </a:cubicBezTo>
                      <a:cubicBezTo>
                        <a:pt x="96" y="33"/>
                        <a:pt x="0" y="164"/>
                        <a:pt x="0" y="319"/>
                      </a:cubicBezTo>
                      <a:lnTo>
                        <a:pt x="631" y="319"/>
                      </a:lnTo>
                      <a:cubicBezTo>
                        <a:pt x="631" y="164"/>
                        <a:pt x="524" y="33"/>
                        <a:pt x="381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5" name="Google Shape;4805;p21"/>
                <p:cNvSpPr/>
                <p:nvPr/>
              </p:nvSpPr>
              <p:spPr>
                <a:xfrm>
                  <a:off x="29369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7" y="24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6" name="Google Shape;4806;p21"/>
                <p:cNvSpPr/>
                <p:nvPr/>
              </p:nvSpPr>
              <p:spPr>
                <a:xfrm>
                  <a:off x="29741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7" name="Google Shape;4807;p21"/>
                <p:cNvSpPr/>
                <p:nvPr/>
              </p:nvSpPr>
              <p:spPr>
                <a:xfrm>
                  <a:off x="29342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8" name="Google Shape;4808;p21"/>
                <p:cNvSpPr/>
                <p:nvPr/>
              </p:nvSpPr>
              <p:spPr>
                <a:xfrm>
                  <a:off x="3017025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2"/>
                        <a:pt x="167" y="304"/>
                        <a:pt x="322" y="304"/>
                      </a:cubicBezTo>
                      <a:cubicBezTo>
                        <a:pt x="477" y="304"/>
                        <a:pt x="632" y="202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9" name="Google Shape;4809;p21"/>
                <p:cNvSpPr/>
                <p:nvPr/>
              </p:nvSpPr>
              <p:spPr>
                <a:xfrm>
                  <a:off x="2977150" y="40050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10" y="322"/>
                      </a:cubicBezTo>
                      <a:cubicBezTo>
                        <a:pt x="488" y="322"/>
                        <a:pt x="631" y="168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0" name="Google Shape;4810;p21"/>
                <p:cNvSpPr/>
                <p:nvPr/>
              </p:nvSpPr>
              <p:spPr>
                <a:xfrm>
                  <a:off x="29542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48"/>
                      </a:cubicBezTo>
                      <a:cubicBezTo>
                        <a:pt x="257" y="614"/>
                        <a:pt x="338" y="644"/>
                        <a:pt x="418" y="644"/>
                      </a:cubicBezTo>
                      <a:cubicBezTo>
                        <a:pt x="583" y="644"/>
                        <a:pt x="743" y="519"/>
                        <a:pt x="751" y="334"/>
                      </a:cubicBezTo>
                      <a:cubicBezTo>
                        <a:pt x="751" y="155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1" name="Google Shape;4811;p21"/>
                <p:cNvSpPr/>
                <p:nvPr/>
              </p:nvSpPr>
              <p:spPr>
                <a:xfrm>
                  <a:off x="29944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2" name="Google Shape;4812;p21"/>
                <p:cNvSpPr/>
                <p:nvPr/>
              </p:nvSpPr>
              <p:spPr>
                <a:xfrm>
                  <a:off x="2954025" y="4016675"/>
                  <a:ext cx="18975" cy="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7" extrusionOk="0">
                      <a:moveTo>
                        <a:pt x="423" y="1"/>
                      </a:moveTo>
                      <a:cubicBezTo>
                        <a:pt x="146" y="1"/>
                        <a:pt x="0" y="338"/>
                        <a:pt x="199" y="549"/>
                      </a:cubicBezTo>
                      <a:cubicBezTo>
                        <a:pt x="267" y="616"/>
                        <a:pt x="350" y="647"/>
                        <a:pt x="431" y="647"/>
                      </a:cubicBezTo>
                      <a:cubicBezTo>
                        <a:pt x="595" y="647"/>
                        <a:pt x="751" y="525"/>
                        <a:pt x="759" y="335"/>
                      </a:cubicBezTo>
                      <a:cubicBezTo>
                        <a:pt x="759" y="156"/>
                        <a:pt x="616" y="1"/>
                        <a:pt x="437" y="1"/>
                      </a:cubicBezTo>
                      <a:cubicBezTo>
                        <a:pt x="432" y="1"/>
                        <a:pt x="428" y="1"/>
                        <a:pt x="4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3" name="Google Shape;4813;p21"/>
                <p:cNvSpPr/>
                <p:nvPr/>
              </p:nvSpPr>
              <p:spPr>
                <a:xfrm>
                  <a:off x="29944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4" name="Google Shape;4814;p21"/>
                <p:cNvSpPr/>
                <p:nvPr/>
              </p:nvSpPr>
              <p:spPr>
                <a:xfrm>
                  <a:off x="2977150" y="4156975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5" y="0"/>
                        <a:pt x="274" y="3"/>
                        <a:pt x="250" y="9"/>
                      </a:cubicBezTo>
                      <a:cubicBezTo>
                        <a:pt x="96" y="45"/>
                        <a:pt x="0" y="176"/>
                        <a:pt x="0" y="319"/>
                      </a:cubicBezTo>
                      <a:lnTo>
                        <a:pt x="631" y="319"/>
                      </a:lnTo>
                      <a:cubicBezTo>
                        <a:pt x="631" y="176"/>
                        <a:pt x="524" y="45"/>
                        <a:pt x="381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5" name="Google Shape;4815;p21"/>
                <p:cNvSpPr/>
                <p:nvPr/>
              </p:nvSpPr>
              <p:spPr>
                <a:xfrm>
                  <a:off x="29369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6" name="Google Shape;4816;p21"/>
                <p:cNvSpPr/>
                <p:nvPr/>
              </p:nvSpPr>
              <p:spPr>
                <a:xfrm>
                  <a:off x="297425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7" name="Google Shape;4817;p21"/>
                <p:cNvSpPr/>
                <p:nvPr/>
              </p:nvSpPr>
              <p:spPr>
                <a:xfrm>
                  <a:off x="2934375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8" name="Google Shape;4818;p21"/>
                <p:cNvSpPr/>
                <p:nvPr/>
              </p:nvSpPr>
              <p:spPr>
                <a:xfrm>
                  <a:off x="3016575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9" y="1"/>
                      </a:moveTo>
                      <a:cubicBezTo>
                        <a:pt x="1" y="233"/>
                        <a:pt x="168" y="349"/>
                        <a:pt x="336" y="349"/>
                      </a:cubicBezTo>
                      <a:cubicBezTo>
                        <a:pt x="504" y="349"/>
                        <a:pt x="674" y="233"/>
                        <a:pt x="66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9" name="Google Shape;4819;p21"/>
                <p:cNvSpPr/>
                <p:nvPr/>
              </p:nvSpPr>
              <p:spPr>
                <a:xfrm>
                  <a:off x="297685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0" name="Google Shape;4820;p21"/>
                <p:cNvSpPr/>
                <p:nvPr/>
              </p:nvSpPr>
              <p:spPr>
                <a:xfrm>
                  <a:off x="29542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1" name="Google Shape;4821;p21"/>
                <p:cNvSpPr/>
                <p:nvPr/>
              </p:nvSpPr>
              <p:spPr>
                <a:xfrm>
                  <a:off x="299440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2" name="Google Shape;4822;p21"/>
                <p:cNvSpPr/>
                <p:nvPr/>
              </p:nvSpPr>
              <p:spPr>
                <a:xfrm>
                  <a:off x="29542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3" name="Google Shape;4823;p21"/>
                <p:cNvSpPr/>
                <p:nvPr/>
              </p:nvSpPr>
              <p:spPr>
                <a:xfrm>
                  <a:off x="29944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4" name="Google Shape;4824;p21"/>
                <p:cNvSpPr/>
                <p:nvPr/>
              </p:nvSpPr>
              <p:spPr>
                <a:xfrm>
                  <a:off x="2977150" y="42372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10" y="1"/>
                      </a:move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31" y="322"/>
                      </a:lnTo>
                      <a:cubicBezTo>
                        <a:pt x="631" y="144"/>
                        <a:pt x="488" y="1"/>
                        <a:pt x="31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5" name="Google Shape;4825;p21"/>
                <p:cNvSpPr/>
                <p:nvPr/>
              </p:nvSpPr>
              <p:spPr>
                <a:xfrm>
                  <a:off x="2936950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44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6" name="Google Shape;4826;p21"/>
                <p:cNvSpPr/>
                <p:nvPr/>
              </p:nvSpPr>
              <p:spPr>
                <a:xfrm>
                  <a:off x="29741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7" name="Google Shape;4827;p21"/>
                <p:cNvSpPr/>
                <p:nvPr/>
              </p:nvSpPr>
              <p:spPr>
                <a:xfrm>
                  <a:off x="29342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8" name="Google Shape;4828;p21"/>
                <p:cNvSpPr/>
                <p:nvPr/>
              </p:nvSpPr>
              <p:spPr>
                <a:xfrm>
                  <a:off x="3017025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9" name="Google Shape;4829;p21"/>
                <p:cNvSpPr/>
                <p:nvPr/>
              </p:nvSpPr>
              <p:spPr>
                <a:xfrm>
                  <a:off x="2977150" y="416492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10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0" name="Google Shape;4830;p21"/>
                <p:cNvSpPr/>
                <p:nvPr/>
              </p:nvSpPr>
              <p:spPr>
                <a:xfrm>
                  <a:off x="2953925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51" y="143"/>
                        <a:pt x="620" y="12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1" name="Google Shape;4831;p21"/>
                <p:cNvSpPr/>
                <p:nvPr/>
              </p:nvSpPr>
              <p:spPr>
                <a:xfrm>
                  <a:off x="299440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2" name="Google Shape;4832;p21"/>
                <p:cNvSpPr/>
                <p:nvPr/>
              </p:nvSpPr>
              <p:spPr>
                <a:xfrm>
                  <a:off x="29542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3" name="Google Shape;4833;p21"/>
                <p:cNvSpPr/>
                <p:nvPr/>
              </p:nvSpPr>
              <p:spPr>
                <a:xfrm>
                  <a:off x="299440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4" name="Google Shape;4834;p21"/>
                <p:cNvSpPr/>
                <p:nvPr/>
              </p:nvSpPr>
              <p:spPr>
                <a:xfrm>
                  <a:off x="2974175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5" name="Google Shape;4835;p21"/>
                <p:cNvSpPr/>
                <p:nvPr/>
              </p:nvSpPr>
              <p:spPr>
                <a:xfrm>
                  <a:off x="2937250" y="4276850"/>
                  <a:ext cx="17600" cy="1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453" extrusionOk="0">
                      <a:moveTo>
                        <a:pt x="310" y="0"/>
                      </a:moveTo>
                      <a:lnTo>
                        <a:pt x="310" y="12"/>
                      </a:lnTo>
                      <a:cubicBezTo>
                        <a:pt x="168" y="12"/>
                        <a:pt x="37" y="107"/>
                        <a:pt x="1" y="250"/>
                      </a:cubicBezTo>
                      <a:cubicBezTo>
                        <a:pt x="96" y="286"/>
                        <a:pt x="203" y="322"/>
                        <a:pt x="310" y="358"/>
                      </a:cubicBezTo>
                      <a:lnTo>
                        <a:pt x="608" y="453"/>
                      </a:lnTo>
                      <a:cubicBezTo>
                        <a:pt x="703" y="238"/>
                        <a:pt x="537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6" name="Google Shape;4836;p21"/>
                <p:cNvSpPr/>
                <p:nvPr/>
              </p:nvSpPr>
              <p:spPr>
                <a:xfrm>
                  <a:off x="3017025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3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7" name="Google Shape;4837;p21"/>
                <p:cNvSpPr/>
                <p:nvPr/>
              </p:nvSpPr>
              <p:spPr>
                <a:xfrm>
                  <a:off x="2977150" y="4245300"/>
                  <a:ext cx="158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0" extrusionOk="0">
                      <a:moveTo>
                        <a:pt x="0" y="0"/>
                      </a:moveTo>
                      <a:cubicBezTo>
                        <a:pt x="0" y="167"/>
                        <a:pt x="143" y="310"/>
                        <a:pt x="310" y="310"/>
                      </a:cubicBezTo>
                      <a:cubicBezTo>
                        <a:pt x="488" y="310"/>
                        <a:pt x="631" y="167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8" name="Google Shape;4838;p21"/>
                <p:cNvSpPr/>
                <p:nvPr/>
              </p:nvSpPr>
              <p:spPr>
                <a:xfrm>
                  <a:off x="3000375" y="4297075"/>
                  <a:ext cx="10725" cy="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121" extrusionOk="0">
                      <a:moveTo>
                        <a:pt x="191" y="1"/>
                      </a:moveTo>
                      <a:cubicBezTo>
                        <a:pt x="119" y="1"/>
                        <a:pt x="60" y="25"/>
                        <a:pt x="0" y="60"/>
                      </a:cubicBezTo>
                      <a:cubicBezTo>
                        <a:pt x="155" y="84"/>
                        <a:pt x="286" y="108"/>
                        <a:pt x="429" y="120"/>
                      </a:cubicBezTo>
                      <a:cubicBezTo>
                        <a:pt x="369" y="49"/>
                        <a:pt x="274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9" name="Google Shape;4839;p21"/>
                <p:cNvSpPr/>
                <p:nvPr/>
              </p:nvSpPr>
              <p:spPr>
                <a:xfrm>
                  <a:off x="295422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0" name="Google Shape;4840;p21"/>
                <p:cNvSpPr/>
                <p:nvPr/>
              </p:nvSpPr>
              <p:spPr>
                <a:xfrm>
                  <a:off x="299440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1" name="Google Shape;4841;p21"/>
                <p:cNvSpPr/>
                <p:nvPr/>
              </p:nvSpPr>
              <p:spPr>
                <a:xfrm>
                  <a:off x="28967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2" name="Google Shape;4842;p21"/>
                <p:cNvSpPr/>
                <p:nvPr/>
              </p:nvSpPr>
              <p:spPr>
                <a:xfrm>
                  <a:off x="285690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3" name="Google Shape;4843;p21"/>
                <p:cNvSpPr/>
                <p:nvPr/>
              </p:nvSpPr>
              <p:spPr>
                <a:xfrm>
                  <a:off x="2894100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50" y="0"/>
                      </a:moveTo>
                      <a:cubicBezTo>
                        <a:pt x="443" y="0"/>
                        <a:pt x="436" y="0"/>
                        <a:pt x="429" y="1"/>
                      </a:cubicBezTo>
                      <a:cubicBezTo>
                        <a:pt x="143" y="1"/>
                        <a:pt x="0" y="346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51" y="139"/>
                        <a:pt x="619" y="0"/>
                        <a:pt x="4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4" name="Google Shape;4844;p21"/>
                <p:cNvSpPr/>
                <p:nvPr/>
              </p:nvSpPr>
              <p:spPr>
                <a:xfrm>
                  <a:off x="28741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5" name="Google Shape;4845;p21"/>
                <p:cNvSpPr/>
                <p:nvPr/>
              </p:nvSpPr>
              <p:spPr>
                <a:xfrm>
                  <a:off x="29143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6" name="Google Shape;4846;p21"/>
                <p:cNvSpPr/>
                <p:nvPr/>
              </p:nvSpPr>
              <p:spPr>
                <a:xfrm>
                  <a:off x="2917900" y="3702375"/>
                  <a:ext cx="15225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406" extrusionOk="0">
                      <a:moveTo>
                        <a:pt x="584" y="0"/>
                      </a:moveTo>
                      <a:cubicBezTo>
                        <a:pt x="394" y="72"/>
                        <a:pt x="191" y="155"/>
                        <a:pt x="1" y="238"/>
                      </a:cubicBezTo>
                      <a:cubicBezTo>
                        <a:pt x="61" y="346"/>
                        <a:pt x="168" y="405"/>
                        <a:pt x="287" y="405"/>
                      </a:cubicBezTo>
                      <a:cubicBezTo>
                        <a:pt x="453" y="405"/>
                        <a:pt x="596" y="262"/>
                        <a:pt x="608" y="84"/>
                      </a:cubicBezTo>
                      <a:cubicBezTo>
                        <a:pt x="596" y="60"/>
                        <a:pt x="596" y="24"/>
                        <a:pt x="58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7" name="Google Shape;4847;p21"/>
                <p:cNvSpPr/>
                <p:nvPr/>
              </p:nvSpPr>
              <p:spPr>
                <a:xfrm>
                  <a:off x="28967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8" name="Google Shape;4848;p21"/>
                <p:cNvSpPr/>
                <p:nvPr/>
              </p:nvSpPr>
              <p:spPr>
                <a:xfrm>
                  <a:off x="28569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9" name="Google Shape;4849;p21"/>
                <p:cNvSpPr/>
                <p:nvPr/>
              </p:nvSpPr>
              <p:spPr>
                <a:xfrm>
                  <a:off x="2894175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90" y="643"/>
                        <a:pt x="748" y="515"/>
                        <a:pt x="748" y="322"/>
                      </a:cubicBezTo>
                      <a:cubicBezTo>
                        <a:pt x="748" y="143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0" name="Google Shape;4850;p21"/>
                <p:cNvSpPr/>
                <p:nvPr/>
              </p:nvSpPr>
              <p:spPr>
                <a:xfrm>
                  <a:off x="285430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1" name="Google Shape;4851;p21"/>
                <p:cNvSpPr/>
                <p:nvPr/>
              </p:nvSpPr>
              <p:spPr>
                <a:xfrm>
                  <a:off x="2936950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3" y="197"/>
                        <a:pt x="165" y="295"/>
                        <a:pt x="318" y="295"/>
                      </a:cubicBezTo>
                      <a:cubicBezTo>
                        <a:pt x="471" y="295"/>
                        <a:pt x="626" y="197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2" name="Google Shape;4852;p21"/>
                <p:cNvSpPr/>
                <p:nvPr/>
              </p:nvSpPr>
              <p:spPr>
                <a:xfrm>
                  <a:off x="28967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3" name="Google Shape;4853;p21"/>
                <p:cNvSpPr/>
                <p:nvPr/>
              </p:nvSpPr>
              <p:spPr>
                <a:xfrm>
                  <a:off x="287415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4" name="Google Shape;4854;p21"/>
                <p:cNvSpPr/>
                <p:nvPr/>
              </p:nvSpPr>
              <p:spPr>
                <a:xfrm>
                  <a:off x="2914050" y="381667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5" name="Google Shape;4855;p21"/>
                <p:cNvSpPr/>
                <p:nvPr/>
              </p:nvSpPr>
              <p:spPr>
                <a:xfrm>
                  <a:off x="287415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6" name="Google Shape;4856;p21"/>
                <p:cNvSpPr/>
                <p:nvPr/>
              </p:nvSpPr>
              <p:spPr>
                <a:xfrm>
                  <a:off x="2914050" y="37764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50" y="644"/>
                        <a:pt x="431" y="644"/>
                      </a:cubicBezTo>
                      <a:cubicBezTo>
                        <a:pt x="599" y="644"/>
                        <a:pt x="762" y="516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7" name="Google Shape;4857;p21"/>
                <p:cNvSpPr/>
                <p:nvPr/>
              </p:nvSpPr>
              <p:spPr>
                <a:xfrm>
                  <a:off x="289677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3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6" y="25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8" name="Google Shape;4858;p21"/>
                <p:cNvSpPr/>
                <p:nvPr/>
              </p:nvSpPr>
              <p:spPr>
                <a:xfrm>
                  <a:off x="2856900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0" y="1"/>
                      </a:moveTo>
                      <a:cubicBezTo>
                        <a:pt x="298" y="1"/>
                        <a:pt x="274" y="4"/>
                        <a:pt x="250" y="10"/>
                      </a:cubicBezTo>
                      <a:cubicBezTo>
                        <a:pt x="107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81" y="10"/>
                      </a:cubicBezTo>
                      <a:cubicBezTo>
                        <a:pt x="363" y="4"/>
                        <a:pt x="342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9" name="Google Shape;4859;p21"/>
                <p:cNvSpPr/>
                <p:nvPr/>
              </p:nvSpPr>
              <p:spPr>
                <a:xfrm>
                  <a:off x="289410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0" name="Google Shape;4860;p21"/>
                <p:cNvSpPr/>
                <p:nvPr/>
              </p:nvSpPr>
              <p:spPr>
                <a:xfrm>
                  <a:off x="28542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1" name="Google Shape;4861;p21"/>
                <p:cNvSpPr/>
                <p:nvPr/>
              </p:nvSpPr>
              <p:spPr>
                <a:xfrm>
                  <a:off x="293695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2" name="Google Shape;4862;p21"/>
                <p:cNvSpPr/>
                <p:nvPr/>
              </p:nvSpPr>
              <p:spPr>
                <a:xfrm>
                  <a:off x="28967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3" name="Google Shape;4863;p21"/>
                <p:cNvSpPr/>
                <p:nvPr/>
              </p:nvSpPr>
              <p:spPr>
                <a:xfrm>
                  <a:off x="287415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4" name="Google Shape;4864;p21"/>
                <p:cNvSpPr/>
                <p:nvPr/>
              </p:nvSpPr>
              <p:spPr>
                <a:xfrm>
                  <a:off x="2914050" y="389675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5" name="Google Shape;4865;p21"/>
                <p:cNvSpPr/>
                <p:nvPr/>
              </p:nvSpPr>
              <p:spPr>
                <a:xfrm>
                  <a:off x="2874150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29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6" name="Google Shape;4866;p21"/>
                <p:cNvSpPr/>
                <p:nvPr/>
              </p:nvSpPr>
              <p:spPr>
                <a:xfrm>
                  <a:off x="2914425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1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35" y="144"/>
                        <a:pt x="592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7" name="Google Shape;4867;p21"/>
                <p:cNvSpPr/>
                <p:nvPr/>
              </p:nvSpPr>
              <p:spPr>
                <a:xfrm>
                  <a:off x="28967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8" name="Google Shape;4868;p21"/>
                <p:cNvSpPr/>
                <p:nvPr/>
              </p:nvSpPr>
              <p:spPr>
                <a:xfrm>
                  <a:off x="28569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9" name="Google Shape;4869;p21"/>
                <p:cNvSpPr/>
                <p:nvPr/>
              </p:nvSpPr>
              <p:spPr>
                <a:xfrm>
                  <a:off x="28941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0" name="Google Shape;4870;p21"/>
                <p:cNvSpPr/>
                <p:nvPr/>
              </p:nvSpPr>
              <p:spPr>
                <a:xfrm>
                  <a:off x="28542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2" y="548"/>
                      </a:cubicBezTo>
                      <a:cubicBezTo>
                        <a:pt x="268" y="613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1" name="Google Shape;4871;p21"/>
                <p:cNvSpPr/>
                <p:nvPr/>
              </p:nvSpPr>
              <p:spPr>
                <a:xfrm>
                  <a:off x="293695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2" name="Google Shape;4872;p21"/>
                <p:cNvSpPr/>
                <p:nvPr/>
              </p:nvSpPr>
              <p:spPr>
                <a:xfrm>
                  <a:off x="28967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3" name="Google Shape;4873;p21"/>
                <p:cNvSpPr/>
                <p:nvPr/>
              </p:nvSpPr>
              <p:spPr>
                <a:xfrm>
                  <a:off x="287415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4" name="Google Shape;4874;p21"/>
                <p:cNvSpPr/>
                <p:nvPr/>
              </p:nvSpPr>
              <p:spPr>
                <a:xfrm>
                  <a:off x="2914050" y="397680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50" y="643"/>
                        <a:pt x="431" y="643"/>
                      </a:cubicBezTo>
                      <a:cubicBezTo>
                        <a:pt x="599" y="643"/>
                        <a:pt x="762" y="516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5" name="Google Shape;4875;p21"/>
                <p:cNvSpPr/>
                <p:nvPr/>
              </p:nvSpPr>
              <p:spPr>
                <a:xfrm>
                  <a:off x="287415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6" name="Google Shape;4876;p21"/>
                <p:cNvSpPr/>
                <p:nvPr/>
              </p:nvSpPr>
              <p:spPr>
                <a:xfrm>
                  <a:off x="2914425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1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35" y="143"/>
                        <a:pt x="592" y="0"/>
                        <a:pt x="426" y="0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7" name="Google Shape;4877;p21"/>
                <p:cNvSpPr/>
                <p:nvPr/>
              </p:nvSpPr>
              <p:spPr>
                <a:xfrm>
                  <a:off x="289677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6" y="24"/>
                        <a:pt x="3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8" name="Google Shape;4878;p21"/>
                <p:cNvSpPr/>
                <p:nvPr/>
              </p:nvSpPr>
              <p:spPr>
                <a:xfrm>
                  <a:off x="2856900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7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81" y="9"/>
                      </a:cubicBezTo>
                      <a:cubicBezTo>
                        <a:pt x="363" y="3"/>
                        <a:pt x="342" y="0"/>
                        <a:pt x="3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9" name="Google Shape;4879;p21"/>
                <p:cNvSpPr/>
                <p:nvPr/>
              </p:nvSpPr>
              <p:spPr>
                <a:xfrm>
                  <a:off x="28941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0" name="Google Shape;4880;p21"/>
                <p:cNvSpPr/>
                <p:nvPr/>
              </p:nvSpPr>
              <p:spPr>
                <a:xfrm>
                  <a:off x="28542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9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1" name="Google Shape;4881;p21"/>
                <p:cNvSpPr/>
                <p:nvPr/>
              </p:nvSpPr>
              <p:spPr>
                <a:xfrm>
                  <a:off x="293695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2"/>
                        <a:pt x="165" y="304"/>
                        <a:pt x="318" y="304"/>
                      </a:cubicBezTo>
                      <a:cubicBezTo>
                        <a:pt x="471" y="304"/>
                        <a:pt x="626" y="202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2" name="Google Shape;4882;p21"/>
                <p:cNvSpPr/>
                <p:nvPr/>
              </p:nvSpPr>
              <p:spPr>
                <a:xfrm>
                  <a:off x="289677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501" y="322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3" name="Google Shape;4883;p21"/>
                <p:cNvSpPr/>
                <p:nvPr/>
              </p:nvSpPr>
              <p:spPr>
                <a:xfrm>
                  <a:off x="28741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4" name="Google Shape;4884;p21"/>
                <p:cNvSpPr/>
                <p:nvPr/>
              </p:nvSpPr>
              <p:spPr>
                <a:xfrm>
                  <a:off x="29143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4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5" name="Google Shape;4885;p21"/>
                <p:cNvSpPr/>
                <p:nvPr/>
              </p:nvSpPr>
              <p:spPr>
                <a:xfrm>
                  <a:off x="287415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6" name="Google Shape;4886;p21"/>
                <p:cNvSpPr/>
                <p:nvPr/>
              </p:nvSpPr>
              <p:spPr>
                <a:xfrm>
                  <a:off x="2914050" y="40167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7" name="Google Shape;4887;p21"/>
                <p:cNvSpPr/>
                <p:nvPr/>
              </p:nvSpPr>
              <p:spPr>
                <a:xfrm>
                  <a:off x="289677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6" y="36"/>
                        <a:pt x="3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8" name="Google Shape;4888;p21"/>
                <p:cNvSpPr/>
                <p:nvPr/>
              </p:nvSpPr>
              <p:spPr>
                <a:xfrm>
                  <a:off x="2856900" y="4156975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7" y="45"/>
                        <a:pt x="0" y="176"/>
                        <a:pt x="0" y="319"/>
                      </a:cubicBezTo>
                      <a:lnTo>
                        <a:pt x="643" y="319"/>
                      </a:lnTo>
                      <a:cubicBezTo>
                        <a:pt x="643" y="176"/>
                        <a:pt x="536" y="45"/>
                        <a:pt x="381" y="9"/>
                      </a:cubicBezTo>
                      <a:cubicBezTo>
                        <a:pt x="363" y="3"/>
                        <a:pt x="342" y="0"/>
                        <a:pt x="3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9" name="Google Shape;4889;p21"/>
                <p:cNvSpPr/>
                <p:nvPr/>
              </p:nvSpPr>
              <p:spPr>
                <a:xfrm>
                  <a:off x="289417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90" y="643"/>
                        <a:pt x="748" y="515"/>
                        <a:pt x="748" y="322"/>
                      </a:cubicBezTo>
                      <a:cubicBezTo>
                        <a:pt x="748" y="143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0" name="Google Shape;4890;p21"/>
                <p:cNvSpPr/>
                <p:nvPr/>
              </p:nvSpPr>
              <p:spPr>
                <a:xfrm>
                  <a:off x="285430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1" name="Google Shape;4891;p21"/>
                <p:cNvSpPr/>
                <p:nvPr/>
              </p:nvSpPr>
              <p:spPr>
                <a:xfrm>
                  <a:off x="2936525" y="4084850"/>
                  <a:ext cx="1682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350" extrusionOk="0">
                      <a:moveTo>
                        <a:pt x="18" y="1"/>
                      </a:moveTo>
                      <a:cubicBezTo>
                        <a:pt x="0" y="233"/>
                        <a:pt x="167" y="349"/>
                        <a:pt x="335" y="349"/>
                      </a:cubicBezTo>
                      <a:cubicBezTo>
                        <a:pt x="503" y="349"/>
                        <a:pt x="673" y="233"/>
                        <a:pt x="66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2" name="Google Shape;4892;p21"/>
                <p:cNvSpPr/>
                <p:nvPr/>
              </p:nvSpPr>
              <p:spPr>
                <a:xfrm>
                  <a:off x="28967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3" name="Google Shape;4893;p21"/>
                <p:cNvSpPr/>
                <p:nvPr/>
              </p:nvSpPr>
              <p:spPr>
                <a:xfrm>
                  <a:off x="28741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4" name="Google Shape;4894;p21"/>
                <p:cNvSpPr/>
                <p:nvPr/>
              </p:nvSpPr>
              <p:spPr>
                <a:xfrm>
                  <a:off x="29143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5" name="Google Shape;4895;p21"/>
                <p:cNvSpPr/>
                <p:nvPr/>
              </p:nvSpPr>
              <p:spPr>
                <a:xfrm>
                  <a:off x="287415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6" name="Google Shape;4896;p21"/>
                <p:cNvSpPr/>
                <p:nvPr/>
              </p:nvSpPr>
              <p:spPr>
                <a:xfrm>
                  <a:off x="2914050" y="409705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4" y="644"/>
                        <a:pt x="754" y="516"/>
                        <a:pt x="762" y="322"/>
                      </a:cubicBezTo>
                      <a:cubicBezTo>
                        <a:pt x="762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7" name="Google Shape;4897;p21"/>
                <p:cNvSpPr/>
                <p:nvPr/>
              </p:nvSpPr>
              <p:spPr>
                <a:xfrm>
                  <a:off x="28967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44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8" name="Google Shape;4898;p21"/>
                <p:cNvSpPr/>
                <p:nvPr/>
              </p:nvSpPr>
              <p:spPr>
                <a:xfrm>
                  <a:off x="2858375" y="4237250"/>
                  <a:ext cx="146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323" extrusionOk="0">
                      <a:moveTo>
                        <a:pt x="263" y="1"/>
                      </a:moveTo>
                      <a:cubicBezTo>
                        <a:pt x="156" y="1"/>
                        <a:pt x="60" y="48"/>
                        <a:pt x="1" y="132"/>
                      </a:cubicBezTo>
                      <a:lnTo>
                        <a:pt x="251" y="322"/>
                      </a:lnTo>
                      <a:lnTo>
                        <a:pt x="584" y="322"/>
                      </a:lnTo>
                      <a:cubicBezTo>
                        <a:pt x="584" y="144"/>
                        <a:pt x="441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9" name="Google Shape;4899;p21"/>
                <p:cNvSpPr/>
                <p:nvPr/>
              </p:nvSpPr>
              <p:spPr>
                <a:xfrm>
                  <a:off x="289410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0" name="Google Shape;4900;p21"/>
                <p:cNvSpPr/>
                <p:nvPr/>
              </p:nvSpPr>
              <p:spPr>
                <a:xfrm>
                  <a:off x="285422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1" name="Google Shape;4901;p21"/>
                <p:cNvSpPr/>
                <p:nvPr/>
              </p:nvSpPr>
              <p:spPr>
                <a:xfrm>
                  <a:off x="293695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2" name="Google Shape;4902;p21"/>
                <p:cNvSpPr/>
                <p:nvPr/>
              </p:nvSpPr>
              <p:spPr>
                <a:xfrm>
                  <a:off x="28967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3" name="Google Shape;4903;p21"/>
                <p:cNvSpPr/>
                <p:nvPr/>
              </p:nvSpPr>
              <p:spPr>
                <a:xfrm>
                  <a:off x="287415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4" name="Google Shape;4904;p21"/>
                <p:cNvSpPr/>
                <p:nvPr/>
              </p:nvSpPr>
              <p:spPr>
                <a:xfrm>
                  <a:off x="2914050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5" name="Google Shape;4905;p21"/>
                <p:cNvSpPr/>
                <p:nvPr/>
              </p:nvSpPr>
              <p:spPr>
                <a:xfrm>
                  <a:off x="287415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6" name="Google Shape;4906;p21"/>
                <p:cNvSpPr/>
                <p:nvPr/>
              </p:nvSpPr>
              <p:spPr>
                <a:xfrm>
                  <a:off x="2914050" y="417712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8"/>
                      </a:cubicBezTo>
                      <a:cubicBezTo>
                        <a:pt x="268" y="614"/>
                        <a:pt x="350" y="643"/>
                        <a:pt x="431" y="643"/>
                      </a:cubicBezTo>
                      <a:cubicBezTo>
                        <a:pt x="599" y="643"/>
                        <a:pt x="762" y="515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7" name="Google Shape;4907;p21"/>
                <p:cNvSpPr/>
                <p:nvPr/>
              </p:nvSpPr>
              <p:spPr>
                <a:xfrm>
                  <a:off x="2936950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3" y="197"/>
                        <a:pt x="165" y="295"/>
                        <a:pt x="318" y="295"/>
                      </a:cubicBezTo>
                      <a:cubicBezTo>
                        <a:pt x="471" y="295"/>
                        <a:pt x="626" y="197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8" name="Google Shape;4908;p21"/>
                <p:cNvSpPr/>
                <p:nvPr/>
              </p:nvSpPr>
              <p:spPr>
                <a:xfrm>
                  <a:off x="2896775" y="42453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22" y="310"/>
                      </a:cubicBezTo>
                      <a:cubicBezTo>
                        <a:pt x="501" y="310"/>
                        <a:pt x="644" y="167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9" name="Google Shape;4909;p21"/>
                <p:cNvSpPr/>
                <p:nvPr/>
              </p:nvSpPr>
              <p:spPr>
                <a:xfrm>
                  <a:off x="2883375" y="4257200"/>
                  <a:ext cx="8975" cy="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15" extrusionOk="0">
                      <a:moveTo>
                        <a:pt x="1" y="1"/>
                      </a:moveTo>
                      <a:cubicBezTo>
                        <a:pt x="120" y="72"/>
                        <a:pt x="239" y="143"/>
                        <a:pt x="358" y="215"/>
                      </a:cubicBezTo>
                      <a:cubicBezTo>
                        <a:pt x="322" y="84"/>
                        <a:pt x="191" y="1"/>
                        <a:pt x="6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0" name="Google Shape;4910;p21"/>
                <p:cNvSpPr/>
                <p:nvPr/>
              </p:nvSpPr>
              <p:spPr>
                <a:xfrm>
                  <a:off x="291435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1" name="Google Shape;4911;p21"/>
                <p:cNvSpPr/>
                <p:nvPr/>
              </p:nvSpPr>
              <p:spPr>
                <a:xfrm>
                  <a:off x="2832475" y="3764275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3" y="1"/>
                      </a:move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2" name="Google Shape;4912;p21"/>
                <p:cNvSpPr/>
                <p:nvPr/>
              </p:nvSpPr>
              <p:spPr>
                <a:xfrm>
                  <a:off x="2846475" y="3747900"/>
                  <a:ext cx="5675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80" extrusionOk="0">
                      <a:moveTo>
                        <a:pt x="227" y="1"/>
                      </a:moveTo>
                      <a:lnTo>
                        <a:pt x="227" y="1"/>
                      </a:lnTo>
                      <a:cubicBezTo>
                        <a:pt x="143" y="61"/>
                        <a:pt x="72" y="120"/>
                        <a:pt x="0" y="180"/>
                      </a:cubicBezTo>
                      <a:cubicBezTo>
                        <a:pt x="96" y="156"/>
                        <a:pt x="179" y="96"/>
                        <a:pt x="2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3" name="Google Shape;4913;p21"/>
                <p:cNvSpPr/>
                <p:nvPr/>
              </p:nvSpPr>
              <p:spPr>
                <a:xfrm>
                  <a:off x="28167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4" name="Google Shape;4914;p21"/>
                <p:cNvSpPr/>
                <p:nvPr/>
              </p:nvSpPr>
              <p:spPr>
                <a:xfrm>
                  <a:off x="27768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5" name="Google Shape;4915;p21"/>
                <p:cNvSpPr/>
                <p:nvPr/>
              </p:nvSpPr>
              <p:spPr>
                <a:xfrm>
                  <a:off x="2814125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6" name="Google Shape;4916;p21"/>
                <p:cNvSpPr/>
                <p:nvPr/>
              </p:nvSpPr>
              <p:spPr>
                <a:xfrm>
                  <a:off x="285690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7" name="Google Shape;4917;p21"/>
                <p:cNvSpPr/>
                <p:nvPr/>
              </p:nvSpPr>
              <p:spPr>
                <a:xfrm>
                  <a:off x="2824150" y="3764575"/>
                  <a:ext cx="865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23" extrusionOk="0">
                      <a:moveTo>
                        <a:pt x="334" y="1"/>
                      </a:moveTo>
                      <a:cubicBezTo>
                        <a:pt x="227" y="108"/>
                        <a:pt x="108" y="215"/>
                        <a:pt x="1" y="322"/>
                      </a:cubicBezTo>
                      <a:lnTo>
                        <a:pt x="24" y="322"/>
                      </a:lnTo>
                      <a:cubicBezTo>
                        <a:pt x="203" y="322"/>
                        <a:pt x="346" y="179"/>
                        <a:pt x="34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8" name="Google Shape;4918;p21"/>
                <p:cNvSpPr/>
                <p:nvPr/>
              </p:nvSpPr>
              <p:spPr>
                <a:xfrm>
                  <a:off x="2794075" y="3816675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9" name="Google Shape;4919;p21"/>
                <p:cNvSpPr/>
                <p:nvPr/>
              </p:nvSpPr>
              <p:spPr>
                <a:xfrm>
                  <a:off x="283397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0" name="Google Shape;4920;p21"/>
                <p:cNvSpPr/>
                <p:nvPr/>
              </p:nvSpPr>
              <p:spPr>
                <a:xfrm>
                  <a:off x="2806000" y="3784525"/>
                  <a:ext cx="6875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22" extrusionOk="0">
                      <a:moveTo>
                        <a:pt x="274" y="0"/>
                      </a:moveTo>
                      <a:lnTo>
                        <a:pt x="274" y="0"/>
                      </a:lnTo>
                      <a:cubicBezTo>
                        <a:pt x="179" y="108"/>
                        <a:pt x="84" y="215"/>
                        <a:pt x="0" y="322"/>
                      </a:cubicBezTo>
                      <a:cubicBezTo>
                        <a:pt x="155" y="298"/>
                        <a:pt x="274" y="167"/>
                        <a:pt x="27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1" name="Google Shape;4921;p21"/>
                <p:cNvSpPr/>
                <p:nvPr/>
              </p:nvSpPr>
              <p:spPr>
                <a:xfrm>
                  <a:off x="283397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2" name="Google Shape;4922;p21"/>
                <p:cNvSpPr/>
                <p:nvPr/>
              </p:nvSpPr>
              <p:spPr>
                <a:xfrm>
                  <a:off x="2816700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4" y="1"/>
                      </a:moveTo>
                      <a:cubicBezTo>
                        <a:pt x="301" y="1"/>
                        <a:pt x="281" y="4"/>
                        <a:pt x="263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4"/>
                        <a:pt x="394" y="10"/>
                      </a:cubicBezTo>
                      <a:cubicBezTo>
                        <a:pt x="370" y="4"/>
                        <a:pt x="346" y="1"/>
                        <a:pt x="32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3" name="Google Shape;4923;p21"/>
                <p:cNvSpPr/>
                <p:nvPr/>
              </p:nvSpPr>
              <p:spPr>
                <a:xfrm>
                  <a:off x="277682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0" y="1"/>
                      </a:moveTo>
                      <a:cubicBezTo>
                        <a:pt x="108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8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4" name="Google Shape;4924;p21"/>
                <p:cNvSpPr/>
                <p:nvPr/>
              </p:nvSpPr>
              <p:spPr>
                <a:xfrm>
                  <a:off x="28140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5" name="Google Shape;4925;p21"/>
                <p:cNvSpPr/>
                <p:nvPr/>
              </p:nvSpPr>
              <p:spPr>
                <a:xfrm>
                  <a:off x="27741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6" name="Google Shape;4926;p21"/>
                <p:cNvSpPr/>
                <p:nvPr/>
              </p:nvSpPr>
              <p:spPr>
                <a:xfrm>
                  <a:off x="285690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7" name="Google Shape;4927;p21"/>
                <p:cNvSpPr/>
                <p:nvPr/>
              </p:nvSpPr>
              <p:spPr>
                <a:xfrm>
                  <a:off x="281670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8" name="Google Shape;4928;p21"/>
                <p:cNvSpPr/>
                <p:nvPr/>
              </p:nvSpPr>
              <p:spPr>
                <a:xfrm>
                  <a:off x="2794075" y="389675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9" name="Google Shape;4929;p21"/>
                <p:cNvSpPr/>
                <p:nvPr/>
              </p:nvSpPr>
              <p:spPr>
                <a:xfrm>
                  <a:off x="283397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0" name="Google Shape;4930;p21"/>
                <p:cNvSpPr/>
                <p:nvPr/>
              </p:nvSpPr>
              <p:spPr>
                <a:xfrm>
                  <a:off x="2794075" y="3856825"/>
                  <a:ext cx="18800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33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1" name="Google Shape;4931;p21"/>
                <p:cNvSpPr/>
                <p:nvPr/>
              </p:nvSpPr>
              <p:spPr>
                <a:xfrm>
                  <a:off x="2834350" y="3856850"/>
                  <a:ext cx="18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188" y="536"/>
                      </a:cubicBezTo>
                      <a:cubicBezTo>
                        <a:pt x="253" y="602"/>
                        <a:pt x="334" y="631"/>
                        <a:pt x="413" y="631"/>
                      </a:cubicBezTo>
                      <a:cubicBezTo>
                        <a:pt x="578" y="631"/>
                        <a:pt x="736" y="503"/>
                        <a:pt x="736" y="310"/>
                      </a:cubicBezTo>
                      <a:cubicBezTo>
                        <a:pt x="736" y="144"/>
                        <a:pt x="593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2" name="Google Shape;4932;p21"/>
                <p:cNvSpPr/>
                <p:nvPr/>
              </p:nvSpPr>
              <p:spPr>
                <a:xfrm>
                  <a:off x="28167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3" name="Google Shape;4933;p21"/>
                <p:cNvSpPr/>
                <p:nvPr/>
              </p:nvSpPr>
              <p:spPr>
                <a:xfrm>
                  <a:off x="27768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4" name="Google Shape;4934;p21"/>
                <p:cNvSpPr/>
                <p:nvPr/>
              </p:nvSpPr>
              <p:spPr>
                <a:xfrm>
                  <a:off x="28140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5" name="Google Shape;4935;p21"/>
                <p:cNvSpPr/>
                <p:nvPr/>
              </p:nvSpPr>
              <p:spPr>
                <a:xfrm>
                  <a:off x="27741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6" name="Google Shape;4936;p21"/>
                <p:cNvSpPr/>
                <p:nvPr/>
              </p:nvSpPr>
              <p:spPr>
                <a:xfrm>
                  <a:off x="285690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7" name="Google Shape;4937;p21"/>
                <p:cNvSpPr/>
                <p:nvPr/>
              </p:nvSpPr>
              <p:spPr>
                <a:xfrm>
                  <a:off x="281670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8" name="Google Shape;4938;p21"/>
                <p:cNvSpPr/>
                <p:nvPr/>
              </p:nvSpPr>
              <p:spPr>
                <a:xfrm>
                  <a:off x="2794075" y="397680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9" name="Google Shape;4939;p21"/>
                <p:cNvSpPr/>
                <p:nvPr/>
              </p:nvSpPr>
              <p:spPr>
                <a:xfrm>
                  <a:off x="283397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0" name="Google Shape;4940;p21"/>
                <p:cNvSpPr/>
                <p:nvPr/>
              </p:nvSpPr>
              <p:spPr>
                <a:xfrm>
                  <a:off x="2794075" y="3936900"/>
                  <a:ext cx="18800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33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1" name="Google Shape;4941;p21"/>
                <p:cNvSpPr/>
                <p:nvPr/>
              </p:nvSpPr>
              <p:spPr>
                <a:xfrm>
                  <a:off x="2834350" y="3936925"/>
                  <a:ext cx="18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188" y="536"/>
                      </a:cubicBezTo>
                      <a:cubicBezTo>
                        <a:pt x="253" y="602"/>
                        <a:pt x="334" y="631"/>
                        <a:pt x="413" y="631"/>
                      </a:cubicBezTo>
                      <a:cubicBezTo>
                        <a:pt x="578" y="631"/>
                        <a:pt x="736" y="503"/>
                        <a:pt x="736" y="310"/>
                      </a:cubicBezTo>
                      <a:cubicBezTo>
                        <a:pt x="736" y="143"/>
                        <a:pt x="593" y="0"/>
                        <a:pt x="426" y="0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2" name="Google Shape;4942;p21"/>
                <p:cNvSpPr/>
                <p:nvPr/>
              </p:nvSpPr>
              <p:spPr>
                <a:xfrm>
                  <a:off x="2816700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4" y="0"/>
                      </a:moveTo>
                      <a:cubicBezTo>
                        <a:pt x="301" y="0"/>
                        <a:pt x="281" y="3"/>
                        <a:pt x="263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3"/>
                        <a:pt x="394" y="9"/>
                      </a:cubicBezTo>
                      <a:cubicBezTo>
                        <a:pt x="370" y="3"/>
                        <a:pt x="346" y="0"/>
                        <a:pt x="32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3" name="Google Shape;4943;p21"/>
                <p:cNvSpPr/>
                <p:nvPr/>
              </p:nvSpPr>
              <p:spPr>
                <a:xfrm>
                  <a:off x="277682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8" y="24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4" name="Google Shape;4944;p21"/>
                <p:cNvSpPr/>
                <p:nvPr/>
              </p:nvSpPr>
              <p:spPr>
                <a:xfrm>
                  <a:off x="28140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5" name="Google Shape;4945;p21"/>
                <p:cNvSpPr/>
                <p:nvPr/>
              </p:nvSpPr>
              <p:spPr>
                <a:xfrm>
                  <a:off x="277415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6" name="Google Shape;4946;p21"/>
                <p:cNvSpPr/>
                <p:nvPr/>
              </p:nvSpPr>
              <p:spPr>
                <a:xfrm>
                  <a:off x="2856900" y="400480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4"/>
                        <a:pt x="161" y="322"/>
                        <a:pt x="322" y="322"/>
                      </a:cubicBezTo>
                      <a:cubicBezTo>
                        <a:pt x="482" y="322"/>
                        <a:pt x="643" y="214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7" name="Google Shape;4947;p21"/>
                <p:cNvSpPr/>
                <p:nvPr/>
              </p:nvSpPr>
              <p:spPr>
                <a:xfrm>
                  <a:off x="2816700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501" y="311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8" name="Google Shape;4948;p21"/>
                <p:cNvSpPr/>
                <p:nvPr/>
              </p:nvSpPr>
              <p:spPr>
                <a:xfrm>
                  <a:off x="2794075" y="4056875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51" y="644"/>
                        <a:pt x="430" y="644"/>
                      </a:cubicBezTo>
                      <a:cubicBezTo>
                        <a:pt x="594" y="644"/>
                        <a:pt x="751" y="519"/>
                        <a:pt x="751" y="334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9" name="Google Shape;4949;p21"/>
                <p:cNvSpPr/>
                <p:nvPr/>
              </p:nvSpPr>
              <p:spPr>
                <a:xfrm>
                  <a:off x="2834275" y="405687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191" y="548"/>
                      </a:cubicBezTo>
                      <a:cubicBezTo>
                        <a:pt x="256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0" name="Google Shape;4950;p21"/>
                <p:cNvSpPr/>
                <p:nvPr/>
              </p:nvSpPr>
              <p:spPr>
                <a:xfrm>
                  <a:off x="2794075" y="401670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0" y="643"/>
                      </a:cubicBezTo>
                      <a:cubicBezTo>
                        <a:pt x="594" y="643"/>
                        <a:pt x="751" y="518"/>
                        <a:pt x="751" y="334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1" name="Google Shape;4951;p21"/>
                <p:cNvSpPr/>
                <p:nvPr/>
              </p:nvSpPr>
              <p:spPr>
                <a:xfrm>
                  <a:off x="283397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2" name="Google Shape;4952;p21"/>
                <p:cNvSpPr/>
                <p:nvPr/>
              </p:nvSpPr>
              <p:spPr>
                <a:xfrm>
                  <a:off x="281670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3" name="Google Shape;4953;p21"/>
                <p:cNvSpPr/>
                <p:nvPr/>
              </p:nvSpPr>
              <p:spPr>
                <a:xfrm>
                  <a:off x="2781300" y="4157200"/>
                  <a:ext cx="116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310" extrusionOk="0">
                      <a:moveTo>
                        <a:pt x="71" y="0"/>
                      </a:moveTo>
                      <a:cubicBezTo>
                        <a:pt x="48" y="0"/>
                        <a:pt x="24" y="12"/>
                        <a:pt x="0" y="24"/>
                      </a:cubicBezTo>
                      <a:cubicBezTo>
                        <a:pt x="48" y="95"/>
                        <a:pt x="95" y="179"/>
                        <a:pt x="143" y="238"/>
                      </a:cubicBezTo>
                      <a:cubicBezTo>
                        <a:pt x="155" y="262"/>
                        <a:pt x="179" y="286"/>
                        <a:pt x="191" y="310"/>
                      </a:cubicBezTo>
                      <a:lnTo>
                        <a:pt x="464" y="310"/>
                      </a:lnTo>
                      <a:cubicBezTo>
                        <a:pt x="464" y="167"/>
                        <a:pt x="357" y="36"/>
                        <a:pt x="20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4" name="Google Shape;4954;p21"/>
                <p:cNvSpPr/>
                <p:nvPr/>
              </p:nvSpPr>
              <p:spPr>
                <a:xfrm>
                  <a:off x="2814125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5" name="Google Shape;4955;p21"/>
                <p:cNvSpPr/>
                <p:nvPr/>
              </p:nvSpPr>
              <p:spPr>
                <a:xfrm>
                  <a:off x="277422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6" name="Google Shape;4956;p21"/>
                <p:cNvSpPr/>
                <p:nvPr/>
              </p:nvSpPr>
              <p:spPr>
                <a:xfrm>
                  <a:off x="285690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7" name="Google Shape;4957;p21"/>
                <p:cNvSpPr/>
                <p:nvPr/>
              </p:nvSpPr>
              <p:spPr>
                <a:xfrm>
                  <a:off x="281670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8" name="Google Shape;4958;p21"/>
                <p:cNvSpPr/>
                <p:nvPr/>
              </p:nvSpPr>
              <p:spPr>
                <a:xfrm>
                  <a:off x="2794075" y="413695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9" name="Google Shape;4959;p21"/>
                <p:cNvSpPr/>
                <p:nvPr/>
              </p:nvSpPr>
              <p:spPr>
                <a:xfrm>
                  <a:off x="2834275" y="4136950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191" y="548"/>
                      </a:cubicBezTo>
                      <a:cubicBezTo>
                        <a:pt x="256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0" name="Google Shape;4960;p21"/>
                <p:cNvSpPr/>
                <p:nvPr/>
              </p:nvSpPr>
              <p:spPr>
                <a:xfrm>
                  <a:off x="2794075" y="409705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1" name="Google Shape;4961;p21"/>
                <p:cNvSpPr/>
                <p:nvPr/>
              </p:nvSpPr>
              <p:spPr>
                <a:xfrm>
                  <a:off x="283397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2" name="Google Shape;4962;p21"/>
                <p:cNvSpPr/>
                <p:nvPr/>
              </p:nvSpPr>
              <p:spPr>
                <a:xfrm>
                  <a:off x="2817000" y="419707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310" y="0"/>
                      </a:moveTo>
                      <a:cubicBezTo>
                        <a:pt x="156" y="0"/>
                        <a:pt x="25" y="108"/>
                        <a:pt x="1" y="262"/>
                      </a:cubicBezTo>
                      <a:cubicBezTo>
                        <a:pt x="120" y="393"/>
                        <a:pt x="239" y="512"/>
                        <a:pt x="358" y="632"/>
                      </a:cubicBezTo>
                      <a:cubicBezTo>
                        <a:pt x="751" y="572"/>
                        <a:pt x="703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3" name="Google Shape;4963;p21"/>
                <p:cNvSpPr/>
                <p:nvPr/>
              </p:nvSpPr>
              <p:spPr>
                <a:xfrm>
                  <a:off x="285690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4" name="Google Shape;4964;p21"/>
                <p:cNvSpPr/>
                <p:nvPr/>
              </p:nvSpPr>
              <p:spPr>
                <a:xfrm>
                  <a:off x="281670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5" name="Google Shape;4965;p21"/>
                <p:cNvSpPr/>
                <p:nvPr/>
              </p:nvSpPr>
              <p:spPr>
                <a:xfrm>
                  <a:off x="2786050" y="4164925"/>
                  <a:ext cx="6875" cy="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39" extrusionOk="0">
                      <a:moveTo>
                        <a:pt x="1" y="1"/>
                      </a:moveTo>
                      <a:cubicBezTo>
                        <a:pt x="60" y="84"/>
                        <a:pt x="108" y="167"/>
                        <a:pt x="167" y="239"/>
                      </a:cubicBezTo>
                      <a:cubicBezTo>
                        <a:pt x="227" y="179"/>
                        <a:pt x="274" y="96"/>
                        <a:pt x="2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6" name="Google Shape;4966;p21"/>
                <p:cNvSpPr/>
                <p:nvPr/>
              </p:nvSpPr>
              <p:spPr>
                <a:xfrm>
                  <a:off x="2836950" y="4217025"/>
                  <a:ext cx="19075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20" extrusionOk="0">
                      <a:moveTo>
                        <a:pt x="322" y="0"/>
                      </a:moveTo>
                      <a:cubicBezTo>
                        <a:pt x="167" y="0"/>
                        <a:pt x="36" y="107"/>
                        <a:pt x="0" y="250"/>
                      </a:cubicBezTo>
                      <a:cubicBezTo>
                        <a:pt x="155" y="381"/>
                        <a:pt x="298" y="500"/>
                        <a:pt x="441" y="619"/>
                      </a:cubicBezTo>
                      <a:cubicBezTo>
                        <a:pt x="762" y="488"/>
                        <a:pt x="667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7" name="Google Shape;4967;p21"/>
                <p:cNvSpPr/>
                <p:nvPr/>
              </p:nvSpPr>
              <p:spPr>
                <a:xfrm>
                  <a:off x="2797950" y="4177125"/>
                  <a:ext cx="1790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620" extrusionOk="0">
                      <a:moveTo>
                        <a:pt x="275" y="1"/>
                      </a:moveTo>
                      <a:cubicBezTo>
                        <a:pt x="156" y="1"/>
                        <a:pt x="48" y="60"/>
                        <a:pt x="1" y="167"/>
                      </a:cubicBezTo>
                      <a:cubicBezTo>
                        <a:pt x="120" y="310"/>
                        <a:pt x="239" y="477"/>
                        <a:pt x="370" y="620"/>
                      </a:cubicBezTo>
                      <a:cubicBezTo>
                        <a:pt x="715" y="513"/>
                        <a:pt x="644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8" name="Google Shape;4968;p21"/>
                <p:cNvSpPr/>
                <p:nvPr/>
              </p:nvSpPr>
              <p:spPr>
                <a:xfrm>
                  <a:off x="283397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9" name="Google Shape;4969;p21"/>
                <p:cNvSpPr/>
                <p:nvPr/>
              </p:nvSpPr>
              <p:spPr>
                <a:xfrm>
                  <a:off x="2864625" y="4245000"/>
                  <a:ext cx="8375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191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3" y="12"/>
                      </a:lnTo>
                      <a:cubicBezTo>
                        <a:pt x="96" y="72"/>
                        <a:pt x="179" y="131"/>
                        <a:pt x="275" y="191"/>
                      </a:cubicBezTo>
                      <a:cubicBezTo>
                        <a:pt x="310" y="131"/>
                        <a:pt x="334" y="72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0" name="Google Shape;4970;p21"/>
                <p:cNvSpPr/>
                <p:nvPr/>
              </p:nvSpPr>
              <p:spPr>
                <a:xfrm>
                  <a:off x="2740500" y="3916975"/>
                  <a:ext cx="122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311" extrusionOk="0">
                      <a:moveTo>
                        <a:pt x="108" y="1"/>
                      </a:moveTo>
                      <a:cubicBezTo>
                        <a:pt x="96" y="1"/>
                        <a:pt x="84" y="1"/>
                        <a:pt x="72" y="13"/>
                      </a:cubicBezTo>
                      <a:cubicBezTo>
                        <a:pt x="48" y="108"/>
                        <a:pt x="25" y="215"/>
                        <a:pt x="1" y="310"/>
                      </a:cubicBezTo>
                      <a:lnTo>
                        <a:pt x="489" y="310"/>
                      </a:lnTo>
                      <a:cubicBezTo>
                        <a:pt x="489" y="155"/>
                        <a:pt x="382" y="25"/>
                        <a:pt x="2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1" name="Google Shape;4971;p21"/>
                <p:cNvSpPr/>
                <p:nvPr/>
              </p:nvSpPr>
              <p:spPr>
                <a:xfrm>
                  <a:off x="2750325" y="3883650"/>
                  <a:ext cx="2400" cy="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275" extrusionOk="0">
                      <a:moveTo>
                        <a:pt x="96" y="0"/>
                      </a:moveTo>
                      <a:cubicBezTo>
                        <a:pt x="60" y="95"/>
                        <a:pt x="25" y="179"/>
                        <a:pt x="1" y="274"/>
                      </a:cubicBezTo>
                      <a:cubicBezTo>
                        <a:pt x="60" y="215"/>
                        <a:pt x="96" y="131"/>
                        <a:pt x="96" y="48"/>
                      </a:cubicBezTo>
                      <a:cubicBezTo>
                        <a:pt x="96" y="24"/>
                        <a:pt x="96" y="12"/>
                        <a:pt x="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2" name="Google Shape;4972;p21"/>
                <p:cNvSpPr/>
                <p:nvPr/>
              </p:nvSpPr>
              <p:spPr>
                <a:xfrm>
                  <a:off x="2776825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2" y="203"/>
                        <a:pt x="164" y="304"/>
                        <a:pt x="317" y="304"/>
                      </a:cubicBezTo>
                      <a:cubicBezTo>
                        <a:pt x="471" y="304"/>
                        <a:pt x="625" y="203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3" name="Google Shape;4973;p21"/>
                <p:cNvSpPr/>
                <p:nvPr/>
              </p:nvSpPr>
              <p:spPr>
                <a:xfrm>
                  <a:off x="27539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4" name="Google Shape;4974;p21"/>
                <p:cNvSpPr/>
                <p:nvPr/>
              </p:nvSpPr>
              <p:spPr>
                <a:xfrm>
                  <a:off x="2758375" y="3856550"/>
                  <a:ext cx="16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" h="644" extrusionOk="0">
                      <a:moveTo>
                        <a:pt x="250" y="1"/>
                      </a:moveTo>
                      <a:lnTo>
                        <a:pt x="250" y="13"/>
                      </a:lnTo>
                      <a:lnTo>
                        <a:pt x="226" y="13"/>
                      </a:lnTo>
                      <a:cubicBezTo>
                        <a:pt x="155" y="179"/>
                        <a:pt x="72" y="346"/>
                        <a:pt x="0" y="513"/>
                      </a:cubicBezTo>
                      <a:cubicBezTo>
                        <a:pt x="60" y="596"/>
                        <a:pt x="155" y="644"/>
                        <a:pt x="250" y="644"/>
                      </a:cubicBezTo>
                      <a:cubicBezTo>
                        <a:pt x="679" y="644"/>
                        <a:pt x="679" y="1"/>
                        <a:pt x="2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5" name="Google Shape;4975;p21"/>
                <p:cNvSpPr/>
                <p:nvPr/>
              </p:nvSpPr>
              <p:spPr>
                <a:xfrm>
                  <a:off x="2736650" y="3996750"/>
                  <a:ext cx="1607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6" name="Google Shape;4976;p21"/>
                <p:cNvSpPr/>
                <p:nvPr/>
              </p:nvSpPr>
              <p:spPr>
                <a:xfrm>
                  <a:off x="27339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7" name="Google Shape;4977;p21"/>
                <p:cNvSpPr/>
                <p:nvPr/>
              </p:nvSpPr>
              <p:spPr>
                <a:xfrm>
                  <a:off x="2776825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2" y="203"/>
                        <a:pt x="164" y="304"/>
                        <a:pt x="317" y="304"/>
                      </a:cubicBezTo>
                      <a:cubicBezTo>
                        <a:pt x="471" y="304"/>
                        <a:pt x="625" y="203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8" name="Google Shape;4978;p21"/>
                <p:cNvSpPr/>
                <p:nvPr/>
              </p:nvSpPr>
              <p:spPr>
                <a:xfrm>
                  <a:off x="2739325" y="3924725"/>
                  <a:ext cx="134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2" extrusionOk="0">
                      <a:moveTo>
                        <a:pt x="48" y="0"/>
                      </a:moveTo>
                      <a:cubicBezTo>
                        <a:pt x="36" y="84"/>
                        <a:pt x="12" y="155"/>
                        <a:pt x="0" y="238"/>
                      </a:cubicBezTo>
                      <a:cubicBezTo>
                        <a:pt x="60" y="286"/>
                        <a:pt x="131" y="322"/>
                        <a:pt x="215" y="322"/>
                      </a:cubicBezTo>
                      <a:cubicBezTo>
                        <a:pt x="393" y="322"/>
                        <a:pt x="536" y="179"/>
                        <a:pt x="5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9" name="Google Shape;4979;p21"/>
                <p:cNvSpPr/>
                <p:nvPr/>
              </p:nvSpPr>
              <p:spPr>
                <a:xfrm>
                  <a:off x="27539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0" name="Google Shape;4980;p21"/>
                <p:cNvSpPr/>
                <p:nvPr/>
              </p:nvSpPr>
              <p:spPr>
                <a:xfrm>
                  <a:off x="2754000" y="3936925"/>
                  <a:ext cx="186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32" extrusionOk="0">
                      <a:moveTo>
                        <a:pt x="411" y="0"/>
                      </a:moveTo>
                      <a:cubicBezTo>
                        <a:pt x="135" y="0"/>
                        <a:pt x="0" y="337"/>
                        <a:pt x="199" y="536"/>
                      </a:cubicBezTo>
                      <a:cubicBezTo>
                        <a:pt x="265" y="602"/>
                        <a:pt x="345" y="631"/>
                        <a:pt x="424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47" y="143"/>
                        <a:pt x="604" y="0"/>
                        <a:pt x="425" y="0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1" name="Google Shape;4981;p21"/>
                <p:cNvSpPr/>
                <p:nvPr/>
              </p:nvSpPr>
              <p:spPr>
                <a:xfrm>
                  <a:off x="2744975" y="4077125"/>
                  <a:ext cx="775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322" extrusionOk="0">
                      <a:moveTo>
                        <a:pt x="0" y="0"/>
                      </a:moveTo>
                      <a:cubicBezTo>
                        <a:pt x="36" y="107"/>
                        <a:pt x="60" y="215"/>
                        <a:pt x="96" y="322"/>
                      </a:cubicBezTo>
                      <a:lnTo>
                        <a:pt x="310" y="322"/>
                      </a:lnTo>
                      <a:cubicBezTo>
                        <a:pt x="310" y="167"/>
                        <a:pt x="203" y="36"/>
                        <a:pt x="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2" name="Google Shape;4982;p21"/>
                <p:cNvSpPr/>
                <p:nvPr/>
              </p:nvSpPr>
              <p:spPr>
                <a:xfrm>
                  <a:off x="2737225" y="4036925"/>
                  <a:ext cx="182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644" extrusionOk="0">
                      <a:moveTo>
                        <a:pt x="299" y="1"/>
                      </a:moveTo>
                      <a:cubicBezTo>
                        <a:pt x="168" y="1"/>
                        <a:pt x="49" y="84"/>
                        <a:pt x="1" y="203"/>
                      </a:cubicBezTo>
                      <a:cubicBezTo>
                        <a:pt x="25" y="310"/>
                        <a:pt x="37" y="418"/>
                        <a:pt x="60" y="525"/>
                      </a:cubicBezTo>
                      <a:cubicBezTo>
                        <a:pt x="120" y="596"/>
                        <a:pt x="203" y="644"/>
                        <a:pt x="299" y="644"/>
                      </a:cubicBezTo>
                      <a:cubicBezTo>
                        <a:pt x="727" y="644"/>
                        <a:pt x="727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3" name="Google Shape;4983;p21"/>
                <p:cNvSpPr/>
                <p:nvPr/>
              </p:nvSpPr>
              <p:spPr>
                <a:xfrm>
                  <a:off x="2776825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2" y="202"/>
                        <a:pt x="164" y="304"/>
                        <a:pt x="317" y="304"/>
                      </a:cubicBezTo>
                      <a:cubicBezTo>
                        <a:pt x="471" y="304"/>
                        <a:pt x="625" y="202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4" name="Google Shape;4984;p21"/>
                <p:cNvSpPr/>
                <p:nvPr/>
              </p:nvSpPr>
              <p:spPr>
                <a:xfrm>
                  <a:off x="2736650" y="4005075"/>
                  <a:ext cx="1607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500" y="322"/>
                        <a:pt x="643" y="168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5" name="Google Shape;4985;p21"/>
                <p:cNvSpPr/>
                <p:nvPr/>
              </p:nvSpPr>
              <p:spPr>
                <a:xfrm>
                  <a:off x="27539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6" name="Google Shape;4986;p21"/>
                <p:cNvSpPr/>
                <p:nvPr/>
              </p:nvSpPr>
              <p:spPr>
                <a:xfrm>
                  <a:off x="27539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7" name="Google Shape;4987;p21"/>
                <p:cNvSpPr/>
                <p:nvPr/>
              </p:nvSpPr>
              <p:spPr>
                <a:xfrm>
                  <a:off x="2776375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8" y="1"/>
                      </a:moveTo>
                      <a:cubicBezTo>
                        <a:pt x="1" y="233"/>
                        <a:pt x="167" y="349"/>
                        <a:pt x="335" y="349"/>
                      </a:cubicBezTo>
                      <a:cubicBezTo>
                        <a:pt x="504" y="349"/>
                        <a:pt x="673" y="233"/>
                        <a:pt x="66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8" name="Google Shape;4988;p21"/>
                <p:cNvSpPr/>
                <p:nvPr/>
              </p:nvSpPr>
              <p:spPr>
                <a:xfrm>
                  <a:off x="2747350" y="4084850"/>
                  <a:ext cx="5375" cy="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" h="263" extrusionOk="0">
                      <a:moveTo>
                        <a:pt x="1" y="1"/>
                      </a:moveTo>
                      <a:cubicBezTo>
                        <a:pt x="25" y="96"/>
                        <a:pt x="60" y="179"/>
                        <a:pt x="96" y="263"/>
                      </a:cubicBezTo>
                      <a:cubicBezTo>
                        <a:pt x="167" y="203"/>
                        <a:pt x="215" y="108"/>
                        <a:pt x="21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9" name="Google Shape;4989;p21"/>
                <p:cNvSpPr/>
                <p:nvPr/>
              </p:nvSpPr>
              <p:spPr>
                <a:xfrm>
                  <a:off x="2770575" y="4139625"/>
                  <a:ext cx="1800" cy="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20" extrusionOk="0">
                      <a:moveTo>
                        <a:pt x="0" y="1"/>
                      </a:moveTo>
                      <a:lnTo>
                        <a:pt x="72" y="120"/>
                      </a:lnTo>
                      <a:cubicBezTo>
                        <a:pt x="60" y="72"/>
                        <a:pt x="36" y="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0" name="Google Shape;4990;p21"/>
                <p:cNvSpPr/>
                <p:nvPr/>
              </p:nvSpPr>
              <p:spPr>
                <a:xfrm>
                  <a:off x="27539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91" name="Google Shape;4991;p21"/>
              <p:cNvSpPr/>
              <p:nvPr/>
            </p:nvSpPr>
            <p:spPr>
              <a:xfrm>
                <a:off x="2740950" y="3974619"/>
                <a:ext cx="2573240" cy="2476013"/>
              </a:xfrm>
              <a:custGeom>
                <a:avLst/>
                <a:gdLst/>
                <a:ahLst/>
                <a:cxnLst/>
                <a:rect l="l" t="t" r="r" b="b"/>
                <a:pathLst>
                  <a:path w="38815" h="37347" extrusionOk="0">
                    <a:moveTo>
                      <a:pt x="20146" y="722"/>
                    </a:moveTo>
                    <a:cubicBezTo>
                      <a:pt x="30052" y="734"/>
                      <a:pt x="38088" y="8759"/>
                      <a:pt x="38100" y="18677"/>
                    </a:cubicBezTo>
                    <a:cubicBezTo>
                      <a:pt x="38100" y="25928"/>
                      <a:pt x="33719" y="32476"/>
                      <a:pt x="27016" y="35251"/>
                    </a:cubicBezTo>
                    <a:cubicBezTo>
                      <a:pt x="24794" y="36174"/>
                      <a:pt x="22460" y="36622"/>
                      <a:pt x="20146" y="36622"/>
                    </a:cubicBezTo>
                    <a:cubicBezTo>
                      <a:pt x="15476" y="36622"/>
                      <a:pt x="10885" y="34796"/>
                      <a:pt x="7454" y="31357"/>
                    </a:cubicBezTo>
                    <a:cubicBezTo>
                      <a:pt x="2322" y="26226"/>
                      <a:pt x="786" y="18510"/>
                      <a:pt x="3560" y="11807"/>
                    </a:cubicBezTo>
                    <a:cubicBezTo>
                      <a:pt x="6334" y="5092"/>
                      <a:pt x="12883" y="722"/>
                      <a:pt x="20146" y="722"/>
                    </a:cubicBezTo>
                    <a:close/>
                    <a:moveTo>
                      <a:pt x="20143" y="1"/>
                    </a:moveTo>
                    <a:cubicBezTo>
                      <a:pt x="15284" y="1"/>
                      <a:pt x="10508" y="1898"/>
                      <a:pt x="6942" y="5473"/>
                    </a:cubicBezTo>
                    <a:cubicBezTo>
                      <a:pt x="1596" y="10807"/>
                      <a:pt x="0" y="18844"/>
                      <a:pt x="2893" y="25821"/>
                    </a:cubicBezTo>
                    <a:cubicBezTo>
                      <a:pt x="5787" y="32798"/>
                      <a:pt x="12597" y="37346"/>
                      <a:pt x="20146" y="37346"/>
                    </a:cubicBezTo>
                    <a:cubicBezTo>
                      <a:pt x="30456" y="37334"/>
                      <a:pt x="38803" y="28976"/>
                      <a:pt x="38815" y="18677"/>
                    </a:cubicBezTo>
                    <a:cubicBezTo>
                      <a:pt x="38815" y="11117"/>
                      <a:pt x="34266" y="4306"/>
                      <a:pt x="27289" y="1425"/>
                    </a:cubicBezTo>
                    <a:cubicBezTo>
                      <a:pt x="24978" y="466"/>
                      <a:pt x="22550" y="1"/>
                      <a:pt x="201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92" name="Google Shape;4992;p21"/>
            <p:cNvGrpSpPr/>
            <p:nvPr/>
          </p:nvGrpSpPr>
          <p:grpSpPr>
            <a:xfrm>
              <a:off x="144856" y="88897"/>
              <a:ext cx="732095" cy="731943"/>
              <a:chOff x="4884525" y="1246125"/>
              <a:chExt cx="481325" cy="481225"/>
            </a:xfrm>
          </p:grpSpPr>
          <p:sp>
            <p:nvSpPr>
              <p:cNvPr id="4993" name="Google Shape;4993;p21"/>
              <p:cNvSpPr/>
              <p:nvPr/>
            </p:nvSpPr>
            <p:spPr>
              <a:xfrm>
                <a:off x="5087825" y="1457275"/>
                <a:ext cx="159875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5762" extrusionOk="0">
                    <a:moveTo>
                      <a:pt x="3191" y="1"/>
                    </a:moveTo>
                    <a:cubicBezTo>
                      <a:pt x="2412" y="1"/>
                      <a:pt x="1638" y="314"/>
                      <a:pt x="1072" y="936"/>
                    </a:cubicBezTo>
                    <a:cubicBezTo>
                      <a:pt x="1" y="2103"/>
                      <a:pt x="72" y="3925"/>
                      <a:pt x="1251" y="5008"/>
                    </a:cubicBezTo>
                    <a:cubicBezTo>
                      <a:pt x="1800" y="5513"/>
                      <a:pt x="2494" y="5761"/>
                      <a:pt x="3189" y="5761"/>
                    </a:cubicBezTo>
                    <a:cubicBezTo>
                      <a:pt x="3969" y="5761"/>
                      <a:pt x="4749" y="5447"/>
                      <a:pt x="5323" y="4830"/>
                    </a:cubicBezTo>
                    <a:cubicBezTo>
                      <a:pt x="6394" y="3651"/>
                      <a:pt x="6311" y="1829"/>
                      <a:pt x="5144" y="758"/>
                    </a:cubicBezTo>
                    <a:cubicBezTo>
                      <a:pt x="4587" y="252"/>
                      <a:pt x="3887" y="1"/>
                      <a:pt x="319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21"/>
              <p:cNvSpPr/>
              <p:nvPr/>
            </p:nvSpPr>
            <p:spPr>
              <a:xfrm>
                <a:off x="4954175" y="1331250"/>
                <a:ext cx="411675" cy="396100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5844" extrusionOk="0">
                    <a:moveTo>
                      <a:pt x="8546" y="2330"/>
                    </a:moveTo>
                    <a:cubicBezTo>
                      <a:pt x="9264" y="2330"/>
                      <a:pt x="9989" y="2468"/>
                      <a:pt x="10681" y="2751"/>
                    </a:cubicBezTo>
                    <a:cubicBezTo>
                      <a:pt x="12764" y="3620"/>
                      <a:pt x="14133" y="5656"/>
                      <a:pt x="14133" y="7918"/>
                    </a:cubicBezTo>
                    <a:cubicBezTo>
                      <a:pt x="14133" y="11002"/>
                      <a:pt x="11633" y="13514"/>
                      <a:pt x="8537" y="13514"/>
                    </a:cubicBezTo>
                    <a:cubicBezTo>
                      <a:pt x="6275" y="13514"/>
                      <a:pt x="4239" y="12145"/>
                      <a:pt x="3382" y="10061"/>
                    </a:cubicBezTo>
                    <a:cubicBezTo>
                      <a:pt x="2513" y="7966"/>
                      <a:pt x="2989" y="5572"/>
                      <a:pt x="4585" y="3965"/>
                    </a:cubicBezTo>
                    <a:cubicBezTo>
                      <a:pt x="5661" y="2896"/>
                      <a:pt x="7090" y="2330"/>
                      <a:pt x="8546" y="2330"/>
                    </a:cubicBezTo>
                    <a:close/>
                    <a:moveTo>
                      <a:pt x="8537" y="0"/>
                    </a:moveTo>
                    <a:cubicBezTo>
                      <a:pt x="5335" y="0"/>
                      <a:pt x="2453" y="1929"/>
                      <a:pt x="1227" y="4894"/>
                    </a:cubicBezTo>
                    <a:cubicBezTo>
                      <a:pt x="1" y="7847"/>
                      <a:pt x="679" y="11252"/>
                      <a:pt x="2941" y="13526"/>
                    </a:cubicBezTo>
                    <a:cubicBezTo>
                      <a:pt x="4455" y="15039"/>
                      <a:pt x="6479" y="15844"/>
                      <a:pt x="8541" y="15844"/>
                    </a:cubicBezTo>
                    <a:cubicBezTo>
                      <a:pt x="9562" y="15844"/>
                      <a:pt x="10592" y="15646"/>
                      <a:pt x="11574" y="15240"/>
                    </a:cubicBezTo>
                    <a:cubicBezTo>
                      <a:pt x="14526" y="14014"/>
                      <a:pt x="16467" y="11121"/>
                      <a:pt x="16467" y="7918"/>
                    </a:cubicBezTo>
                    <a:cubicBezTo>
                      <a:pt x="16467" y="3548"/>
                      <a:pt x="12919" y="0"/>
                      <a:pt x="8537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21"/>
              <p:cNvSpPr/>
              <p:nvPr/>
            </p:nvSpPr>
            <p:spPr>
              <a:xfrm>
                <a:off x="4884525" y="1246125"/>
                <a:ext cx="283100" cy="283075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11323" extrusionOk="0">
                    <a:moveTo>
                      <a:pt x="11323" y="0"/>
                    </a:moveTo>
                    <a:cubicBezTo>
                      <a:pt x="5073" y="12"/>
                      <a:pt x="12" y="5072"/>
                      <a:pt x="1" y="11323"/>
                    </a:cubicBezTo>
                    <a:lnTo>
                      <a:pt x="596" y="11323"/>
                    </a:lnTo>
                    <a:cubicBezTo>
                      <a:pt x="608" y="5406"/>
                      <a:pt x="5406" y="607"/>
                      <a:pt x="11323" y="595"/>
                    </a:cubicBezTo>
                    <a:lnTo>
                      <a:pt x="113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96" name="Google Shape;4996;p21"/>
            <p:cNvGrpSpPr/>
            <p:nvPr/>
          </p:nvGrpSpPr>
          <p:grpSpPr>
            <a:xfrm>
              <a:off x="-88117" y="1260324"/>
              <a:ext cx="732116" cy="732762"/>
              <a:chOff x="606325" y="2521575"/>
              <a:chExt cx="339650" cy="339950"/>
            </a:xfrm>
          </p:grpSpPr>
          <p:sp>
            <p:nvSpPr>
              <p:cNvPr id="4997" name="Google Shape;4997;p21"/>
              <p:cNvSpPr/>
              <p:nvPr/>
            </p:nvSpPr>
            <p:spPr>
              <a:xfrm>
                <a:off x="606325" y="2780525"/>
                <a:ext cx="809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3240" extrusionOk="0">
                    <a:moveTo>
                      <a:pt x="3239" y="1"/>
                    </a:moveTo>
                    <a:lnTo>
                      <a:pt x="0" y="644"/>
                    </a:lnTo>
                    <a:lnTo>
                      <a:pt x="2584" y="3239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21"/>
              <p:cNvSpPr/>
              <p:nvPr/>
            </p:nvSpPr>
            <p:spPr>
              <a:xfrm>
                <a:off x="670900" y="2715650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21"/>
              <p:cNvSpPr/>
              <p:nvPr/>
            </p:nvSpPr>
            <p:spPr>
              <a:xfrm>
                <a:off x="735800" y="2651050"/>
                <a:ext cx="80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3240" extrusionOk="0">
                    <a:moveTo>
                      <a:pt x="3227" y="1"/>
                    </a:moveTo>
                    <a:lnTo>
                      <a:pt x="0" y="643"/>
                    </a:lnTo>
                    <a:lnTo>
                      <a:pt x="2584" y="3239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21"/>
              <p:cNvSpPr/>
              <p:nvPr/>
            </p:nvSpPr>
            <p:spPr>
              <a:xfrm>
                <a:off x="800375" y="2586450"/>
                <a:ext cx="81000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28" extrusionOk="0">
                    <a:moveTo>
                      <a:pt x="3239" y="1"/>
                    </a:moveTo>
                    <a:lnTo>
                      <a:pt x="1" y="644"/>
                    </a:lnTo>
                    <a:lnTo>
                      <a:pt x="2585" y="3227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21"/>
              <p:cNvSpPr/>
              <p:nvPr/>
            </p:nvSpPr>
            <p:spPr>
              <a:xfrm>
                <a:off x="864975" y="2521575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02" name="Google Shape;5002;p21"/>
            <p:cNvSpPr/>
            <p:nvPr/>
          </p:nvSpPr>
          <p:spPr>
            <a:xfrm rot="2700000">
              <a:off x="7208534" y="-299498"/>
              <a:ext cx="2965182" cy="1472196"/>
            </a:xfrm>
            <a:prstGeom prst="rect">
              <a:avLst/>
            </a:pr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3" name="Google Shape;5003;p21"/>
            <p:cNvGrpSpPr/>
            <p:nvPr/>
          </p:nvGrpSpPr>
          <p:grpSpPr>
            <a:xfrm>
              <a:off x="1638633" y="4715863"/>
              <a:ext cx="852419" cy="227102"/>
              <a:chOff x="4304700" y="1736650"/>
              <a:chExt cx="331900" cy="88425"/>
            </a:xfrm>
          </p:grpSpPr>
          <p:sp>
            <p:nvSpPr>
              <p:cNvPr id="5004" name="Google Shape;5004;p21"/>
              <p:cNvSpPr/>
              <p:nvPr/>
            </p:nvSpPr>
            <p:spPr>
              <a:xfrm>
                <a:off x="4304700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36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21"/>
              <p:cNvSpPr/>
              <p:nvPr/>
            </p:nvSpPr>
            <p:spPr>
              <a:xfrm>
                <a:off x="436542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48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21"/>
              <p:cNvSpPr/>
              <p:nvPr/>
            </p:nvSpPr>
            <p:spPr>
              <a:xfrm>
                <a:off x="4426425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8" y="3537"/>
                    </a:lnTo>
                    <a:lnTo>
                      <a:pt x="3537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21"/>
              <p:cNvSpPr/>
              <p:nvPr/>
            </p:nvSpPr>
            <p:spPr>
              <a:xfrm>
                <a:off x="4487150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7" y="3537"/>
                    </a:lnTo>
                    <a:lnTo>
                      <a:pt x="3549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21"/>
              <p:cNvSpPr/>
              <p:nvPr/>
            </p:nvSpPr>
            <p:spPr>
              <a:xfrm>
                <a:off x="454787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32" y="1"/>
                    </a:moveTo>
                    <a:lnTo>
                      <a:pt x="1" y="3120"/>
                    </a:lnTo>
                    <a:lnTo>
                      <a:pt x="429" y="3537"/>
                    </a:lnTo>
                    <a:lnTo>
                      <a:pt x="3549" y="417"/>
                    </a:lnTo>
                    <a:lnTo>
                      <a:pt x="313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09" name="Google Shape;5009;p21"/>
            <p:cNvGrpSpPr/>
            <p:nvPr/>
          </p:nvGrpSpPr>
          <p:grpSpPr>
            <a:xfrm>
              <a:off x="5372051" y="3547476"/>
              <a:ext cx="4768860" cy="4768860"/>
              <a:chOff x="5372051" y="3547476"/>
              <a:chExt cx="4768860" cy="4768860"/>
            </a:xfrm>
          </p:grpSpPr>
          <p:sp>
            <p:nvSpPr>
              <p:cNvPr id="5010" name="Google Shape;5010;p21"/>
              <p:cNvSpPr/>
              <p:nvPr/>
            </p:nvSpPr>
            <p:spPr>
              <a:xfrm>
                <a:off x="5977299" y="4152724"/>
                <a:ext cx="3557397" cy="3558331"/>
              </a:xfrm>
              <a:custGeom>
                <a:avLst/>
                <a:gdLst/>
                <a:ahLst/>
                <a:cxnLst/>
                <a:rect l="l" t="t" r="r" b="b"/>
                <a:pathLst>
                  <a:path w="45697" h="45709" extrusionOk="0">
                    <a:moveTo>
                      <a:pt x="22849" y="774"/>
                    </a:moveTo>
                    <a:lnTo>
                      <a:pt x="44935" y="22860"/>
                    </a:lnTo>
                    <a:lnTo>
                      <a:pt x="22849" y="44946"/>
                    </a:lnTo>
                    <a:lnTo>
                      <a:pt x="763" y="22860"/>
                    </a:lnTo>
                    <a:lnTo>
                      <a:pt x="22849" y="774"/>
                    </a:lnTo>
                    <a:close/>
                    <a:moveTo>
                      <a:pt x="22849" y="0"/>
                    </a:moveTo>
                    <a:lnTo>
                      <a:pt x="1" y="22860"/>
                    </a:lnTo>
                    <a:lnTo>
                      <a:pt x="22849" y="45708"/>
                    </a:lnTo>
                    <a:lnTo>
                      <a:pt x="45697" y="22860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21"/>
              <p:cNvSpPr/>
              <p:nvPr/>
            </p:nvSpPr>
            <p:spPr>
              <a:xfrm>
                <a:off x="5372051" y="3547476"/>
                <a:ext cx="4768860" cy="4768860"/>
              </a:xfrm>
              <a:custGeom>
                <a:avLst/>
                <a:gdLst/>
                <a:ahLst/>
                <a:cxnLst/>
                <a:rect l="l" t="t" r="r" b="b"/>
                <a:pathLst>
                  <a:path w="61259" h="61259" extrusionOk="0">
                    <a:moveTo>
                      <a:pt x="30624" y="1025"/>
                    </a:moveTo>
                    <a:lnTo>
                      <a:pt x="60235" y="30635"/>
                    </a:lnTo>
                    <a:lnTo>
                      <a:pt x="30624" y="60234"/>
                    </a:lnTo>
                    <a:lnTo>
                      <a:pt x="1025" y="30635"/>
                    </a:lnTo>
                    <a:lnTo>
                      <a:pt x="30624" y="1025"/>
                    </a:lnTo>
                    <a:close/>
                    <a:moveTo>
                      <a:pt x="30624" y="1"/>
                    </a:moveTo>
                    <a:lnTo>
                      <a:pt x="1" y="30635"/>
                    </a:lnTo>
                    <a:lnTo>
                      <a:pt x="30624" y="61258"/>
                    </a:lnTo>
                    <a:lnTo>
                      <a:pt x="61258" y="30635"/>
                    </a:lnTo>
                    <a:lnTo>
                      <a:pt x="30624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12" name="Google Shape;5012;p21"/>
            <p:cNvGrpSpPr/>
            <p:nvPr/>
          </p:nvGrpSpPr>
          <p:grpSpPr>
            <a:xfrm>
              <a:off x="3571176" y="-1132239"/>
              <a:ext cx="1594751" cy="1594218"/>
              <a:chOff x="495875" y="3348150"/>
              <a:chExt cx="898350" cy="898050"/>
            </a:xfrm>
          </p:grpSpPr>
          <p:sp>
            <p:nvSpPr>
              <p:cNvPr id="5013" name="Google Shape;5013;p21"/>
              <p:cNvSpPr/>
              <p:nvPr/>
            </p:nvSpPr>
            <p:spPr>
              <a:xfrm>
                <a:off x="495875" y="3348150"/>
                <a:ext cx="802525" cy="802525"/>
              </a:xfrm>
              <a:custGeom>
                <a:avLst/>
                <a:gdLst/>
                <a:ahLst/>
                <a:cxnLst/>
                <a:rect l="l" t="t" r="r" b="b"/>
                <a:pathLst>
                  <a:path w="32101" h="32101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8" y="32100"/>
                    </a:lnTo>
                    <a:lnTo>
                      <a:pt x="32100" y="418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21"/>
              <p:cNvSpPr/>
              <p:nvPr/>
            </p:nvSpPr>
            <p:spPr>
              <a:xfrm>
                <a:off x="543800" y="3395775"/>
                <a:ext cx="802500" cy="802800"/>
              </a:xfrm>
              <a:custGeom>
                <a:avLst/>
                <a:gdLst/>
                <a:ahLst/>
                <a:cxnLst/>
                <a:rect l="l" t="t" r="r" b="b"/>
                <a:pathLst>
                  <a:path w="32100" h="32112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7" y="32112"/>
                    </a:lnTo>
                    <a:lnTo>
                      <a:pt x="32100" y="430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21"/>
              <p:cNvSpPr/>
              <p:nvPr/>
            </p:nvSpPr>
            <p:spPr>
              <a:xfrm>
                <a:off x="591725" y="3443700"/>
                <a:ext cx="802500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32100" h="32100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7" y="32100"/>
                    </a:lnTo>
                    <a:lnTo>
                      <a:pt x="32100" y="418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16" name="Google Shape;5016;p21"/>
          <p:cNvSpPr txBox="1">
            <a:spLocks noGrp="1"/>
          </p:cNvSpPr>
          <p:nvPr>
            <p:ph type="title"/>
          </p:nvPr>
        </p:nvSpPr>
        <p:spPr>
          <a:xfrm>
            <a:off x="758775" y="356813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017" name="Google Shape;5017;p21"/>
          <p:cNvSpPr txBox="1">
            <a:spLocks noGrp="1"/>
          </p:cNvSpPr>
          <p:nvPr>
            <p:ph type="title" idx="2" hasCustomPrompt="1"/>
          </p:nvPr>
        </p:nvSpPr>
        <p:spPr>
          <a:xfrm>
            <a:off x="3955364" y="1759650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18" name="Google Shape;5018;p21"/>
          <p:cNvSpPr txBox="1">
            <a:spLocks noGrp="1"/>
          </p:cNvSpPr>
          <p:nvPr>
            <p:ph type="title" idx="3"/>
          </p:nvPr>
        </p:nvSpPr>
        <p:spPr>
          <a:xfrm>
            <a:off x="3423766" y="2215050"/>
            <a:ext cx="22965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19" name="Google Shape;5019;p21"/>
          <p:cNvSpPr txBox="1">
            <a:spLocks noGrp="1"/>
          </p:cNvSpPr>
          <p:nvPr>
            <p:ph type="title" idx="4"/>
          </p:nvPr>
        </p:nvSpPr>
        <p:spPr>
          <a:xfrm>
            <a:off x="3423762" y="2670450"/>
            <a:ext cx="22965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020" name="Google Shape;5020;p21"/>
          <p:cNvSpPr txBox="1">
            <a:spLocks noGrp="1"/>
          </p:cNvSpPr>
          <p:nvPr>
            <p:ph type="title" idx="5" hasCustomPrompt="1"/>
          </p:nvPr>
        </p:nvSpPr>
        <p:spPr>
          <a:xfrm>
            <a:off x="1206280" y="1759650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21" name="Google Shape;5021;p21"/>
          <p:cNvSpPr txBox="1">
            <a:spLocks noGrp="1"/>
          </p:cNvSpPr>
          <p:nvPr>
            <p:ph type="title" idx="6"/>
          </p:nvPr>
        </p:nvSpPr>
        <p:spPr>
          <a:xfrm>
            <a:off x="674746" y="2215050"/>
            <a:ext cx="22965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22" name="Google Shape;5022;p21"/>
          <p:cNvSpPr txBox="1">
            <a:spLocks noGrp="1"/>
          </p:cNvSpPr>
          <p:nvPr>
            <p:ph type="title" idx="7"/>
          </p:nvPr>
        </p:nvSpPr>
        <p:spPr>
          <a:xfrm>
            <a:off x="674700" y="2670450"/>
            <a:ext cx="22965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023" name="Google Shape;5023;p21"/>
          <p:cNvSpPr txBox="1">
            <a:spLocks noGrp="1"/>
          </p:cNvSpPr>
          <p:nvPr>
            <p:ph type="title" idx="8" hasCustomPrompt="1"/>
          </p:nvPr>
        </p:nvSpPr>
        <p:spPr>
          <a:xfrm>
            <a:off x="6704447" y="1759650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24" name="Google Shape;5024;p21"/>
          <p:cNvSpPr txBox="1">
            <a:spLocks noGrp="1"/>
          </p:cNvSpPr>
          <p:nvPr>
            <p:ph type="title" idx="9"/>
          </p:nvPr>
        </p:nvSpPr>
        <p:spPr>
          <a:xfrm>
            <a:off x="6172775" y="2215050"/>
            <a:ext cx="22965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25" name="Google Shape;5025;p21"/>
          <p:cNvSpPr txBox="1">
            <a:spLocks noGrp="1"/>
          </p:cNvSpPr>
          <p:nvPr>
            <p:ph type="title" idx="13"/>
          </p:nvPr>
        </p:nvSpPr>
        <p:spPr>
          <a:xfrm>
            <a:off x="6172836" y="2670450"/>
            <a:ext cx="22965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spTree>
      <p:nvGrpSpPr>
        <p:cNvPr id="1" name="Shape 6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1" name="Google Shape;6781;p30"/>
          <p:cNvGrpSpPr/>
          <p:nvPr/>
        </p:nvGrpSpPr>
        <p:grpSpPr>
          <a:xfrm>
            <a:off x="-3316524" y="-270623"/>
            <a:ext cx="13019624" cy="7873262"/>
            <a:chOff x="-3316524" y="-270623"/>
            <a:chExt cx="13019624" cy="7873262"/>
          </a:xfrm>
        </p:grpSpPr>
        <p:sp>
          <p:nvSpPr>
            <p:cNvPr id="6782" name="Google Shape;6782;p30"/>
            <p:cNvSpPr/>
            <p:nvPr/>
          </p:nvSpPr>
          <p:spPr>
            <a:xfrm rot="-2700000">
              <a:off x="-1618918" y="457477"/>
              <a:ext cx="2149322" cy="1472196"/>
            </a:xfrm>
            <a:prstGeom prst="rect">
              <a:avLst/>
            </a:pr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83" name="Google Shape;6783;p30"/>
            <p:cNvGrpSpPr/>
            <p:nvPr/>
          </p:nvGrpSpPr>
          <p:grpSpPr>
            <a:xfrm>
              <a:off x="-3316524" y="2833779"/>
              <a:ext cx="4768860" cy="4768860"/>
              <a:chOff x="5372051" y="3547476"/>
              <a:chExt cx="4768860" cy="4768860"/>
            </a:xfrm>
          </p:grpSpPr>
          <p:sp>
            <p:nvSpPr>
              <p:cNvPr id="6784" name="Google Shape;6784;p30"/>
              <p:cNvSpPr/>
              <p:nvPr/>
            </p:nvSpPr>
            <p:spPr>
              <a:xfrm>
                <a:off x="5977299" y="4152724"/>
                <a:ext cx="3557397" cy="3558331"/>
              </a:xfrm>
              <a:custGeom>
                <a:avLst/>
                <a:gdLst/>
                <a:ahLst/>
                <a:cxnLst/>
                <a:rect l="l" t="t" r="r" b="b"/>
                <a:pathLst>
                  <a:path w="45697" h="45709" extrusionOk="0">
                    <a:moveTo>
                      <a:pt x="22849" y="774"/>
                    </a:moveTo>
                    <a:lnTo>
                      <a:pt x="44935" y="22860"/>
                    </a:lnTo>
                    <a:lnTo>
                      <a:pt x="22849" y="44946"/>
                    </a:lnTo>
                    <a:lnTo>
                      <a:pt x="763" y="22860"/>
                    </a:lnTo>
                    <a:lnTo>
                      <a:pt x="22849" y="774"/>
                    </a:lnTo>
                    <a:close/>
                    <a:moveTo>
                      <a:pt x="22849" y="0"/>
                    </a:moveTo>
                    <a:lnTo>
                      <a:pt x="1" y="22860"/>
                    </a:lnTo>
                    <a:lnTo>
                      <a:pt x="22849" y="45708"/>
                    </a:lnTo>
                    <a:lnTo>
                      <a:pt x="45697" y="22860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5" name="Google Shape;6785;p30"/>
              <p:cNvSpPr/>
              <p:nvPr/>
            </p:nvSpPr>
            <p:spPr>
              <a:xfrm>
                <a:off x="5372051" y="3547476"/>
                <a:ext cx="4768860" cy="4768860"/>
              </a:xfrm>
              <a:custGeom>
                <a:avLst/>
                <a:gdLst/>
                <a:ahLst/>
                <a:cxnLst/>
                <a:rect l="l" t="t" r="r" b="b"/>
                <a:pathLst>
                  <a:path w="61259" h="61259" extrusionOk="0">
                    <a:moveTo>
                      <a:pt x="30624" y="1025"/>
                    </a:moveTo>
                    <a:lnTo>
                      <a:pt x="60235" y="30635"/>
                    </a:lnTo>
                    <a:lnTo>
                      <a:pt x="30624" y="60234"/>
                    </a:lnTo>
                    <a:lnTo>
                      <a:pt x="1025" y="30635"/>
                    </a:lnTo>
                    <a:lnTo>
                      <a:pt x="30624" y="1025"/>
                    </a:lnTo>
                    <a:close/>
                    <a:moveTo>
                      <a:pt x="30624" y="1"/>
                    </a:moveTo>
                    <a:lnTo>
                      <a:pt x="1" y="30635"/>
                    </a:lnTo>
                    <a:lnTo>
                      <a:pt x="30624" y="61258"/>
                    </a:lnTo>
                    <a:lnTo>
                      <a:pt x="61258" y="30635"/>
                    </a:lnTo>
                    <a:lnTo>
                      <a:pt x="30624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6" name="Google Shape;6786;p30"/>
            <p:cNvGrpSpPr/>
            <p:nvPr/>
          </p:nvGrpSpPr>
          <p:grpSpPr>
            <a:xfrm rot="5400000" flipH="1">
              <a:off x="156160" y="2651854"/>
              <a:ext cx="634840" cy="635367"/>
              <a:chOff x="606325" y="2521575"/>
              <a:chExt cx="339650" cy="339950"/>
            </a:xfrm>
          </p:grpSpPr>
          <p:sp>
            <p:nvSpPr>
              <p:cNvPr id="6787" name="Google Shape;6787;p30"/>
              <p:cNvSpPr/>
              <p:nvPr/>
            </p:nvSpPr>
            <p:spPr>
              <a:xfrm>
                <a:off x="606325" y="2780525"/>
                <a:ext cx="809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3240" extrusionOk="0">
                    <a:moveTo>
                      <a:pt x="3239" y="1"/>
                    </a:moveTo>
                    <a:lnTo>
                      <a:pt x="0" y="644"/>
                    </a:lnTo>
                    <a:lnTo>
                      <a:pt x="2584" y="3239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8" name="Google Shape;6788;p30"/>
              <p:cNvSpPr/>
              <p:nvPr/>
            </p:nvSpPr>
            <p:spPr>
              <a:xfrm>
                <a:off x="670900" y="2715650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9" name="Google Shape;6789;p30"/>
              <p:cNvSpPr/>
              <p:nvPr/>
            </p:nvSpPr>
            <p:spPr>
              <a:xfrm>
                <a:off x="735800" y="2651050"/>
                <a:ext cx="80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3240" extrusionOk="0">
                    <a:moveTo>
                      <a:pt x="3227" y="1"/>
                    </a:moveTo>
                    <a:lnTo>
                      <a:pt x="0" y="643"/>
                    </a:lnTo>
                    <a:lnTo>
                      <a:pt x="2584" y="3239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0" name="Google Shape;6790;p30"/>
              <p:cNvSpPr/>
              <p:nvPr/>
            </p:nvSpPr>
            <p:spPr>
              <a:xfrm>
                <a:off x="800375" y="2586450"/>
                <a:ext cx="81000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28" extrusionOk="0">
                    <a:moveTo>
                      <a:pt x="3239" y="1"/>
                    </a:moveTo>
                    <a:lnTo>
                      <a:pt x="1" y="644"/>
                    </a:lnTo>
                    <a:lnTo>
                      <a:pt x="2585" y="3227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1" name="Google Shape;6791;p30"/>
              <p:cNvSpPr/>
              <p:nvPr/>
            </p:nvSpPr>
            <p:spPr>
              <a:xfrm>
                <a:off x="864975" y="2521575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92" name="Google Shape;6792;p30"/>
            <p:cNvGrpSpPr/>
            <p:nvPr/>
          </p:nvGrpSpPr>
          <p:grpSpPr>
            <a:xfrm rot="5400000">
              <a:off x="8278066" y="922150"/>
              <a:ext cx="1703078" cy="453744"/>
              <a:chOff x="4304700" y="1736650"/>
              <a:chExt cx="331900" cy="88425"/>
            </a:xfrm>
          </p:grpSpPr>
          <p:sp>
            <p:nvSpPr>
              <p:cNvPr id="6793" name="Google Shape;6793;p30"/>
              <p:cNvSpPr/>
              <p:nvPr/>
            </p:nvSpPr>
            <p:spPr>
              <a:xfrm>
                <a:off x="4304700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36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4" name="Google Shape;6794;p30"/>
              <p:cNvSpPr/>
              <p:nvPr/>
            </p:nvSpPr>
            <p:spPr>
              <a:xfrm>
                <a:off x="436542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48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5" name="Google Shape;6795;p30"/>
              <p:cNvSpPr/>
              <p:nvPr/>
            </p:nvSpPr>
            <p:spPr>
              <a:xfrm>
                <a:off x="4426425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8" y="3537"/>
                    </a:lnTo>
                    <a:lnTo>
                      <a:pt x="3537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6" name="Google Shape;6796;p30"/>
              <p:cNvSpPr/>
              <p:nvPr/>
            </p:nvSpPr>
            <p:spPr>
              <a:xfrm>
                <a:off x="4487150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7" y="3537"/>
                    </a:lnTo>
                    <a:lnTo>
                      <a:pt x="3549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7" name="Google Shape;6797;p30"/>
              <p:cNvSpPr/>
              <p:nvPr/>
            </p:nvSpPr>
            <p:spPr>
              <a:xfrm>
                <a:off x="454787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32" y="1"/>
                    </a:moveTo>
                    <a:lnTo>
                      <a:pt x="1" y="3120"/>
                    </a:lnTo>
                    <a:lnTo>
                      <a:pt x="429" y="3537"/>
                    </a:lnTo>
                    <a:lnTo>
                      <a:pt x="3549" y="417"/>
                    </a:lnTo>
                    <a:lnTo>
                      <a:pt x="313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98" name="Google Shape;6798;p30"/>
            <p:cNvSpPr/>
            <p:nvPr/>
          </p:nvSpPr>
          <p:spPr>
            <a:xfrm>
              <a:off x="-959505" y="-270623"/>
              <a:ext cx="2270570" cy="2271166"/>
            </a:xfrm>
            <a:custGeom>
              <a:avLst/>
              <a:gdLst/>
              <a:ahLst/>
              <a:cxnLst/>
              <a:rect l="l" t="t" r="r" b="b"/>
              <a:pathLst>
                <a:path w="45697" h="45709" extrusionOk="0">
                  <a:moveTo>
                    <a:pt x="22849" y="774"/>
                  </a:moveTo>
                  <a:lnTo>
                    <a:pt x="44935" y="22860"/>
                  </a:lnTo>
                  <a:lnTo>
                    <a:pt x="22849" y="44946"/>
                  </a:lnTo>
                  <a:lnTo>
                    <a:pt x="763" y="22860"/>
                  </a:lnTo>
                  <a:lnTo>
                    <a:pt x="22849" y="774"/>
                  </a:lnTo>
                  <a:close/>
                  <a:moveTo>
                    <a:pt x="22849" y="0"/>
                  </a:moveTo>
                  <a:lnTo>
                    <a:pt x="1" y="22860"/>
                  </a:lnTo>
                  <a:lnTo>
                    <a:pt x="22849" y="45708"/>
                  </a:lnTo>
                  <a:lnTo>
                    <a:pt x="45697" y="22860"/>
                  </a:lnTo>
                  <a:lnTo>
                    <a:pt x="228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0"/>
            <p:cNvSpPr/>
            <p:nvPr/>
          </p:nvSpPr>
          <p:spPr>
            <a:xfrm rot="-2700000">
              <a:off x="7726731" y="4434586"/>
              <a:ext cx="2053438" cy="632578"/>
            </a:xfrm>
            <a:prstGeom prst="rect">
              <a:avLst/>
            </a:pr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00" name="Google Shape;6800;p30"/>
            <p:cNvGrpSpPr/>
            <p:nvPr/>
          </p:nvGrpSpPr>
          <p:grpSpPr>
            <a:xfrm>
              <a:off x="5701156" y="4739947"/>
              <a:ext cx="732095" cy="731943"/>
              <a:chOff x="4884525" y="1246125"/>
              <a:chExt cx="481325" cy="481225"/>
            </a:xfrm>
          </p:grpSpPr>
          <p:sp>
            <p:nvSpPr>
              <p:cNvPr id="6801" name="Google Shape;6801;p30"/>
              <p:cNvSpPr/>
              <p:nvPr/>
            </p:nvSpPr>
            <p:spPr>
              <a:xfrm>
                <a:off x="5087825" y="1457275"/>
                <a:ext cx="159875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5762" extrusionOk="0">
                    <a:moveTo>
                      <a:pt x="3191" y="1"/>
                    </a:moveTo>
                    <a:cubicBezTo>
                      <a:pt x="2412" y="1"/>
                      <a:pt x="1638" y="314"/>
                      <a:pt x="1072" y="936"/>
                    </a:cubicBezTo>
                    <a:cubicBezTo>
                      <a:pt x="1" y="2103"/>
                      <a:pt x="72" y="3925"/>
                      <a:pt x="1251" y="5008"/>
                    </a:cubicBezTo>
                    <a:cubicBezTo>
                      <a:pt x="1800" y="5513"/>
                      <a:pt x="2494" y="5761"/>
                      <a:pt x="3189" y="5761"/>
                    </a:cubicBezTo>
                    <a:cubicBezTo>
                      <a:pt x="3969" y="5761"/>
                      <a:pt x="4749" y="5447"/>
                      <a:pt x="5323" y="4830"/>
                    </a:cubicBezTo>
                    <a:cubicBezTo>
                      <a:pt x="6394" y="3651"/>
                      <a:pt x="6311" y="1829"/>
                      <a:pt x="5144" y="758"/>
                    </a:cubicBezTo>
                    <a:cubicBezTo>
                      <a:pt x="4587" y="252"/>
                      <a:pt x="3887" y="1"/>
                      <a:pt x="319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2" name="Google Shape;6802;p30"/>
              <p:cNvSpPr/>
              <p:nvPr/>
            </p:nvSpPr>
            <p:spPr>
              <a:xfrm>
                <a:off x="4954175" y="1331250"/>
                <a:ext cx="411675" cy="396100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5844" extrusionOk="0">
                    <a:moveTo>
                      <a:pt x="8546" y="2330"/>
                    </a:moveTo>
                    <a:cubicBezTo>
                      <a:pt x="9264" y="2330"/>
                      <a:pt x="9989" y="2468"/>
                      <a:pt x="10681" y="2751"/>
                    </a:cubicBezTo>
                    <a:cubicBezTo>
                      <a:pt x="12764" y="3620"/>
                      <a:pt x="14133" y="5656"/>
                      <a:pt x="14133" y="7918"/>
                    </a:cubicBezTo>
                    <a:cubicBezTo>
                      <a:pt x="14133" y="11002"/>
                      <a:pt x="11633" y="13514"/>
                      <a:pt x="8537" y="13514"/>
                    </a:cubicBezTo>
                    <a:cubicBezTo>
                      <a:pt x="6275" y="13514"/>
                      <a:pt x="4239" y="12145"/>
                      <a:pt x="3382" y="10061"/>
                    </a:cubicBezTo>
                    <a:cubicBezTo>
                      <a:pt x="2513" y="7966"/>
                      <a:pt x="2989" y="5572"/>
                      <a:pt x="4585" y="3965"/>
                    </a:cubicBezTo>
                    <a:cubicBezTo>
                      <a:pt x="5661" y="2896"/>
                      <a:pt x="7090" y="2330"/>
                      <a:pt x="8546" y="2330"/>
                    </a:cubicBezTo>
                    <a:close/>
                    <a:moveTo>
                      <a:pt x="8537" y="0"/>
                    </a:moveTo>
                    <a:cubicBezTo>
                      <a:pt x="5335" y="0"/>
                      <a:pt x="2453" y="1929"/>
                      <a:pt x="1227" y="4894"/>
                    </a:cubicBezTo>
                    <a:cubicBezTo>
                      <a:pt x="1" y="7847"/>
                      <a:pt x="679" y="11252"/>
                      <a:pt x="2941" y="13526"/>
                    </a:cubicBezTo>
                    <a:cubicBezTo>
                      <a:pt x="4455" y="15039"/>
                      <a:pt x="6479" y="15844"/>
                      <a:pt x="8541" y="15844"/>
                    </a:cubicBezTo>
                    <a:cubicBezTo>
                      <a:pt x="9562" y="15844"/>
                      <a:pt x="10592" y="15646"/>
                      <a:pt x="11574" y="15240"/>
                    </a:cubicBezTo>
                    <a:cubicBezTo>
                      <a:pt x="14526" y="14014"/>
                      <a:pt x="16467" y="11121"/>
                      <a:pt x="16467" y="7918"/>
                    </a:cubicBezTo>
                    <a:cubicBezTo>
                      <a:pt x="16467" y="3548"/>
                      <a:pt x="12919" y="0"/>
                      <a:pt x="8537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3" name="Google Shape;6803;p30"/>
              <p:cNvSpPr/>
              <p:nvPr/>
            </p:nvSpPr>
            <p:spPr>
              <a:xfrm>
                <a:off x="4884525" y="1246125"/>
                <a:ext cx="283100" cy="283075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11323" extrusionOk="0">
                    <a:moveTo>
                      <a:pt x="11323" y="0"/>
                    </a:moveTo>
                    <a:cubicBezTo>
                      <a:pt x="5073" y="12"/>
                      <a:pt x="12" y="5072"/>
                      <a:pt x="1" y="11323"/>
                    </a:cubicBezTo>
                    <a:lnTo>
                      <a:pt x="596" y="11323"/>
                    </a:lnTo>
                    <a:cubicBezTo>
                      <a:pt x="608" y="5406"/>
                      <a:pt x="5406" y="607"/>
                      <a:pt x="11323" y="595"/>
                    </a:cubicBezTo>
                    <a:lnTo>
                      <a:pt x="113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3"/>
          <p:cNvGrpSpPr/>
          <p:nvPr/>
        </p:nvGrpSpPr>
        <p:grpSpPr>
          <a:xfrm>
            <a:off x="-762076" y="-2690467"/>
            <a:ext cx="12627203" cy="8635074"/>
            <a:chOff x="-762076" y="-2690467"/>
            <a:chExt cx="12627203" cy="8635074"/>
          </a:xfrm>
        </p:grpSpPr>
        <p:sp>
          <p:nvSpPr>
            <p:cNvPr id="552" name="Google Shape;552;p3"/>
            <p:cNvSpPr/>
            <p:nvPr/>
          </p:nvSpPr>
          <p:spPr>
            <a:xfrm rot="2700000">
              <a:off x="-702213" y="434807"/>
              <a:ext cx="4367374" cy="1978343"/>
            </a:xfrm>
            <a:prstGeom prst="rect">
              <a:avLst/>
            </a:pr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3" name="Google Shape;553;p3"/>
            <p:cNvGrpSpPr/>
            <p:nvPr/>
          </p:nvGrpSpPr>
          <p:grpSpPr>
            <a:xfrm>
              <a:off x="6530680" y="-2690467"/>
              <a:ext cx="5334447" cy="5334447"/>
              <a:chOff x="5372051" y="3547476"/>
              <a:chExt cx="4768860" cy="4768860"/>
            </a:xfrm>
          </p:grpSpPr>
          <p:sp>
            <p:nvSpPr>
              <p:cNvPr id="554" name="Google Shape;554;p3"/>
              <p:cNvSpPr/>
              <p:nvPr/>
            </p:nvSpPr>
            <p:spPr>
              <a:xfrm>
                <a:off x="5977299" y="4152724"/>
                <a:ext cx="3557397" cy="3558331"/>
              </a:xfrm>
              <a:custGeom>
                <a:avLst/>
                <a:gdLst/>
                <a:ahLst/>
                <a:cxnLst/>
                <a:rect l="l" t="t" r="r" b="b"/>
                <a:pathLst>
                  <a:path w="45697" h="45709" extrusionOk="0">
                    <a:moveTo>
                      <a:pt x="22849" y="774"/>
                    </a:moveTo>
                    <a:lnTo>
                      <a:pt x="44935" y="22860"/>
                    </a:lnTo>
                    <a:lnTo>
                      <a:pt x="22849" y="44946"/>
                    </a:lnTo>
                    <a:lnTo>
                      <a:pt x="763" y="22860"/>
                    </a:lnTo>
                    <a:lnTo>
                      <a:pt x="22849" y="774"/>
                    </a:lnTo>
                    <a:close/>
                    <a:moveTo>
                      <a:pt x="22849" y="0"/>
                    </a:moveTo>
                    <a:lnTo>
                      <a:pt x="1" y="22860"/>
                    </a:lnTo>
                    <a:lnTo>
                      <a:pt x="22849" y="45708"/>
                    </a:lnTo>
                    <a:lnTo>
                      <a:pt x="45697" y="22860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5372051" y="3547476"/>
                <a:ext cx="4768860" cy="4768860"/>
              </a:xfrm>
              <a:custGeom>
                <a:avLst/>
                <a:gdLst/>
                <a:ahLst/>
                <a:cxnLst/>
                <a:rect l="l" t="t" r="r" b="b"/>
                <a:pathLst>
                  <a:path w="61259" h="61259" extrusionOk="0">
                    <a:moveTo>
                      <a:pt x="30624" y="1025"/>
                    </a:moveTo>
                    <a:lnTo>
                      <a:pt x="60235" y="30635"/>
                    </a:lnTo>
                    <a:lnTo>
                      <a:pt x="30624" y="60234"/>
                    </a:lnTo>
                    <a:lnTo>
                      <a:pt x="1025" y="30635"/>
                    </a:lnTo>
                    <a:lnTo>
                      <a:pt x="30624" y="1025"/>
                    </a:lnTo>
                    <a:close/>
                    <a:moveTo>
                      <a:pt x="30624" y="1"/>
                    </a:moveTo>
                    <a:lnTo>
                      <a:pt x="1" y="30635"/>
                    </a:lnTo>
                    <a:lnTo>
                      <a:pt x="30624" y="61258"/>
                    </a:lnTo>
                    <a:lnTo>
                      <a:pt x="61258" y="30635"/>
                    </a:lnTo>
                    <a:lnTo>
                      <a:pt x="30624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" name="Google Shape;556;p3"/>
            <p:cNvGrpSpPr/>
            <p:nvPr/>
          </p:nvGrpSpPr>
          <p:grpSpPr>
            <a:xfrm>
              <a:off x="-429603" y="-458263"/>
              <a:ext cx="2285672" cy="2284909"/>
              <a:chOff x="495875" y="3348150"/>
              <a:chExt cx="898350" cy="898050"/>
            </a:xfrm>
          </p:grpSpPr>
          <p:sp>
            <p:nvSpPr>
              <p:cNvPr id="557" name="Google Shape;557;p3"/>
              <p:cNvSpPr/>
              <p:nvPr/>
            </p:nvSpPr>
            <p:spPr>
              <a:xfrm>
                <a:off x="495875" y="3348150"/>
                <a:ext cx="802525" cy="802525"/>
              </a:xfrm>
              <a:custGeom>
                <a:avLst/>
                <a:gdLst/>
                <a:ahLst/>
                <a:cxnLst/>
                <a:rect l="l" t="t" r="r" b="b"/>
                <a:pathLst>
                  <a:path w="32101" h="32101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8" y="32100"/>
                    </a:lnTo>
                    <a:lnTo>
                      <a:pt x="32100" y="418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543800" y="3395775"/>
                <a:ext cx="802500" cy="802800"/>
              </a:xfrm>
              <a:custGeom>
                <a:avLst/>
                <a:gdLst/>
                <a:ahLst/>
                <a:cxnLst/>
                <a:rect l="l" t="t" r="r" b="b"/>
                <a:pathLst>
                  <a:path w="32100" h="32112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7" y="32112"/>
                    </a:lnTo>
                    <a:lnTo>
                      <a:pt x="32100" y="430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591725" y="3443700"/>
                <a:ext cx="802500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32100" h="32100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7" y="32100"/>
                    </a:lnTo>
                    <a:lnTo>
                      <a:pt x="32100" y="418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0" name="Google Shape;560;p3"/>
            <p:cNvGrpSpPr/>
            <p:nvPr/>
          </p:nvGrpSpPr>
          <p:grpSpPr>
            <a:xfrm>
              <a:off x="8411989" y="296661"/>
              <a:ext cx="485258" cy="485687"/>
              <a:chOff x="606325" y="2521575"/>
              <a:chExt cx="339650" cy="339950"/>
            </a:xfrm>
          </p:grpSpPr>
          <p:sp>
            <p:nvSpPr>
              <p:cNvPr id="561" name="Google Shape;561;p3"/>
              <p:cNvSpPr/>
              <p:nvPr/>
            </p:nvSpPr>
            <p:spPr>
              <a:xfrm>
                <a:off x="606325" y="2780525"/>
                <a:ext cx="809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3240" extrusionOk="0">
                    <a:moveTo>
                      <a:pt x="3239" y="1"/>
                    </a:moveTo>
                    <a:lnTo>
                      <a:pt x="0" y="644"/>
                    </a:lnTo>
                    <a:lnTo>
                      <a:pt x="2584" y="3239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670900" y="2715650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735800" y="2651050"/>
                <a:ext cx="80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3240" extrusionOk="0">
                    <a:moveTo>
                      <a:pt x="3227" y="1"/>
                    </a:moveTo>
                    <a:lnTo>
                      <a:pt x="0" y="643"/>
                    </a:lnTo>
                    <a:lnTo>
                      <a:pt x="2584" y="3239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800375" y="2586450"/>
                <a:ext cx="81000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28" extrusionOk="0">
                    <a:moveTo>
                      <a:pt x="3239" y="1"/>
                    </a:moveTo>
                    <a:lnTo>
                      <a:pt x="1" y="644"/>
                    </a:lnTo>
                    <a:lnTo>
                      <a:pt x="2585" y="3227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864975" y="2521575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" name="Google Shape;566;p3"/>
            <p:cNvGrpSpPr/>
            <p:nvPr/>
          </p:nvGrpSpPr>
          <p:grpSpPr>
            <a:xfrm>
              <a:off x="-573400" y="3468594"/>
              <a:ext cx="2573240" cy="2476013"/>
              <a:chOff x="2740950" y="3974619"/>
              <a:chExt cx="2573240" cy="2476013"/>
            </a:xfrm>
          </p:grpSpPr>
          <p:grpSp>
            <p:nvGrpSpPr>
              <p:cNvPr id="567" name="Google Shape;567;p3"/>
              <p:cNvGrpSpPr/>
              <p:nvPr/>
            </p:nvGrpSpPr>
            <p:grpSpPr>
              <a:xfrm>
                <a:off x="3256986" y="4391993"/>
                <a:ext cx="1640337" cy="1641924"/>
                <a:chOff x="2733950" y="3682425"/>
                <a:chExt cx="618575" cy="619150"/>
              </a:xfrm>
            </p:grpSpPr>
            <p:sp>
              <p:nvSpPr>
                <p:cNvPr id="568" name="Google Shape;568;p3"/>
                <p:cNvSpPr/>
                <p:nvPr/>
              </p:nvSpPr>
              <p:spPr>
                <a:xfrm>
                  <a:off x="3337300" y="3996750"/>
                  <a:ext cx="149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596" y="322"/>
                      </a:lnTo>
                      <a:lnTo>
                        <a:pt x="596" y="179"/>
                      </a:lnTo>
                      <a:cubicBezTo>
                        <a:pt x="549" y="72"/>
                        <a:pt x="441" y="12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3"/>
                <p:cNvSpPr/>
                <p:nvPr/>
              </p:nvSpPr>
              <p:spPr>
                <a:xfrm>
                  <a:off x="32974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3"/>
                <p:cNvSpPr/>
                <p:nvPr/>
              </p:nvSpPr>
              <p:spPr>
                <a:xfrm>
                  <a:off x="32572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3"/>
                <p:cNvSpPr/>
                <p:nvPr/>
              </p:nvSpPr>
              <p:spPr>
                <a:xfrm>
                  <a:off x="325465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3"/>
                <p:cNvSpPr/>
                <p:nvPr/>
              </p:nvSpPr>
              <p:spPr>
                <a:xfrm>
                  <a:off x="32745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3"/>
                <p:cNvSpPr/>
                <p:nvPr/>
              </p:nvSpPr>
              <p:spPr>
                <a:xfrm>
                  <a:off x="3337300" y="3916975"/>
                  <a:ext cx="807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11" extrusionOk="0">
                      <a:moveTo>
                        <a:pt x="251" y="1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322" y="310"/>
                      </a:lnTo>
                      <a:cubicBezTo>
                        <a:pt x="310" y="203"/>
                        <a:pt x="275" y="108"/>
                        <a:pt x="2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3"/>
                <p:cNvSpPr/>
                <p:nvPr/>
              </p:nvSpPr>
              <p:spPr>
                <a:xfrm>
                  <a:off x="329742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0" y="1"/>
                      </a:moveTo>
                      <a:cubicBezTo>
                        <a:pt x="298" y="1"/>
                        <a:pt x="274" y="4"/>
                        <a:pt x="250" y="10"/>
                      </a:cubicBezTo>
                      <a:cubicBezTo>
                        <a:pt x="108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81" y="10"/>
                      </a:cubicBezTo>
                      <a:cubicBezTo>
                        <a:pt x="364" y="4"/>
                        <a:pt x="343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3"/>
                <p:cNvSpPr/>
                <p:nvPr/>
              </p:nvSpPr>
              <p:spPr>
                <a:xfrm>
                  <a:off x="32572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2" y="1"/>
                      </a:moveTo>
                      <a:cubicBezTo>
                        <a:pt x="107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9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3"/>
                <p:cNvSpPr/>
                <p:nvPr/>
              </p:nvSpPr>
              <p:spPr>
                <a:xfrm>
                  <a:off x="3294450" y="38768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15" y="548"/>
                      </a:cubicBezTo>
                      <a:cubicBezTo>
                        <a:pt x="280" y="614"/>
                        <a:pt x="361" y="643"/>
                        <a:pt x="440" y="643"/>
                      </a:cubicBezTo>
                      <a:cubicBezTo>
                        <a:pt x="605" y="643"/>
                        <a:pt x="762" y="515"/>
                        <a:pt x="762" y="322"/>
                      </a:cubicBezTo>
                      <a:cubicBezTo>
                        <a:pt x="762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3"/>
                <p:cNvSpPr/>
                <p:nvPr/>
              </p:nvSpPr>
              <p:spPr>
                <a:xfrm>
                  <a:off x="3254550" y="387680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3"/>
                <p:cNvSpPr/>
                <p:nvPr/>
              </p:nvSpPr>
              <p:spPr>
                <a:xfrm>
                  <a:off x="329742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3"/>
                <p:cNvSpPr/>
                <p:nvPr/>
              </p:nvSpPr>
              <p:spPr>
                <a:xfrm>
                  <a:off x="32745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3"/>
                <p:cNvSpPr/>
                <p:nvPr/>
              </p:nvSpPr>
              <p:spPr>
                <a:xfrm>
                  <a:off x="33147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2" y="548"/>
                      </a:cubicBezTo>
                      <a:cubicBezTo>
                        <a:pt x="268" y="613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3"/>
                <p:cNvSpPr/>
                <p:nvPr/>
              </p:nvSpPr>
              <p:spPr>
                <a:xfrm>
                  <a:off x="3274800" y="3856850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36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3"/>
                        <a:pt x="739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3"/>
                <p:cNvSpPr/>
                <p:nvPr/>
              </p:nvSpPr>
              <p:spPr>
                <a:xfrm>
                  <a:off x="3314400" y="3857450"/>
                  <a:ext cx="14300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608" extrusionOk="0">
                      <a:moveTo>
                        <a:pt x="310" y="0"/>
                      </a:moveTo>
                      <a:cubicBezTo>
                        <a:pt x="0" y="143"/>
                        <a:pt x="95" y="608"/>
                        <a:pt x="441" y="608"/>
                      </a:cubicBezTo>
                      <a:cubicBezTo>
                        <a:pt x="488" y="608"/>
                        <a:pt x="524" y="596"/>
                        <a:pt x="572" y="584"/>
                      </a:cubicBezTo>
                      <a:cubicBezTo>
                        <a:pt x="488" y="381"/>
                        <a:pt x="405" y="191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"/>
                <p:cNvSpPr/>
                <p:nvPr/>
              </p:nvSpPr>
              <p:spPr>
                <a:xfrm>
                  <a:off x="32974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"/>
                <p:cNvSpPr/>
                <p:nvPr/>
              </p:nvSpPr>
              <p:spPr>
                <a:xfrm>
                  <a:off x="32572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3"/>
                <p:cNvSpPr/>
                <p:nvPr/>
              </p:nvSpPr>
              <p:spPr>
                <a:xfrm>
                  <a:off x="3335825" y="3956775"/>
                  <a:ext cx="16100" cy="1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648" extrusionOk="0">
                      <a:moveTo>
                        <a:pt x="387" y="1"/>
                      </a:moveTo>
                      <a:cubicBezTo>
                        <a:pt x="260" y="1"/>
                        <a:pt x="135" y="74"/>
                        <a:pt x="84" y="207"/>
                      </a:cubicBezTo>
                      <a:cubicBezTo>
                        <a:pt x="0" y="409"/>
                        <a:pt x="155" y="635"/>
                        <a:pt x="381" y="647"/>
                      </a:cubicBezTo>
                      <a:cubicBezTo>
                        <a:pt x="489" y="647"/>
                        <a:pt x="584" y="599"/>
                        <a:pt x="643" y="516"/>
                      </a:cubicBezTo>
                      <a:cubicBezTo>
                        <a:pt x="631" y="361"/>
                        <a:pt x="619" y="230"/>
                        <a:pt x="608" y="87"/>
                      </a:cubicBezTo>
                      <a:cubicBezTo>
                        <a:pt x="544" y="28"/>
                        <a:pt x="465" y="1"/>
                        <a:pt x="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3"/>
                <p:cNvSpPr/>
                <p:nvPr/>
              </p:nvSpPr>
              <p:spPr>
                <a:xfrm>
                  <a:off x="32947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3"/>
                <p:cNvSpPr/>
                <p:nvPr/>
              </p:nvSpPr>
              <p:spPr>
                <a:xfrm>
                  <a:off x="3254550" y="3956875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3"/>
                <p:cNvSpPr/>
                <p:nvPr/>
              </p:nvSpPr>
              <p:spPr>
                <a:xfrm>
                  <a:off x="3337600" y="3925025"/>
                  <a:ext cx="955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10" y="310"/>
                      </a:cubicBezTo>
                      <a:lnTo>
                        <a:pt x="382" y="310"/>
                      </a:lnTo>
                      <a:cubicBezTo>
                        <a:pt x="358" y="214"/>
                        <a:pt x="334" y="107"/>
                        <a:pt x="310" y="12"/>
                      </a:cubicBezTo>
                      <a:cubicBezTo>
                        <a:pt x="310" y="12"/>
                        <a:pt x="310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3"/>
                <p:cNvSpPr/>
                <p:nvPr/>
              </p:nvSpPr>
              <p:spPr>
                <a:xfrm>
                  <a:off x="329742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3"/>
                <p:cNvSpPr/>
                <p:nvPr/>
              </p:nvSpPr>
              <p:spPr>
                <a:xfrm>
                  <a:off x="32745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3"/>
                <p:cNvSpPr/>
                <p:nvPr/>
              </p:nvSpPr>
              <p:spPr>
                <a:xfrm>
                  <a:off x="33147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9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3"/>
                <p:cNvSpPr/>
                <p:nvPr/>
              </p:nvSpPr>
              <p:spPr>
                <a:xfrm>
                  <a:off x="3274800" y="3936925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0"/>
                      </a:moveTo>
                      <a:cubicBezTo>
                        <a:pt x="143" y="0"/>
                        <a:pt x="1" y="334"/>
                        <a:pt x="191" y="536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3"/>
                        <a:pt x="739" y="310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3"/>
                <p:cNvSpPr/>
                <p:nvPr/>
              </p:nvSpPr>
              <p:spPr>
                <a:xfrm>
                  <a:off x="331470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3" y="1"/>
                        <a:pt x="0" y="347"/>
                        <a:pt x="202" y="537"/>
                      </a:cubicBezTo>
                      <a:cubicBezTo>
                        <a:pt x="268" y="603"/>
                        <a:pt x="348" y="632"/>
                        <a:pt x="427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39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3"/>
                <p:cNvSpPr/>
                <p:nvPr/>
              </p:nvSpPr>
              <p:spPr>
                <a:xfrm>
                  <a:off x="3337300" y="4078900"/>
                  <a:ext cx="3000" cy="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39" extrusionOk="0">
                      <a:moveTo>
                        <a:pt x="120" y="1"/>
                      </a:moveTo>
                      <a:lnTo>
                        <a:pt x="120" y="1"/>
                      </a:lnTo>
                      <a:cubicBezTo>
                        <a:pt x="49" y="60"/>
                        <a:pt x="1" y="144"/>
                        <a:pt x="1" y="239"/>
                      </a:cubicBezTo>
                      <a:lnTo>
                        <a:pt x="49" y="239"/>
                      </a:lnTo>
                      <a:cubicBezTo>
                        <a:pt x="72" y="167"/>
                        <a:pt x="96" y="84"/>
                        <a:pt x="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3"/>
                <p:cNvSpPr/>
                <p:nvPr/>
              </p:nvSpPr>
              <p:spPr>
                <a:xfrm>
                  <a:off x="329742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8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81" y="9"/>
                      </a:cubicBezTo>
                      <a:cubicBezTo>
                        <a:pt x="364" y="3"/>
                        <a:pt x="343" y="0"/>
                        <a:pt x="3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3"/>
                <p:cNvSpPr/>
                <p:nvPr/>
              </p:nvSpPr>
              <p:spPr>
                <a:xfrm>
                  <a:off x="32572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7" y="24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3"/>
                <p:cNvSpPr/>
                <p:nvPr/>
              </p:nvSpPr>
              <p:spPr>
                <a:xfrm>
                  <a:off x="3337600" y="4037100"/>
                  <a:ext cx="11650" cy="1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" h="637" extrusionOk="0">
                      <a:moveTo>
                        <a:pt x="311" y="1"/>
                      </a:moveTo>
                      <a:cubicBezTo>
                        <a:pt x="146" y="1"/>
                        <a:pt x="1" y="134"/>
                        <a:pt x="1" y="315"/>
                      </a:cubicBezTo>
                      <a:cubicBezTo>
                        <a:pt x="1" y="494"/>
                        <a:pt x="144" y="637"/>
                        <a:pt x="310" y="637"/>
                      </a:cubicBezTo>
                      <a:lnTo>
                        <a:pt x="370" y="637"/>
                      </a:lnTo>
                      <a:cubicBezTo>
                        <a:pt x="406" y="434"/>
                        <a:pt x="441" y="244"/>
                        <a:pt x="465" y="42"/>
                      </a:cubicBezTo>
                      <a:cubicBezTo>
                        <a:pt x="414" y="13"/>
                        <a:pt x="362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3"/>
                <p:cNvSpPr/>
                <p:nvPr/>
              </p:nvSpPr>
              <p:spPr>
                <a:xfrm>
                  <a:off x="329475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3"/>
                <p:cNvSpPr/>
                <p:nvPr/>
              </p:nvSpPr>
              <p:spPr>
                <a:xfrm>
                  <a:off x="3254550" y="4036925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3"/>
                <p:cNvSpPr/>
                <p:nvPr/>
              </p:nvSpPr>
              <p:spPr>
                <a:xfrm>
                  <a:off x="3337425" y="4004800"/>
                  <a:ext cx="15100" cy="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328" extrusionOk="0">
                      <a:moveTo>
                        <a:pt x="8" y="0"/>
                      </a:moveTo>
                      <a:cubicBezTo>
                        <a:pt x="1" y="204"/>
                        <a:pt x="158" y="328"/>
                        <a:pt x="322" y="328"/>
                      </a:cubicBezTo>
                      <a:cubicBezTo>
                        <a:pt x="427" y="328"/>
                        <a:pt x="534" y="278"/>
                        <a:pt x="603" y="167"/>
                      </a:cubicBez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3"/>
                <p:cNvSpPr/>
                <p:nvPr/>
              </p:nvSpPr>
              <p:spPr>
                <a:xfrm>
                  <a:off x="329742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501" y="311"/>
                        <a:pt x="643" y="168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3"/>
                <p:cNvSpPr/>
                <p:nvPr/>
              </p:nvSpPr>
              <p:spPr>
                <a:xfrm>
                  <a:off x="3274800" y="405687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191" y="548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3"/>
                <p:cNvSpPr/>
                <p:nvPr/>
              </p:nvSpPr>
              <p:spPr>
                <a:xfrm>
                  <a:off x="33147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8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3"/>
                <p:cNvSpPr/>
                <p:nvPr/>
              </p:nvSpPr>
              <p:spPr>
                <a:xfrm>
                  <a:off x="32745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3"/>
                <p:cNvSpPr/>
                <p:nvPr/>
              </p:nvSpPr>
              <p:spPr>
                <a:xfrm>
                  <a:off x="33147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3"/>
                <p:cNvSpPr/>
                <p:nvPr/>
              </p:nvSpPr>
              <p:spPr>
                <a:xfrm>
                  <a:off x="3297425" y="4157200"/>
                  <a:ext cx="747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0" extrusionOk="0">
                      <a:moveTo>
                        <a:pt x="250" y="0"/>
                      </a:moveTo>
                      <a:cubicBezTo>
                        <a:pt x="108" y="24"/>
                        <a:pt x="0" y="155"/>
                        <a:pt x="0" y="310"/>
                      </a:cubicBezTo>
                      <a:lnTo>
                        <a:pt x="96" y="310"/>
                      </a:lnTo>
                      <a:cubicBezTo>
                        <a:pt x="167" y="214"/>
                        <a:pt x="239" y="107"/>
                        <a:pt x="29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3"/>
                <p:cNvSpPr/>
                <p:nvPr/>
              </p:nvSpPr>
              <p:spPr>
                <a:xfrm>
                  <a:off x="32572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7" y="36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67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3"/>
                <p:cNvSpPr/>
                <p:nvPr/>
              </p:nvSpPr>
              <p:spPr>
                <a:xfrm>
                  <a:off x="3294525" y="4117300"/>
                  <a:ext cx="190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644" extrusionOk="0">
                      <a:moveTo>
                        <a:pt x="424" y="0"/>
                      </a:moveTo>
                      <a:cubicBezTo>
                        <a:pt x="147" y="0"/>
                        <a:pt x="1" y="338"/>
                        <a:pt x="200" y="548"/>
                      </a:cubicBezTo>
                      <a:cubicBezTo>
                        <a:pt x="265" y="614"/>
                        <a:pt x="347" y="643"/>
                        <a:pt x="428" y="643"/>
                      </a:cubicBezTo>
                      <a:cubicBezTo>
                        <a:pt x="596" y="643"/>
                        <a:pt x="759" y="515"/>
                        <a:pt x="759" y="322"/>
                      </a:cubicBezTo>
                      <a:cubicBezTo>
                        <a:pt x="759" y="143"/>
                        <a:pt x="617" y="1"/>
                        <a:pt x="438" y="1"/>
                      </a:cubicBezTo>
                      <a:cubicBezTo>
                        <a:pt x="433" y="0"/>
                        <a:pt x="428" y="0"/>
                        <a:pt x="42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3"/>
                <p:cNvSpPr/>
                <p:nvPr/>
              </p:nvSpPr>
              <p:spPr>
                <a:xfrm>
                  <a:off x="325465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3"/>
                <p:cNvSpPr/>
                <p:nvPr/>
              </p:nvSpPr>
              <p:spPr>
                <a:xfrm>
                  <a:off x="3337600" y="4084850"/>
                  <a:ext cx="925" cy="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85" extrusionOk="0">
                      <a:moveTo>
                        <a:pt x="1" y="1"/>
                      </a:moveTo>
                      <a:cubicBezTo>
                        <a:pt x="1" y="37"/>
                        <a:pt x="1" y="60"/>
                        <a:pt x="13" y="84"/>
                      </a:cubicBezTo>
                      <a:cubicBezTo>
                        <a:pt x="13" y="60"/>
                        <a:pt x="25" y="37"/>
                        <a:pt x="3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3"/>
                <p:cNvSpPr/>
                <p:nvPr/>
              </p:nvSpPr>
              <p:spPr>
                <a:xfrm>
                  <a:off x="329742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3"/>
                <p:cNvSpPr/>
                <p:nvPr/>
              </p:nvSpPr>
              <p:spPr>
                <a:xfrm>
                  <a:off x="3274800" y="4136950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191" y="548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3"/>
                <p:cNvSpPr/>
                <p:nvPr/>
              </p:nvSpPr>
              <p:spPr>
                <a:xfrm>
                  <a:off x="32745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3"/>
                <p:cNvSpPr/>
                <p:nvPr/>
              </p:nvSpPr>
              <p:spPr>
                <a:xfrm>
                  <a:off x="3315275" y="4097050"/>
                  <a:ext cx="173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644" extrusionOk="0">
                      <a:moveTo>
                        <a:pt x="406" y="1"/>
                      </a:moveTo>
                      <a:cubicBezTo>
                        <a:pt x="1" y="25"/>
                        <a:pt x="1" y="608"/>
                        <a:pt x="406" y="644"/>
                      </a:cubicBezTo>
                      <a:cubicBezTo>
                        <a:pt x="441" y="632"/>
                        <a:pt x="489" y="632"/>
                        <a:pt x="525" y="620"/>
                      </a:cubicBezTo>
                      <a:cubicBezTo>
                        <a:pt x="584" y="465"/>
                        <a:pt x="644" y="322"/>
                        <a:pt x="691" y="180"/>
                      </a:cubicBezTo>
                      <a:cubicBezTo>
                        <a:pt x="644" y="72"/>
                        <a:pt x="525" y="1"/>
                        <a:pt x="4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3"/>
                <p:cNvSpPr/>
                <p:nvPr/>
              </p:nvSpPr>
              <p:spPr>
                <a:xfrm>
                  <a:off x="3254050" y="4197075"/>
                  <a:ext cx="178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596" extrusionOk="0">
                      <a:moveTo>
                        <a:pt x="436" y="0"/>
                      </a:moveTo>
                      <a:cubicBezTo>
                        <a:pt x="113" y="0"/>
                        <a:pt x="1" y="431"/>
                        <a:pt x="283" y="596"/>
                      </a:cubicBezTo>
                      <a:cubicBezTo>
                        <a:pt x="342" y="536"/>
                        <a:pt x="390" y="477"/>
                        <a:pt x="450" y="417"/>
                      </a:cubicBezTo>
                      <a:cubicBezTo>
                        <a:pt x="545" y="334"/>
                        <a:pt x="628" y="239"/>
                        <a:pt x="712" y="143"/>
                      </a:cubicBezTo>
                      <a:cubicBezTo>
                        <a:pt x="652" y="60"/>
                        <a:pt x="557" y="0"/>
                        <a:pt x="450" y="0"/>
                      </a:cubicBezTo>
                      <a:cubicBezTo>
                        <a:pt x="445" y="0"/>
                        <a:pt x="441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3"/>
                <p:cNvSpPr/>
                <p:nvPr/>
              </p:nvSpPr>
              <p:spPr>
                <a:xfrm>
                  <a:off x="3297425" y="4164925"/>
                  <a:ext cx="2400" cy="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120" extrusionOk="0">
                      <a:moveTo>
                        <a:pt x="0" y="1"/>
                      </a:moveTo>
                      <a:cubicBezTo>
                        <a:pt x="0" y="36"/>
                        <a:pt x="0" y="84"/>
                        <a:pt x="24" y="120"/>
                      </a:cubicBezTo>
                      <a:cubicBezTo>
                        <a:pt x="48" y="84"/>
                        <a:pt x="72" y="48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3"/>
                <p:cNvSpPr/>
                <p:nvPr/>
              </p:nvSpPr>
              <p:spPr>
                <a:xfrm>
                  <a:off x="3277475" y="4177125"/>
                  <a:ext cx="125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61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cubicBezTo>
                        <a:pt x="1" y="406"/>
                        <a:pt x="36" y="501"/>
                        <a:pt x="108" y="560"/>
                      </a:cubicBezTo>
                      <a:cubicBezTo>
                        <a:pt x="239" y="394"/>
                        <a:pt x="382" y="227"/>
                        <a:pt x="501" y="60"/>
                      </a:cubicBezTo>
                      <a:cubicBezTo>
                        <a:pt x="453" y="25"/>
                        <a:pt x="382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3"/>
                <p:cNvSpPr/>
                <p:nvPr/>
              </p:nvSpPr>
              <p:spPr>
                <a:xfrm>
                  <a:off x="321735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3"/>
                <p:cNvSpPr/>
                <p:nvPr/>
              </p:nvSpPr>
              <p:spPr>
                <a:xfrm>
                  <a:off x="31771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3"/>
                <p:cNvSpPr/>
                <p:nvPr/>
              </p:nvSpPr>
              <p:spPr>
                <a:xfrm>
                  <a:off x="3174500" y="37166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17" y="1"/>
                      </a:moveTo>
                      <a:cubicBezTo>
                        <a:pt x="131" y="13"/>
                        <a:pt x="0" y="358"/>
                        <a:pt x="214" y="549"/>
                      </a:cubicBezTo>
                      <a:cubicBezTo>
                        <a:pt x="280" y="614"/>
                        <a:pt x="359" y="643"/>
                        <a:pt x="437" y="643"/>
                      </a:cubicBezTo>
                      <a:cubicBezTo>
                        <a:pt x="598" y="643"/>
                        <a:pt x="750" y="516"/>
                        <a:pt x="750" y="322"/>
                      </a:cubicBezTo>
                      <a:cubicBezTo>
                        <a:pt x="750" y="263"/>
                        <a:pt x="738" y="203"/>
                        <a:pt x="703" y="156"/>
                      </a:cubicBezTo>
                      <a:cubicBezTo>
                        <a:pt x="607" y="96"/>
                        <a:pt x="524" y="48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3"/>
                <p:cNvSpPr/>
                <p:nvPr/>
              </p:nvSpPr>
              <p:spPr>
                <a:xfrm>
                  <a:off x="319442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3"/>
                <p:cNvSpPr/>
                <p:nvPr/>
              </p:nvSpPr>
              <p:spPr>
                <a:xfrm>
                  <a:off x="32173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3"/>
                <p:cNvSpPr/>
                <p:nvPr/>
              </p:nvSpPr>
              <p:spPr>
                <a:xfrm>
                  <a:off x="31771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3"/>
                <p:cNvSpPr/>
                <p:nvPr/>
              </p:nvSpPr>
              <p:spPr>
                <a:xfrm>
                  <a:off x="3214475" y="3796725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2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3"/>
                <p:cNvSpPr/>
                <p:nvPr/>
              </p:nvSpPr>
              <p:spPr>
                <a:xfrm>
                  <a:off x="3174575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3"/>
                <p:cNvSpPr/>
                <p:nvPr/>
              </p:nvSpPr>
              <p:spPr>
                <a:xfrm>
                  <a:off x="321735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"/>
                <p:cNvSpPr/>
                <p:nvPr/>
              </p:nvSpPr>
              <p:spPr>
                <a:xfrm>
                  <a:off x="31944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"/>
                <p:cNvSpPr/>
                <p:nvPr/>
              </p:nvSpPr>
              <p:spPr>
                <a:xfrm>
                  <a:off x="32346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"/>
                <p:cNvSpPr/>
                <p:nvPr/>
              </p:nvSpPr>
              <p:spPr>
                <a:xfrm>
                  <a:off x="31944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"/>
                <p:cNvSpPr/>
                <p:nvPr/>
              </p:nvSpPr>
              <p:spPr>
                <a:xfrm>
                  <a:off x="32346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3"/>
                <p:cNvSpPr/>
                <p:nvPr/>
              </p:nvSpPr>
              <p:spPr>
                <a:xfrm>
                  <a:off x="32173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1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32" y="155"/>
                        <a:pt x="536" y="25"/>
                        <a:pt x="3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3"/>
                <p:cNvSpPr/>
                <p:nvPr/>
              </p:nvSpPr>
              <p:spPr>
                <a:xfrm>
                  <a:off x="317717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3" y="1"/>
                      </a:moveTo>
                      <a:cubicBezTo>
                        <a:pt x="301" y="1"/>
                        <a:pt x="280" y="4"/>
                        <a:pt x="262" y="10"/>
                      </a:cubicBezTo>
                      <a:cubicBezTo>
                        <a:pt x="107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93" y="10"/>
                      </a:cubicBezTo>
                      <a:cubicBezTo>
                        <a:pt x="369" y="4"/>
                        <a:pt x="346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"/>
                <p:cNvSpPr/>
                <p:nvPr/>
              </p:nvSpPr>
              <p:spPr>
                <a:xfrm>
                  <a:off x="32146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"/>
                <p:cNvSpPr/>
                <p:nvPr/>
              </p:nvSpPr>
              <p:spPr>
                <a:xfrm>
                  <a:off x="317450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"/>
                <p:cNvSpPr/>
                <p:nvPr/>
              </p:nvSpPr>
              <p:spPr>
                <a:xfrm>
                  <a:off x="325725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"/>
                <p:cNvSpPr/>
                <p:nvPr/>
              </p:nvSpPr>
              <p:spPr>
                <a:xfrm>
                  <a:off x="321735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"/>
                <p:cNvSpPr/>
                <p:nvPr/>
              </p:nvSpPr>
              <p:spPr>
                <a:xfrm>
                  <a:off x="31944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"/>
                <p:cNvSpPr/>
                <p:nvPr/>
              </p:nvSpPr>
              <p:spPr>
                <a:xfrm>
                  <a:off x="32346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"/>
                <p:cNvSpPr/>
                <p:nvPr/>
              </p:nvSpPr>
              <p:spPr>
                <a:xfrm>
                  <a:off x="319442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30" y="1"/>
                      </a:moveTo>
                      <a:cubicBezTo>
                        <a:pt x="144" y="1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"/>
                <p:cNvSpPr/>
                <p:nvPr/>
              </p:nvSpPr>
              <p:spPr>
                <a:xfrm>
                  <a:off x="323462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3"/>
                        <a:pt x="750" y="310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"/>
                <p:cNvSpPr/>
                <p:nvPr/>
              </p:nvSpPr>
              <p:spPr>
                <a:xfrm>
                  <a:off x="32173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"/>
                <p:cNvSpPr/>
                <p:nvPr/>
              </p:nvSpPr>
              <p:spPr>
                <a:xfrm>
                  <a:off x="31771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"/>
                <p:cNvSpPr/>
                <p:nvPr/>
              </p:nvSpPr>
              <p:spPr>
                <a:xfrm>
                  <a:off x="32146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"/>
                <p:cNvSpPr/>
                <p:nvPr/>
              </p:nvSpPr>
              <p:spPr>
                <a:xfrm>
                  <a:off x="31745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"/>
                <p:cNvSpPr/>
                <p:nvPr/>
              </p:nvSpPr>
              <p:spPr>
                <a:xfrm>
                  <a:off x="325725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"/>
                <p:cNvSpPr/>
                <p:nvPr/>
              </p:nvSpPr>
              <p:spPr>
                <a:xfrm>
                  <a:off x="321735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"/>
                <p:cNvSpPr/>
                <p:nvPr/>
              </p:nvSpPr>
              <p:spPr>
                <a:xfrm>
                  <a:off x="31944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"/>
                <p:cNvSpPr/>
                <p:nvPr/>
              </p:nvSpPr>
              <p:spPr>
                <a:xfrm>
                  <a:off x="32346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"/>
                <p:cNvSpPr/>
                <p:nvPr/>
              </p:nvSpPr>
              <p:spPr>
                <a:xfrm>
                  <a:off x="319442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30" y="0"/>
                      </a:moveTo>
                      <a:cubicBezTo>
                        <a:pt x="144" y="0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"/>
                <p:cNvSpPr/>
                <p:nvPr/>
              </p:nvSpPr>
              <p:spPr>
                <a:xfrm>
                  <a:off x="323462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3" y="0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3"/>
                        <a:pt x="750" y="310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"/>
                <p:cNvSpPr/>
                <p:nvPr/>
              </p:nvSpPr>
              <p:spPr>
                <a:xfrm>
                  <a:off x="32173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32" y="167"/>
                        <a:pt x="536" y="36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"/>
                <p:cNvSpPr/>
                <p:nvPr/>
              </p:nvSpPr>
              <p:spPr>
                <a:xfrm>
                  <a:off x="317717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3" y="0"/>
                      </a:moveTo>
                      <a:cubicBezTo>
                        <a:pt x="301" y="0"/>
                        <a:pt x="280" y="3"/>
                        <a:pt x="262" y="9"/>
                      </a:cubicBezTo>
                      <a:cubicBezTo>
                        <a:pt x="107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93" y="9"/>
                      </a:cubicBezTo>
                      <a:cubicBezTo>
                        <a:pt x="369" y="3"/>
                        <a:pt x="346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"/>
                <p:cNvSpPr/>
                <p:nvPr/>
              </p:nvSpPr>
              <p:spPr>
                <a:xfrm>
                  <a:off x="32146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3"/>
                <p:cNvSpPr/>
                <p:nvPr/>
              </p:nvSpPr>
              <p:spPr>
                <a:xfrm>
                  <a:off x="31745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3"/>
                <p:cNvSpPr/>
                <p:nvPr/>
              </p:nvSpPr>
              <p:spPr>
                <a:xfrm>
                  <a:off x="325725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8" y="202"/>
                        <a:pt x="173" y="304"/>
                        <a:pt x="326" y="304"/>
                      </a:cubicBezTo>
                      <a:cubicBezTo>
                        <a:pt x="479" y="304"/>
                        <a:pt x="631" y="202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"/>
                <p:cNvSpPr/>
                <p:nvPr/>
              </p:nvSpPr>
              <p:spPr>
                <a:xfrm>
                  <a:off x="3217350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489" y="322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"/>
                <p:cNvSpPr/>
                <p:nvPr/>
              </p:nvSpPr>
              <p:spPr>
                <a:xfrm>
                  <a:off x="31944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"/>
                <p:cNvSpPr/>
                <p:nvPr/>
              </p:nvSpPr>
              <p:spPr>
                <a:xfrm>
                  <a:off x="32346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"/>
                <p:cNvSpPr/>
                <p:nvPr/>
              </p:nvSpPr>
              <p:spPr>
                <a:xfrm>
                  <a:off x="319442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"/>
                <p:cNvSpPr/>
                <p:nvPr/>
              </p:nvSpPr>
              <p:spPr>
                <a:xfrm>
                  <a:off x="323462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"/>
                <p:cNvSpPr/>
                <p:nvPr/>
              </p:nvSpPr>
              <p:spPr>
                <a:xfrm>
                  <a:off x="32173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32" y="167"/>
                        <a:pt x="536" y="36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3"/>
                <p:cNvSpPr/>
                <p:nvPr/>
              </p:nvSpPr>
              <p:spPr>
                <a:xfrm>
                  <a:off x="3177175" y="4156975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3" y="0"/>
                      </a:moveTo>
                      <a:cubicBezTo>
                        <a:pt x="301" y="0"/>
                        <a:pt x="280" y="3"/>
                        <a:pt x="262" y="9"/>
                      </a:cubicBezTo>
                      <a:cubicBezTo>
                        <a:pt x="107" y="45"/>
                        <a:pt x="0" y="176"/>
                        <a:pt x="0" y="319"/>
                      </a:cubicBezTo>
                      <a:lnTo>
                        <a:pt x="643" y="319"/>
                      </a:lnTo>
                      <a:cubicBezTo>
                        <a:pt x="643" y="176"/>
                        <a:pt x="536" y="45"/>
                        <a:pt x="393" y="9"/>
                      </a:cubicBezTo>
                      <a:cubicBezTo>
                        <a:pt x="369" y="3"/>
                        <a:pt x="346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3"/>
                <p:cNvSpPr/>
                <p:nvPr/>
              </p:nvSpPr>
              <p:spPr>
                <a:xfrm>
                  <a:off x="3214675" y="41173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3"/>
                <p:cNvSpPr/>
                <p:nvPr/>
              </p:nvSpPr>
              <p:spPr>
                <a:xfrm>
                  <a:off x="317457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3"/>
                <p:cNvSpPr/>
                <p:nvPr/>
              </p:nvSpPr>
              <p:spPr>
                <a:xfrm>
                  <a:off x="3256950" y="4084850"/>
                  <a:ext cx="1682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350" extrusionOk="0">
                      <a:moveTo>
                        <a:pt x="12" y="1"/>
                      </a:moveTo>
                      <a:cubicBezTo>
                        <a:pt x="0" y="233"/>
                        <a:pt x="170" y="349"/>
                        <a:pt x="338" y="349"/>
                      </a:cubicBezTo>
                      <a:cubicBezTo>
                        <a:pt x="506" y="349"/>
                        <a:pt x="673" y="233"/>
                        <a:pt x="6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3"/>
                <p:cNvSpPr/>
                <p:nvPr/>
              </p:nvSpPr>
              <p:spPr>
                <a:xfrm>
                  <a:off x="321735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3"/>
                <p:cNvSpPr/>
                <p:nvPr/>
              </p:nvSpPr>
              <p:spPr>
                <a:xfrm>
                  <a:off x="31944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3"/>
                <p:cNvSpPr/>
                <p:nvPr/>
              </p:nvSpPr>
              <p:spPr>
                <a:xfrm>
                  <a:off x="32346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3"/>
                <p:cNvSpPr/>
                <p:nvPr/>
              </p:nvSpPr>
              <p:spPr>
                <a:xfrm>
                  <a:off x="31944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"/>
                <p:cNvSpPr/>
                <p:nvPr/>
              </p:nvSpPr>
              <p:spPr>
                <a:xfrm>
                  <a:off x="32346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"/>
                <p:cNvSpPr/>
                <p:nvPr/>
              </p:nvSpPr>
              <p:spPr>
                <a:xfrm>
                  <a:off x="3217350" y="4237250"/>
                  <a:ext cx="125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323" extrusionOk="0">
                      <a:moveTo>
                        <a:pt x="310" y="1"/>
                      </a:moveTo>
                      <a:cubicBezTo>
                        <a:pt x="132" y="1"/>
                        <a:pt x="1" y="144"/>
                        <a:pt x="1" y="322"/>
                      </a:cubicBezTo>
                      <a:lnTo>
                        <a:pt x="144" y="322"/>
                      </a:lnTo>
                      <a:cubicBezTo>
                        <a:pt x="263" y="227"/>
                        <a:pt x="382" y="144"/>
                        <a:pt x="501" y="60"/>
                      </a:cubicBezTo>
                      <a:cubicBezTo>
                        <a:pt x="441" y="13"/>
                        <a:pt x="382" y="1"/>
                        <a:pt x="31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"/>
                <p:cNvSpPr/>
                <p:nvPr/>
              </p:nvSpPr>
              <p:spPr>
                <a:xfrm>
                  <a:off x="31771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43" y="322"/>
                      </a:lnTo>
                      <a:cubicBezTo>
                        <a:pt x="643" y="144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"/>
                <p:cNvSpPr/>
                <p:nvPr/>
              </p:nvSpPr>
              <p:spPr>
                <a:xfrm>
                  <a:off x="32146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3"/>
                <p:cNvSpPr/>
                <p:nvPr/>
              </p:nvSpPr>
              <p:spPr>
                <a:xfrm>
                  <a:off x="317450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3"/>
                <p:cNvSpPr/>
                <p:nvPr/>
              </p:nvSpPr>
              <p:spPr>
                <a:xfrm>
                  <a:off x="325725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"/>
                <p:cNvSpPr/>
                <p:nvPr/>
              </p:nvSpPr>
              <p:spPr>
                <a:xfrm>
                  <a:off x="321735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"/>
                <p:cNvSpPr/>
                <p:nvPr/>
              </p:nvSpPr>
              <p:spPr>
                <a:xfrm>
                  <a:off x="3194425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3"/>
                <p:cNvSpPr/>
                <p:nvPr/>
              </p:nvSpPr>
              <p:spPr>
                <a:xfrm>
                  <a:off x="3237300" y="4217025"/>
                  <a:ext cx="14600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560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cubicBezTo>
                        <a:pt x="0" y="417"/>
                        <a:pt x="36" y="500"/>
                        <a:pt x="108" y="560"/>
                      </a:cubicBezTo>
                      <a:cubicBezTo>
                        <a:pt x="262" y="429"/>
                        <a:pt x="429" y="286"/>
                        <a:pt x="584" y="143"/>
                      </a:cubicBezTo>
                      <a:cubicBezTo>
                        <a:pt x="524" y="60"/>
                        <a:pt x="42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3"/>
                <p:cNvSpPr/>
                <p:nvPr/>
              </p:nvSpPr>
              <p:spPr>
                <a:xfrm>
                  <a:off x="31944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"/>
                <p:cNvSpPr/>
                <p:nvPr/>
              </p:nvSpPr>
              <p:spPr>
                <a:xfrm>
                  <a:off x="32346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"/>
                <p:cNvSpPr/>
                <p:nvPr/>
              </p:nvSpPr>
              <p:spPr>
                <a:xfrm>
                  <a:off x="3217350" y="4245300"/>
                  <a:ext cx="3900" cy="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96" extrusionOk="0">
                      <a:moveTo>
                        <a:pt x="1" y="0"/>
                      </a:moveTo>
                      <a:cubicBezTo>
                        <a:pt x="1" y="24"/>
                        <a:pt x="13" y="60"/>
                        <a:pt x="13" y="96"/>
                      </a:cubicBez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"/>
                <p:cNvSpPr/>
                <p:nvPr/>
              </p:nvSpPr>
              <p:spPr>
                <a:xfrm>
                  <a:off x="31372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"/>
                <p:cNvSpPr/>
                <p:nvPr/>
              </p:nvSpPr>
              <p:spPr>
                <a:xfrm>
                  <a:off x="309710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3"/>
                <p:cNvSpPr/>
                <p:nvPr/>
              </p:nvSpPr>
              <p:spPr>
                <a:xfrm>
                  <a:off x="3134600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7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3"/>
                <p:cNvSpPr/>
                <p:nvPr/>
              </p:nvSpPr>
              <p:spPr>
                <a:xfrm>
                  <a:off x="309442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50" y="0"/>
                      </a:moveTo>
                      <a:cubicBezTo>
                        <a:pt x="443" y="0"/>
                        <a:pt x="436" y="0"/>
                        <a:pt x="429" y="1"/>
                      </a:cubicBezTo>
                      <a:cubicBezTo>
                        <a:pt x="143" y="1"/>
                        <a:pt x="0" y="346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0" y="504"/>
                        <a:pt x="750" y="310"/>
                      </a:cubicBezTo>
                      <a:cubicBezTo>
                        <a:pt x="750" y="139"/>
                        <a:pt x="619" y="0"/>
                        <a:pt x="4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"/>
                <p:cNvSpPr/>
                <p:nvPr/>
              </p:nvSpPr>
              <p:spPr>
                <a:xfrm>
                  <a:off x="311437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"/>
                <p:cNvSpPr/>
                <p:nvPr/>
              </p:nvSpPr>
              <p:spPr>
                <a:xfrm>
                  <a:off x="31545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"/>
                <p:cNvSpPr/>
                <p:nvPr/>
              </p:nvSpPr>
              <p:spPr>
                <a:xfrm>
                  <a:off x="3114375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"/>
                <p:cNvSpPr/>
                <p:nvPr/>
              </p:nvSpPr>
              <p:spPr>
                <a:xfrm>
                  <a:off x="3157225" y="3703850"/>
                  <a:ext cx="14025" cy="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347" extrusionOk="0">
                      <a:moveTo>
                        <a:pt x="1" y="1"/>
                      </a:moveTo>
                      <a:lnTo>
                        <a:pt x="1" y="25"/>
                      </a:lnTo>
                      <a:cubicBezTo>
                        <a:pt x="1" y="203"/>
                        <a:pt x="143" y="346"/>
                        <a:pt x="322" y="346"/>
                      </a:cubicBezTo>
                      <a:cubicBezTo>
                        <a:pt x="405" y="346"/>
                        <a:pt x="501" y="310"/>
                        <a:pt x="560" y="239"/>
                      </a:cubicBezTo>
                      <a:cubicBezTo>
                        <a:pt x="370" y="156"/>
                        <a:pt x="191" y="84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3"/>
                <p:cNvSpPr/>
                <p:nvPr/>
              </p:nvSpPr>
              <p:spPr>
                <a:xfrm>
                  <a:off x="31372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3"/>
                <p:cNvSpPr/>
                <p:nvPr/>
              </p:nvSpPr>
              <p:spPr>
                <a:xfrm>
                  <a:off x="30971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"/>
                <p:cNvSpPr/>
                <p:nvPr/>
              </p:nvSpPr>
              <p:spPr>
                <a:xfrm>
                  <a:off x="3134400" y="3796725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5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"/>
                <p:cNvSpPr/>
                <p:nvPr/>
              </p:nvSpPr>
              <p:spPr>
                <a:xfrm>
                  <a:off x="3094425" y="37967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3"/>
                <p:cNvSpPr/>
                <p:nvPr/>
              </p:nvSpPr>
              <p:spPr>
                <a:xfrm>
                  <a:off x="31771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3"/>
                <p:cNvSpPr/>
                <p:nvPr/>
              </p:nvSpPr>
              <p:spPr>
                <a:xfrm>
                  <a:off x="31372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"/>
                <p:cNvSpPr/>
                <p:nvPr/>
              </p:nvSpPr>
              <p:spPr>
                <a:xfrm>
                  <a:off x="311437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"/>
                <p:cNvSpPr/>
                <p:nvPr/>
              </p:nvSpPr>
              <p:spPr>
                <a:xfrm>
                  <a:off x="315455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3"/>
                <p:cNvSpPr/>
                <p:nvPr/>
              </p:nvSpPr>
              <p:spPr>
                <a:xfrm>
                  <a:off x="311437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3"/>
                <p:cNvSpPr/>
                <p:nvPr/>
              </p:nvSpPr>
              <p:spPr>
                <a:xfrm>
                  <a:off x="315455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"/>
                <p:cNvSpPr/>
                <p:nvPr/>
              </p:nvSpPr>
              <p:spPr>
                <a:xfrm>
                  <a:off x="3137275" y="3916750"/>
                  <a:ext cx="158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0" extrusionOk="0">
                      <a:moveTo>
                        <a:pt x="316" y="1"/>
                      </a:moveTo>
                      <a:cubicBezTo>
                        <a:pt x="296" y="1"/>
                        <a:pt x="275" y="4"/>
                        <a:pt x="251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32" y="319"/>
                      </a:lnTo>
                      <a:cubicBezTo>
                        <a:pt x="632" y="164"/>
                        <a:pt x="537" y="34"/>
                        <a:pt x="382" y="10"/>
                      </a:cubicBezTo>
                      <a:cubicBezTo>
                        <a:pt x="358" y="4"/>
                        <a:pt x="337" y="1"/>
                        <a:pt x="31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3"/>
                <p:cNvSpPr/>
                <p:nvPr/>
              </p:nvSpPr>
              <p:spPr>
                <a:xfrm>
                  <a:off x="309710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2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9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3"/>
                <p:cNvSpPr/>
                <p:nvPr/>
              </p:nvSpPr>
              <p:spPr>
                <a:xfrm>
                  <a:off x="3134300" y="38768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"/>
                <p:cNvSpPr/>
                <p:nvPr/>
              </p:nvSpPr>
              <p:spPr>
                <a:xfrm>
                  <a:off x="30944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3"/>
                <p:cNvSpPr/>
                <p:nvPr/>
              </p:nvSpPr>
              <p:spPr>
                <a:xfrm>
                  <a:off x="31771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3"/>
                <p:cNvSpPr/>
                <p:nvPr/>
              </p:nvSpPr>
              <p:spPr>
                <a:xfrm>
                  <a:off x="31372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"/>
                <p:cNvSpPr/>
                <p:nvPr/>
              </p:nvSpPr>
              <p:spPr>
                <a:xfrm>
                  <a:off x="311437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"/>
                <p:cNvSpPr/>
                <p:nvPr/>
              </p:nvSpPr>
              <p:spPr>
                <a:xfrm>
                  <a:off x="315455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"/>
                <p:cNvSpPr/>
                <p:nvPr/>
              </p:nvSpPr>
              <p:spPr>
                <a:xfrm>
                  <a:off x="3114375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2"/>
                      </a:cubicBezTo>
                      <a:cubicBezTo>
                        <a:pt x="143" y="2"/>
                        <a:pt x="0" y="347"/>
                        <a:pt x="203" y="537"/>
                      </a:cubicBezTo>
                      <a:cubicBezTo>
                        <a:pt x="268" y="603"/>
                        <a:pt x="349" y="632"/>
                        <a:pt x="428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40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"/>
                <p:cNvSpPr/>
                <p:nvPr/>
              </p:nvSpPr>
              <p:spPr>
                <a:xfrm>
                  <a:off x="3154550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"/>
                <p:cNvSpPr/>
                <p:nvPr/>
              </p:nvSpPr>
              <p:spPr>
                <a:xfrm>
                  <a:off x="31372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"/>
                <p:cNvSpPr/>
                <p:nvPr/>
              </p:nvSpPr>
              <p:spPr>
                <a:xfrm>
                  <a:off x="30971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"/>
                <p:cNvSpPr/>
                <p:nvPr/>
              </p:nvSpPr>
              <p:spPr>
                <a:xfrm>
                  <a:off x="31346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3"/>
                <p:cNvSpPr/>
                <p:nvPr/>
              </p:nvSpPr>
              <p:spPr>
                <a:xfrm>
                  <a:off x="30944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3"/>
                <p:cNvSpPr/>
                <p:nvPr/>
              </p:nvSpPr>
              <p:spPr>
                <a:xfrm>
                  <a:off x="31771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"/>
                <p:cNvSpPr/>
                <p:nvPr/>
              </p:nvSpPr>
              <p:spPr>
                <a:xfrm>
                  <a:off x="31372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"/>
                <p:cNvSpPr/>
                <p:nvPr/>
              </p:nvSpPr>
              <p:spPr>
                <a:xfrm>
                  <a:off x="311437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"/>
                <p:cNvSpPr/>
                <p:nvPr/>
              </p:nvSpPr>
              <p:spPr>
                <a:xfrm>
                  <a:off x="315455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"/>
                <p:cNvSpPr/>
                <p:nvPr/>
              </p:nvSpPr>
              <p:spPr>
                <a:xfrm>
                  <a:off x="3114375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3" y="1"/>
                        <a:pt x="0" y="347"/>
                        <a:pt x="203" y="537"/>
                      </a:cubicBezTo>
                      <a:cubicBezTo>
                        <a:pt x="268" y="603"/>
                        <a:pt x="349" y="632"/>
                        <a:pt x="428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39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"/>
                <p:cNvSpPr/>
                <p:nvPr/>
              </p:nvSpPr>
              <p:spPr>
                <a:xfrm>
                  <a:off x="3154550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3" y="0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3"/>
                <p:cNvSpPr/>
                <p:nvPr/>
              </p:nvSpPr>
              <p:spPr>
                <a:xfrm>
                  <a:off x="3137275" y="4076900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6" y="0"/>
                        <a:pt x="275" y="3"/>
                        <a:pt x="251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32" y="319"/>
                      </a:lnTo>
                      <a:cubicBezTo>
                        <a:pt x="632" y="164"/>
                        <a:pt x="537" y="33"/>
                        <a:pt x="382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3"/>
                <p:cNvSpPr/>
                <p:nvPr/>
              </p:nvSpPr>
              <p:spPr>
                <a:xfrm>
                  <a:off x="309710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"/>
                <p:cNvSpPr/>
                <p:nvPr/>
              </p:nvSpPr>
              <p:spPr>
                <a:xfrm>
                  <a:off x="31346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"/>
                <p:cNvSpPr/>
                <p:nvPr/>
              </p:nvSpPr>
              <p:spPr>
                <a:xfrm>
                  <a:off x="30944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"/>
                <p:cNvSpPr/>
                <p:nvPr/>
              </p:nvSpPr>
              <p:spPr>
                <a:xfrm>
                  <a:off x="3177175" y="400480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4"/>
                        <a:pt x="161" y="322"/>
                        <a:pt x="322" y="322"/>
                      </a:cubicBezTo>
                      <a:cubicBezTo>
                        <a:pt x="483" y="322"/>
                        <a:pt x="643" y="214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"/>
                <p:cNvSpPr/>
                <p:nvPr/>
              </p:nvSpPr>
              <p:spPr>
                <a:xfrm>
                  <a:off x="313727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489" y="311"/>
                        <a:pt x="632" y="168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3"/>
                <p:cNvSpPr/>
                <p:nvPr/>
              </p:nvSpPr>
              <p:spPr>
                <a:xfrm>
                  <a:off x="311467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17" y="1"/>
                      </a:moveTo>
                      <a:cubicBezTo>
                        <a:pt x="131" y="1"/>
                        <a:pt x="0" y="346"/>
                        <a:pt x="191" y="548"/>
                      </a:cubicBezTo>
                      <a:cubicBezTo>
                        <a:pt x="257" y="614"/>
                        <a:pt x="338" y="644"/>
                        <a:pt x="417" y="644"/>
                      </a:cubicBezTo>
                      <a:cubicBezTo>
                        <a:pt x="581" y="644"/>
                        <a:pt x="738" y="519"/>
                        <a:pt x="738" y="334"/>
                      </a:cubicBezTo>
                      <a:cubicBezTo>
                        <a:pt x="750" y="144"/>
                        <a:pt x="595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3"/>
                <p:cNvSpPr/>
                <p:nvPr/>
              </p:nvSpPr>
              <p:spPr>
                <a:xfrm>
                  <a:off x="31545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3"/>
                <p:cNvSpPr/>
                <p:nvPr/>
              </p:nvSpPr>
              <p:spPr>
                <a:xfrm>
                  <a:off x="311437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3"/>
                <p:cNvSpPr/>
                <p:nvPr/>
              </p:nvSpPr>
              <p:spPr>
                <a:xfrm>
                  <a:off x="315455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"/>
                <p:cNvSpPr/>
                <p:nvPr/>
              </p:nvSpPr>
              <p:spPr>
                <a:xfrm>
                  <a:off x="3137275" y="4157200"/>
                  <a:ext cx="158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32" y="310"/>
                      </a:lnTo>
                      <a:cubicBezTo>
                        <a:pt x="632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"/>
                <p:cNvSpPr/>
                <p:nvPr/>
              </p:nvSpPr>
              <p:spPr>
                <a:xfrm>
                  <a:off x="309710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3" y="310"/>
                      </a:lnTo>
                      <a:cubicBezTo>
                        <a:pt x="643" y="167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"/>
                <p:cNvSpPr/>
                <p:nvPr/>
              </p:nvSpPr>
              <p:spPr>
                <a:xfrm>
                  <a:off x="3134400" y="4117300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5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"/>
                <p:cNvSpPr/>
                <p:nvPr/>
              </p:nvSpPr>
              <p:spPr>
                <a:xfrm>
                  <a:off x="3094425" y="41173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3"/>
                <p:cNvSpPr/>
                <p:nvPr/>
              </p:nvSpPr>
              <p:spPr>
                <a:xfrm>
                  <a:off x="31771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3"/>
                <p:cNvSpPr/>
                <p:nvPr/>
              </p:nvSpPr>
              <p:spPr>
                <a:xfrm>
                  <a:off x="31372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"/>
                <p:cNvSpPr/>
                <p:nvPr/>
              </p:nvSpPr>
              <p:spPr>
                <a:xfrm>
                  <a:off x="311437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"/>
                <p:cNvSpPr/>
                <p:nvPr/>
              </p:nvSpPr>
              <p:spPr>
                <a:xfrm>
                  <a:off x="31545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"/>
                <p:cNvSpPr/>
                <p:nvPr/>
              </p:nvSpPr>
              <p:spPr>
                <a:xfrm>
                  <a:off x="311437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"/>
                <p:cNvSpPr/>
                <p:nvPr/>
              </p:nvSpPr>
              <p:spPr>
                <a:xfrm>
                  <a:off x="315455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"/>
                <p:cNvSpPr/>
                <p:nvPr/>
              </p:nvSpPr>
              <p:spPr>
                <a:xfrm>
                  <a:off x="31372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32" y="144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3"/>
                <p:cNvSpPr/>
                <p:nvPr/>
              </p:nvSpPr>
              <p:spPr>
                <a:xfrm>
                  <a:off x="3097100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1" y="144"/>
                        <a:pt x="1" y="322"/>
                      </a:cubicBezTo>
                      <a:lnTo>
                        <a:pt x="643" y="322"/>
                      </a:lnTo>
                      <a:cubicBezTo>
                        <a:pt x="643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3"/>
                <p:cNvSpPr/>
                <p:nvPr/>
              </p:nvSpPr>
              <p:spPr>
                <a:xfrm>
                  <a:off x="3134300" y="41970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3"/>
                <p:cNvSpPr/>
                <p:nvPr/>
              </p:nvSpPr>
              <p:spPr>
                <a:xfrm>
                  <a:off x="309442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3"/>
                <p:cNvSpPr/>
                <p:nvPr/>
              </p:nvSpPr>
              <p:spPr>
                <a:xfrm>
                  <a:off x="31771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"/>
                <p:cNvSpPr/>
                <p:nvPr/>
              </p:nvSpPr>
              <p:spPr>
                <a:xfrm>
                  <a:off x="31372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"/>
                <p:cNvSpPr/>
                <p:nvPr/>
              </p:nvSpPr>
              <p:spPr>
                <a:xfrm>
                  <a:off x="3114375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3"/>
                <p:cNvSpPr/>
                <p:nvPr/>
              </p:nvSpPr>
              <p:spPr>
                <a:xfrm>
                  <a:off x="315455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3"/>
                <p:cNvSpPr/>
                <p:nvPr/>
              </p:nvSpPr>
              <p:spPr>
                <a:xfrm>
                  <a:off x="311437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3"/>
                <p:cNvSpPr/>
                <p:nvPr/>
              </p:nvSpPr>
              <p:spPr>
                <a:xfrm>
                  <a:off x="315455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3"/>
                <p:cNvSpPr/>
                <p:nvPr/>
              </p:nvSpPr>
              <p:spPr>
                <a:xfrm>
                  <a:off x="3137275" y="4277150"/>
                  <a:ext cx="14925" cy="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394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cubicBezTo>
                        <a:pt x="1" y="346"/>
                        <a:pt x="1" y="369"/>
                        <a:pt x="1" y="393"/>
                      </a:cubicBezTo>
                      <a:cubicBezTo>
                        <a:pt x="203" y="322"/>
                        <a:pt x="406" y="250"/>
                        <a:pt x="596" y="179"/>
                      </a:cubicBezTo>
                      <a:cubicBezTo>
                        <a:pt x="549" y="72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"/>
                <p:cNvSpPr/>
                <p:nvPr/>
              </p:nvSpPr>
              <p:spPr>
                <a:xfrm>
                  <a:off x="3094425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"/>
                <p:cNvSpPr/>
                <p:nvPr/>
              </p:nvSpPr>
              <p:spPr>
                <a:xfrm>
                  <a:off x="3177175" y="4245300"/>
                  <a:ext cx="161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3" extrusionOk="0">
                      <a:moveTo>
                        <a:pt x="0" y="0"/>
                      </a:moveTo>
                      <a:cubicBezTo>
                        <a:pt x="0" y="209"/>
                        <a:pt x="161" y="313"/>
                        <a:pt x="322" y="313"/>
                      </a:cubicBezTo>
                      <a:cubicBezTo>
                        <a:pt x="483" y="313"/>
                        <a:pt x="643" y="209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"/>
                <p:cNvSpPr/>
                <p:nvPr/>
              </p:nvSpPr>
              <p:spPr>
                <a:xfrm>
                  <a:off x="3137275" y="42453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22" y="310"/>
                      </a:cubicBezTo>
                      <a:cubicBezTo>
                        <a:pt x="489" y="310"/>
                        <a:pt x="644" y="167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"/>
                <p:cNvSpPr/>
                <p:nvPr/>
              </p:nvSpPr>
              <p:spPr>
                <a:xfrm>
                  <a:off x="311437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"/>
                <p:cNvSpPr/>
                <p:nvPr/>
              </p:nvSpPr>
              <p:spPr>
                <a:xfrm>
                  <a:off x="315455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"/>
                <p:cNvSpPr/>
                <p:nvPr/>
              </p:nvSpPr>
              <p:spPr>
                <a:xfrm>
                  <a:off x="3057225" y="3682425"/>
                  <a:ext cx="1610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84" extrusionOk="0">
                      <a:moveTo>
                        <a:pt x="12" y="1"/>
                      </a:moveTo>
                      <a:cubicBezTo>
                        <a:pt x="0" y="24"/>
                        <a:pt x="0" y="48"/>
                        <a:pt x="0" y="84"/>
                      </a:cubicBezTo>
                      <a:lnTo>
                        <a:pt x="643" y="84"/>
                      </a:lnTo>
                      <a:cubicBezTo>
                        <a:pt x="643" y="72"/>
                        <a:pt x="643" y="60"/>
                        <a:pt x="643" y="48"/>
                      </a:cubicBezTo>
                      <a:cubicBezTo>
                        <a:pt x="429" y="24"/>
                        <a:pt x="214" y="13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"/>
                <p:cNvSpPr/>
                <p:nvPr/>
              </p:nvSpPr>
              <p:spPr>
                <a:xfrm>
                  <a:off x="3017025" y="3682425"/>
                  <a:ext cx="1610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84" extrusionOk="0">
                      <a:moveTo>
                        <a:pt x="632" y="1"/>
                      </a:moveTo>
                      <a:cubicBezTo>
                        <a:pt x="525" y="1"/>
                        <a:pt x="429" y="1"/>
                        <a:pt x="322" y="13"/>
                      </a:cubicBezTo>
                      <a:cubicBezTo>
                        <a:pt x="215" y="13"/>
                        <a:pt x="108" y="24"/>
                        <a:pt x="1" y="36"/>
                      </a:cubicBezTo>
                      <a:cubicBezTo>
                        <a:pt x="1" y="48"/>
                        <a:pt x="1" y="60"/>
                        <a:pt x="1" y="84"/>
                      </a:cubicBezTo>
                      <a:lnTo>
                        <a:pt x="644" y="84"/>
                      </a:lnTo>
                      <a:cubicBezTo>
                        <a:pt x="644" y="48"/>
                        <a:pt x="632" y="24"/>
                        <a:pt x="6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"/>
                <p:cNvSpPr/>
                <p:nvPr/>
              </p:nvSpPr>
              <p:spPr>
                <a:xfrm>
                  <a:off x="305722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"/>
                <p:cNvSpPr/>
                <p:nvPr/>
              </p:nvSpPr>
              <p:spPr>
                <a:xfrm>
                  <a:off x="3017025" y="37565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"/>
                <p:cNvSpPr/>
                <p:nvPr/>
              </p:nvSpPr>
              <p:spPr>
                <a:xfrm>
                  <a:off x="3054525" y="3716650"/>
                  <a:ext cx="185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2" extrusionOk="0">
                      <a:moveTo>
                        <a:pt x="430" y="1"/>
                      </a:moveTo>
                      <a:cubicBezTo>
                        <a:pt x="144" y="1"/>
                        <a:pt x="1" y="334"/>
                        <a:pt x="191" y="537"/>
                      </a:cubicBezTo>
                      <a:cubicBezTo>
                        <a:pt x="257" y="602"/>
                        <a:pt x="338" y="631"/>
                        <a:pt x="416" y="631"/>
                      </a:cubicBezTo>
                      <a:cubicBezTo>
                        <a:pt x="581" y="631"/>
                        <a:pt x="739" y="504"/>
                        <a:pt x="739" y="310"/>
                      </a:cubicBezTo>
                      <a:cubicBezTo>
                        <a:pt x="739" y="144"/>
                        <a:pt x="596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"/>
                <p:cNvSpPr/>
                <p:nvPr/>
              </p:nvSpPr>
              <p:spPr>
                <a:xfrm>
                  <a:off x="3014350" y="3716650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37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4"/>
                        <a:pt x="739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"/>
                <p:cNvSpPr/>
                <p:nvPr/>
              </p:nvSpPr>
              <p:spPr>
                <a:xfrm>
                  <a:off x="3097700" y="3686900"/>
                  <a:ext cx="13425" cy="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227" extrusionOk="0">
                      <a:moveTo>
                        <a:pt x="0" y="0"/>
                      </a:moveTo>
                      <a:cubicBezTo>
                        <a:pt x="48" y="131"/>
                        <a:pt x="167" y="226"/>
                        <a:pt x="298" y="226"/>
                      </a:cubicBezTo>
                      <a:cubicBezTo>
                        <a:pt x="393" y="226"/>
                        <a:pt x="477" y="179"/>
                        <a:pt x="536" y="107"/>
                      </a:cubicBezTo>
                      <a:cubicBezTo>
                        <a:pt x="465" y="95"/>
                        <a:pt x="381" y="72"/>
                        <a:pt x="298" y="60"/>
                      </a:cubicBezTo>
                      <a:cubicBezTo>
                        <a:pt x="215" y="36"/>
                        <a:pt x="96" y="2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3"/>
                <p:cNvSpPr/>
                <p:nvPr/>
              </p:nvSpPr>
              <p:spPr>
                <a:xfrm>
                  <a:off x="3057225" y="368450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68"/>
                        <a:pt x="143" y="311"/>
                        <a:pt x="322" y="322"/>
                      </a:cubicBezTo>
                      <a:cubicBezTo>
                        <a:pt x="500" y="322"/>
                        <a:pt x="643" y="180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3"/>
                <p:cNvSpPr/>
                <p:nvPr/>
              </p:nvSpPr>
              <p:spPr>
                <a:xfrm>
                  <a:off x="303430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3"/>
                <p:cNvSpPr/>
                <p:nvPr/>
              </p:nvSpPr>
              <p:spPr>
                <a:xfrm>
                  <a:off x="307447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3"/>
                <p:cNvSpPr/>
                <p:nvPr/>
              </p:nvSpPr>
              <p:spPr>
                <a:xfrm>
                  <a:off x="3034300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3"/>
                <p:cNvSpPr/>
                <p:nvPr/>
              </p:nvSpPr>
              <p:spPr>
                <a:xfrm>
                  <a:off x="3074175" y="36964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3"/>
                <p:cNvSpPr/>
                <p:nvPr/>
              </p:nvSpPr>
              <p:spPr>
                <a:xfrm>
                  <a:off x="30572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3"/>
                <p:cNvSpPr/>
                <p:nvPr/>
              </p:nvSpPr>
              <p:spPr>
                <a:xfrm>
                  <a:off x="3017025" y="38366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3"/>
                <p:cNvSpPr/>
                <p:nvPr/>
              </p:nvSpPr>
              <p:spPr>
                <a:xfrm>
                  <a:off x="3054525" y="3796700"/>
                  <a:ext cx="18800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2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2"/>
                      </a:cubicBezTo>
                      <a:cubicBezTo>
                        <a:pt x="144" y="2"/>
                        <a:pt x="1" y="347"/>
                        <a:pt x="203" y="549"/>
                      </a:cubicBezTo>
                      <a:cubicBezTo>
                        <a:pt x="267" y="613"/>
                        <a:pt x="346" y="642"/>
                        <a:pt x="423" y="642"/>
                      </a:cubicBezTo>
                      <a:cubicBezTo>
                        <a:pt x="590" y="642"/>
                        <a:pt x="751" y="510"/>
                        <a:pt x="751" y="323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3"/>
                <p:cNvSpPr/>
                <p:nvPr/>
              </p:nvSpPr>
              <p:spPr>
                <a:xfrm>
                  <a:off x="3014150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22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7" y="1"/>
                      </a:cubicBezTo>
                      <a:cubicBezTo>
                        <a:pt x="432" y="0"/>
                        <a:pt x="427" y="0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3"/>
                <p:cNvSpPr/>
                <p:nvPr/>
              </p:nvSpPr>
              <p:spPr>
                <a:xfrm>
                  <a:off x="3097100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2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3"/>
                <p:cNvSpPr/>
                <p:nvPr/>
              </p:nvSpPr>
              <p:spPr>
                <a:xfrm>
                  <a:off x="3057225" y="37645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3"/>
                <p:cNvSpPr/>
                <p:nvPr/>
              </p:nvSpPr>
              <p:spPr>
                <a:xfrm>
                  <a:off x="30343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3"/>
                <p:cNvSpPr/>
                <p:nvPr/>
              </p:nvSpPr>
              <p:spPr>
                <a:xfrm>
                  <a:off x="3074175" y="381667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"/>
                <p:cNvSpPr/>
                <p:nvPr/>
              </p:nvSpPr>
              <p:spPr>
                <a:xfrm>
                  <a:off x="303430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3"/>
                <p:cNvSpPr/>
                <p:nvPr/>
              </p:nvSpPr>
              <p:spPr>
                <a:xfrm>
                  <a:off x="3074175" y="37764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9"/>
                      </a:cubicBezTo>
                      <a:cubicBezTo>
                        <a:pt x="281" y="614"/>
                        <a:pt x="361" y="644"/>
                        <a:pt x="440" y="644"/>
                      </a:cubicBezTo>
                      <a:cubicBezTo>
                        <a:pt x="605" y="644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3"/>
                <p:cNvSpPr/>
                <p:nvPr/>
              </p:nvSpPr>
              <p:spPr>
                <a:xfrm>
                  <a:off x="305722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0" y="1"/>
                      </a:moveTo>
                      <a:cubicBezTo>
                        <a:pt x="107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8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3"/>
                <p:cNvSpPr/>
                <p:nvPr/>
              </p:nvSpPr>
              <p:spPr>
                <a:xfrm>
                  <a:off x="301702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2" y="1"/>
                      </a:moveTo>
                      <a:cubicBezTo>
                        <a:pt x="301" y="1"/>
                        <a:pt x="281" y="4"/>
                        <a:pt x="263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4"/>
                        <a:pt x="382" y="10"/>
                      </a:cubicBezTo>
                      <a:cubicBezTo>
                        <a:pt x="364" y="4"/>
                        <a:pt x="343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3"/>
                <p:cNvSpPr/>
                <p:nvPr/>
              </p:nvSpPr>
              <p:spPr>
                <a:xfrm>
                  <a:off x="30542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3"/>
                <p:cNvSpPr/>
                <p:nvPr/>
              </p:nvSpPr>
              <p:spPr>
                <a:xfrm>
                  <a:off x="30140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3"/>
                <p:cNvSpPr/>
                <p:nvPr/>
              </p:nvSpPr>
              <p:spPr>
                <a:xfrm>
                  <a:off x="309710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3"/>
                <p:cNvSpPr/>
                <p:nvPr/>
              </p:nvSpPr>
              <p:spPr>
                <a:xfrm>
                  <a:off x="3057225" y="38446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3"/>
                <p:cNvSpPr/>
                <p:nvPr/>
              </p:nvSpPr>
              <p:spPr>
                <a:xfrm>
                  <a:off x="30343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3"/>
                <p:cNvSpPr/>
                <p:nvPr/>
              </p:nvSpPr>
              <p:spPr>
                <a:xfrm>
                  <a:off x="3074175" y="389675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3"/>
                <p:cNvSpPr/>
                <p:nvPr/>
              </p:nvSpPr>
              <p:spPr>
                <a:xfrm>
                  <a:off x="3034375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7" y="503"/>
                        <a:pt x="747" y="310"/>
                      </a:cubicBezTo>
                      <a:cubicBezTo>
                        <a:pt x="747" y="144"/>
                        <a:pt x="605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3"/>
                <p:cNvSpPr/>
                <p:nvPr/>
              </p:nvSpPr>
              <p:spPr>
                <a:xfrm>
                  <a:off x="307447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3"/>
                <p:cNvSpPr/>
                <p:nvPr/>
              </p:nvSpPr>
              <p:spPr>
                <a:xfrm>
                  <a:off x="30572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3"/>
                <p:cNvSpPr/>
                <p:nvPr/>
              </p:nvSpPr>
              <p:spPr>
                <a:xfrm>
                  <a:off x="3017025" y="39967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3"/>
                <p:cNvSpPr/>
                <p:nvPr/>
              </p:nvSpPr>
              <p:spPr>
                <a:xfrm>
                  <a:off x="3054525" y="3956875"/>
                  <a:ext cx="185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191" y="548"/>
                      </a:cubicBezTo>
                      <a:cubicBezTo>
                        <a:pt x="257" y="613"/>
                        <a:pt x="338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3"/>
                <p:cNvSpPr/>
                <p:nvPr/>
              </p:nvSpPr>
              <p:spPr>
                <a:xfrm>
                  <a:off x="3014350" y="3956875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191" y="548"/>
                      </a:cubicBezTo>
                      <a:cubicBezTo>
                        <a:pt x="257" y="613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3"/>
                <p:cNvSpPr/>
                <p:nvPr/>
              </p:nvSpPr>
              <p:spPr>
                <a:xfrm>
                  <a:off x="309710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3"/>
                <p:cNvSpPr/>
                <p:nvPr/>
              </p:nvSpPr>
              <p:spPr>
                <a:xfrm>
                  <a:off x="3057225" y="39247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3"/>
                <p:cNvSpPr/>
                <p:nvPr/>
              </p:nvSpPr>
              <p:spPr>
                <a:xfrm>
                  <a:off x="30343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3"/>
                <p:cNvSpPr/>
                <p:nvPr/>
              </p:nvSpPr>
              <p:spPr>
                <a:xfrm>
                  <a:off x="3074175" y="397680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9"/>
                      </a:cubicBezTo>
                      <a:cubicBezTo>
                        <a:pt x="281" y="614"/>
                        <a:pt x="361" y="643"/>
                        <a:pt x="440" y="643"/>
                      </a:cubicBezTo>
                      <a:cubicBezTo>
                        <a:pt x="605" y="643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3"/>
                <p:cNvSpPr/>
                <p:nvPr/>
              </p:nvSpPr>
              <p:spPr>
                <a:xfrm>
                  <a:off x="3034375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7" y="503"/>
                        <a:pt x="747" y="310"/>
                      </a:cubicBezTo>
                      <a:cubicBezTo>
                        <a:pt x="747" y="143"/>
                        <a:pt x="605" y="0"/>
                        <a:pt x="426" y="0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3"/>
                <p:cNvSpPr/>
                <p:nvPr/>
              </p:nvSpPr>
              <p:spPr>
                <a:xfrm>
                  <a:off x="307447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4" y="0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3"/>
                <p:cNvSpPr/>
                <p:nvPr/>
              </p:nvSpPr>
              <p:spPr>
                <a:xfrm>
                  <a:off x="305722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7" y="24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3"/>
                <p:cNvSpPr/>
                <p:nvPr/>
              </p:nvSpPr>
              <p:spPr>
                <a:xfrm>
                  <a:off x="301702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2" y="0"/>
                      </a:moveTo>
                      <a:cubicBezTo>
                        <a:pt x="301" y="0"/>
                        <a:pt x="281" y="3"/>
                        <a:pt x="263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3"/>
                        <a:pt x="382" y="9"/>
                      </a:cubicBezTo>
                      <a:cubicBezTo>
                        <a:pt x="364" y="3"/>
                        <a:pt x="343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3"/>
                <p:cNvSpPr/>
                <p:nvPr/>
              </p:nvSpPr>
              <p:spPr>
                <a:xfrm>
                  <a:off x="3054525" y="4036925"/>
                  <a:ext cx="185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191" y="549"/>
                      </a:cubicBezTo>
                      <a:cubicBezTo>
                        <a:pt x="257" y="614"/>
                        <a:pt x="338" y="643"/>
                        <a:pt x="416" y="643"/>
                      </a:cubicBezTo>
                      <a:cubicBezTo>
                        <a:pt x="581" y="643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3"/>
                <p:cNvSpPr/>
                <p:nvPr/>
              </p:nvSpPr>
              <p:spPr>
                <a:xfrm>
                  <a:off x="3014350" y="403692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191" y="549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3"/>
                <p:cNvSpPr/>
                <p:nvPr/>
              </p:nvSpPr>
              <p:spPr>
                <a:xfrm>
                  <a:off x="309710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2" y="202"/>
                        <a:pt x="167" y="304"/>
                        <a:pt x="322" y="304"/>
                      </a:cubicBezTo>
                      <a:cubicBezTo>
                        <a:pt x="477" y="304"/>
                        <a:pt x="632" y="202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3"/>
                <p:cNvSpPr/>
                <p:nvPr/>
              </p:nvSpPr>
              <p:spPr>
                <a:xfrm>
                  <a:off x="3057225" y="40050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488" y="322"/>
                        <a:pt x="631" y="168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3"/>
                <p:cNvSpPr/>
                <p:nvPr/>
              </p:nvSpPr>
              <p:spPr>
                <a:xfrm>
                  <a:off x="30343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3"/>
                <p:cNvSpPr/>
                <p:nvPr/>
              </p:nvSpPr>
              <p:spPr>
                <a:xfrm>
                  <a:off x="307447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3"/>
                <p:cNvSpPr/>
                <p:nvPr/>
              </p:nvSpPr>
              <p:spPr>
                <a:xfrm>
                  <a:off x="30343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3"/>
                <p:cNvSpPr/>
                <p:nvPr/>
              </p:nvSpPr>
              <p:spPr>
                <a:xfrm>
                  <a:off x="3074175" y="40167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3"/>
                <p:cNvSpPr/>
                <p:nvPr/>
              </p:nvSpPr>
              <p:spPr>
                <a:xfrm>
                  <a:off x="305722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7" y="36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3"/>
                <p:cNvSpPr/>
                <p:nvPr/>
              </p:nvSpPr>
              <p:spPr>
                <a:xfrm>
                  <a:off x="301702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3"/>
                <p:cNvSpPr/>
                <p:nvPr/>
              </p:nvSpPr>
              <p:spPr>
                <a:xfrm>
                  <a:off x="305432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23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8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3"/>
                <p:cNvSpPr/>
                <p:nvPr/>
              </p:nvSpPr>
              <p:spPr>
                <a:xfrm>
                  <a:off x="3014150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22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7" y="1"/>
                      </a:cubicBezTo>
                      <a:cubicBezTo>
                        <a:pt x="432" y="0"/>
                        <a:pt x="427" y="0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3"/>
                <p:cNvSpPr/>
                <p:nvPr/>
              </p:nvSpPr>
              <p:spPr>
                <a:xfrm>
                  <a:off x="3096800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3" y="1"/>
                      </a:moveTo>
                      <a:cubicBezTo>
                        <a:pt x="1" y="233"/>
                        <a:pt x="170" y="349"/>
                        <a:pt x="338" y="349"/>
                      </a:cubicBezTo>
                      <a:cubicBezTo>
                        <a:pt x="507" y="349"/>
                        <a:pt x="673" y="233"/>
                        <a:pt x="6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3"/>
                <p:cNvSpPr/>
                <p:nvPr/>
              </p:nvSpPr>
              <p:spPr>
                <a:xfrm>
                  <a:off x="3057225" y="40848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3"/>
                <p:cNvSpPr/>
                <p:nvPr/>
              </p:nvSpPr>
              <p:spPr>
                <a:xfrm>
                  <a:off x="303430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3"/>
                <p:cNvSpPr/>
                <p:nvPr/>
              </p:nvSpPr>
              <p:spPr>
                <a:xfrm>
                  <a:off x="307447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3"/>
                <p:cNvSpPr/>
                <p:nvPr/>
              </p:nvSpPr>
              <p:spPr>
                <a:xfrm>
                  <a:off x="30343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3"/>
                <p:cNvSpPr/>
                <p:nvPr/>
              </p:nvSpPr>
              <p:spPr>
                <a:xfrm>
                  <a:off x="3074175" y="409705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03" y="549"/>
                      </a:cubicBezTo>
                      <a:cubicBezTo>
                        <a:pt x="269" y="614"/>
                        <a:pt x="350" y="644"/>
                        <a:pt x="431" y="644"/>
                      </a:cubicBezTo>
                      <a:cubicBezTo>
                        <a:pt x="599" y="644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3"/>
                <p:cNvSpPr/>
                <p:nvPr/>
              </p:nvSpPr>
              <p:spPr>
                <a:xfrm>
                  <a:off x="305722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42" y="0"/>
                      </a:moveTo>
                      <a:cubicBezTo>
                        <a:pt x="335" y="0"/>
                        <a:pt x="329" y="0"/>
                        <a:pt x="322" y="1"/>
                      </a:cubicBez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43" y="322"/>
                      </a:lnTo>
                      <a:cubicBezTo>
                        <a:pt x="643" y="139"/>
                        <a:pt x="511" y="0"/>
                        <a:pt x="34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3"/>
                <p:cNvSpPr/>
                <p:nvPr/>
              </p:nvSpPr>
              <p:spPr>
                <a:xfrm>
                  <a:off x="3017025" y="42372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32" y="322"/>
                      </a:lnTo>
                      <a:cubicBezTo>
                        <a:pt x="632" y="144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3"/>
                <p:cNvSpPr/>
                <p:nvPr/>
              </p:nvSpPr>
              <p:spPr>
                <a:xfrm>
                  <a:off x="305425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3"/>
                <p:cNvSpPr/>
                <p:nvPr/>
              </p:nvSpPr>
              <p:spPr>
                <a:xfrm>
                  <a:off x="301405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3"/>
                <p:cNvSpPr/>
                <p:nvPr/>
              </p:nvSpPr>
              <p:spPr>
                <a:xfrm>
                  <a:off x="309710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3"/>
                <p:cNvSpPr/>
                <p:nvPr/>
              </p:nvSpPr>
              <p:spPr>
                <a:xfrm>
                  <a:off x="3057225" y="416492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3"/>
                <p:cNvSpPr/>
                <p:nvPr/>
              </p:nvSpPr>
              <p:spPr>
                <a:xfrm>
                  <a:off x="303430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"/>
                <p:cNvSpPr/>
                <p:nvPr/>
              </p:nvSpPr>
              <p:spPr>
                <a:xfrm>
                  <a:off x="3074175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3"/>
                <p:cNvSpPr/>
                <p:nvPr/>
              </p:nvSpPr>
              <p:spPr>
                <a:xfrm>
                  <a:off x="303430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3"/>
                <p:cNvSpPr/>
                <p:nvPr/>
              </p:nvSpPr>
              <p:spPr>
                <a:xfrm>
                  <a:off x="3074175" y="417712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8"/>
                      </a:cubicBezTo>
                      <a:cubicBezTo>
                        <a:pt x="281" y="614"/>
                        <a:pt x="361" y="643"/>
                        <a:pt x="440" y="643"/>
                      </a:cubicBezTo>
                      <a:cubicBezTo>
                        <a:pt x="605" y="643"/>
                        <a:pt x="763" y="515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3"/>
                <p:cNvSpPr/>
                <p:nvPr/>
              </p:nvSpPr>
              <p:spPr>
                <a:xfrm>
                  <a:off x="3054250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3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3"/>
                <p:cNvSpPr/>
                <p:nvPr/>
              </p:nvSpPr>
              <p:spPr>
                <a:xfrm>
                  <a:off x="3014050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3"/>
                <p:cNvSpPr/>
                <p:nvPr/>
              </p:nvSpPr>
              <p:spPr>
                <a:xfrm>
                  <a:off x="3097100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2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3"/>
                <p:cNvSpPr/>
                <p:nvPr/>
              </p:nvSpPr>
              <p:spPr>
                <a:xfrm>
                  <a:off x="3057225" y="4245300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0" y="0"/>
                      </a:moveTo>
                      <a:cubicBezTo>
                        <a:pt x="0" y="167"/>
                        <a:pt x="143" y="310"/>
                        <a:pt x="322" y="310"/>
                      </a:cubicBezTo>
                      <a:cubicBezTo>
                        <a:pt x="329" y="310"/>
                        <a:pt x="335" y="311"/>
                        <a:pt x="342" y="311"/>
                      </a:cubicBezTo>
                      <a:cubicBezTo>
                        <a:pt x="511" y="311"/>
                        <a:pt x="643" y="172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3"/>
                <p:cNvSpPr/>
                <p:nvPr/>
              </p:nvSpPr>
              <p:spPr>
                <a:xfrm>
                  <a:off x="3038175" y="4297075"/>
                  <a:ext cx="14000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180" extrusionOk="0">
                      <a:moveTo>
                        <a:pt x="274" y="1"/>
                      </a:moveTo>
                      <a:cubicBezTo>
                        <a:pt x="155" y="1"/>
                        <a:pt x="48" y="72"/>
                        <a:pt x="0" y="180"/>
                      </a:cubicBezTo>
                      <a:lnTo>
                        <a:pt x="191" y="180"/>
                      </a:lnTo>
                      <a:cubicBezTo>
                        <a:pt x="310" y="180"/>
                        <a:pt x="441" y="180"/>
                        <a:pt x="560" y="168"/>
                      </a:cubicBezTo>
                      <a:cubicBezTo>
                        <a:pt x="500" y="72"/>
                        <a:pt x="393" y="1"/>
                        <a:pt x="2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3"/>
                <p:cNvSpPr/>
                <p:nvPr/>
              </p:nvSpPr>
              <p:spPr>
                <a:xfrm>
                  <a:off x="3079550" y="4297375"/>
                  <a:ext cx="9550" cy="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85" extrusionOk="0">
                      <a:moveTo>
                        <a:pt x="226" y="1"/>
                      </a:moveTo>
                      <a:cubicBezTo>
                        <a:pt x="143" y="1"/>
                        <a:pt x="60" y="25"/>
                        <a:pt x="0" y="84"/>
                      </a:cubicBezTo>
                      <a:cubicBezTo>
                        <a:pt x="131" y="72"/>
                        <a:pt x="250" y="60"/>
                        <a:pt x="381" y="37"/>
                      </a:cubicBezTo>
                      <a:cubicBezTo>
                        <a:pt x="333" y="13"/>
                        <a:pt x="274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834;p3"/>
                <p:cNvSpPr/>
                <p:nvPr/>
              </p:nvSpPr>
              <p:spPr>
                <a:xfrm>
                  <a:off x="303430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" name="Google Shape;835;p3"/>
                <p:cNvSpPr/>
                <p:nvPr/>
              </p:nvSpPr>
              <p:spPr>
                <a:xfrm>
                  <a:off x="307447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836;p3"/>
                <p:cNvSpPr/>
                <p:nvPr/>
              </p:nvSpPr>
              <p:spPr>
                <a:xfrm>
                  <a:off x="2977150" y="37565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10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31" y="322"/>
                      </a:lnTo>
                      <a:cubicBezTo>
                        <a:pt x="631" y="143"/>
                        <a:pt x="488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837;p3"/>
                <p:cNvSpPr/>
                <p:nvPr/>
              </p:nvSpPr>
              <p:spPr>
                <a:xfrm>
                  <a:off x="293695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838;p3"/>
                <p:cNvSpPr/>
                <p:nvPr/>
              </p:nvSpPr>
              <p:spPr>
                <a:xfrm>
                  <a:off x="297417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4"/>
                        <a:pt x="750" y="310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839;p3"/>
                <p:cNvSpPr/>
                <p:nvPr/>
              </p:nvSpPr>
              <p:spPr>
                <a:xfrm>
                  <a:off x="293427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7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3"/>
                <p:cNvSpPr/>
                <p:nvPr/>
              </p:nvSpPr>
              <p:spPr>
                <a:xfrm>
                  <a:off x="3016575" y="3684500"/>
                  <a:ext cx="16850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41" extrusionOk="0">
                      <a:moveTo>
                        <a:pt x="19" y="1"/>
                      </a:moveTo>
                      <a:cubicBezTo>
                        <a:pt x="1" y="227"/>
                        <a:pt x="168" y="340"/>
                        <a:pt x="336" y="340"/>
                      </a:cubicBezTo>
                      <a:cubicBezTo>
                        <a:pt x="504" y="340"/>
                        <a:pt x="674" y="227"/>
                        <a:pt x="66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3"/>
                <p:cNvSpPr/>
                <p:nvPr/>
              </p:nvSpPr>
              <p:spPr>
                <a:xfrm>
                  <a:off x="2978325" y="3686300"/>
                  <a:ext cx="14625" cy="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251" extrusionOk="0">
                      <a:moveTo>
                        <a:pt x="584" y="0"/>
                      </a:moveTo>
                      <a:cubicBezTo>
                        <a:pt x="382" y="24"/>
                        <a:pt x="191" y="60"/>
                        <a:pt x="1" y="108"/>
                      </a:cubicBezTo>
                      <a:cubicBezTo>
                        <a:pt x="60" y="191"/>
                        <a:pt x="156" y="250"/>
                        <a:pt x="263" y="250"/>
                      </a:cubicBezTo>
                      <a:cubicBezTo>
                        <a:pt x="418" y="250"/>
                        <a:pt x="549" y="143"/>
                        <a:pt x="58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3"/>
                <p:cNvSpPr/>
                <p:nvPr/>
              </p:nvSpPr>
              <p:spPr>
                <a:xfrm>
                  <a:off x="295422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" name="Google Shape;843;p3"/>
                <p:cNvSpPr/>
                <p:nvPr/>
              </p:nvSpPr>
              <p:spPr>
                <a:xfrm>
                  <a:off x="299440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844;p3"/>
                <p:cNvSpPr/>
                <p:nvPr/>
              </p:nvSpPr>
              <p:spPr>
                <a:xfrm>
                  <a:off x="2954225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" name="Google Shape;845;p3"/>
                <p:cNvSpPr/>
                <p:nvPr/>
              </p:nvSpPr>
              <p:spPr>
                <a:xfrm>
                  <a:off x="2994400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" name="Google Shape;846;p3"/>
                <p:cNvSpPr/>
                <p:nvPr/>
              </p:nvSpPr>
              <p:spPr>
                <a:xfrm>
                  <a:off x="2977150" y="38366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10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31" y="322"/>
                      </a:lnTo>
                      <a:cubicBezTo>
                        <a:pt x="631" y="143"/>
                        <a:pt x="488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" name="Google Shape;847;p3"/>
                <p:cNvSpPr/>
                <p:nvPr/>
              </p:nvSpPr>
              <p:spPr>
                <a:xfrm>
                  <a:off x="29369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" name="Google Shape;848;p3"/>
                <p:cNvSpPr/>
                <p:nvPr/>
              </p:nvSpPr>
              <p:spPr>
                <a:xfrm>
                  <a:off x="297425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" name="Google Shape;849;p3"/>
                <p:cNvSpPr/>
                <p:nvPr/>
              </p:nvSpPr>
              <p:spPr>
                <a:xfrm>
                  <a:off x="2934375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0" name="Google Shape;850;p3"/>
                <p:cNvSpPr/>
                <p:nvPr/>
              </p:nvSpPr>
              <p:spPr>
                <a:xfrm>
                  <a:off x="3017025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3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1" name="Google Shape;851;p3"/>
                <p:cNvSpPr/>
                <p:nvPr/>
              </p:nvSpPr>
              <p:spPr>
                <a:xfrm>
                  <a:off x="297685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" name="Google Shape;852;p3"/>
                <p:cNvSpPr/>
                <p:nvPr/>
              </p:nvSpPr>
              <p:spPr>
                <a:xfrm>
                  <a:off x="29542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3"/>
                <p:cNvSpPr/>
                <p:nvPr/>
              </p:nvSpPr>
              <p:spPr>
                <a:xfrm>
                  <a:off x="29944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854;p3"/>
                <p:cNvSpPr/>
                <p:nvPr/>
              </p:nvSpPr>
              <p:spPr>
                <a:xfrm>
                  <a:off x="29542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3"/>
                <p:cNvSpPr/>
                <p:nvPr/>
              </p:nvSpPr>
              <p:spPr>
                <a:xfrm>
                  <a:off x="299440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3"/>
                <p:cNvSpPr/>
                <p:nvPr/>
              </p:nvSpPr>
              <p:spPr>
                <a:xfrm>
                  <a:off x="2977150" y="3916750"/>
                  <a:ext cx="158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0" extrusionOk="0">
                      <a:moveTo>
                        <a:pt x="316" y="1"/>
                      </a:moveTo>
                      <a:cubicBezTo>
                        <a:pt x="295" y="1"/>
                        <a:pt x="274" y="4"/>
                        <a:pt x="250" y="10"/>
                      </a:cubicBezTo>
                      <a:cubicBezTo>
                        <a:pt x="96" y="34"/>
                        <a:pt x="0" y="164"/>
                        <a:pt x="0" y="319"/>
                      </a:cubicBezTo>
                      <a:lnTo>
                        <a:pt x="631" y="319"/>
                      </a:lnTo>
                      <a:cubicBezTo>
                        <a:pt x="631" y="164"/>
                        <a:pt x="524" y="34"/>
                        <a:pt x="381" y="10"/>
                      </a:cubicBezTo>
                      <a:cubicBezTo>
                        <a:pt x="358" y="4"/>
                        <a:pt x="337" y="1"/>
                        <a:pt x="31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3"/>
                <p:cNvSpPr/>
                <p:nvPr/>
              </p:nvSpPr>
              <p:spPr>
                <a:xfrm>
                  <a:off x="29369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1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7" y="25"/>
                        <a:pt x="3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3"/>
                <p:cNvSpPr/>
                <p:nvPr/>
              </p:nvSpPr>
              <p:spPr>
                <a:xfrm>
                  <a:off x="29741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3"/>
                <p:cNvSpPr/>
                <p:nvPr/>
              </p:nvSpPr>
              <p:spPr>
                <a:xfrm>
                  <a:off x="29342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3"/>
                <p:cNvSpPr/>
                <p:nvPr/>
              </p:nvSpPr>
              <p:spPr>
                <a:xfrm>
                  <a:off x="3017025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3"/>
                <p:cNvSpPr/>
                <p:nvPr/>
              </p:nvSpPr>
              <p:spPr>
                <a:xfrm>
                  <a:off x="297685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3"/>
                <p:cNvSpPr/>
                <p:nvPr/>
              </p:nvSpPr>
              <p:spPr>
                <a:xfrm>
                  <a:off x="29542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3"/>
                <p:cNvSpPr/>
                <p:nvPr/>
              </p:nvSpPr>
              <p:spPr>
                <a:xfrm>
                  <a:off x="29944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3"/>
                <p:cNvSpPr/>
                <p:nvPr/>
              </p:nvSpPr>
              <p:spPr>
                <a:xfrm>
                  <a:off x="2954300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6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8" y="503"/>
                        <a:pt x="748" y="310"/>
                      </a:cubicBezTo>
                      <a:cubicBezTo>
                        <a:pt x="748" y="144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3"/>
                <p:cNvSpPr/>
                <p:nvPr/>
              </p:nvSpPr>
              <p:spPr>
                <a:xfrm>
                  <a:off x="2994400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30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3"/>
                <p:cNvSpPr/>
                <p:nvPr/>
              </p:nvSpPr>
              <p:spPr>
                <a:xfrm>
                  <a:off x="29768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55" y="1"/>
                        <a:pt x="0" y="143"/>
                        <a:pt x="12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3"/>
                <p:cNvSpPr/>
                <p:nvPr/>
              </p:nvSpPr>
              <p:spPr>
                <a:xfrm>
                  <a:off x="29369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3"/>
                <p:cNvSpPr/>
                <p:nvPr/>
              </p:nvSpPr>
              <p:spPr>
                <a:xfrm>
                  <a:off x="29741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3"/>
                <p:cNvSpPr/>
                <p:nvPr/>
              </p:nvSpPr>
              <p:spPr>
                <a:xfrm>
                  <a:off x="29342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3"/>
                <p:cNvSpPr/>
                <p:nvPr/>
              </p:nvSpPr>
              <p:spPr>
                <a:xfrm>
                  <a:off x="3017025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3"/>
                <p:cNvSpPr/>
                <p:nvPr/>
              </p:nvSpPr>
              <p:spPr>
                <a:xfrm>
                  <a:off x="2977150" y="39247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10" y="322"/>
                      </a:cubicBezTo>
                      <a:cubicBezTo>
                        <a:pt x="488" y="322"/>
                        <a:pt x="631" y="179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3"/>
                <p:cNvSpPr/>
                <p:nvPr/>
              </p:nvSpPr>
              <p:spPr>
                <a:xfrm>
                  <a:off x="29542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3"/>
                <p:cNvSpPr/>
                <p:nvPr/>
              </p:nvSpPr>
              <p:spPr>
                <a:xfrm>
                  <a:off x="29944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3"/>
                <p:cNvSpPr/>
                <p:nvPr/>
              </p:nvSpPr>
              <p:spPr>
                <a:xfrm>
                  <a:off x="2954300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6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8" y="503"/>
                        <a:pt x="748" y="310"/>
                      </a:cubicBezTo>
                      <a:cubicBezTo>
                        <a:pt x="748" y="143"/>
                        <a:pt x="605" y="0"/>
                        <a:pt x="426" y="0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3"/>
                <p:cNvSpPr/>
                <p:nvPr/>
              </p:nvSpPr>
              <p:spPr>
                <a:xfrm>
                  <a:off x="299440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30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3"/>
                <p:cNvSpPr/>
                <p:nvPr/>
              </p:nvSpPr>
              <p:spPr>
                <a:xfrm>
                  <a:off x="2977150" y="4076900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5" y="0"/>
                        <a:pt x="274" y="3"/>
                        <a:pt x="250" y="9"/>
                      </a:cubicBezTo>
                      <a:cubicBezTo>
                        <a:pt x="96" y="33"/>
                        <a:pt x="0" y="164"/>
                        <a:pt x="0" y="319"/>
                      </a:cubicBezTo>
                      <a:lnTo>
                        <a:pt x="631" y="319"/>
                      </a:lnTo>
                      <a:cubicBezTo>
                        <a:pt x="631" y="164"/>
                        <a:pt x="524" y="33"/>
                        <a:pt x="381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3"/>
                <p:cNvSpPr/>
                <p:nvPr/>
              </p:nvSpPr>
              <p:spPr>
                <a:xfrm>
                  <a:off x="29369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7" y="24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3"/>
                <p:cNvSpPr/>
                <p:nvPr/>
              </p:nvSpPr>
              <p:spPr>
                <a:xfrm>
                  <a:off x="29741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3"/>
                <p:cNvSpPr/>
                <p:nvPr/>
              </p:nvSpPr>
              <p:spPr>
                <a:xfrm>
                  <a:off x="29342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3"/>
                <p:cNvSpPr/>
                <p:nvPr/>
              </p:nvSpPr>
              <p:spPr>
                <a:xfrm>
                  <a:off x="3017025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2"/>
                        <a:pt x="167" y="304"/>
                        <a:pt x="322" y="304"/>
                      </a:cubicBezTo>
                      <a:cubicBezTo>
                        <a:pt x="477" y="304"/>
                        <a:pt x="632" y="202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3"/>
                <p:cNvSpPr/>
                <p:nvPr/>
              </p:nvSpPr>
              <p:spPr>
                <a:xfrm>
                  <a:off x="2977150" y="40050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10" y="322"/>
                      </a:cubicBezTo>
                      <a:cubicBezTo>
                        <a:pt x="488" y="322"/>
                        <a:pt x="631" y="168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3"/>
                <p:cNvSpPr/>
                <p:nvPr/>
              </p:nvSpPr>
              <p:spPr>
                <a:xfrm>
                  <a:off x="29542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48"/>
                      </a:cubicBezTo>
                      <a:cubicBezTo>
                        <a:pt x="257" y="614"/>
                        <a:pt x="338" y="644"/>
                        <a:pt x="418" y="644"/>
                      </a:cubicBezTo>
                      <a:cubicBezTo>
                        <a:pt x="583" y="644"/>
                        <a:pt x="743" y="519"/>
                        <a:pt x="751" y="334"/>
                      </a:cubicBezTo>
                      <a:cubicBezTo>
                        <a:pt x="751" y="155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3"/>
                <p:cNvSpPr/>
                <p:nvPr/>
              </p:nvSpPr>
              <p:spPr>
                <a:xfrm>
                  <a:off x="29944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3"/>
                <p:cNvSpPr/>
                <p:nvPr/>
              </p:nvSpPr>
              <p:spPr>
                <a:xfrm>
                  <a:off x="2954025" y="4016675"/>
                  <a:ext cx="18975" cy="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7" extrusionOk="0">
                      <a:moveTo>
                        <a:pt x="423" y="1"/>
                      </a:moveTo>
                      <a:cubicBezTo>
                        <a:pt x="146" y="1"/>
                        <a:pt x="0" y="338"/>
                        <a:pt x="199" y="549"/>
                      </a:cubicBezTo>
                      <a:cubicBezTo>
                        <a:pt x="267" y="616"/>
                        <a:pt x="350" y="647"/>
                        <a:pt x="431" y="647"/>
                      </a:cubicBezTo>
                      <a:cubicBezTo>
                        <a:pt x="595" y="647"/>
                        <a:pt x="751" y="525"/>
                        <a:pt x="759" y="335"/>
                      </a:cubicBezTo>
                      <a:cubicBezTo>
                        <a:pt x="759" y="156"/>
                        <a:pt x="616" y="1"/>
                        <a:pt x="437" y="1"/>
                      </a:cubicBezTo>
                      <a:cubicBezTo>
                        <a:pt x="432" y="1"/>
                        <a:pt x="428" y="1"/>
                        <a:pt x="4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3"/>
                <p:cNvSpPr/>
                <p:nvPr/>
              </p:nvSpPr>
              <p:spPr>
                <a:xfrm>
                  <a:off x="29944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3"/>
                <p:cNvSpPr/>
                <p:nvPr/>
              </p:nvSpPr>
              <p:spPr>
                <a:xfrm>
                  <a:off x="2977150" y="4156975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5" y="0"/>
                        <a:pt x="274" y="3"/>
                        <a:pt x="250" y="9"/>
                      </a:cubicBezTo>
                      <a:cubicBezTo>
                        <a:pt x="96" y="45"/>
                        <a:pt x="0" y="176"/>
                        <a:pt x="0" y="319"/>
                      </a:cubicBezTo>
                      <a:lnTo>
                        <a:pt x="631" y="319"/>
                      </a:lnTo>
                      <a:cubicBezTo>
                        <a:pt x="631" y="176"/>
                        <a:pt x="524" y="45"/>
                        <a:pt x="381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3"/>
                <p:cNvSpPr/>
                <p:nvPr/>
              </p:nvSpPr>
              <p:spPr>
                <a:xfrm>
                  <a:off x="29369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3"/>
                <p:cNvSpPr/>
                <p:nvPr/>
              </p:nvSpPr>
              <p:spPr>
                <a:xfrm>
                  <a:off x="297425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3"/>
                <p:cNvSpPr/>
                <p:nvPr/>
              </p:nvSpPr>
              <p:spPr>
                <a:xfrm>
                  <a:off x="2934375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3"/>
                <p:cNvSpPr/>
                <p:nvPr/>
              </p:nvSpPr>
              <p:spPr>
                <a:xfrm>
                  <a:off x="3016575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9" y="1"/>
                      </a:moveTo>
                      <a:cubicBezTo>
                        <a:pt x="1" y="233"/>
                        <a:pt x="168" y="349"/>
                        <a:pt x="336" y="349"/>
                      </a:cubicBezTo>
                      <a:cubicBezTo>
                        <a:pt x="504" y="349"/>
                        <a:pt x="674" y="233"/>
                        <a:pt x="66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3"/>
                <p:cNvSpPr/>
                <p:nvPr/>
              </p:nvSpPr>
              <p:spPr>
                <a:xfrm>
                  <a:off x="297685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3"/>
                <p:cNvSpPr/>
                <p:nvPr/>
              </p:nvSpPr>
              <p:spPr>
                <a:xfrm>
                  <a:off x="29542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3"/>
                <p:cNvSpPr/>
                <p:nvPr/>
              </p:nvSpPr>
              <p:spPr>
                <a:xfrm>
                  <a:off x="299440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3"/>
                <p:cNvSpPr/>
                <p:nvPr/>
              </p:nvSpPr>
              <p:spPr>
                <a:xfrm>
                  <a:off x="29542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3"/>
                <p:cNvSpPr/>
                <p:nvPr/>
              </p:nvSpPr>
              <p:spPr>
                <a:xfrm>
                  <a:off x="29944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3"/>
                <p:cNvSpPr/>
                <p:nvPr/>
              </p:nvSpPr>
              <p:spPr>
                <a:xfrm>
                  <a:off x="2977150" y="42372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10" y="1"/>
                      </a:move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31" y="322"/>
                      </a:lnTo>
                      <a:cubicBezTo>
                        <a:pt x="631" y="144"/>
                        <a:pt x="488" y="1"/>
                        <a:pt x="31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3"/>
                <p:cNvSpPr/>
                <p:nvPr/>
              </p:nvSpPr>
              <p:spPr>
                <a:xfrm>
                  <a:off x="2936950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44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3"/>
                <p:cNvSpPr/>
                <p:nvPr/>
              </p:nvSpPr>
              <p:spPr>
                <a:xfrm>
                  <a:off x="29741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3"/>
                <p:cNvSpPr/>
                <p:nvPr/>
              </p:nvSpPr>
              <p:spPr>
                <a:xfrm>
                  <a:off x="29342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3"/>
                <p:cNvSpPr/>
                <p:nvPr/>
              </p:nvSpPr>
              <p:spPr>
                <a:xfrm>
                  <a:off x="3017025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3"/>
                <p:cNvSpPr/>
                <p:nvPr/>
              </p:nvSpPr>
              <p:spPr>
                <a:xfrm>
                  <a:off x="2977150" y="416492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10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3"/>
                <p:cNvSpPr/>
                <p:nvPr/>
              </p:nvSpPr>
              <p:spPr>
                <a:xfrm>
                  <a:off x="2953925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51" y="143"/>
                        <a:pt x="620" y="12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3"/>
                <p:cNvSpPr/>
                <p:nvPr/>
              </p:nvSpPr>
              <p:spPr>
                <a:xfrm>
                  <a:off x="299440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3"/>
                <p:cNvSpPr/>
                <p:nvPr/>
              </p:nvSpPr>
              <p:spPr>
                <a:xfrm>
                  <a:off x="29542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3"/>
                <p:cNvSpPr/>
                <p:nvPr/>
              </p:nvSpPr>
              <p:spPr>
                <a:xfrm>
                  <a:off x="299440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3"/>
                <p:cNvSpPr/>
                <p:nvPr/>
              </p:nvSpPr>
              <p:spPr>
                <a:xfrm>
                  <a:off x="2974175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3"/>
                <p:cNvSpPr/>
                <p:nvPr/>
              </p:nvSpPr>
              <p:spPr>
                <a:xfrm>
                  <a:off x="2937250" y="4276850"/>
                  <a:ext cx="17600" cy="1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453" extrusionOk="0">
                      <a:moveTo>
                        <a:pt x="310" y="0"/>
                      </a:moveTo>
                      <a:lnTo>
                        <a:pt x="310" y="12"/>
                      </a:lnTo>
                      <a:cubicBezTo>
                        <a:pt x="168" y="12"/>
                        <a:pt x="37" y="107"/>
                        <a:pt x="1" y="250"/>
                      </a:cubicBezTo>
                      <a:cubicBezTo>
                        <a:pt x="96" y="286"/>
                        <a:pt x="203" y="322"/>
                        <a:pt x="310" y="358"/>
                      </a:cubicBezTo>
                      <a:lnTo>
                        <a:pt x="608" y="453"/>
                      </a:lnTo>
                      <a:cubicBezTo>
                        <a:pt x="703" y="238"/>
                        <a:pt x="537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3"/>
                <p:cNvSpPr/>
                <p:nvPr/>
              </p:nvSpPr>
              <p:spPr>
                <a:xfrm>
                  <a:off x="3017025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3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3"/>
                <p:cNvSpPr/>
                <p:nvPr/>
              </p:nvSpPr>
              <p:spPr>
                <a:xfrm>
                  <a:off x="2977150" y="4245300"/>
                  <a:ext cx="158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0" extrusionOk="0">
                      <a:moveTo>
                        <a:pt x="0" y="0"/>
                      </a:moveTo>
                      <a:cubicBezTo>
                        <a:pt x="0" y="167"/>
                        <a:pt x="143" y="310"/>
                        <a:pt x="310" y="310"/>
                      </a:cubicBezTo>
                      <a:cubicBezTo>
                        <a:pt x="488" y="310"/>
                        <a:pt x="631" y="167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3"/>
                <p:cNvSpPr/>
                <p:nvPr/>
              </p:nvSpPr>
              <p:spPr>
                <a:xfrm>
                  <a:off x="3000375" y="4297075"/>
                  <a:ext cx="10725" cy="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121" extrusionOk="0">
                      <a:moveTo>
                        <a:pt x="191" y="1"/>
                      </a:moveTo>
                      <a:cubicBezTo>
                        <a:pt x="119" y="1"/>
                        <a:pt x="60" y="25"/>
                        <a:pt x="0" y="60"/>
                      </a:cubicBezTo>
                      <a:cubicBezTo>
                        <a:pt x="155" y="84"/>
                        <a:pt x="286" y="108"/>
                        <a:pt x="429" y="120"/>
                      </a:cubicBezTo>
                      <a:cubicBezTo>
                        <a:pt x="369" y="49"/>
                        <a:pt x="274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3"/>
                <p:cNvSpPr/>
                <p:nvPr/>
              </p:nvSpPr>
              <p:spPr>
                <a:xfrm>
                  <a:off x="295422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3"/>
                <p:cNvSpPr/>
                <p:nvPr/>
              </p:nvSpPr>
              <p:spPr>
                <a:xfrm>
                  <a:off x="299440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3"/>
                <p:cNvSpPr/>
                <p:nvPr/>
              </p:nvSpPr>
              <p:spPr>
                <a:xfrm>
                  <a:off x="28967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3"/>
                <p:cNvSpPr/>
                <p:nvPr/>
              </p:nvSpPr>
              <p:spPr>
                <a:xfrm>
                  <a:off x="285690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3"/>
                <p:cNvSpPr/>
                <p:nvPr/>
              </p:nvSpPr>
              <p:spPr>
                <a:xfrm>
                  <a:off x="2894100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50" y="0"/>
                      </a:moveTo>
                      <a:cubicBezTo>
                        <a:pt x="443" y="0"/>
                        <a:pt x="436" y="0"/>
                        <a:pt x="429" y="1"/>
                      </a:cubicBezTo>
                      <a:cubicBezTo>
                        <a:pt x="143" y="1"/>
                        <a:pt x="0" y="346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51" y="139"/>
                        <a:pt x="619" y="0"/>
                        <a:pt x="4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3"/>
                <p:cNvSpPr/>
                <p:nvPr/>
              </p:nvSpPr>
              <p:spPr>
                <a:xfrm>
                  <a:off x="28741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3"/>
                <p:cNvSpPr/>
                <p:nvPr/>
              </p:nvSpPr>
              <p:spPr>
                <a:xfrm>
                  <a:off x="29143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3"/>
                <p:cNvSpPr/>
                <p:nvPr/>
              </p:nvSpPr>
              <p:spPr>
                <a:xfrm>
                  <a:off x="2917900" y="3702375"/>
                  <a:ext cx="15225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406" extrusionOk="0">
                      <a:moveTo>
                        <a:pt x="584" y="0"/>
                      </a:moveTo>
                      <a:cubicBezTo>
                        <a:pt x="394" y="72"/>
                        <a:pt x="191" y="155"/>
                        <a:pt x="1" y="238"/>
                      </a:cubicBezTo>
                      <a:cubicBezTo>
                        <a:pt x="61" y="346"/>
                        <a:pt x="168" y="405"/>
                        <a:pt x="287" y="405"/>
                      </a:cubicBezTo>
                      <a:cubicBezTo>
                        <a:pt x="453" y="405"/>
                        <a:pt x="596" y="262"/>
                        <a:pt x="608" y="84"/>
                      </a:cubicBezTo>
                      <a:cubicBezTo>
                        <a:pt x="596" y="60"/>
                        <a:pt x="596" y="24"/>
                        <a:pt x="58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3"/>
                <p:cNvSpPr/>
                <p:nvPr/>
              </p:nvSpPr>
              <p:spPr>
                <a:xfrm>
                  <a:off x="28967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3"/>
                <p:cNvSpPr/>
                <p:nvPr/>
              </p:nvSpPr>
              <p:spPr>
                <a:xfrm>
                  <a:off x="28569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3"/>
                <p:cNvSpPr/>
                <p:nvPr/>
              </p:nvSpPr>
              <p:spPr>
                <a:xfrm>
                  <a:off x="2894175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90" y="643"/>
                        <a:pt x="748" y="515"/>
                        <a:pt x="748" y="322"/>
                      </a:cubicBezTo>
                      <a:cubicBezTo>
                        <a:pt x="748" y="143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3"/>
                <p:cNvSpPr/>
                <p:nvPr/>
              </p:nvSpPr>
              <p:spPr>
                <a:xfrm>
                  <a:off x="285430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3"/>
                <p:cNvSpPr/>
                <p:nvPr/>
              </p:nvSpPr>
              <p:spPr>
                <a:xfrm>
                  <a:off x="2936950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3" y="197"/>
                        <a:pt x="165" y="295"/>
                        <a:pt x="318" y="295"/>
                      </a:cubicBezTo>
                      <a:cubicBezTo>
                        <a:pt x="471" y="295"/>
                        <a:pt x="626" y="197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3"/>
                <p:cNvSpPr/>
                <p:nvPr/>
              </p:nvSpPr>
              <p:spPr>
                <a:xfrm>
                  <a:off x="28967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"/>
                <p:cNvSpPr/>
                <p:nvPr/>
              </p:nvSpPr>
              <p:spPr>
                <a:xfrm>
                  <a:off x="287415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"/>
                <p:cNvSpPr/>
                <p:nvPr/>
              </p:nvSpPr>
              <p:spPr>
                <a:xfrm>
                  <a:off x="2914050" y="381667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3"/>
                <p:cNvSpPr/>
                <p:nvPr/>
              </p:nvSpPr>
              <p:spPr>
                <a:xfrm>
                  <a:off x="287415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3"/>
                <p:cNvSpPr/>
                <p:nvPr/>
              </p:nvSpPr>
              <p:spPr>
                <a:xfrm>
                  <a:off x="2914050" y="37764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50" y="644"/>
                        <a:pt x="431" y="644"/>
                      </a:cubicBezTo>
                      <a:cubicBezTo>
                        <a:pt x="599" y="644"/>
                        <a:pt x="762" y="516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3"/>
                <p:cNvSpPr/>
                <p:nvPr/>
              </p:nvSpPr>
              <p:spPr>
                <a:xfrm>
                  <a:off x="289677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3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6" y="25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"/>
                <p:cNvSpPr/>
                <p:nvPr/>
              </p:nvSpPr>
              <p:spPr>
                <a:xfrm>
                  <a:off x="2856900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0" y="1"/>
                      </a:moveTo>
                      <a:cubicBezTo>
                        <a:pt x="298" y="1"/>
                        <a:pt x="274" y="4"/>
                        <a:pt x="250" y="10"/>
                      </a:cubicBezTo>
                      <a:cubicBezTo>
                        <a:pt x="107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81" y="10"/>
                      </a:cubicBezTo>
                      <a:cubicBezTo>
                        <a:pt x="363" y="4"/>
                        <a:pt x="342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"/>
                <p:cNvSpPr/>
                <p:nvPr/>
              </p:nvSpPr>
              <p:spPr>
                <a:xfrm>
                  <a:off x="289410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3"/>
                <p:cNvSpPr/>
                <p:nvPr/>
              </p:nvSpPr>
              <p:spPr>
                <a:xfrm>
                  <a:off x="28542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"/>
                <p:cNvSpPr/>
                <p:nvPr/>
              </p:nvSpPr>
              <p:spPr>
                <a:xfrm>
                  <a:off x="293695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"/>
                <p:cNvSpPr/>
                <p:nvPr/>
              </p:nvSpPr>
              <p:spPr>
                <a:xfrm>
                  <a:off x="28967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"/>
                <p:cNvSpPr/>
                <p:nvPr/>
              </p:nvSpPr>
              <p:spPr>
                <a:xfrm>
                  <a:off x="287415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"/>
                <p:cNvSpPr/>
                <p:nvPr/>
              </p:nvSpPr>
              <p:spPr>
                <a:xfrm>
                  <a:off x="2914050" y="389675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"/>
                <p:cNvSpPr/>
                <p:nvPr/>
              </p:nvSpPr>
              <p:spPr>
                <a:xfrm>
                  <a:off x="2874150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29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"/>
                <p:cNvSpPr/>
                <p:nvPr/>
              </p:nvSpPr>
              <p:spPr>
                <a:xfrm>
                  <a:off x="2914425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1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35" y="144"/>
                        <a:pt x="592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"/>
                <p:cNvSpPr/>
                <p:nvPr/>
              </p:nvSpPr>
              <p:spPr>
                <a:xfrm>
                  <a:off x="28967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"/>
                <p:cNvSpPr/>
                <p:nvPr/>
              </p:nvSpPr>
              <p:spPr>
                <a:xfrm>
                  <a:off x="28569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"/>
                <p:cNvSpPr/>
                <p:nvPr/>
              </p:nvSpPr>
              <p:spPr>
                <a:xfrm>
                  <a:off x="28941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"/>
                <p:cNvSpPr/>
                <p:nvPr/>
              </p:nvSpPr>
              <p:spPr>
                <a:xfrm>
                  <a:off x="28542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2" y="548"/>
                      </a:cubicBezTo>
                      <a:cubicBezTo>
                        <a:pt x="268" y="613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3"/>
                <p:cNvSpPr/>
                <p:nvPr/>
              </p:nvSpPr>
              <p:spPr>
                <a:xfrm>
                  <a:off x="293695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3"/>
                <p:cNvSpPr/>
                <p:nvPr/>
              </p:nvSpPr>
              <p:spPr>
                <a:xfrm>
                  <a:off x="28967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3"/>
                <p:cNvSpPr/>
                <p:nvPr/>
              </p:nvSpPr>
              <p:spPr>
                <a:xfrm>
                  <a:off x="287415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3"/>
                <p:cNvSpPr/>
                <p:nvPr/>
              </p:nvSpPr>
              <p:spPr>
                <a:xfrm>
                  <a:off x="2914050" y="397680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50" y="643"/>
                        <a:pt x="431" y="643"/>
                      </a:cubicBezTo>
                      <a:cubicBezTo>
                        <a:pt x="599" y="643"/>
                        <a:pt x="762" y="516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"/>
                <p:cNvSpPr/>
                <p:nvPr/>
              </p:nvSpPr>
              <p:spPr>
                <a:xfrm>
                  <a:off x="287415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"/>
                <p:cNvSpPr/>
                <p:nvPr/>
              </p:nvSpPr>
              <p:spPr>
                <a:xfrm>
                  <a:off x="2914425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1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35" y="143"/>
                        <a:pt x="592" y="0"/>
                        <a:pt x="426" y="0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3"/>
                <p:cNvSpPr/>
                <p:nvPr/>
              </p:nvSpPr>
              <p:spPr>
                <a:xfrm>
                  <a:off x="289677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6" y="24"/>
                        <a:pt x="3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3"/>
                <p:cNvSpPr/>
                <p:nvPr/>
              </p:nvSpPr>
              <p:spPr>
                <a:xfrm>
                  <a:off x="2856900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7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81" y="9"/>
                      </a:cubicBezTo>
                      <a:cubicBezTo>
                        <a:pt x="363" y="3"/>
                        <a:pt x="342" y="0"/>
                        <a:pt x="3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3"/>
                <p:cNvSpPr/>
                <p:nvPr/>
              </p:nvSpPr>
              <p:spPr>
                <a:xfrm>
                  <a:off x="28941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3"/>
                <p:cNvSpPr/>
                <p:nvPr/>
              </p:nvSpPr>
              <p:spPr>
                <a:xfrm>
                  <a:off x="28542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9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3"/>
                <p:cNvSpPr/>
                <p:nvPr/>
              </p:nvSpPr>
              <p:spPr>
                <a:xfrm>
                  <a:off x="293695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2"/>
                        <a:pt x="165" y="304"/>
                        <a:pt x="318" y="304"/>
                      </a:cubicBezTo>
                      <a:cubicBezTo>
                        <a:pt x="471" y="304"/>
                        <a:pt x="626" y="202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3"/>
                <p:cNvSpPr/>
                <p:nvPr/>
              </p:nvSpPr>
              <p:spPr>
                <a:xfrm>
                  <a:off x="289677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501" y="322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3"/>
                <p:cNvSpPr/>
                <p:nvPr/>
              </p:nvSpPr>
              <p:spPr>
                <a:xfrm>
                  <a:off x="28741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3"/>
                <p:cNvSpPr/>
                <p:nvPr/>
              </p:nvSpPr>
              <p:spPr>
                <a:xfrm>
                  <a:off x="29143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4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3"/>
                <p:cNvSpPr/>
                <p:nvPr/>
              </p:nvSpPr>
              <p:spPr>
                <a:xfrm>
                  <a:off x="287415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3"/>
                <p:cNvSpPr/>
                <p:nvPr/>
              </p:nvSpPr>
              <p:spPr>
                <a:xfrm>
                  <a:off x="2914050" y="40167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3"/>
                <p:cNvSpPr/>
                <p:nvPr/>
              </p:nvSpPr>
              <p:spPr>
                <a:xfrm>
                  <a:off x="289677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6" y="36"/>
                        <a:pt x="3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3"/>
                <p:cNvSpPr/>
                <p:nvPr/>
              </p:nvSpPr>
              <p:spPr>
                <a:xfrm>
                  <a:off x="2856900" y="4156975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7" y="45"/>
                        <a:pt x="0" y="176"/>
                        <a:pt x="0" y="319"/>
                      </a:cubicBezTo>
                      <a:lnTo>
                        <a:pt x="643" y="319"/>
                      </a:lnTo>
                      <a:cubicBezTo>
                        <a:pt x="643" y="176"/>
                        <a:pt x="536" y="45"/>
                        <a:pt x="381" y="9"/>
                      </a:cubicBezTo>
                      <a:cubicBezTo>
                        <a:pt x="363" y="3"/>
                        <a:pt x="342" y="0"/>
                        <a:pt x="3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3"/>
                <p:cNvSpPr/>
                <p:nvPr/>
              </p:nvSpPr>
              <p:spPr>
                <a:xfrm>
                  <a:off x="289417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90" y="643"/>
                        <a:pt x="748" y="515"/>
                        <a:pt x="748" y="322"/>
                      </a:cubicBezTo>
                      <a:cubicBezTo>
                        <a:pt x="748" y="143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3"/>
                <p:cNvSpPr/>
                <p:nvPr/>
              </p:nvSpPr>
              <p:spPr>
                <a:xfrm>
                  <a:off x="285430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3"/>
                <p:cNvSpPr/>
                <p:nvPr/>
              </p:nvSpPr>
              <p:spPr>
                <a:xfrm>
                  <a:off x="2936525" y="4084850"/>
                  <a:ext cx="1682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350" extrusionOk="0">
                      <a:moveTo>
                        <a:pt x="18" y="1"/>
                      </a:moveTo>
                      <a:cubicBezTo>
                        <a:pt x="0" y="233"/>
                        <a:pt x="167" y="349"/>
                        <a:pt x="335" y="349"/>
                      </a:cubicBezTo>
                      <a:cubicBezTo>
                        <a:pt x="503" y="349"/>
                        <a:pt x="673" y="233"/>
                        <a:pt x="66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3"/>
                <p:cNvSpPr/>
                <p:nvPr/>
              </p:nvSpPr>
              <p:spPr>
                <a:xfrm>
                  <a:off x="28967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3"/>
                <p:cNvSpPr/>
                <p:nvPr/>
              </p:nvSpPr>
              <p:spPr>
                <a:xfrm>
                  <a:off x="28741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3"/>
                <p:cNvSpPr/>
                <p:nvPr/>
              </p:nvSpPr>
              <p:spPr>
                <a:xfrm>
                  <a:off x="29143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3"/>
                <p:cNvSpPr/>
                <p:nvPr/>
              </p:nvSpPr>
              <p:spPr>
                <a:xfrm>
                  <a:off x="287415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3"/>
                <p:cNvSpPr/>
                <p:nvPr/>
              </p:nvSpPr>
              <p:spPr>
                <a:xfrm>
                  <a:off x="2914050" y="409705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4" y="644"/>
                        <a:pt x="754" y="516"/>
                        <a:pt x="762" y="322"/>
                      </a:cubicBezTo>
                      <a:cubicBezTo>
                        <a:pt x="762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3"/>
                <p:cNvSpPr/>
                <p:nvPr/>
              </p:nvSpPr>
              <p:spPr>
                <a:xfrm>
                  <a:off x="28967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44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3"/>
                <p:cNvSpPr/>
                <p:nvPr/>
              </p:nvSpPr>
              <p:spPr>
                <a:xfrm>
                  <a:off x="2858375" y="4237250"/>
                  <a:ext cx="146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323" extrusionOk="0">
                      <a:moveTo>
                        <a:pt x="263" y="1"/>
                      </a:moveTo>
                      <a:cubicBezTo>
                        <a:pt x="156" y="1"/>
                        <a:pt x="60" y="48"/>
                        <a:pt x="1" y="132"/>
                      </a:cubicBezTo>
                      <a:lnTo>
                        <a:pt x="251" y="322"/>
                      </a:lnTo>
                      <a:lnTo>
                        <a:pt x="584" y="322"/>
                      </a:lnTo>
                      <a:cubicBezTo>
                        <a:pt x="584" y="144"/>
                        <a:pt x="441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3"/>
                <p:cNvSpPr/>
                <p:nvPr/>
              </p:nvSpPr>
              <p:spPr>
                <a:xfrm>
                  <a:off x="289410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3"/>
                <p:cNvSpPr/>
                <p:nvPr/>
              </p:nvSpPr>
              <p:spPr>
                <a:xfrm>
                  <a:off x="285422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3"/>
                <p:cNvSpPr/>
                <p:nvPr/>
              </p:nvSpPr>
              <p:spPr>
                <a:xfrm>
                  <a:off x="293695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3"/>
                <p:cNvSpPr/>
                <p:nvPr/>
              </p:nvSpPr>
              <p:spPr>
                <a:xfrm>
                  <a:off x="28967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3"/>
                <p:cNvSpPr/>
                <p:nvPr/>
              </p:nvSpPr>
              <p:spPr>
                <a:xfrm>
                  <a:off x="287415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3"/>
                <p:cNvSpPr/>
                <p:nvPr/>
              </p:nvSpPr>
              <p:spPr>
                <a:xfrm>
                  <a:off x="2914050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3"/>
                <p:cNvSpPr/>
                <p:nvPr/>
              </p:nvSpPr>
              <p:spPr>
                <a:xfrm>
                  <a:off x="287415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3"/>
                <p:cNvSpPr/>
                <p:nvPr/>
              </p:nvSpPr>
              <p:spPr>
                <a:xfrm>
                  <a:off x="2914050" y="417712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8"/>
                      </a:cubicBezTo>
                      <a:cubicBezTo>
                        <a:pt x="268" y="614"/>
                        <a:pt x="350" y="643"/>
                        <a:pt x="431" y="643"/>
                      </a:cubicBezTo>
                      <a:cubicBezTo>
                        <a:pt x="599" y="643"/>
                        <a:pt x="762" y="515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3"/>
                <p:cNvSpPr/>
                <p:nvPr/>
              </p:nvSpPr>
              <p:spPr>
                <a:xfrm>
                  <a:off x="2936950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3" y="197"/>
                        <a:pt x="165" y="295"/>
                        <a:pt x="318" y="295"/>
                      </a:cubicBezTo>
                      <a:cubicBezTo>
                        <a:pt x="471" y="295"/>
                        <a:pt x="626" y="197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3"/>
                <p:cNvSpPr/>
                <p:nvPr/>
              </p:nvSpPr>
              <p:spPr>
                <a:xfrm>
                  <a:off x="2896775" y="42453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22" y="310"/>
                      </a:cubicBezTo>
                      <a:cubicBezTo>
                        <a:pt x="501" y="310"/>
                        <a:pt x="644" y="167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3"/>
                <p:cNvSpPr/>
                <p:nvPr/>
              </p:nvSpPr>
              <p:spPr>
                <a:xfrm>
                  <a:off x="2883375" y="4257200"/>
                  <a:ext cx="8975" cy="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15" extrusionOk="0">
                      <a:moveTo>
                        <a:pt x="1" y="1"/>
                      </a:moveTo>
                      <a:cubicBezTo>
                        <a:pt x="120" y="72"/>
                        <a:pt x="239" y="143"/>
                        <a:pt x="358" y="215"/>
                      </a:cubicBezTo>
                      <a:cubicBezTo>
                        <a:pt x="322" y="84"/>
                        <a:pt x="191" y="1"/>
                        <a:pt x="6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3"/>
                <p:cNvSpPr/>
                <p:nvPr/>
              </p:nvSpPr>
              <p:spPr>
                <a:xfrm>
                  <a:off x="291435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3"/>
                <p:cNvSpPr/>
                <p:nvPr/>
              </p:nvSpPr>
              <p:spPr>
                <a:xfrm>
                  <a:off x="2832475" y="3764275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3" y="1"/>
                      </a:move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3"/>
                <p:cNvSpPr/>
                <p:nvPr/>
              </p:nvSpPr>
              <p:spPr>
                <a:xfrm>
                  <a:off x="2846475" y="3747900"/>
                  <a:ext cx="5675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80" extrusionOk="0">
                      <a:moveTo>
                        <a:pt x="227" y="1"/>
                      </a:moveTo>
                      <a:lnTo>
                        <a:pt x="227" y="1"/>
                      </a:lnTo>
                      <a:cubicBezTo>
                        <a:pt x="143" y="61"/>
                        <a:pt x="72" y="120"/>
                        <a:pt x="0" y="180"/>
                      </a:cubicBezTo>
                      <a:cubicBezTo>
                        <a:pt x="96" y="156"/>
                        <a:pt x="179" y="96"/>
                        <a:pt x="2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3"/>
                <p:cNvSpPr/>
                <p:nvPr/>
              </p:nvSpPr>
              <p:spPr>
                <a:xfrm>
                  <a:off x="28167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3"/>
                <p:cNvSpPr/>
                <p:nvPr/>
              </p:nvSpPr>
              <p:spPr>
                <a:xfrm>
                  <a:off x="27768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3"/>
                <p:cNvSpPr/>
                <p:nvPr/>
              </p:nvSpPr>
              <p:spPr>
                <a:xfrm>
                  <a:off x="2814125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3"/>
                <p:cNvSpPr/>
                <p:nvPr/>
              </p:nvSpPr>
              <p:spPr>
                <a:xfrm>
                  <a:off x="285690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3"/>
                <p:cNvSpPr/>
                <p:nvPr/>
              </p:nvSpPr>
              <p:spPr>
                <a:xfrm>
                  <a:off x="2824150" y="3764575"/>
                  <a:ext cx="865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23" extrusionOk="0">
                      <a:moveTo>
                        <a:pt x="334" y="1"/>
                      </a:moveTo>
                      <a:cubicBezTo>
                        <a:pt x="227" y="108"/>
                        <a:pt x="108" y="215"/>
                        <a:pt x="1" y="322"/>
                      </a:cubicBezTo>
                      <a:lnTo>
                        <a:pt x="24" y="322"/>
                      </a:lnTo>
                      <a:cubicBezTo>
                        <a:pt x="203" y="322"/>
                        <a:pt x="346" y="179"/>
                        <a:pt x="34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3"/>
                <p:cNvSpPr/>
                <p:nvPr/>
              </p:nvSpPr>
              <p:spPr>
                <a:xfrm>
                  <a:off x="2794075" y="3816675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3"/>
                <p:cNvSpPr/>
                <p:nvPr/>
              </p:nvSpPr>
              <p:spPr>
                <a:xfrm>
                  <a:off x="283397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3"/>
                <p:cNvSpPr/>
                <p:nvPr/>
              </p:nvSpPr>
              <p:spPr>
                <a:xfrm>
                  <a:off x="2806000" y="3784525"/>
                  <a:ext cx="6875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22" extrusionOk="0">
                      <a:moveTo>
                        <a:pt x="274" y="0"/>
                      </a:moveTo>
                      <a:lnTo>
                        <a:pt x="274" y="0"/>
                      </a:lnTo>
                      <a:cubicBezTo>
                        <a:pt x="179" y="108"/>
                        <a:pt x="84" y="215"/>
                        <a:pt x="0" y="322"/>
                      </a:cubicBezTo>
                      <a:cubicBezTo>
                        <a:pt x="155" y="298"/>
                        <a:pt x="274" y="167"/>
                        <a:pt x="27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3"/>
                <p:cNvSpPr/>
                <p:nvPr/>
              </p:nvSpPr>
              <p:spPr>
                <a:xfrm>
                  <a:off x="283397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3"/>
                <p:cNvSpPr/>
                <p:nvPr/>
              </p:nvSpPr>
              <p:spPr>
                <a:xfrm>
                  <a:off x="2816700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4" y="1"/>
                      </a:moveTo>
                      <a:cubicBezTo>
                        <a:pt x="301" y="1"/>
                        <a:pt x="281" y="4"/>
                        <a:pt x="263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4"/>
                        <a:pt x="394" y="10"/>
                      </a:cubicBezTo>
                      <a:cubicBezTo>
                        <a:pt x="370" y="4"/>
                        <a:pt x="346" y="1"/>
                        <a:pt x="32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5" name="Google Shape;995;p3"/>
                <p:cNvSpPr/>
                <p:nvPr/>
              </p:nvSpPr>
              <p:spPr>
                <a:xfrm>
                  <a:off x="277682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0" y="1"/>
                      </a:moveTo>
                      <a:cubicBezTo>
                        <a:pt x="108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8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3"/>
                <p:cNvSpPr/>
                <p:nvPr/>
              </p:nvSpPr>
              <p:spPr>
                <a:xfrm>
                  <a:off x="28140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3"/>
                <p:cNvSpPr/>
                <p:nvPr/>
              </p:nvSpPr>
              <p:spPr>
                <a:xfrm>
                  <a:off x="27741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3"/>
                <p:cNvSpPr/>
                <p:nvPr/>
              </p:nvSpPr>
              <p:spPr>
                <a:xfrm>
                  <a:off x="285690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3"/>
                <p:cNvSpPr/>
                <p:nvPr/>
              </p:nvSpPr>
              <p:spPr>
                <a:xfrm>
                  <a:off x="281670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3"/>
                <p:cNvSpPr/>
                <p:nvPr/>
              </p:nvSpPr>
              <p:spPr>
                <a:xfrm>
                  <a:off x="2794075" y="389675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3"/>
                <p:cNvSpPr/>
                <p:nvPr/>
              </p:nvSpPr>
              <p:spPr>
                <a:xfrm>
                  <a:off x="283397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3"/>
                <p:cNvSpPr/>
                <p:nvPr/>
              </p:nvSpPr>
              <p:spPr>
                <a:xfrm>
                  <a:off x="2794075" y="3856825"/>
                  <a:ext cx="18800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33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3"/>
                <p:cNvSpPr/>
                <p:nvPr/>
              </p:nvSpPr>
              <p:spPr>
                <a:xfrm>
                  <a:off x="2834350" y="3856850"/>
                  <a:ext cx="18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188" y="536"/>
                      </a:cubicBezTo>
                      <a:cubicBezTo>
                        <a:pt x="253" y="602"/>
                        <a:pt x="334" y="631"/>
                        <a:pt x="413" y="631"/>
                      </a:cubicBezTo>
                      <a:cubicBezTo>
                        <a:pt x="578" y="631"/>
                        <a:pt x="736" y="503"/>
                        <a:pt x="736" y="310"/>
                      </a:cubicBezTo>
                      <a:cubicBezTo>
                        <a:pt x="736" y="144"/>
                        <a:pt x="593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3"/>
                <p:cNvSpPr/>
                <p:nvPr/>
              </p:nvSpPr>
              <p:spPr>
                <a:xfrm>
                  <a:off x="28167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3"/>
                <p:cNvSpPr/>
                <p:nvPr/>
              </p:nvSpPr>
              <p:spPr>
                <a:xfrm>
                  <a:off x="27768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3"/>
                <p:cNvSpPr/>
                <p:nvPr/>
              </p:nvSpPr>
              <p:spPr>
                <a:xfrm>
                  <a:off x="28140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3"/>
                <p:cNvSpPr/>
                <p:nvPr/>
              </p:nvSpPr>
              <p:spPr>
                <a:xfrm>
                  <a:off x="27741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8" name="Google Shape;1008;p3"/>
                <p:cNvSpPr/>
                <p:nvPr/>
              </p:nvSpPr>
              <p:spPr>
                <a:xfrm>
                  <a:off x="285690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9" name="Google Shape;1009;p3"/>
                <p:cNvSpPr/>
                <p:nvPr/>
              </p:nvSpPr>
              <p:spPr>
                <a:xfrm>
                  <a:off x="281670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3"/>
                <p:cNvSpPr/>
                <p:nvPr/>
              </p:nvSpPr>
              <p:spPr>
                <a:xfrm>
                  <a:off x="2794075" y="397680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3"/>
                <p:cNvSpPr/>
                <p:nvPr/>
              </p:nvSpPr>
              <p:spPr>
                <a:xfrm>
                  <a:off x="283397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3"/>
                <p:cNvSpPr/>
                <p:nvPr/>
              </p:nvSpPr>
              <p:spPr>
                <a:xfrm>
                  <a:off x="2794075" y="3936900"/>
                  <a:ext cx="18800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33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3"/>
                <p:cNvSpPr/>
                <p:nvPr/>
              </p:nvSpPr>
              <p:spPr>
                <a:xfrm>
                  <a:off x="2834350" y="3936925"/>
                  <a:ext cx="18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188" y="536"/>
                      </a:cubicBezTo>
                      <a:cubicBezTo>
                        <a:pt x="253" y="602"/>
                        <a:pt x="334" y="631"/>
                        <a:pt x="413" y="631"/>
                      </a:cubicBezTo>
                      <a:cubicBezTo>
                        <a:pt x="578" y="631"/>
                        <a:pt x="736" y="503"/>
                        <a:pt x="736" y="310"/>
                      </a:cubicBezTo>
                      <a:cubicBezTo>
                        <a:pt x="736" y="143"/>
                        <a:pt x="593" y="0"/>
                        <a:pt x="426" y="0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3"/>
                <p:cNvSpPr/>
                <p:nvPr/>
              </p:nvSpPr>
              <p:spPr>
                <a:xfrm>
                  <a:off x="2816700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4" y="0"/>
                      </a:moveTo>
                      <a:cubicBezTo>
                        <a:pt x="301" y="0"/>
                        <a:pt x="281" y="3"/>
                        <a:pt x="263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3"/>
                        <a:pt x="394" y="9"/>
                      </a:cubicBezTo>
                      <a:cubicBezTo>
                        <a:pt x="370" y="3"/>
                        <a:pt x="346" y="0"/>
                        <a:pt x="32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3"/>
                <p:cNvSpPr/>
                <p:nvPr/>
              </p:nvSpPr>
              <p:spPr>
                <a:xfrm>
                  <a:off x="277682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8" y="24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3"/>
                <p:cNvSpPr/>
                <p:nvPr/>
              </p:nvSpPr>
              <p:spPr>
                <a:xfrm>
                  <a:off x="28140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3"/>
                <p:cNvSpPr/>
                <p:nvPr/>
              </p:nvSpPr>
              <p:spPr>
                <a:xfrm>
                  <a:off x="277415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3"/>
                <p:cNvSpPr/>
                <p:nvPr/>
              </p:nvSpPr>
              <p:spPr>
                <a:xfrm>
                  <a:off x="2856900" y="400480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4"/>
                        <a:pt x="161" y="322"/>
                        <a:pt x="322" y="322"/>
                      </a:cubicBezTo>
                      <a:cubicBezTo>
                        <a:pt x="482" y="322"/>
                        <a:pt x="643" y="214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3"/>
                <p:cNvSpPr/>
                <p:nvPr/>
              </p:nvSpPr>
              <p:spPr>
                <a:xfrm>
                  <a:off x="2816700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501" y="311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3"/>
                <p:cNvSpPr/>
                <p:nvPr/>
              </p:nvSpPr>
              <p:spPr>
                <a:xfrm>
                  <a:off x="2794075" y="4056875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51" y="644"/>
                        <a:pt x="430" y="644"/>
                      </a:cubicBezTo>
                      <a:cubicBezTo>
                        <a:pt x="594" y="644"/>
                        <a:pt x="751" y="519"/>
                        <a:pt x="751" y="334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3"/>
                <p:cNvSpPr/>
                <p:nvPr/>
              </p:nvSpPr>
              <p:spPr>
                <a:xfrm>
                  <a:off x="2834275" y="405687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191" y="548"/>
                      </a:cubicBezTo>
                      <a:cubicBezTo>
                        <a:pt x="256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3"/>
                <p:cNvSpPr/>
                <p:nvPr/>
              </p:nvSpPr>
              <p:spPr>
                <a:xfrm>
                  <a:off x="2794075" y="401670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0" y="643"/>
                      </a:cubicBezTo>
                      <a:cubicBezTo>
                        <a:pt x="594" y="643"/>
                        <a:pt x="751" y="518"/>
                        <a:pt x="751" y="334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3"/>
                <p:cNvSpPr/>
                <p:nvPr/>
              </p:nvSpPr>
              <p:spPr>
                <a:xfrm>
                  <a:off x="283397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3"/>
                <p:cNvSpPr/>
                <p:nvPr/>
              </p:nvSpPr>
              <p:spPr>
                <a:xfrm>
                  <a:off x="281670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3"/>
                <p:cNvSpPr/>
                <p:nvPr/>
              </p:nvSpPr>
              <p:spPr>
                <a:xfrm>
                  <a:off x="2781300" y="4157200"/>
                  <a:ext cx="116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310" extrusionOk="0">
                      <a:moveTo>
                        <a:pt x="71" y="0"/>
                      </a:moveTo>
                      <a:cubicBezTo>
                        <a:pt x="48" y="0"/>
                        <a:pt x="24" y="12"/>
                        <a:pt x="0" y="24"/>
                      </a:cubicBezTo>
                      <a:cubicBezTo>
                        <a:pt x="48" y="95"/>
                        <a:pt x="95" y="179"/>
                        <a:pt x="143" y="238"/>
                      </a:cubicBezTo>
                      <a:cubicBezTo>
                        <a:pt x="155" y="262"/>
                        <a:pt x="179" y="286"/>
                        <a:pt x="191" y="310"/>
                      </a:cubicBezTo>
                      <a:lnTo>
                        <a:pt x="464" y="310"/>
                      </a:lnTo>
                      <a:cubicBezTo>
                        <a:pt x="464" y="167"/>
                        <a:pt x="357" y="36"/>
                        <a:pt x="20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" name="Google Shape;1026;p3"/>
                <p:cNvSpPr/>
                <p:nvPr/>
              </p:nvSpPr>
              <p:spPr>
                <a:xfrm>
                  <a:off x="2814125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" name="Google Shape;1027;p3"/>
                <p:cNvSpPr/>
                <p:nvPr/>
              </p:nvSpPr>
              <p:spPr>
                <a:xfrm>
                  <a:off x="277422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8" name="Google Shape;1028;p3"/>
                <p:cNvSpPr/>
                <p:nvPr/>
              </p:nvSpPr>
              <p:spPr>
                <a:xfrm>
                  <a:off x="285690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9" name="Google Shape;1029;p3"/>
                <p:cNvSpPr/>
                <p:nvPr/>
              </p:nvSpPr>
              <p:spPr>
                <a:xfrm>
                  <a:off x="281670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3"/>
                <p:cNvSpPr/>
                <p:nvPr/>
              </p:nvSpPr>
              <p:spPr>
                <a:xfrm>
                  <a:off x="2794075" y="413695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1" name="Google Shape;1031;p3"/>
                <p:cNvSpPr/>
                <p:nvPr/>
              </p:nvSpPr>
              <p:spPr>
                <a:xfrm>
                  <a:off x="2834275" y="4136950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191" y="548"/>
                      </a:cubicBezTo>
                      <a:cubicBezTo>
                        <a:pt x="256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2" name="Google Shape;1032;p3"/>
                <p:cNvSpPr/>
                <p:nvPr/>
              </p:nvSpPr>
              <p:spPr>
                <a:xfrm>
                  <a:off x="2794075" y="409705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3"/>
                <p:cNvSpPr/>
                <p:nvPr/>
              </p:nvSpPr>
              <p:spPr>
                <a:xfrm>
                  <a:off x="283397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3"/>
                <p:cNvSpPr/>
                <p:nvPr/>
              </p:nvSpPr>
              <p:spPr>
                <a:xfrm>
                  <a:off x="2817000" y="419707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310" y="0"/>
                      </a:moveTo>
                      <a:cubicBezTo>
                        <a:pt x="156" y="0"/>
                        <a:pt x="25" y="108"/>
                        <a:pt x="1" y="262"/>
                      </a:cubicBezTo>
                      <a:cubicBezTo>
                        <a:pt x="120" y="393"/>
                        <a:pt x="239" y="512"/>
                        <a:pt x="358" y="632"/>
                      </a:cubicBezTo>
                      <a:cubicBezTo>
                        <a:pt x="751" y="572"/>
                        <a:pt x="703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"/>
                <p:cNvSpPr/>
                <p:nvPr/>
              </p:nvSpPr>
              <p:spPr>
                <a:xfrm>
                  <a:off x="285690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"/>
                <p:cNvSpPr/>
                <p:nvPr/>
              </p:nvSpPr>
              <p:spPr>
                <a:xfrm>
                  <a:off x="281670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"/>
                <p:cNvSpPr/>
                <p:nvPr/>
              </p:nvSpPr>
              <p:spPr>
                <a:xfrm>
                  <a:off x="2786050" y="4164925"/>
                  <a:ext cx="6875" cy="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39" extrusionOk="0">
                      <a:moveTo>
                        <a:pt x="1" y="1"/>
                      </a:moveTo>
                      <a:cubicBezTo>
                        <a:pt x="60" y="84"/>
                        <a:pt x="108" y="167"/>
                        <a:pt x="167" y="239"/>
                      </a:cubicBezTo>
                      <a:cubicBezTo>
                        <a:pt x="227" y="179"/>
                        <a:pt x="274" y="96"/>
                        <a:pt x="2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"/>
                <p:cNvSpPr/>
                <p:nvPr/>
              </p:nvSpPr>
              <p:spPr>
                <a:xfrm>
                  <a:off x="2836950" y="4217025"/>
                  <a:ext cx="19075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20" extrusionOk="0">
                      <a:moveTo>
                        <a:pt x="322" y="0"/>
                      </a:moveTo>
                      <a:cubicBezTo>
                        <a:pt x="167" y="0"/>
                        <a:pt x="36" y="107"/>
                        <a:pt x="0" y="250"/>
                      </a:cubicBezTo>
                      <a:cubicBezTo>
                        <a:pt x="155" y="381"/>
                        <a:pt x="298" y="500"/>
                        <a:pt x="441" y="619"/>
                      </a:cubicBezTo>
                      <a:cubicBezTo>
                        <a:pt x="762" y="488"/>
                        <a:pt x="667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"/>
                <p:cNvSpPr/>
                <p:nvPr/>
              </p:nvSpPr>
              <p:spPr>
                <a:xfrm>
                  <a:off x="2797950" y="4177125"/>
                  <a:ext cx="1790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620" extrusionOk="0">
                      <a:moveTo>
                        <a:pt x="275" y="1"/>
                      </a:moveTo>
                      <a:cubicBezTo>
                        <a:pt x="156" y="1"/>
                        <a:pt x="48" y="60"/>
                        <a:pt x="1" y="167"/>
                      </a:cubicBezTo>
                      <a:cubicBezTo>
                        <a:pt x="120" y="310"/>
                        <a:pt x="239" y="477"/>
                        <a:pt x="370" y="620"/>
                      </a:cubicBezTo>
                      <a:cubicBezTo>
                        <a:pt x="715" y="513"/>
                        <a:pt x="644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"/>
                <p:cNvSpPr/>
                <p:nvPr/>
              </p:nvSpPr>
              <p:spPr>
                <a:xfrm>
                  <a:off x="283397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"/>
                <p:cNvSpPr/>
                <p:nvPr/>
              </p:nvSpPr>
              <p:spPr>
                <a:xfrm>
                  <a:off x="2864625" y="4245000"/>
                  <a:ext cx="8375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191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3" y="12"/>
                      </a:lnTo>
                      <a:cubicBezTo>
                        <a:pt x="96" y="72"/>
                        <a:pt x="179" y="131"/>
                        <a:pt x="275" y="191"/>
                      </a:cubicBezTo>
                      <a:cubicBezTo>
                        <a:pt x="310" y="131"/>
                        <a:pt x="334" y="72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"/>
                <p:cNvSpPr/>
                <p:nvPr/>
              </p:nvSpPr>
              <p:spPr>
                <a:xfrm>
                  <a:off x="2740500" y="3916975"/>
                  <a:ext cx="122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311" extrusionOk="0">
                      <a:moveTo>
                        <a:pt x="108" y="1"/>
                      </a:moveTo>
                      <a:cubicBezTo>
                        <a:pt x="96" y="1"/>
                        <a:pt x="84" y="1"/>
                        <a:pt x="72" y="13"/>
                      </a:cubicBezTo>
                      <a:cubicBezTo>
                        <a:pt x="48" y="108"/>
                        <a:pt x="25" y="215"/>
                        <a:pt x="1" y="310"/>
                      </a:cubicBezTo>
                      <a:lnTo>
                        <a:pt x="489" y="310"/>
                      </a:lnTo>
                      <a:cubicBezTo>
                        <a:pt x="489" y="155"/>
                        <a:pt x="382" y="25"/>
                        <a:pt x="2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"/>
                <p:cNvSpPr/>
                <p:nvPr/>
              </p:nvSpPr>
              <p:spPr>
                <a:xfrm>
                  <a:off x="2750325" y="3883650"/>
                  <a:ext cx="2400" cy="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275" extrusionOk="0">
                      <a:moveTo>
                        <a:pt x="96" y="0"/>
                      </a:moveTo>
                      <a:cubicBezTo>
                        <a:pt x="60" y="95"/>
                        <a:pt x="25" y="179"/>
                        <a:pt x="1" y="274"/>
                      </a:cubicBezTo>
                      <a:cubicBezTo>
                        <a:pt x="60" y="215"/>
                        <a:pt x="96" y="131"/>
                        <a:pt x="96" y="48"/>
                      </a:cubicBezTo>
                      <a:cubicBezTo>
                        <a:pt x="96" y="24"/>
                        <a:pt x="96" y="12"/>
                        <a:pt x="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"/>
                <p:cNvSpPr/>
                <p:nvPr/>
              </p:nvSpPr>
              <p:spPr>
                <a:xfrm>
                  <a:off x="2776825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2" y="203"/>
                        <a:pt x="164" y="304"/>
                        <a:pt x="317" y="304"/>
                      </a:cubicBezTo>
                      <a:cubicBezTo>
                        <a:pt x="471" y="304"/>
                        <a:pt x="625" y="203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"/>
                <p:cNvSpPr/>
                <p:nvPr/>
              </p:nvSpPr>
              <p:spPr>
                <a:xfrm>
                  <a:off x="27539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"/>
                <p:cNvSpPr/>
                <p:nvPr/>
              </p:nvSpPr>
              <p:spPr>
                <a:xfrm>
                  <a:off x="2758375" y="3856550"/>
                  <a:ext cx="16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" h="644" extrusionOk="0">
                      <a:moveTo>
                        <a:pt x="250" y="1"/>
                      </a:moveTo>
                      <a:lnTo>
                        <a:pt x="250" y="13"/>
                      </a:lnTo>
                      <a:lnTo>
                        <a:pt x="226" y="13"/>
                      </a:lnTo>
                      <a:cubicBezTo>
                        <a:pt x="155" y="179"/>
                        <a:pt x="72" y="346"/>
                        <a:pt x="0" y="513"/>
                      </a:cubicBezTo>
                      <a:cubicBezTo>
                        <a:pt x="60" y="596"/>
                        <a:pt x="155" y="644"/>
                        <a:pt x="250" y="644"/>
                      </a:cubicBezTo>
                      <a:cubicBezTo>
                        <a:pt x="679" y="644"/>
                        <a:pt x="679" y="1"/>
                        <a:pt x="2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"/>
                <p:cNvSpPr/>
                <p:nvPr/>
              </p:nvSpPr>
              <p:spPr>
                <a:xfrm>
                  <a:off x="2736650" y="3996750"/>
                  <a:ext cx="1607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3"/>
                <p:cNvSpPr/>
                <p:nvPr/>
              </p:nvSpPr>
              <p:spPr>
                <a:xfrm>
                  <a:off x="27339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"/>
                <p:cNvSpPr/>
                <p:nvPr/>
              </p:nvSpPr>
              <p:spPr>
                <a:xfrm>
                  <a:off x="2776825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2" y="203"/>
                        <a:pt x="164" y="304"/>
                        <a:pt x="317" y="304"/>
                      </a:cubicBezTo>
                      <a:cubicBezTo>
                        <a:pt x="471" y="304"/>
                        <a:pt x="625" y="203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"/>
                <p:cNvSpPr/>
                <p:nvPr/>
              </p:nvSpPr>
              <p:spPr>
                <a:xfrm>
                  <a:off x="2739325" y="3924725"/>
                  <a:ext cx="134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2" extrusionOk="0">
                      <a:moveTo>
                        <a:pt x="48" y="0"/>
                      </a:moveTo>
                      <a:cubicBezTo>
                        <a:pt x="36" y="84"/>
                        <a:pt x="12" y="155"/>
                        <a:pt x="0" y="238"/>
                      </a:cubicBezTo>
                      <a:cubicBezTo>
                        <a:pt x="60" y="286"/>
                        <a:pt x="131" y="322"/>
                        <a:pt x="215" y="322"/>
                      </a:cubicBezTo>
                      <a:cubicBezTo>
                        <a:pt x="393" y="322"/>
                        <a:pt x="536" y="179"/>
                        <a:pt x="5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3"/>
                <p:cNvSpPr/>
                <p:nvPr/>
              </p:nvSpPr>
              <p:spPr>
                <a:xfrm>
                  <a:off x="27539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3"/>
                <p:cNvSpPr/>
                <p:nvPr/>
              </p:nvSpPr>
              <p:spPr>
                <a:xfrm>
                  <a:off x="2754000" y="3936925"/>
                  <a:ext cx="186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32" extrusionOk="0">
                      <a:moveTo>
                        <a:pt x="411" y="0"/>
                      </a:moveTo>
                      <a:cubicBezTo>
                        <a:pt x="135" y="0"/>
                        <a:pt x="0" y="337"/>
                        <a:pt x="199" y="536"/>
                      </a:cubicBezTo>
                      <a:cubicBezTo>
                        <a:pt x="265" y="602"/>
                        <a:pt x="345" y="631"/>
                        <a:pt x="424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47" y="143"/>
                        <a:pt x="604" y="0"/>
                        <a:pt x="425" y="0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3"/>
                <p:cNvSpPr/>
                <p:nvPr/>
              </p:nvSpPr>
              <p:spPr>
                <a:xfrm>
                  <a:off x="2744975" y="4077125"/>
                  <a:ext cx="775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322" extrusionOk="0">
                      <a:moveTo>
                        <a:pt x="0" y="0"/>
                      </a:moveTo>
                      <a:cubicBezTo>
                        <a:pt x="36" y="107"/>
                        <a:pt x="60" y="215"/>
                        <a:pt x="96" y="322"/>
                      </a:cubicBezTo>
                      <a:lnTo>
                        <a:pt x="310" y="322"/>
                      </a:lnTo>
                      <a:cubicBezTo>
                        <a:pt x="310" y="167"/>
                        <a:pt x="203" y="36"/>
                        <a:pt x="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3"/>
                <p:cNvSpPr/>
                <p:nvPr/>
              </p:nvSpPr>
              <p:spPr>
                <a:xfrm>
                  <a:off x="2737225" y="4036925"/>
                  <a:ext cx="182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644" extrusionOk="0">
                      <a:moveTo>
                        <a:pt x="299" y="1"/>
                      </a:moveTo>
                      <a:cubicBezTo>
                        <a:pt x="168" y="1"/>
                        <a:pt x="49" y="84"/>
                        <a:pt x="1" y="203"/>
                      </a:cubicBezTo>
                      <a:cubicBezTo>
                        <a:pt x="25" y="310"/>
                        <a:pt x="37" y="418"/>
                        <a:pt x="60" y="525"/>
                      </a:cubicBezTo>
                      <a:cubicBezTo>
                        <a:pt x="120" y="596"/>
                        <a:pt x="203" y="644"/>
                        <a:pt x="299" y="644"/>
                      </a:cubicBezTo>
                      <a:cubicBezTo>
                        <a:pt x="727" y="644"/>
                        <a:pt x="727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"/>
                <p:cNvSpPr/>
                <p:nvPr/>
              </p:nvSpPr>
              <p:spPr>
                <a:xfrm>
                  <a:off x="2776825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2" y="202"/>
                        <a:pt x="164" y="304"/>
                        <a:pt x="317" y="304"/>
                      </a:cubicBezTo>
                      <a:cubicBezTo>
                        <a:pt x="471" y="304"/>
                        <a:pt x="625" y="202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"/>
                <p:cNvSpPr/>
                <p:nvPr/>
              </p:nvSpPr>
              <p:spPr>
                <a:xfrm>
                  <a:off x="2736650" y="4005075"/>
                  <a:ext cx="1607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500" y="322"/>
                        <a:pt x="643" y="168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"/>
                <p:cNvSpPr/>
                <p:nvPr/>
              </p:nvSpPr>
              <p:spPr>
                <a:xfrm>
                  <a:off x="27539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"/>
                <p:cNvSpPr/>
                <p:nvPr/>
              </p:nvSpPr>
              <p:spPr>
                <a:xfrm>
                  <a:off x="27539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3"/>
                <p:cNvSpPr/>
                <p:nvPr/>
              </p:nvSpPr>
              <p:spPr>
                <a:xfrm>
                  <a:off x="2776375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8" y="1"/>
                      </a:moveTo>
                      <a:cubicBezTo>
                        <a:pt x="1" y="233"/>
                        <a:pt x="167" y="349"/>
                        <a:pt x="335" y="349"/>
                      </a:cubicBezTo>
                      <a:cubicBezTo>
                        <a:pt x="504" y="349"/>
                        <a:pt x="673" y="233"/>
                        <a:pt x="66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"/>
                <p:cNvSpPr/>
                <p:nvPr/>
              </p:nvSpPr>
              <p:spPr>
                <a:xfrm>
                  <a:off x="2747350" y="4084850"/>
                  <a:ext cx="5375" cy="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" h="263" extrusionOk="0">
                      <a:moveTo>
                        <a:pt x="1" y="1"/>
                      </a:moveTo>
                      <a:cubicBezTo>
                        <a:pt x="25" y="96"/>
                        <a:pt x="60" y="179"/>
                        <a:pt x="96" y="263"/>
                      </a:cubicBezTo>
                      <a:cubicBezTo>
                        <a:pt x="167" y="203"/>
                        <a:pt x="215" y="108"/>
                        <a:pt x="21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3"/>
                <p:cNvSpPr/>
                <p:nvPr/>
              </p:nvSpPr>
              <p:spPr>
                <a:xfrm>
                  <a:off x="2770575" y="4139625"/>
                  <a:ext cx="1800" cy="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20" extrusionOk="0">
                      <a:moveTo>
                        <a:pt x="0" y="1"/>
                      </a:moveTo>
                      <a:lnTo>
                        <a:pt x="72" y="120"/>
                      </a:lnTo>
                      <a:cubicBezTo>
                        <a:pt x="60" y="72"/>
                        <a:pt x="36" y="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3"/>
                <p:cNvSpPr/>
                <p:nvPr/>
              </p:nvSpPr>
              <p:spPr>
                <a:xfrm>
                  <a:off x="27539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3" name="Google Shape;1063;p3"/>
              <p:cNvSpPr/>
              <p:nvPr/>
            </p:nvSpPr>
            <p:spPr>
              <a:xfrm>
                <a:off x="2740950" y="3974619"/>
                <a:ext cx="2573240" cy="2476013"/>
              </a:xfrm>
              <a:custGeom>
                <a:avLst/>
                <a:gdLst/>
                <a:ahLst/>
                <a:cxnLst/>
                <a:rect l="l" t="t" r="r" b="b"/>
                <a:pathLst>
                  <a:path w="38815" h="37347" extrusionOk="0">
                    <a:moveTo>
                      <a:pt x="20146" y="722"/>
                    </a:moveTo>
                    <a:cubicBezTo>
                      <a:pt x="30052" y="734"/>
                      <a:pt x="38088" y="8759"/>
                      <a:pt x="38100" y="18677"/>
                    </a:cubicBezTo>
                    <a:cubicBezTo>
                      <a:pt x="38100" y="25928"/>
                      <a:pt x="33719" y="32476"/>
                      <a:pt x="27016" y="35251"/>
                    </a:cubicBezTo>
                    <a:cubicBezTo>
                      <a:pt x="24794" y="36174"/>
                      <a:pt x="22460" y="36622"/>
                      <a:pt x="20146" y="36622"/>
                    </a:cubicBezTo>
                    <a:cubicBezTo>
                      <a:pt x="15476" y="36622"/>
                      <a:pt x="10885" y="34796"/>
                      <a:pt x="7454" y="31357"/>
                    </a:cubicBezTo>
                    <a:cubicBezTo>
                      <a:pt x="2322" y="26226"/>
                      <a:pt x="786" y="18510"/>
                      <a:pt x="3560" y="11807"/>
                    </a:cubicBezTo>
                    <a:cubicBezTo>
                      <a:pt x="6334" y="5092"/>
                      <a:pt x="12883" y="722"/>
                      <a:pt x="20146" y="722"/>
                    </a:cubicBezTo>
                    <a:close/>
                    <a:moveTo>
                      <a:pt x="20143" y="1"/>
                    </a:moveTo>
                    <a:cubicBezTo>
                      <a:pt x="15284" y="1"/>
                      <a:pt x="10508" y="1898"/>
                      <a:pt x="6942" y="5473"/>
                    </a:cubicBezTo>
                    <a:cubicBezTo>
                      <a:pt x="1596" y="10807"/>
                      <a:pt x="0" y="18844"/>
                      <a:pt x="2893" y="25821"/>
                    </a:cubicBezTo>
                    <a:cubicBezTo>
                      <a:pt x="5787" y="32798"/>
                      <a:pt x="12597" y="37346"/>
                      <a:pt x="20146" y="37346"/>
                    </a:cubicBezTo>
                    <a:cubicBezTo>
                      <a:pt x="30456" y="37334"/>
                      <a:pt x="38803" y="28976"/>
                      <a:pt x="38815" y="18677"/>
                    </a:cubicBezTo>
                    <a:cubicBezTo>
                      <a:pt x="38815" y="11117"/>
                      <a:pt x="34266" y="4306"/>
                      <a:pt x="27289" y="1425"/>
                    </a:cubicBezTo>
                    <a:cubicBezTo>
                      <a:pt x="24978" y="466"/>
                      <a:pt x="22550" y="1"/>
                      <a:pt x="201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4" name="Google Shape;1064;p3"/>
            <p:cNvGrpSpPr/>
            <p:nvPr/>
          </p:nvGrpSpPr>
          <p:grpSpPr>
            <a:xfrm>
              <a:off x="2541133" y="4702263"/>
              <a:ext cx="852419" cy="227102"/>
              <a:chOff x="4304700" y="1736650"/>
              <a:chExt cx="331900" cy="88425"/>
            </a:xfrm>
          </p:grpSpPr>
          <p:sp>
            <p:nvSpPr>
              <p:cNvPr id="1065" name="Google Shape;1065;p3"/>
              <p:cNvSpPr/>
              <p:nvPr/>
            </p:nvSpPr>
            <p:spPr>
              <a:xfrm>
                <a:off x="4304700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36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"/>
              <p:cNvSpPr/>
              <p:nvPr/>
            </p:nvSpPr>
            <p:spPr>
              <a:xfrm>
                <a:off x="436542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48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"/>
              <p:cNvSpPr/>
              <p:nvPr/>
            </p:nvSpPr>
            <p:spPr>
              <a:xfrm>
                <a:off x="4426425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8" y="3537"/>
                    </a:lnTo>
                    <a:lnTo>
                      <a:pt x="3537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"/>
              <p:cNvSpPr/>
              <p:nvPr/>
            </p:nvSpPr>
            <p:spPr>
              <a:xfrm>
                <a:off x="4487150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7" y="3537"/>
                    </a:lnTo>
                    <a:lnTo>
                      <a:pt x="3549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"/>
              <p:cNvSpPr/>
              <p:nvPr/>
            </p:nvSpPr>
            <p:spPr>
              <a:xfrm>
                <a:off x="454787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32" y="1"/>
                    </a:moveTo>
                    <a:lnTo>
                      <a:pt x="1" y="3120"/>
                    </a:lnTo>
                    <a:lnTo>
                      <a:pt x="429" y="3537"/>
                    </a:lnTo>
                    <a:lnTo>
                      <a:pt x="3549" y="417"/>
                    </a:lnTo>
                    <a:lnTo>
                      <a:pt x="313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0" name="Google Shape;1070;p3"/>
            <p:cNvGrpSpPr/>
            <p:nvPr/>
          </p:nvGrpSpPr>
          <p:grpSpPr>
            <a:xfrm>
              <a:off x="7803356" y="3837086"/>
              <a:ext cx="923133" cy="922941"/>
              <a:chOff x="4884525" y="1246125"/>
              <a:chExt cx="481325" cy="481225"/>
            </a:xfrm>
          </p:grpSpPr>
          <p:sp>
            <p:nvSpPr>
              <p:cNvPr id="1071" name="Google Shape;1071;p3"/>
              <p:cNvSpPr/>
              <p:nvPr/>
            </p:nvSpPr>
            <p:spPr>
              <a:xfrm>
                <a:off x="5087825" y="1457275"/>
                <a:ext cx="159875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5762" extrusionOk="0">
                    <a:moveTo>
                      <a:pt x="3191" y="1"/>
                    </a:moveTo>
                    <a:cubicBezTo>
                      <a:pt x="2412" y="1"/>
                      <a:pt x="1638" y="314"/>
                      <a:pt x="1072" y="936"/>
                    </a:cubicBezTo>
                    <a:cubicBezTo>
                      <a:pt x="1" y="2103"/>
                      <a:pt x="72" y="3925"/>
                      <a:pt x="1251" y="5008"/>
                    </a:cubicBezTo>
                    <a:cubicBezTo>
                      <a:pt x="1800" y="5513"/>
                      <a:pt x="2494" y="5761"/>
                      <a:pt x="3189" y="5761"/>
                    </a:cubicBezTo>
                    <a:cubicBezTo>
                      <a:pt x="3969" y="5761"/>
                      <a:pt x="4749" y="5447"/>
                      <a:pt x="5323" y="4830"/>
                    </a:cubicBezTo>
                    <a:cubicBezTo>
                      <a:pt x="6394" y="3651"/>
                      <a:pt x="6311" y="1829"/>
                      <a:pt x="5144" y="758"/>
                    </a:cubicBezTo>
                    <a:cubicBezTo>
                      <a:pt x="4587" y="252"/>
                      <a:pt x="3887" y="1"/>
                      <a:pt x="319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"/>
              <p:cNvSpPr/>
              <p:nvPr/>
            </p:nvSpPr>
            <p:spPr>
              <a:xfrm>
                <a:off x="4954175" y="1331250"/>
                <a:ext cx="411675" cy="396100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5844" extrusionOk="0">
                    <a:moveTo>
                      <a:pt x="8546" y="2330"/>
                    </a:moveTo>
                    <a:cubicBezTo>
                      <a:pt x="9264" y="2330"/>
                      <a:pt x="9989" y="2468"/>
                      <a:pt x="10681" y="2751"/>
                    </a:cubicBezTo>
                    <a:cubicBezTo>
                      <a:pt x="12764" y="3620"/>
                      <a:pt x="14133" y="5656"/>
                      <a:pt x="14133" y="7918"/>
                    </a:cubicBezTo>
                    <a:cubicBezTo>
                      <a:pt x="14133" y="11002"/>
                      <a:pt x="11633" y="13514"/>
                      <a:pt x="8537" y="13514"/>
                    </a:cubicBezTo>
                    <a:cubicBezTo>
                      <a:pt x="6275" y="13514"/>
                      <a:pt x="4239" y="12145"/>
                      <a:pt x="3382" y="10061"/>
                    </a:cubicBezTo>
                    <a:cubicBezTo>
                      <a:pt x="2513" y="7966"/>
                      <a:pt x="2989" y="5572"/>
                      <a:pt x="4585" y="3965"/>
                    </a:cubicBezTo>
                    <a:cubicBezTo>
                      <a:pt x="5661" y="2896"/>
                      <a:pt x="7090" y="2330"/>
                      <a:pt x="8546" y="2330"/>
                    </a:cubicBezTo>
                    <a:close/>
                    <a:moveTo>
                      <a:pt x="8537" y="0"/>
                    </a:moveTo>
                    <a:cubicBezTo>
                      <a:pt x="5335" y="0"/>
                      <a:pt x="2453" y="1929"/>
                      <a:pt x="1227" y="4894"/>
                    </a:cubicBezTo>
                    <a:cubicBezTo>
                      <a:pt x="1" y="7847"/>
                      <a:pt x="679" y="11252"/>
                      <a:pt x="2941" y="13526"/>
                    </a:cubicBezTo>
                    <a:cubicBezTo>
                      <a:pt x="4455" y="15039"/>
                      <a:pt x="6479" y="15844"/>
                      <a:pt x="8541" y="15844"/>
                    </a:cubicBezTo>
                    <a:cubicBezTo>
                      <a:pt x="9562" y="15844"/>
                      <a:pt x="10592" y="15646"/>
                      <a:pt x="11574" y="15240"/>
                    </a:cubicBezTo>
                    <a:cubicBezTo>
                      <a:pt x="14526" y="14014"/>
                      <a:pt x="16467" y="11121"/>
                      <a:pt x="16467" y="7918"/>
                    </a:cubicBezTo>
                    <a:cubicBezTo>
                      <a:pt x="16467" y="3548"/>
                      <a:pt x="12919" y="0"/>
                      <a:pt x="8537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"/>
              <p:cNvSpPr/>
              <p:nvPr/>
            </p:nvSpPr>
            <p:spPr>
              <a:xfrm>
                <a:off x="4884525" y="1246125"/>
                <a:ext cx="283100" cy="283075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11323" extrusionOk="0">
                    <a:moveTo>
                      <a:pt x="11323" y="0"/>
                    </a:moveTo>
                    <a:cubicBezTo>
                      <a:pt x="5073" y="12"/>
                      <a:pt x="12" y="5072"/>
                      <a:pt x="1" y="11323"/>
                    </a:cubicBezTo>
                    <a:lnTo>
                      <a:pt x="596" y="11323"/>
                    </a:lnTo>
                    <a:cubicBezTo>
                      <a:pt x="608" y="5406"/>
                      <a:pt x="5406" y="607"/>
                      <a:pt x="11323" y="595"/>
                    </a:cubicBezTo>
                    <a:lnTo>
                      <a:pt x="113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74" name="Google Shape;1074;p3"/>
          <p:cNvSpPr txBox="1">
            <a:spLocks noGrp="1"/>
          </p:cNvSpPr>
          <p:nvPr>
            <p:ph type="title"/>
          </p:nvPr>
        </p:nvSpPr>
        <p:spPr>
          <a:xfrm>
            <a:off x="3252650" y="1522500"/>
            <a:ext cx="45549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4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5" name="Google Shape;1075;p3"/>
          <p:cNvSpPr txBox="1">
            <a:spLocks noGrp="1"/>
          </p:cNvSpPr>
          <p:nvPr>
            <p:ph type="subTitle" idx="1"/>
          </p:nvPr>
        </p:nvSpPr>
        <p:spPr>
          <a:xfrm>
            <a:off x="3252650" y="3549525"/>
            <a:ext cx="40182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3"/>
          <p:cNvSpPr txBox="1">
            <a:spLocks noGrp="1"/>
          </p:cNvSpPr>
          <p:nvPr>
            <p:ph type="title" idx="2" hasCustomPrompt="1"/>
          </p:nvPr>
        </p:nvSpPr>
        <p:spPr>
          <a:xfrm>
            <a:off x="810350" y="1495350"/>
            <a:ext cx="2289900" cy="13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8" name="Google Shape;1078;p4"/>
          <p:cNvGrpSpPr/>
          <p:nvPr/>
        </p:nvGrpSpPr>
        <p:grpSpPr>
          <a:xfrm>
            <a:off x="-1814475" y="-1132250"/>
            <a:ext cx="12074450" cy="9448586"/>
            <a:chOff x="-1814475" y="-1132250"/>
            <a:chExt cx="12074450" cy="9448586"/>
          </a:xfrm>
        </p:grpSpPr>
        <p:sp>
          <p:nvSpPr>
            <p:cNvPr id="1079" name="Google Shape;1079;p4"/>
            <p:cNvSpPr/>
            <p:nvPr/>
          </p:nvSpPr>
          <p:spPr>
            <a:xfrm rot="2700000">
              <a:off x="7208534" y="-299498"/>
              <a:ext cx="2965182" cy="1472196"/>
            </a:xfrm>
            <a:prstGeom prst="rect">
              <a:avLst/>
            </a:pr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0" name="Google Shape;1080;p4"/>
            <p:cNvGrpSpPr/>
            <p:nvPr/>
          </p:nvGrpSpPr>
          <p:grpSpPr>
            <a:xfrm>
              <a:off x="-1814475" y="2527194"/>
              <a:ext cx="2573240" cy="2476013"/>
              <a:chOff x="-1595050" y="2298594"/>
              <a:chExt cx="2573240" cy="2476013"/>
            </a:xfrm>
          </p:grpSpPr>
          <p:grpSp>
            <p:nvGrpSpPr>
              <p:cNvPr id="1081" name="Google Shape;1081;p4"/>
              <p:cNvGrpSpPr/>
              <p:nvPr/>
            </p:nvGrpSpPr>
            <p:grpSpPr>
              <a:xfrm>
                <a:off x="-1079014" y="2715968"/>
                <a:ext cx="1640337" cy="1641924"/>
                <a:chOff x="2733950" y="3682425"/>
                <a:chExt cx="618575" cy="619150"/>
              </a:xfrm>
            </p:grpSpPr>
            <p:sp>
              <p:nvSpPr>
                <p:cNvPr id="1082" name="Google Shape;1082;p4"/>
                <p:cNvSpPr/>
                <p:nvPr/>
              </p:nvSpPr>
              <p:spPr>
                <a:xfrm>
                  <a:off x="3337300" y="3996750"/>
                  <a:ext cx="149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596" y="322"/>
                      </a:lnTo>
                      <a:lnTo>
                        <a:pt x="596" y="179"/>
                      </a:lnTo>
                      <a:cubicBezTo>
                        <a:pt x="549" y="72"/>
                        <a:pt x="441" y="12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4"/>
                <p:cNvSpPr/>
                <p:nvPr/>
              </p:nvSpPr>
              <p:spPr>
                <a:xfrm>
                  <a:off x="32974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4"/>
                <p:cNvSpPr/>
                <p:nvPr/>
              </p:nvSpPr>
              <p:spPr>
                <a:xfrm>
                  <a:off x="32572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4"/>
                <p:cNvSpPr/>
                <p:nvPr/>
              </p:nvSpPr>
              <p:spPr>
                <a:xfrm>
                  <a:off x="325465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4"/>
                <p:cNvSpPr/>
                <p:nvPr/>
              </p:nvSpPr>
              <p:spPr>
                <a:xfrm>
                  <a:off x="32745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4"/>
                <p:cNvSpPr/>
                <p:nvPr/>
              </p:nvSpPr>
              <p:spPr>
                <a:xfrm>
                  <a:off x="3337300" y="3916975"/>
                  <a:ext cx="807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11" extrusionOk="0">
                      <a:moveTo>
                        <a:pt x="251" y="1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322" y="310"/>
                      </a:lnTo>
                      <a:cubicBezTo>
                        <a:pt x="310" y="203"/>
                        <a:pt x="275" y="108"/>
                        <a:pt x="25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4"/>
                <p:cNvSpPr/>
                <p:nvPr/>
              </p:nvSpPr>
              <p:spPr>
                <a:xfrm>
                  <a:off x="329742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0" y="1"/>
                      </a:moveTo>
                      <a:cubicBezTo>
                        <a:pt x="298" y="1"/>
                        <a:pt x="274" y="4"/>
                        <a:pt x="250" y="10"/>
                      </a:cubicBezTo>
                      <a:cubicBezTo>
                        <a:pt x="108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81" y="10"/>
                      </a:cubicBezTo>
                      <a:cubicBezTo>
                        <a:pt x="364" y="4"/>
                        <a:pt x="343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4"/>
                <p:cNvSpPr/>
                <p:nvPr/>
              </p:nvSpPr>
              <p:spPr>
                <a:xfrm>
                  <a:off x="32572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2" y="1"/>
                      </a:moveTo>
                      <a:cubicBezTo>
                        <a:pt x="107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4"/>
                <p:cNvSpPr/>
                <p:nvPr/>
              </p:nvSpPr>
              <p:spPr>
                <a:xfrm>
                  <a:off x="3294450" y="38768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15" y="548"/>
                      </a:cubicBezTo>
                      <a:cubicBezTo>
                        <a:pt x="280" y="614"/>
                        <a:pt x="361" y="643"/>
                        <a:pt x="440" y="643"/>
                      </a:cubicBezTo>
                      <a:cubicBezTo>
                        <a:pt x="605" y="643"/>
                        <a:pt x="762" y="515"/>
                        <a:pt x="762" y="322"/>
                      </a:cubicBezTo>
                      <a:cubicBezTo>
                        <a:pt x="762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4"/>
                <p:cNvSpPr/>
                <p:nvPr/>
              </p:nvSpPr>
              <p:spPr>
                <a:xfrm>
                  <a:off x="3254550" y="387680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2" name="Google Shape;1092;p4"/>
                <p:cNvSpPr/>
                <p:nvPr/>
              </p:nvSpPr>
              <p:spPr>
                <a:xfrm>
                  <a:off x="329742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3" name="Google Shape;1093;p4"/>
                <p:cNvSpPr/>
                <p:nvPr/>
              </p:nvSpPr>
              <p:spPr>
                <a:xfrm>
                  <a:off x="32745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4" name="Google Shape;1094;p4"/>
                <p:cNvSpPr/>
                <p:nvPr/>
              </p:nvSpPr>
              <p:spPr>
                <a:xfrm>
                  <a:off x="33147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2" y="548"/>
                      </a:cubicBezTo>
                      <a:cubicBezTo>
                        <a:pt x="268" y="613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5" name="Google Shape;1095;p4"/>
                <p:cNvSpPr/>
                <p:nvPr/>
              </p:nvSpPr>
              <p:spPr>
                <a:xfrm>
                  <a:off x="3274800" y="3856850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36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3"/>
                        <a:pt x="739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4"/>
                <p:cNvSpPr/>
                <p:nvPr/>
              </p:nvSpPr>
              <p:spPr>
                <a:xfrm>
                  <a:off x="3314400" y="3857450"/>
                  <a:ext cx="14300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608" extrusionOk="0">
                      <a:moveTo>
                        <a:pt x="310" y="0"/>
                      </a:moveTo>
                      <a:cubicBezTo>
                        <a:pt x="0" y="143"/>
                        <a:pt x="95" y="608"/>
                        <a:pt x="441" y="608"/>
                      </a:cubicBezTo>
                      <a:cubicBezTo>
                        <a:pt x="488" y="608"/>
                        <a:pt x="524" y="596"/>
                        <a:pt x="572" y="584"/>
                      </a:cubicBezTo>
                      <a:cubicBezTo>
                        <a:pt x="488" y="381"/>
                        <a:pt x="405" y="191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4"/>
                <p:cNvSpPr/>
                <p:nvPr/>
              </p:nvSpPr>
              <p:spPr>
                <a:xfrm>
                  <a:off x="32974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4"/>
                <p:cNvSpPr/>
                <p:nvPr/>
              </p:nvSpPr>
              <p:spPr>
                <a:xfrm>
                  <a:off x="32572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4"/>
                <p:cNvSpPr/>
                <p:nvPr/>
              </p:nvSpPr>
              <p:spPr>
                <a:xfrm>
                  <a:off x="3335825" y="3956775"/>
                  <a:ext cx="16100" cy="1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648" extrusionOk="0">
                      <a:moveTo>
                        <a:pt x="387" y="1"/>
                      </a:moveTo>
                      <a:cubicBezTo>
                        <a:pt x="260" y="1"/>
                        <a:pt x="135" y="74"/>
                        <a:pt x="84" y="207"/>
                      </a:cubicBezTo>
                      <a:cubicBezTo>
                        <a:pt x="0" y="409"/>
                        <a:pt x="155" y="635"/>
                        <a:pt x="381" y="647"/>
                      </a:cubicBezTo>
                      <a:cubicBezTo>
                        <a:pt x="489" y="647"/>
                        <a:pt x="584" y="599"/>
                        <a:pt x="643" y="516"/>
                      </a:cubicBezTo>
                      <a:cubicBezTo>
                        <a:pt x="631" y="361"/>
                        <a:pt x="619" y="230"/>
                        <a:pt x="608" y="87"/>
                      </a:cubicBezTo>
                      <a:cubicBezTo>
                        <a:pt x="544" y="28"/>
                        <a:pt x="46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4"/>
                <p:cNvSpPr/>
                <p:nvPr/>
              </p:nvSpPr>
              <p:spPr>
                <a:xfrm>
                  <a:off x="32947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4"/>
                <p:cNvSpPr/>
                <p:nvPr/>
              </p:nvSpPr>
              <p:spPr>
                <a:xfrm>
                  <a:off x="3254550" y="3956875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4"/>
                <p:cNvSpPr/>
                <p:nvPr/>
              </p:nvSpPr>
              <p:spPr>
                <a:xfrm>
                  <a:off x="3337600" y="3925025"/>
                  <a:ext cx="955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10" y="310"/>
                      </a:cubicBezTo>
                      <a:lnTo>
                        <a:pt x="382" y="310"/>
                      </a:lnTo>
                      <a:cubicBezTo>
                        <a:pt x="358" y="214"/>
                        <a:pt x="334" y="107"/>
                        <a:pt x="310" y="12"/>
                      </a:cubicBezTo>
                      <a:cubicBezTo>
                        <a:pt x="310" y="12"/>
                        <a:pt x="310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4"/>
                <p:cNvSpPr/>
                <p:nvPr/>
              </p:nvSpPr>
              <p:spPr>
                <a:xfrm>
                  <a:off x="329742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4"/>
                <p:cNvSpPr/>
                <p:nvPr/>
              </p:nvSpPr>
              <p:spPr>
                <a:xfrm>
                  <a:off x="32745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4"/>
                <p:cNvSpPr/>
                <p:nvPr/>
              </p:nvSpPr>
              <p:spPr>
                <a:xfrm>
                  <a:off x="33147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9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4"/>
                <p:cNvSpPr/>
                <p:nvPr/>
              </p:nvSpPr>
              <p:spPr>
                <a:xfrm>
                  <a:off x="3274800" y="3936925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0"/>
                      </a:moveTo>
                      <a:cubicBezTo>
                        <a:pt x="143" y="0"/>
                        <a:pt x="1" y="334"/>
                        <a:pt x="191" y="536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3"/>
                        <a:pt x="739" y="310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4"/>
                <p:cNvSpPr/>
                <p:nvPr/>
              </p:nvSpPr>
              <p:spPr>
                <a:xfrm>
                  <a:off x="331470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3" y="1"/>
                        <a:pt x="0" y="347"/>
                        <a:pt x="202" y="537"/>
                      </a:cubicBezTo>
                      <a:cubicBezTo>
                        <a:pt x="268" y="603"/>
                        <a:pt x="348" y="632"/>
                        <a:pt x="427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39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4"/>
                <p:cNvSpPr/>
                <p:nvPr/>
              </p:nvSpPr>
              <p:spPr>
                <a:xfrm>
                  <a:off x="3337300" y="4078900"/>
                  <a:ext cx="3000" cy="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39" extrusionOk="0">
                      <a:moveTo>
                        <a:pt x="120" y="1"/>
                      </a:moveTo>
                      <a:lnTo>
                        <a:pt x="120" y="1"/>
                      </a:lnTo>
                      <a:cubicBezTo>
                        <a:pt x="49" y="60"/>
                        <a:pt x="1" y="144"/>
                        <a:pt x="1" y="239"/>
                      </a:cubicBezTo>
                      <a:lnTo>
                        <a:pt x="49" y="239"/>
                      </a:lnTo>
                      <a:cubicBezTo>
                        <a:pt x="72" y="167"/>
                        <a:pt x="96" y="84"/>
                        <a:pt x="1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4"/>
                <p:cNvSpPr/>
                <p:nvPr/>
              </p:nvSpPr>
              <p:spPr>
                <a:xfrm>
                  <a:off x="329742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8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81" y="9"/>
                      </a:cubicBezTo>
                      <a:cubicBezTo>
                        <a:pt x="364" y="3"/>
                        <a:pt x="343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4"/>
                <p:cNvSpPr/>
                <p:nvPr/>
              </p:nvSpPr>
              <p:spPr>
                <a:xfrm>
                  <a:off x="32572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7" y="24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4"/>
                <p:cNvSpPr/>
                <p:nvPr/>
              </p:nvSpPr>
              <p:spPr>
                <a:xfrm>
                  <a:off x="3337600" y="4037100"/>
                  <a:ext cx="11650" cy="1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" h="637" extrusionOk="0">
                      <a:moveTo>
                        <a:pt x="311" y="1"/>
                      </a:moveTo>
                      <a:cubicBezTo>
                        <a:pt x="146" y="1"/>
                        <a:pt x="1" y="134"/>
                        <a:pt x="1" y="315"/>
                      </a:cubicBezTo>
                      <a:cubicBezTo>
                        <a:pt x="1" y="494"/>
                        <a:pt x="144" y="637"/>
                        <a:pt x="310" y="637"/>
                      </a:cubicBezTo>
                      <a:lnTo>
                        <a:pt x="370" y="637"/>
                      </a:lnTo>
                      <a:cubicBezTo>
                        <a:pt x="406" y="434"/>
                        <a:pt x="441" y="244"/>
                        <a:pt x="465" y="42"/>
                      </a:cubicBezTo>
                      <a:cubicBezTo>
                        <a:pt x="414" y="13"/>
                        <a:pt x="362" y="1"/>
                        <a:pt x="31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4"/>
                <p:cNvSpPr/>
                <p:nvPr/>
              </p:nvSpPr>
              <p:spPr>
                <a:xfrm>
                  <a:off x="329475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4"/>
                <p:cNvSpPr/>
                <p:nvPr/>
              </p:nvSpPr>
              <p:spPr>
                <a:xfrm>
                  <a:off x="3254550" y="4036925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4"/>
                <p:cNvSpPr/>
                <p:nvPr/>
              </p:nvSpPr>
              <p:spPr>
                <a:xfrm>
                  <a:off x="3337425" y="4004800"/>
                  <a:ext cx="15100" cy="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328" extrusionOk="0">
                      <a:moveTo>
                        <a:pt x="8" y="0"/>
                      </a:moveTo>
                      <a:cubicBezTo>
                        <a:pt x="1" y="204"/>
                        <a:pt x="158" y="328"/>
                        <a:pt x="322" y="328"/>
                      </a:cubicBezTo>
                      <a:cubicBezTo>
                        <a:pt x="427" y="328"/>
                        <a:pt x="534" y="278"/>
                        <a:pt x="603" y="167"/>
                      </a:cubicBez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4"/>
                <p:cNvSpPr/>
                <p:nvPr/>
              </p:nvSpPr>
              <p:spPr>
                <a:xfrm>
                  <a:off x="329742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501" y="311"/>
                        <a:pt x="643" y="168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4"/>
                <p:cNvSpPr/>
                <p:nvPr/>
              </p:nvSpPr>
              <p:spPr>
                <a:xfrm>
                  <a:off x="3274800" y="405687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191" y="548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4"/>
                <p:cNvSpPr/>
                <p:nvPr/>
              </p:nvSpPr>
              <p:spPr>
                <a:xfrm>
                  <a:off x="33147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8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" name="Google Shape;1118;p4"/>
                <p:cNvSpPr/>
                <p:nvPr/>
              </p:nvSpPr>
              <p:spPr>
                <a:xfrm>
                  <a:off x="32745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4"/>
                <p:cNvSpPr/>
                <p:nvPr/>
              </p:nvSpPr>
              <p:spPr>
                <a:xfrm>
                  <a:off x="33147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4"/>
                <p:cNvSpPr/>
                <p:nvPr/>
              </p:nvSpPr>
              <p:spPr>
                <a:xfrm>
                  <a:off x="3297425" y="4157200"/>
                  <a:ext cx="747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0" extrusionOk="0">
                      <a:moveTo>
                        <a:pt x="250" y="0"/>
                      </a:moveTo>
                      <a:cubicBezTo>
                        <a:pt x="108" y="24"/>
                        <a:pt x="0" y="155"/>
                        <a:pt x="0" y="310"/>
                      </a:cubicBezTo>
                      <a:lnTo>
                        <a:pt x="96" y="310"/>
                      </a:lnTo>
                      <a:cubicBezTo>
                        <a:pt x="167" y="214"/>
                        <a:pt x="239" y="107"/>
                        <a:pt x="29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4"/>
                <p:cNvSpPr/>
                <p:nvPr/>
              </p:nvSpPr>
              <p:spPr>
                <a:xfrm>
                  <a:off x="32572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7" y="36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67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4"/>
                <p:cNvSpPr/>
                <p:nvPr/>
              </p:nvSpPr>
              <p:spPr>
                <a:xfrm>
                  <a:off x="3294525" y="4117300"/>
                  <a:ext cx="190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644" extrusionOk="0">
                      <a:moveTo>
                        <a:pt x="424" y="0"/>
                      </a:moveTo>
                      <a:cubicBezTo>
                        <a:pt x="147" y="0"/>
                        <a:pt x="1" y="338"/>
                        <a:pt x="200" y="548"/>
                      </a:cubicBezTo>
                      <a:cubicBezTo>
                        <a:pt x="265" y="614"/>
                        <a:pt x="347" y="643"/>
                        <a:pt x="428" y="643"/>
                      </a:cubicBezTo>
                      <a:cubicBezTo>
                        <a:pt x="596" y="643"/>
                        <a:pt x="759" y="515"/>
                        <a:pt x="759" y="322"/>
                      </a:cubicBezTo>
                      <a:cubicBezTo>
                        <a:pt x="759" y="143"/>
                        <a:pt x="617" y="1"/>
                        <a:pt x="438" y="1"/>
                      </a:cubicBezTo>
                      <a:cubicBezTo>
                        <a:pt x="433" y="0"/>
                        <a:pt x="428" y="0"/>
                        <a:pt x="42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4"/>
                <p:cNvSpPr/>
                <p:nvPr/>
              </p:nvSpPr>
              <p:spPr>
                <a:xfrm>
                  <a:off x="325465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4"/>
                <p:cNvSpPr/>
                <p:nvPr/>
              </p:nvSpPr>
              <p:spPr>
                <a:xfrm>
                  <a:off x="3337600" y="4084850"/>
                  <a:ext cx="925" cy="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85" extrusionOk="0">
                      <a:moveTo>
                        <a:pt x="1" y="1"/>
                      </a:moveTo>
                      <a:cubicBezTo>
                        <a:pt x="1" y="37"/>
                        <a:pt x="1" y="60"/>
                        <a:pt x="13" y="84"/>
                      </a:cubicBezTo>
                      <a:cubicBezTo>
                        <a:pt x="13" y="60"/>
                        <a:pt x="25" y="37"/>
                        <a:pt x="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4"/>
                <p:cNvSpPr/>
                <p:nvPr/>
              </p:nvSpPr>
              <p:spPr>
                <a:xfrm>
                  <a:off x="329742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4"/>
                <p:cNvSpPr/>
                <p:nvPr/>
              </p:nvSpPr>
              <p:spPr>
                <a:xfrm>
                  <a:off x="3274800" y="4136950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191" y="548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4"/>
                <p:cNvSpPr/>
                <p:nvPr/>
              </p:nvSpPr>
              <p:spPr>
                <a:xfrm>
                  <a:off x="32745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4"/>
                <p:cNvSpPr/>
                <p:nvPr/>
              </p:nvSpPr>
              <p:spPr>
                <a:xfrm>
                  <a:off x="3315275" y="4097050"/>
                  <a:ext cx="173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644" extrusionOk="0">
                      <a:moveTo>
                        <a:pt x="406" y="1"/>
                      </a:moveTo>
                      <a:cubicBezTo>
                        <a:pt x="1" y="25"/>
                        <a:pt x="1" y="608"/>
                        <a:pt x="406" y="644"/>
                      </a:cubicBezTo>
                      <a:cubicBezTo>
                        <a:pt x="441" y="632"/>
                        <a:pt x="489" y="632"/>
                        <a:pt x="525" y="620"/>
                      </a:cubicBezTo>
                      <a:cubicBezTo>
                        <a:pt x="584" y="465"/>
                        <a:pt x="644" y="322"/>
                        <a:pt x="691" y="180"/>
                      </a:cubicBezTo>
                      <a:cubicBezTo>
                        <a:pt x="644" y="72"/>
                        <a:pt x="525" y="1"/>
                        <a:pt x="40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4"/>
                <p:cNvSpPr/>
                <p:nvPr/>
              </p:nvSpPr>
              <p:spPr>
                <a:xfrm>
                  <a:off x="3254050" y="4197075"/>
                  <a:ext cx="178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596" extrusionOk="0">
                      <a:moveTo>
                        <a:pt x="436" y="0"/>
                      </a:moveTo>
                      <a:cubicBezTo>
                        <a:pt x="113" y="0"/>
                        <a:pt x="1" y="431"/>
                        <a:pt x="283" y="596"/>
                      </a:cubicBezTo>
                      <a:cubicBezTo>
                        <a:pt x="342" y="536"/>
                        <a:pt x="390" y="477"/>
                        <a:pt x="450" y="417"/>
                      </a:cubicBezTo>
                      <a:cubicBezTo>
                        <a:pt x="545" y="334"/>
                        <a:pt x="628" y="239"/>
                        <a:pt x="712" y="143"/>
                      </a:cubicBezTo>
                      <a:cubicBezTo>
                        <a:pt x="652" y="60"/>
                        <a:pt x="557" y="0"/>
                        <a:pt x="450" y="0"/>
                      </a:cubicBezTo>
                      <a:cubicBezTo>
                        <a:pt x="445" y="0"/>
                        <a:pt x="441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4"/>
                <p:cNvSpPr/>
                <p:nvPr/>
              </p:nvSpPr>
              <p:spPr>
                <a:xfrm>
                  <a:off x="3297425" y="4164925"/>
                  <a:ext cx="2400" cy="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120" extrusionOk="0">
                      <a:moveTo>
                        <a:pt x="0" y="1"/>
                      </a:moveTo>
                      <a:cubicBezTo>
                        <a:pt x="0" y="36"/>
                        <a:pt x="0" y="84"/>
                        <a:pt x="24" y="120"/>
                      </a:cubicBezTo>
                      <a:cubicBezTo>
                        <a:pt x="48" y="84"/>
                        <a:pt x="72" y="48"/>
                        <a:pt x="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4"/>
                <p:cNvSpPr/>
                <p:nvPr/>
              </p:nvSpPr>
              <p:spPr>
                <a:xfrm>
                  <a:off x="3277475" y="4177125"/>
                  <a:ext cx="125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61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cubicBezTo>
                        <a:pt x="1" y="406"/>
                        <a:pt x="36" y="501"/>
                        <a:pt x="108" y="560"/>
                      </a:cubicBezTo>
                      <a:cubicBezTo>
                        <a:pt x="239" y="394"/>
                        <a:pt x="382" y="227"/>
                        <a:pt x="501" y="60"/>
                      </a:cubicBezTo>
                      <a:cubicBezTo>
                        <a:pt x="453" y="25"/>
                        <a:pt x="382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4"/>
                <p:cNvSpPr/>
                <p:nvPr/>
              </p:nvSpPr>
              <p:spPr>
                <a:xfrm>
                  <a:off x="321735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4"/>
                <p:cNvSpPr/>
                <p:nvPr/>
              </p:nvSpPr>
              <p:spPr>
                <a:xfrm>
                  <a:off x="31771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4"/>
                <p:cNvSpPr/>
                <p:nvPr/>
              </p:nvSpPr>
              <p:spPr>
                <a:xfrm>
                  <a:off x="3174500" y="37166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17" y="1"/>
                      </a:moveTo>
                      <a:cubicBezTo>
                        <a:pt x="131" y="13"/>
                        <a:pt x="0" y="358"/>
                        <a:pt x="214" y="549"/>
                      </a:cubicBezTo>
                      <a:cubicBezTo>
                        <a:pt x="280" y="614"/>
                        <a:pt x="359" y="643"/>
                        <a:pt x="437" y="643"/>
                      </a:cubicBezTo>
                      <a:cubicBezTo>
                        <a:pt x="598" y="643"/>
                        <a:pt x="750" y="516"/>
                        <a:pt x="750" y="322"/>
                      </a:cubicBezTo>
                      <a:cubicBezTo>
                        <a:pt x="750" y="263"/>
                        <a:pt x="738" y="203"/>
                        <a:pt x="703" y="156"/>
                      </a:cubicBezTo>
                      <a:cubicBezTo>
                        <a:pt x="607" y="96"/>
                        <a:pt x="524" y="48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" name="Google Shape;1135;p4"/>
                <p:cNvSpPr/>
                <p:nvPr/>
              </p:nvSpPr>
              <p:spPr>
                <a:xfrm>
                  <a:off x="319442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" name="Google Shape;1136;p4"/>
                <p:cNvSpPr/>
                <p:nvPr/>
              </p:nvSpPr>
              <p:spPr>
                <a:xfrm>
                  <a:off x="32173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4"/>
                <p:cNvSpPr/>
                <p:nvPr/>
              </p:nvSpPr>
              <p:spPr>
                <a:xfrm>
                  <a:off x="31771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4"/>
                <p:cNvSpPr/>
                <p:nvPr/>
              </p:nvSpPr>
              <p:spPr>
                <a:xfrm>
                  <a:off x="3214475" y="3796725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2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4"/>
                <p:cNvSpPr/>
                <p:nvPr/>
              </p:nvSpPr>
              <p:spPr>
                <a:xfrm>
                  <a:off x="3174575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4"/>
                <p:cNvSpPr/>
                <p:nvPr/>
              </p:nvSpPr>
              <p:spPr>
                <a:xfrm>
                  <a:off x="321735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4"/>
                <p:cNvSpPr/>
                <p:nvPr/>
              </p:nvSpPr>
              <p:spPr>
                <a:xfrm>
                  <a:off x="31944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4"/>
                <p:cNvSpPr/>
                <p:nvPr/>
              </p:nvSpPr>
              <p:spPr>
                <a:xfrm>
                  <a:off x="32346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4"/>
                <p:cNvSpPr/>
                <p:nvPr/>
              </p:nvSpPr>
              <p:spPr>
                <a:xfrm>
                  <a:off x="31944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4"/>
                <p:cNvSpPr/>
                <p:nvPr/>
              </p:nvSpPr>
              <p:spPr>
                <a:xfrm>
                  <a:off x="32346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4"/>
                <p:cNvSpPr/>
                <p:nvPr/>
              </p:nvSpPr>
              <p:spPr>
                <a:xfrm>
                  <a:off x="32173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1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32" y="155"/>
                        <a:pt x="536" y="25"/>
                        <a:pt x="38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4"/>
                <p:cNvSpPr/>
                <p:nvPr/>
              </p:nvSpPr>
              <p:spPr>
                <a:xfrm>
                  <a:off x="317717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3" y="1"/>
                      </a:moveTo>
                      <a:cubicBezTo>
                        <a:pt x="301" y="1"/>
                        <a:pt x="280" y="4"/>
                        <a:pt x="262" y="10"/>
                      </a:cubicBezTo>
                      <a:cubicBezTo>
                        <a:pt x="107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93" y="10"/>
                      </a:cubicBezTo>
                      <a:cubicBezTo>
                        <a:pt x="369" y="4"/>
                        <a:pt x="346" y="1"/>
                        <a:pt x="32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4"/>
                <p:cNvSpPr/>
                <p:nvPr/>
              </p:nvSpPr>
              <p:spPr>
                <a:xfrm>
                  <a:off x="32146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4"/>
                <p:cNvSpPr/>
                <p:nvPr/>
              </p:nvSpPr>
              <p:spPr>
                <a:xfrm>
                  <a:off x="317450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4"/>
                <p:cNvSpPr/>
                <p:nvPr/>
              </p:nvSpPr>
              <p:spPr>
                <a:xfrm>
                  <a:off x="325725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4"/>
                <p:cNvSpPr/>
                <p:nvPr/>
              </p:nvSpPr>
              <p:spPr>
                <a:xfrm>
                  <a:off x="321735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4"/>
                <p:cNvSpPr/>
                <p:nvPr/>
              </p:nvSpPr>
              <p:spPr>
                <a:xfrm>
                  <a:off x="31944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4"/>
                <p:cNvSpPr/>
                <p:nvPr/>
              </p:nvSpPr>
              <p:spPr>
                <a:xfrm>
                  <a:off x="32346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4"/>
                <p:cNvSpPr/>
                <p:nvPr/>
              </p:nvSpPr>
              <p:spPr>
                <a:xfrm>
                  <a:off x="319442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30" y="1"/>
                      </a:moveTo>
                      <a:cubicBezTo>
                        <a:pt x="144" y="1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4"/>
                <p:cNvSpPr/>
                <p:nvPr/>
              </p:nvSpPr>
              <p:spPr>
                <a:xfrm>
                  <a:off x="323462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3"/>
                        <a:pt x="750" y="310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4"/>
                <p:cNvSpPr/>
                <p:nvPr/>
              </p:nvSpPr>
              <p:spPr>
                <a:xfrm>
                  <a:off x="32173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4"/>
                <p:cNvSpPr/>
                <p:nvPr/>
              </p:nvSpPr>
              <p:spPr>
                <a:xfrm>
                  <a:off x="31771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4"/>
                <p:cNvSpPr/>
                <p:nvPr/>
              </p:nvSpPr>
              <p:spPr>
                <a:xfrm>
                  <a:off x="32146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4"/>
                <p:cNvSpPr/>
                <p:nvPr/>
              </p:nvSpPr>
              <p:spPr>
                <a:xfrm>
                  <a:off x="31745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4"/>
                <p:cNvSpPr/>
                <p:nvPr/>
              </p:nvSpPr>
              <p:spPr>
                <a:xfrm>
                  <a:off x="325725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4"/>
                <p:cNvSpPr/>
                <p:nvPr/>
              </p:nvSpPr>
              <p:spPr>
                <a:xfrm>
                  <a:off x="321735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4"/>
                <p:cNvSpPr/>
                <p:nvPr/>
              </p:nvSpPr>
              <p:spPr>
                <a:xfrm>
                  <a:off x="31944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4"/>
                <p:cNvSpPr/>
                <p:nvPr/>
              </p:nvSpPr>
              <p:spPr>
                <a:xfrm>
                  <a:off x="32346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4"/>
                <p:cNvSpPr/>
                <p:nvPr/>
              </p:nvSpPr>
              <p:spPr>
                <a:xfrm>
                  <a:off x="319442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30" y="0"/>
                      </a:moveTo>
                      <a:cubicBezTo>
                        <a:pt x="144" y="0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4"/>
                <p:cNvSpPr/>
                <p:nvPr/>
              </p:nvSpPr>
              <p:spPr>
                <a:xfrm>
                  <a:off x="323462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3" y="0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3"/>
                        <a:pt x="750" y="310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4"/>
                <p:cNvSpPr/>
                <p:nvPr/>
              </p:nvSpPr>
              <p:spPr>
                <a:xfrm>
                  <a:off x="32173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32" y="167"/>
                        <a:pt x="536" y="36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4"/>
                <p:cNvSpPr/>
                <p:nvPr/>
              </p:nvSpPr>
              <p:spPr>
                <a:xfrm>
                  <a:off x="317717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3" y="0"/>
                      </a:moveTo>
                      <a:cubicBezTo>
                        <a:pt x="301" y="0"/>
                        <a:pt x="280" y="3"/>
                        <a:pt x="262" y="9"/>
                      </a:cubicBezTo>
                      <a:cubicBezTo>
                        <a:pt x="107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93" y="9"/>
                      </a:cubicBezTo>
                      <a:cubicBezTo>
                        <a:pt x="369" y="3"/>
                        <a:pt x="346" y="0"/>
                        <a:pt x="3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4"/>
                <p:cNvSpPr/>
                <p:nvPr/>
              </p:nvSpPr>
              <p:spPr>
                <a:xfrm>
                  <a:off x="32146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4"/>
                <p:cNvSpPr/>
                <p:nvPr/>
              </p:nvSpPr>
              <p:spPr>
                <a:xfrm>
                  <a:off x="31745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4"/>
                <p:cNvSpPr/>
                <p:nvPr/>
              </p:nvSpPr>
              <p:spPr>
                <a:xfrm>
                  <a:off x="325725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8" y="202"/>
                        <a:pt x="173" y="304"/>
                        <a:pt x="326" y="304"/>
                      </a:cubicBezTo>
                      <a:cubicBezTo>
                        <a:pt x="479" y="304"/>
                        <a:pt x="631" y="202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4"/>
                <p:cNvSpPr/>
                <p:nvPr/>
              </p:nvSpPr>
              <p:spPr>
                <a:xfrm>
                  <a:off x="3217350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489" y="322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1" name="Google Shape;1171;p4"/>
                <p:cNvSpPr/>
                <p:nvPr/>
              </p:nvSpPr>
              <p:spPr>
                <a:xfrm>
                  <a:off x="31944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4"/>
                <p:cNvSpPr/>
                <p:nvPr/>
              </p:nvSpPr>
              <p:spPr>
                <a:xfrm>
                  <a:off x="32346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4"/>
                <p:cNvSpPr/>
                <p:nvPr/>
              </p:nvSpPr>
              <p:spPr>
                <a:xfrm>
                  <a:off x="319442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4"/>
                <p:cNvSpPr/>
                <p:nvPr/>
              </p:nvSpPr>
              <p:spPr>
                <a:xfrm>
                  <a:off x="323462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4"/>
                <p:cNvSpPr/>
                <p:nvPr/>
              </p:nvSpPr>
              <p:spPr>
                <a:xfrm>
                  <a:off x="32173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32" y="167"/>
                        <a:pt x="536" y="36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4"/>
                <p:cNvSpPr/>
                <p:nvPr/>
              </p:nvSpPr>
              <p:spPr>
                <a:xfrm>
                  <a:off x="3177175" y="4156975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3" y="0"/>
                      </a:moveTo>
                      <a:cubicBezTo>
                        <a:pt x="301" y="0"/>
                        <a:pt x="280" y="3"/>
                        <a:pt x="262" y="9"/>
                      </a:cubicBezTo>
                      <a:cubicBezTo>
                        <a:pt x="107" y="45"/>
                        <a:pt x="0" y="176"/>
                        <a:pt x="0" y="319"/>
                      </a:cubicBezTo>
                      <a:lnTo>
                        <a:pt x="643" y="319"/>
                      </a:lnTo>
                      <a:cubicBezTo>
                        <a:pt x="643" y="176"/>
                        <a:pt x="536" y="45"/>
                        <a:pt x="393" y="9"/>
                      </a:cubicBezTo>
                      <a:cubicBezTo>
                        <a:pt x="369" y="3"/>
                        <a:pt x="346" y="0"/>
                        <a:pt x="3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4"/>
                <p:cNvSpPr/>
                <p:nvPr/>
              </p:nvSpPr>
              <p:spPr>
                <a:xfrm>
                  <a:off x="3214675" y="41173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4"/>
                <p:cNvSpPr/>
                <p:nvPr/>
              </p:nvSpPr>
              <p:spPr>
                <a:xfrm>
                  <a:off x="317457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4"/>
                <p:cNvSpPr/>
                <p:nvPr/>
              </p:nvSpPr>
              <p:spPr>
                <a:xfrm>
                  <a:off x="3256950" y="4084850"/>
                  <a:ext cx="1682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350" extrusionOk="0">
                      <a:moveTo>
                        <a:pt x="12" y="1"/>
                      </a:moveTo>
                      <a:cubicBezTo>
                        <a:pt x="0" y="233"/>
                        <a:pt x="170" y="349"/>
                        <a:pt x="338" y="349"/>
                      </a:cubicBezTo>
                      <a:cubicBezTo>
                        <a:pt x="506" y="349"/>
                        <a:pt x="673" y="233"/>
                        <a:pt x="65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4"/>
                <p:cNvSpPr/>
                <p:nvPr/>
              </p:nvSpPr>
              <p:spPr>
                <a:xfrm>
                  <a:off x="321735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4"/>
                <p:cNvSpPr/>
                <p:nvPr/>
              </p:nvSpPr>
              <p:spPr>
                <a:xfrm>
                  <a:off x="31944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4"/>
                <p:cNvSpPr/>
                <p:nvPr/>
              </p:nvSpPr>
              <p:spPr>
                <a:xfrm>
                  <a:off x="32346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4"/>
                <p:cNvSpPr/>
                <p:nvPr/>
              </p:nvSpPr>
              <p:spPr>
                <a:xfrm>
                  <a:off x="31944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4"/>
                <p:cNvSpPr/>
                <p:nvPr/>
              </p:nvSpPr>
              <p:spPr>
                <a:xfrm>
                  <a:off x="32346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4"/>
                <p:cNvSpPr/>
                <p:nvPr/>
              </p:nvSpPr>
              <p:spPr>
                <a:xfrm>
                  <a:off x="3217350" y="4237250"/>
                  <a:ext cx="125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323" extrusionOk="0">
                      <a:moveTo>
                        <a:pt x="310" y="1"/>
                      </a:moveTo>
                      <a:cubicBezTo>
                        <a:pt x="132" y="1"/>
                        <a:pt x="1" y="144"/>
                        <a:pt x="1" y="322"/>
                      </a:cubicBezTo>
                      <a:lnTo>
                        <a:pt x="144" y="322"/>
                      </a:lnTo>
                      <a:cubicBezTo>
                        <a:pt x="263" y="227"/>
                        <a:pt x="382" y="144"/>
                        <a:pt x="501" y="60"/>
                      </a:cubicBezTo>
                      <a:cubicBezTo>
                        <a:pt x="441" y="13"/>
                        <a:pt x="382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4"/>
                <p:cNvSpPr/>
                <p:nvPr/>
              </p:nvSpPr>
              <p:spPr>
                <a:xfrm>
                  <a:off x="31771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43" y="322"/>
                      </a:lnTo>
                      <a:cubicBezTo>
                        <a:pt x="643" y="144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4"/>
                <p:cNvSpPr/>
                <p:nvPr/>
              </p:nvSpPr>
              <p:spPr>
                <a:xfrm>
                  <a:off x="32146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4"/>
                <p:cNvSpPr/>
                <p:nvPr/>
              </p:nvSpPr>
              <p:spPr>
                <a:xfrm>
                  <a:off x="317450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4"/>
                <p:cNvSpPr/>
                <p:nvPr/>
              </p:nvSpPr>
              <p:spPr>
                <a:xfrm>
                  <a:off x="325725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4"/>
                <p:cNvSpPr/>
                <p:nvPr/>
              </p:nvSpPr>
              <p:spPr>
                <a:xfrm>
                  <a:off x="321735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4"/>
                <p:cNvSpPr/>
                <p:nvPr/>
              </p:nvSpPr>
              <p:spPr>
                <a:xfrm>
                  <a:off x="3194425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4"/>
                <p:cNvSpPr/>
                <p:nvPr/>
              </p:nvSpPr>
              <p:spPr>
                <a:xfrm>
                  <a:off x="3237300" y="4217025"/>
                  <a:ext cx="14600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560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cubicBezTo>
                        <a:pt x="0" y="417"/>
                        <a:pt x="36" y="500"/>
                        <a:pt x="108" y="560"/>
                      </a:cubicBezTo>
                      <a:cubicBezTo>
                        <a:pt x="262" y="429"/>
                        <a:pt x="429" y="286"/>
                        <a:pt x="584" y="143"/>
                      </a:cubicBezTo>
                      <a:cubicBezTo>
                        <a:pt x="524" y="60"/>
                        <a:pt x="42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4"/>
                <p:cNvSpPr/>
                <p:nvPr/>
              </p:nvSpPr>
              <p:spPr>
                <a:xfrm>
                  <a:off x="31944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4"/>
                <p:cNvSpPr/>
                <p:nvPr/>
              </p:nvSpPr>
              <p:spPr>
                <a:xfrm>
                  <a:off x="32346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4"/>
                <p:cNvSpPr/>
                <p:nvPr/>
              </p:nvSpPr>
              <p:spPr>
                <a:xfrm>
                  <a:off x="3217350" y="4245300"/>
                  <a:ext cx="3900" cy="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96" extrusionOk="0">
                      <a:moveTo>
                        <a:pt x="1" y="0"/>
                      </a:moveTo>
                      <a:cubicBezTo>
                        <a:pt x="1" y="24"/>
                        <a:pt x="13" y="60"/>
                        <a:pt x="13" y="96"/>
                      </a:cubicBez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4"/>
                <p:cNvSpPr/>
                <p:nvPr/>
              </p:nvSpPr>
              <p:spPr>
                <a:xfrm>
                  <a:off x="31372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4"/>
                <p:cNvSpPr/>
                <p:nvPr/>
              </p:nvSpPr>
              <p:spPr>
                <a:xfrm>
                  <a:off x="309710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4"/>
                <p:cNvSpPr/>
                <p:nvPr/>
              </p:nvSpPr>
              <p:spPr>
                <a:xfrm>
                  <a:off x="3134600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7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4"/>
                <p:cNvSpPr/>
                <p:nvPr/>
              </p:nvSpPr>
              <p:spPr>
                <a:xfrm>
                  <a:off x="309442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50" y="0"/>
                      </a:moveTo>
                      <a:cubicBezTo>
                        <a:pt x="443" y="0"/>
                        <a:pt x="436" y="0"/>
                        <a:pt x="429" y="1"/>
                      </a:cubicBezTo>
                      <a:cubicBezTo>
                        <a:pt x="143" y="1"/>
                        <a:pt x="0" y="346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0" y="504"/>
                        <a:pt x="750" y="310"/>
                      </a:cubicBezTo>
                      <a:cubicBezTo>
                        <a:pt x="750" y="139"/>
                        <a:pt x="619" y="0"/>
                        <a:pt x="45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4"/>
                <p:cNvSpPr/>
                <p:nvPr/>
              </p:nvSpPr>
              <p:spPr>
                <a:xfrm>
                  <a:off x="311437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4"/>
                <p:cNvSpPr/>
                <p:nvPr/>
              </p:nvSpPr>
              <p:spPr>
                <a:xfrm>
                  <a:off x="31545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4"/>
                <p:cNvSpPr/>
                <p:nvPr/>
              </p:nvSpPr>
              <p:spPr>
                <a:xfrm>
                  <a:off x="3114375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4"/>
                <p:cNvSpPr/>
                <p:nvPr/>
              </p:nvSpPr>
              <p:spPr>
                <a:xfrm>
                  <a:off x="3157225" y="3703850"/>
                  <a:ext cx="14025" cy="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347" extrusionOk="0">
                      <a:moveTo>
                        <a:pt x="1" y="1"/>
                      </a:moveTo>
                      <a:lnTo>
                        <a:pt x="1" y="25"/>
                      </a:lnTo>
                      <a:cubicBezTo>
                        <a:pt x="1" y="203"/>
                        <a:pt x="143" y="346"/>
                        <a:pt x="322" y="346"/>
                      </a:cubicBezTo>
                      <a:cubicBezTo>
                        <a:pt x="405" y="346"/>
                        <a:pt x="501" y="310"/>
                        <a:pt x="560" y="239"/>
                      </a:cubicBezTo>
                      <a:cubicBezTo>
                        <a:pt x="370" y="156"/>
                        <a:pt x="191" y="84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4"/>
                <p:cNvSpPr/>
                <p:nvPr/>
              </p:nvSpPr>
              <p:spPr>
                <a:xfrm>
                  <a:off x="31372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4"/>
                <p:cNvSpPr/>
                <p:nvPr/>
              </p:nvSpPr>
              <p:spPr>
                <a:xfrm>
                  <a:off x="30971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4"/>
                <p:cNvSpPr/>
                <p:nvPr/>
              </p:nvSpPr>
              <p:spPr>
                <a:xfrm>
                  <a:off x="3134400" y="3796725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5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4"/>
                <p:cNvSpPr/>
                <p:nvPr/>
              </p:nvSpPr>
              <p:spPr>
                <a:xfrm>
                  <a:off x="3094425" y="37967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4"/>
                <p:cNvSpPr/>
                <p:nvPr/>
              </p:nvSpPr>
              <p:spPr>
                <a:xfrm>
                  <a:off x="31771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4"/>
                <p:cNvSpPr/>
                <p:nvPr/>
              </p:nvSpPr>
              <p:spPr>
                <a:xfrm>
                  <a:off x="31372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4"/>
                <p:cNvSpPr/>
                <p:nvPr/>
              </p:nvSpPr>
              <p:spPr>
                <a:xfrm>
                  <a:off x="311437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4"/>
                <p:cNvSpPr/>
                <p:nvPr/>
              </p:nvSpPr>
              <p:spPr>
                <a:xfrm>
                  <a:off x="315455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4"/>
                <p:cNvSpPr/>
                <p:nvPr/>
              </p:nvSpPr>
              <p:spPr>
                <a:xfrm>
                  <a:off x="311437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4"/>
                <p:cNvSpPr/>
                <p:nvPr/>
              </p:nvSpPr>
              <p:spPr>
                <a:xfrm>
                  <a:off x="315455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4"/>
                <p:cNvSpPr/>
                <p:nvPr/>
              </p:nvSpPr>
              <p:spPr>
                <a:xfrm>
                  <a:off x="3137275" y="3916750"/>
                  <a:ext cx="158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0" extrusionOk="0">
                      <a:moveTo>
                        <a:pt x="316" y="1"/>
                      </a:moveTo>
                      <a:cubicBezTo>
                        <a:pt x="296" y="1"/>
                        <a:pt x="275" y="4"/>
                        <a:pt x="251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32" y="319"/>
                      </a:lnTo>
                      <a:cubicBezTo>
                        <a:pt x="632" y="164"/>
                        <a:pt x="537" y="34"/>
                        <a:pt x="382" y="10"/>
                      </a:cubicBezTo>
                      <a:cubicBezTo>
                        <a:pt x="358" y="4"/>
                        <a:pt x="337" y="1"/>
                        <a:pt x="31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4"/>
                <p:cNvSpPr/>
                <p:nvPr/>
              </p:nvSpPr>
              <p:spPr>
                <a:xfrm>
                  <a:off x="309710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2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4"/>
                <p:cNvSpPr/>
                <p:nvPr/>
              </p:nvSpPr>
              <p:spPr>
                <a:xfrm>
                  <a:off x="3134300" y="38768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4"/>
                <p:cNvSpPr/>
                <p:nvPr/>
              </p:nvSpPr>
              <p:spPr>
                <a:xfrm>
                  <a:off x="30944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4"/>
                <p:cNvSpPr/>
                <p:nvPr/>
              </p:nvSpPr>
              <p:spPr>
                <a:xfrm>
                  <a:off x="31771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4"/>
                <p:cNvSpPr/>
                <p:nvPr/>
              </p:nvSpPr>
              <p:spPr>
                <a:xfrm>
                  <a:off x="31372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4"/>
                <p:cNvSpPr/>
                <p:nvPr/>
              </p:nvSpPr>
              <p:spPr>
                <a:xfrm>
                  <a:off x="311437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4"/>
                <p:cNvSpPr/>
                <p:nvPr/>
              </p:nvSpPr>
              <p:spPr>
                <a:xfrm>
                  <a:off x="315455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4"/>
                <p:cNvSpPr/>
                <p:nvPr/>
              </p:nvSpPr>
              <p:spPr>
                <a:xfrm>
                  <a:off x="3114375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2"/>
                      </a:cubicBezTo>
                      <a:cubicBezTo>
                        <a:pt x="143" y="2"/>
                        <a:pt x="0" y="347"/>
                        <a:pt x="203" y="537"/>
                      </a:cubicBezTo>
                      <a:cubicBezTo>
                        <a:pt x="268" y="603"/>
                        <a:pt x="349" y="632"/>
                        <a:pt x="428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40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4"/>
                <p:cNvSpPr/>
                <p:nvPr/>
              </p:nvSpPr>
              <p:spPr>
                <a:xfrm>
                  <a:off x="3154550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4"/>
                <p:cNvSpPr/>
                <p:nvPr/>
              </p:nvSpPr>
              <p:spPr>
                <a:xfrm>
                  <a:off x="31372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4"/>
                <p:cNvSpPr/>
                <p:nvPr/>
              </p:nvSpPr>
              <p:spPr>
                <a:xfrm>
                  <a:off x="30971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4"/>
                <p:cNvSpPr/>
                <p:nvPr/>
              </p:nvSpPr>
              <p:spPr>
                <a:xfrm>
                  <a:off x="31346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4"/>
                <p:cNvSpPr/>
                <p:nvPr/>
              </p:nvSpPr>
              <p:spPr>
                <a:xfrm>
                  <a:off x="30944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4"/>
                <p:cNvSpPr/>
                <p:nvPr/>
              </p:nvSpPr>
              <p:spPr>
                <a:xfrm>
                  <a:off x="31771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4"/>
                <p:cNvSpPr/>
                <p:nvPr/>
              </p:nvSpPr>
              <p:spPr>
                <a:xfrm>
                  <a:off x="31372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4"/>
                <p:cNvSpPr/>
                <p:nvPr/>
              </p:nvSpPr>
              <p:spPr>
                <a:xfrm>
                  <a:off x="311437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4"/>
                <p:cNvSpPr/>
                <p:nvPr/>
              </p:nvSpPr>
              <p:spPr>
                <a:xfrm>
                  <a:off x="315455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4"/>
                <p:cNvSpPr/>
                <p:nvPr/>
              </p:nvSpPr>
              <p:spPr>
                <a:xfrm>
                  <a:off x="3114375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3" y="1"/>
                        <a:pt x="0" y="347"/>
                        <a:pt x="203" y="537"/>
                      </a:cubicBezTo>
                      <a:cubicBezTo>
                        <a:pt x="268" y="603"/>
                        <a:pt x="349" y="632"/>
                        <a:pt x="428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39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4"/>
                <p:cNvSpPr/>
                <p:nvPr/>
              </p:nvSpPr>
              <p:spPr>
                <a:xfrm>
                  <a:off x="3154550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3" y="0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4"/>
                <p:cNvSpPr/>
                <p:nvPr/>
              </p:nvSpPr>
              <p:spPr>
                <a:xfrm>
                  <a:off x="3137275" y="4076900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6" y="0"/>
                        <a:pt x="275" y="3"/>
                        <a:pt x="251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32" y="319"/>
                      </a:lnTo>
                      <a:cubicBezTo>
                        <a:pt x="632" y="164"/>
                        <a:pt x="537" y="33"/>
                        <a:pt x="382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4"/>
                <p:cNvSpPr/>
                <p:nvPr/>
              </p:nvSpPr>
              <p:spPr>
                <a:xfrm>
                  <a:off x="309710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4"/>
                <p:cNvSpPr/>
                <p:nvPr/>
              </p:nvSpPr>
              <p:spPr>
                <a:xfrm>
                  <a:off x="31346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4"/>
                <p:cNvSpPr/>
                <p:nvPr/>
              </p:nvSpPr>
              <p:spPr>
                <a:xfrm>
                  <a:off x="30944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4"/>
                <p:cNvSpPr/>
                <p:nvPr/>
              </p:nvSpPr>
              <p:spPr>
                <a:xfrm>
                  <a:off x="3177175" y="400480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4"/>
                        <a:pt x="161" y="322"/>
                        <a:pt x="322" y="322"/>
                      </a:cubicBezTo>
                      <a:cubicBezTo>
                        <a:pt x="483" y="322"/>
                        <a:pt x="643" y="214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4"/>
                <p:cNvSpPr/>
                <p:nvPr/>
              </p:nvSpPr>
              <p:spPr>
                <a:xfrm>
                  <a:off x="313727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489" y="311"/>
                        <a:pt x="632" y="168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4"/>
                <p:cNvSpPr/>
                <p:nvPr/>
              </p:nvSpPr>
              <p:spPr>
                <a:xfrm>
                  <a:off x="311467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17" y="1"/>
                      </a:moveTo>
                      <a:cubicBezTo>
                        <a:pt x="131" y="1"/>
                        <a:pt x="0" y="346"/>
                        <a:pt x="191" y="548"/>
                      </a:cubicBezTo>
                      <a:cubicBezTo>
                        <a:pt x="257" y="614"/>
                        <a:pt x="338" y="644"/>
                        <a:pt x="417" y="644"/>
                      </a:cubicBezTo>
                      <a:cubicBezTo>
                        <a:pt x="581" y="644"/>
                        <a:pt x="738" y="519"/>
                        <a:pt x="738" y="334"/>
                      </a:cubicBezTo>
                      <a:cubicBezTo>
                        <a:pt x="750" y="144"/>
                        <a:pt x="595" y="1"/>
                        <a:pt x="41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4"/>
                <p:cNvSpPr/>
                <p:nvPr/>
              </p:nvSpPr>
              <p:spPr>
                <a:xfrm>
                  <a:off x="31545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4"/>
                <p:cNvSpPr/>
                <p:nvPr/>
              </p:nvSpPr>
              <p:spPr>
                <a:xfrm>
                  <a:off x="311437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4"/>
                <p:cNvSpPr/>
                <p:nvPr/>
              </p:nvSpPr>
              <p:spPr>
                <a:xfrm>
                  <a:off x="315455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4"/>
                <p:cNvSpPr/>
                <p:nvPr/>
              </p:nvSpPr>
              <p:spPr>
                <a:xfrm>
                  <a:off x="3137275" y="4157200"/>
                  <a:ext cx="158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32" y="310"/>
                      </a:lnTo>
                      <a:cubicBezTo>
                        <a:pt x="632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5" name="Google Shape;1245;p4"/>
                <p:cNvSpPr/>
                <p:nvPr/>
              </p:nvSpPr>
              <p:spPr>
                <a:xfrm>
                  <a:off x="309710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3" y="310"/>
                      </a:lnTo>
                      <a:cubicBezTo>
                        <a:pt x="643" y="167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4"/>
                <p:cNvSpPr/>
                <p:nvPr/>
              </p:nvSpPr>
              <p:spPr>
                <a:xfrm>
                  <a:off x="3134400" y="4117300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5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4"/>
                <p:cNvSpPr/>
                <p:nvPr/>
              </p:nvSpPr>
              <p:spPr>
                <a:xfrm>
                  <a:off x="3094425" y="41173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4"/>
                <p:cNvSpPr/>
                <p:nvPr/>
              </p:nvSpPr>
              <p:spPr>
                <a:xfrm>
                  <a:off x="31771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4"/>
                <p:cNvSpPr/>
                <p:nvPr/>
              </p:nvSpPr>
              <p:spPr>
                <a:xfrm>
                  <a:off x="31372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4"/>
                <p:cNvSpPr/>
                <p:nvPr/>
              </p:nvSpPr>
              <p:spPr>
                <a:xfrm>
                  <a:off x="311437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4"/>
                <p:cNvSpPr/>
                <p:nvPr/>
              </p:nvSpPr>
              <p:spPr>
                <a:xfrm>
                  <a:off x="31545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4"/>
                <p:cNvSpPr/>
                <p:nvPr/>
              </p:nvSpPr>
              <p:spPr>
                <a:xfrm>
                  <a:off x="311437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4"/>
                <p:cNvSpPr/>
                <p:nvPr/>
              </p:nvSpPr>
              <p:spPr>
                <a:xfrm>
                  <a:off x="315455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4" name="Google Shape;1254;p4"/>
                <p:cNvSpPr/>
                <p:nvPr/>
              </p:nvSpPr>
              <p:spPr>
                <a:xfrm>
                  <a:off x="31372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32" y="144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4"/>
                <p:cNvSpPr/>
                <p:nvPr/>
              </p:nvSpPr>
              <p:spPr>
                <a:xfrm>
                  <a:off x="3097100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1" y="144"/>
                        <a:pt x="1" y="322"/>
                      </a:cubicBezTo>
                      <a:lnTo>
                        <a:pt x="643" y="322"/>
                      </a:lnTo>
                      <a:cubicBezTo>
                        <a:pt x="643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4"/>
                <p:cNvSpPr/>
                <p:nvPr/>
              </p:nvSpPr>
              <p:spPr>
                <a:xfrm>
                  <a:off x="3134300" y="41970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4"/>
                <p:cNvSpPr/>
                <p:nvPr/>
              </p:nvSpPr>
              <p:spPr>
                <a:xfrm>
                  <a:off x="309442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4"/>
                <p:cNvSpPr/>
                <p:nvPr/>
              </p:nvSpPr>
              <p:spPr>
                <a:xfrm>
                  <a:off x="31771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4"/>
                <p:cNvSpPr/>
                <p:nvPr/>
              </p:nvSpPr>
              <p:spPr>
                <a:xfrm>
                  <a:off x="31372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4"/>
                <p:cNvSpPr/>
                <p:nvPr/>
              </p:nvSpPr>
              <p:spPr>
                <a:xfrm>
                  <a:off x="3114375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4"/>
                <p:cNvSpPr/>
                <p:nvPr/>
              </p:nvSpPr>
              <p:spPr>
                <a:xfrm>
                  <a:off x="315455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" name="Google Shape;1262;p4"/>
                <p:cNvSpPr/>
                <p:nvPr/>
              </p:nvSpPr>
              <p:spPr>
                <a:xfrm>
                  <a:off x="311437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" name="Google Shape;1263;p4"/>
                <p:cNvSpPr/>
                <p:nvPr/>
              </p:nvSpPr>
              <p:spPr>
                <a:xfrm>
                  <a:off x="315455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" name="Google Shape;1264;p4"/>
                <p:cNvSpPr/>
                <p:nvPr/>
              </p:nvSpPr>
              <p:spPr>
                <a:xfrm>
                  <a:off x="3137275" y="4277150"/>
                  <a:ext cx="14925" cy="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394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cubicBezTo>
                        <a:pt x="1" y="346"/>
                        <a:pt x="1" y="369"/>
                        <a:pt x="1" y="393"/>
                      </a:cubicBezTo>
                      <a:cubicBezTo>
                        <a:pt x="203" y="322"/>
                        <a:pt x="406" y="250"/>
                        <a:pt x="596" y="179"/>
                      </a:cubicBezTo>
                      <a:cubicBezTo>
                        <a:pt x="549" y="72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4"/>
                <p:cNvSpPr/>
                <p:nvPr/>
              </p:nvSpPr>
              <p:spPr>
                <a:xfrm>
                  <a:off x="3094425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4"/>
                <p:cNvSpPr/>
                <p:nvPr/>
              </p:nvSpPr>
              <p:spPr>
                <a:xfrm>
                  <a:off x="3177175" y="4245300"/>
                  <a:ext cx="161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3" extrusionOk="0">
                      <a:moveTo>
                        <a:pt x="0" y="0"/>
                      </a:moveTo>
                      <a:cubicBezTo>
                        <a:pt x="0" y="209"/>
                        <a:pt x="161" y="313"/>
                        <a:pt x="322" y="313"/>
                      </a:cubicBezTo>
                      <a:cubicBezTo>
                        <a:pt x="483" y="313"/>
                        <a:pt x="643" y="209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4"/>
                <p:cNvSpPr/>
                <p:nvPr/>
              </p:nvSpPr>
              <p:spPr>
                <a:xfrm>
                  <a:off x="3137275" y="42453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22" y="310"/>
                      </a:cubicBezTo>
                      <a:cubicBezTo>
                        <a:pt x="489" y="310"/>
                        <a:pt x="644" y="167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4"/>
                <p:cNvSpPr/>
                <p:nvPr/>
              </p:nvSpPr>
              <p:spPr>
                <a:xfrm>
                  <a:off x="311437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4"/>
                <p:cNvSpPr/>
                <p:nvPr/>
              </p:nvSpPr>
              <p:spPr>
                <a:xfrm>
                  <a:off x="315455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4"/>
                <p:cNvSpPr/>
                <p:nvPr/>
              </p:nvSpPr>
              <p:spPr>
                <a:xfrm>
                  <a:off x="3057225" y="3682425"/>
                  <a:ext cx="1610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84" extrusionOk="0">
                      <a:moveTo>
                        <a:pt x="12" y="1"/>
                      </a:moveTo>
                      <a:cubicBezTo>
                        <a:pt x="0" y="24"/>
                        <a:pt x="0" y="48"/>
                        <a:pt x="0" y="84"/>
                      </a:cubicBezTo>
                      <a:lnTo>
                        <a:pt x="643" y="84"/>
                      </a:lnTo>
                      <a:cubicBezTo>
                        <a:pt x="643" y="72"/>
                        <a:pt x="643" y="60"/>
                        <a:pt x="643" y="48"/>
                      </a:cubicBezTo>
                      <a:cubicBezTo>
                        <a:pt x="429" y="24"/>
                        <a:pt x="214" y="13"/>
                        <a:pt x="1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4"/>
                <p:cNvSpPr/>
                <p:nvPr/>
              </p:nvSpPr>
              <p:spPr>
                <a:xfrm>
                  <a:off x="3017025" y="3682425"/>
                  <a:ext cx="1610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84" extrusionOk="0">
                      <a:moveTo>
                        <a:pt x="632" y="1"/>
                      </a:moveTo>
                      <a:cubicBezTo>
                        <a:pt x="525" y="1"/>
                        <a:pt x="429" y="1"/>
                        <a:pt x="322" y="13"/>
                      </a:cubicBezTo>
                      <a:cubicBezTo>
                        <a:pt x="215" y="13"/>
                        <a:pt x="108" y="24"/>
                        <a:pt x="1" y="36"/>
                      </a:cubicBezTo>
                      <a:cubicBezTo>
                        <a:pt x="1" y="48"/>
                        <a:pt x="1" y="60"/>
                        <a:pt x="1" y="84"/>
                      </a:cubicBezTo>
                      <a:lnTo>
                        <a:pt x="644" y="84"/>
                      </a:lnTo>
                      <a:cubicBezTo>
                        <a:pt x="644" y="48"/>
                        <a:pt x="632" y="24"/>
                        <a:pt x="6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4"/>
                <p:cNvSpPr/>
                <p:nvPr/>
              </p:nvSpPr>
              <p:spPr>
                <a:xfrm>
                  <a:off x="305722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" name="Google Shape;1273;p4"/>
                <p:cNvSpPr/>
                <p:nvPr/>
              </p:nvSpPr>
              <p:spPr>
                <a:xfrm>
                  <a:off x="3017025" y="37565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" name="Google Shape;1274;p4"/>
                <p:cNvSpPr/>
                <p:nvPr/>
              </p:nvSpPr>
              <p:spPr>
                <a:xfrm>
                  <a:off x="3054525" y="3716650"/>
                  <a:ext cx="185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2" extrusionOk="0">
                      <a:moveTo>
                        <a:pt x="430" y="1"/>
                      </a:moveTo>
                      <a:cubicBezTo>
                        <a:pt x="144" y="1"/>
                        <a:pt x="1" y="334"/>
                        <a:pt x="191" y="537"/>
                      </a:cubicBezTo>
                      <a:cubicBezTo>
                        <a:pt x="257" y="602"/>
                        <a:pt x="338" y="631"/>
                        <a:pt x="416" y="631"/>
                      </a:cubicBezTo>
                      <a:cubicBezTo>
                        <a:pt x="581" y="631"/>
                        <a:pt x="739" y="504"/>
                        <a:pt x="739" y="310"/>
                      </a:cubicBezTo>
                      <a:cubicBezTo>
                        <a:pt x="739" y="144"/>
                        <a:pt x="596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" name="Google Shape;1275;p4"/>
                <p:cNvSpPr/>
                <p:nvPr/>
              </p:nvSpPr>
              <p:spPr>
                <a:xfrm>
                  <a:off x="3014350" y="3716650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37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4"/>
                        <a:pt x="739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" name="Google Shape;1276;p4"/>
                <p:cNvSpPr/>
                <p:nvPr/>
              </p:nvSpPr>
              <p:spPr>
                <a:xfrm>
                  <a:off x="3097700" y="3686900"/>
                  <a:ext cx="13425" cy="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227" extrusionOk="0">
                      <a:moveTo>
                        <a:pt x="0" y="0"/>
                      </a:moveTo>
                      <a:cubicBezTo>
                        <a:pt x="48" y="131"/>
                        <a:pt x="167" y="226"/>
                        <a:pt x="298" y="226"/>
                      </a:cubicBezTo>
                      <a:cubicBezTo>
                        <a:pt x="393" y="226"/>
                        <a:pt x="477" y="179"/>
                        <a:pt x="536" y="107"/>
                      </a:cubicBezTo>
                      <a:cubicBezTo>
                        <a:pt x="465" y="95"/>
                        <a:pt x="381" y="72"/>
                        <a:pt x="298" y="60"/>
                      </a:cubicBezTo>
                      <a:cubicBezTo>
                        <a:pt x="215" y="36"/>
                        <a:pt x="96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" name="Google Shape;1277;p4"/>
                <p:cNvSpPr/>
                <p:nvPr/>
              </p:nvSpPr>
              <p:spPr>
                <a:xfrm>
                  <a:off x="3057225" y="368450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68"/>
                        <a:pt x="143" y="311"/>
                        <a:pt x="322" y="322"/>
                      </a:cubicBezTo>
                      <a:cubicBezTo>
                        <a:pt x="500" y="322"/>
                        <a:pt x="643" y="180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" name="Google Shape;1278;p4"/>
                <p:cNvSpPr/>
                <p:nvPr/>
              </p:nvSpPr>
              <p:spPr>
                <a:xfrm>
                  <a:off x="303430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" name="Google Shape;1279;p4"/>
                <p:cNvSpPr/>
                <p:nvPr/>
              </p:nvSpPr>
              <p:spPr>
                <a:xfrm>
                  <a:off x="307447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" name="Google Shape;1280;p4"/>
                <p:cNvSpPr/>
                <p:nvPr/>
              </p:nvSpPr>
              <p:spPr>
                <a:xfrm>
                  <a:off x="3034300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" name="Google Shape;1281;p4"/>
                <p:cNvSpPr/>
                <p:nvPr/>
              </p:nvSpPr>
              <p:spPr>
                <a:xfrm>
                  <a:off x="3074175" y="36964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" name="Google Shape;1282;p4"/>
                <p:cNvSpPr/>
                <p:nvPr/>
              </p:nvSpPr>
              <p:spPr>
                <a:xfrm>
                  <a:off x="30572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" name="Google Shape;1283;p4"/>
                <p:cNvSpPr/>
                <p:nvPr/>
              </p:nvSpPr>
              <p:spPr>
                <a:xfrm>
                  <a:off x="3017025" y="38366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" name="Google Shape;1284;p4"/>
                <p:cNvSpPr/>
                <p:nvPr/>
              </p:nvSpPr>
              <p:spPr>
                <a:xfrm>
                  <a:off x="3054525" y="3796700"/>
                  <a:ext cx="18800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2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2"/>
                      </a:cubicBezTo>
                      <a:cubicBezTo>
                        <a:pt x="144" y="2"/>
                        <a:pt x="1" y="347"/>
                        <a:pt x="203" y="549"/>
                      </a:cubicBezTo>
                      <a:cubicBezTo>
                        <a:pt x="267" y="613"/>
                        <a:pt x="346" y="642"/>
                        <a:pt x="423" y="642"/>
                      </a:cubicBezTo>
                      <a:cubicBezTo>
                        <a:pt x="590" y="642"/>
                        <a:pt x="751" y="510"/>
                        <a:pt x="751" y="323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" name="Google Shape;1285;p4"/>
                <p:cNvSpPr/>
                <p:nvPr/>
              </p:nvSpPr>
              <p:spPr>
                <a:xfrm>
                  <a:off x="3014150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22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7" y="1"/>
                      </a:cubicBezTo>
                      <a:cubicBezTo>
                        <a:pt x="432" y="0"/>
                        <a:pt x="427" y="0"/>
                        <a:pt x="4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" name="Google Shape;1286;p4"/>
                <p:cNvSpPr/>
                <p:nvPr/>
              </p:nvSpPr>
              <p:spPr>
                <a:xfrm>
                  <a:off x="3097100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2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" name="Google Shape;1287;p4"/>
                <p:cNvSpPr/>
                <p:nvPr/>
              </p:nvSpPr>
              <p:spPr>
                <a:xfrm>
                  <a:off x="3057225" y="37645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" name="Google Shape;1288;p4"/>
                <p:cNvSpPr/>
                <p:nvPr/>
              </p:nvSpPr>
              <p:spPr>
                <a:xfrm>
                  <a:off x="30343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" name="Google Shape;1289;p4"/>
                <p:cNvSpPr/>
                <p:nvPr/>
              </p:nvSpPr>
              <p:spPr>
                <a:xfrm>
                  <a:off x="3074175" y="381667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" name="Google Shape;1290;p4"/>
                <p:cNvSpPr/>
                <p:nvPr/>
              </p:nvSpPr>
              <p:spPr>
                <a:xfrm>
                  <a:off x="303430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" name="Google Shape;1291;p4"/>
                <p:cNvSpPr/>
                <p:nvPr/>
              </p:nvSpPr>
              <p:spPr>
                <a:xfrm>
                  <a:off x="3074175" y="37764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9"/>
                      </a:cubicBezTo>
                      <a:cubicBezTo>
                        <a:pt x="281" y="614"/>
                        <a:pt x="361" y="644"/>
                        <a:pt x="440" y="644"/>
                      </a:cubicBezTo>
                      <a:cubicBezTo>
                        <a:pt x="605" y="644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" name="Google Shape;1292;p4"/>
                <p:cNvSpPr/>
                <p:nvPr/>
              </p:nvSpPr>
              <p:spPr>
                <a:xfrm>
                  <a:off x="305722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0" y="1"/>
                      </a:moveTo>
                      <a:cubicBezTo>
                        <a:pt x="107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8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" name="Google Shape;1293;p4"/>
                <p:cNvSpPr/>
                <p:nvPr/>
              </p:nvSpPr>
              <p:spPr>
                <a:xfrm>
                  <a:off x="301702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2" y="1"/>
                      </a:moveTo>
                      <a:cubicBezTo>
                        <a:pt x="301" y="1"/>
                        <a:pt x="281" y="4"/>
                        <a:pt x="263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4"/>
                        <a:pt x="382" y="10"/>
                      </a:cubicBezTo>
                      <a:cubicBezTo>
                        <a:pt x="364" y="4"/>
                        <a:pt x="343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" name="Google Shape;1294;p4"/>
                <p:cNvSpPr/>
                <p:nvPr/>
              </p:nvSpPr>
              <p:spPr>
                <a:xfrm>
                  <a:off x="30542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" name="Google Shape;1295;p4"/>
                <p:cNvSpPr/>
                <p:nvPr/>
              </p:nvSpPr>
              <p:spPr>
                <a:xfrm>
                  <a:off x="30140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4"/>
                <p:cNvSpPr/>
                <p:nvPr/>
              </p:nvSpPr>
              <p:spPr>
                <a:xfrm>
                  <a:off x="309710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" name="Google Shape;1297;p4"/>
                <p:cNvSpPr/>
                <p:nvPr/>
              </p:nvSpPr>
              <p:spPr>
                <a:xfrm>
                  <a:off x="3057225" y="38446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" name="Google Shape;1298;p4"/>
                <p:cNvSpPr/>
                <p:nvPr/>
              </p:nvSpPr>
              <p:spPr>
                <a:xfrm>
                  <a:off x="30343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" name="Google Shape;1299;p4"/>
                <p:cNvSpPr/>
                <p:nvPr/>
              </p:nvSpPr>
              <p:spPr>
                <a:xfrm>
                  <a:off x="3074175" y="389675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4"/>
                <p:cNvSpPr/>
                <p:nvPr/>
              </p:nvSpPr>
              <p:spPr>
                <a:xfrm>
                  <a:off x="3034375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7" y="503"/>
                        <a:pt x="747" y="310"/>
                      </a:cubicBezTo>
                      <a:cubicBezTo>
                        <a:pt x="747" y="144"/>
                        <a:pt x="605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4"/>
                <p:cNvSpPr/>
                <p:nvPr/>
              </p:nvSpPr>
              <p:spPr>
                <a:xfrm>
                  <a:off x="307447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4"/>
                <p:cNvSpPr/>
                <p:nvPr/>
              </p:nvSpPr>
              <p:spPr>
                <a:xfrm>
                  <a:off x="30572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4"/>
                <p:cNvSpPr/>
                <p:nvPr/>
              </p:nvSpPr>
              <p:spPr>
                <a:xfrm>
                  <a:off x="3017025" y="39967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304;p4"/>
                <p:cNvSpPr/>
                <p:nvPr/>
              </p:nvSpPr>
              <p:spPr>
                <a:xfrm>
                  <a:off x="3054525" y="3956875"/>
                  <a:ext cx="185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191" y="548"/>
                      </a:cubicBezTo>
                      <a:cubicBezTo>
                        <a:pt x="257" y="613"/>
                        <a:pt x="338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305;p4"/>
                <p:cNvSpPr/>
                <p:nvPr/>
              </p:nvSpPr>
              <p:spPr>
                <a:xfrm>
                  <a:off x="3014350" y="3956875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191" y="548"/>
                      </a:cubicBezTo>
                      <a:cubicBezTo>
                        <a:pt x="257" y="613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" name="Google Shape;1306;p4"/>
                <p:cNvSpPr/>
                <p:nvPr/>
              </p:nvSpPr>
              <p:spPr>
                <a:xfrm>
                  <a:off x="309710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307;p4"/>
                <p:cNvSpPr/>
                <p:nvPr/>
              </p:nvSpPr>
              <p:spPr>
                <a:xfrm>
                  <a:off x="3057225" y="39247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308;p4"/>
                <p:cNvSpPr/>
                <p:nvPr/>
              </p:nvSpPr>
              <p:spPr>
                <a:xfrm>
                  <a:off x="30343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4"/>
                <p:cNvSpPr/>
                <p:nvPr/>
              </p:nvSpPr>
              <p:spPr>
                <a:xfrm>
                  <a:off x="3074175" y="397680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9"/>
                      </a:cubicBezTo>
                      <a:cubicBezTo>
                        <a:pt x="281" y="614"/>
                        <a:pt x="361" y="643"/>
                        <a:pt x="440" y="643"/>
                      </a:cubicBezTo>
                      <a:cubicBezTo>
                        <a:pt x="605" y="643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4"/>
                <p:cNvSpPr/>
                <p:nvPr/>
              </p:nvSpPr>
              <p:spPr>
                <a:xfrm>
                  <a:off x="3034375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7" y="503"/>
                        <a:pt x="747" y="310"/>
                      </a:cubicBezTo>
                      <a:cubicBezTo>
                        <a:pt x="747" y="143"/>
                        <a:pt x="605" y="0"/>
                        <a:pt x="426" y="0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" name="Google Shape;1311;p4"/>
                <p:cNvSpPr/>
                <p:nvPr/>
              </p:nvSpPr>
              <p:spPr>
                <a:xfrm>
                  <a:off x="307447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4" y="0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" name="Google Shape;1312;p4"/>
                <p:cNvSpPr/>
                <p:nvPr/>
              </p:nvSpPr>
              <p:spPr>
                <a:xfrm>
                  <a:off x="305722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7" y="24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4"/>
                <p:cNvSpPr/>
                <p:nvPr/>
              </p:nvSpPr>
              <p:spPr>
                <a:xfrm>
                  <a:off x="301702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2" y="0"/>
                      </a:moveTo>
                      <a:cubicBezTo>
                        <a:pt x="301" y="0"/>
                        <a:pt x="281" y="3"/>
                        <a:pt x="263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3"/>
                        <a:pt x="382" y="9"/>
                      </a:cubicBezTo>
                      <a:cubicBezTo>
                        <a:pt x="364" y="3"/>
                        <a:pt x="343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4" name="Google Shape;1314;p4"/>
                <p:cNvSpPr/>
                <p:nvPr/>
              </p:nvSpPr>
              <p:spPr>
                <a:xfrm>
                  <a:off x="3054525" y="4036925"/>
                  <a:ext cx="185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191" y="549"/>
                      </a:cubicBezTo>
                      <a:cubicBezTo>
                        <a:pt x="257" y="614"/>
                        <a:pt x="338" y="643"/>
                        <a:pt x="416" y="643"/>
                      </a:cubicBezTo>
                      <a:cubicBezTo>
                        <a:pt x="581" y="643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4"/>
                <p:cNvSpPr/>
                <p:nvPr/>
              </p:nvSpPr>
              <p:spPr>
                <a:xfrm>
                  <a:off x="3014350" y="403692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191" y="549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4"/>
                <p:cNvSpPr/>
                <p:nvPr/>
              </p:nvSpPr>
              <p:spPr>
                <a:xfrm>
                  <a:off x="309710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2" y="202"/>
                        <a:pt x="167" y="304"/>
                        <a:pt x="322" y="304"/>
                      </a:cubicBezTo>
                      <a:cubicBezTo>
                        <a:pt x="477" y="304"/>
                        <a:pt x="632" y="202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4"/>
                <p:cNvSpPr/>
                <p:nvPr/>
              </p:nvSpPr>
              <p:spPr>
                <a:xfrm>
                  <a:off x="3057225" y="40050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488" y="322"/>
                        <a:pt x="631" y="168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318;p4"/>
                <p:cNvSpPr/>
                <p:nvPr/>
              </p:nvSpPr>
              <p:spPr>
                <a:xfrm>
                  <a:off x="30343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4"/>
                <p:cNvSpPr/>
                <p:nvPr/>
              </p:nvSpPr>
              <p:spPr>
                <a:xfrm>
                  <a:off x="307447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4"/>
                <p:cNvSpPr/>
                <p:nvPr/>
              </p:nvSpPr>
              <p:spPr>
                <a:xfrm>
                  <a:off x="30343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1" name="Google Shape;1321;p4"/>
                <p:cNvSpPr/>
                <p:nvPr/>
              </p:nvSpPr>
              <p:spPr>
                <a:xfrm>
                  <a:off x="3074175" y="40167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322;p4"/>
                <p:cNvSpPr/>
                <p:nvPr/>
              </p:nvSpPr>
              <p:spPr>
                <a:xfrm>
                  <a:off x="305722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7" y="36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3" name="Google Shape;1323;p4"/>
                <p:cNvSpPr/>
                <p:nvPr/>
              </p:nvSpPr>
              <p:spPr>
                <a:xfrm>
                  <a:off x="301702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4"/>
                <p:cNvSpPr/>
                <p:nvPr/>
              </p:nvSpPr>
              <p:spPr>
                <a:xfrm>
                  <a:off x="305432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23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8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4"/>
                <p:cNvSpPr/>
                <p:nvPr/>
              </p:nvSpPr>
              <p:spPr>
                <a:xfrm>
                  <a:off x="3014150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22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7" y="1"/>
                      </a:cubicBezTo>
                      <a:cubicBezTo>
                        <a:pt x="432" y="0"/>
                        <a:pt x="427" y="0"/>
                        <a:pt x="4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6" name="Google Shape;1326;p4"/>
                <p:cNvSpPr/>
                <p:nvPr/>
              </p:nvSpPr>
              <p:spPr>
                <a:xfrm>
                  <a:off x="3096800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3" y="1"/>
                      </a:moveTo>
                      <a:cubicBezTo>
                        <a:pt x="1" y="233"/>
                        <a:pt x="170" y="349"/>
                        <a:pt x="338" y="349"/>
                      </a:cubicBezTo>
                      <a:cubicBezTo>
                        <a:pt x="507" y="349"/>
                        <a:pt x="673" y="233"/>
                        <a:pt x="65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7" name="Google Shape;1327;p4"/>
                <p:cNvSpPr/>
                <p:nvPr/>
              </p:nvSpPr>
              <p:spPr>
                <a:xfrm>
                  <a:off x="3057225" y="40848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8" name="Google Shape;1328;p4"/>
                <p:cNvSpPr/>
                <p:nvPr/>
              </p:nvSpPr>
              <p:spPr>
                <a:xfrm>
                  <a:off x="303430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9" name="Google Shape;1329;p4"/>
                <p:cNvSpPr/>
                <p:nvPr/>
              </p:nvSpPr>
              <p:spPr>
                <a:xfrm>
                  <a:off x="307447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0" name="Google Shape;1330;p4"/>
                <p:cNvSpPr/>
                <p:nvPr/>
              </p:nvSpPr>
              <p:spPr>
                <a:xfrm>
                  <a:off x="30343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4"/>
                <p:cNvSpPr/>
                <p:nvPr/>
              </p:nvSpPr>
              <p:spPr>
                <a:xfrm>
                  <a:off x="3074175" y="409705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03" y="549"/>
                      </a:cubicBezTo>
                      <a:cubicBezTo>
                        <a:pt x="269" y="614"/>
                        <a:pt x="350" y="644"/>
                        <a:pt x="431" y="644"/>
                      </a:cubicBezTo>
                      <a:cubicBezTo>
                        <a:pt x="599" y="644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4"/>
                <p:cNvSpPr/>
                <p:nvPr/>
              </p:nvSpPr>
              <p:spPr>
                <a:xfrm>
                  <a:off x="305722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42" y="0"/>
                      </a:moveTo>
                      <a:cubicBezTo>
                        <a:pt x="335" y="0"/>
                        <a:pt x="329" y="0"/>
                        <a:pt x="322" y="1"/>
                      </a:cubicBez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43" y="322"/>
                      </a:lnTo>
                      <a:cubicBezTo>
                        <a:pt x="643" y="139"/>
                        <a:pt x="511" y="0"/>
                        <a:pt x="34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4"/>
                <p:cNvSpPr/>
                <p:nvPr/>
              </p:nvSpPr>
              <p:spPr>
                <a:xfrm>
                  <a:off x="3017025" y="42372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32" y="322"/>
                      </a:lnTo>
                      <a:cubicBezTo>
                        <a:pt x="632" y="144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4"/>
                <p:cNvSpPr/>
                <p:nvPr/>
              </p:nvSpPr>
              <p:spPr>
                <a:xfrm>
                  <a:off x="305425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4"/>
                <p:cNvSpPr/>
                <p:nvPr/>
              </p:nvSpPr>
              <p:spPr>
                <a:xfrm>
                  <a:off x="301405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6" name="Google Shape;1336;p4"/>
                <p:cNvSpPr/>
                <p:nvPr/>
              </p:nvSpPr>
              <p:spPr>
                <a:xfrm>
                  <a:off x="309710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7" name="Google Shape;1337;p4"/>
                <p:cNvSpPr/>
                <p:nvPr/>
              </p:nvSpPr>
              <p:spPr>
                <a:xfrm>
                  <a:off x="3057225" y="416492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8" name="Google Shape;1338;p4"/>
                <p:cNvSpPr/>
                <p:nvPr/>
              </p:nvSpPr>
              <p:spPr>
                <a:xfrm>
                  <a:off x="303430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339;p4"/>
                <p:cNvSpPr/>
                <p:nvPr/>
              </p:nvSpPr>
              <p:spPr>
                <a:xfrm>
                  <a:off x="3074175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4"/>
                <p:cNvSpPr/>
                <p:nvPr/>
              </p:nvSpPr>
              <p:spPr>
                <a:xfrm>
                  <a:off x="303430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1" name="Google Shape;1341;p4"/>
                <p:cNvSpPr/>
                <p:nvPr/>
              </p:nvSpPr>
              <p:spPr>
                <a:xfrm>
                  <a:off x="3074175" y="417712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8"/>
                      </a:cubicBezTo>
                      <a:cubicBezTo>
                        <a:pt x="281" y="614"/>
                        <a:pt x="361" y="643"/>
                        <a:pt x="440" y="643"/>
                      </a:cubicBezTo>
                      <a:cubicBezTo>
                        <a:pt x="605" y="643"/>
                        <a:pt x="763" y="515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2" name="Google Shape;1342;p4"/>
                <p:cNvSpPr/>
                <p:nvPr/>
              </p:nvSpPr>
              <p:spPr>
                <a:xfrm>
                  <a:off x="3054250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3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343;p4"/>
                <p:cNvSpPr/>
                <p:nvPr/>
              </p:nvSpPr>
              <p:spPr>
                <a:xfrm>
                  <a:off x="3014050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4" name="Google Shape;1344;p4"/>
                <p:cNvSpPr/>
                <p:nvPr/>
              </p:nvSpPr>
              <p:spPr>
                <a:xfrm>
                  <a:off x="3097100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2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5" name="Google Shape;1345;p4"/>
                <p:cNvSpPr/>
                <p:nvPr/>
              </p:nvSpPr>
              <p:spPr>
                <a:xfrm>
                  <a:off x="3057225" y="4245300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0" y="0"/>
                      </a:moveTo>
                      <a:cubicBezTo>
                        <a:pt x="0" y="167"/>
                        <a:pt x="143" y="310"/>
                        <a:pt x="322" y="310"/>
                      </a:cubicBezTo>
                      <a:cubicBezTo>
                        <a:pt x="329" y="310"/>
                        <a:pt x="335" y="311"/>
                        <a:pt x="342" y="311"/>
                      </a:cubicBezTo>
                      <a:cubicBezTo>
                        <a:pt x="511" y="311"/>
                        <a:pt x="643" y="172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4"/>
                <p:cNvSpPr/>
                <p:nvPr/>
              </p:nvSpPr>
              <p:spPr>
                <a:xfrm>
                  <a:off x="3038175" y="4297075"/>
                  <a:ext cx="14000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180" extrusionOk="0">
                      <a:moveTo>
                        <a:pt x="274" y="1"/>
                      </a:moveTo>
                      <a:cubicBezTo>
                        <a:pt x="155" y="1"/>
                        <a:pt x="48" y="72"/>
                        <a:pt x="0" y="180"/>
                      </a:cubicBezTo>
                      <a:lnTo>
                        <a:pt x="191" y="180"/>
                      </a:lnTo>
                      <a:cubicBezTo>
                        <a:pt x="310" y="180"/>
                        <a:pt x="441" y="180"/>
                        <a:pt x="560" y="168"/>
                      </a:cubicBezTo>
                      <a:cubicBezTo>
                        <a:pt x="500" y="72"/>
                        <a:pt x="393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7" name="Google Shape;1347;p4"/>
                <p:cNvSpPr/>
                <p:nvPr/>
              </p:nvSpPr>
              <p:spPr>
                <a:xfrm>
                  <a:off x="3079550" y="4297375"/>
                  <a:ext cx="9550" cy="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85" extrusionOk="0">
                      <a:moveTo>
                        <a:pt x="226" y="1"/>
                      </a:moveTo>
                      <a:cubicBezTo>
                        <a:pt x="143" y="1"/>
                        <a:pt x="60" y="25"/>
                        <a:pt x="0" y="84"/>
                      </a:cubicBezTo>
                      <a:cubicBezTo>
                        <a:pt x="131" y="72"/>
                        <a:pt x="250" y="60"/>
                        <a:pt x="381" y="37"/>
                      </a:cubicBezTo>
                      <a:cubicBezTo>
                        <a:pt x="333" y="13"/>
                        <a:pt x="274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8" name="Google Shape;1348;p4"/>
                <p:cNvSpPr/>
                <p:nvPr/>
              </p:nvSpPr>
              <p:spPr>
                <a:xfrm>
                  <a:off x="303430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349;p4"/>
                <p:cNvSpPr/>
                <p:nvPr/>
              </p:nvSpPr>
              <p:spPr>
                <a:xfrm>
                  <a:off x="307447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4"/>
                <p:cNvSpPr/>
                <p:nvPr/>
              </p:nvSpPr>
              <p:spPr>
                <a:xfrm>
                  <a:off x="2977150" y="37565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10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31" y="322"/>
                      </a:lnTo>
                      <a:cubicBezTo>
                        <a:pt x="631" y="143"/>
                        <a:pt x="488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4"/>
                <p:cNvSpPr/>
                <p:nvPr/>
              </p:nvSpPr>
              <p:spPr>
                <a:xfrm>
                  <a:off x="293695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4"/>
                <p:cNvSpPr/>
                <p:nvPr/>
              </p:nvSpPr>
              <p:spPr>
                <a:xfrm>
                  <a:off x="297417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4"/>
                        <a:pt x="750" y="310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4"/>
                <p:cNvSpPr/>
                <p:nvPr/>
              </p:nvSpPr>
              <p:spPr>
                <a:xfrm>
                  <a:off x="293427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7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4"/>
                <p:cNvSpPr/>
                <p:nvPr/>
              </p:nvSpPr>
              <p:spPr>
                <a:xfrm>
                  <a:off x="3016575" y="3684500"/>
                  <a:ext cx="16850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41" extrusionOk="0">
                      <a:moveTo>
                        <a:pt x="19" y="1"/>
                      </a:moveTo>
                      <a:cubicBezTo>
                        <a:pt x="1" y="227"/>
                        <a:pt x="168" y="340"/>
                        <a:pt x="336" y="340"/>
                      </a:cubicBezTo>
                      <a:cubicBezTo>
                        <a:pt x="504" y="340"/>
                        <a:pt x="674" y="227"/>
                        <a:pt x="6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4"/>
                <p:cNvSpPr/>
                <p:nvPr/>
              </p:nvSpPr>
              <p:spPr>
                <a:xfrm>
                  <a:off x="2978325" y="3686300"/>
                  <a:ext cx="14625" cy="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251" extrusionOk="0">
                      <a:moveTo>
                        <a:pt x="584" y="0"/>
                      </a:moveTo>
                      <a:cubicBezTo>
                        <a:pt x="382" y="24"/>
                        <a:pt x="191" y="60"/>
                        <a:pt x="1" y="108"/>
                      </a:cubicBezTo>
                      <a:cubicBezTo>
                        <a:pt x="60" y="191"/>
                        <a:pt x="156" y="250"/>
                        <a:pt x="263" y="250"/>
                      </a:cubicBezTo>
                      <a:cubicBezTo>
                        <a:pt x="418" y="250"/>
                        <a:pt x="549" y="143"/>
                        <a:pt x="58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6" name="Google Shape;1356;p4"/>
                <p:cNvSpPr/>
                <p:nvPr/>
              </p:nvSpPr>
              <p:spPr>
                <a:xfrm>
                  <a:off x="295422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7" name="Google Shape;1357;p4"/>
                <p:cNvSpPr/>
                <p:nvPr/>
              </p:nvSpPr>
              <p:spPr>
                <a:xfrm>
                  <a:off x="299440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4"/>
                <p:cNvSpPr/>
                <p:nvPr/>
              </p:nvSpPr>
              <p:spPr>
                <a:xfrm>
                  <a:off x="2954225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9" name="Google Shape;1359;p4"/>
                <p:cNvSpPr/>
                <p:nvPr/>
              </p:nvSpPr>
              <p:spPr>
                <a:xfrm>
                  <a:off x="2994400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1360;p4"/>
                <p:cNvSpPr/>
                <p:nvPr/>
              </p:nvSpPr>
              <p:spPr>
                <a:xfrm>
                  <a:off x="2977150" y="38366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10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31" y="322"/>
                      </a:lnTo>
                      <a:cubicBezTo>
                        <a:pt x="631" y="143"/>
                        <a:pt x="488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4"/>
                <p:cNvSpPr/>
                <p:nvPr/>
              </p:nvSpPr>
              <p:spPr>
                <a:xfrm>
                  <a:off x="29369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1362;p4"/>
                <p:cNvSpPr/>
                <p:nvPr/>
              </p:nvSpPr>
              <p:spPr>
                <a:xfrm>
                  <a:off x="297425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3" name="Google Shape;1363;p4"/>
                <p:cNvSpPr/>
                <p:nvPr/>
              </p:nvSpPr>
              <p:spPr>
                <a:xfrm>
                  <a:off x="2934375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4"/>
                <p:cNvSpPr/>
                <p:nvPr/>
              </p:nvSpPr>
              <p:spPr>
                <a:xfrm>
                  <a:off x="3017025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3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1365;p4"/>
                <p:cNvSpPr/>
                <p:nvPr/>
              </p:nvSpPr>
              <p:spPr>
                <a:xfrm>
                  <a:off x="297685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4"/>
                <p:cNvSpPr/>
                <p:nvPr/>
              </p:nvSpPr>
              <p:spPr>
                <a:xfrm>
                  <a:off x="29542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4"/>
                <p:cNvSpPr/>
                <p:nvPr/>
              </p:nvSpPr>
              <p:spPr>
                <a:xfrm>
                  <a:off x="29944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8" name="Google Shape;1368;p4"/>
                <p:cNvSpPr/>
                <p:nvPr/>
              </p:nvSpPr>
              <p:spPr>
                <a:xfrm>
                  <a:off x="29542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1369;p4"/>
                <p:cNvSpPr/>
                <p:nvPr/>
              </p:nvSpPr>
              <p:spPr>
                <a:xfrm>
                  <a:off x="299440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0" name="Google Shape;1370;p4"/>
                <p:cNvSpPr/>
                <p:nvPr/>
              </p:nvSpPr>
              <p:spPr>
                <a:xfrm>
                  <a:off x="2977150" y="3916750"/>
                  <a:ext cx="158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0" extrusionOk="0">
                      <a:moveTo>
                        <a:pt x="316" y="1"/>
                      </a:moveTo>
                      <a:cubicBezTo>
                        <a:pt x="295" y="1"/>
                        <a:pt x="274" y="4"/>
                        <a:pt x="250" y="10"/>
                      </a:cubicBezTo>
                      <a:cubicBezTo>
                        <a:pt x="96" y="34"/>
                        <a:pt x="0" y="164"/>
                        <a:pt x="0" y="319"/>
                      </a:cubicBezTo>
                      <a:lnTo>
                        <a:pt x="631" y="319"/>
                      </a:lnTo>
                      <a:cubicBezTo>
                        <a:pt x="631" y="164"/>
                        <a:pt x="524" y="34"/>
                        <a:pt x="381" y="10"/>
                      </a:cubicBezTo>
                      <a:cubicBezTo>
                        <a:pt x="358" y="4"/>
                        <a:pt x="337" y="1"/>
                        <a:pt x="31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1" name="Google Shape;1371;p4"/>
                <p:cNvSpPr/>
                <p:nvPr/>
              </p:nvSpPr>
              <p:spPr>
                <a:xfrm>
                  <a:off x="29369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1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7" y="25"/>
                        <a:pt x="38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2" name="Google Shape;1372;p4"/>
                <p:cNvSpPr/>
                <p:nvPr/>
              </p:nvSpPr>
              <p:spPr>
                <a:xfrm>
                  <a:off x="29741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3" name="Google Shape;1373;p4"/>
                <p:cNvSpPr/>
                <p:nvPr/>
              </p:nvSpPr>
              <p:spPr>
                <a:xfrm>
                  <a:off x="29342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4" name="Google Shape;1374;p4"/>
                <p:cNvSpPr/>
                <p:nvPr/>
              </p:nvSpPr>
              <p:spPr>
                <a:xfrm>
                  <a:off x="3017025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5" name="Google Shape;1375;p4"/>
                <p:cNvSpPr/>
                <p:nvPr/>
              </p:nvSpPr>
              <p:spPr>
                <a:xfrm>
                  <a:off x="297685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1376;p4"/>
                <p:cNvSpPr/>
                <p:nvPr/>
              </p:nvSpPr>
              <p:spPr>
                <a:xfrm>
                  <a:off x="29542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7" name="Google Shape;1377;p4"/>
                <p:cNvSpPr/>
                <p:nvPr/>
              </p:nvSpPr>
              <p:spPr>
                <a:xfrm>
                  <a:off x="29944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8" name="Google Shape;1378;p4"/>
                <p:cNvSpPr/>
                <p:nvPr/>
              </p:nvSpPr>
              <p:spPr>
                <a:xfrm>
                  <a:off x="2954300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6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8" y="503"/>
                        <a:pt x="748" y="310"/>
                      </a:cubicBezTo>
                      <a:cubicBezTo>
                        <a:pt x="748" y="144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9" name="Google Shape;1379;p4"/>
                <p:cNvSpPr/>
                <p:nvPr/>
              </p:nvSpPr>
              <p:spPr>
                <a:xfrm>
                  <a:off x="2994400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30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0" name="Google Shape;1380;p4"/>
                <p:cNvSpPr/>
                <p:nvPr/>
              </p:nvSpPr>
              <p:spPr>
                <a:xfrm>
                  <a:off x="29768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55" y="1"/>
                        <a:pt x="0" y="143"/>
                        <a:pt x="12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1" name="Google Shape;1381;p4"/>
                <p:cNvSpPr/>
                <p:nvPr/>
              </p:nvSpPr>
              <p:spPr>
                <a:xfrm>
                  <a:off x="29369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2" name="Google Shape;1382;p4"/>
                <p:cNvSpPr/>
                <p:nvPr/>
              </p:nvSpPr>
              <p:spPr>
                <a:xfrm>
                  <a:off x="29741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3" name="Google Shape;1383;p4"/>
                <p:cNvSpPr/>
                <p:nvPr/>
              </p:nvSpPr>
              <p:spPr>
                <a:xfrm>
                  <a:off x="29342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4" name="Google Shape;1384;p4"/>
                <p:cNvSpPr/>
                <p:nvPr/>
              </p:nvSpPr>
              <p:spPr>
                <a:xfrm>
                  <a:off x="3017025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5" name="Google Shape;1385;p4"/>
                <p:cNvSpPr/>
                <p:nvPr/>
              </p:nvSpPr>
              <p:spPr>
                <a:xfrm>
                  <a:off x="2977150" y="39247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10" y="322"/>
                      </a:cubicBezTo>
                      <a:cubicBezTo>
                        <a:pt x="488" y="322"/>
                        <a:pt x="631" y="179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6" name="Google Shape;1386;p4"/>
                <p:cNvSpPr/>
                <p:nvPr/>
              </p:nvSpPr>
              <p:spPr>
                <a:xfrm>
                  <a:off x="29542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7" name="Google Shape;1387;p4"/>
                <p:cNvSpPr/>
                <p:nvPr/>
              </p:nvSpPr>
              <p:spPr>
                <a:xfrm>
                  <a:off x="29944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4"/>
                <p:cNvSpPr/>
                <p:nvPr/>
              </p:nvSpPr>
              <p:spPr>
                <a:xfrm>
                  <a:off x="2954300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6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8" y="503"/>
                        <a:pt x="748" y="310"/>
                      </a:cubicBezTo>
                      <a:cubicBezTo>
                        <a:pt x="748" y="143"/>
                        <a:pt x="605" y="0"/>
                        <a:pt x="426" y="0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9" name="Google Shape;1389;p4"/>
                <p:cNvSpPr/>
                <p:nvPr/>
              </p:nvSpPr>
              <p:spPr>
                <a:xfrm>
                  <a:off x="299440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30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0" name="Google Shape;1390;p4"/>
                <p:cNvSpPr/>
                <p:nvPr/>
              </p:nvSpPr>
              <p:spPr>
                <a:xfrm>
                  <a:off x="2977150" y="4076900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5" y="0"/>
                        <a:pt x="274" y="3"/>
                        <a:pt x="250" y="9"/>
                      </a:cubicBezTo>
                      <a:cubicBezTo>
                        <a:pt x="96" y="33"/>
                        <a:pt x="0" y="164"/>
                        <a:pt x="0" y="319"/>
                      </a:cubicBezTo>
                      <a:lnTo>
                        <a:pt x="631" y="319"/>
                      </a:lnTo>
                      <a:cubicBezTo>
                        <a:pt x="631" y="164"/>
                        <a:pt x="524" y="33"/>
                        <a:pt x="381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391;p4"/>
                <p:cNvSpPr/>
                <p:nvPr/>
              </p:nvSpPr>
              <p:spPr>
                <a:xfrm>
                  <a:off x="29369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7" y="24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2" name="Google Shape;1392;p4"/>
                <p:cNvSpPr/>
                <p:nvPr/>
              </p:nvSpPr>
              <p:spPr>
                <a:xfrm>
                  <a:off x="29741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3" name="Google Shape;1393;p4"/>
                <p:cNvSpPr/>
                <p:nvPr/>
              </p:nvSpPr>
              <p:spPr>
                <a:xfrm>
                  <a:off x="29342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4" name="Google Shape;1394;p4"/>
                <p:cNvSpPr/>
                <p:nvPr/>
              </p:nvSpPr>
              <p:spPr>
                <a:xfrm>
                  <a:off x="3017025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2"/>
                        <a:pt x="167" y="304"/>
                        <a:pt x="322" y="304"/>
                      </a:cubicBezTo>
                      <a:cubicBezTo>
                        <a:pt x="477" y="304"/>
                        <a:pt x="632" y="202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5" name="Google Shape;1395;p4"/>
                <p:cNvSpPr/>
                <p:nvPr/>
              </p:nvSpPr>
              <p:spPr>
                <a:xfrm>
                  <a:off x="2977150" y="40050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10" y="322"/>
                      </a:cubicBezTo>
                      <a:cubicBezTo>
                        <a:pt x="488" y="322"/>
                        <a:pt x="631" y="168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6" name="Google Shape;1396;p4"/>
                <p:cNvSpPr/>
                <p:nvPr/>
              </p:nvSpPr>
              <p:spPr>
                <a:xfrm>
                  <a:off x="29542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48"/>
                      </a:cubicBezTo>
                      <a:cubicBezTo>
                        <a:pt x="257" y="614"/>
                        <a:pt x="338" y="644"/>
                        <a:pt x="418" y="644"/>
                      </a:cubicBezTo>
                      <a:cubicBezTo>
                        <a:pt x="583" y="644"/>
                        <a:pt x="743" y="519"/>
                        <a:pt x="751" y="334"/>
                      </a:cubicBezTo>
                      <a:cubicBezTo>
                        <a:pt x="751" y="155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4"/>
                <p:cNvSpPr/>
                <p:nvPr/>
              </p:nvSpPr>
              <p:spPr>
                <a:xfrm>
                  <a:off x="29944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8" name="Google Shape;1398;p4"/>
                <p:cNvSpPr/>
                <p:nvPr/>
              </p:nvSpPr>
              <p:spPr>
                <a:xfrm>
                  <a:off x="2954025" y="4016675"/>
                  <a:ext cx="18975" cy="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7" extrusionOk="0">
                      <a:moveTo>
                        <a:pt x="423" y="1"/>
                      </a:moveTo>
                      <a:cubicBezTo>
                        <a:pt x="146" y="1"/>
                        <a:pt x="0" y="338"/>
                        <a:pt x="199" y="549"/>
                      </a:cubicBezTo>
                      <a:cubicBezTo>
                        <a:pt x="267" y="616"/>
                        <a:pt x="350" y="647"/>
                        <a:pt x="431" y="647"/>
                      </a:cubicBezTo>
                      <a:cubicBezTo>
                        <a:pt x="595" y="647"/>
                        <a:pt x="751" y="525"/>
                        <a:pt x="759" y="335"/>
                      </a:cubicBezTo>
                      <a:cubicBezTo>
                        <a:pt x="759" y="156"/>
                        <a:pt x="616" y="1"/>
                        <a:pt x="437" y="1"/>
                      </a:cubicBezTo>
                      <a:cubicBezTo>
                        <a:pt x="432" y="1"/>
                        <a:pt x="428" y="1"/>
                        <a:pt x="42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9" name="Google Shape;1399;p4"/>
                <p:cNvSpPr/>
                <p:nvPr/>
              </p:nvSpPr>
              <p:spPr>
                <a:xfrm>
                  <a:off x="29944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4"/>
                <p:cNvSpPr/>
                <p:nvPr/>
              </p:nvSpPr>
              <p:spPr>
                <a:xfrm>
                  <a:off x="2977150" y="4156975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5" y="0"/>
                        <a:pt x="274" y="3"/>
                        <a:pt x="250" y="9"/>
                      </a:cubicBezTo>
                      <a:cubicBezTo>
                        <a:pt x="96" y="45"/>
                        <a:pt x="0" y="176"/>
                        <a:pt x="0" y="319"/>
                      </a:cubicBezTo>
                      <a:lnTo>
                        <a:pt x="631" y="319"/>
                      </a:lnTo>
                      <a:cubicBezTo>
                        <a:pt x="631" y="176"/>
                        <a:pt x="524" y="45"/>
                        <a:pt x="381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1" name="Google Shape;1401;p4"/>
                <p:cNvSpPr/>
                <p:nvPr/>
              </p:nvSpPr>
              <p:spPr>
                <a:xfrm>
                  <a:off x="29369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2" name="Google Shape;1402;p4"/>
                <p:cNvSpPr/>
                <p:nvPr/>
              </p:nvSpPr>
              <p:spPr>
                <a:xfrm>
                  <a:off x="297425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4"/>
                <p:cNvSpPr/>
                <p:nvPr/>
              </p:nvSpPr>
              <p:spPr>
                <a:xfrm>
                  <a:off x="2934375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4" name="Google Shape;1404;p4"/>
                <p:cNvSpPr/>
                <p:nvPr/>
              </p:nvSpPr>
              <p:spPr>
                <a:xfrm>
                  <a:off x="3016575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9" y="1"/>
                      </a:moveTo>
                      <a:cubicBezTo>
                        <a:pt x="1" y="233"/>
                        <a:pt x="168" y="349"/>
                        <a:pt x="336" y="349"/>
                      </a:cubicBezTo>
                      <a:cubicBezTo>
                        <a:pt x="504" y="349"/>
                        <a:pt x="674" y="233"/>
                        <a:pt x="6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5" name="Google Shape;1405;p4"/>
                <p:cNvSpPr/>
                <p:nvPr/>
              </p:nvSpPr>
              <p:spPr>
                <a:xfrm>
                  <a:off x="297685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4"/>
                <p:cNvSpPr/>
                <p:nvPr/>
              </p:nvSpPr>
              <p:spPr>
                <a:xfrm>
                  <a:off x="29542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7" name="Google Shape;1407;p4"/>
                <p:cNvSpPr/>
                <p:nvPr/>
              </p:nvSpPr>
              <p:spPr>
                <a:xfrm>
                  <a:off x="299440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8" name="Google Shape;1408;p4"/>
                <p:cNvSpPr/>
                <p:nvPr/>
              </p:nvSpPr>
              <p:spPr>
                <a:xfrm>
                  <a:off x="29542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4"/>
                <p:cNvSpPr/>
                <p:nvPr/>
              </p:nvSpPr>
              <p:spPr>
                <a:xfrm>
                  <a:off x="29944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0" name="Google Shape;1410;p4"/>
                <p:cNvSpPr/>
                <p:nvPr/>
              </p:nvSpPr>
              <p:spPr>
                <a:xfrm>
                  <a:off x="2977150" y="42372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10" y="1"/>
                      </a:move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31" y="322"/>
                      </a:lnTo>
                      <a:cubicBezTo>
                        <a:pt x="631" y="144"/>
                        <a:pt x="488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1" name="Google Shape;1411;p4"/>
                <p:cNvSpPr/>
                <p:nvPr/>
              </p:nvSpPr>
              <p:spPr>
                <a:xfrm>
                  <a:off x="2936950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44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4"/>
                <p:cNvSpPr/>
                <p:nvPr/>
              </p:nvSpPr>
              <p:spPr>
                <a:xfrm>
                  <a:off x="29741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4"/>
                <p:cNvSpPr/>
                <p:nvPr/>
              </p:nvSpPr>
              <p:spPr>
                <a:xfrm>
                  <a:off x="29342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" name="Google Shape;1414;p4"/>
                <p:cNvSpPr/>
                <p:nvPr/>
              </p:nvSpPr>
              <p:spPr>
                <a:xfrm>
                  <a:off x="3017025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4"/>
                <p:cNvSpPr/>
                <p:nvPr/>
              </p:nvSpPr>
              <p:spPr>
                <a:xfrm>
                  <a:off x="2977150" y="416492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10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4"/>
                <p:cNvSpPr/>
                <p:nvPr/>
              </p:nvSpPr>
              <p:spPr>
                <a:xfrm>
                  <a:off x="2953925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51" y="143"/>
                        <a:pt x="620" y="12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4"/>
                <p:cNvSpPr/>
                <p:nvPr/>
              </p:nvSpPr>
              <p:spPr>
                <a:xfrm>
                  <a:off x="299440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4"/>
                <p:cNvSpPr/>
                <p:nvPr/>
              </p:nvSpPr>
              <p:spPr>
                <a:xfrm>
                  <a:off x="29542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4"/>
                <p:cNvSpPr/>
                <p:nvPr/>
              </p:nvSpPr>
              <p:spPr>
                <a:xfrm>
                  <a:off x="299440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4"/>
                <p:cNvSpPr/>
                <p:nvPr/>
              </p:nvSpPr>
              <p:spPr>
                <a:xfrm>
                  <a:off x="2974175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4"/>
                <p:cNvSpPr/>
                <p:nvPr/>
              </p:nvSpPr>
              <p:spPr>
                <a:xfrm>
                  <a:off x="2937250" y="4276850"/>
                  <a:ext cx="17600" cy="1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453" extrusionOk="0">
                      <a:moveTo>
                        <a:pt x="310" y="0"/>
                      </a:moveTo>
                      <a:lnTo>
                        <a:pt x="310" y="12"/>
                      </a:lnTo>
                      <a:cubicBezTo>
                        <a:pt x="168" y="12"/>
                        <a:pt x="37" y="107"/>
                        <a:pt x="1" y="250"/>
                      </a:cubicBezTo>
                      <a:cubicBezTo>
                        <a:pt x="96" y="286"/>
                        <a:pt x="203" y="322"/>
                        <a:pt x="310" y="358"/>
                      </a:cubicBezTo>
                      <a:lnTo>
                        <a:pt x="608" y="453"/>
                      </a:lnTo>
                      <a:cubicBezTo>
                        <a:pt x="703" y="238"/>
                        <a:pt x="537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4"/>
                <p:cNvSpPr/>
                <p:nvPr/>
              </p:nvSpPr>
              <p:spPr>
                <a:xfrm>
                  <a:off x="3017025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3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4"/>
                <p:cNvSpPr/>
                <p:nvPr/>
              </p:nvSpPr>
              <p:spPr>
                <a:xfrm>
                  <a:off x="2977150" y="4245300"/>
                  <a:ext cx="158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0" extrusionOk="0">
                      <a:moveTo>
                        <a:pt x="0" y="0"/>
                      </a:moveTo>
                      <a:cubicBezTo>
                        <a:pt x="0" y="167"/>
                        <a:pt x="143" y="310"/>
                        <a:pt x="310" y="310"/>
                      </a:cubicBezTo>
                      <a:cubicBezTo>
                        <a:pt x="488" y="310"/>
                        <a:pt x="631" y="167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4"/>
                <p:cNvSpPr/>
                <p:nvPr/>
              </p:nvSpPr>
              <p:spPr>
                <a:xfrm>
                  <a:off x="3000375" y="4297075"/>
                  <a:ext cx="10725" cy="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121" extrusionOk="0">
                      <a:moveTo>
                        <a:pt x="191" y="1"/>
                      </a:moveTo>
                      <a:cubicBezTo>
                        <a:pt x="119" y="1"/>
                        <a:pt x="60" y="25"/>
                        <a:pt x="0" y="60"/>
                      </a:cubicBezTo>
                      <a:cubicBezTo>
                        <a:pt x="155" y="84"/>
                        <a:pt x="286" y="108"/>
                        <a:pt x="429" y="120"/>
                      </a:cubicBezTo>
                      <a:cubicBezTo>
                        <a:pt x="369" y="49"/>
                        <a:pt x="274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4"/>
                <p:cNvSpPr/>
                <p:nvPr/>
              </p:nvSpPr>
              <p:spPr>
                <a:xfrm>
                  <a:off x="295422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6" name="Google Shape;1426;p4"/>
                <p:cNvSpPr/>
                <p:nvPr/>
              </p:nvSpPr>
              <p:spPr>
                <a:xfrm>
                  <a:off x="299440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4"/>
                <p:cNvSpPr/>
                <p:nvPr/>
              </p:nvSpPr>
              <p:spPr>
                <a:xfrm>
                  <a:off x="28967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4"/>
                <p:cNvSpPr/>
                <p:nvPr/>
              </p:nvSpPr>
              <p:spPr>
                <a:xfrm>
                  <a:off x="285690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4"/>
                <p:cNvSpPr/>
                <p:nvPr/>
              </p:nvSpPr>
              <p:spPr>
                <a:xfrm>
                  <a:off x="2894100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50" y="0"/>
                      </a:moveTo>
                      <a:cubicBezTo>
                        <a:pt x="443" y="0"/>
                        <a:pt x="436" y="0"/>
                        <a:pt x="429" y="1"/>
                      </a:cubicBezTo>
                      <a:cubicBezTo>
                        <a:pt x="143" y="1"/>
                        <a:pt x="0" y="346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51" y="139"/>
                        <a:pt x="619" y="0"/>
                        <a:pt x="45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4"/>
                <p:cNvSpPr/>
                <p:nvPr/>
              </p:nvSpPr>
              <p:spPr>
                <a:xfrm>
                  <a:off x="28741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4"/>
                <p:cNvSpPr/>
                <p:nvPr/>
              </p:nvSpPr>
              <p:spPr>
                <a:xfrm>
                  <a:off x="29143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4"/>
                <p:cNvSpPr/>
                <p:nvPr/>
              </p:nvSpPr>
              <p:spPr>
                <a:xfrm>
                  <a:off x="2917900" y="3702375"/>
                  <a:ext cx="15225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406" extrusionOk="0">
                      <a:moveTo>
                        <a:pt x="584" y="0"/>
                      </a:moveTo>
                      <a:cubicBezTo>
                        <a:pt x="394" y="72"/>
                        <a:pt x="191" y="155"/>
                        <a:pt x="1" y="238"/>
                      </a:cubicBezTo>
                      <a:cubicBezTo>
                        <a:pt x="61" y="346"/>
                        <a:pt x="168" y="405"/>
                        <a:pt x="287" y="405"/>
                      </a:cubicBezTo>
                      <a:cubicBezTo>
                        <a:pt x="453" y="405"/>
                        <a:pt x="596" y="262"/>
                        <a:pt x="608" y="84"/>
                      </a:cubicBezTo>
                      <a:cubicBezTo>
                        <a:pt x="596" y="60"/>
                        <a:pt x="596" y="24"/>
                        <a:pt x="58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4"/>
                <p:cNvSpPr/>
                <p:nvPr/>
              </p:nvSpPr>
              <p:spPr>
                <a:xfrm>
                  <a:off x="28967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4"/>
                <p:cNvSpPr/>
                <p:nvPr/>
              </p:nvSpPr>
              <p:spPr>
                <a:xfrm>
                  <a:off x="28569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4"/>
                <p:cNvSpPr/>
                <p:nvPr/>
              </p:nvSpPr>
              <p:spPr>
                <a:xfrm>
                  <a:off x="2894175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90" y="643"/>
                        <a:pt x="748" y="515"/>
                        <a:pt x="748" y="322"/>
                      </a:cubicBezTo>
                      <a:cubicBezTo>
                        <a:pt x="748" y="143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4"/>
                <p:cNvSpPr/>
                <p:nvPr/>
              </p:nvSpPr>
              <p:spPr>
                <a:xfrm>
                  <a:off x="285430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4"/>
                <p:cNvSpPr/>
                <p:nvPr/>
              </p:nvSpPr>
              <p:spPr>
                <a:xfrm>
                  <a:off x="2936950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3" y="197"/>
                        <a:pt x="165" y="295"/>
                        <a:pt x="318" y="295"/>
                      </a:cubicBezTo>
                      <a:cubicBezTo>
                        <a:pt x="471" y="295"/>
                        <a:pt x="626" y="197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4"/>
                <p:cNvSpPr/>
                <p:nvPr/>
              </p:nvSpPr>
              <p:spPr>
                <a:xfrm>
                  <a:off x="28967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4"/>
                <p:cNvSpPr/>
                <p:nvPr/>
              </p:nvSpPr>
              <p:spPr>
                <a:xfrm>
                  <a:off x="287415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4"/>
                <p:cNvSpPr/>
                <p:nvPr/>
              </p:nvSpPr>
              <p:spPr>
                <a:xfrm>
                  <a:off x="2914050" y="381667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4"/>
                <p:cNvSpPr/>
                <p:nvPr/>
              </p:nvSpPr>
              <p:spPr>
                <a:xfrm>
                  <a:off x="287415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4"/>
                <p:cNvSpPr/>
                <p:nvPr/>
              </p:nvSpPr>
              <p:spPr>
                <a:xfrm>
                  <a:off x="2914050" y="37764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50" y="644"/>
                        <a:pt x="431" y="644"/>
                      </a:cubicBezTo>
                      <a:cubicBezTo>
                        <a:pt x="599" y="644"/>
                        <a:pt x="762" y="516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4"/>
                <p:cNvSpPr/>
                <p:nvPr/>
              </p:nvSpPr>
              <p:spPr>
                <a:xfrm>
                  <a:off x="289677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3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6" y="25"/>
                        <a:pt x="3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4"/>
                <p:cNvSpPr/>
                <p:nvPr/>
              </p:nvSpPr>
              <p:spPr>
                <a:xfrm>
                  <a:off x="2856900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0" y="1"/>
                      </a:moveTo>
                      <a:cubicBezTo>
                        <a:pt x="298" y="1"/>
                        <a:pt x="274" y="4"/>
                        <a:pt x="250" y="10"/>
                      </a:cubicBezTo>
                      <a:cubicBezTo>
                        <a:pt x="107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81" y="10"/>
                      </a:cubicBezTo>
                      <a:cubicBezTo>
                        <a:pt x="363" y="4"/>
                        <a:pt x="342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4"/>
                <p:cNvSpPr/>
                <p:nvPr/>
              </p:nvSpPr>
              <p:spPr>
                <a:xfrm>
                  <a:off x="289410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4"/>
                <p:cNvSpPr/>
                <p:nvPr/>
              </p:nvSpPr>
              <p:spPr>
                <a:xfrm>
                  <a:off x="28542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4"/>
                <p:cNvSpPr/>
                <p:nvPr/>
              </p:nvSpPr>
              <p:spPr>
                <a:xfrm>
                  <a:off x="293695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4"/>
                <p:cNvSpPr/>
                <p:nvPr/>
              </p:nvSpPr>
              <p:spPr>
                <a:xfrm>
                  <a:off x="28967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4"/>
                <p:cNvSpPr/>
                <p:nvPr/>
              </p:nvSpPr>
              <p:spPr>
                <a:xfrm>
                  <a:off x="287415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4"/>
                <p:cNvSpPr/>
                <p:nvPr/>
              </p:nvSpPr>
              <p:spPr>
                <a:xfrm>
                  <a:off x="2914050" y="389675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4"/>
                <p:cNvSpPr/>
                <p:nvPr/>
              </p:nvSpPr>
              <p:spPr>
                <a:xfrm>
                  <a:off x="2874150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29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4"/>
                <p:cNvSpPr/>
                <p:nvPr/>
              </p:nvSpPr>
              <p:spPr>
                <a:xfrm>
                  <a:off x="2914425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1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35" y="144"/>
                        <a:pt x="592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4"/>
                <p:cNvSpPr/>
                <p:nvPr/>
              </p:nvSpPr>
              <p:spPr>
                <a:xfrm>
                  <a:off x="28967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4"/>
                <p:cNvSpPr/>
                <p:nvPr/>
              </p:nvSpPr>
              <p:spPr>
                <a:xfrm>
                  <a:off x="28569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4"/>
                <p:cNvSpPr/>
                <p:nvPr/>
              </p:nvSpPr>
              <p:spPr>
                <a:xfrm>
                  <a:off x="28941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4"/>
                <p:cNvSpPr/>
                <p:nvPr/>
              </p:nvSpPr>
              <p:spPr>
                <a:xfrm>
                  <a:off x="28542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2" y="548"/>
                      </a:cubicBezTo>
                      <a:cubicBezTo>
                        <a:pt x="268" y="613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4"/>
                <p:cNvSpPr/>
                <p:nvPr/>
              </p:nvSpPr>
              <p:spPr>
                <a:xfrm>
                  <a:off x="293695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4"/>
                <p:cNvSpPr/>
                <p:nvPr/>
              </p:nvSpPr>
              <p:spPr>
                <a:xfrm>
                  <a:off x="28967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4"/>
                <p:cNvSpPr/>
                <p:nvPr/>
              </p:nvSpPr>
              <p:spPr>
                <a:xfrm>
                  <a:off x="287415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4"/>
                <p:cNvSpPr/>
                <p:nvPr/>
              </p:nvSpPr>
              <p:spPr>
                <a:xfrm>
                  <a:off x="2914050" y="397680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50" y="643"/>
                        <a:pt x="431" y="643"/>
                      </a:cubicBezTo>
                      <a:cubicBezTo>
                        <a:pt x="599" y="643"/>
                        <a:pt x="762" y="516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4"/>
                <p:cNvSpPr/>
                <p:nvPr/>
              </p:nvSpPr>
              <p:spPr>
                <a:xfrm>
                  <a:off x="287415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4"/>
                <p:cNvSpPr/>
                <p:nvPr/>
              </p:nvSpPr>
              <p:spPr>
                <a:xfrm>
                  <a:off x="2914425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1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35" y="143"/>
                        <a:pt x="592" y="0"/>
                        <a:pt x="426" y="0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4"/>
                <p:cNvSpPr/>
                <p:nvPr/>
              </p:nvSpPr>
              <p:spPr>
                <a:xfrm>
                  <a:off x="289677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6" y="24"/>
                        <a:pt x="3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4"/>
                <p:cNvSpPr/>
                <p:nvPr/>
              </p:nvSpPr>
              <p:spPr>
                <a:xfrm>
                  <a:off x="2856900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7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81" y="9"/>
                      </a:cubicBezTo>
                      <a:cubicBezTo>
                        <a:pt x="363" y="3"/>
                        <a:pt x="342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4"/>
                <p:cNvSpPr/>
                <p:nvPr/>
              </p:nvSpPr>
              <p:spPr>
                <a:xfrm>
                  <a:off x="28941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4"/>
                <p:cNvSpPr/>
                <p:nvPr/>
              </p:nvSpPr>
              <p:spPr>
                <a:xfrm>
                  <a:off x="28542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9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4"/>
                <p:cNvSpPr/>
                <p:nvPr/>
              </p:nvSpPr>
              <p:spPr>
                <a:xfrm>
                  <a:off x="293695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2"/>
                        <a:pt x="165" y="304"/>
                        <a:pt x="318" y="304"/>
                      </a:cubicBezTo>
                      <a:cubicBezTo>
                        <a:pt x="471" y="304"/>
                        <a:pt x="626" y="202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4"/>
                <p:cNvSpPr/>
                <p:nvPr/>
              </p:nvSpPr>
              <p:spPr>
                <a:xfrm>
                  <a:off x="289677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501" y="322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4"/>
                <p:cNvSpPr/>
                <p:nvPr/>
              </p:nvSpPr>
              <p:spPr>
                <a:xfrm>
                  <a:off x="28741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4"/>
                <p:cNvSpPr/>
                <p:nvPr/>
              </p:nvSpPr>
              <p:spPr>
                <a:xfrm>
                  <a:off x="29143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4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4"/>
                <p:cNvSpPr/>
                <p:nvPr/>
              </p:nvSpPr>
              <p:spPr>
                <a:xfrm>
                  <a:off x="287415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4"/>
                <p:cNvSpPr/>
                <p:nvPr/>
              </p:nvSpPr>
              <p:spPr>
                <a:xfrm>
                  <a:off x="2914050" y="40167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4"/>
                <p:cNvSpPr/>
                <p:nvPr/>
              </p:nvSpPr>
              <p:spPr>
                <a:xfrm>
                  <a:off x="289677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6" y="36"/>
                        <a:pt x="3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4"/>
                <p:cNvSpPr/>
                <p:nvPr/>
              </p:nvSpPr>
              <p:spPr>
                <a:xfrm>
                  <a:off x="2856900" y="4156975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7" y="45"/>
                        <a:pt x="0" y="176"/>
                        <a:pt x="0" y="319"/>
                      </a:cubicBezTo>
                      <a:lnTo>
                        <a:pt x="643" y="319"/>
                      </a:lnTo>
                      <a:cubicBezTo>
                        <a:pt x="643" y="176"/>
                        <a:pt x="536" y="45"/>
                        <a:pt x="381" y="9"/>
                      </a:cubicBezTo>
                      <a:cubicBezTo>
                        <a:pt x="363" y="3"/>
                        <a:pt x="342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4"/>
                <p:cNvSpPr/>
                <p:nvPr/>
              </p:nvSpPr>
              <p:spPr>
                <a:xfrm>
                  <a:off x="289417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90" y="643"/>
                        <a:pt x="748" y="515"/>
                        <a:pt x="748" y="322"/>
                      </a:cubicBezTo>
                      <a:cubicBezTo>
                        <a:pt x="748" y="143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4"/>
                <p:cNvSpPr/>
                <p:nvPr/>
              </p:nvSpPr>
              <p:spPr>
                <a:xfrm>
                  <a:off x="285430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4"/>
                <p:cNvSpPr/>
                <p:nvPr/>
              </p:nvSpPr>
              <p:spPr>
                <a:xfrm>
                  <a:off x="2936525" y="4084850"/>
                  <a:ext cx="1682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350" extrusionOk="0">
                      <a:moveTo>
                        <a:pt x="18" y="1"/>
                      </a:moveTo>
                      <a:cubicBezTo>
                        <a:pt x="0" y="233"/>
                        <a:pt x="167" y="349"/>
                        <a:pt x="335" y="349"/>
                      </a:cubicBezTo>
                      <a:cubicBezTo>
                        <a:pt x="503" y="349"/>
                        <a:pt x="673" y="233"/>
                        <a:pt x="6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4"/>
                <p:cNvSpPr/>
                <p:nvPr/>
              </p:nvSpPr>
              <p:spPr>
                <a:xfrm>
                  <a:off x="28967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4"/>
                <p:cNvSpPr/>
                <p:nvPr/>
              </p:nvSpPr>
              <p:spPr>
                <a:xfrm>
                  <a:off x="28741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4"/>
                <p:cNvSpPr/>
                <p:nvPr/>
              </p:nvSpPr>
              <p:spPr>
                <a:xfrm>
                  <a:off x="29143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4"/>
                <p:cNvSpPr/>
                <p:nvPr/>
              </p:nvSpPr>
              <p:spPr>
                <a:xfrm>
                  <a:off x="287415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4"/>
                <p:cNvSpPr/>
                <p:nvPr/>
              </p:nvSpPr>
              <p:spPr>
                <a:xfrm>
                  <a:off x="2914050" y="409705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4" y="644"/>
                        <a:pt x="754" y="516"/>
                        <a:pt x="762" y="322"/>
                      </a:cubicBezTo>
                      <a:cubicBezTo>
                        <a:pt x="762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4"/>
                <p:cNvSpPr/>
                <p:nvPr/>
              </p:nvSpPr>
              <p:spPr>
                <a:xfrm>
                  <a:off x="28967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44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4"/>
                <p:cNvSpPr/>
                <p:nvPr/>
              </p:nvSpPr>
              <p:spPr>
                <a:xfrm>
                  <a:off x="2858375" y="4237250"/>
                  <a:ext cx="146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323" extrusionOk="0">
                      <a:moveTo>
                        <a:pt x="263" y="1"/>
                      </a:moveTo>
                      <a:cubicBezTo>
                        <a:pt x="156" y="1"/>
                        <a:pt x="60" y="48"/>
                        <a:pt x="1" y="132"/>
                      </a:cubicBezTo>
                      <a:lnTo>
                        <a:pt x="251" y="322"/>
                      </a:lnTo>
                      <a:lnTo>
                        <a:pt x="584" y="322"/>
                      </a:lnTo>
                      <a:cubicBezTo>
                        <a:pt x="584" y="144"/>
                        <a:pt x="441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4"/>
                <p:cNvSpPr/>
                <p:nvPr/>
              </p:nvSpPr>
              <p:spPr>
                <a:xfrm>
                  <a:off x="289410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4"/>
                <p:cNvSpPr/>
                <p:nvPr/>
              </p:nvSpPr>
              <p:spPr>
                <a:xfrm>
                  <a:off x="285422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4"/>
                <p:cNvSpPr/>
                <p:nvPr/>
              </p:nvSpPr>
              <p:spPr>
                <a:xfrm>
                  <a:off x="293695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4"/>
                <p:cNvSpPr/>
                <p:nvPr/>
              </p:nvSpPr>
              <p:spPr>
                <a:xfrm>
                  <a:off x="28967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4"/>
                <p:cNvSpPr/>
                <p:nvPr/>
              </p:nvSpPr>
              <p:spPr>
                <a:xfrm>
                  <a:off x="287415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4"/>
                <p:cNvSpPr/>
                <p:nvPr/>
              </p:nvSpPr>
              <p:spPr>
                <a:xfrm>
                  <a:off x="2914050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4"/>
                <p:cNvSpPr/>
                <p:nvPr/>
              </p:nvSpPr>
              <p:spPr>
                <a:xfrm>
                  <a:off x="287415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4"/>
                <p:cNvSpPr/>
                <p:nvPr/>
              </p:nvSpPr>
              <p:spPr>
                <a:xfrm>
                  <a:off x="2914050" y="417712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8"/>
                      </a:cubicBezTo>
                      <a:cubicBezTo>
                        <a:pt x="268" y="614"/>
                        <a:pt x="350" y="643"/>
                        <a:pt x="431" y="643"/>
                      </a:cubicBezTo>
                      <a:cubicBezTo>
                        <a:pt x="599" y="643"/>
                        <a:pt x="762" y="515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4"/>
                <p:cNvSpPr/>
                <p:nvPr/>
              </p:nvSpPr>
              <p:spPr>
                <a:xfrm>
                  <a:off x="2936950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3" y="197"/>
                        <a:pt x="165" y="295"/>
                        <a:pt x="318" y="295"/>
                      </a:cubicBezTo>
                      <a:cubicBezTo>
                        <a:pt x="471" y="295"/>
                        <a:pt x="626" y="197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4"/>
                <p:cNvSpPr/>
                <p:nvPr/>
              </p:nvSpPr>
              <p:spPr>
                <a:xfrm>
                  <a:off x="2896775" y="42453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22" y="310"/>
                      </a:cubicBezTo>
                      <a:cubicBezTo>
                        <a:pt x="501" y="310"/>
                        <a:pt x="644" y="167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4"/>
                <p:cNvSpPr/>
                <p:nvPr/>
              </p:nvSpPr>
              <p:spPr>
                <a:xfrm>
                  <a:off x="2883375" y="4257200"/>
                  <a:ext cx="8975" cy="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15" extrusionOk="0">
                      <a:moveTo>
                        <a:pt x="1" y="1"/>
                      </a:moveTo>
                      <a:cubicBezTo>
                        <a:pt x="120" y="72"/>
                        <a:pt x="239" y="143"/>
                        <a:pt x="358" y="215"/>
                      </a:cubicBezTo>
                      <a:cubicBezTo>
                        <a:pt x="322" y="84"/>
                        <a:pt x="191" y="1"/>
                        <a:pt x="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4"/>
                <p:cNvSpPr/>
                <p:nvPr/>
              </p:nvSpPr>
              <p:spPr>
                <a:xfrm>
                  <a:off x="291435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4"/>
                <p:cNvSpPr/>
                <p:nvPr/>
              </p:nvSpPr>
              <p:spPr>
                <a:xfrm>
                  <a:off x="2832475" y="3764275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3" y="1"/>
                      </a:move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4"/>
                <p:cNvSpPr/>
                <p:nvPr/>
              </p:nvSpPr>
              <p:spPr>
                <a:xfrm>
                  <a:off x="2846475" y="3747900"/>
                  <a:ext cx="5675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80" extrusionOk="0">
                      <a:moveTo>
                        <a:pt x="227" y="1"/>
                      </a:moveTo>
                      <a:lnTo>
                        <a:pt x="227" y="1"/>
                      </a:lnTo>
                      <a:cubicBezTo>
                        <a:pt x="143" y="61"/>
                        <a:pt x="72" y="120"/>
                        <a:pt x="0" y="180"/>
                      </a:cubicBezTo>
                      <a:cubicBezTo>
                        <a:pt x="96" y="156"/>
                        <a:pt x="179" y="96"/>
                        <a:pt x="22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4"/>
                <p:cNvSpPr/>
                <p:nvPr/>
              </p:nvSpPr>
              <p:spPr>
                <a:xfrm>
                  <a:off x="28167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4"/>
                <p:cNvSpPr/>
                <p:nvPr/>
              </p:nvSpPr>
              <p:spPr>
                <a:xfrm>
                  <a:off x="27768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4"/>
                <p:cNvSpPr/>
                <p:nvPr/>
              </p:nvSpPr>
              <p:spPr>
                <a:xfrm>
                  <a:off x="2814125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4"/>
                <p:cNvSpPr/>
                <p:nvPr/>
              </p:nvSpPr>
              <p:spPr>
                <a:xfrm>
                  <a:off x="285690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4"/>
                <p:cNvSpPr/>
                <p:nvPr/>
              </p:nvSpPr>
              <p:spPr>
                <a:xfrm>
                  <a:off x="2824150" y="3764575"/>
                  <a:ext cx="865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23" extrusionOk="0">
                      <a:moveTo>
                        <a:pt x="334" y="1"/>
                      </a:moveTo>
                      <a:cubicBezTo>
                        <a:pt x="227" y="108"/>
                        <a:pt x="108" y="215"/>
                        <a:pt x="1" y="322"/>
                      </a:cubicBezTo>
                      <a:lnTo>
                        <a:pt x="24" y="322"/>
                      </a:lnTo>
                      <a:cubicBezTo>
                        <a:pt x="203" y="322"/>
                        <a:pt x="346" y="179"/>
                        <a:pt x="34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4"/>
                <p:cNvSpPr/>
                <p:nvPr/>
              </p:nvSpPr>
              <p:spPr>
                <a:xfrm>
                  <a:off x="2794075" y="3816675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4"/>
                <p:cNvSpPr/>
                <p:nvPr/>
              </p:nvSpPr>
              <p:spPr>
                <a:xfrm>
                  <a:off x="283397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4"/>
                <p:cNvSpPr/>
                <p:nvPr/>
              </p:nvSpPr>
              <p:spPr>
                <a:xfrm>
                  <a:off x="2806000" y="3784525"/>
                  <a:ext cx="6875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22" extrusionOk="0">
                      <a:moveTo>
                        <a:pt x="274" y="0"/>
                      </a:moveTo>
                      <a:lnTo>
                        <a:pt x="274" y="0"/>
                      </a:lnTo>
                      <a:cubicBezTo>
                        <a:pt x="179" y="108"/>
                        <a:pt x="84" y="215"/>
                        <a:pt x="0" y="322"/>
                      </a:cubicBezTo>
                      <a:cubicBezTo>
                        <a:pt x="155" y="298"/>
                        <a:pt x="274" y="167"/>
                        <a:pt x="27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4"/>
                <p:cNvSpPr/>
                <p:nvPr/>
              </p:nvSpPr>
              <p:spPr>
                <a:xfrm>
                  <a:off x="283397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4"/>
                <p:cNvSpPr/>
                <p:nvPr/>
              </p:nvSpPr>
              <p:spPr>
                <a:xfrm>
                  <a:off x="2816700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4" y="1"/>
                      </a:moveTo>
                      <a:cubicBezTo>
                        <a:pt x="301" y="1"/>
                        <a:pt x="281" y="4"/>
                        <a:pt x="263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4"/>
                        <a:pt x="394" y="10"/>
                      </a:cubicBezTo>
                      <a:cubicBezTo>
                        <a:pt x="370" y="4"/>
                        <a:pt x="346" y="1"/>
                        <a:pt x="32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4"/>
                <p:cNvSpPr/>
                <p:nvPr/>
              </p:nvSpPr>
              <p:spPr>
                <a:xfrm>
                  <a:off x="277682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0" y="1"/>
                      </a:moveTo>
                      <a:cubicBezTo>
                        <a:pt x="108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8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4"/>
                <p:cNvSpPr/>
                <p:nvPr/>
              </p:nvSpPr>
              <p:spPr>
                <a:xfrm>
                  <a:off x="28140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4"/>
                <p:cNvSpPr/>
                <p:nvPr/>
              </p:nvSpPr>
              <p:spPr>
                <a:xfrm>
                  <a:off x="27741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4"/>
                <p:cNvSpPr/>
                <p:nvPr/>
              </p:nvSpPr>
              <p:spPr>
                <a:xfrm>
                  <a:off x="285690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4"/>
                <p:cNvSpPr/>
                <p:nvPr/>
              </p:nvSpPr>
              <p:spPr>
                <a:xfrm>
                  <a:off x="281670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4"/>
                <p:cNvSpPr/>
                <p:nvPr/>
              </p:nvSpPr>
              <p:spPr>
                <a:xfrm>
                  <a:off x="2794075" y="389675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4"/>
                <p:cNvSpPr/>
                <p:nvPr/>
              </p:nvSpPr>
              <p:spPr>
                <a:xfrm>
                  <a:off x="283397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4"/>
                <p:cNvSpPr/>
                <p:nvPr/>
              </p:nvSpPr>
              <p:spPr>
                <a:xfrm>
                  <a:off x="2794075" y="3856825"/>
                  <a:ext cx="18800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33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4"/>
                <p:cNvSpPr/>
                <p:nvPr/>
              </p:nvSpPr>
              <p:spPr>
                <a:xfrm>
                  <a:off x="2834350" y="3856850"/>
                  <a:ext cx="18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188" y="536"/>
                      </a:cubicBezTo>
                      <a:cubicBezTo>
                        <a:pt x="253" y="602"/>
                        <a:pt x="334" y="631"/>
                        <a:pt x="413" y="631"/>
                      </a:cubicBezTo>
                      <a:cubicBezTo>
                        <a:pt x="578" y="631"/>
                        <a:pt x="736" y="503"/>
                        <a:pt x="736" y="310"/>
                      </a:cubicBezTo>
                      <a:cubicBezTo>
                        <a:pt x="736" y="144"/>
                        <a:pt x="593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4"/>
                <p:cNvSpPr/>
                <p:nvPr/>
              </p:nvSpPr>
              <p:spPr>
                <a:xfrm>
                  <a:off x="28167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4"/>
                <p:cNvSpPr/>
                <p:nvPr/>
              </p:nvSpPr>
              <p:spPr>
                <a:xfrm>
                  <a:off x="27768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4"/>
                <p:cNvSpPr/>
                <p:nvPr/>
              </p:nvSpPr>
              <p:spPr>
                <a:xfrm>
                  <a:off x="28140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4"/>
                <p:cNvSpPr/>
                <p:nvPr/>
              </p:nvSpPr>
              <p:spPr>
                <a:xfrm>
                  <a:off x="27741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4"/>
                <p:cNvSpPr/>
                <p:nvPr/>
              </p:nvSpPr>
              <p:spPr>
                <a:xfrm>
                  <a:off x="285690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4"/>
                <p:cNvSpPr/>
                <p:nvPr/>
              </p:nvSpPr>
              <p:spPr>
                <a:xfrm>
                  <a:off x="281670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4"/>
                <p:cNvSpPr/>
                <p:nvPr/>
              </p:nvSpPr>
              <p:spPr>
                <a:xfrm>
                  <a:off x="2794075" y="397680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4"/>
                <p:cNvSpPr/>
                <p:nvPr/>
              </p:nvSpPr>
              <p:spPr>
                <a:xfrm>
                  <a:off x="283397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4"/>
                <p:cNvSpPr/>
                <p:nvPr/>
              </p:nvSpPr>
              <p:spPr>
                <a:xfrm>
                  <a:off x="2794075" y="3936900"/>
                  <a:ext cx="18800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33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4"/>
                <p:cNvSpPr/>
                <p:nvPr/>
              </p:nvSpPr>
              <p:spPr>
                <a:xfrm>
                  <a:off x="2834350" y="3936925"/>
                  <a:ext cx="18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188" y="536"/>
                      </a:cubicBezTo>
                      <a:cubicBezTo>
                        <a:pt x="253" y="602"/>
                        <a:pt x="334" y="631"/>
                        <a:pt x="413" y="631"/>
                      </a:cubicBezTo>
                      <a:cubicBezTo>
                        <a:pt x="578" y="631"/>
                        <a:pt x="736" y="503"/>
                        <a:pt x="736" y="310"/>
                      </a:cubicBezTo>
                      <a:cubicBezTo>
                        <a:pt x="736" y="143"/>
                        <a:pt x="593" y="0"/>
                        <a:pt x="426" y="0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4"/>
                <p:cNvSpPr/>
                <p:nvPr/>
              </p:nvSpPr>
              <p:spPr>
                <a:xfrm>
                  <a:off x="2816700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4" y="0"/>
                      </a:moveTo>
                      <a:cubicBezTo>
                        <a:pt x="301" y="0"/>
                        <a:pt x="281" y="3"/>
                        <a:pt x="263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3"/>
                        <a:pt x="394" y="9"/>
                      </a:cubicBezTo>
                      <a:cubicBezTo>
                        <a:pt x="370" y="3"/>
                        <a:pt x="346" y="0"/>
                        <a:pt x="32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4"/>
                <p:cNvSpPr/>
                <p:nvPr/>
              </p:nvSpPr>
              <p:spPr>
                <a:xfrm>
                  <a:off x="277682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8" y="24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4"/>
                <p:cNvSpPr/>
                <p:nvPr/>
              </p:nvSpPr>
              <p:spPr>
                <a:xfrm>
                  <a:off x="28140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4"/>
                <p:cNvSpPr/>
                <p:nvPr/>
              </p:nvSpPr>
              <p:spPr>
                <a:xfrm>
                  <a:off x="277415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4"/>
                <p:cNvSpPr/>
                <p:nvPr/>
              </p:nvSpPr>
              <p:spPr>
                <a:xfrm>
                  <a:off x="2856900" y="400480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4"/>
                        <a:pt x="161" y="322"/>
                        <a:pt x="322" y="322"/>
                      </a:cubicBezTo>
                      <a:cubicBezTo>
                        <a:pt x="482" y="322"/>
                        <a:pt x="643" y="214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4"/>
                <p:cNvSpPr/>
                <p:nvPr/>
              </p:nvSpPr>
              <p:spPr>
                <a:xfrm>
                  <a:off x="2816700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501" y="311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4"/>
                <p:cNvSpPr/>
                <p:nvPr/>
              </p:nvSpPr>
              <p:spPr>
                <a:xfrm>
                  <a:off x="2794075" y="4056875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51" y="644"/>
                        <a:pt x="430" y="644"/>
                      </a:cubicBezTo>
                      <a:cubicBezTo>
                        <a:pt x="594" y="644"/>
                        <a:pt x="751" y="519"/>
                        <a:pt x="751" y="334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4"/>
                <p:cNvSpPr/>
                <p:nvPr/>
              </p:nvSpPr>
              <p:spPr>
                <a:xfrm>
                  <a:off x="2834275" y="405687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191" y="548"/>
                      </a:cubicBezTo>
                      <a:cubicBezTo>
                        <a:pt x="256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4"/>
                <p:cNvSpPr/>
                <p:nvPr/>
              </p:nvSpPr>
              <p:spPr>
                <a:xfrm>
                  <a:off x="2794075" y="401670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0" y="643"/>
                      </a:cubicBezTo>
                      <a:cubicBezTo>
                        <a:pt x="594" y="643"/>
                        <a:pt x="751" y="518"/>
                        <a:pt x="751" y="334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4"/>
                <p:cNvSpPr/>
                <p:nvPr/>
              </p:nvSpPr>
              <p:spPr>
                <a:xfrm>
                  <a:off x="283397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4"/>
                <p:cNvSpPr/>
                <p:nvPr/>
              </p:nvSpPr>
              <p:spPr>
                <a:xfrm>
                  <a:off x="281670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4"/>
                <p:cNvSpPr/>
                <p:nvPr/>
              </p:nvSpPr>
              <p:spPr>
                <a:xfrm>
                  <a:off x="2781300" y="4157200"/>
                  <a:ext cx="116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310" extrusionOk="0">
                      <a:moveTo>
                        <a:pt x="71" y="0"/>
                      </a:moveTo>
                      <a:cubicBezTo>
                        <a:pt x="48" y="0"/>
                        <a:pt x="24" y="12"/>
                        <a:pt x="0" y="24"/>
                      </a:cubicBezTo>
                      <a:cubicBezTo>
                        <a:pt x="48" y="95"/>
                        <a:pt x="95" y="179"/>
                        <a:pt x="143" y="238"/>
                      </a:cubicBezTo>
                      <a:cubicBezTo>
                        <a:pt x="155" y="262"/>
                        <a:pt x="179" y="286"/>
                        <a:pt x="191" y="310"/>
                      </a:cubicBezTo>
                      <a:lnTo>
                        <a:pt x="464" y="310"/>
                      </a:lnTo>
                      <a:cubicBezTo>
                        <a:pt x="464" y="167"/>
                        <a:pt x="357" y="36"/>
                        <a:pt x="2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4"/>
                <p:cNvSpPr/>
                <p:nvPr/>
              </p:nvSpPr>
              <p:spPr>
                <a:xfrm>
                  <a:off x="2814125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4"/>
                <p:cNvSpPr/>
                <p:nvPr/>
              </p:nvSpPr>
              <p:spPr>
                <a:xfrm>
                  <a:off x="277422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4"/>
                <p:cNvSpPr/>
                <p:nvPr/>
              </p:nvSpPr>
              <p:spPr>
                <a:xfrm>
                  <a:off x="285690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4"/>
                <p:cNvSpPr/>
                <p:nvPr/>
              </p:nvSpPr>
              <p:spPr>
                <a:xfrm>
                  <a:off x="281670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4"/>
                <p:cNvSpPr/>
                <p:nvPr/>
              </p:nvSpPr>
              <p:spPr>
                <a:xfrm>
                  <a:off x="2794075" y="413695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4"/>
                <p:cNvSpPr/>
                <p:nvPr/>
              </p:nvSpPr>
              <p:spPr>
                <a:xfrm>
                  <a:off x="2834275" y="4136950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191" y="548"/>
                      </a:cubicBezTo>
                      <a:cubicBezTo>
                        <a:pt x="256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4"/>
                <p:cNvSpPr/>
                <p:nvPr/>
              </p:nvSpPr>
              <p:spPr>
                <a:xfrm>
                  <a:off x="2794075" y="409705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4"/>
                <p:cNvSpPr/>
                <p:nvPr/>
              </p:nvSpPr>
              <p:spPr>
                <a:xfrm>
                  <a:off x="283397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4"/>
                <p:cNvSpPr/>
                <p:nvPr/>
              </p:nvSpPr>
              <p:spPr>
                <a:xfrm>
                  <a:off x="2817000" y="419707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310" y="0"/>
                      </a:moveTo>
                      <a:cubicBezTo>
                        <a:pt x="156" y="0"/>
                        <a:pt x="25" y="108"/>
                        <a:pt x="1" y="262"/>
                      </a:cubicBezTo>
                      <a:cubicBezTo>
                        <a:pt x="120" y="393"/>
                        <a:pt x="239" y="512"/>
                        <a:pt x="358" y="632"/>
                      </a:cubicBezTo>
                      <a:cubicBezTo>
                        <a:pt x="751" y="572"/>
                        <a:pt x="703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4"/>
                <p:cNvSpPr/>
                <p:nvPr/>
              </p:nvSpPr>
              <p:spPr>
                <a:xfrm>
                  <a:off x="285690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4"/>
                <p:cNvSpPr/>
                <p:nvPr/>
              </p:nvSpPr>
              <p:spPr>
                <a:xfrm>
                  <a:off x="281670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4"/>
                <p:cNvSpPr/>
                <p:nvPr/>
              </p:nvSpPr>
              <p:spPr>
                <a:xfrm>
                  <a:off x="2786050" y="4164925"/>
                  <a:ext cx="6875" cy="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39" extrusionOk="0">
                      <a:moveTo>
                        <a:pt x="1" y="1"/>
                      </a:moveTo>
                      <a:cubicBezTo>
                        <a:pt x="60" y="84"/>
                        <a:pt x="108" y="167"/>
                        <a:pt x="167" y="239"/>
                      </a:cubicBezTo>
                      <a:cubicBezTo>
                        <a:pt x="227" y="179"/>
                        <a:pt x="274" y="96"/>
                        <a:pt x="27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4"/>
                <p:cNvSpPr/>
                <p:nvPr/>
              </p:nvSpPr>
              <p:spPr>
                <a:xfrm>
                  <a:off x="2836950" y="4217025"/>
                  <a:ext cx="19075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20" extrusionOk="0">
                      <a:moveTo>
                        <a:pt x="322" y="0"/>
                      </a:moveTo>
                      <a:cubicBezTo>
                        <a:pt x="167" y="0"/>
                        <a:pt x="36" y="107"/>
                        <a:pt x="0" y="250"/>
                      </a:cubicBezTo>
                      <a:cubicBezTo>
                        <a:pt x="155" y="381"/>
                        <a:pt x="298" y="500"/>
                        <a:pt x="441" y="619"/>
                      </a:cubicBezTo>
                      <a:cubicBezTo>
                        <a:pt x="762" y="488"/>
                        <a:pt x="667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4"/>
                <p:cNvSpPr/>
                <p:nvPr/>
              </p:nvSpPr>
              <p:spPr>
                <a:xfrm>
                  <a:off x="2797950" y="4177125"/>
                  <a:ext cx="1790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620" extrusionOk="0">
                      <a:moveTo>
                        <a:pt x="275" y="1"/>
                      </a:moveTo>
                      <a:cubicBezTo>
                        <a:pt x="156" y="1"/>
                        <a:pt x="48" y="60"/>
                        <a:pt x="1" y="167"/>
                      </a:cubicBezTo>
                      <a:cubicBezTo>
                        <a:pt x="120" y="310"/>
                        <a:pt x="239" y="477"/>
                        <a:pt x="370" y="620"/>
                      </a:cubicBezTo>
                      <a:cubicBezTo>
                        <a:pt x="715" y="513"/>
                        <a:pt x="644" y="1"/>
                        <a:pt x="27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4"/>
                <p:cNvSpPr/>
                <p:nvPr/>
              </p:nvSpPr>
              <p:spPr>
                <a:xfrm>
                  <a:off x="283397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4"/>
                <p:cNvSpPr/>
                <p:nvPr/>
              </p:nvSpPr>
              <p:spPr>
                <a:xfrm>
                  <a:off x="2864625" y="4245000"/>
                  <a:ext cx="8375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191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3" y="12"/>
                      </a:lnTo>
                      <a:cubicBezTo>
                        <a:pt x="96" y="72"/>
                        <a:pt x="179" y="131"/>
                        <a:pt x="275" y="191"/>
                      </a:cubicBezTo>
                      <a:cubicBezTo>
                        <a:pt x="310" y="131"/>
                        <a:pt x="334" y="72"/>
                        <a:pt x="33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4"/>
                <p:cNvSpPr/>
                <p:nvPr/>
              </p:nvSpPr>
              <p:spPr>
                <a:xfrm>
                  <a:off x="2740500" y="3916975"/>
                  <a:ext cx="122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311" extrusionOk="0">
                      <a:moveTo>
                        <a:pt x="108" y="1"/>
                      </a:moveTo>
                      <a:cubicBezTo>
                        <a:pt x="96" y="1"/>
                        <a:pt x="84" y="1"/>
                        <a:pt x="72" y="13"/>
                      </a:cubicBezTo>
                      <a:cubicBezTo>
                        <a:pt x="48" y="108"/>
                        <a:pt x="25" y="215"/>
                        <a:pt x="1" y="310"/>
                      </a:cubicBezTo>
                      <a:lnTo>
                        <a:pt x="489" y="310"/>
                      </a:lnTo>
                      <a:cubicBezTo>
                        <a:pt x="489" y="155"/>
                        <a:pt x="382" y="25"/>
                        <a:pt x="23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557;p4"/>
                <p:cNvSpPr/>
                <p:nvPr/>
              </p:nvSpPr>
              <p:spPr>
                <a:xfrm>
                  <a:off x="2750325" y="3883650"/>
                  <a:ext cx="2400" cy="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275" extrusionOk="0">
                      <a:moveTo>
                        <a:pt x="96" y="0"/>
                      </a:moveTo>
                      <a:cubicBezTo>
                        <a:pt x="60" y="95"/>
                        <a:pt x="25" y="179"/>
                        <a:pt x="1" y="274"/>
                      </a:cubicBezTo>
                      <a:cubicBezTo>
                        <a:pt x="60" y="215"/>
                        <a:pt x="96" y="131"/>
                        <a:pt x="96" y="48"/>
                      </a:cubicBezTo>
                      <a:cubicBezTo>
                        <a:pt x="96" y="24"/>
                        <a:pt x="96" y="12"/>
                        <a:pt x="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4"/>
                <p:cNvSpPr/>
                <p:nvPr/>
              </p:nvSpPr>
              <p:spPr>
                <a:xfrm>
                  <a:off x="2776825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2" y="203"/>
                        <a:pt x="164" y="304"/>
                        <a:pt x="317" y="304"/>
                      </a:cubicBezTo>
                      <a:cubicBezTo>
                        <a:pt x="471" y="304"/>
                        <a:pt x="625" y="203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9" name="Google Shape;1559;p4"/>
                <p:cNvSpPr/>
                <p:nvPr/>
              </p:nvSpPr>
              <p:spPr>
                <a:xfrm>
                  <a:off x="27539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0" name="Google Shape;1560;p4"/>
                <p:cNvSpPr/>
                <p:nvPr/>
              </p:nvSpPr>
              <p:spPr>
                <a:xfrm>
                  <a:off x="2758375" y="3856550"/>
                  <a:ext cx="16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" h="644" extrusionOk="0">
                      <a:moveTo>
                        <a:pt x="250" y="1"/>
                      </a:moveTo>
                      <a:lnTo>
                        <a:pt x="250" y="13"/>
                      </a:lnTo>
                      <a:lnTo>
                        <a:pt x="226" y="13"/>
                      </a:lnTo>
                      <a:cubicBezTo>
                        <a:pt x="155" y="179"/>
                        <a:pt x="72" y="346"/>
                        <a:pt x="0" y="513"/>
                      </a:cubicBezTo>
                      <a:cubicBezTo>
                        <a:pt x="60" y="596"/>
                        <a:pt x="155" y="644"/>
                        <a:pt x="250" y="644"/>
                      </a:cubicBezTo>
                      <a:cubicBezTo>
                        <a:pt x="679" y="644"/>
                        <a:pt x="679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4"/>
                <p:cNvSpPr/>
                <p:nvPr/>
              </p:nvSpPr>
              <p:spPr>
                <a:xfrm>
                  <a:off x="2736650" y="3996750"/>
                  <a:ext cx="1607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4"/>
                <p:cNvSpPr/>
                <p:nvPr/>
              </p:nvSpPr>
              <p:spPr>
                <a:xfrm>
                  <a:off x="27339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563;p4"/>
                <p:cNvSpPr/>
                <p:nvPr/>
              </p:nvSpPr>
              <p:spPr>
                <a:xfrm>
                  <a:off x="2776825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2" y="203"/>
                        <a:pt x="164" y="304"/>
                        <a:pt x="317" y="304"/>
                      </a:cubicBezTo>
                      <a:cubicBezTo>
                        <a:pt x="471" y="304"/>
                        <a:pt x="625" y="203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4"/>
                <p:cNvSpPr/>
                <p:nvPr/>
              </p:nvSpPr>
              <p:spPr>
                <a:xfrm>
                  <a:off x="2739325" y="3924725"/>
                  <a:ext cx="134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2" extrusionOk="0">
                      <a:moveTo>
                        <a:pt x="48" y="0"/>
                      </a:moveTo>
                      <a:cubicBezTo>
                        <a:pt x="36" y="84"/>
                        <a:pt x="12" y="155"/>
                        <a:pt x="0" y="238"/>
                      </a:cubicBezTo>
                      <a:cubicBezTo>
                        <a:pt x="60" y="286"/>
                        <a:pt x="131" y="322"/>
                        <a:pt x="215" y="322"/>
                      </a:cubicBezTo>
                      <a:cubicBezTo>
                        <a:pt x="393" y="322"/>
                        <a:pt x="536" y="179"/>
                        <a:pt x="5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5" name="Google Shape;1565;p4"/>
                <p:cNvSpPr/>
                <p:nvPr/>
              </p:nvSpPr>
              <p:spPr>
                <a:xfrm>
                  <a:off x="27539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6" name="Google Shape;1566;p4"/>
                <p:cNvSpPr/>
                <p:nvPr/>
              </p:nvSpPr>
              <p:spPr>
                <a:xfrm>
                  <a:off x="2754000" y="3936925"/>
                  <a:ext cx="186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32" extrusionOk="0">
                      <a:moveTo>
                        <a:pt x="411" y="0"/>
                      </a:moveTo>
                      <a:cubicBezTo>
                        <a:pt x="135" y="0"/>
                        <a:pt x="0" y="337"/>
                        <a:pt x="199" y="536"/>
                      </a:cubicBezTo>
                      <a:cubicBezTo>
                        <a:pt x="265" y="602"/>
                        <a:pt x="345" y="631"/>
                        <a:pt x="424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47" y="143"/>
                        <a:pt x="604" y="0"/>
                        <a:pt x="425" y="0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4"/>
                <p:cNvSpPr/>
                <p:nvPr/>
              </p:nvSpPr>
              <p:spPr>
                <a:xfrm>
                  <a:off x="2744975" y="4077125"/>
                  <a:ext cx="775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322" extrusionOk="0">
                      <a:moveTo>
                        <a:pt x="0" y="0"/>
                      </a:moveTo>
                      <a:cubicBezTo>
                        <a:pt x="36" y="107"/>
                        <a:pt x="60" y="215"/>
                        <a:pt x="96" y="322"/>
                      </a:cubicBezTo>
                      <a:lnTo>
                        <a:pt x="310" y="322"/>
                      </a:lnTo>
                      <a:cubicBezTo>
                        <a:pt x="310" y="167"/>
                        <a:pt x="203" y="36"/>
                        <a:pt x="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8" name="Google Shape;1568;p4"/>
                <p:cNvSpPr/>
                <p:nvPr/>
              </p:nvSpPr>
              <p:spPr>
                <a:xfrm>
                  <a:off x="2737225" y="4036925"/>
                  <a:ext cx="182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644" extrusionOk="0">
                      <a:moveTo>
                        <a:pt x="299" y="1"/>
                      </a:moveTo>
                      <a:cubicBezTo>
                        <a:pt x="168" y="1"/>
                        <a:pt x="49" y="84"/>
                        <a:pt x="1" y="203"/>
                      </a:cubicBezTo>
                      <a:cubicBezTo>
                        <a:pt x="25" y="310"/>
                        <a:pt x="37" y="418"/>
                        <a:pt x="60" y="525"/>
                      </a:cubicBezTo>
                      <a:cubicBezTo>
                        <a:pt x="120" y="596"/>
                        <a:pt x="203" y="644"/>
                        <a:pt x="299" y="644"/>
                      </a:cubicBezTo>
                      <a:cubicBezTo>
                        <a:pt x="727" y="644"/>
                        <a:pt x="727" y="1"/>
                        <a:pt x="29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9" name="Google Shape;1569;p4"/>
                <p:cNvSpPr/>
                <p:nvPr/>
              </p:nvSpPr>
              <p:spPr>
                <a:xfrm>
                  <a:off x="2776825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2" y="202"/>
                        <a:pt x="164" y="304"/>
                        <a:pt x="317" y="304"/>
                      </a:cubicBezTo>
                      <a:cubicBezTo>
                        <a:pt x="471" y="304"/>
                        <a:pt x="625" y="202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4"/>
                <p:cNvSpPr/>
                <p:nvPr/>
              </p:nvSpPr>
              <p:spPr>
                <a:xfrm>
                  <a:off x="2736650" y="4005075"/>
                  <a:ext cx="1607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500" y="322"/>
                        <a:pt x="643" y="168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4"/>
                <p:cNvSpPr/>
                <p:nvPr/>
              </p:nvSpPr>
              <p:spPr>
                <a:xfrm>
                  <a:off x="27539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2" name="Google Shape;1572;p4"/>
                <p:cNvSpPr/>
                <p:nvPr/>
              </p:nvSpPr>
              <p:spPr>
                <a:xfrm>
                  <a:off x="27539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3" name="Google Shape;1573;p4"/>
                <p:cNvSpPr/>
                <p:nvPr/>
              </p:nvSpPr>
              <p:spPr>
                <a:xfrm>
                  <a:off x="2776375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8" y="1"/>
                      </a:moveTo>
                      <a:cubicBezTo>
                        <a:pt x="1" y="233"/>
                        <a:pt x="167" y="349"/>
                        <a:pt x="335" y="349"/>
                      </a:cubicBezTo>
                      <a:cubicBezTo>
                        <a:pt x="504" y="349"/>
                        <a:pt x="673" y="233"/>
                        <a:pt x="6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4" name="Google Shape;1574;p4"/>
                <p:cNvSpPr/>
                <p:nvPr/>
              </p:nvSpPr>
              <p:spPr>
                <a:xfrm>
                  <a:off x="2747350" y="4084850"/>
                  <a:ext cx="5375" cy="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" h="263" extrusionOk="0">
                      <a:moveTo>
                        <a:pt x="1" y="1"/>
                      </a:moveTo>
                      <a:cubicBezTo>
                        <a:pt x="25" y="96"/>
                        <a:pt x="60" y="179"/>
                        <a:pt x="96" y="263"/>
                      </a:cubicBezTo>
                      <a:cubicBezTo>
                        <a:pt x="167" y="203"/>
                        <a:pt x="215" y="108"/>
                        <a:pt x="21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5" name="Google Shape;1575;p4"/>
                <p:cNvSpPr/>
                <p:nvPr/>
              </p:nvSpPr>
              <p:spPr>
                <a:xfrm>
                  <a:off x="2770575" y="4139625"/>
                  <a:ext cx="1800" cy="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20" extrusionOk="0">
                      <a:moveTo>
                        <a:pt x="0" y="1"/>
                      </a:moveTo>
                      <a:lnTo>
                        <a:pt x="72" y="120"/>
                      </a:lnTo>
                      <a:cubicBezTo>
                        <a:pt x="60" y="72"/>
                        <a:pt x="36" y="36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4"/>
                <p:cNvSpPr/>
                <p:nvPr/>
              </p:nvSpPr>
              <p:spPr>
                <a:xfrm>
                  <a:off x="27539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77" name="Google Shape;1577;p4"/>
              <p:cNvSpPr/>
              <p:nvPr/>
            </p:nvSpPr>
            <p:spPr>
              <a:xfrm>
                <a:off x="-1595050" y="2298594"/>
                <a:ext cx="2573240" cy="2476013"/>
              </a:xfrm>
              <a:custGeom>
                <a:avLst/>
                <a:gdLst/>
                <a:ahLst/>
                <a:cxnLst/>
                <a:rect l="l" t="t" r="r" b="b"/>
                <a:pathLst>
                  <a:path w="38815" h="37347" extrusionOk="0">
                    <a:moveTo>
                      <a:pt x="20146" y="722"/>
                    </a:moveTo>
                    <a:cubicBezTo>
                      <a:pt x="30052" y="734"/>
                      <a:pt x="38088" y="8759"/>
                      <a:pt x="38100" y="18677"/>
                    </a:cubicBezTo>
                    <a:cubicBezTo>
                      <a:pt x="38100" y="25928"/>
                      <a:pt x="33719" y="32476"/>
                      <a:pt x="27016" y="35251"/>
                    </a:cubicBezTo>
                    <a:cubicBezTo>
                      <a:pt x="24794" y="36174"/>
                      <a:pt x="22460" y="36622"/>
                      <a:pt x="20146" y="36622"/>
                    </a:cubicBezTo>
                    <a:cubicBezTo>
                      <a:pt x="15476" y="36622"/>
                      <a:pt x="10885" y="34796"/>
                      <a:pt x="7454" y="31357"/>
                    </a:cubicBezTo>
                    <a:cubicBezTo>
                      <a:pt x="2322" y="26226"/>
                      <a:pt x="786" y="18510"/>
                      <a:pt x="3560" y="11807"/>
                    </a:cubicBezTo>
                    <a:cubicBezTo>
                      <a:pt x="6334" y="5092"/>
                      <a:pt x="12883" y="722"/>
                      <a:pt x="20146" y="722"/>
                    </a:cubicBezTo>
                    <a:close/>
                    <a:moveTo>
                      <a:pt x="20143" y="1"/>
                    </a:moveTo>
                    <a:cubicBezTo>
                      <a:pt x="15284" y="1"/>
                      <a:pt x="10508" y="1898"/>
                      <a:pt x="6942" y="5473"/>
                    </a:cubicBezTo>
                    <a:cubicBezTo>
                      <a:pt x="1596" y="10807"/>
                      <a:pt x="0" y="18844"/>
                      <a:pt x="2893" y="25821"/>
                    </a:cubicBezTo>
                    <a:cubicBezTo>
                      <a:pt x="5787" y="32798"/>
                      <a:pt x="12597" y="37346"/>
                      <a:pt x="20146" y="37346"/>
                    </a:cubicBezTo>
                    <a:cubicBezTo>
                      <a:pt x="30456" y="37334"/>
                      <a:pt x="38803" y="28976"/>
                      <a:pt x="38815" y="18677"/>
                    </a:cubicBezTo>
                    <a:cubicBezTo>
                      <a:pt x="38815" y="11117"/>
                      <a:pt x="34266" y="4306"/>
                      <a:pt x="27289" y="1425"/>
                    </a:cubicBezTo>
                    <a:cubicBezTo>
                      <a:pt x="24978" y="466"/>
                      <a:pt x="22550" y="1"/>
                      <a:pt x="201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8" name="Google Shape;1578;p4"/>
            <p:cNvGrpSpPr/>
            <p:nvPr/>
          </p:nvGrpSpPr>
          <p:grpSpPr>
            <a:xfrm>
              <a:off x="144856" y="88897"/>
              <a:ext cx="732095" cy="731943"/>
              <a:chOff x="4884525" y="1246125"/>
              <a:chExt cx="481325" cy="481225"/>
            </a:xfrm>
          </p:grpSpPr>
          <p:sp>
            <p:nvSpPr>
              <p:cNvPr id="1579" name="Google Shape;1579;p4"/>
              <p:cNvSpPr/>
              <p:nvPr/>
            </p:nvSpPr>
            <p:spPr>
              <a:xfrm>
                <a:off x="5087825" y="1457275"/>
                <a:ext cx="159875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5762" extrusionOk="0">
                    <a:moveTo>
                      <a:pt x="3191" y="1"/>
                    </a:moveTo>
                    <a:cubicBezTo>
                      <a:pt x="2412" y="1"/>
                      <a:pt x="1638" y="314"/>
                      <a:pt x="1072" y="936"/>
                    </a:cubicBezTo>
                    <a:cubicBezTo>
                      <a:pt x="1" y="2103"/>
                      <a:pt x="72" y="3925"/>
                      <a:pt x="1251" y="5008"/>
                    </a:cubicBezTo>
                    <a:cubicBezTo>
                      <a:pt x="1800" y="5513"/>
                      <a:pt x="2494" y="5761"/>
                      <a:pt x="3189" y="5761"/>
                    </a:cubicBezTo>
                    <a:cubicBezTo>
                      <a:pt x="3969" y="5761"/>
                      <a:pt x="4749" y="5447"/>
                      <a:pt x="5323" y="4830"/>
                    </a:cubicBezTo>
                    <a:cubicBezTo>
                      <a:pt x="6394" y="3651"/>
                      <a:pt x="6311" y="1829"/>
                      <a:pt x="5144" y="758"/>
                    </a:cubicBezTo>
                    <a:cubicBezTo>
                      <a:pt x="4587" y="252"/>
                      <a:pt x="3887" y="1"/>
                      <a:pt x="319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"/>
              <p:cNvSpPr/>
              <p:nvPr/>
            </p:nvSpPr>
            <p:spPr>
              <a:xfrm>
                <a:off x="4954175" y="1331250"/>
                <a:ext cx="411675" cy="396100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5844" extrusionOk="0">
                    <a:moveTo>
                      <a:pt x="8546" y="2330"/>
                    </a:moveTo>
                    <a:cubicBezTo>
                      <a:pt x="9264" y="2330"/>
                      <a:pt x="9989" y="2468"/>
                      <a:pt x="10681" y="2751"/>
                    </a:cubicBezTo>
                    <a:cubicBezTo>
                      <a:pt x="12764" y="3620"/>
                      <a:pt x="14133" y="5656"/>
                      <a:pt x="14133" y="7918"/>
                    </a:cubicBezTo>
                    <a:cubicBezTo>
                      <a:pt x="14133" y="11002"/>
                      <a:pt x="11633" y="13514"/>
                      <a:pt x="8537" y="13514"/>
                    </a:cubicBezTo>
                    <a:cubicBezTo>
                      <a:pt x="6275" y="13514"/>
                      <a:pt x="4239" y="12145"/>
                      <a:pt x="3382" y="10061"/>
                    </a:cubicBezTo>
                    <a:cubicBezTo>
                      <a:pt x="2513" y="7966"/>
                      <a:pt x="2989" y="5572"/>
                      <a:pt x="4585" y="3965"/>
                    </a:cubicBezTo>
                    <a:cubicBezTo>
                      <a:pt x="5661" y="2896"/>
                      <a:pt x="7090" y="2330"/>
                      <a:pt x="8546" y="2330"/>
                    </a:cubicBezTo>
                    <a:close/>
                    <a:moveTo>
                      <a:pt x="8537" y="0"/>
                    </a:moveTo>
                    <a:cubicBezTo>
                      <a:pt x="5335" y="0"/>
                      <a:pt x="2453" y="1929"/>
                      <a:pt x="1227" y="4894"/>
                    </a:cubicBezTo>
                    <a:cubicBezTo>
                      <a:pt x="1" y="7847"/>
                      <a:pt x="679" y="11252"/>
                      <a:pt x="2941" y="13526"/>
                    </a:cubicBezTo>
                    <a:cubicBezTo>
                      <a:pt x="4455" y="15039"/>
                      <a:pt x="6479" y="15844"/>
                      <a:pt x="8541" y="15844"/>
                    </a:cubicBezTo>
                    <a:cubicBezTo>
                      <a:pt x="9562" y="15844"/>
                      <a:pt x="10592" y="15646"/>
                      <a:pt x="11574" y="15240"/>
                    </a:cubicBezTo>
                    <a:cubicBezTo>
                      <a:pt x="14526" y="14014"/>
                      <a:pt x="16467" y="11121"/>
                      <a:pt x="16467" y="7918"/>
                    </a:cubicBezTo>
                    <a:cubicBezTo>
                      <a:pt x="16467" y="3548"/>
                      <a:pt x="12919" y="0"/>
                      <a:pt x="8537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"/>
              <p:cNvSpPr/>
              <p:nvPr/>
            </p:nvSpPr>
            <p:spPr>
              <a:xfrm>
                <a:off x="4884525" y="1246125"/>
                <a:ext cx="283100" cy="283075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11323" extrusionOk="0">
                    <a:moveTo>
                      <a:pt x="11323" y="0"/>
                    </a:moveTo>
                    <a:cubicBezTo>
                      <a:pt x="5073" y="12"/>
                      <a:pt x="12" y="5072"/>
                      <a:pt x="1" y="11323"/>
                    </a:cubicBezTo>
                    <a:lnTo>
                      <a:pt x="596" y="11323"/>
                    </a:lnTo>
                    <a:cubicBezTo>
                      <a:pt x="608" y="5406"/>
                      <a:pt x="5406" y="607"/>
                      <a:pt x="11323" y="595"/>
                    </a:cubicBezTo>
                    <a:lnTo>
                      <a:pt x="113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2" name="Google Shape;1582;p4"/>
            <p:cNvGrpSpPr/>
            <p:nvPr/>
          </p:nvGrpSpPr>
          <p:grpSpPr>
            <a:xfrm>
              <a:off x="-88117" y="1260324"/>
              <a:ext cx="732116" cy="732762"/>
              <a:chOff x="606325" y="2521575"/>
              <a:chExt cx="339650" cy="339950"/>
            </a:xfrm>
          </p:grpSpPr>
          <p:sp>
            <p:nvSpPr>
              <p:cNvPr id="1583" name="Google Shape;1583;p4"/>
              <p:cNvSpPr/>
              <p:nvPr/>
            </p:nvSpPr>
            <p:spPr>
              <a:xfrm>
                <a:off x="606325" y="2780525"/>
                <a:ext cx="809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3240" extrusionOk="0">
                    <a:moveTo>
                      <a:pt x="3239" y="1"/>
                    </a:moveTo>
                    <a:lnTo>
                      <a:pt x="0" y="644"/>
                    </a:lnTo>
                    <a:lnTo>
                      <a:pt x="2584" y="3239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"/>
              <p:cNvSpPr/>
              <p:nvPr/>
            </p:nvSpPr>
            <p:spPr>
              <a:xfrm>
                <a:off x="670900" y="2715650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"/>
              <p:cNvSpPr/>
              <p:nvPr/>
            </p:nvSpPr>
            <p:spPr>
              <a:xfrm>
                <a:off x="735800" y="2651050"/>
                <a:ext cx="80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3240" extrusionOk="0">
                    <a:moveTo>
                      <a:pt x="3227" y="1"/>
                    </a:moveTo>
                    <a:lnTo>
                      <a:pt x="0" y="643"/>
                    </a:lnTo>
                    <a:lnTo>
                      <a:pt x="2584" y="3239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"/>
              <p:cNvSpPr/>
              <p:nvPr/>
            </p:nvSpPr>
            <p:spPr>
              <a:xfrm>
                <a:off x="800375" y="2586450"/>
                <a:ext cx="81000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28" extrusionOk="0">
                    <a:moveTo>
                      <a:pt x="3239" y="1"/>
                    </a:moveTo>
                    <a:lnTo>
                      <a:pt x="1" y="644"/>
                    </a:lnTo>
                    <a:lnTo>
                      <a:pt x="2585" y="3227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"/>
              <p:cNvSpPr/>
              <p:nvPr/>
            </p:nvSpPr>
            <p:spPr>
              <a:xfrm>
                <a:off x="864975" y="2521575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8" name="Google Shape;1588;p4"/>
            <p:cNvGrpSpPr/>
            <p:nvPr/>
          </p:nvGrpSpPr>
          <p:grpSpPr>
            <a:xfrm>
              <a:off x="1638633" y="4715863"/>
              <a:ext cx="852419" cy="227102"/>
              <a:chOff x="4304700" y="1736650"/>
              <a:chExt cx="331900" cy="88425"/>
            </a:xfrm>
          </p:grpSpPr>
          <p:sp>
            <p:nvSpPr>
              <p:cNvPr id="1589" name="Google Shape;1589;p4"/>
              <p:cNvSpPr/>
              <p:nvPr/>
            </p:nvSpPr>
            <p:spPr>
              <a:xfrm>
                <a:off x="4304700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36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"/>
              <p:cNvSpPr/>
              <p:nvPr/>
            </p:nvSpPr>
            <p:spPr>
              <a:xfrm>
                <a:off x="436542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48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"/>
              <p:cNvSpPr/>
              <p:nvPr/>
            </p:nvSpPr>
            <p:spPr>
              <a:xfrm>
                <a:off x="4426425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8" y="3537"/>
                    </a:lnTo>
                    <a:lnTo>
                      <a:pt x="3537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"/>
              <p:cNvSpPr/>
              <p:nvPr/>
            </p:nvSpPr>
            <p:spPr>
              <a:xfrm>
                <a:off x="4487150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7" y="3537"/>
                    </a:lnTo>
                    <a:lnTo>
                      <a:pt x="3549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"/>
              <p:cNvSpPr/>
              <p:nvPr/>
            </p:nvSpPr>
            <p:spPr>
              <a:xfrm>
                <a:off x="454787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32" y="1"/>
                    </a:moveTo>
                    <a:lnTo>
                      <a:pt x="1" y="3120"/>
                    </a:lnTo>
                    <a:lnTo>
                      <a:pt x="429" y="3537"/>
                    </a:lnTo>
                    <a:lnTo>
                      <a:pt x="3549" y="417"/>
                    </a:lnTo>
                    <a:lnTo>
                      <a:pt x="313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4" name="Google Shape;1594;p4"/>
            <p:cNvGrpSpPr/>
            <p:nvPr/>
          </p:nvGrpSpPr>
          <p:grpSpPr>
            <a:xfrm>
              <a:off x="5372051" y="3547476"/>
              <a:ext cx="4768860" cy="4768860"/>
              <a:chOff x="5372051" y="3547476"/>
              <a:chExt cx="4768860" cy="4768860"/>
            </a:xfrm>
          </p:grpSpPr>
          <p:sp>
            <p:nvSpPr>
              <p:cNvPr id="1595" name="Google Shape;1595;p4"/>
              <p:cNvSpPr/>
              <p:nvPr/>
            </p:nvSpPr>
            <p:spPr>
              <a:xfrm>
                <a:off x="5977299" y="4152724"/>
                <a:ext cx="3557397" cy="3558331"/>
              </a:xfrm>
              <a:custGeom>
                <a:avLst/>
                <a:gdLst/>
                <a:ahLst/>
                <a:cxnLst/>
                <a:rect l="l" t="t" r="r" b="b"/>
                <a:pathLst>
                  <a:path w="45697" h="45709" extrusionOk="0">
                    <a:moveTo>
                      <a:pt x="22849" y="774"/>
                    </a:moveTo>
                    <a:lnTo>
                      <a:pt x="44935" y="22860"/>
                    </a:lnTo>
                    <a:lnTo>
                      <a:pt x="22849" y="44946"/>
                    </a:lnTo>
                    <a:lnTo>
                      <a:pt x="763" y="22860"/>
                    </a:lnTo>
                    <a:lnTo>
                      <a:pt x="22849" y="774"/>
                    </a:lnTo>
                    <a:close/>
                    <a:moveTo>
                      <a:pt x="22849" y="0"/>
                    </a:moveTo>
                    <a:lnTo>
                      <a:pt x="1" y="22860"/>
                    </a:lnTo>
                    <a:lnTo>
                      <a:pt x="22849" y="45708"/>
                    </a:lnTo>
                    <a:lnTo>
                      <a:pt x="45697" y="22860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"/>
              <p:cNvSpPr/>
              <p:nvPr/>
            </p:nvSpPr>
            <p:spPr>
              <a:xfrm>
                <a:off x="5372051" y="3547476"/>
                <a:ext cx="4768860" cy="4768860"/>
              </a:xfrm>
              <a:custGeom>
                <a:avLst/>
                <a:gdLst/>
                <a:ahLst/>
                <a:cxnLst/>
                <a:rect l="l" t="t" r="r" b="b"/>
                <a:pathLst>
                  <a:path w="61259" h="61259" extrusionOk="0">
                    <a:moveTo>
                      <a:pt x="30624" y="1025"/>
                    </a:moveTo>
                    <a:lnTo>
                      <a:pt x="60235" y="30635"/>
                    </a:lnTo>
                    <a:lnTo>
                      <a:pt x="30624" y="60234"/>
                    </a:lnTo>
                    <a:lnTo>
                      <a:pt x="1025" y="30635"/>
                    </a:lnTo>
                    <a:lnTo>
                      <a:pt x="30624" y="1025"/>
                    </a:lnTo>
                    <a:close/>
                    <a:moveTo>
                      <a:pt x="30624" y="1"/>
                    </a:moveTo>
                    <a:lnTo>
                      <a:pt x="1" y="30635"/>
                    </a:lnTo>
                    <a:lnTo>
                      <a:pt x="30624" y="61258"/>
                    </a:lnTo>
                    <a:lnTo>
                      <a:pt x="61258" y="30635"/>
                    </a:lnTo>
                    <a:lnTo>
                      <a:pt x="30624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7" name="Google Shape;1597;p4"/>
            <p:cNvGrpSpPr/>
            <p:nvPr/>
          </p:nvGrpSpPr>
          <p:grpSpPr>
            <a:xfrm>
              <a:off x="3571176" y="-1132239"/>
              <a:ext cx="1594751" cy="1594218"/>
              <a:chOff x="495875" y="3348150"/>
              <a:chExt cx="898350" cy="898050"/>
            </a:xfrm>
          </p:grpSpPr>
          <p:sp>
            <p:nvSpPr>
              <p:cNvPr id="1598" name="Google Shape;1598;p4"/>
              <p:cNvSpPr/>
              <p:nvPr/>
            </p:nvSpPr>
            <p:spPr>
              <a:xfrm>
                <a:off x="495875" y="3348150"/>
                <a:ext cx="802525" cy="802525"/>
              </a:xfrm>
              <a:custGeom>
                <a:avLst/>
                <a:gdLst/>
                <a:ahLst/>
                <a:cxnLst/>
                <a:rect l="l" t="t" r="r" b="b"/>
                <a:pathLst>
                  <a:path w="32101" h="32101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8" y="32100"/>
                    </a:lnTo>
                    <a:lnTo>
                      <a:pt x="32100" y="418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"/>
              <p:cNvSpPr/>
              <p:nvPr/>
            </p:nvSpPr>
            <p:spPr>
              <a:xfrm>
                <a:off x="543800" y="3395775"/>
                <a:ext cx="802500" cy="802800"/>
              </a:xfrm>
              <a:custGeom>
                <a:avLst/>
                <a:gdLst/>
                <a:ahLst/>
                <a:cxnLst/>
                <a:rect l="l" t="t" r="r" b="b"/>
                <a:pathLst>
                  <a:path w="32100" h="32112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7" y="32112"/>
                    </a:lnTo>
                    <a:lnTo>
                      <a:pt x="32100" y="430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"/>
              <p:cNvSpPr/>
              <p:nvPr/>
            </p:nvSpPr>
            <p:spPr>
              <a:xfrm>
                <a:off x="591725" y="3443700"/>
                <a:ext cx="802500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32100" h="32100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7" y="32100"/>
                    </a:lnTo>
                    <a:lnTo>
                      <a:pt x="32100" y="418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01" name="Google Shape;1601;p4"/>
          <p:cNvSpPr txBox="1">
            <a:spLocks noGrp="1"/>
          </p:cNvSpPr>
          <p:nvPr>
            <p:ph type="title"/>
          </p:nvPr>
        </p:nvSpPr>
        <p:spPr>
          <a:xfrm>
            <a:off x="758775" y="356813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02" name="Google Shape;1602;p4"/>
          <p:cNvSpPr txBox="1">
            <a:spLocks noGrp="1"/>
          </p:cNvSpPr>
          <p:nvPr>
            <p:ph type="body" idx="1"/>
          </p:nvPr>
        </p:nvSpPr>
        <p:spPr>
          <a:xfrm>
            <a:off x="758775" y="1129650"/>
            <a:ext cx="7626300" cy="3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" name="Google Shape;1638;p6"/>
          <p:cNvGrpSpPr/>
          <p:nvPr/>
        </p:nvGrpSpPr>
        <p:grpSpPr>
          <a:xfrm>
            <a:off x="-2414093" y="-1481020"/>
            <a:ext cx="13237305" cy="9083659"/>
            <a:chOff x="-2414093" y="-1481020"/>
            <a:chExt cx="13237305" cy="9083659"/>
          </a:xfrm>
        </p:grpSpPr>
        <p:sp>
          <p:nvSpPr>
            <p:cNvPr id="1639" name="Google Shape;1639;p6"/>
            <p:cNvSpPr/>
            <p:nvPr/>
          </p:nvSpPr>
          <p:spPr>
            <a:xfrm rot="2700000" flipH="1">
              <a:off x="8007009" y="4052441"/>
              <a:ext cx="2360605" cy="2266419"/>
            </a:xfrm>
            <a:prstGeom prst="rect">
              <a:avLst/>
            </a:pr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"/>
            <p:cNvSpPr/>
            <p:nvPr/>
          </p:nvSpPr>
          <p:spPr>
            <a:xfrm rot="2700000" flipH="1">
              <a:off x="-964261" y="457477"/>
              <a:ext cx="2149322" cy="1472196"/>
            </a:xfrm>
            <a:prstGeom prst="rect">
              <a:avLst/>
            </a:pr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1" name="Google Shape;1641;p6"/>
            <p:cNvGrpSpPr/>
            <p:nvPr/>
          </p:nvGrpSpPr>
          <p:grpSpPr>
            <a:xfrm flipH="1">
              <a:off x="-2414093" y="2833779"/>
              <a:ext cx="4768860" cy="4768860"/>
              <a:chOff x="5372051" y="3547476"/>
              <a:chExt cx="4768860" cy="4768860"/>
            </a:xfrm>
          </p:grpSpPr>
          <p:sp>
            <p:nvSpPr>
              <p:cNvPr id="1642" name="Google Shape;1642;p6"/>
              <p:cNvSpPr/>
              <p:nvPr/>
            </p:nvSpPr>
            <p:spPr>
              <a:xfrm>
                <a:off x="5977299" y="4152724"/>
                <a:ext cx="3557397" cy="3558331"/>
              </a:xfrm>
              <a:custGeom>
                <a:avLst/>
                <a:gdLst/>
                <a:ahLst/>
                <a:cxnLst/>
                <a:rect l="l" t="t" r="r" b="b"/>
                <a:pathLst>
                  <a:path w="45697" h="45709" extrusionOk="0">
                    <a:moveTo>
                      <a:pt x="22849" y="774"/>
                    </a:moveTo>
                    <a:lnTo>
                      <a:pt x="44935" y="22860"/>
                    </a:lnTo>
                    <a:lnTo>
                      <a:pt x="22849" y="44946"/>
                    </a:lnTo>
                    <a:lnTo>
                      <a:pt x="763" y="22860"/>
                    </a:lnTo>
                    <a:lnTo>
                      <a:pt x="22849" y="774"/>
                    </a:lnTo>
                    <a:close/>
                    <a:moveTo>
                      <a:pt x="22849" y="0"/>
                    </a:moveTo>
                    <a:lnTo>
                      <a:pt x="1" y="22860"/>
                    </a:lnTo>
                    <a:lnTo>
                      <a:pt x="22849" y="45708"/>
                    </a:lnTo>
                    <a:lnTo>
                      <a:pt x="45697" y="22860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6"/>
              <p:cNvSpPr/>
              <p:nvPr/>
            </p:nvSpPr>
            <p:spPr>
              <a:xfrm>
                <a:off x="5372051" y="3547476"/>
                <a:ext cx="4768860" cy="4768860"/>
              </a:xfrm>
              <a:custGeom>
                <a:avLst/>
                <a:gdLst/>
                <a:ahLst/>
                <a:cxnLst/>
                <a:rect l="l" t="t" r="r" b="b"/>
                <a:pathLst>
                  <a:path w="61259" h="61259" extrusionOk="0">
                    <a:moveTo>
                      <a:pt x="30624" y="1025"/>
                    </a:moveTo>
                    <a:lnTo>
                      <a:pt x="60235" y="30635"/>
                    </a:lnTo>
                    <a:lnTo>
                      <a:pt x="30624" y="60234"/>
                    </a:lnTo>
                    <a:lnTo>
                      <a:pt x="1025" y="30635"/>
                    </a:lnTo>
                    <a:lnTo>
                      <a:pt x="30624" y="1025"/>
                    </a:lnTo>
                    <a:close/>
                    <a:moveTo>
                      <a:pt x="30624" y="1"/>
                    </a:moveTo>
                    <a:lnTo>
                      <a:pt x="1" y="30635"/>
                    </a:lnTo>
                    <a:lnTo>
                      <a:pt x="30624" y="61258"/>
                    </a:lnTo>
                    <a:lnTo>
                      <a:pt x="61258" y="30635"/>
                    </a:lnTo>
                    <a:lnTo>
                      <a:pt x="30624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4" name="Google Shape;1644;p6"/>
            <p:cNvSpPr/>
            <p:nvPr/>
          </p:nvSpPr>
          <p:spPr>
            <a:xfrm rot="-2700000" flipH="1">
              <a:off x="8049943" y="-799032"/>
              <a:ext cx="2083520" cy="1897454"/>
            </a:xfrm>
            <a:custGeom>
              <a:avLst/>
              <a:gdLst/>
              <a:ahLst/>
              <a:cxnLst/>
              <a:rect l="l" t="t" r="r" b="b"/>
              <a:pathLst>
                <a:path w="31600" h="28778" extrusionOk="0">
                  <a:moveTo>
                    <a:pt x="15800" y="0"/>
                  </a:moveTo>
                  <a:cubicBezTo>
                    <a:pt x="12115" y="0"/>
                    <a:pt x="8430" y="1405"/>
                    <a:pt x="5620" y="4215"/>
                  </a:cubicBezTo>
                  <a:cubicBezTo>
                    <a:pt x="0" y="9835"/>
                    <a:pt x="0" y="18943"/>
                    <a:pt x="5620" y="24563"/>
                  </a:cubicBezTo>
                  <a:cubicBezTo>
                    <a:pt x="8430" y="27373"/>
                    <a:pt x="12115" y="28778"/>
                    <a:pt x="15800" y="28778"/>
                  </a:cubicBezTo>
                  <a:cubicBezTo>
                    <a:pt x="19485" y="28778"/>
                    <a:pt x="23170" y="27373"/>
                    <a:pt x="25980" y="24563"/>
                  </a:cubicBezTo>
                  <a:cubicBezTo>
                    <a:pt x="31600" y="18943"/>
                    <a:pt x="31600" y="9835"/>
                    <a:pt x="25980" y="4215"/>
                  </a:cubicBezTo>
                  <a:cubicBezTo>
                    <a:pt x="23170" y="1405"/>
                    <a:pt x="19485" y="0"/>
                    <a:pt x="15800" y="0"/>
                  </a:cubicBez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"/>
            <p:cNvSpPr/>
            <p:nvPr/>
          </p:nvSpPr>
          <p:spPr>
            <a:xfrm rot="-2700000" flipH="1">
              <a:off x="7958006" y="-995688"/>
              <a:ext cx="2305718" cy="2252443"/>
            </a:xfrm>
            <a:custGeom>
              <a:avLst/>
              <a:gdLst/>
              <a:ahLst/>
              <a:cxnLst/>
              <a:rect l="l" t="t" r="r" b="b"/>
              <a:pathLst>
                <a:path w="34970" h="34162" extrusionOk="0">
                  <a:moveTo>
                    <a:pt x="17743" y="1"/>
                  </a:moveTo>
                  <a:cubicBezTo>
                    <a:pt x="8312" y="1"/>
                    <a:pt x="656" y="7637"/>
                    <a:pt x="656" y="17075"/>
                  </a:cubicBezTo>
                  <a:cubicBezTo>
                    <a:pt x="656" y="26525"/>
                    <a:pt x="8312" y="34161"/>
                    <a:pt x="17743" y="34161"/>
                  </a:cubicBezTo>
                  <a:cubicBezTo>
                    <a:pt x="17794" y="34161"/>
                    <a:pt x="17845" y="34161"/>
                    <a:pt x="17896" y="34160"/>
                  </a:cubicBezTo>
                  <a:cubicBezTo>
                    <a:pt x="27314" y="34148"/>
                    <a:pt x="34958" y="26505"/>
                    <a:pt x="34969" y="17075"/>
                  </a:cubicBezTo>
                  <a:lnTo>
                    <a:pt x="34469" y="17075"/>
                  </a:lnTo>
                  <a:cubicBezTo>
                    <a:pt x="34469" y="23790"/>
                    <a:pt x="30433" y="29826"/>
                    <a:pt x="24230" y="32398"/>
                  </a:cubicBezTo>
                  <a:cubicBezTo>
                    <a:pt x="22182" y="33249"/>
                    <a:pt x="20030" y="33662"/>
                    <a:pt x="17896" y="33662"/>
                  </a:cubicBezTo>
                  <a:cubicBezTo>
                    <a:pt x="13581" y="33662"/>
                    <a:pt x="9339" y="31973"/>
                    <a:pt x="6168" y="28803"/>
                  </a:cubicBezTo>
                  <a:cubicBezTo>
                    <a:pt x="1418" y="24064"/>
                    <a:pt x="1" y="16932"/>
                    <a:pt x="2573" y="10729"/>
                  </a:cubicBezTo>
                  <a:cubicBezTo>
                    <a:pt x="5132" y="4538"/>
                    <a:pt x="11181" y="501"/>
                    <a:pt x="17896" y="501"/>
                  </a:cubicBezTo>
                  <a:lnTo>
                    <a:pt x="17896" y="1"/>
                  </a:lnTo>
                  <a:cubicBezTo>
                    <a:pt x="17845" y="1"/>
                    <a:pt x="17794" y="1"/>
                    <a:pt x="17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6" name="Google Shape;1646;p6"/>
            <p:cNvGrpSpPr/>
            <p:nvPr/>
          </p:nvGrpSpPr>
          <p:grpSpPr>
            <a:xfrm>
              <a:off x="280371" y="599190"/>
              <a:ext cx="1050605" cy="1051499"/>
              <a:chOff x="606325" y="2521575"/>
              <a:chExt cx="339650" cy="339950"/>
            </a:xfrm>
          </p:grpSpPr>
          <p:sp>
            <p:nvSpPr>
              <p:cNvPr id="1647" name="Google Shape;1647;p6"/>
              <p:cNvSpPr/>
              <p:nvPr/>
            </p:nvSpPr>
            <p:spPr>
              <a:xfrm>
                <a:off x="606325" y="2780525"/>
                <a:ext cx="809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3240" extrusionOk="0">
                    <a:moveTo>
                      <a:pt x="3239" y="1"/>
                    </a:moveTo>
                    <a:lnTo>
                      <a:pt x="0" y="644"/>
                    </a:lnTo>
                    <a:lnTo>
                      <a:pt x="2584" y="3239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6"/>
              <p:cNvSpPr/>
              <p:nvPr/>
            </p:nvSpPr>
            <p:spPr>
              <a:xfrm>
                <a:off x="670900" y="2715650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6"/>
              <p:cNvSpPr/>
              <p:nvPr/>
            </p:nvSpPr>
            <p:spPr>
              <a:xfrm>
                <a:off x="735800" y="2651050"/>
                <a:ext cx="80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3240" extrusionOk="0">
                    <a:moveTo>
                      <a:pt x="3227" y="1"/>
                    </a:moveTo>
                    <a:lnTo>
                      <a:pt x="0" y="643"/>
                    </a:lnTo>
                    <a:lnTo>
                      <a:pt x="2584" y="3239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6"/>
              <p:cNvSpPr/>
              <p:nvPr/>
            </p:nvSpPr>
            <p:spPr>
              <a:xfrm>
                <a:off x="800375" y="2586450"/>
                <a:ext cx="81000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28" extrusionOk="0">
                    <a:moveTo>
                      <a:pt x="3239" y="1"/>
                    </a:moveTo>
                    <a:lnTo>
                      <a:pt x="1" y="644"/>
                    </a:lnTo>
                    <a:lnTo>
                      <a:pt x="2585" y="3227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6"/>
              <p:cNvSpPr/>
              <p:nvPr/>
            </p:nvSpPr>
            <p:spPr>
              <a:xfrm>
                <a:off x="864975" y="2521575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2" name="Google Shape;1652;p6"/>
            <p:cNvGrpSpPr/>
            <p:nvPr/>
          </p:nvGrpSpPr>
          <p:grpSpPr>
            <a:xfrm rot="-5400000" flipH="1">
              <a:off x="8259323" y="4376925"/>
              <a:ext cx="1703078" cy="453744"/>
              <a:chOff x="4304700" y="1736650"/>
              <a:chExt cx="331900" cy="88425"/>
            </a:xfrm>
          </p:grpSpPr>
          <p:sp>
            <p:nvSpPr>
              <p:cNvPr id="1653" name="Google Shape;1653;p6"/>
              <p:cNvSpPr/>
              <p:nvPr/>
            </p:nvSpPr>
            <p:spPr>
              <a:xfrm>
                <a:off x="4304700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36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6"/>
              <p:cNvSpPr/>
              <p:nvPr/>
            </p:nvSpPr>
            <p:spPr>
              <a:xfrm>
                <a:off x="436542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48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6"/>
              <p:cNvSpPr/>
              <p:nvPr/>
            </p:nvSpPr>
            <p:spPr>
              <a:xfrm>
                <a:off x="4426425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8" y="3537"/>
                    </a:lnTo>
                    <a:lnTo>
                      <a:pt x="3537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6"/>
              <p:cNvSpPr/>
              <p:nvPr/>
            </p:nvSpPr>
            <p:spPr>
              <a:xfrm>
                <a:off x="4487150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7" y="3537"/>
                    </a:lnTo>
                    <a:lnTo>
                      <a:pt x="3549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6"/>
              <p:cNvSpPr/>
              <p:nvPr/>
            </p:nvSpPr>
            <p:spPr>
              <a:xfrm>
                <a:off x="454787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32" y="1"/>
                    </a:moveTo>
                    <a:lnTo>
                      <a:pt x="1" y="3120"/>
                    </a:lnTo>
                    <a:lnTo>
                      <a:pt x="429" y="3537"/>
                    </a:lnTo>
                    <a:lnTo>
                      <a:pt x="3549" y="417"/>
                    </a:lnTo>
                    <a:lnTo>
                      <a:pt x="313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8" name="Google Shape;1658;p6"/>
            <p:cNvSpPr/>
            <p:nvPr/>
          </p:nvSpPr>
          <p:spPr>
            <a:xfrm flipH="1">
              <a:off x="-1744922" y="-270623"/>
              <a:ext cx="2270570" cy="2271166"/>
            </a:xfrm>
            <a:custGeom>
              <a:avLst/>
              <a:gdLst/>
              <a:ahLst/>
              <a:cxnLst/>
              <a:rect l="l" t="t" r="r" b="b"/>
              <a:pathLst>
                <a:path w="45697" h="45709" extrusionOk="0">
                  <a:moveTo>
                    <a:pt x="22849" y="774"/>
                  </a:moveTo>
                  <a:lnTo>
                    <a:pt x="44935" y="22860"/>
                  </a:lnTo>
                  <a:lnTo>
                    <a:pt x="22849" y="44946"/>
                  </a:lnTo>
                  <a:lnTo>
                    <a:pt x="763" y="22860"/>
                  </a:lnTo>
                  <a:lnTo>
                    <a:pt x="22849" y="774"/>
                  </a:lnTo>
                  <a:close/>
                  <a:moveTo>
                    <a:pt x="22849" y="0"/>
                  </a:moveTo>
                  <a:lnTo>
                    <a:pt x="1" y="22860"/>
                  </a:lnTo>
                  <a:lnTo>
                    <a:pt x="22849" y="45708"/>
                  </a:lnTo>
                  <a:lnTo>
                    <a:pt x="45697" y="22860"/>
                  </a:lnTo>
                  <a:lnTo>
                    <a:pt x="228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9" name="Google Shape;1659;p6"/>
          <p:cNvSpPr txBox="1">
            <a:spLocks noGrp="1"/>
          </p:cNvSpPr>
          <p:nvPr>
            <p:ph type="title"/>
          </p:nvPr>
        </p:nvSpPr>
        <p:spPr>
          <a:xfrm>
            <a:off x="758775" y="356813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1" name="Google Shape;1661;p7"/>
          <p:cNvGrpSpPr/>
          <p:nvPr/>
        </p:nvGrpSpPr>
        <p:grpSpPr>
          <a:xfrm>
            <a:off x="-2282603" y="-1487940"/>
            <a:ext cx="12989153" cy="7726988"/>
            <a:chOff x="-2282603" y="-1487940"/>
            <a:chExt cx="12989153" cy="7726988"/>
          </a:xfrm>
        </p:grpSpPr>
        <p:sp>
          <p:nvSpPr>
            <p:cNvPr id="1662" name="Google Shape;1662;p7"/>
            <p:cNvSpPr/>
            <p:nvPr/>
          </p:nvSpPr>
          <p:spPr>
            <a:xfrm rot="-2700000">
              <a:off x="5903114" y="70512"/>
              <a:ext cx="5017771" cy="1472196"/>
            </a:xfrm>
            <a:prstGeom prst="rect">
              <a:avLst/>
            </a:pr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 rot="2700000">
              <a:off x="-3073151" y="1817300"/>
              <a:ext cx="8952396" cy="1472196"/>
            </a:xfrm>
            <a:prstGeom prst="rect">
              <a:avLst/>
            </a:pr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 rot="-2700000">
              <a:off x="-1325561" y="482549"/>
              <a:ext cx="5017771" cy="1472196"/>
            </a:xfrm>
            <a:prstGeom prst="rect">
              <a:avLst/>
            </a:pr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5" name="Google Shape;1665;p7"/>
            <p:cNvGrpSpPr/>
            <p:nvPr/>
          </p:nvGrpSpPr>
          <p:grpSpPr>
            <a:xfrm rot="5400000">
              <a:off x="8289383" y="4271976"/>
              <a:ext cx="852419" cy="227102"/>
              <a:chOff x="4304700" y="1736650"/>
              <a:chExt cx="331900" cy="88425"/>
            </a:xfrm>
          </p:grpSpPr>
          <p:sp>
            <p:nvSpPr>
              <p:cNvPr id="1666" name="Google Shape;1666;p7"/>
              <p:cNvSpPr/>
              <p:nvPr/>
            </p:nvSpPr>
            <p:spPr>
              <a:xfrm>
                <a:off x="4304700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36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7"/>
              <p:cNvSpPr/>
              <p:nvPr/>
            </p:nvSpPr>
            <p:spPr>
              <a:xfrm>
                <a:off x="436542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48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7"/>
              <p:cNvSpPr/>
              <p:nvPr/>
            </p:nvSpPr>
            <p:spPr>
              <a:xfrm>
                <a:off x="4426425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8" y="3537"/>
                    </a:lnTo>
                    <a:lnTo>
                      <a:pt x="3537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7"/>
              <p:cNvSpPr/>
              <p:nvPr/>
            </p:nvSpPr>
            <p:spPr>
              <a:xfrm>
                <a:off x="4487150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7" y="3537"/>
                    </a:lnTo>
                    <a:lnTo>
                      <a:pt x="3549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7"/>
              <p:cNvSpPr/>
              <p:nvPr/>
            </p:nvSpPr>
            <p:spPr>
              <a:xfrm>
                <a:off x="454787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32" y="1"/>
                    </a:moveTo>
                    <a:lnTo>
                      <a:pt x="1" y="3120"/>
                    </a:lnTo>
                    <a:lnTo>
                      <a:pt x="429" y="3537"/>
                    </a:lnTo>
                    <a:lnTo>
                      <a:pt x="3549" y="417"/>
                    </a:lnTo>
                    <a:lnTo>
                      <a:pt x="313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1" name="Google Shape;1671;p7"/>
            <p:cNvGrpSpPr/>
            <p:nvPr/>
          </p:nvGrpSpPr>
          <p:grpSpPr>
            <a:xfrm>
              <a:off x="4258593" y="4278108"/>
              <a:ext cx="1305161" cy="1304938"/>
              <a:chOff x="4884525" y="1246125"/>
              <a:chExt cx="481325" cy="481225"/>
            </a:xfrm>
          </p:grpSpPr>
          <p:sp>
            <p:nvSpPr>
              <p:cNvPr id="1672" name="Google Shape;1672;p7"/>
              <p:cNvSpPr/>
              <p:nvPr/>
            </p:nvSpPr>
            <p:spPr>
              <a:xfrm>
                <a:off x="5087825" y="1457275"/>
                <a:ext cx="159875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5762" extrusionOk="0">
                    <a:moveTo>
                      <a:pt x="3191" y="1"/>
                    </a:moveTo>
                    <a:cubicBezTo>
                      <a:pt x="2412" y="1"/>
                      <a:pt x="1638" y="314"/>
                      <a:pt x="1072" y="936"/>
                    </a:cubicBezTo>
                    <a:cubicBezTo>
                      <a:pt x="1" y="2103"/>
                      <a:pt x="72" y="3925"/>
                      <a:pt x="1251" y="5008"/>
                    </a:cubicBezTo>
                    <a:cubicBezTo>
                      <a:pt x="1800" y="5513"/>
                      <a:pt x="2494" y="5761"/>
                      <a:pt x="3189" y="5761"/>
                    </a:cubicBezTo>
                    <a:cubicBezTo>
                      <a:pt x="3969" y="5761"/>
                      <a:pt x="4749" y="5447"/>
                      <a:pt x="5323" y="4830"/>
                    </a:cubicBezTo>
                    <a:cubicBezTo>
                      <a:pt x="6394" y="3651"/>
                      <a:pt x="6311" y="1829"/>
                      <a:pt x="5144" y="758"/>
                    </a:cubicBezTo>
                    <a:cubicBezTo>
                      <a:pt x="4587" y="252"/>
                      <a:pt x="3887" y="1"/>
                      <a:pt x="319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7"/>
              <p:cNvSpPr/>
              <p:nvPr/>
            </p:nvSpPr>
            <p:spPr>
              <a:xfrm>
                <a:off x="4954175" y="1331250"/>
                <a:ext cx="411675" cy="396100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5844" extrusionOk="0">
                    <a:moveTo>
                      <a:pt x="8546" y="2330"/>
                    </a:moveTo>
                    <a:cubicBezTo>
                      <a:pt x="9264" y="2330"/>
                      <a:pt x="9989" y="2468"/>
                      <a:pt x="10681" y="2751"/>
                    </a:cubicBezTo>
                    <a:cubicBezTo>
                      <a:pt x="12764" y="3620"/>
                      <a:pt x="14133" y="5656"/>
                      <a:pt x="14133" y="7918"/>
                    </a:cubicBezTo>
                    <a:cubicBezTo>
                      <a:pt x="14133" y="11002"/>
                      <a:pt x="11633" y="13514"/>
                      <a:pt x="8537" y="13514"/>
                    </a:cubicBezTo>
                    <a:cubicBezTo>
                      <a:pt x="6275" y="13514"/>
                      <a:pt x="4239" y="12145"/>
                      <a:pt x="3382" y="10061"/>
                    </a:cubicBezTo>
                    <a:cubicBezTo>
                      <a:pt x="2513" y="7966"/>
                      <a:pt x="2989" y="5572"/>
                      <a:pt x="4585" y="3965"/>
                    </a:cubicBezTo>
                    <a:cubicBezTo>
                      <a:pt x="5661" y="2896"/>
                      <a:pt x="7090" y="2330"/>
                      <a:pt x="8546" y="2330"/>
                    </a:cubicBezTo>
                    <a:close/>
                    <a:moveTo>
                      <a:pt x="8537" y="0"/>
                    </a:moveTo>
                    <a:cubicBezTo>
                      <a:pt x="5335" y="0"/>
                      <a:pt x="2453" y="1929"/>
                      <a:pt x="1227" y="4894"/>
                    </a:cubicBezTo>
                    <a:cubicBezTo>
                      <a:pt x="1" y="7847"/>
                      <a:pt x="679" y="11252"/>
                      <a:pt x="2941" y="13526"/>
                    </a:cubicBezTo>
                    <a:cubicBezTo>
                      <a:pt x="4455" y="15039"/>
                      <a:pt x="6479" y="15844"/>
                      <a:pt x="8541" y="15844"/>
                    </a:cubicBezTo>
                    <a:cubicBezTo>
                      <a:pt x="9562" y="15844"/>
                      <a:pt x="10592" y="15646"/>
                      <a:pt x="11574" y="15240"/>
                    </a:cubicBezTo>
                    <a:cubicBezTo>
                      <a:pt x="14526" y="14014"/>
                      <a:pt x="16467" y="11121"/>
                      <a:pt x="16467" y="7918"/>
                    </a:cubicBezTo>
                    <a:cubicBezTo>
                      <a:pt x="16467" y="3548"/>
                      <a:pt x="12919" y="0"/>
                      <a:pt x="8537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7"/>
              <p:cNvSpPr/>
              <p:nvPr/>
            </p:nvSpPr>
            <p:spPr>
              <a:xfrm>
                <a:off x="4884525" y="1246125"/>
                <a:ext cx="283100" cy="283075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11323" extrusionOk="0">
                    <a:moveTo>
                      <a:pt x="11323" y="0"/>
                    </a:moveTo>
                    <a:cubicBezTo>
                      <a:pt x="5073" y="12"/>
                      <a:pt x="12" y="5072"/>
                      <a:pt x="1" y="11323"/>
                    </a:cubicBezTo>
                    <a:lnTo>
                      <a:pt x="596" y="11323"/>
                    </a:lnTo>
                    <a:cubicBezTo>
                      <a:pt x="608" y="5406"/>
                      <a:pt x="5406" y="607"/>
                      <a:pt x="11323" y="595"/>
                    </a:cubicBezTo>
                    <a:lnTo>
                      <a:pt x="113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5" name="Google Shape;1675;p7"/>
            <p:cNvGrpSpPr/>
            <p:nvPr/>
          </p:nvGrpSpPr>
          <p:grpSpPr>
            <a:xfrm>
              <a:off x="7981679" y="444127"/>
              <a:ext cx="724338" cy="724977"/>
              <a:chOff x="606325" y="2521575"/>
              <a:chExt cx="339650" cy="339950"/>
            </a:xfrm>
          </p:grpSpPr>
          <p:sp>
            <p:nvSpPr>
              <p:cNvPr id="1676" name="Google Shape;1676;p7"/>
              <p:cNvSpPr/>
              <p:nvPr/>
            </p:nvSpPr>
            <p:spPr>
              <a:xfrm>
                <a:off x="606325" y="2780525"/>
                <a:ext cx="809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3240" extrusionOk="0">
                    <a:moveTo>
                      <a:pt x="3239" y="1"/>
                    </a:moveTo>
                    <a:lnTo>
                      <a:pt x="0" y="644"/>
                    </a:lnTo>
                    <a:lnTo>
                      <a:pt x="2584" y="3239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7"/>
              <p:cNvSpPr/>
              <p:nvPr/>
            </p:nvSpPr>
            <p:spPr>
              <a:xfrm>
                <a:off x="670900" y="2715650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7"/>
              <p:cNvSpPr/>
              <p:nvPr/>
            </p:nvSpPr>
            <p:spPr>
              <a:xfrm>
                <a:off x="735800" y="2651050"/>
                <a:ext cx="80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3240" extrusionOk="0">
                    <a:moveTo>
                      <a:pt x="3227" y="1"/>
                    </a:moveTo>
                    <a:lnTo>
                      <a:pt x="0" y="643"/>
                    </a:lnTo>
                    <a:lnTo>
                      <a:pt x="2584" y="3239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7"/>
              <p:cNvSpPr/>
              <p:nvPr/>
            </p:nvSpPr>
            <p:spPr>
              <a:xfrm>
                <a:off x="800375" y="2586450"/>
                <a:ext cx="81000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28" extrusionOk="0">
                    <a:moveTo>
                      <a:pt x="3239" y="1"/>
                    </a:moveTo>
                    <a:lnTo>
                      <a:pt x="1" y="644"/>
                    </a:lnTo>
                    <a:lnTo>
                      <a:pt x="2585" y="3227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7"/>
              <p:cNvSpPr/>
              <p:nvPr/>
            </p:nvSpPr>
            <p:spPr>
              <a:xfrm>
                <a:off x="864975" y="2521575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81" name="Google Shape;1681;p7"/>
          <p:cNvSpPr txBox="1">
            <a:spLocks noGrp="1"/>
          </p:cNvSpPr>
          <p:nvPr>
            <p:ph type="body" idx="1"/>
          </p:nvPr>
        </p:nvSpPr>
        <p:spPr>
          <a:xfrm>
            <a:off x="713225" y="1667075"/>
            <a:ext cx="4267500" cy="21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82" name="Google Shape;1682;p7"/>
          <p:cNvSpPr txBox="1">
            <a:spLocks noGrp="1"/>
          </p:cNvSpPr>
          <p:nvPr>
            <p:ph type="title"/>
          </p:nvPr>
        </p:nvSpPr>
        <p:spPr>
          <a:xfrm>
            <a:off x="758775" y="356813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4" name="Google Shape;1684;p8"/>
          <p:cNvGrpSpPr/>
          <p:nvPr/>
        </p:nvGrpSpPr>
        <p:grpSpPr>
          <a:xfrm>
            <a:off x="-781375" y="-1746437"/>
            <a:ext cx="10901615" cy="10470248"/>
            <a:chOff x="-781375" y="-1746437"/>
            <a:chExt cx="10901615" cy="10470248"/>
          </a:xfrm>
        </p:grpSpPr>
        <p:sp>
          <p:nvSpPr>
            <p:cNvPr id="1685" name="Google Shape;1685;p8"/>
            <p:cNvSpPr/>
            <p:nvPr/>
          </p:nvSpPr>
          <p:spPr>
            <a:xfrm>
              <a:off x="-781375" y="601508"/>
              <a:ext cx="2223923" cy="2223923"/>
            </a:xfrm>
            <a:custGeom>
              <a:avLst/>
              <a:gdLst/>
              <a:ahLst/>
              <a:cxnLst/>
              <a:rect l="l" t="t" r="r" b="b"/>
              <a:pathLst>
                <a:path w="27826" h="27826" extrusionOk="0">
                  <a:moveTo>
                    <a:pt x="13907" y="762"/>
                  </a:moveTo>
                  <a:lnTo>
                    <a:pt x="27064" y="13919"/>
                  </a:lnTo>
                  <a:lnTo>
                    <a:pt x="13907" y="27063"/>
                  </a:lnTo>
                  <a:lnTo>
                    <a:pt x="763" y="13919"/>
                  </a:lnTo>
                  <a:lnTo>
                    <a:pt x="13907" y="762"/>
                  </a:lnTo>
                  <a:close/>
                  <a:moveTo>
                    <a:pt x="13907" y="0"/>
                  </a:moveTo>
                  <a:lnTo>
                    <a:pt x="1" y="13919"/>
                  </a:lnTo>
                  <a:lnTo>
                    <a:pt x="13907" y="27825"/>
                  </a:lnTo>
                  <a:lnTo>
                    <a:pt x="27826" y="13919"/>
                  </a:lnTo>
                  <a:lnTo>
                    <a:pt x="139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-310400" y="-1746437"/>
              <a:ext cx="4096588" cy="4096588"/>
            </a:xfrm>
            <a:custGeom>
              <a:avLst/>
              <a:gdLst/>
              <a:ahLst/>
              <a:cxnLst/>
              <a:rect l="l" t="t" r="r" b="b"/>
              <a:pathLst>
                <a:path w="51257" h="51257" extrusionOk="0">
                  <a:moveTo>
                    <a:pt x="42577" y="0"/>
                  </a:moveTo>
                  <a:lnTo>
                    <a:pt x="0" y="42577"/>
                  </a:lnTo>
                  <a:lnTo>
                    <a:pt x="8680" y="51256"/>
                  </a:lnTo>
                  <a:lnTo>
                    <a:pt x="51257" y="8680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7" name="Google Shape;1687;p8"/>
            <p:cNvGrpSpPr/>
            <p:nvPr/>
          </p:nvGrpSpPr>
          <p:grpSpPr>
            <a:xfrm>
              <a:off x="-38774" y="3954961"/>
              <a:ext cx="1594751" cy="1594218"/>
              <a:chOff x="495875" y="3348150"/>
              <a:chExt cx="898350" cy="898050"/>
            </a:xfrm>
          </p:grpSpPr>
          <p:sp>
            <p:nvSpPr>
              <p:cNvPr id="1688" name="Google Shape;1688;p8"/>
              <p:cNvSpPr/>
              <p:nvPr/>
            </p:nvSpPr>
            <p:spPr>
              <a:xfrm>
                <a:off x="495875" y="3348150"/>
                <a:ext cx="802525" cy="802525"/>
              </a:xfrm>
              <a:custGeom>
                <a:avLst/>
                <a:gdLst/>
                <a:ahLst/>
                <a:cxnLst/>
                <a:rect l="l" t="t" r="r" b="b"/>
                <a:pathLst>
                  <a:path w="32101" h="32101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8" y="32100"/>
                    </a:lnTo>
                    <a:lnTo>
                      <a:pt x="32100" y="418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8"/>
              <p:cNvSpPr/>
              <p:nvPr/>
            </p:nvSpPr>
            <p:spPr>
              <a:xfrm>
                <a:off x="543800" y="3395775"/>
                <a:ext cx="802500" cy="802800"/>
              </a:xfrm>
              <a:custGeom>
                <a:avLst/>
                <a:gdLst/>
                <a:ahLst/>
                <a:cxnLst/>
                <a:rect l="l" t="t" r="r" b="b"/>
                <a:pathLst>
                  <a:path w="32100" h="32112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7" y="32112"/>
                    </a:lnTo>
                    <a:lnTo>
                      <a:pt x="32100" y="430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8"/>
              <p:cNvSpPr/>
              <p:nvPr/>
            </p:nvSpPr>
            <p:spPr>
              <a:xfrm>
                <a:off x="591725" y="3443700"/>
                <a:ext cx="802500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32100" h="32100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7" y="32100"/>
                    </a:lnTo>
                    <a:lnTo>
                      <a:pt x="32100" y="418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1" name="Google Shape;1691;p8"/>
            <p:cNvGrpSpPr/>
            <p:nvPr/>
          </p:nvGrpSpPr>
          <p:grpSpPr>
            <a:xfrm>
              <a:off x="8517302" y="3221361"/>
              <a:ext cx="485258" cy="485687"/>
              <a:chOff x="606325" y="2521575"/>
              <a:chExt cx="339650" cy="339950"/>
            </a:xfrm>
          </p:grpSpPr>
          <p:sp>
            <p:nvSpPr>
              <p:cNvPr id="1692" name="Google Shape;1692;p8"/>
              <p:cNvSpPr/>
              <p:nvPr/>
            </p:nvSpPr>
            <p:spPr>
              <a:xfrm>
                <a:off x="606325" y="2780525"/>
                <a:ext cx="809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3240" extrusionOk="0">
                    <a:moveTo>
                      <a:pt x="3239" y="1"/>
                    </a:moveTo>
                    <a:lnTo>
                      <a:pt x="0" y="644"/>
                    </a:lnTo>
                    <a:lnTo>
                      <a:pt x="2584" y="3239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8"/>
              <p:cNvSpPr/>
              <p:nvPr/>
            </p:nvSpPr>
            <p:spPr>
              <a:xfrm>
                <a:off x="670900" y="2715650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8"/>
              <p:cNvSpPr/>
              <p:nvPr/>
            </p:nvSpPr>
            <p:spPr>
              <a:xfrm>
                <a:off x="735800" y="2651050"/>
                <a:ext cx="80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3240" extrusionOk="0">
                    <a:moveTo>
                      <a:pt x="3227" y="1"/>
                    </a:moveTo>
                    <a:lnTo>
                      <a:pt x="0" y="643"/>
                    </a:lnTo>
                    <a:lnTo>
                      <a:pt x="2584" y="3239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8"/>
              <p:cNvSpPr/>
              <p:nvPr/>
            </p:nvSpPr>
            <p:spPr>
              <a:xfrm>
                <a:off x="800375" y="2586450"/>
                <a:ext cx="81000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28" extrusionOk="0">
                    <a:moveTo>
                      <a:pt x="3239" y="1"/>
                    </a:moveTo>
                    <a:lnTo>
                      <a:pt x="1" y="644"/>
                    </a:lnTo>
                    <a:lnTo>
                      <a:pt x="2585" y="3227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8"/>
              <p:cNvSpPr/>
              <p:nvPr/>
            </p:nvSpPr>
            <p:spPr>
              <a:xfrm>
                <a:off x="864975" y="2521575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7" name="Google Shape;1697;p8"/>
            <p:cNvGrpSpPr/>
            <p:nvPr/>
          </p:nvGrpSpPr>
          <p:grpSpPr>
            <a:xfrm>
              <a:off x="1405351" y="3954951"/>
              <a:ext cx="4768860" cy="4768860"/>
              <a:chOff x="7077851" y="-2600299"/>
              <a:chExt cx="4768860" cy="4768860"/>
            </a:xfrm>
          </p:grpSpPr>
          <p:sp>
            <p:nvSpPr>
              <p:cNvPr id="1698" name="Google Shape;1698;p8"/>
              <p:cNvSpPr/>
              <p:nvPr/>
            </p:nvSpPr>
            <p:spPr>
              <a:xfrm>
                <a:off x="7683099" y="-1995051"/>
                <a:ext cx="3557397" cy="3558331"/>
              </a:xfrm>
              <a:custGeom>
                <a:avLst/>
                <a:gdLst/>
                <a:ahLst/>
                <a:cxnLst/>
                <a:rect l="l" t="t" r="r" b="b"/>
                <a:pathLst>
                  <a:path w="45697" h="45709" extrusionOk="0">
                    <a:moveTo>
                      <a:pt x="22849" y="774"/>
                    </a:moveTo>
                    <a:lnTo>
                      <a:pt x="44935" y="22860"/>
                    </a:lnTo>
                    <a:lnTo>
                      <a:pt x="22849" y="44946"/>
                    </a:lnTo>
                    <a:lnTo>
                      <a:pt x="763" y="22860"/>
                    </a:lnTo>
                    <a:lnTo>
                      <a:pt x="22849" y="774"/>
                    </a:lnTo>
                    <a:close/>
                    <a:moveTo>
                      <a:pt x="22849" y="0"/>
                    </a:moveTo>
                    <a:lnTo>
                      <a:pt x="1" y="22860"/>
                    </a:lnTo>
                    <a:lnTo>
                      <a:pt x="22849" y="45708"/>
                    </a:lnTo>
                    <a:lnTo>
                      <a:pt x="45697" y="22860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8"/>
              <p:cNvSpPr/>
              <p:nvPr/>
            </p:nvSpPr>
            <p:spPr>
              <a:xfrm>
                <a:off x="7077851" y="-2600299"/>
                <a:ext cx="4768860" cy="4768860"/>
              </a:xfrm>
              <a:custGeom>
                <a:avLst/>
                <a:gdLst/>
                <a:ahLst/>
                <a:cxnLst/>
                <a:rect l="l" t="t" r="r" b="b"/>
                <a:pathLst>
                  <a:path w="61259" h="61259" extrusionOk="0">
                    <a:moveTo>
                      <a:pt x="30624" y="1025"/>
                    </a:moveTo>
                    <a:lnTo>
                      <a:pt x="60235" y="30635"/>
                    </a:lnTo>
                    <a:lnTo>
                      <a:pt x="30624" y="60234"/>
                    </a:lnTo>
                    <a:lnTo>
                      <a:pt x="1025" y="30635"/>
                    </a:lnTo>
                    <a:lnTo>
                      <a:pt x="30624" y="1025"/>
                    </a:lnTo>
                    <a:close/>
                    <a:moveTo>
                      <a:pt x="30624" y="1"/>
                    </a:moveTo>
                    <a:lnTo>
                      <a:pt x="1" y="30635"/>
                    </a:lnTo>
                    <a:lnTo>
                      <a:pt x="30624" y="61258"/>
                    </a:lnTo>
                    <a:lnTo>
                      <a:pt x="61258" y="30635"/>
                    </a:lnTo>
                    <a:lnTo>
                      <a:pt x="30624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0" name="Google Shape;1700;p8"/>
            <p:cNvGrpSpPr/>
            <p:nvPr/>
          </p:nvGrpSpPr>
          <p:grpSpPr>
            <a:xfrm>
              <a:off x="8060669" y="4116698"/>
              <a:ext cx="1398538" cy="1398247"/>
              <a:chOff x="4884525" y="1246125"/>
              <a:chExt cx="481325" cy="481225"/>
            </a:xfrm>
          </p:grpSpPr>
          <p:sp>
            <p:nvSpPr>
              <p:cNvPr id="1701" name="Google Shape;1701;p8"/>
              <p:cNvSpPr/>
              <p:nvPr/>
            </p:nvSpPr>
            <p:spPr>
              <a:xfrm>
                <a:off x="5087825" y="1457275"/>
                <a:ext cx="159875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5762" extrusionOk="0">
                    <a:moveTo>
                      <a:pt x="3191" y="1"/>
                    </a:moveTo>
                    <a:cubicBezTo>
                      <a:pt x="2412" y="1"/>
                      <a:pt x="1638" y="314"/>
                      <a:pt x="1072" y="936"/>
                    </a:cubicBezTo>
                    <a:cubicBezTo>
                      <a:pt x="1" y="2103"/>
                      <a:pt x="72" y="3925"/>
                      <a:pt x="1251" y="5008"/>
                    </a:cubicBezTo>
                    <a:cubicBezTo>
                      <a:pt x="1800" y="5513"/>
                      <a:pt x="2494" y="5761"/>
                      <a:pt x="3189" y="5761"/>
                    </a:cubicBezTo>
                    <a:cubicBezTo>
                      <a:pt x="3969" y="5761"/>
                      <a:pt x="4749" y="5447"/>
                      <a:pt x="5323" y="4830"/>
                    </a:cubicBezTo>
                    <a:cubicBezTo>
                      <a:pt x="6394" y="3651"/>
                      <a:pt x="6311" y="1829"/>
                      <a:pt x="5144" y="758"/>
                    </a:cubicBezTo>
                    <a:cubicBezTo>
                      <a:pt x="4587" y="252"/>
                      <a:pt x="3887" y="1"/>
                      <a:pt x="319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8"/>
              <p:cNvSpPr/>
              <p:nvPr/>
            </p:nvSpPr>
            <p:spPr>
              <a:xfrm>
                <a:off x="4954175" y="1331250"/>
                <a:ext cx="411675" cy="396100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5844" extrusionOk="0">
                    <a:moveTo>
                      <a:pt x="8546" y="2330"/>
                    </a:moveTo>
                    <a:cubicBezTo>
                      <a:pt x="9264" y="2330"/>
                      <a:pt x="9989" y="2468"/>
                      <a:pt x="10681" y="2751"/>
                    </a:cubicBezTo>
                    <a:cubicBezTo>
                      <a:pt x="12764" y="3620"/>
                      <a:pt x="14133" y="5656"/>
                      <a:pt x="14133" y="7918"/>
                    </a:cubicBezTo>
                    <a:cubicBezTo>
                      <a:pt x="14133" y="11002"/>
                      <a:pt x="11633" y="13514"/>
                      <a:pt x="8537" y="13514"/>
                    </a:cubicBezTo>
                    <a:cubicBezTo>
                      <a:pt x="6275" y="13514"/>
                      <a:pt x="4239" y="12145"/>
                      <a:pt x="3382" y="10061"/>
                    </a:cubicBezTo>
                    <a:cubicBezTo>
                      <a:pt x="2513" y="7966"/>
                      <a:pt x="2989" y="5572"/>
                      <a:pt x="4585" y="3965"/>
                    </a:cubicBezTo>
                    <a:cubicBezTo>
                      <a:pt x="5661" y="2896"/>
                      <a:pt x="7090" y="2330"/>
                      <a:pt x="8546" y="2330"/>
                    </a:cubicBezTo>
                    <a:close/>
                    <a:moveTo>
                      <a:pt x="8537" y="0"/>
                    </a:moveTo>
                    <a:cubicBezTo>
                      <a:pt x="5335" y="0"/>
                      <a:pt x="2453" y="1929"/>
                      <a:pt x="1227" y="4894"/>
                    </a:cubicBezTo>
                    <a:cubicBezTo>
                      <a:pt x="1" y="7847"/>
                      <a:pt x="679" y="11252"/>
                      <a:pt x="2941" y="13526"/>
                    </a:cubicBezTo>
                    <a:cubicBezTo>
                      <a:pt x="4455" y="15039"/>
                      <a:pt x="6479" y="15844"/>
                      <a:pt x="8541" y="15844"/>
                    </a:cubicBezTo>
                    <a:cubicBezTo>
                      <a:pt x="9562" y="15844"/>
                      <a:pt x="10592" y="15646"/>
                      <a:pt x="11574" y="15240"/>
                    </a:cubicBezTo>
                    <a:cubicBezTo>
                      <a:pt x="14526" y="14014"/>
                      <a:pt x="16467" y="11121"/>
                      <a:pt x="16467" y="7918"/>
                    </a:cubicBezTo>
                    <a:cubicBezTo>
                      <a:pt x="16467" y="3548"/>
                      <a:pt x="12919" y="0"/>
                      <a:pt x="8537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8"/>
              <p:cNvSpPr/>
              <p:nvPr/>
            </p:nvSpPr>
            <p:spPr>
              <a:xfrm>
                <a:off x="4884525" y="1246125"/>
                <a:ext cx="283100" cy="283075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11323" extrusionOk="0">
                    <a:moveTo>
                      <a:pt x="11323" y="0"/>
                    </a:moveTo>
                    <a:cubicBezTo>
                      <a:pt x="5073" y="12"/>
                      <a:pt x="12" y="5072"/>
                      <a:pt x="1" y="11323"/>
                    </a:cubicBezTo>
                    <a:lnTo>
                      <a:pt x="596" y="11323"/>
                    </a:lnTo>
                    <a:cubicBezTo>
                      <a:pt x="608" y="5406"/>
                      <a:pt x="5406" y="607"/>
                      <a:pt x="11323" y="595"/>
                    </a:cubicBezTo>
                    <a:lnTo>
                      <a:pt x="113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4" name="Google Shape;1704;p8"/>
            <p:cNvGrpSpPr/>
            <p:nvPr/>
          </p:nvGrpSpPr>
          <p:grpSpPr>
            <a:xfrm>
              <a:off x="7547000" y="-1009631"/>
              <a:ext cx="2573240" cy="2476013"/>
              <a:chOff x="2740950" y="3974619"/>
              <a:chExt cx="2573240" cy="2476013"/>
            </a:xfrm>
          </p:grpSpPr>
          <p:sp>
            <p:nvSpPr>
              <p:cNvPr id="1705" name="Google Shape;1705;p8"/>
              <p:cNvSpPr/>
              <p:nvPr/>
            </p:nvSpPr>
            <p:spPr>
              <a:xfrm>
                <a:off x="2740950" y="3974619"/>
                <a:ext cx="2573240" cy="2476013"/>
              </a:xfrm>
              <a:custGeom>
                <a:avLst/>
                <a:gdLst/>
                <a:ahLst/>
                <a:cxnLst/>
                <a:rect l="l" t="t" r="r" b="b"/>
                <a:pathLst>
                  <a:path w="38815" h="37347" extrusionOk="0">
                    <a:moveTo>
                      <a:pt x="20146" y="722"/>
                    </a:moveTo>
                    <a:cubicBezTo>
                      <a:pt x="30052" y="734"/>
                      <a:pt x="38088" y="8759"/>
                      <a:pt x="38100" y="18677"/>
                    </a:cubicBezTo>
                    <a:cubicBezTo>
                      <a:pt x="38100" y="25928"/>
                      <a:pt x="33719" y="32476"/>
                      <a:pt x="27016" y="35251"/>
                    </a:cubicBezTo>
                    <a:cubicBezTo>
                      <a:pt x="24794" y="36174"/>
                      <a:pt x="22460" y="36622"/>
                      <a:pt x="20146" y="36622"/>
                    </a:cubicBezTo>
                    <a:cubicBezTo>
                      <a:pt x="15476" y="36622"/>
                      <a:pt x="10885" y="34796"/>
                      <a:pt x="7454" y="31357"/>
                    </a:cubicBezTo>
                    <a:cubicBezTo>
                      <a:pt x="2322" y="26226"/>
                      <a:pt x="786" y="18510"/>
                      <a:pt x="3560" y="11807"/>
                    </a:cubicBezTo>
                    <a:cubicBezTo>
                      <a:pt x="6334" y="5092"/>
                      <a:pt x="12883" y="722"/>
                      <a:pt x="20146" y="722"/>
                    </a:cubicBezTo>
                    <a:close/>
                    <a:moveTo>
                      <a:pt x="20143" y="1"/>
                    </a:moveTo>
                    <a:cubicBezTo>
                      <a:pt x="15284" y="1"/>
                      <a:pt x="10508" y="1898"/>
                      <a:pt x="6942" y="5473"/>
                    </a:cubicBezTo>
                    <a:cubicBezTo>
                      <a:pt x="1596" y="10807"/>
                      <a:pt x="0" y="18844"/>
                      <a:pt x="2893" y="25821"/>
                    </a:cubicBezTo>
                    <a:cubicBezTo>
                      <a:pt x="5787" y="32798"/>
                      <a:pt x="12597" y="37346"/>
                      <a:pt x="20146" y="37346"/>
                    </a:cubicBezTo>
                    <a:cubicBezTo>
                      <a:pt x="30456" y="37334"/>
                      <a:pt x="38803" y="28976"/>
                      <a:pt x="38815" y="18677"/>
                    </a:cubicBezTo>
                    <a:cubicBezTo>
                      <a:pt x="38815" y="11117"/>
                      <a:pt x="34266" y="4306"/>
                      <a:pt x="27289" y="1425"/>
                    </a:cubicBezTo>
                    <a:cubicBezTo>
                      <a:pt x="24978" y="466"/>
                      <a:pt x="22550" y="1"/>
                      <a:pt x="201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06" name="Google Shape;1706;p8"/>
              <p:cNvGrpSpPr/>
              <p:nvPr/>
            </p:nvGrpSpPr>
            <p:grpSpPr>
              <a:xfrm>
                <a:off x="3256986" y="4391993"/>
                <a:ext cx="1640337" cy="1641924"/>
                <a:chOff x="2733950" y="3682425"/>
                <a:chExt cx="618575" cy="619150"/>
              </a:xfrm>
            </p:grpSpPr>
            <p:sp>
              <p:nvSpPr>
                <p:cNvPr id="1707" name="Google Shape;1707;p8"/>
                <p:cNvSpPr/>
                <p:nvPr/>
              </p:nvSpPr>
              <p:spPr>
                <a:xfrm>
                  <a:off x="3337300" y="3996750"/>
                  <a:ext cx="149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596" y="322"/>
                      </a:lnTo>
                      <a:lnTo>
                        <a:pt x="596" y="179"/>
                      </a:lnTo>
                      <a:cubicBezTo>
                        <a:pt x="549" y="72"/>
                        <a:pt x="441" y="12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8" name="Google Shape;1708;p8"/>
                <p:cNvSpPr/>
                <p:nvPr/>
              </p:nvSpPr>
              <p:spPr>
                <a:xfrm>
                  <a:off x="32974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8"/>
                <p:cNvSpPr/>
                <p:nvPr/>
              </p:nvSpPr>
              <p:spPr>
                <a:xfrm>
                  <a:off x="32572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8"/>
                <p:cNvSpPr/>
                <p:nvPr/>
              </p:nvSpPr>
              <p:spPr>
                <a:xfrm>
                  <a:off x="325465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8"/>
                <p:cNvSpPr/>
                <p:nvPr/>
              </p:nvSpPr>
              <p:spPr>
                <a:xfrm>
                  <a:off x="32745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2" name="Google Shape;1712;p8"/>
                <p:cNvSpPr/>
                <p:nvPr/>
              </p:nvSpPr>
              <p:spPr>
                <a:xfrm>
                  <a:off x="3337300" y="3916975"/>
                  <a:ext cx="807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11" extrusionOk="0">
                      <a:moveTo>
                        <a:pt x="251" y="1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322" y="310"/>
                      </a:lnTo>
                      <a:cubicBezTo>
                        <a:pt x="310" y="203"/>
                        <a:pt x="275" y="108"/>
                        <a:pt x="25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8"/>
                <p:cNvSpPr/>
                <p:nvPr/>
              </p:nvSpPr>
              <p:spPr>
                <a:xfrm>
                  <a:off x="329742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0" y="1"/>
                      </a:moveTo>
                      <a:cubicBezTo>
                        <a:pt x="298" y="1"/>
                        <a:pt x="274" y="4"/>
                        <a:pt x="250" y="10"/>
                      </a:cubicBezTo>
                      <a:cubicBezTo>
                        <a:pt x="108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81" y="10"/>
                      </a:cubicBezTo>
                      <a:cubicBezTo>
                        <a:pt x="364" y="4"/>
                        <a:pt x="343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8"/>
                <p:cNvSpPr/>
                <p:nvPr/>
              </p:nvSpPr>
              <p:spPr>
                <a:xfrm>
                  <a:off x="32572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2" y="1"/>
                      </a:moveTo>
                      <a:cubicBezTo>
                        <a:pt x="107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8"/>
                <p:cNvSpPr/>
                <p:nvPr/>
              </p:nvSpPr>
              <p:spPr>
                <a:xfrm>
                  <a:off x="3294450" y="38768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15" y="548"/>
                      </a:cubicBezTo>
                      <a:cubicBezTo>
                        <a:pt x="280" y="614"/>
                        <a:pt x="361" y="643"/>
                        <a:pt x="440" y="643"/>
                      </a:cubicBezTo>
                      <a:cubicBezTo>
                        <a:pt x="605" y="643"/>
                        <a:pt x="762" y="515"/>
                        <a:pt x="762" y="322"/>
                      </a:cubicBezTo>
                      <a:cubicBezTo>
                        <a:pt x="762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8"/>
                <p:cNvSpPr/>
                <p:nvPr/>
              </p:nvSpPr>
              <p:spPr>
                <a:xfrm>
                  <a:off x="3254550" y="387680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8"/>
                <p:cNvSpPr/>
                <p:nvPr/>
              </p:nvSpPr>
              <p:spPr>
                <a:xfrm>
                  <a:off x="329742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8"/>
                <p:cNvSpPr/>
                <p:nvPr/>
              </p:nvSpPr>
              <p:spPr>
                <a:xfrm>
                  <a:off x="32745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8"/>
                <p:cNvSpPr/>
                <p:nvPr/>
              </p:nvSpPr>
              <p:spPr>
                <a:xfrm>
                  <a:off x="33147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2" y="548"/>
                      </a:cubicBezTo>
                      <a:cubicBezTo>
                        <a:pt x="268" y="613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8"/>
                <p:cNvSpPr/>
                <p:nvPr/>
              </p:nvSpPr>
              <p:spPr>
                <a:xfrm>
                  <a:off x="3274800" y="3856850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36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3"/>
                        <a:pt x="739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8"/>
                <p:cNvSpPr/>
                <p:nvPr/>
              </p:nvSpPr>
              <p:spPr>
                <a:xfrm>
                  <a:off x="3314400" y="3857450"/>
                  <a:ext cx="14300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608" extrusionOk="0">
                      <a:moveTo>
                        <a:pt x="310" y="0"/>
                      </a:moveTo>
                      <a:cubicBezTo>
                        <a:pt x="0" y="143"/>
                        <a:pt x="95" y="608"/>
                        <a:pt x="441" y="608"/>
                      </a:cubicBezTo>
                      <a:cubicBezTo>
                        <a:pt x="488" y="608"/>
                        <a:pt x="524" y="596"/>
                        <a:pt x="572" y="584"/>
                      </a:cubicBezTo>
                      <a:cubicBezTo>
                        <a:pt x="488" y="381"/>
                        <a:pt x="405" y="191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8"/>
                <p:cNvSpPr/>
                <p:nvPr/>
              </p:nvSpPr>
              <p:spPr>
                <a:xfrm>
                  <a:off x="32974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8"/>
                <p:cNvSpPr/>
                <p:nvPr/>
              </p:nvSpPr>
              <p:spPr>
                <a:xfrm>
                  <a:off x="32572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8"/>
                <p:cNvSpPr/>
                <p:nvPr/>
              </p:nvSpPr>
              <p:spPr>
                <a:xfrm>
                  <a:off x="3335825" y="3956775"/>
                  <a:ext cx="16100" cy="1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648" extrusionOk="0">
                      <a:moveTo>
                        <a:pt x="387" y="1"/>
                      </a:moveTo>
                      <a:cubicBezTo>
                        <a:pt x="260" y="1"/>
                        <a:pt x="135" y="74"/>
                        <a:pt x="84" y="207"/>
                      </a:cubicBezTo>
                      <a:cubicBezTo>
                        <a:pt x="0" y="409"/>
                        <a:pt x="155" y="635"/>
                        <a:pt x="381" y="647"/>
                      </a:cubicBezTo>
                      <a:cubicBezTo>
                        <a:pt x="489" y="647"/>
                        <a:pt x="584" y="599"/>
                        <a:pt x="643" y="516"/>
                      </a:cubicBezTo>
                      <a:cubicBezTo>
                        <a:pt x="631" y="361"/>
                        <a:pt x="619" y="230"/>
                        <a:pt x="608" y="87"/>
                      </a:cubicBezTo>
                      <a:cubicBezTo>
                        <a:pt x="544" y="28"/>
                        <a:pt x="46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8"/>
                <p:cNvSpPr/>
                <p:nvPr/>
              </p:nvSpPr>
              <p:spPr>
                <a:xfrm>
                  <a:off x="32947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8"/>
                <p:cNvSpPr/>
                <p:nvPr/>
              </p:nvSpPr>
              <p:spPr>
                <a:xfrm>
                  <a:off x="3254550" y="3956875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7" name="Google Shape;1727;p8"/>
                <p:cNvSpPr/>
                <p:nvPr/>
              </p:nvSpPr>
              <p:spPr>
                <a:xfrm>
                  <a:off x="3337600" y="3925025"/>
                  <a:ext cx="955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10" y="310"/>
                      </a:cubicBezTo>
                      <a:lnTo>
                        <a:pt x="382" y="310"/>
                      </a:lnTo>
                      <a:cubicBezTo>
                        <a:pt x="358" y="214"/>
                        <a:pt x="334" y="107"/>
                        <a:pt x="310" y="12"/>
                      </a:cubicBezTo>
                      <a:cubicBezTo>
                        <a:pt x="310" y="12"/>
                        <a:pt x="310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8" name="Google Shape;1728;p8"/>
                <p:cNvSpPr/>
                <p:nvPr/>
              </p:nvSpPr>
              <p:spPr>
                <a:xfrm>
                  <a:off x="329742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8"/>
                <p:cNvSpPr/>
                <p:nvPr/>
              </p:nvSpPr>
              <p:spPr>
                <a:xfrm>
                  <a:off x="32745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8"/>
                <p:cNvSpPr/>
                <p:nvPr/>
              </p:nvSpPr>
              <p:spPr>
                <a:xfrm>
                  <a:off x="33147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9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8"/>
                <p:cNvSpPr/>
                <p:nvPr/>
              </p:nvSpPr>
              <p:spPr>
                <a:xfrm>
                  <a:off x="3274800" y="3936925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0"/>
                      </a:moveTo>
                      <a:cubicBezTo>
                        <a:pt x="143" y="0"/>
                        <a:pt x="1" y="334"/>
                        <a:pt x="191" y="536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3"/>
                        <a:pt x="739" y="310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8"/>
                <p:cNvSpPr/>
                <p:nvPr/>
              </p:nvSpPr>
              <p:spPr>
                <a:xfrm>
                  <a:off x="331470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3" y="1"/>
                        <a:pt x="0" y="347"/>
                        <a:pt x="202" y="537"/>
                      </a:cubicBezTo>
                      <a:cubicBezTo>
                        <a:pt x="268" y="603"/>
                        <a:pt x="348" y="632"/>
                        <a:pt x="427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39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8"/>
                <p:cNvSpPr/>
                <p:nvPr/>
              </p:nvSpPr>
              <p:spPr>
                <a:xfrm>
                  <a:off x="3337300" y="4078900"/>
                  <a:ext cx="3000" cy="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39" extrusionOk="0">
                      <a:moveTo>
                        <a:pt x="120" y="1"/>
                      </a:moveTo>
                      <a:lnTo>
                        <a:pt x="120" y="1"/>
                      </a:lnTo>
                      <a:cubicBezTo>
                        <a:pt x="49" y="60"/>
                        <a:pt x="1" y="144"/>
                        <a:pt x="1" y="239"/>
                      </a:cubicBezTo>
                      <a:lnTo>
                        <a:pt x="49" y="239"/>
                      </a:lnTo>
                      <a:cubicBezTo>
                        <a:pt x="72" y="167"/>
                        <a:pt x="96" y="84"/>
                        <a:pt x="1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4" name="Google Shape;1734;p8"/>
                <p:cNvSpPr/>
                <p:nvPr/>
              </p:nvSpPr>
              <p:spPr>
                <a:xfrm>
                  <a:off x="329742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8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81" y="9"/>
                      </a:cubicBezTo>
                      <a:cubicBezTo>
                        <a:pt x="364" y="3"/>
                        <a:pt x="343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8"/>
                <p:cNvSpPr/>
                <p:nvPr/>
              </p:nvSpPr>
              <p:spPr>
                <a:xfrm>
                  <a:off x="32572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7" y="24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8"/>
                <p:cNvSpPr/>
                <p:nvPr/>
              </p:nvSpPr>
              <p:spPr>
                <a:xfrm>
                  <a:off x="3337600" y="4037100"/>
                  <a:ext cx="11650" cy="1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" h="637" extrusionOk="0">
                      <a:moveTo>
                        <a:pt x="311" y="1"/>
                      </a:moveTo>
                      <a:cubicBezTo>
                        <a:pt x="146" y="1"/>
                        <a:pt x="1" y="134"/>
                        <a:pt x="1" y="315"/>
                      </a:cubicBezTo>
                      <a:cubicBezTo>
                        <a:pt x="1" y="494"/>
                        <a:pt x="144" y="637"/>
                        <a:pt x="310" y="637"/>
                      </a:cubicBezTo>
                      <a:lnTo>
                        <a:pt x="370" y="637"/>
                      </a:lnTo>
                      <a:cubicBezTo>
                        <a:pt x="406" y="434"/>
                        <a:pt x="441" y="244"/>
                        <a:pt x="465" y="42"/>
                      </a:cubicBezTo>
                      <a:cubicBezTo>
                        <a:pt x="414" y="13"/>
                        <a:pt x="362" y="1"/>
                        <a:pt x="31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7" name="Google Shape;1737;p8"/>
                <p:cNvSpPr/>
                <p:nvPr/>
              </p:nvSpPr>
              <p:spPr>
                <a:xfrm>
                  <a:off x="329475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8" name="Google Shape;1738;p8"/>
                <p:cNvSpPr/>
                <p:nvPr/>
              </p:nvSpPr>
              <p:spPr>
                <a:xfrm>
                  <a:off x="3254550" y="4036925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9" name="Google Shape;1739;p8"/>
                <p:cNvSpPr/>
                <p:nvPr/>
              </p:nvSpPr>
              <p:spPr>
                <a:xfrm>
                  <a:off x="3337425" y="4004800"/>
                  <a:ext cx="15100" cy="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328" extrusionOk="0">
                      <a:moveTo>
                        <a:pt x="8" y="0"/>
                      </a:moveTo>
                      <a:cubicBezTo>
                        <a:pt x="1" y="204"/>
                        <a:pt x="158" y="328"/>
                        <a:pt x="322" y="328"/>
                      </a:cubicBezTo>
                      <a:cubicBezTo>
                        <a:pt x="427" y="328"/>
                        <a:pt x="534" y="278"/>
                        <a:pt x="603" y="167"/>
                      </a:cubicBez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0" name="Google Shape;1740;p8"/>
                <p:cNvSpPr/>
                <p:nvPr/>
              </p:nvSpPr>
              <p:spPr>
                <a:xfrm>
                  <a:off x="329742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501" y="311"/>
                        <a:pt x="643" y="168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" name="Google Shape;1741;p8"/>
                <p:cNvSpPr/>
                <p:nvPr/>
              </p:nvSpPr>
              <p:spPr>
                <a:xfrm>
                  <a:off x="3274800" y="405687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191" y="548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" name="Google Shape;1742;p8"/>
                <p:cNvSpPr/>
                <p:nvPr/>
              </p:nvSpPr>
              <p:spPr>
                <a:xfrm>
                  <a:off x="33147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8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" name="Google Shape;1743;p8"/>
                <p:cNvSpPr/>
                <p:nvPr/>
              </p:nvSpPr>
              <p:spPr>
                <a:xfrm>
                  <a:off x="32745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4" name="Google Shape;1744;p8"/>
                <p:cNvSpPr/>
                <p:nvPr/>
              </p:nvSpPr>
              <p:spPr>
                <a:xfrm>
                  <a:off x="33147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5" name="Google Shape;1745;p8"/>
                <p:cNvSpPr/>
                <p:nvPr/>
              </p:nvSpPr>
              <p:spPr>
                <a:xfrm>
                  <a:off x="3297425" y="4157200"/>
                  <a:ext cx="747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0" extrusionOk="0">
                      <a:moveTo>
                        <a:pt x="250" y="0"/>
                      </a:moveTo>
                      <a:cubicBezTo>
                        <a:pt x="108" y="24"/>
                        <a:pt x="0" y="155"/>
                        <a:pt x="0" y="310"/>
                      </a:cubicBezTo>
                      <a:lnTo>
                        <a:pt x="96" y="310"/>
                      </a:lnTo>
                      <a:cubicBezTo>
                        <a:pt x="167" y="214"/>
                        <a:pt x="239" y="107"/>
                        <a:pt x="29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6" name="Google Shape;1746;p8"/>
                <p:cNvSpPr/>
                <p:nvPr/>
              </p:nvSpPr>
              <p:spPr>
                <a:xfrm>
                  <a:off x="32572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7" y="36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67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7" name="Google Shape;1747;p8"/>
                <p:cNvSpPr/>
                <p:nvPr/>
              </p:nvSpPr>
              <p:spPr>
                <a:xfrm>
                  <a:off x="3294525" y="4117300"/>
                  <a:ext cx="190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644" extrusionOk="0">
                      <a:moveTo>
                        <a:pt x="424" y="0"/>
                      </a:moveTo>
                      <a:cubicBezTo>
                        <a:pt x="147" y="0"/>
                        <a:pt x="1" y="338"/>
                        <a:pt x="200" y="548"/>
                      </a:cubicBezTo>
                      <a:cubicBezTo>
                        <a:pt x="265" y="614"/>
                        <a:pt x="347" y="643"/>
                        <a:pt x="428" y="643"/>
                      </a:cubicBezTo>
                      <a:cubicBezTo>
                        <a:pt x="596" y="643"/>
                        <a:pt x="759" y="515"/>
                        <a:pt x="759" y="322"/>
                      </a:cubicBezTo>
                      <a:cubicBezTo>
                        <a:pt x="759" y="143"/>
                        <a:pt x="617" y="1"/>
                        <a:pt x="438" y="1"/>
                      </a:cubicBezTo>
                      <a:cubicBezTo>
                        <a:pt x="433" y="0"/>
                        <a:pt x="428" y="0"/>
                        <a:pt x="42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8" name="Google Shape;1748;p8"/>
                <p:cNvSpPr/>
                <p:nvPr/>
              </p:nvSpPr>
              <p:spPr>
                <a:xfrm>
                  <a:off x="325465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9" name="Google Shape;1749;p8"/>
                <p:cNvSpPr/>
                <p:nvPr/>
              </p:nvSpPr>
              <p:spPr>
                <a:xfrm>
                  <a:off x="3337600" y="4084850"/>
                  <a:ext cx="925" cy="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85" extrusionOk="0">
                      <a:moveTo>
                        <a:pt x="1" y="1"/>
                      </a:moveTo>
                      <a:cubicBezTo>
                        <a:pt x="1" y="37"/>
                        <a:pt x="1" y="60"/>
                        <a:pt x="13" y="84"/>
                      </a:cubicBezTo>
                      <a:cubicBezTo>
                        <a:pt x="13" y="60"/>
                        <a:pt x="25" y="37"/>
                        <a:pt x="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0" name="Google Shape;1750;p8"/>
                <p:cNvSpPr/>
                <p:nvPr/>
              </p:nvSpPr>
              <p:spPr>
                <a:xfrm>
                  <a:off x="329742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1" name="Google Shape;1751;p8"/>
                <p:cNvSpPr/>
                <p:nvPr/>
              </p:nvSpPr>
              <p:spPr>
                <a:xfrm>
                  <a:off x="3274800" y="4136950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191" y="548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" name="Google Shape;1752;p8"/>
                <p:cNvSpPr/>
                <p:nvPr/>
              </p:nvSpPr>
              <p:spPr>
                <a:xfrm>
                  <a:off x="32745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" name="Google Shape;1753;p8"/>
                <p:cNvSpPr/>
                <p:nvPr/>
              </p:nvSpPr>
              <p:spPr>
                <a:xfrm>
                  <a:off x="3315275" y="4097050"/>
                  <a:ext cx="173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644" extrusionOk="0">
                      <a:moveTo>
                        <a:pt x="406" y="1"/>
                      </a:moveTo>
                      <a:cubicBezTo>
                        <a:pt x="1" y="25"/>
                        <a:pt x="1" y="608"/>
                        <a:pt x="406" y="644"/>
                      </a:cubicBezTo>
                      <a:cubicBezTo>
                        <a:pt x="441" y="632"/>
                        <a:pt x="489" y="632"/>
                        <a:pt x="525" y="620"/>
                      </a:cubicBezTo>
                      <a:cubicBezTo>
                        <a:pt x="584" y="465"/>
                        <a:pt x="644" y="322"/>
                        <a:pt x="691" y="180"/>
                      </a:cubicBezTo>
                      <a:cubicBezTo>
                        <a:pt x="644" y="72"/>
                        <a:pt x="525" y="1"/>
                        <a:pt x="40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4" name="Google Shape;1754;p8"/>
                <p:cNvSpPr/>
                <p:nvPr/>
              </p:nvSpPr>
              <p:spPr>
                <a:xfrm>
                  <a:off x="3254050" y="4197075"/>
                  <a:ext cx="178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596" extrusionOk="0">
                      <a:moveTo>
                        <a:pt x="436" y="0"/>
                      </a:moveTo>
                      <a:cubicBezTo>
                        <a:pt x="113" y="0"/>
                        <a:pt x="1" y="431"/>
                        <a:pt x="283" y="596"/>
                      </a:cubicBezTo>
                      <a:cubicBezTo>
                        <a:pt x="342" y="536"/>
                        <a:pt x="390" y="477"/>
                        <a:pt x="450" y="417"/>
                      </a:cubicBezTo>
                      <a:cubicBezTo>
                        <a:pt x="545" y="334"/>
                        <a:pt x="628" y="239"/>
                        <a:pt x="712" y="143"/>
                      </a:cubicBezTo>
                      <a:cubicBezTo>
                        <a:pt x="652" y="60"/>
                        <a:pt x="557" y="0"/>
                        <a:pt x="450" y="0"/>
                      </a:cubicBezTo>
                      <a:cubicBezTo>
                        <a:pt x="445" y="0"/>
                        <a:pt x="441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" name="Google Shape;1755;p8"/>
                <p:cNvSpPr/>
                <p:nvPr/>
              </p:nvSpPr>
              <p:spPr>
                <a:xfrm>
                  <a:off x="3297425" y="4164925"/>
                  <a:ext cx="2400" cy="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120" extrusionOk="0">
                      <a:moveTo>
                        <a:pt x="0" y="1"/>
                      </a:moveTo>
                      <a:cubicBezTo>
                        <a:pt x="0" y="36"/>
                        <a:pt x="0" y="84"/>
                        <a:pt x="24" y="120"/>
                      </a:cubicBezTo>
                      <a:cubicBezTo>
                        <a:pt x="48" y="84"/>
                        <a:pt x="72" y="48"/>
                        <a:pt x="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" name="Google Shape;1756;p8"/>
                <p:cNvSpPr/>
                <p:nvPr/>
              </p:nvSpPr>
              <p:spPr>
                <a:xfrm>
                  <a:off x="3277475" y="4177125"/>
                  <a:ext cx="125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61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cubicBezTo>
                        <a:pt x="1" y="406"/>
                        <a:pt x="36" y="501"/>
                        <a:pt x="108" y="560"/>
                      </a:cubicBezTo>
                      <a:cubicBezTo>
                        <a:pt x="239" y="394"/>
                        <a:pt x="382" y="227"/>
                        <a:pt x="501" y="60"/>
                      </a:cubicBezTo>
                      <a:cubicBezTo>
                        <a:pt x="453" y="25"/>
                        <a:pt x="382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" name="Google Shape;1757;p8"/>
                <p:cNvSpPr/>
                <p:nvPr/>
              </p:nvSpPr>
              <p:spPr>
                <a:xfrm>
                  <a:off x="321735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" name="Google Shape;1758;p8"/>
                <p:cNvSpPr/>
                <p:nvPr/>
              </p:nvSpPr>
              <p:spPr>
                <a:xfrm>
                  <a:off x="31771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8"/>
                <p:cNvSpPr/>
                <p:nvPr/>
              </p:nvSpPr>
              <p:spPr>
                <a:xfrm>
                  <a:off x="3174500" y="37166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17" y="1"/>
                      </a:moveTo>
                      <a:cubicBezTo>
                        <a:pt x="131" y="13"/>
                        <a:pt x="0" y="358"/>
                        <a:pt x="214" y="549"/>
                      </a:cubicBezTo>
                      <a:cubicBezTo>
                        <a:pt x="280" y="614"/>
                        <a:pt x="359" y="643"/>
                        <a:pt x="437" y="643"/>
                      </a:cubicBezTo>
                      <a:cubicBezTo>
                        <a:pt x="598" y="643"/>
                        <a:pt x="750" y="516"/>
                        <a:pt x="750" y="322"/>
                      </a:cubicBezTo>
                      <a:cubicBezTo>
                        <a:pt x="750" y="263"/>
                        <a:pt x="738" y="203"/>
                        <a:pt x="703" y="156"/>
                      </a:cubicBezTo>
                      <a:cubicBezTo>
                        <a:pt x="607" y="96"/>
                        <a:pt x="524" y="48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0" name="Google Shape;1760;p8"/>
                <p:cNvSpPr/>
                <p:nvPr/>
              </p:nvSpPr>
              <p:spPr>
                <a:xfrm>
                  <a:off x="319442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1" name="Google Shape;1761;p8"/>
                <p:cNvSpPr/>
                <p:nvPr/>
              </p:nvSpPr>
              <p:spPr>
                <a:xfrm>
                  <a:off x="32173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2" name="Google Shape;1762;p8"/>
                <p:cNvSpPr/>
                <p:nvPr/>
              </p:nvSpPr>
              <p:spPr>
                <a:xfrm>
                  <a:off x="31771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3" name="Google Shape;1763;p8"/>
                <p:cNvSpPr/>
                <p:nvPr/>
              </p:nvSpPr>
              <p:spPr>
                <a:xfrm>
                  <a:off x="3214475" y="3796725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2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4" name="Google Shape;1764;p8"/>
                <p:cNvSpPr/>
                <p:nvPr/>
              </p:nvSpPr>
              <p:spPr>
                <a:xfrm>
                  <a:off x="3174575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5" name="Google Shape;1765;p8"/>
                <p:cNvSpPr/>
                <p:nvPr/>
              </p:nvSpPr>
              <p:spPr>
                <a:xfrm>
                  <a:off x="321735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6" name="Google Shape;1766;p8"/>
                <p:cNvSpPr/>
                <p:nvPr/>
              </p:nvSpPr>
              <p:spPr>
                <a:xfrm>
                  <a:off x="31944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7" name="Google Shape;1767;p8"/>
                <p:cNvSpPr/>
                <p:nvPr/>
              </p:nvSpPr>
              <p:spPr>
                <a:xfrm>
                  <a:off x="32346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8" name="Google Shape;1768;p8"/>
                <p:cNvSpPr/>
                <p:nvPr/>
              </p:nvSpPr>
              <p:spPr>
                <a:xfrm>
                  <a:off x="31944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9" name="Google Shape;1769;p8"/>
                <p:cNvSpPr/>
                <p:nvPr/>
              </p:nvSpPr>
              <p:spPr>
                <a:xfrm>
                  <a:off x="32346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0" name="Google Shape;1770;p8"/>
                <p:cNvSpPr/>
                <p:nvPr/>
              </p:nvSpPr>
              <p:spPr>
                <a:xfrm>
                  <a:off x="32173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1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32" y="155"/>
                        <a:pt x="536" y="25"/>
                        <a:pt x="38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1" name="Google Shape;1771;p8"/>
                <p:cNvSpPr/>
                <p:nvPr/>
              </p:nvSpPr>
              <p:spPr>
                <a:xfrm>
                  <a:off x="317717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3" y="1"/>
                      </a:moveTo>
                      <a:cubicBezTo>
                        <a:pt x="301" y="1"/>
                        <a:pt x="280" y="4"/>
                        <a:pt x="262" y="10"/>
                      </a:cubicBezTo>
                      <a:cubicBezTo>
                        <a:pt x="107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93" y="10"/>
                      </a:cubicBezTo>
                      <a:cubicBezTo>
                        <a:pt x="369" y="4"/>
                        <a:pt x="346" y="1"/>
                        <a:pt x="32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2" name="Google Shape;1772;p8"/>
                <p:cNvSpPr/>
                <p:nvPr/>
              </p:nvSpPr>
              <p:spPr>
                <a:xfrm>
                  <a:off x="32146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3" name="Google Shape;1773;p8"/>
                <p:cNvSpPr/>
                <p:nvPr/>
              </p:nvSpPr>
              <p:spPr>
                <a:xfrm>
                  <a:off x="317450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4" name="Google Shape;1774;p8"/>
                <p:cNvSpPr/>
                <p:nvPr/>
              </p:nvSpPr>
              <p:spPr>
                <a:xfrm>
                  <a:off x="325725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5" name="Google Shape;1775;p8"/>
                <p:cNvSpPr/>
                <p:nvPr/>
              </p:nvSpPr>
              <p:spPr>
                <a:xfrm>
                  <a:off x="321735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6" name="Google Shape;1776;p8"/>
                <p:cNvSpPr/>
                <p:nvPr/>
              </p:nvSpPr>
              <p:spPr>
                <a:xfrm>
                  <a:off x="31944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7" name="Google Shape;1777;p8"/>
                <p:cNvSpPr/>
                <p:nvPr/>
              </p:nvSpPr>
              <p:spPr>
                <a:xfrm>
                  <a:off x="32346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8" name="Google Shape;1778;p8"/>
                <p:cNvSpPr/>
                <p:nvPr/>
              </p:nvSpPr>
              <p:spPr>
                <a:xfrm>
                  <a:off x="319442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30" y="1"/>
                      </a:moveTo>
                      <a:cubicBezTo>
                        <a:pt x="144" y="1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9" name="Google Shape;1779;p8"/>
                <p:cNvSpPr/>
                <p:nvPr/>
              </p:nvSpPr>
              <p:spPr>
                <a:xfrm>
                  <a:off x="323462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3"/>
                        <a:pt x="750" y="310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0" name="Google Shape;1780;p8"/>
                <p:cNvSpPr/>
                <p:nvPr/>
              </p:nvSpPr>
              <p:spPr>
                <a:xfrm>
                  <a:off x="32173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1" name="Google Shape;1781;p8"/>
                <p:cNvSpPr/>
                <p:nvPr/>
              </p:nvSpPr>
              <p:spPr>
                <a:xfrm>
                  <a:off x="31771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2" name="Google Shape;1782;p8"/>
                <p:cNvSpPr/>
                <p:nvPr/>
              </p:nvSpPr>
              <p:spPr>
                <a:xfrm>
                  <a:off x="32146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8"/>
                <p:cNvSpPr/>
                <p:nvPr/>
              </p:nvSpPr>
              <p:spPr>
                <a:xfrm>
                  <a:off x="31745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8"/>
                <p:cNvSpPr/>
                <p:nvPr/>
              </p:nvSpPr>
              <p:spPr>
                <a:xfrm>
                  <a:off x="325725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5" name="Google Shape;1785;p8"/>
                <p:cNvSpPr/>
                <p:nvPr/>
              </p:nvSpPr>
              <p:spPr>
                <a:xfrm>
                  <a:off x="321735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6" name="Google Shape;1786;p8"/>
                <p:cNvSpPr/>
                <p:nvPr/>
              </p:nvSpPr>
              <p:spPr>
                <a:xfrm>
                  <a:off x="31944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7" name="Google Shape;1787;p8"/>
                <p:cNvSpPr/>
                <p:nvPr/>
              </p:nvSpPr>
              <p:spPr>
                <a:xfrm>
                  <a:off x="32346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8" name="Google Shape;1788;p8"/>
                <p:cNvSpPr/>
                <p:nvPr/>
              </p:nvSpPr>
              <p:spPr>
                <a:xfrm>
                  <a:off x="319442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30" y="0"/>
                      </a:moveTo>
                      <a:cubicBezTo>
                        <a:pt x="144" y="0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9" name="Google Shape;1789;p8"/>
                <p:cNvSpPr/>
                <p:nvPr/>
              </p:nvSpPr>
              <p:spPr>
                <a:xfrm>
                  <a:off x="323462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3" y="0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3"/>
                        <a:pt x="750" y="310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0" name="Google Shape;1790;p8"/>
                <p:cNvSpPr/>
                <p:nvPr/>
              </p:nvSpPr>
              <p:spPr>
                <a:xfrm>
                  <a:off x="32173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32" y="167"/>
                        <a:pt x="536" y="36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1" name="Google Shape;1791;p8"/>
                <p:cNvSpPr/>
                <p:nvPr/>
              </p:nvSpPr>
              <p:spPr>
                <a:xfrm>
                  <a:off x="317717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3" y="0"/>
                      </a:moveTo>
                      <a:cubicBezTo>
                        <a:pt x="301" y="0"/>
                        <a:pt x="280" y="3"/>
                        <a:pt x="262" y="9"/>
                      </a:cubicBezTo>
                      <a:cubicBezTo>
                        <a:pt x="107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93" y="9"/>
                      </a:cubicBezTo>
                      <a:cubicBezTo>
                        <a:pt x="369" y="3"/>
                        <a:pt x="346" y="0"/>
                        <a:pt x="3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8"/>
                <p:cNvSpPr/>
                <p:nvPr/>
              </p:nvSpPr>
              <p:spPr>
                <a:xfrm>
                  <a:off x="32146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8"/>
                <p:cNvSpPr/>
                <p:nvPr/>
              </p:nvSpPr>
              <p:spPr>
                <a:xfrm>
                  <a:off x="31745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8"/>
                <p:cNvSpPr/>
                <p:nvPr/>
              </p:nvSpPr>
              <p:spPr>
                <a:xfrm>
                  <a:off x="325725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8" y="202"/>
                        <a:pt x="173" y="304"/>
                        <a:pt x="326" y="304"/>
                      </a:cubicBezTo>
                      <a:cubicBezTo>
                        <a:pt x="479" y="304"/>
                        <a:pt x="631" y="202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8"/>
                <p:cNvSpPr/>
                <p:nvPr/>
              </p:nvSpPr>
              <p:spPr>
                <a:xfrm>
                  <a:off x="3217350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489" y="322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6" name="Google Shape;1796;p8"/>
                <p:cNvSpPr/>
                <p:nvPr/>
              </p:nvSpPr>
              <p:spPr>
                <a:xfrm>
                  <a:off x="31944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8"/>
                <p:cNvSpPr/>
                <p:nvPr/>
              </p:nvSpPr>
              <p:spPr>
                <a:xfrm>
                  <a:off x="32346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8" name="Google Shape;1798;p8"/>
                <p:cNvSpPr/>
                <p:nvPr/>
              </p:nvSpPr>
              <p:spPr>
                <a:xfrm>
                  <a:off x="319442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9" name="Google Shape;1799;p8"/>
                <p:cNvSpPr/>
                <p:nvPr/>
              </p:nvSpPr>
              <p:spPr>
                <a:xfrm>
                  <a:off x="323462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0" name="Google Shape;1800;p8"/>
                <p:cNvSpPr/>
                <p:nvPr/>
              </p:nvSpPr>
              <p:spPr>
                <a:xfrm>
                  <a:off x="32173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32" y="167"/>
                        <a:pt x="536" y="36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1" name="Google Shape;1801;p8"/>
                <p:cNvSpPr/>
                <p:nvPr/>
              </p:nvSpPr>
              <p:spPr>
                <a:xfrm>
                  <a:off x="3177175" y="4156975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3" y="0"/>
                      </a:moveTo>
                      <a:cubicBezTo>
                        <a:pt x="301" y="0"/>
                        <a:pt x="280" y="3"/>
                        <a:pt x="262" y="9"/>
                      </a:cubicBezTo>
                      <a:cubicBezTo>
                        <a:pt x="107" y="45"/>
                        <a:pt x="0" y="176"/>
                        <a:pt x="0" y="319"/>
                      </a:cubicBezTo>
                      <a:lnTo>
                        <a:pt x="643" y="319"/>
                      </a:lnTo>
                      <a:cubicBezTo>
                        <a:pt x="643" y="176"/>
                        <a:pt x="536" y="45"/>
                        <a:pt x="393" y="9"/>
                      </a:cubicBezTo>
                      <a:cubicBezTo>
                        <a:pt x="369" y="3"/>
                        <a:pt x="346" y="0"/>
                        <a:pt x="3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2" name="Google Shape;1802;p8"/>
                <p:cNvSpPr/>
                <p:nvPr/>
              </p:nvSpPr>
              <p:spPr>
                <a:xfrm>
                  <a:off x="3214675" y="41173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8"/>
                <p:cNvSpPr/>
                <p:nvPr/>
              </p:nvSpPr>
              <p:spPr>
                <a:xfrm>
                  <a:off x="317457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8"/>
                <p:cNvSpPr/>
                <p:nvPr/>
              </p:nvSpPr>
              <p:spPr>
                <a:xfrm>
                  <a:off x="3256950" y="4084850"/>
                  <a:ext cx="1682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350" extrusionOk="0">
                      <a:moveTo>
                        <a:pt x="12" y="1"/>
                      </a:moveTo>
                      <a:cubicBezTo>
                        <a:pt x="0" y="233"/>
                        <a:pt x="170" y="349"/>
                        <a:pt x="338" y="349"/>
                      </a:cubicBezTo>
                      <a:cubicBezTo>
                        <a:pt x="506" y="349"/>
                        <a:pt x="673" y="233"/>
                        <a:pt x="65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8"/>
                <p:cNvSpPr/>
                <p:nvPr/>
              </p:nvSpPr>
              <p:spPr>
                <a:xfrm>
                  <a:off x="321735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6" name="Google Shape;1806;p8"/>
                <p:cNvSpPr/>
                <p:nvPr/>
              </p:nvSpPr>
              <p:spPr>
                <a:xfrm>
                  <a:off x="31944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7" name="Google Shape;1807;p8"/>
                <p:cNvSpPr/>
                <p:nvPr/>
              </p:nvSpPr>
              <p:spPr>
                <a:xfrm>
                  <a:off x="32346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8" name="Google Shape;1808;p8"/>
                <p:cNvSpPr/>
                <p:nvPr/>
              </p:nvSpPr>
              <p:spPr>
                <a:xfrm>
                  <a:off x="31944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9" name="Google Shape;1809;p8"/>
                <p:cNvSpPr/>
                <p:nvPr/>
              </p:nvSpPr>
              <p:spPr>
                <a:xfrm>
                  <a:off x="32346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0" name="Google Shape;1810;p8"/>
                <p:cNvSpPr/>
                <p:nvPr/>
              </p:nvSpPr>
              <p:spPr>
                <a:xfrm>
                  <a:off x="3217350" y="4237250"/>
                  <a:ext cx="125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323" extrusionOk="0">
                      <a:moveTo>
                        <a:pt x="310" y="1"/>
                      </a:moveTo>
                      <a:cubicBezTo>
                        <a:pt x="132" y="1"/>
                        <a:pt x="1" y="144"/>
                        <a:pt x="1" y="322"/>
                      </a:cubicBezTo>
                      <a:lnTo>
                        <a:pt x="144" y="322"/>
                      </a:lnTo>
                      <a:cubicBezTo>
                        <a:pt x="263" y="227"/>
                        <a:pt x="382" y="144"/>
                        <a:pt x="501" y="60"/>
                      </a:cubicBezTo>
                      <a:cubicBezTo>
                        <a:pt x="441" y="13"/>
                        <a:pt x="382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1" name="Google Shape;1811;p8"/>
                <p:cNvSpPr/>
                <p:nvPr/>
              </p:nvSpPr>
              <p:spPr>
                <a:xfrm>
                  <a:off x="31771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43" y="322"/>
                      </a:lnTo>
                      <a:cubicBezTo>
                        <a:pt x="643" y="144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2" name="Google Shape;1812;p8"/>
                <p:cNvSpPr/>
                <p:nvPr/>
              </p:nvSpPr>
              <p:spPr>
                <a:xfrm>
                  <a:off x="32146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3" name="Google Shape;1813;p8"/>
                <p:cNvSpPr/>
                <p:nvPr/>
              </p:nvSpPr>
              <p:spPr>
                <a:xfrm>
                  <a:off x="317450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4" name="Google Shape;1814;p8"/>
                <p:cNvSpPr/>
                <p:nvPr/>
              </p:nvSpPr>
              <p:spPr>
                <a:xfrm>
                  <a:off x="325725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5" name="Google Shape;1815;p8"/>
                <p:cNvSpPr/>
                <p:nvPr/>
              </p:nvSpPr>
              <p:spPr>
                <a:xfrm>
                  <a:off x="321735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6" name="Google Shape;1816;p8"/>
                <p:cNvSpPr/>
                <p:nvPr/>
              </p:nvSpPr>
              <p:spPr>
                <a:xfrm>
                  <a:off x="3194425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7" name="Google Shape;1817;p8"/>
                <p:cNvSpPr/>
                <p:nvPr/>
              </p:nvSpPr>
              <p:spPr>
                <a:xfrm>
                  <a:off x="3237300" y="4217025"/>
                  <a:ext cx="14600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560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cubicBezTo>
                        <a:pt x="0" y="417"/>
                        <a:pt x="36" y="500"/>
                        <a:pt x="108" y="560"/>
                      </a:cubicBezTo>
                      <a:cubicBezTo>
                        <a:pt x="262" y="429"/>
                        <a:pt x="429" y="286"/>
                        <a:pt x="584" y="143"/>
                      </a:cubicBezTo>
                      <a:cubicBezTo>
                        <a:pt x="524" y="60"/>
                        <a:pt x="42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8"/>
                <p:cNvSpPr/>
                <p:nvPr/>
              </p:nvSpPr>
              <p:spPr>
                <a:xfrm>
                  <a:off x="31944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8"/>
                <p:cNvSpPr/>
                <p:nvPr/>
              </p:nvSpPr>
              <p:spPr>
                <a:xfrm>
                  <a:off x="32346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0" name="Google Shape;1820;p8"/>
                <p:cNvSpPr/>
                <p:nvPr/>
              </p:nvSpPr>
              <p:spPr>
                <a:xfrm>
                  <a:off x="3217350" y="4245300"/>
                  <a:ext cx="3900" cy="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96" extrusionOk="0">
                      <a:moveTo>
                        <a:pt x="1" y="0"/>
                      </a:moveTo>
                      <a:cubicBezTo>
                        <a:pt x="1" y="24"/>
                        <a:pt x="13" y="60"/>
                        <a:pt x="13" y="96"/>
                      </a:cubicBez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8"/>
                <p:cNvSpPr/>
                <p:nvPr/>
              </p:nvSpPr>
              <p:spPr>
                <a:xfrm>
                  <a:off x="31372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8"/>
                <p:cNvSpPr/>
                <p:nvPr/>
              </p:nvSpPr>
              <p:spPr>
                <a:xfrm>
                  <a:off x="309710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3" name="Google Shape;1823;p8"/>
                <p:cNvSpPr/>
                <p:nvPr/>
              </p:nvSpPr>
              <p:spPr>
                <a:xfrm>
                  <a:off x="3134600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7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8"/>
                <p:cNvSpPr/>
                <p:nvPr/>
              </p:nvSpPr>
              <p:spPr>
                <a:xfrm>
                  <a:off x="309442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50" y="0"/>
                      </a:moveTo>
                      <a:cubicBezTo>
                        <a:pt x="443" y="0"/>
                        <a:pt x="436" y="0"/>
                        <a:pt x="429" y="1"/>
                      </a:cubicBezTo>
                      <a:cubicBezTo>
                        <a:pt x="143" y="1"/>
                        <a:pt x="0" y="346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0" y="504"/>
                        <a:pt x="750" y="310"/>
                      </a:cubicBezTo>
                      <a:cubicBezTo>
                        <a:pt x="750" y="139"/>
                        <a:pt x="619" y="0"/>
                        <a:pt x="45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8"/>
                <p:cNvSpPr/>
                <p:nvPr/>
              </p:nvSpPr>
              <p:spPr>
                <a:xfrm>
                  <a:off x="311437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8"/>
                <p:cNvSpPr/>
                <p:nvPr/>
              </p:nvSpPr>
              <p:spPr>
                <a:xfrm>
                  <a:off x="31545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8"/>
                <p:cNvSpPr/>
                <p:nvPr/>
              </p:nvSpPr>
              <p:spPr>
                <a:xfrm>
                  <a:off x="3114375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8"/>
                <p:cNvSpPr/>
                <p:nvPr/>
              </p:nvSpPr>
              <p:spPr>
                <a:xfrm>
                  <a:off x="3157225" y="3703850"/>
                  <a:ext cx="14025" cy="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347" extrusionOk="0">
                      <a:moveTo>
                        <a:pt x="1" y="1"/>
                      </a:moveTo>
                      <a:lnTo>
                        <a:pt x="1" y="25"/>
                      </a:lnTo>
                      <a:cubicBezTo>
                        <a:pt x="1" y="203"/>
                        <a:pt x="143" y="346"/>
                        <a:pt x="322" y="346"/>
                      </a:cubicBezTo>
                      <a:cubicBezTo>
                        <a:pt x="405" y="346"/>
                        <a:pt x="501" y="310"/>
                        <a:pt x="560" y="239"/>
                      </a:cubicBezTo>
                      <a:cubicBezTo>
                        <a:pt x="370" y="156"/>
                        <a:pt x="191" y="84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8"/>
                <p:cNvSpPr/>
                <p:nvPr/>
              </p:nvSpPr>
              <p:spPr>
                <a:xfrm>
                  <a:off x="31372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8"/>
                <p:cNvSpPr/>
                <p:nvPr/>
              </p:nvSpPr>
              <p:spPr>
                <a:xfrm>
                  <a:off x="30971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1" name="Google Shape;1831;p8"/>
                <p:cNvSpPr/>
                <p:nvPr/>
              </p:nvSpPr>
              <p:spPr>
                <a:xfrm>
                  <a:off x="3134400" y="3796725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5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2" name="Google Shape;1832;p8"/>
                <p:cNvSpPr/>
                <p:nvPr/>
              </p:nvSpPr>
              <p:spPr>
                <a:xfrm>
                  <a:off x="3094425" y="37967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8"/>
                <p:cNvSpPr/>
                <p:nvPr/>
              </p:nvSpPr>
              <p:spPr>
                <a:xfrm>
                  <a:off x="31771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4" name="Google Shape;1834;p8"/>
                <p:cNvSpPr/>
                <p:nvPr/>
              </p:nvSpPr>
              <p:spPr>
                <a:xfrm>
                  <a:off x="31372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5" name="Google Shape;1835;p8"/>
                <p:cNvSpPr/>
                <p:nvPr/>
              </p:nvSpPr>
              <p:spPr>
                <a:xfrm>
                  <a:off x="311437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8"/>
                <p:cNvSpPr/>
                <p:nvPr/>
              </p:nvSpPr>
              <p:spPr>
                <a:xfrm>
                  <a:off x="315455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7" name="Google Shape;1837;p8"/>
                <p:cNvSpPr/>
                <p:nvPr/>
              </p:nvSpPr>
              <p:spPr>
                <a:xfrm>
                  <a:off x="311437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8" name="Google Shape;1838;p8"/>
                <p:cNvSpPr/>
                <p:nvPr/>
              </p:nvSpPr>
              <p:spPr>
                <a:xfrm>
                  <a:off x="315455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8"/>
                <p:cNvSpPr/>
                <p:nvPr/>
              </p:nvSpPr>
              <p:spPr>
                <a:xfrm>
                  <a:off x="3137275" y="3916750"/>
                  <a:ext cx="158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0" extrusionOk="0">
                      <a:moveTo>
                        <a:pt x="316" y="1"/>
                      </a:moveTo>
                      <a:cubicBezTo>
                        <a:pt x="296" y="1"/>
                        <a:pt x="275" y="4"/>
                        <a:pt x="251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32" y="319"/>
                      </a:lnTo>
                      <a:cubicBezTo>
                        <a:pt x="632" y="164"/>
                        <a:pt x="537" y="34"/>
                        <a:pt x="382" y="10"/>
                      </a:cubicBezTo>
                      <a:cubicBezTo>
                        <a:pt x="358" y="4"/>
                        <a:pt x="337" y="1"/>
                        <a:pt x="31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0" name="Google Shape;1840;p8"/>
                <p:cNvSpPr/>
                <p:nvPr/>
              </p:nvSpPr>
              <p:spPr>
                <a:xfrm>
                  <a:off x="309710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2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1" name="Google Shape;1841;p8"/>
                <p:cNvSpPr/>
                <p:nvPr/>
              </p:nvSpPr>
              <p:spPr>
                <a:xfrm>
                  <a:off x="3134300" y="38768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8"/>
                <p:cNvSpPr/>
                <p:nvPr/>
              </p:nvSpPr>
              <p:spPr>
                <a:xfrm>
                  <a:off x="30944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3" name="Google Shape;1843;p8"/>
                <p:cNvSpPr/>
                <p:nvPr/>
              </p:nvSpPr>
              <p:spPr>
                <a:xfrm>
                  <a:off x="31771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4" name="Google Shape;1844;p8"/>
                <p:cNvSpPr/>
                <p:nvPr/>
              </p:nvSpPr>
              <p:spPr>
                <a:xfrm>
                  <a:off x="31372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8"/>
                <p:cNvSpPr/>
                <p:nvPr/>
              </p:nvSpPr>
              <p:spPr>
                <a:xfrm>
                  <a:off x="311437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6" name="Google Shape;1846;p8"/>
                <p:cNvSpPr/>
                <p:nvPr/>
              </p:nvSpPr>
              <p:spPr>
                <a:xfrm>
                  <a:off x="315455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7" name="Google Shape;1847;p8"/>
                <p:cNvSpPr/>
                <p:nvPr/>
              </p:nvSpPr>
              <p:spPr>
                <a:xfrm>
                  <a:off x="3114375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2"/>
                      </a:cubicBezTo>
                      <a:cubicBezTo>
                        <a:pt x="143" y="2"/>
                        <a:pt x="0" y="347"/>
                        <a:pt x="203" y="537"/>
                      </a:cubicBezTo>
                      <a:cubicBezTo>
                        <a:pt x="268" y="603"/>
                        <a:pt x="349" y="632"/>
                        <a:pt x="428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40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8" name="Google Shape;1848;p8"/>
                <p:cNvSpPr/>
                <p:nvPr/>
              </p:nvSpPr>
              <p:spPr>
                <a:xfrm>
                  <a:off x="3154550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9" name="Google Shape;1849;p8"/>
                <p:cNvSpPr/>
                <p:nvPr/>
              </p:nvSpPr>
              <p:spPr>
                <a:xfrm>
                  <a:off x="31372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0" name="Google Shape;1850;p8"/>
                <p:cNvSpPr/>
                <p:nvPr/>
              </p:nvSpPr>
              <p:spPr>
                <a:xfrm>
                  <a:off x="30971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1" name="Google Shape;1851;p8"/>
                <p:cNvSpPr/>
                <p:nvPr/>
              </p:nvSpPr>
              <p:spPr>
                <a:xfrm>
                  <a:off x="31346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2" name="Google Shape;1852;p8"/>
                <p:cNvSpPr/>
                <p:nvPr/>
              </p:nvSpPr>
              <p:spPr>
                <a:xfrm>
                  <a:off x="30944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3" name="Google Shape;1853;p8"/>
                <p:cNvSpPr/>
                <p:nvPr/>
              </p:nvSpPr>
              <p:spPr>
                <a:xfrm>
                  <a:off x="31771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4" name="Google Shape;1854;p8"/>
                <p:cNvSpPr/>
                <p:nvPr/>
              </p:nvSpPr>
              <p:spPr>
                <a:xfrm>
                  <a:off x="31372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5" name="Google Shape;1855;p8"/>
                <p:cNvSpPr/>
                <p:nvPr/>
              </p:nvSpPr>
              <p:spPr>
                <a:xfrm>
                  <a:off x="311437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6" name="Google Shape;1856;p8"/>
                <p:cNvSpPr/>
                <p:nvPr/>
              </p:nvSpPr>
              <p:spPr>
                <a:xfrm>
                  <a:off x="315455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7" name="Google Shape;1857;p8"/>
                <p:cNvSpPr/>
                <p:nvPr/>
              </p:nvSpPr>
              <p:spPr>
                <a:xfrm>
                  <a:off x="3114375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3" y="1"/>
                        <a:pt x="0" y="347"/>
                        <a:pt x="203" y="537"/>
                      </a:cubicBezTo>
                      <a:cubicBezTo>
                        <a:pt x="268" y="603"/>
                        <a:pt x="349" y="632"/>
                        <a:pt x="428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39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8" name="Google Shape;1858;p8"/>
                <p:cNvSpPr/>
                <p:nvPr/>
              </p:nvSpPr>
              <p:spPr>
                <a:xfrm>
                  <a:off x="3154550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3" y="0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9" name="Google Shape;1859;p8"/>
                <p:cNvSpPr/>
                <p:nvPr/>
              </p:nvSpPr>
              <p:spPr>
                <a:xfrm>
                  <a:off x="3137275" y="4076900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6" y="0"/>
                        <a:pt x="275" y="3"/>
                        <a:pt x="251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32" y="319"/>
                      </a:lnTo>
                      <a:cubicBezTo>
                        <a:pt x="632" y="164"/>
                        <a:pt x="537" y="33"/>
                        <a:pt x="382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0" name="Google Shape;1860;p8"/>
                <p:cNvSpPr/>
                <p:nvPr/>
              </p:nvSpPr>
              <p:spPr>
                <a:xfrm>
                  <a:off x="309710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1" name="Google Shape;1861;p8"/>
                <p:cNvSpPr/>
                <p:nvPr/>
              </p:nvSpPr>
              <p:spPr>
                <a:xfrm>
                  <a:off x="31346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2" name="Google Shape;1862;p8"/>
                <p:cNvSpPr/>
                <p:nvPr/>
              </p:nvSpPr>
              <p:spPr>
                <a:xfrm>
                  <a:off x="30944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3" name="Google Shape;1863;p8"/>
                <p:cNvSpPr/>
                <p:nvPr/>
              </p:nvSpPr>
              <p:spPr>
                <a:xfrm>
                  <a:off x="3177175" y="400480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4"/>
                        <a:pt x="161" y="322"/>
                        <a:pt x="322" y="322"/>
                      </a:cubicBezTo>
                      <a:cubicBezTo>
                        <a:pt x="483" y="322"/>
                        <a:pt x="643" y="214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4" name="Google Shape;1864;p8"/>
                <p:cNvSpPr/>
                <p:nvPr/>
              </p:nvSpPr>
              <p:spPr>
                <a:xfrm>
                  <a:off x="313727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489" y="311"/>
                        <a:pt x="632" y="168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5" name="Google Shape;1865;p8"/>
                <p:cNvSpPr/>
                <p:nvPr/>
              </p:nvSpPr>
              <p:spPr>
                <a:xfrm>
                  <a:off x="311467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17" y="1"/>
                      </a:moveTo>
                      <a:cubicBezTo>
                        <a:pt x="131" y="1"/>
                        <a:pt x="0" y="346"/>
                        <a:pt x="191" y="548"/>
                      </a:cubicBezTo>
                      <a:cubicBezTo>
                        <a:pt x="257" y="614"/>
                        <a:pt x="338" y="644"/>
                        <a:pt x="417" y="644"/>
                      </a:cubicBezTo>
                      <a:cubicBezTo>
                        <a:pt x="581" y="644"/>
                        <a:pt x="738" y="519"/>
                        <a:pt x="738" y="334"/>
                      </a:cubicBezTo>
                      <a:cubicBezTo>
                        <a:pt x="750" y="144"/>
                        <a:pt x="595" y="1"/>
                        <a:pt x="41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6" name="Google Shape;1866;p8"/>
                <p:cNvSpPr/>
                <p:nvPr/>
              </p:nvSpPr>
              <p:spPr>
                <a:xfrm>
                  <a:off x="31545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7" name="Google Shape;1867;p8"/>
                <p:cNvSpPr/>
                <p:nvPr/>
              </p:nvSpPr>
              <p:spPr>
                <a:xfrm>
                  <a:off x="311437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8" name="Google Shape;1868;p8"/>
                <p:cNvSpPr/>
                <p:nvPr/>
              </p:nvSpPr>
              <p:spPr>
                <a:xfrm>
                  <a:off x="315455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8"/>
                <p:cNvSpPr/>
                <p:nvPr/>
              </p:nvSpPr>
              <p:spPr>
                <a:xfrm>
                  <a:off x="3137275" y="4157200"/>
                  <a:ext cx="158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32" y="310"/>
                      </a:lnTo>
                      <a:cubicBezTo>
                        <a:pt x="632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8"/>
                <p:cNvSpPr/>
                <p:nvPr/>
              </p:nvSpPr>
              <p:spPr>
                <a:xfrm>
                  <a:off x="309710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3" y="310"/>
                      </a:lnTo>
                      <a:cubicBezTo>
                        <a:pt x="643" y="167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8"/>
                <p:cNvSpPr/>
                <p:nvPr/>
              </p:nvSpPr>
              <p:spPr>
                <a:xfrm>
                  <a:off x="3134400" y="4117300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5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8"/>
                <p:cNvSpPr/>
                <p:nvPr/>
              </p:nvSpPr>
              <p:spPr>
                <a:xfrm>
                  <a:off x="3094425" y="41173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8"/>
                <p:cNvSpPr/>
                <p:nvPr/>
              </p:nvSpPr>
              <p:spPr>
                <a:xfrm>
                  <a:off x="31771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8"/>
                <p:cNvSpPr/>
                <p:nvPr/>
              </p:nvSpPr>
              <p:spPr>
                <a:xfrm>
                  <a:off x="31372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8"/>
                <p:cNvSpPr/>
                <p:nvPr/>
              </p:nvSpPr>
              <p:spPr>
                <a:xfrm>
                  <a:off x="311437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8"/>
                <p:cNvSpPr/>
                <p:nvPr/>
              </p:nvSpPr>
              <p:spPr>
                <a:xfrm>
                  <a:off x="31545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8"/>
                <p:cNvSpPr/>
                <p:nvPr/>
              </p:nvSpPr>
              <p:spPr>
                <a:xfrm>
                  <a:off x="311437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8"/>
                <p:cNvSpPr/>
                <p:nvPr/>
              </p:nvSpPr>
              <p:spPr>
                <a:xfrm>
                  <a:off x="315455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8"/>
                <p:cNvSpPr/>
                <p:nvPr/>
              </p:nvSpPr>
              <p:spPr>
                <a:xfrm>
                  <a:off x="31372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32" y="144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8"/>
                <p:cNvSpPr/>
                <p:nvPr/>
              </p:nvSpPr>
              <p:spPr>
                <a:xfrm>
                  <a:off x="3097100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1" y="144"/>
                        <a:pt x="1" y="322"/>
                      </a:cubicBezTo>
                      <a:lnTo>
                        <a:pt x="643" y="322"/>
                      </a:lnTo>
                      <a:cubicBezTo>
                        <a:pt x="643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8"/>
                <p:cNvSpPr/>
                <p:nvPr/>
              </p:nvSpPr>
              <p:spPr>
                <a:xfrm>
                  <a:off x="3134300" y="41970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8"/>
                <p:cNvSpPr/>
                <p:nvPr/>
              </p:nvSpPr>
              <p:spPr>
                <a:xfrm>
                  <a:off x="309442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8"/>
                <p:cNvSpPr/>
                <p:nvPr/>
              </p:nvSpPr>
              <p:spPr>
                <a:xfrm>
                  <a:off x="31771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8"/>
                <p:cNvSpPr/>
                <p:nvPr/>
              </p:nvSpPr>
              <p:spPr>
                <a:xfrm>
                  <a:off x="31372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8"/>
                <p:cNvSpPr/>
                <p:nvPr/>
              </p:nvSpPr>
              <p:spPr>
                <a:xfrm>
                  <a:off x="3114375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8"/>
                <p:cNvSpPr/>
                <p:nvPr/>
              </p:nvSpPr>
              <p:spPr>
                <a:xfrm>
                  <a:off x="315455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8"/>
                <p:cNvSpPr/>
                <p:nvPr/>
              </p:nvSpPr>
              <p:spPr>
                <a:xfrm>
                  <a:off x="311437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8" name="Google Shape;1888;p8"/>
                <p:cNvSpPr/>
                <p:nvPr/>
              </p:nvSpPr>
              <p:spPr>
                <a:xfrm>
                  <a:off x="315455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9" name="Google Shape;1889;p8"/>
                <p:cNvSpPr/>
                <p:nvPr/>
              </p:nvSpPr>
              <p:spPr>
                <a:xfrm>
                  <a:off x="3137275" y="4277150"/>
                  <a:ext cx="14925" cy="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394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cubicBezTo>
                        <a:pt x="1" y="346"/>
                        <a:pt x="1" y="369"/>
                        <a:pt x="1" y="393"/>
                      </a:cubicBezTo>
                      <a:cubicBezTo>
                        <a:pt x="203" y="322"/>
                        <a:pt x="406" y="250"/>
                        <a:pt x="596" y="179"/>
                      </a:cubicBezTo>
                      <a:cubicBezTo>
                        <a:pt x="549" y="72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0" name="Google Shape;1890;p8"/>
                <p:cNvSpPr/>
                <p:nvPr/>
              </p:nvSpPr>
              <p:spPr>
                <a:xfrm>
                  <a:off x="3094425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1" name="Google Shape;1891;p8"/>
                <p:cNvSpPr/>
                <p:nvPr/>
              </p:nvSpPr>
              <p:spPr>
                <a:xfrm>
                  <a:off x="3177175" y="4245300"/>
                  <a:ext cx="161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3" extrusionOk="0">
                      <a:moveTo>
                        <a:pt x="0" y="0"/>
                      </a:moveTo>
                      <a:cubicBezTo>
                        <a:pt x="0" y="209"/>
                        <a:pt x="161" y="313"/>
                        <a:pt x="322" y="313"/>
                      </a:cubicBezTo>
                      <a:cubicBezTo>
                        <a:pt x="483" y="313"/>
                        <a:pt x="643" y="209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2" name="Google Shape;1892;p8"/>
                <p:cNvSpPr/>
                <p:nvPr/>
              </p:nvSpPr>
              <p:spPr>
                <a:xfrm>
                  <a:off x="3137275" y="42453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22" y="310"/>
                      </a:cubicBezTo>
                      <a:cubicBezTo>
                        <a:pt x="489" y="310"/>
                        <a:pt x="644" y="167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3" name="Google Shape;1893;p8"/>
                <p:cNvSpPr/>
                <p:nvPr/>
              </p:nvSpPr>
              <p:spPr>
                <a:xfrm>
                  <a:off x="311437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4" name="Google Shape;1894;p8"/>
                <p:cNvSpPr/>
                <p:nvPr/>
              </p:nvSpPr>
              <p:spPr>
                <a:xfrm>
                  <a:off x="315455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5" name="Google Shape;1895;p8"/>
                <p:cNvSpPr/>
                <p:nvPr/>
              </p:nvSpPr>
              <p:spPr>
                <a:xfrm>
                  <a:off x="3057225" y="3682425"/>
                  <a:ext cx="1610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84" extrusionOk="0">
                      <a:moveTo>
                        <a:pt x="12" y="1"/>
                      </a:moveTo>
                      <a:cubicBezTo>
                        <a:pt x="0" y="24"/>
                        <a:pt x="0" y="48"/>
                        <a:pt x="0" y="84"/>
                      </a:cubicBezTo>
                      <a:lnTo>
                        <a:pt x="643" y="84"/>
                      </a:lnTo>
                      <a:cubicBezTo>
                        <a:pt x="643" y="72"/>
                        <a:pt x="643" y="60"/>
                        <a:pt x="643" y="48"/>
                      </a:cubicBezTo>
                      <a:cubicBezTo>
                        <a:pt x="429" y="24"/>
                        <a:pt x="214" y="13"/>
                        <a:pt x="1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6" name="Google Shape;1896;p8"/>
                <p:cNvSpPr/>
                <p:nvPr/>
              </p:nvSpPr>
              <p:spPr>
                <a:xfrm>
                  <a:off x="3017025" y="3682425"/>
                  <a:ext cx="1610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84" extrusionOk="0">
                      <a:moveTo>
                        <a:pt x="632" y="1"/>
                      </a:moveTo>
                      <a:cubicBezTo>
                        <a:pt x="525" y="1"/>
                        <a:pt x="429" y="1"/>
                        <a:pt x="322" y="13"/>
                      </a:cubicBezTo>
                      <a:cubicBezTo>
                        <a:pt x="215" y="13"/>
                        <a:pt x="108" y="24"/>
                        <a:pt x="1" y="36"/>
                      </a:cubicBezTo>
                      <a:cubicBezTo>
                        <a:pt x="1" y="48"/>
                        <a:pt x="1" y="60"/>
                        <a:pt x="1" y="84"/>
                      </a:cubicBezTo>
                      <a:lnTo>
                        <a:pt x="644" y="84"/>
                      </a:lnTo>
                      <a:cubicBezTo>
                        <a:pt x="644" y="48"/>
                        <a:pt x="632" y="24"/>
                        <a:pt x="6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7" name="Google Shape;1897;p8"/>
                <p:cNvSpPr/>
                <p:nvPr/>
              </p:nvSpPr>
              <p:spPr>
                <a:xfrm>
                  <a:off x="305722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8" name="Google Shape;1898;p8"/>
                <p:cNvSpPr/>
                <p:nvPr/>
              </p:nvSpPr>
              <p:spPr>
                <a:xfrm>
                  <a:off x="3017025" y="37565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9" name="Google Shape;1899;p8"/>
                <p:cNvSpPr/>
                <p:nvPr/>
              </p:nvSpPr>
              <p:spPr>
                <a:xfrm>
                  <a:off x="3054525" y="3716650"/>
                  <a:ext cx="185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2" extrusionOk="0">
                      <a:moveTo>
                        <a:pt x="430" y="1"/>
                      </a:moveTo>
                      <a:cubicBezTo>
                        <a:pt x="144" y="1"/>
                        <a:pt x="1" y="334"/>
                        <a:pt x="191" y="537"/>
                      </a:cubicBezTo>
                      <a:cubicBezTo>
                        <a:pt x="257" y="602"/>
                        <a:pt x="338" y="631"/>
                        <a:pt x="416" y="631"/>
                      </a:cubicBezTo>
                      <a:cubicBezTo>
                        <a:pt x="581" y="631"/>
                        <a:pt x="739" y="504"/>
                        <a:pt x="739" y="310"/>
                      </a:cubicBezTo>
                      <a:cubicBezTo>
                        <a:pt x="739" y="144"/>
                        <a:pt x="596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0" name="Google Shape;1900;p8"/>
                <p:cNvSpPr/>
                <p:nvPr/>
              </p:nvSpPr>
              <p:spPr>
                <a:xfrm>
                  <a:off x="3014350" y="3716650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37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4"/>
                        <a:pt x="739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1" name="Google Shape;1901;p8"/>
                <p:cNvSpPr/>
                <p:nvPr/>
              </p:nvSpPr>
              <p:spPr>
                <a:xfrm>
                  <a:off x="3097700" y="3686900"/>
                  <a:ext cx="13425" cy="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227" extrusionOk="0">
                      <a:moveTo>
                        <a:pt x="0" y="0"/>
                      </a:moveTo>
                      <a:cubicBezTo>
                        <a:pt x="48" y="131"/>
                        <a:pt x="167" y="226"/>
                        <a:pt x="298" y="226"/>
                      </a:cubicBezTo>
                      <a:cubicBezTo>
                        <a:pt x="393" y="226"/>
                        <a:pt x="477" y="179"/>
                        <a:pt x="536" y="107"/>
                      </a:cubicBezTo>
                      <a:cubicBezTo>
                        <a:pt x="465" y="95"/>
                        <a:pt x="381" y="72"/>
                        <a:pt x="298" y="60"/>
                      </a:cubicBezTo>
                      <a:cubicBezTo>
                        <a:pt x="215" y="36"/>
                        <a:pt x="96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2" name="Google Shape;1902;p8"/>
                <p:cNvSpPr/>
                <p:nvPr/>
              </p:nvSpPr>
              <p:spPr>
                <a:xfrm>
                  <a:off x="3057225" y="368450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68"/>
                        <a:pt x="143" y="311"/>
                        <a:pt x="322" y="322"/>
                      </a:cubicBezTo>
                      <a:cubicBezTo>
                        <a:pt x="500" y="322"/>
                        <a:pt x="643" y="180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3" name="Google Shape;1903;p8"/>
                <p:cNvSpPr/>
                <p:nvPr/>
              </p:nvSpPr>
              <p:spPr>
                <a:xfrm>
                  <a:off x="303430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4" name="Google Shape;1904;p8"/>
                <p:cNvSpPr/>
                <p:nvPr/>
              </p:nvSpPr>
              <p:spPr>
                <a:xfrm>
                  <a:off x="307447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5" name="Google Shape;1905;p8"/>
                <p:cNvSpPr/>
                <p:nvPr/>
              </p:nvSpPr>
              <p:spPr>
                <a:xfrm>
                  <a:off x="3034300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6" name="Google Shape;1906;p8"/>
                <p:cNvSpPr/>
                <p:nvPr/>
              </p:nvSpPr>
              <p:spPr>
                <a:xfrm>
                  <a:off x="3074175" y="36964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7" name="Google Shape;1907;p8"/>
                <p:cNvSpPr/>
                <p:nvPr/>
              </p:nvSpPr>
              <p:spPr>
                <a:xfrm>
                  <a:off x="30572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8" name="Google Shape;1908;p8"/>
                <p:cNvSpPr/>
                <p:nvPr/>
              </p:nvSpPr>
              <p:spPr>
                <a:xfrm>
                  <a:off x="3017025" y="38366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9" name="Google Shape;1909;p8"/>
                <p:cNvSpPr/>
                <p:nvPr/>
              </p:nvSpPr>
              <p:spPr>
                <a:xfrm>
                  <a:off x="3054525" y="3796700"/>
                  <a:ext cx="18800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2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2"/>
                      </a:cubicBezTo>
                      <a:cubicBezTo>
                        <a:pt x="144" y="2"/>
                        <a:pt x="1" y="347"/>
                        <a:pt x="203" y="549"/>
                      </a:cubicBezTo>
                      <a:cubicBezTo>
                        <a:pt x="267" y="613"/>
                        <a:pt x="346" y="642"/>
                        <a:pt x="423" y="642"/>
                      </a:cubicBezTo>
                      <a:cubicBezTo>
                        <a:pt x="590" y="642"/>
                        <a:pt x="751" y="510"/>
                        <a:pt x="751" y="323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0" name="Google Shape;1910;p8"/>
                <p:cNvSpPr/>
                <p:nvPr/>
              </p:nvSpPr>
              <p:spPr>
                <a:xfrm>
                  <a:off x="3014150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22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7" y="1"/>
                      </a:cubicBezTo>
                      <a:cubicBezTo>
                        <a:pt x="432" y="0"/>
                        <a:pt x="427" y="0"/>
                        <a:pt x="4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1" name="Google Shape;1911;p8"/>
                <p:cNvSpPr/>
                <p:nvPr/>
              </p:nvSpPr>
              <p:spPr>
                <a:xfrm>
                  <a:off x="3097100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2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2" name="Google Shape;1912;p8"/>
                <p:cNvSpPr/>
                <p:nvPr/>
              </p:nvSpPr>
              <p:spPr>
                <a:xfrm>
                  <a:off x="3057225" y="37645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3" name="Google Shape;1913;p8"/>
                <p:cNvSpPr/>
                <p:nvPr/>
              </p:nvSpPr>
              <p:spPr>
                <a:xfrm>
                  <a:off x="30343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4" name="Google Shape;1914;p8"/>
                <p:cNvSpPr/>
                <p:nvPr/>
              </p:nvSpPr>
              <p:spPr>
                <a:xfrm>
                  <a:off x="3074175" y="381667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5" name="Google Shape;1915;p8"/>
                <p:cNvSpPr/>
                <p:nvPr/>
              </p:nvSpPr>
              <p:spPr>
                <a:xfrm>
                  <a:off x="303430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6" name="Google Shape;1916;p8"/>
                <p:cNvSpPr/>
                <p:nvPr/>
              </p:nvSpPr>
              <p:spPr>
                <a:xfrm>
                  <a:off x="3074175" y="37764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9"/>
                      </a:cubicBezTo>
                      <a:cubicBezTo>
                        <a:pt x="281" y="614"/>
                        <a:pt x="361" y="644"/>
                        <a:pt x="440" y="644"/>
                      </a:cubicBezTo>
                      <a:cubicBezTo>
                        <a:pt x="605" y="644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7" name="Google Shape;1917;p8"/>
                <p:cNvSpPr/>
                <p:nvPr/>
              </p:nvSpPr>
              <p:spPr>
                <a:xfrm>
                  <a:off x="305722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0" y="1"/>
                      </a:moveTo>
                      <a:cubicBezTo>
                        <a:pt x="107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8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8" name="Google Shape;1918;p8"/>
                <p:cNvSpPr/>
                <p:nvPr/>
              </p:nvSpPr>
              <p:spPr>
                <a:xfrm>
                  <a:off x="301702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2" y="1"/>
                      </a:moveTo>
                      <a:cubicBezTo>
                        <a:pt x="301" y="1"/>
                        <a:pt x="281" y="4"/>
                        <a:pt x="263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4"/>
                        <a:pt x="382" y="10"/>
                      </a:cubicBezTo>
                      <a:cubicBezTo>
                        <a:pt x="364" y="4"/>
                        <a:pt x="343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9" name="Google Shape;1919;p8"/>
                <p:cNvSpPr/>
                <p:nvPr/>
              </p:nvSpPr>
              <p:spPr>
                <a:xfrm>
                  <a:off x="30542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0" name="Google Shape;1920;p8"/>
                <p:cNvSpPr/>
                <p:nvPr/>
              </p:nvSpPr>
              <p:spPr>
                <a:xfrm>
                  <a:off x="30140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1" name="Google Shape;1921;p8"/>
                <p:cNvSpPr/>
                <p:nvPr/>
              </p:nvSpPr>
              <p:spPr>
                <a:xfrm>
                  <a:off x="309710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2" name="Google Shape;1922;p8"/>
                <p:cNvSpPr/>
                <p:nvPr/>
              </p:nvSpPr>
              <p:spPr>
                <a:xfrm>
                  <a:off x="3057225" y="38446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3" name="Google Shape;1923;p8"/>
                <p:cNvSpPr/>
                <p:nvPr/>
              </p:nvSpPr>
              <p:spPr>
                <a:xfrm>
                  <a:off x="30343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4" name="Google Shape;1924;p8"/>
                <p:cNvSpPr/>
                <p:nvPr/>
              </p:nvSpPr>
              <p:spPr>
                <a:xfrm>
                  <a:off x="3074175" y="389675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5" name="Google Shape;1925;p8"/>
                <p:cNvSpPr/>
                <p:nvPr/>
              </p:nvSpPr>
              <p:spPr>
                <a:xfrm>
                  <a:off x="3034375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7" y="503"/>
                        <a:pt x="747" y="310"/>
                      </a:cubicBezTo>
                      <a:cubicBezTo>
                        <a:pt x="747" y="144"/>
                        <a:pt x="605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6" name="Google Shape;1926;p8"/>
                <p:cNvSpPr/>
                <p:nvPr/>
              </p:nvSpPr>
              <p:spPr>
                <a:xfrm>
                  <a:off x="307447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7" name="Google Shape;1927;p8"/>
                <p:cNvSpPr/>
                <p:nvPr/>
              </p:nvSpPr>
              <p:spPr>
                <a:xfrm>
                  <a:off x="30572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8" name="Google Shape;1928;p8"/>
                <p:cNvSpPr/>
                <p:nvPr/>
              </p:nvSpPr>
              <p:spPr>
                <a:xfrm>
                  <a:off x="3017025" y="39967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9" name="Google Shape;1929;p8"/>
                <p:cNvSpPr/>
                <p:nvPr/>
              </p:nvSpPr>
              <p:spPr>
                <a:xfrm>
                  <a:off x="3054525" y="3956875"/>
                  <a:ext cx="185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191" y="548"/>
                      </a:cubicBezTo>
                      <a:cubicBezTo>
                        <a:pt x="257" y="613"/>
                        <a:pt x="338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0" name="Google Shape;1930;p8"/>
                <p:cNvSpPr/>
                <p:nvPr/>
              </p:nvSpPr>
              <p:spPr>
                <a:xfrm>
                  <a:off x="3014350" y="3956875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191" y="548"/>
                      </a:cubicBezTo>
                      <a:cubicBezTo>
                        <a:pt x="257" y="613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" name="Google Shape;1931;p8"/>
                <p:cNvSpPr/>
                <p:nvPr/>
              </p:nvSpPr>
              <p:spPr>
                <a:xfrm>
                  <a:off x="309710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2" name="Google Shape;1932;p8"/>
                <p:cNvSpPr/>
                <p:nvPr/>
              </p:nvSpPr>
              <p:spPr>
                <a:xfrm>
                  <a:off x="3057225" y="39247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3" name="Google Shape;1933;p8"/>
                <p:cNvSpPr/>
                <p:nvPr/>
              </p:nvSpPr>
              <p:spPr>
                <a:xfrm>
                  <a:off x="30343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" name="Google Shape;1934;p8"/>
                <p:cNvSpPr/>
                <p:nvPr/>
              </p:nvSpPr>
              <p:spPr>
                <a:xfrm>
                  <a:off x="3074175" y="397680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9"/>
                      </a:cubicBezTo>
                      <a:cubicBezTo>
                        <a:pt x="281" y="614"/>
                        <a:pt x="361" y="643"/>
                        <a:pt x="440" y="643"/>
                      </a:cubicBezTo>
                      <a:cubicBezTo>
                        <a:pt x="605" y="643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5" name="Google Shape;1935;p8"/>
                <p:cNvSpPr/>
                <p:nvPr/>
              </p:nvSpPr>
              <p:spPr>
                <a:xfrm>
                  <a:off x="3034375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7" y="503"/>
                        <a:pt x="747" y="310"/>
                      </a:cubicBezTo>
                      <a:cubicBezTo>
                        <a:pt x="747" y="143"/>
                        <a:pt x="605" y="0"/>
                        <a:pt x="426" y="0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6" name="Google Shape;1936;p8"/>
                <p:cNvSpPr/>
                <p:nvPr/>
              </p:nvSpPr>
              <p:spPr>
                <a:xfrm>
                  <a:off x="307447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4" y="0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7" name="Google Shape;1937;p8"/>
                <p:cNvSpPr/>
                <p:nvPr/>
              </p:nvSpPr>
              <p:spPr>
                <a:xfrm>
                  <a:off x="305722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7" y="24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8" name="Google Shape;1938;p8"/>
                <p:cNvSpPr/>
                <p:nvPr/>
              </p:nvSpPr>
              <p:spPr>
                <a:xfrm>
                  <a:off x="301702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2" y="0"/>
                      </a:moveTo>
                      <a:cubicBezTo>
                        <a:pt x="301" y="0"/>
                        <a:pt x="281" y="3"/>
                        <a:pt x="263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3"/>
                        <a:pt x="382" y="9"/>
                      </a:cubicBezTo>
                      <a:cubicBezTo>
                        <a:pt x="364" y="3"/>
                        <a:pt x="343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9" name="Google Shape;1939;p8"/>
                <p:cNvSpPr/>
                <p:nvPr/>
              </p:nvSpPr>
              <p:spPr>
                <a:xfrm>
                  <a:off x="3054525" y="4036925"/>
                  <a:ext cx="185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191" y="549"/>
                      </a:cubicBezTo>
                      <a:cubicBezTo>
                        <a:pt x="257" y="614"/>
                        <a:pt x="338" y="643"/>
                        <a:pt x="416" y="643"/>
                      </a:cubicBezTo>
                      <a:cubicBezTo>
                        <a:pt x="581" y="643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0" name="Google Shape;1940;p8"/>
                <p:cNvSpPr/>
                <p:nvPr/>
              </p:nvSpPr>
              <p:spPr>
                <a:xfrm>
                  <a:off x="3014350" y="403692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191" y="549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1" name="Google Shape;1941;p8"/>
                <p:cNvSpPr/>
                <p:nvPr/>
              </p:nvSpPr>
              <p:spPr>
                <a:xfrm>
                  <a:off x="309710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2" y="202"/>
                        <a:pt x="167" y="304"/>
                        <a:pt x="322" y="304"/>
                      </a:cubicBezTo>
                      <a:cubicBezTo>
                        <a:pt x="477" y="304"/>
                        <a:pt x="632" y="202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2" name="Google Shape;1942;p8"/>
                <p:cNvSpPr/>
                <p:nvPr/>
              </p:nvSpPr>
              <p:spPr>
                <a:xfrm>
                  <a:off x="3057225" y="40050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488" y="322"/>
                        <a:pt x="631" y="168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3" name="Google Shape;1943;p8"/>
                <p:cNvSpPr/>
                <p:nvPr/>
              </p:nvSpPr>
              <p:spPr>
                <a:xfrm>
                  <a:off x="30343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4" name="Google Shape;1944;p8"/>
                <p:cNvSpPr/>
                <p:nvPr/>
              </p:nvSpPr>
              <p:spPr>
                <a:xfrm>
                  <a:off x="307447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5" name="Google Shape;1945;p8"/>
                <p:cNvSpPr/>
                <p:nvPr/>
              </p:nvSpPr>
              <p:spPr>
                <a:xfrm>
                  <a:off x="30343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6" name="Google Shape;1946;p8"/>
                <p:cNvSpPr/>
                <p:nvPr/>
              </p:nvSpPr>
              <p:spPr>
                <a:xfrm>
                  <a:off x="3074175" y="40167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7" name="Google Shape;1947;p8"/>
                <p:cNvSpPr/>
                <p:nvPr/>
              </p:nvSpPr>
              <p:spPr>
                <a:xfrm>
                  <a:off x="305722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7" y="36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8" name="Google Shape;1948;p8"/>
                <p:cNvSpPr/>
                <p:nvPr/>
              </p:nvSpPr>
              <p:spPr>
                <a:xfrm>
                  <a:off x="301702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9" name="Google Shape;1949;p8"/>
                <p:cNvSpPr/>
                <p:nvPr/>
              </p:nvSpPr>
              <p:spPr>
                <a:xfrm>
                  <a:off x="305432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23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8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0" name="Google Shape;1950;p8"/>
                <p:cNvSpPr/>
                <p:nvPr/>
              </p:nvSpPr>
              <p:spPr>
                <a:xfrm>
                  <a:off x="3014150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22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7" y="1"/>
                      </a:cubicBezTo>
                      <a:cubicBezTo>
                        <a:pt x="432" y="0"/>
                        <a:pt x="427" y="0"/>
                        <a:pt x="4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1" name="Google Shape;1951;p8"/>
                <p:cNvSpPr/>
                <p:nvPr/>
              </p:nvSpPr>
              <p:spPr>
                <a:xfrm>
                  <a:off x="3096800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3" y="1"/>
                      </a:moveTo>
                      <a:cubicBezTo>
                        <a:pt x="1" y="233"/>
                        <a:pt x="170" y="349"/>
                        <a:pt x="338" y="349"/>
                      </a:cubicBezTo>
                      <a:cubicBezTo>
                        <a:pt x="507" y="349"/>
                        <a:pt x="673" y="233"/>
                        <a:pt x="65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2" name="Google Shape;1952;p8"/>
                <p:cNvSpPr/>
                <p:nvPr/>
              </p:nvSpPr>
              <p:spPr>
                <a:xfrm>
                  <a:off x="3057225" y="40848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3" name="Google Shape;1953;p8"/>
                <p:cNvSpPr/>
                <p:nvPr/>
              </p:nvSpPr>
              <p:spPr>
                <a:xfrm>
                  <a:off x="303430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4" name="Google Shape;1954;p8"/>
                <p:cNvSpPr/>
                <p:nvPr/>
              </p:nvSpPr>
              <p:spPr>
                <a:xfrm>
                  <a:off x="307447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5" name="Google Shape;1955;p8"/>
                <p:cNvSpPr/>
                <p:nvPr/>
              </p:nvSpPr>
              <p:spPr>
                <a:xfrm>
                  <a:off x="30343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6" name="Google Shape;1956;p8"/>
                <p:cNvSpPr/>
                <p:nvPr/>
              </p:nvSpPr>
              <p:spPr>
                <a:xfrm>
                  <a:off x="3074175" y="409705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03" y="549"/>
                      </a:cubicBezTo>
                      <a:cubicBezTo>
                        <a:pt x="269" y="614"/>
                        <a:pt x="350" y="644"/>
                        <a:pt x="431" y="644"/>
                      </a:cubicBezTo>
                      <a:cubicBezTo>
                        <a:pt x="599" y="644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7" name="Google Shape;1957;p8"/>
                <p:cNvSpPr/>
                <p:nvPr/>
              </p:nvSpPr>
              <p:spPr>
                <a:xfrm>
                  <a:off x="305722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42" y="0"/>
                      </a:moveTo>
                      <a:cubicBezTo>
                        <a:pt x="335" y="0"/>
                        <a:pt x="329" y="0"/>
                        <a:pt x="322" y="1"/>
                      </a:cubicBez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43" y="322"/>
                      </a:lnTo>
                      <a:cubicBezTo>
                        <a:pt x="643" y="139"/>
                        <a:pt x="511" y="0"/>
                        <a:pt x="34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8" name="Google Shape;1958;p8"/>
                <p:cNvSpPr/>
                <p:nvPr/>
              </p:nvSpPr>
              <p:spPr>
                <a:xfrm>
                  <a:off x="3017025" y="42372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32" y="322"/>
                      </a:lnTo>
                      <a:cubicBezTo>
                        <a:pt x="632" y="144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9" name="Google Shape;1959;p8"/>
                <p:cNvSpPr/>
                <p:nvPr/>
              </p:nvSpPr>
              <p:spPr>
                <a:xfrm>
                  <a:off x="305425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0" name="Google Shape;1960;p8"/>
                <p:cNvSpPr/>
                <p:nvPr/>
              </p:nvSpPr>
              <p:spPr>
                <a:xfrm>
                  <a:off x="301405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1" name="Google Shape;1961;p8"/>
                <p:cNvSpPr/>
                <p:nvPr/>
              </p:nvSpPr>
              <p:spPr>
                <a:xfrm>
                  <a:off x="309710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2" name="Google Shape;1962;p8"/>
                <p:cNvSpPr/>
                <p:nvPr/>
              </p:nvSpPr>
              <p:spPr>
                <a:xfrm>
                  <a:off x="3057225" y="416492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3" name="Google Shape;1963;p8"/>
                <p:cNvSpPr/>
                <p:nvPr/>
              </p:nvSpPr>
              <p:spPr>
                <a:xfrm>
                  <a:off x="303430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8"/>
                <p:cNvSpPr/>
                <p:nvPr/>
              </p:nvSpPr>
              <p:spPr>
                <a:xfrm>
                  <a:off x="3074175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8"/>
                <p:cNvSpPr/>
                <p:nvPr/>
              </p:nvSpPr>
              <p:spPr>
                <a:xfrm>
                  <a:off x="303430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8"/>
                <p:cNvSpPr/>
                <p:nvPr/>
              </p:nvSpPr>
              <p:spPr>
                <a:xfrm>
                  <a:off x="3074175" y="417712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8"/>
                      </a:cubicBezTo>
                      <a:cubicBezTo>
                        <a:pt x="281" y="614"/>
                        <a:pt x="361" y="643"/>
                        <a:pt x="440" y="643"/>
                      </a:cubicBezTo>
                      <a:cubicBezTo>
                        <a:pt x="605" y="643"/>
                        <a:pt x="763" y="515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8"/>
                <p:cNvSpPr/>
                <p:nvPr/>
              </p:nvSpPr>
              <p:spPr>
                <a:xfrm>
                  <a:off x="3054250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3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8"/>
                <p:cNvSpPr/>
                <p:nvPr/>
              </p:nvSpPr>
              <p:spPr>
                <a:xfrm>
                  <a:off x="3014050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8"/>
                <p:cNvSpPr/>
                <p:nvPr/>
              </p:nvSpPr>
              <p:spPr>
                <a:xfrm>
                  <a:off x="3097100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2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8"/>
                <p:cNvSpPr/>
                <p:nvPr/>
              </p:nvSpPr>
              <p:spPr>
                <a:xfrm>
                  <a:off x="3057225" y="4245300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0" y="0"/>
                      </a:moveTo>
                      <a:cubicBezTo>
                        <a:pt x="0" y="167"/>
                        <a:pt x="143" y="310"/>
                        <a:pt x="322" y="310"/>
                      </a:cubicBezTo>
                      <a:cubicBezTo>
                        <a:pt x="329" y="310"/>
                        <a:pt x="335" y="311"/>
                        <a:pt x="342" y="311"/>
                      </a:cubicBezTo>
                      <a:cubicBezTo>
                        <a:pt x="511" y="311"/>
                        <a:pt x="643" y="172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8"/>
                <p:cNvSpPr/>
                <p:nvPr/>
              </p:nvSpPr>
              <p:spPr>
                <a:xfrm>
                  <a:off x="3038175" y="4297075"/>
                  <a:ext cx="14000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180" extrusionOk="0">
                      <a:moveTo>
                        <a:pt x="274" y="1"/>
                      </a:moveTo>
                      <a:cubicBezTo>
                        <a:pt x="155" y="1"/>
                        <a:pt x="48" y="72"/>
                        <a:pt x="0" y="180"/>
                      </a:cubicBezTo>
                      <a:lnTo>
                        <a:pt x="191" y="180"/>
                      </a:lnTo>
                      <a:cubicBezTo>
                        <a:pt x="310" y="180"/>
                        <a:pt x="441" y="180"/>
                        <a:pt x="560" y="168"/>
                      </a:cubicBezTo>
                      <a:cubicBezTo>
                        <a:pt x="500" y="72"/>
                        <a:pt x="393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8"/>
                <p:cNvSpPr/>
                <p:nvPr/>
              </p:nvSpPr>
              <p:spPr>
                <a:xfrm>
                  <a:off x="3079550" y="4297375"/>
                  <a:ext cx="9550" cy="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85" extrusionOk="0">
                      <a:moveTo>
                        <a:pt x="226" y="1"/>
                      </a:moveTo>
                      <a:cubicBezTo>
                        <a:pt x="143" y="1"/>
                        <a:pt x="60" y="25"/>
                        <a:pt x="0" y="84"/>
                      </a:cubicBezTo>
                      <a:cubicBezTo>
                        <a:pt x="131" y="72"/>
                        <a:pt x="250" y="60"/>
                        <a:pt x="381" y="37"/>
                      </a:cubicBezTo>
                      <a:cubicBezTo>
                        <a:pt x="333" y="13"/>
                        <a:pt x="274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8"/>
                <p:cNvSpPr/>
                <p:nvPr/>
              </p:nvSpPr>
              <p:spPr>
                <a:xfrm>
                  <a:off x="303430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8"/>
                <p:cNvSpPr/>
                <p:nvPr/>
              </p:nvSpPr>
              <p:spPr>
                <a:xfrm>
                  <a:off x="307447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8"/>
                <p:cNvSpPr/>
                <p:nvPr/>
              </p:nvSpPr>
              <p:spPr>
                <a:xfrm>
                  <a:off x="2977150" y="37565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10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31" y="322"/>
                      </a:lnTo>
                      <a:cubicBezTo>
                        <a:pt x="631" y="143"/>
                        <a:pt x="488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8"/>
                <p:cNvSpPr/>
                <p:nvPr/>
              </p:nvSpPr>
              <p:spPr>
                <a:xfrm>
                  <a:off x="293695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7" name="Google Shape;1977;p8"/>
                <p:cNvSpPr/>
                <p:nvPr/>
              </p:nvSpPr>
              <p:spPr>
                <a:xfrm>
                  <a:off x="297417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4"/>
                        <a:pt x="750" y="310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8" name="Google Shape;1978;p8"/>
                <p:cNvSpPr/>
                <p:nvPr/>
              </p:nvSpPr>
              <p:spPr>
                <a:xfrm>
                  <a:off x="293427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7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9" name="Google Shape;1979;p8"/>
                <p:cNvSpPr/>
                <p:nvPr/>
              </p:nvSpPr>
              <p:spPr>
                <a:xfrm>
                  <a:off x="3016575" y="3684500"/>
                  <a:ext cx="16850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41" extrusionOk="0">
                      <a:moveTo>
                        <a:pt x="19" y="1"/>
                      </a:moveTo>
                      <a:cubicBezTo>
                        <a:pt x="1" y="227"/>
                        <a:pt x="168" y="340"/>
                        <a:pt x="336" y="340"/>
                      </a:cubicBezTo>
                      <a:cubicBezTo>
                        <a:pt x="504" y="340"/>
                        <a:pt x="674" y="227"/>
                        <a:pt x="6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0" name="Google Shape;1980;p8"/>
                <p:cNvSpPr/>
                <p:nvPr/>
              </p:nvSpPr>
              <p:spPr>
                <a:xfrm>
                  <a:off x="2978325" y="3686300"/>
                  <a:ext cx="14625" cy="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251" extrusionOk="0">
                      <a:moveTo>
                        <a:pt x="584" y="0"/>
                      </a:moveTo>
                      <a:cubicBezTo>
                        <a:pt x="382" y="24"/>
                        <a:pt x="191" y="60"/>
                        <a:pt x="1" y="108"/>
                      </a:cubicBezTo>
                      <a:cubicBezTo>
                        <a:pt x="60" y="191"/>
                        <a:pt x="156" y="250"/>
                        <a:pt x="263" y="250"/>
                      </a:cubicBezTo>
                      <a:cubicBezTo>
                        <a:pt x="418" y="250"/>
                        <a:pt x="549" y="143"/>
                        <a:pt x="58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1" name="Google Shape;1981;p8"/>
                <p:cNvSpPr/>
                <p:nvPr/>
              </p:nvSpPr>
              <p:spPr>
                <a:xfrm>
                  <a:off x="295422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8"/>
                <p:cNvSpPr/>
                <p:nvPr/>
              </p:nvSpPr>
              <p:spPr>
                <a:xfrm>
                  <a:off x="299440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8"/>
                <p:cNvSpPr/>
                <p:nvPr/>
              </p:nvSpPr>
              <p:spPr>
                <a:xfrm>
                  <a:off x="2954225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8"/>
                <p:cNvSpPr/>
                <p:nvPr/>
              </p:nvSpPr>
              <p:spPr>
                <a:xfrm>
                  <a:off x="2994400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5" name="Google Shape;1985;p8"/>
                <p:cNvSpPr/>
                <p:nvPr/>
              </p:nvSpPr>
              <p:spPr>
                <a:xfrm>
                  <a:off x="2977150" y="38366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10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31" y="322"/>
                      </a:lnTo>
                      <a:cubicBezTo>
                        <a:pt x="631" y="143"/>
                        <a:pt x="488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8"/>
                <p:cNvSpPr/>
                <p:nvPr/>
              </p:nvSpPr>
              <p:spPr>
                <a:xfrm>
                  <a:off x="29369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8"/>
                <p:cNvSpPr/>
                <p:nvPr/>
              </p:nvSpPr>
              <p:spPr>
                <a:xfrm>
                  <a:off x="297425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8"/>
                <p:cNvSpPr/>
                <p:nvPr/>
              </p:nvSpPr>
              <p:spPr>
                <a:xfrm>
                  <a:off x="2934375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8"/>
                <p:cNvSpPr/>
                <p:nvPr/>
              </p:nvSpPr>
              <p:spPr>
                <a:xfrm>
                  <a:off x="3017025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3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8"/>
                <p:cNvSpPr/>
                <p:nvPr/>
              </p:nvSpPr>
              <p:spPr>
                <a:xfrm>
                  <a:off x="297685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8"/>
                <p:cNvSpPr/>
                <p:nvPr/>
              </p:nvSpPr>
              <p:spPr>
                <a:xfrm>
                  <a:off x="29542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8"/>
                <p:cNvSpPr/>
                <p:nvPr/>
              </p:nvSpPr>
              <p:spPr>
                <a:xfrm>
                  <a:off x="29944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8"/>
                <p:cNvSpPr/>
                <p:nvPr/>
              </p:nvSpPr>
              <p:spPr>
                <a:xfrm>
                  <a:off x="29542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8"/>
                <p:cNvSpPr/>
                <p:nvPr/>
              </p:nvSpPr>
              <p:spPr>
                <a:xfrm>
                  <a:off x="299440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8"/>
                <p:cNvSpPr/>
                <p:nvPr/>
              </p:nvSpPr>
              <p:spPr>
                <a:xfrm>
                  <a:off x="2977150" y="3916750"/>
                  <a:ext cx="158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0" extrusionOk="0">
                      <a:moveTo>
                        <a:pt x="316" y="1"/>
                      </a:moveTo>
                      <a:cubicBezTo>
                        <a:pt x="295" y="1"/>
                        <a:pt x="274" y="4"/>
                        <a:pt x="250" y="10"/>
                      </a:cubicBezTo>
                      <a:cubicBezTo>
                        <a:pt x="96" y="34"/>
                        <a:pt x="0" y="164"/>
                        <a:pt x="0" y="319"/>
                      </a:cubicBezTo>
                      <a:lnTo>
                        <a:pt x="631" y="319"/>
                      </a:lnTo>
                      <a:cubicBezTo>
                        <a:pt x="631" y="164"/>
                        <a:pt x="524" y="34"/>
                        <a:pt x="381" y="10"/>
                      </a:cubicBezTo>
                      <a:cubicBezTo>
                        <a:pt x="358" y="4"/>
                        <a:pt x="337" y="1"/>
                        <a:pt x="31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8"/>
                <p:cNvSpPr/>
                <p:nvPr/>
              </p:nvSpPr>
              <p:spPr>
                <a:xfrm>
                  <a:off x="29369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1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7" y="25"/>
                        <a:pt x="38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8"/>
                <p:cNvSpPr/>
                <p:nvPr/>
              </p:nvSpPr>
              <p:spPr>
                <a:xfrm>
                  <a:off x="29741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8"/>
                <p:cNvSpPr/>
                <p:nvPr/>
              </p:nvSpPr>
              <p:spPr>
                <a:xfrm>
                  <a:off x="29342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8"/>
                <p:cNvSpPr/>
                <p:nvPr/>
              </p:nvSpPr>
              <p:spPr>
                <a:xfrm>
                  <a:off x="3017025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8"/>
                <p:cNvSpPr/>
                <p:nvPr/>
              </p:nvSpPr>
              <p:spPr>
                <a:xfrm>
                  <a:off x="297685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8"/>
                <p:cNvSpPr/>
                <p:nvPr/>
              </p:nvSpPr>
              <p:spPr>
                <a:xfrm>
                  <a:off x="29542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8"/>
                <p:cNvSpPr/>
                <p:nvPr/>
              </p:nvSpPr>
              <p:spPr>
                <a:xfrm>
                  <a:off x="29944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8"/>
                <p:cNvSpPr/>
                <p:nvPr/>
              </p:nvSpPr>
              <p:spPr>
                <a:xfrm>
                  <a:off x="2954300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6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8" y="503"/>
                        <a:pt x="748" y="310"/>
                      </a:cubicBezTo>
                      <a:cubicBezTo>
                        <a:pt x="748" y="144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8"/>
                <p:cNvSpPr/>
                <p:nvPr/>
              </p:nvSpPr>
              <p:spPr>
                <a:xfrm>
                  <a:off x="2994400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30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8"/>
                <p:cNvSpPr/>
                <p:nvPr/>
              </p:nvSpPr>
              <p:spPr>
                <a:xfrm>
                  <a:off x="29768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55" y="1"/>
                        <a:pt x="0" y="143"/>
                        <a:pt x="12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8"/>
                <p:cNvSpPr/>
                <p:nvPr/>
              </p:nvSpPr>
              <p:spPr>
                <a:xfrm>
                  <a:off x="29369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8"/>
                <p:cNvSpPr/>
                <p:nvPr/>
              </p:nvSpPr>
              <p:spPr>
                <a:xfrm>
                  <a:off x="29741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8"/>
                <p:cNvSpPr/>
                <p:nvPr/>
              </p:nvSpPr>
              <p:spPr>
                <a:xfrm>
                  <a:off x="29342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8"/>
                <p:cNvSpPr/>
                <p:nvPr/>
              </p:nvSpPr>
              <p:spPr>
                <a:xfrm>
                  <a:off x="3017025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8"/>
                <p:cNvSpPr/>
                <p:nvPr/>
              </p:nvSpPr>
              <p:spPr>
                <a:xfrm>
                  <a:off x="2977150" y="39247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10" y="322"/>
                      </a:cubicBezTo>
                      <a:cubicBezTo>
                        <a:pt x="488" y="322"/>
                        <a:pt x="631" y="179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8"/>
                <p:cNvSpPr/>
                <p:nvPr/>
              </p:nvSpPr>
              <p:spPr>
                <a:xfrm>
                  <a:off x="29542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8"/>
                <p:cNvSpPr/>
                <p:nvPr/>
              </p:nvSpPr>
              <p:spPr>
                <a:xfrm>
                  <a:off x="29944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3" name="Google Shape;2013;p8"/>
                <p:cNvSpPr/>
                <p:nvPr/>
              </p:nvSpPr>
              <p:spPr>
                <a:xfrm>
                  <a:off x="2954300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6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8" y="503"/>
                        <a:pt x="748" y="310"/>
                      </a:cubicBezTo>
                      <a:cubicBezTo>
                        <a:pt x="748" y="143"/>
                        <a:pt x="605" y="0"/>
                        <a:pt x="426" y="0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8"/>
                <p:cNvSpPr/>
                <p:nvPr/>
              </p:nvSpPr>
              <p:spPr>
                <a:xfrm>
                  <a:off x="299440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30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8"/>
                <p:cNvSpPr/>
                <p:nvPr/>
              </p:nvSpPr>
              <p:spPr>
                <a:xfrm>
                  <a:off x="2977150" y="4076900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5" y="0"/>
                        <a:pt x="274" y="3"/>
                        <a:pt x="250" y="9"/>
                      </a:cubicBezTo>
                      <a:cubicBezTo>
                        <a:pt x="96" y="33"/>
                        <a:pt x="0" y="164"/>
                        <a:pt x="0" y="319"/>
                      </a:cubicBezTo>
                      <a:lnTo>
                        <a:pt x="631" y="319"/>
                      </a:lnTo>
                      <a:cubicBezTo>
                        <a:pt x="631" y="164"/>
                        <a:pt x="524" y="33"/>
                        <a:pt x="381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8"/>
                <p:cNvSpPr/>
                <p:nvPr/>
              </p:nvSpPr>
              <p:spPr>
                <a:xfrm>
                  <a:off x="29369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7" y="24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8"/>
                <p:cNvSpPr/>
                <p:nvPr/>
              </p:nvSpPr>
              <p:spPr>
                <a:xfrm>
                  <a:off x="29741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8"/>
                <p:cNvSpPr/>
                <p:nvPr/>
              </p:nvSpPr>
              <p:spPr>
                <a:xfrm>
                  <a:off x="29342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8"/>
                <p:cNvSpPr/>
                <p:nvPr/>
              </p:nvSpPr>
              <p:spPr>
                <a:xfrm>
                  <a:off x="3017025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2"/>
                        <a:pt x="167" y="304"/>
                        <a:pt x="322" y="304"/>
                      </a:cubicBezTo>
                      <a:cubicBezTo>
                        <a:pt x="477" y="304"/>
                        <a:pt x="632" y="202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8"/>
                <p:cNvSpPr/>
                <p:nvPr/>
              </p:nvSpPr>
              <p:spPr>
                <a:xfrm>
                  <a:off x="2977150" y="40050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10" y="322"/>
                      </a:cubicBezTo>
                      <a:cubicBezTo>
                        <a:pt x="488" y="322"/>
                        <a:pt x="631" y="168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8"/>
                <p:cNvSpPr/>
                <p:nvPr/>
              </p:nvSpPr>
              <p:spPr>
                <a:xfrm>
                  <a:off x="29542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48"/>
                      </a:cubicBezTo>
                      <a:cubicBezTo>
                        <a:pt x="257" y="614"/>
                        <a:pt x="338" y="644"/>
                        <a:pt x="418" y="644"/>
                      </a:cubicBezTo>
                      <a:cubicBezTo>
                        <a:pt x="583" y="644"/>
                        <a:pt x="743" y="519"/>
                        <a:pt x="751" y="334"/>
                      </a:cubicBezTo>
                      <a:cubicBezTo>
                        <a:pt x="751" y="155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8"/>
                <p:cNvSpPr/>
                <p:nvPr/>
              </p:nvSpPr>
              <p:spPr>
                <a:xfrm>
                  <a:off x="29944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3" name="Google Shape;2023;p8"/>
                <p:cNvSpPr/>
                <p:nvPr/>
              </p:nvSpPr>
              <p:spPr>
                <a:xfrm>
                  <a:off x="2954025" y="4016675"/>
                  <a:ext cx="18975" cy="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7" extrusionOk="0">
                      <a:moveTo>
                        <a:pt x="423" y="1"/>
                      </a:moveTo>
                      <a:cubicBezTo>
                        <a:pt x="146" y="1"/>
                        <a:pt x="0" y="338"/>
                        <a:pt x="199" y="549"/>
                      </a:cubicBezTo>
                      <a:cubicBezTo>
                        <a:pt x="267" y="616"/>
                        <a:pt x="350" y="647"/>
                        <a:pt x="431" y="647"/>
                      </a:cubicBezTo>
                      <a:cubicBezTo>
                        <a:pt x="595" y="647"/>
                        <a:pt x="751" y="525"/>
                        <a:pt x="759" y="335"/>
                      </a:cubicBezTo>
                      <a:cubicBezTo>
                        <a:pt x="759" y="156"/>
                        <a:pt x="616" y="1"/>
                        <a:pt x="437" y="1"/>
                      </a:cubicBezTo>
                      <a:cubicBezTo>
                        <a:pt x="432" y="1"/>
                        <a:pt x="428" y="1"/>
                        <a:pt x="42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8"/>
                <p:cNvSpPr/>
                <p:nvPr/>
              </p:nvSpPr>
              <p:spPr>
                <a:xfrm>
                  <a:off x="29944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8"/>
                <p:cNvSpPr/>
                <p:nvPr/>
              </p:nvSpPr>
              <p:spPr>
                <a:xfrm>
                  <a:off x="2977150" y="4156975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5" y="0"/>
                        <a:pt x="274" y="3"/>
                        <a:pt x="250" y="9"/>
                      </a:cubicBezTo>
                      <a:cubicBezTo>
                        <a:pt x="96" y="45"/>
                        <a:pt x="0" y="176"/>
                        <a:pt x="0" y="319"/>
                      </a:cubicBezTo>
                      <a:lnTo>
                        <a:pt x="631" y="319"/>
                      </a:lnTo>
                      <a:cubicBezTo>
                        <a:pt x="631" y="176"/>
                        <a:pt x="524" y="45"/>
                        <a:pt x="381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6" name="Google Shape;2026;p8"/>
                <p:cNvSpPr/>
                <p:nvPr/>
              </p:nvSpPr>
              <p:spPr>
                <a:xfrm>
                  <a:off x="29369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7" name="Google Shape;2027;p8"/>
                <p:cNvSpPr/>
                <p:nvPr/>
              </p:nvSpPr>
              <p:spPr>
                <a:xfrm>
                  <a:off x="297425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8" name="Google Shape;2028;p8"/>
                <p:cNvSpPr/>
                <p:nvPr/>
              </p:nvSpPr>
              <p:spPr>
                <a:xfrm>
                  <a:off x="2934375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9" name="Google Shape;2029;p8"/>
                <p:cNvSpPr/>
                <p:nvPr/>
              </p:nvSpPr>
              <p:spPr>
                <a:xfrm>
                  <a:off x="3016575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9" y="1"/>
                      </a:moveTo>
                      <a:cubicBezTo>
                        <a:pt x="1" y="233"/>
                        <a:pt x="168" y="349"/>
                        <a:pt x="336" y="349"/>
                      </a:cubicBezTo>
                      <a:cubicBezTo>
                        <a:pt x="504" y="349"/>
                        <a:pt x="674" y="233"/>
                        <a:pt x="6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0" name="Google Shape;2030;p8"/>
                <p:cNvSpPr/>
                <p:nvPr/>
              </p:nvSpPr>
              <p:spPr>
                <a:xfrm>
                  <a:off x="297685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1" name="Google Shape;2031;p8"/>
                <p:cNvSpPr/>
                <p:nvPr/>
              </p:nvSpPr>
              <p:spPr>
                <a:xfrm>
                  <a:off x="29542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2" name="Google Shape;2032;p8"/>
                <p:cNvSpPr/>
                <p:nvPr/>
              </p:nvSpPr>
              <p:spPr>
                <a:xfrm>
                  <a:off x="299440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3" name="Google Shape;2033;p8"/>
                <p:cNvSpPr/>
                <p:nvPr/>
              </p:nvSpPr>
              <p:spPr>
                <a:xfrm>
                  <a:off x="29542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4" name="Google Shape;2034;p8"/>
                <p:cNvSpPr/>
                <p:nvPr/>
              </p:nvSpPr>
              <p:spPr>
                <a:xfrm>
                  <a:off x="29944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5" name="Google Shape;2035;p8"/>
                <p:cNvSpPr/>
                <p:nvPr/>
              </p:nvSpPr>
              <p:spPr>
                <a:xfrm>
                  <a:off x="2977150" y="42372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10" y="1"/>
                      </a:move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31" y="322"/>
                      </a:lnTo>
                      <a:cubicBezTo>
                        <a:pt x="631" y="144"/>
                        <a:pt x="488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6" name="Google Shape;2036;p8"/>
                <p:cNvSpPr/>
                <p:nvPr/>
              </p:nvSpPr>
              <p:spPr>
                <a:xfrm>
                  <a:off x="2936950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44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7" name="Google Shape;2037;p8"/>
                <p:cNvSpPr/>
                <p:nvPr/>
              </p:nvSpPr>
              <p:spPr>
                <a:xfrm>
                  <a:off x="29741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8" name="Google Shape;2038;p8"/>
                <p:cNvSpPr/>
                <p:nvPr/>
              </p:nvSpPr>
              <p:spPr>
                <a:xfrm>
                  <a:off x="29342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9" name="Google Shape;2039;p8"/>
                <p:cNvSpPr/>
                <p:nvPr/>
              </p:nvSpPr>
              <p:spPr>
                <a:xfrm>
                  <a:off x="3017025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0" name="Google Shape;2040;p8"/>
                <p:cNvSpPr/>
                <p:nvPr/>
              </p:nvSpPr>
              <p:spPr>
                <a:xfrm>
                  <a:off x="2977150" y="416492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10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1" name="Google Shape;2041;p8"/>
                <p:cNvSpPr/>
                <p:nvPr/>
              </p:nvSpPr>
              <p:spPr>
                <a:xfrm>
                  <a:off x="2953925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51" y="143"/>
                        <a:pt x="620" y="12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2" name="Google Shape;2042;p8"/>
                <p:cNvSpPr/>
                <p:nvPr/>
              </p:nvSpPr>
              <p:spPr>
                <a:xfrm>
                  <a:off x="299440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3" name="Google Shape;2043;p8"/>
                <p:cNvSpPr/>
                <p:nvPr/>
              </p:nvSpPr>
              <p:spPr>
                <a:xfrm>
                  <a:off x="29542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4" name="Google Shape;2044;p8"/>
                <p:cNvSpPr/>
                <p:nvPr/>
              </p:nvSpPr>
              <p:spPr>
                <a:xfrm>
                  <a:off x="299440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5" name="Google Shape;2045;p8"/>
                <p:cNvSpPr/>
                <p:nvPr/>
              </p:nvSpPr>
              <p:spPr>
                <a:xfrm>
                  <a:off x="2974175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6" name="Google Shape;2046;p8"/>
                <p:cNvSpPr/>
                <p:nvPr/>
              </p:nvSpPr>
              <p:spPr>
                <a:xfrm>
                  <a:off x="2937250" y="4276850"/>
                  <a:ext cx="17600" cy="1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453" extrusionOk="0">
                      <a:moveTo>
                        <a:pt x="310" y="0"/>
                      </a:moveTo>
                      <a:lnTo>
                        <a:pt x="310" y="12"/>
                      </a:lnTo>
                      <a:cubicBezTo>
                        <a:pt x="168" y="12"/>
                        <a:pt x="37" y="107"/>
                        <a:pt x="1" y="250"/>
                      </a:cubicBezTo>
                      <a:cubicBezTo>
                        <a:pt x="96" y="286"/>
                        <a:pt x="203" y="322"/>
                        <a:pt x="310" y="358"/>
                      </a:cubicBezTo>
                      <a:lnTo>
                        <a:pt x="608" y="453"/>
                      </a:lnTo>
                      <a:cubicBezTo>
                        <a:pt x="703" y="238"/>
                        <a:pt x="537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7" name="Google Shape;2047;p8"/>
                <p:cNvSpPr/>
                <p:nvPr/>
              </p:nvSpPr>
              <p:spPr>
                <a:xfrm>
                  <a:off x="3017025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3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8" name="Google Shape;2048;p8"/>
                <p:cNvSpPr/>
                <p:nvPr/>
              </p:nvSpPr>
              <p:spPr>
                <a:xfrm>
                  <a:off x="2977150" y="4245300"/>
                  <a:ext cx="158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0" extrusionOk="0">
                      <a:moveTo>
                        <a:pt x="0" y="0"/>
                      </a:moveTo>
                      <a:cubicBezTo>
                        <a:pt x="0" y="167"/>
                        <a:pt x="143" y="310"/>
                        <a:pt x="310" y="310"/>
                      </a:cubicBezTo>
                      <a:cubicBezTo>
                        <a:pt x="488" y="310"/>
                        <a:pt x="631" y="167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9" name="Google Shape;2049;p8"/>
                <p:cNvSpPr/>
                <p:nvPr/>
              </p:nvSpPr>
              <p:spPr>
                <a:xfrm>
                  <a:off x="3000375" y="4297075"/>
                  <a:ext cx="10725" cy="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121" extrusionOk="0">
                      <a:moveTo>
                        <a:pt x="191" y="1"/>
                      </a:moveTo>
                      <a:cubicBezTo>
                        <a:pt x="119" y="1"/>
                        <a:pt x="60" y="25"/>
                        <a:pt x="0" y="60"/>
                      </a:cubicBezTo>
                      <a:cubicBezTo>
                        <a:pt x="155" y="84"/>
                        <a:pt x="286" y="108"/>
                        <a:pt x="429" y="120"/>
                      </a:cubicBezTo>
                      <a:cubicBezTo>
                        <a:pt x="369" y="49"/>
                        <a:pt x="274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0" name="Google Shape;2050;p8"/>
                <p:cNvSpPr/>
                <p:nvPr/>
              </p:nvSpPr>
              <p:spPr>
                <a:xfrm>
                  <a:off x="295422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1" name="Google Shape;2051;p8"/>
                <p:cNvSpPr/>
                <p:nvPr/>
              </p:nvSpPr>
              <p:spPr>
                <a:xfrm>
                  <a:off x="299440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2" name="Google Shape;2052;p8"/>
                <p:cNvSpPr/>
                <p:nvPr/>
              </p:nvSpPr>
              <p:spPr>
                <a:xfrm>
                  <a:off x="28967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3" name="Google Shape;2053;p8"/>
                <p:cNvSpPr/>
                <p:nvPr/>
              </p:nvSpPr>
              <p:spPr>
                <a:xfrm>
                  <a:off x="285690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4" name="Google Shape;2054;p8"/>
                <p:cNvSpPr/>
                <p:nvPr/>
              </p:nvSpPr>
              <p:spPr>
                <a:xfrm>
                  <a:off x="2894100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50" y="0"/>
                      </a:moveTo>
                      <a:cubicBezTo>
                        <a:pt x="443" y="0"/>
                        <a:pt x="436" y="0"/>
                        <a:pt x="429" y="1"/>
                      </a:cubicBezTo>
                      <a:cubicBezTo>
                        <a:pt x="143" y="1"/>
                        <a:pt x="0" y="346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51" y="139"/>
                        <a:pt x="619" y="0"/>
                        <a:pt x="45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5" name="Google Shape;2055;p8"/>
                <p:cNvSpPr/>
                <p:nvPr/>
              </p:nvSpPr>
              <p:spPr>
                <a:xfrm>
                  <a:off x="28741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6" name="Google Shape;2056;p8"/>
                <p:cNvSpPr/>
                <p:nvPr/>
              </p:nvSpPr>
              <p:spPr>
                <a:xfrm>
                  <a:off x="29143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7" name="Google Shape;2057;p8"/>
                <p:cNvSpPr/>
                <p:nvPr/>
              </p:nvSpPr>
              <p:spPr>
                <a:xfrm>
                  <a:off x="2917900" y="3702375"/>
                  <a:ext cx="15225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406" extrusionOk="0">
                      <a:moveTo>
                        <a:pt x="584" y="0"/>
                      </a:moveTo>
                      <a:cubicBezTo>
                        <a:pt x="394" y="72"/>
                        <a:pt x="191" y="155"/>
                        <a:pt x="1" y="238"/>
                      </a:cubicBezTo>
                      <a:cubicBezTo>
                        <a:pt x="61" y="346"/>
                        <a:pt x="168" y="405"/>
                        <a:pt x="287" y="405"/>
                      </a:cubicBezTo>
                      <a:cubicBezTo>
                        <a:pt x="453" y="405"/>
                        <a:pt x="596" y="262"/>
                        <a:pt x="608" y="84"/>
                      </a:cubicBezTo>
                      <a:cubicBezTo>
                        <a:pt x="596" y="60"/>
                        <a:pt x="596" y="24"/>
                        <a:pt x="58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8" name="Google Shape;2058;p8"/>
                <p:cNvSpPr/>
                <p:nvPr/>
              </p:nvSpPr>
              <p:spPr>
                <a:xfrm>
                  <a:off x="28967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9" name="Google Shape;2059;p8"/>
                <p:cNvSpPr/>
                <p:nvPr/>
              </p:nvSpPr>
              <p:spPr>
                <a:xfrm>
                  <a:off x="28569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0" name="Google Shape;2060;p8"/>
                <p:cNvSpPr/>
                <p:nvPr/>
              </p:nvSpPr>
              <p:spPr>
                <a:xfrm>
                  <a:off x="2894175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90" y="643"/>
                        <a:pt x="748" y="515"/>
                        <a:pt x="748" y="322"/>
                      </a:cubicBezTo>
                      <a:cubicBezTo>
                        <a:pt x="748" y="143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1" name="Google Shape;2061;p8"/>
                <p:cNvSpPr/>
                <p:nvPr/>
              </p:nvSpPr>
              <p:spPr>
                <a:xfrm>
                  <a:off x="285430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2" name="Google Shape;2062;p8"/>
                <p:cNvSpPr/>
                <p:nvPr/>
              </p:nvSpPr>
              <p:spPr>
                <a:xfrm>
                  <a:off x="2936950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3" y="197"/>
                        <a:pt x="165" y="295"/>
                        <a:pt x="318" y="295"/>
                      </a:cubicBezTo>
                      <a:cubicBezTo>
                        <a:pt x="471" y="295"/>
                        <a:pt x="626" y="197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3" name="Google Shape;2063;p8"/>
                <p:cNvSpPr/>
                <p:nvPr/>
              </p:nvSpPr>
              <p:spPr>
                <a:xfrm>
                  <a:off x="28967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4" name="Google Shape;2064;p8"/>
                <p:cNvSpPr/>
                <p:nvPr/>
              </p:nvSpPr>
              <p:spPr>
                <a:xfrm>
                  <a:off x="287415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5" name="Google Shape;2065;p8"/>
                <p:cNvSpPr/>
                <p:nvPr/>
              </p:nvSpPr>
              <p:spPr>
                <a:xfrm>
                  <a:off x="2914050" y="381667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6" name="Google Shape;2066;p8"/>
                <p:cNvSpPr/>
                <p:nvPr/>
              </p:nvSpPr>
              <p:spPr>
                <a:xfrm>
                  <a:off x="287415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7" name="Google Shape;2067;p8"/>
                <p:cNvSpPr/>
                <p:nvPr/>
              </p:nvSpPr>
              <p:spPr>
                <a:xfrm>
                  <a:off x="2914050" y="37764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50" y="644"/>
                        <a:pt x="431" y="644"/>
                      </a:cubicBezTo>
                      <a:cubicBezTo>
                        <a:pt x="599" y="644"/>
                        <a:pt x="762" y="516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8" name="Google Shape;2068;p8"/>
                <p:cNvSpPr/>
                <p:nvPr/>
              </p:nvSpPr>
              <p:spPr>
                <a:xfrm>
                  <a:off x="289677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3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6" y="25"/>
                        <a:pt x="3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9" name="Google Shape;2069;p8"/>
                <p:cNvSpPr/>
                <p:nvPr/>
              </p:nvSpPr>
              <p:spPr>
                <a:xfrm>
                  <a:off x="2856900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0" y="1"/>
                      </a:moveTo>
                      <a:cubicBezTo>
                        <a:pt x="298" y="1"/>
                        <a:pt x="274" y="4"/>
                        <a:pt x="250" y="10"/>
                      </a:cubicBezTo>
                      <a:cubicBezTo>
                        <a:pt x="107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81" y="10"/>
                      </a:cubicBezTo>
                      <a:cubicBezTo>
                        <a:pt x="363" y="4"/>
                        <a:pt x="342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0" name="Google Shape;2070;p8"/>
                <p:cNvSpPr/>
                <p:nvPr/>
              </p:nvSpPr>
              <p:spPr>
                <a:xfrm>
                  <a:off x="289410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1" name="Google Shape;2071;p8"/>
                <p:cNvSpPr/>
                <p:nvPr/>
              </p:nvSpPr>
              <p:spPr>
                <a:xfrm>
                  <a:off x="28542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2" name="Google Shape;2072;p8"/>
                <p:cNvSpPr/>
                <p:nvPr/>
              </p:nvSpPr>
              <p:spPr>
                <a:xfrm>
                  <a:off x="293695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3" name="Google Shape;2073;p8"/>
                <p:cNvSpPr/>
                <p:nvPr/>
              </p:nvSpPr>
              <p:spPr>
                <a:xfrm>
                  <a:off x="28967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4" name="Google Shape;2074;p8"/>
                <p:cNvSpPr/>
                <p:nvPr/>
              </p:nvSpPr>
              <p:spPr>
                <a:xfrm>
                  <a:off x="287415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5" name="Google Shape;2075;p8"/>
                <p:cNvSpPr/>
                <p:nvPr/>
              </p:nvSpPr>
              <p:spPr>
                <a:xfrm>
                  <a:off x="2914050" y="389675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6" name="Google Shape;2076;p8"/>
                <p:cNvSpPr/>
                <p:nvPr/>
              </p:nvSpPr>
              <p:spPr>
                <a:xfrm>
                  <a:off x="2874150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29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7" name="Google Shape;2077;p8"/>
                <p:cNvSpPr/>
                <p:nvPr/>
              </p:nvSpPr>
              <p:spPr>
                <a:xfrm>
                  <a:off x="2914425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1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35" y="144"/>
                        <a:pt x="592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8" name="Google Shape;2078;p8"/>
                <p:cNvSpPr/>
                <p:nvPr/>
              </p:nvSpPr>
              <p:spPr>
                <a:xfrm>
                  <a:off x="28967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9" name="Google Shape;2079;p8"/>
                <p:cNvSpPr/>
                <p:nvPr/>
              </p:nvSpPr>
              <p:spPr>
                <a:xfrm>
                  <a:off x="28569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0" name="Google Shape;2080;p8"/>
                <p:cNvSpPr/>
                <p:nvPr/>
              </p:nvSpPr>
              <p:spPr>
                <a:xfrm>
                  <a:off x="28941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1" name="Google Shape;2081;p8"/>
                <p:cNvSpPr/>
                <p:nvPr/>
              </p:nvSpPr>
              <p:spPr>
                <a:xfrm>
                  <a:off x="28542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2" y="548"/>
                      </a:cubicBezTo>
                      <a:cubicBezTo>
                        <a:pt x="268" y="613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2" name="Google Shape;2082;p8"/>
                <p:cNvSpPr/>
                <p:nvPr/>
              </p:nvSpPr>
              <p:spPr>
                <a:xfrm>
                  <a:off x="293695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3" name="Google Shape;2083;p8"/>
                <p:cNvSpPr/>
                <p:nvPr/>
              </p:nvSpPr>
              <p:spPr>
                <a:xfrm>
                  <a:off x="28967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4" name="Google Shape;2084;p8"/>
                <p:cNvSpPr/>
                <p:nvPr/>
              </p:nvSpPr>
              <p:spPr>
                <a:xfrm>
                  <a:off x="287415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5" name="Google Shape;2085;p8"/>
                <p:cNvSpPr/>
                <p:nvPr/>
              </p:nvSpPr>
              <p:spPr>
                <a:xfrm>
                  <a:off x="2914050" y="397680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50" y="643"/>
                        <a:pt x="431" y="643"/>
                      </a:cubicBezTo>
                      <a:cubicBezTo>
                        <a:pt x="599" y="643"/>
                        <a:pt x="762" y="516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6" name="Google Shape;2086;p8"/>
                <p:cNvSpPr/>
                <p:nvPr/>
              </p:nvSpPr>
              <p:spPr>
                <a:xfrm>
                  <a:off x="287415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7" name="Google Shape;2087;p8"/>
                <p:cNvSpPr/>
                <p:nvPr/>
              </p:nvSpPr>
              <p:spPr>
                <a:xfrm>
                  <a:off x="2914425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1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35" y="143"/>
                        <a:pt x="592" y="0"/>
                        <a:pt x="426" y="0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8" name="Google Shape;2088;p8"/>
                <p:cNvSpPr/>
                <p:nvPr/>
              </p:nvSpPr>
              <p:spPr>
                <a:xfrm>
                  <a:off x="289677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6" y="24"/>
                        <a:pt x="3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9" name="Google Shape;2089;p8"/>
                <p:cNvSpPr/>
                <p:nvPr/>
              </p:nvSpPr>
              <p:spPr>
                <a:xfrm>
                  <a:off x="2856900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7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81" y="9"/>
                      </a:cubicBezTo>
                      <a:cubicBezTo>
                        <a:pt x="363" y="3"/>
                        <a:pt x="342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0" name="Google Shape;2090;p8"/>
                <p:cNvSpPr/>
                <p:nvPr/>
              </p:nvSpPr>
              <p:spPr>
                <a:xfrm>
                  <a:off x="28941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1" name="Google Shape;2091;p8"/>
                <p:cNvSpPr/>
                <p:nvPr/>
              </p:nvSpPr>
              <p:spPr>
                <a:xfrm>
                  <a:off x="28542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9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2" name="Google Shape;2092;p8"/>
                <p:cNvSpPr/>
                <p:nvPr/>
              </p:nvSpPr>
              <p:spPr>
                <a:xfrm>
                  <a:off x="293695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2"/>
                        <a:pt x="165" y="304"/>
                        <a:pt x="318" y="304"/>
                      </a:cubicBezTo>
                      <a:cubicBezTo>
                        <a:pt x="471" y="304"/>
                        <a:pt x="626" y="202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3" name="Google Shape;2093;p8"/>
                <p:cNvSpPr/>
                <p:nvPr/>
              </p:nvSpPr>
              <p:spPr>
                <a:xfrm>
                  <a:off x="289677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501" y="322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4" name="Google Shape;2094;p8"/>
                <p:cNvSpPr/>
                <p:nvPr/>
              </p:nvSpPr>
              <p:spPr>
                <a:xfrm>
                  <a:off x="28741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5" name="Google Shape;2095;p8"/>
                <p:cNvSpPr/>
                <p:nvPr/>
              </p:nvSpPr>
              <p:spPr>
                <a:xfrm>
                  <a:off x="29143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4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6" name="Google Shape;2096;p8"/>
                <p:cNvSpPr/>
                <p:nvPr/>
              </p:nvSpPr>
              <p:spPr>
                <a:xfrm>
                  <a:off x="287415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7" name="Google Shape;2097;p8"/>
                <p:cNvSpPr/>
                <p:nvPr/>
              </p:nvSpPr>
              <p:spPr>
                <a:xfrm>
                  <a:off x="2914050" y="40167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8" name="Google Shape;2098;p8"/>
                <p:cNvSpPr/>
                <p:nvPr/>
              </p:nvSpPr>
              <p:spPr>
                <a:xfrm>
                  <a:off x="289677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6" y="36"/>
                        <a:pt x="3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9" name="Google Shape;2099;p8"/>
                <p:cNvSpPr/>
                <p:nvPr/>
              </p:nvSpPr>
              <p:spPr>
                <a:xfrm>
                  <a:off x="2856900" y="4156975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7" y="45"/>
                        <a:pt x="0" y="176"/>
                        <a:pt x="0" y="319"/>
                      </a:cubicBezTo>
                      <a:lnTo>
                        <a:pt x="643" y="319"/>
                      </a:lnTo>
                      <a:cubicBezTo>
                        <a:pt x="643" y="176"/>
                        <a:pt x="536" y="45"/>
                        <a:pt x="381" y="9"/>
                      </a:cubicBezTo>
                      <a:cubicBezTo>
                        <a:pt x="363" y="3"/>
                        <a:pt x="342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0" name="Google Shape;2100;p8"/>
                <p:cNvSpPr/>
                <p:nvPr/>
              </p:nvSpPr>
              <p:spPr>
                <a:xfrm>
                  <a:off x="289417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90" y="643"/>
                        <a:pt x="748" y="515"/>
                        <a:pt x="748" y="322"/>
                      </a:cubicBezTo>
                      <a:cubicBezTo>
                        <a:pt x="748" y="143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1" name="Google Shape;2101;p8"/>
                <p:cNvSpPr/>
                <p:nvPr/>
              </p:nvSpPr>
              <p:spPr>
                <a:xfrm>
                  <a:off x="285430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2" name="Google Shape;2102;p8"/>
                <p:cNvSpPr/>
                <p:nvPr/>
              </p:nvSpPr>
              <p:spPr>
                <a:xfrm>
                  <a:off x="2936525" y="4084850"/>
                  <a:ext cx="1682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350" extrusionOk="0">
                      <a:moveTo>
                        <a:pt x="18" y="1"/>
                      </a:moveTo>
                      <a:cubicBezTo>
                        <a:pt x="0" y="233"/>
                        <a:pt x="167" y="349"/>
                        <a:pt x="335" y="349"/>
                      </a:cubicBezTo>
                      <a:cubicBezTo>
                        <a:pt x="503" y="349"/>
                        <a:pt x="673" y="233"/>
                        <a:pt x="6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3" name="Google Shape;2103;p8"/>
                <p:cNvSpPr/>
                <p:nvPr/>
              </p:nvSpPr>
              <p:spPr>
                <a:xfrm>
                  <a:off x="28967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4" name="Google Shape;2104;p8"/>
                <p:cNvSpPr/>
                <p:nvPr/>
              </p:nvSpPr>
              <p:spPr>
                <a:xfrm>
                  <a:off x="28741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5" name="Google Shape;2105;p8"/>
                <p:cNvSpPr/>
                <p:nvPr/>
              </p:nvSpPr>
              <p:spPr>
                <a:xfrm>
                  <a:off x="29143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6" name="Google Shape;2106;p8"/>
                <p:cNvSpPr/>
                <p:nvPr/>
              </p:nvSpPr>
              <p:spPr>
                <a:xfrm>
                  <a:off x="287415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7" name="Google Shape;2107;p8"/>
                <p:cNvSpPr/>
                <p:nvPr/>
              </p:nvSpPr>
              <p:spPr>
                <a:xfrm>
                  <a:off x="2914050" y="409705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4" y="644"/>
                        <a:pt x="754" y="516"/>
                        <a:pt x="762" y="322"/>
                      </a:cubicBezTo>
                      <a:cubicBezTo>
                        <a:pt x="762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8" name="Google Shape;2108;p8"/>
                <p:cNvSpPr/>
                <p:nvPr/>
              </p:nvSpPr>
              <p:spPr>
                <a:xfrm>
                  <a:off x="28967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44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9" name="Google Shape;2109;p8"/>
                <p:cNvSpPr/>
                <p:nvPr/>
              </p:nvSpPr>
              <p:spPr>
                <a:xfrm>
                  <a:off x="2858375" y="4237250"/>
                  <a:ext cx="146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323" extrusionOk="0">
                      <a:moveTo>
                        <a:pt x="263" y="1"/>
                      </a:moveTo>
                      <a:cubicBezTo>
                        <a:pt x="156" y="1"/>
                        <a:pt x="60" y="48"/>
                        <a:pt x="1" y="132"/>
                      </a:cubicBezTo>
                      <a:lnTo>
                        <a:pt x="251" y="322"/>
                      </a:lnTo>
                      <a:lnTo>
                        <a:pt x="584" y="322"/>
                      </a:lnTo>
                      <a:cubicBezTo>
                        <a:pt x="584" y="144"/>
                        <a:pt x="441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0" name="Google Shape;2110;p8"/>
                <p:cNvSpPr/>
                <p:nvPr/>
              </p:nvSpPr>
              <p:spPr>
                <a:xfrm>
                  <a:off x="289410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1" name="Google Shape;2111;p8"/>
                <p:cNvSpPr/>
                <p:nvPr/>
              </p:nvSpPr>
              <p:spPr>
                <a:xfrm>
                  <a:off x="285422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2" name="Google Shape;2112;p8"/>
                <p:cNvSpPr/>
                <p:nvPr/>
              </p:nvSpPr>
              <p:spPr>
                <a:xfrm>
                  <a:off x="293695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3" name="Google Shape;2113;p8"/>
                <p:cNvSpPr/>
                <p:nvPr/>
              </p:nvSpPr>
              <p:spPr>
                <a:xfrm>
                  <a:off x="28967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4" name="Google Shape;2114;p8"/>
                <p:cNvSpPr/>
                <p:nvPr/>
              </p:nvSpPr>
              <p:spPr>
                <a:xfrm>
                  <a:off x="287415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5" name="Google Shape;2115;p8"/>
                <p:cNvSpPr/>
                <p:nvPr/>
              </p:nvSpPr>
              <p:spPr>
                <a:xfrm>
                  <a:off x="2914050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6" name="Google Shape;2116;p8"/>
                <p:cNvSpPr/>
                <p:nvPr/>
              </p:nvSpPr>
              <p:spPr>
                <a:xfrm>
                  <a:off x="287415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7" name="Google Shape;2117;p8"/>
                <p:cNvSpPr/>
                <p:nvPr/>
              </p:nvSpPr>
              <p:spPr>
                <a:xfrm>
                  <a:off x="2914050" y="417712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8"/>
                      </a:cubicBezTo>
                      <a:cubicBezTo>
                        <a:pt x="268" y="614"/>
                        <a:pt x="350" y="643"/>
                        <a:pt x="431" y="643"/>
                      </a:cubicBezTo>
                      <a:cubicBezTo>
                        <a:pt x="599" y="643"/>
                        <a:pt x="762" y="515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8" name="Google Shape;2118;p8"/>
                <p:cNvSpPr/>
                <p:nvPr/>
              </p:nvSpPr>
              <p:spPr>
                <a:xfrm>
                  <a:off x="2936950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3" y="197"/>
                        <a:pt x="165" y="295"/>
                        <a:pt x="318" y="295"/>
                      </a:cubicBezTo>
                      <a:cubicBezTo>
                        <a:pt x="471" y="295"/>
                        <a:pt x="626" y="197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9" name="Google Shape;2119;p8"/>
                <p:cNvSpPr/>
                <p:nvPr/>
              </p:nvSpPr>
              <p:spPr>
                <a:xfrm>
                  <a:off x="2896775" y="42453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22" y="310"/>
                      </a:cubicBezTo>
                      <a:cubicBezTo>
                        <a:pt x="501" y="310"/>
                        <a:pt x="644" y="167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8"/>
                <p:cNvSpPr/>
                <p:nvPr/>
              </p:nvSpPr>
              <p:spPr>
                <a:xfrm>
                  <a:off x="2883375" y="4257200"/>
                  <a:ext cx="8975" cy="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15" extrusionOk="0">
                      <a:moveTo>
                        <a:pt x="1" y="1"/>
                      </a:moveTo>
                      <a:cubicBezTo>
                        <a:pt x="120" y="72"/>
                        <a:pt x="239" y="143"/>
                        <a:pt x="358" y="215"/>
                      </a:cubicBezTo>
                      <a:cubicBezTo>
                        <a:pt x="322" y="84"/>
                        <a:pt x="191" y="1"/>
                        <a:pt x="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1" name="Google Shape;2121;p8"/>
                <p:cNvSpPr/>
                <p:nvPr/>
              </p:nvSpPr>
              <p:spPr>
                <a:xfrm>
                  <a:off x="291435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2" name="Google Shape;2122;p8"/>
                <p:cNvSpPr/>
                <p:nvPr/>
              </p:nvSpPr>
              <p:spPr>
                <a:xfrm>
                  <a:off x="2832475" y="3764275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3" y="1"/>
                      </a:move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3" name="Google Shape;2123;p8"/>
                <p:cNvSpPr/>
                <p:nvPr/>
              </p:nvSpPr>
              <p:spPr>
                <a:xfrm>
                  <a:off x="2846475" y="3747900"/>
                  <a:ext cx="5675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80" extrusionOk="0">
                      <a:moveTo>
                        <a:pt x="227" y="1"/>
                      </a:moveTo>
                      <a:lnTo>
                        <a:pt x="227" y="1"/>
                      </a:lnTo>
                      <a:cubicBezTo>
                        <a:pt x="143" y="61"/>
                        <a:pt x="72" y="120"/>
                        <a:pt x="0" y="180"/>
                      </a:cubicBezTo>
                      <a:cubicBezTo>
                        <a:pt x="96" y="156"/>
                        <a:pt x="179" y="96"/>
                        <a:pt x="22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8"/>
                <p:cNvSpPr/>
                <p:nvPr/>
              </p:nvSpPr>
              <p:spPr>
                <a:xfrm>
                  <a:off x="28167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8"/>
                <p:cNvSpPr/>
                <p:nvPr/>
              </p:nvSpPr>
              <p:spPr>
                <a:xfrm>
                  <a:off x="27768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6" name="Google Shape;2126;p8"/>
                <p:cNvSpPr/>
                <p:nvPr/>
              </p:nvSpPr>
              <p:spPr>
                <a:xfrm>
                  <a:off x="2814125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7" name="Google Shape;2127;p8"/>
                <p:cNvSpPr/>
                <p:nvPr/>
              </p:nvSpPr>
              <p:spPr>
                <a:xfrm>
                  <a:off x="285690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8" name="Google Shape;2128;p8"/>
                <p:cNvSpPr/>
                <p:nvPr/>
              </p:nvSpPr>
              <p:spPr>
                <a:xfrm>
                  <a:off x="2824150" y="3764575"/>
                  <a:ext cx="865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23" extrusionOk="0">
                      <a:moveTo>
                        <a:pt x="334" y="1"/>
                      </a:moveTo>
                      <a:cubicBezTo>
                        <a:pt x="227" y="108"/>
                        <a:pt x="108" y="215"/>
                        <a:pt x="1" y="322"/>
                      </a:cubicBezTo>
                      <a:lnTo>
                        <a:pt x="24" y="322"/>
                      </a:lnTo>
                      <a:cubicBezTo>
                        <a:pt x="203" y="322"/>
                        <a:pt x="346" y="179"/>
                        <a:pt x="34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9" name="Google Shape;2129;p8"/>
                <p:cNvSpPr/>
                <p:nvPr/>
              </p:nvSpPr>
              <p:spPr>
                <a:xfrm>
                  <a:off x="2794075" y="3816675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0" name="Google Shape;2130;p8"/>
                <p:cNvSpPr/>
                <p:nvPr/>
              </p:nvSpPr>
              <p:spPr>
                <a:xfrm>
                  <a:off x="283397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1" name="Google Shape;2131;p8"/>
                <p:cNvSpPr/>
                <p:nvPr/>
              </p:nvSpPr>
              <p:spPr>
                <a:xfrm>
                  <a:off x="2806000" y="3784525"/>
                  <a:ext cx="6875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22" extrusionOk="0">
                      <a:moveTo>
                        <a:pt x="274" y="0"/>
                      </a:moveTo>
                      <a:lnTo>
                        <a:pt x="274" y="0"/>
                      </a:lnTo>
                      <a:cubicBezTo>
                        <a:pt x="179" y="108"/>
                        <a:pt x="84" y="215"/>
                        <a:pt x="0" y="322"/>
                      </a:cubicBezTo>
                      <a:cubicBezTo>
                        <a:pt x="155" y="298"/>
                        <a:pt x="274" y="167"/>
                        <a:pt x="27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2" name="Google Shape;2132;p8"/>
                <p:cNvSpPr/>
                <p:nvPr/>
              </p:nvSpPr>
              <p:spPr>
                <a:xfrm>
                  <a:off x="283397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3" name="Google Shape;2133;p8"/>
                <p:cNvSpPr/>
                <p:nvPr/>
              </p:nvSpPr>
              <p:spPr>
                <a:xfrm>
                  <a:off x="2816700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4" y="1"/>
                      </a:moveTo>
                      <a:cubicBezTo>
                        <a:pt x="301" y="1"/>
                        <a:pt x="281" y="4"/>
                        <a:pt x="263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4"/>
                        <a:pt x="394" y="10"/>
                      </a:cubicBezTo>
                      <a:cubicBezTo>
                        <a:pt x="370" y="4"/>
                        <a:pt x="346" y="1"/>
                        <a:pt x="32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4" name="Google Shape;2134;p8"/>
                <p:cNvSpPr/>
                <p:nvPr/>
              </p:nvSpPr>
              <p:spPr>
                <a:xfrm>
                  <a:off x="277682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0" y="1"/>
                      </a:moveTo>
                      <a:cubicBezTo>
                        <a:pt x="108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8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8"/>
                <p:cNvSpPr/>
                <p:nvPr/>
              </p:nvSpPr>
              <p:spPr>
                <a:xfrm>
                  <a:off x="28140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8"/>
                <p:cNvSpPr/>
                <p:nvPr/>
              </p:nvSpPr>
              <p:spPr>
                <a:xfrm>
                  <a:off x="27741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8"/>
                <p:cNvSpPr/>
                <p:nvPr/>
              </p:nvSpPr>
              <p:spPr>
                <a:xfrm>
                  <a:off x="285690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8"/>
                <p:cNvSpPr/>
                <p:nvPr/>
              </p:nvSpPr>
              <p:spPr>
                <a:xfrm>
                  <a:off x="281670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8"/>
                <p:cNvSpPr/>
                <p:nvPr/>
              </p:nvSpPr>
              <p:spPr>
                <a:xfrm>
                  <a:off x="2794075" y="389675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0" name="Google Shape;2140;p8"/>
                <p:cNvSpPr/>
                <p:nvPr/>
              </p:nvSpPr>
              <p:spPr>
                <a:xfrm>
                  <a:off x="283397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1" name="Google Shape;2141;p8"/>
                <p:cNvSpPr/>
                <p:nvPr/>
              </p:nvSpPr>
              <p:spPr>
                <a:xfrm>
                  <a:off x="2794075" y="3856825"/>
                  <a:ext cx="18800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33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2" name="Google Shape;2142;p8"/>
                <p:cNvSpPr/>
                <p:nvPr/>
              </p:nvSpPr>
              <p:spPr>
                <a:xfrm>
                  <a:off x="2834350" y="3856850"/>
                  <a:ext cx="18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188" y="536"/>
                      </a:cubicBezTo>
                      <a:cubicBezTo>
                        <a:pt x="253" y="602"/>
                        <a:pt x="334" y="631"/>
                        <a:pt x="413" y="631"/>
                      </a:cubicBezTo>
                      <a:cubicBezTo>
                        <a:pt x="578" y="631"/>
                        <a:pt x="736" y="503"/>
                        <a:pt x="736" y="310"/>
                      </a:cubicBezTo>
                      <a:cubicBezTo>
                        <a:pt x="736" y="144"/>
                        <a:pt x="593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8"/>
                <p:cNvSpPr/>
                <p:nvPr/>
              </p:nvSpPr>
              <p:spPr>
                <a:xfrm>
                  <a:off x="28167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8"/>
                <p:cNvSpPr/>
                <p:nvPr/>
              </p:nvSpPr>
              <p:spPr>
                <a:xfrm>
                  <a:off x="27768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8"/>
                <p:cNvSpPr/>
                <p:nvPr/>
              </p:nvSpPr>
              <p:spPr>
                <a:xfrm>
                  <a:off x="28140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6" name="Google Shape;2146;p8"/>
                <p:cNvSpPr/>
                <p:nvPr/>
              </p:nvSpPr>
              <p:spPr>
                <a:xfrm>
                  <a:off x="27741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8"/>
                <p:cNvSpPr/>
                <p:nvPr/>
              </p:nvSpPr>
              <p:spPr>
                <a:xfrm>
                  <a:off x="285690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8"/>
                <p:cNvSpPr/>
                <p:nvPr/>
              </p:nvSpPr>
              <p:spPr>
                <a:xfrm>
                  <a:off x="281670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8"/>
                <p:cNvSpPr/>
                <p:nvPr/>
              </p:nvSpPr>
              <p:spPr>
                <a:xfrm>
                  <a:off x="2794075" y="397680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8"/>
                <p:cNvSpPr/>
                <p:nvPr/>
              </p:nvSpPr>
              <p:spPr>
                <a:xfrm>
                  <a:off x="283397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8"/>
                <p:cNvSpPr/>
                <p:nvPr/>
              </p:nvSpPr>
              <p:spPr>
                <a:xfrm>
                  <a:off x="2794075" y="3936900"/>
                  <a:ext cx="18800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33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8"/>
                <p:cNvSpPr/>
                <p:nvPr/>
              </p:nvSpPr>
              <p:spPr>
                <a:xfrm>
                  <a:off x="2834350" y="3936925"/>
                  <a:ext cx="18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188" y="536"/>
                      </a:cubicBezTo>
                      <a:cubicBezTo>
                        <a:pt x="253" y="602"/>
                        <a:pt x="334" y="631"/>
                        <a:pt x="413" y="631"/>
                      </a:cubicBezTo>
                      <a:cubicBezTo>
                        <a:pt x="578" y="631"/>
                        <a:pt x="736" y="503"/>
                        <a:pt x="736" y="310"/>
                      </a:cubicBezTo>
                      <a:cubicBezTo>
                        <a:pt x="736" y="143"/>
                        <a:pt x="593" y="0"/>
                        <a:pt x="426" y="0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3" name="Google Shape;2153;p8"/>
                <p:cNvSpPr/>
                <p:nvPr/>
              </p:nvSpPr>
              <p:spPr>
                <a:xfrm>
                  <a:off x="2816700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4" y="0"/>
                      </a:moveTo>
                      <a:cubicBezTo>
                        <a:pt x="301" y="0"/>
                        <a:pt x="281" y="3"/>
                        <a:pt x="263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3"/>
                        <a:pt x="394" y="9"/>
                      </a:cubicBezTo>
                      <a:cubicBezTo>
                        <a:pt x="370" y="3"/>
                        <a:pt x="346" y="0"/>
                        <a:pt x="32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4" name="Google Shape;2154;p8"/>
                <p:cNvSpPr/>
                <p:nvPr/>
              </p:nvSpPr>
              <p:spPr>
                <a:xfrm>
                  <a:off x="277682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8" y="24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8"/>
                <p:cNvSpPr/>
                <p:nvPr/>
              </p:nvSpPr>
              <p:spPr>
                <a:xfrm>
                  <a:off x="28140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6" name="Google Shape;2156;p8"/>
                <p:cNvSpPr/>
                <p:nvPr/>
              </p:nvSpPr>
              <p:spPr>
                <a:xfrm>
                  <a:off x="277415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7" name="Google Shape;2157;p8"/>
                <p:cNvSpPr/>
                <p:nvPr/>
              </p:nvSpPr>
              <p:spPr>
                <a:xfrm>
                  <a:off x="2856900" y="400480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4"/>
                        <a:pt x="161" y="322"/>
                        <a:pt x="322" y="322"/>
                      </a:cubicBezTo>
                      <a:cubicBezTo>
                        <a:pt x="482" y="322"/>
                        <a:pt x="643" y="214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8" name="Google Shape;2158;p8"/>
                <p:cNvSpPr/>
                <p:nvPr/>
              </p:nvSpPr>
              <p:spPr>
                <a:xfrm>
                  <a:off x="2816700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501" y="311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9" name="Google Shape;2159;p8"/>
                <p:cNvSpPr/>
                <p:nvPr/>
              </p:nvSpPr>
              <p:spPr>
                <a:xfrm>
                  <a:off x="2794075" y="4056875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51" y="644"/>
                        <a:pt x="430" y="644"/>
                      </a:cubicBezTo>
                      <a:cubicBezTo>
                        <a:pt x="594" y="644"/>
                        <a:pt x="751" y="519"/>
                        <a:pt x="751" y="334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8"/>
                <p:cNvSpPr/>
                <p:nvPr/>
              </p:nvSpPr>
              <p:spPr>
                <a:xfrm>
                  <a:off x="2834275" y="405687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191" y="548"/>
                      </a:cubicBezTo>
                      <a:cubicBezTo>
                        <a:pt x="256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8"/>
                <p:cNvSpPr/>
                <p:nvPr/>
              </p:nvSpPr>
              <p:spPr>
                <a:xfrm>
                  <a:off x="2794075" y="401670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0" y="643"/>
                      </a:cubicBezTo>
                      <a:cubicBezTo>
                        <a:pt x="594" y="643"/>
                        <a:pt x="751" y="518"/>
                        <a:pt x="751" y="334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2" name="Google Shape;2162;p8"/>
                <p:cNvSpPr/>
                <p:nvPr/>
              </p:nvSpPr>
              <p:spPr>
                <a:xfrm>
                  <a:off x="283397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3" name="Google Shape;2163;p8"/>
                <p:cNvSpPr/>
                <p:nvPr/>
              </p:nvSpPr>
              <p:spPr>
                <a:xfrm>
                  <a:off x="281670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4" name="Google Shape;2164;p8"/>
                <p:cNvSpPr/>
                <p:nvPr/>
              </p:nvSpPr>
              <p:spPr>
                <a:xfrm>
                  <a:off x="2781300" y="4157200"/>
                  <a:ext cx="116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310" extrusionOk="0">
                      <a:moveTo>
                        <a:pt x="71" y="0"/>
                      </a:moveTo>
                      <a:cubicBezTo>
                        <a:pt x="48" y="0"/>
                        <a:pt x="24" y="12"/>
                        <a:pt x="0" y="24"/>
                      </a:cubicBezTo>
                      <a:cubicBezTo>
                        <a:pt x="48" y="95"/>
                        <a:pt x="95" y="179"/>
                        <a:pt x="143" y="238"/>
                      </a:cubicBezTo>
                      <a:cubicBezTo>
                        <a:pt x="155" y="262"/>
                        <a:pt x="179" y="286"/>
                        <a:pt x="191" y="310"/>
                      </a:cubicBezTo>
                      <a:lnTo>
                        <a:pt x="464" y="310"/>
                      </a:lnTo>
                      <a:cubicBezTo>
                        <a:pt x="464" y="167"/>
                        <a:pt x="357" y="36"/>
                        <a:pt x="2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5" name="Google Shape;2165;p8"/>
                <p:cNvSpPr/>
                <p:nvPr/>
              </p:nvSpPr>
              <p:spPr>
                <a:xfrm>
                  <a:off x="2814125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6" name="Google Shape;2166;p8"/>
                <p:cNvSpPr/>
                <p:nvPr/>
              </p:nvSpPr>
              <p:spPr>
                <a:xfrm>
                  <a:off x="277422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7" name="Google Shape;2167;p8"/>
                <p:cNvSpPr/>
                <p:nvPr/>
              </p:nvSpPr>
              <p:spPr>
                <a:xfrm>
                  <a:off x="285690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8" name="Google Shape;2168;p8"/>
                <p:cNvSpPr/>
                <p:nvPr/>
              </p:nvSpPr>
              <p:spPr>
                <a:xfrm>
                  <a:off x="281670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9" name="Google Shape;2169;p8"/>
                <p:cNvSpPr/>
                <p:nvPr/>
              </p:nvSpPr>
              <p:spPr>
                <a:xfrm>
                  <a:off x="2794075" y="413695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0" name="Google Shape;2170;p8"/>
                <p:cNvSpPr/>
                <p:nvPr/>
              </p:nvSpPr>
              <p:spPr>
                <a:xfrm>
                  <a:off x="2834275" y="4136950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191" y="548"/>
                      </a:cubicBezTo>
                      <a:cubicBezTo>
                        <a:pt x="256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1" name="Google Shape;2171;p8"/>
                <p:cNvSpPr/>
                <p:nvPr/>
              </p:nvSpPr>
              <p:spPr>
                <a:xfrm>
                  <a:off x="2794075" y="409705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2" name="Google Shape;2172;p8"/>
                <p:cNvSpPr/>
                <p:nvPr/>
              </p:nvSpPr>
              <p:spPr>
                <a:xfrm>
                  <a:off x="283397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8"/>
                <p:cNvSpPr/>
                <p:nvPr/>
              </p:nvSpPr>
              <p:spPr>
                <a:xfrm>
                  <a:off x="2817000" y="419707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310" y="0"/>
                      </a:moveTo>
                      <a:cubicBezTo>
                        <a:pt x="156" y="0"/>
                        <a:pt x="25" y="108"/>
                        <a:pt x="1" y="262"/>
                      </a:cubicBezTo>
                      <a:cubicBezTo>
                        <a:pt x="120" y="393"/>
                        <a:pt x="239" y="512"/>
                        <a:pt x="358" y="632"/>
                      </a:cubicBezTo>
                      <a:cubicBezTo>
                        <a:pt x="751" y="572"/>
                        <a:pt x="703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4" name="Google Shape;2174;p8"/>
                <p:cNvSpPr/>
                <p:nvPr/>
              </p:nvSpPr>
              <p:spPr>
                <a:xfrm>
                  <a:off x="285690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5" name="Google Shape;2175;p8"/>
                <p:cNvSpPr/>
                <p:nvPr/>
              </p:nvSpPr>
              <p:spPr>
                <a:xfrm>
                  <a:off x="281670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6" name="Google Shape;2176;p8"/>
                <p:cNvSpPr/>
                <p:nvPr/>
              </p:nvSpPr>
              <p:spPr>
                <a:xfrm>
                  <a:off x="2786050" y="4164925"/>
                  <a:ext cx="6875" cy="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39" extrusionOk="0">
                      <a:moveTo>
                        <a:pt x="1" y="1"/>
                      </a:moveTo>
                      <a:cubicBezTo>
                        <a:pt x="60" y="84"/>
                        <a:pt x="108" y="167"/>
                        <a:pt x="167" y="239"/>
                      </a:cubicBezTo>
                      <a:cubicBezTo>
                        <a:pt x="227" y="179"/>
                        <a:pt x="274" y="96"/>
                        <a:pt x="27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7" name="Google Shape;2177;p8"/>
                <p:cNvSpPr/>
                <p:nvPr/>
              </p:nvSpPr>
              <p:spPr>
                <a:xfrm>
                  <a:off x="2836950" y="4217025"/>
                  <a:ext cx="19075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20" extrusionOk="0">
                      <a:moveTo>
                        <a:pt x="322" y="0"/>
                      </a:moveTo>
                      <a:cubicBezTo>
                        <a:pt x="167" y="0"/>
                        <a:pt x="36" y="107"/>
                        <a:pt x="0" y="250"/>
                      </a:cubicBezTo>
                      <a:cubicBezTo>
                        <a:pt x="155" y="381"/>
                        <a:pt x="298" y="500"/>
                        <a:pt x="441" y="619"/>
                      </a:cubicBezTo>
                      <a:cubicBezTo>
                        <a:pt x="762" y="488"/>
                        <a:pt x="667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8" name="Google Shape;2178;p8"/>
                <p:cNvSpPr/>
                <p:nvPr/>
              </p:nvSpPr>
              <p:spPr>
                <a:xfrm>
                  <a:off x="2797950" y="4177125"/>
                  <a:ext cx="1790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620" extrusionOk="0">
                      <a:moveTo>
                        <a:pt x="275" y="1"/>
                      </a:moveTo>
                      <a:cubicBezTo>
                        <a:pt x="156" y="1"/>
                        <a:pt x="48" y="60"/>
                        <a:pt x="1" y="167"/>
                      </a:cubicBezTo>
                      <a:cubicBezTo>
                        <a:pt x="120" y="310"/>
                        <a:pt x="239" y="477"/>
                        <a:pt x="370" y="620"/>
                      </a:cubicBezTo>
                      <a:cubicBezTo>
                        <a:pt x="715" y="513"/>
                        <a:pt x="644" y="1"/>
                        <a:pt x="27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8"/>
                <p:cNvSpPr/>
                <p:nvPr/>
              </p:nvSpPr>
              <p:spPr>
                <a:xfrm>
                  <a:off x="283397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0" name="Google Shape;2180;p8"/>
                <p:cNvSpPr/>
                <p:nvPr/>
              </p:nvSpPr>
              <p:spPr>
                <a:xfrm>
                  <a:off x="2864625" y="4245000"/>
                  <a:ext cx="8375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191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3" y="12"/>
                      </a:lnTo>
                      <a:cubicBezTo>
                        <a:pt x="96" y="72"/>
                        <a:pt x="179" y="131"/>
                        <a:pt x="275" y="191"/>
                      </a:cubicBezTo>
                      <a:cubicBezTo>
                        <a:pt x="310" y="131"/>
                        <a:pt x="334" y="72"/>
                        <a:pt x="33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1" name="Google Shape;2181;p8"/>
                <p:cNvSpPr/>
                <p:nvPr/>
              </p:nvSpPr>
              <p:spPr>
                <a:xfrm>
                  <a:off x="2740500" y="3916975"/>
                  <a:ext cx="122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311" extrusionOk="0">
                      <a:moveTo>
                        <a:pt x="108" y="1"/>
                      </a:moveTo>
                      <a:cubicBezTo>
                        <a:pt x="96" y="1"/>
                        <a:pt x="84" y="1"/>
                        <a:pt x="72" y="13"/>
                      </a:cubicBezTo>
                      <a:cubicBezTo>
                        <a:pt x="48" y="108"/>
                        <a:pt x="25" y="215"/>
                        <a:pt x="1" y="310"/>
                      </a:cubicBezTo>
                      <a:lnTo>
                        <a:pt x="489" y="310"/>
                      </a:lnTo>
                      <a:cubicBezTo>
                        <a:pt x="489" y="155"/>
                        <a:pt x="382" y="25"/>
                        <a:pt x="23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8"/>
                <p:cNvSpPr/>
                <p:nvPr/>
              </p:nvSpPr>
              <p:spPr>
                <a:xfrm>
                  <a:off x="2750325" y="3883650"/>
                  <a:ext cx="2400" cy="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275" extrusionOk="0">
                      <a:moveTo>
                        <a:pt x="96" y="0"/>
                      </a:moveTo>
                      <a:cubicBezTo>
                        <a:pt x="60" y="95"/>
                        <a:pt x="25" y="179"/>
                        <a:pt x="1" y="274"/>
                      </a:cubicBezTo>
                      <a:cubicBezTo>
                        <a:pt x="60" y="215"/>
                        <a:pt x="96" y="131"/>
                        <a:pt x="96" y="48"/>
                      </a:cubicBezTo>
                      <a:cubicBezTo>
                        <a:pt x="96" y="24"/>
                        <a:pt x="96" y="12"/>
                        <a:pt x="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8"/>
                <p:cNvSpPr/>
                <p:nvPr/>
              </p:nvSpPr>
              <p:spPr>
                <a:xfrm>
                  <a:off x="2776825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2" y="203"/>
                        <a:pt x="164" y="304"/>
                        <a:pt x="317" y="304"/>
                      </a:cubicBezTo>
                      <a:cubicBezTo>
                        <a:pt x="471" y="304"/>
                        <a:pt x="625" y="203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8"/>
                <p:cNvSpPr/>
                <p:nvPr/>
              </p:nvSpPr>
              <p:spPr>
                <a:xfrm>
                  <a:off x="27539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8"/>
                <p:cNvSpPr/>
                <p:nvPr/>
              </p:nvSpPr>
              <p:spPr>
                <a:xfrm>
                  <a:off x="2758375" y="3856550"/>
                  <a:ext cx="16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" h="644" extrusionOk="0">
                      <a:moveTo>
                        <a:pt x="250" y="1"/>
                      </a:moveTo>
                      <a:lnTo>
                        <a:pt x="250" y="13"/>
                      </a:lnTo>
                      <a:lnTo>
                        <a:pt x="226" y="13"/>
                      </a:lnTo>
                      <a:cubicBezTo>
                        <a:pt x="155" y="179"/>
                        <a:pt x="72" y="346"/>
                        <a:pt x="0" y="513"/>
                      </a:cubicBezTo>
                      <a:cubicBezTo>
                        <a:pt x="60" y="596"/>
                        <a:pt x="155" y="644"/>
                        <a:pt x="250" y="644"/>
                      </a:cubicBezTo>
                      <a:cubicBezTo>
                        <a:pt x="679" y="644"/>
                        <a:pt x="679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8"/>
                <p:cNvSpPr/>
                <p:nvPr/>
              </p:nvSpPr>
              <p:spPr>
                <a:xfrm>
                  <a:off x="2736650" y="3996750"/>
                  <a:ext cx="1607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8"/>
                <p:cNvSpPr/>
                <p:nvPr/>
              </p:nvSpPr>
              <p:spPr>
                <a:xfrm>
                  <a:off x="27339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8"/>
                <p:cNvSpPr/>
                <p:nvPr/>
              </p:nvSpPr>
              <p:spPr>
                <a:xfrm>
                  <a:off x="2776825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2" y="203"/>
                        <a:pt x="164" y="304"/>
                        <a:pt x="317" y="304"/>
                      </a:cubicBezTo>
                      <a:cubicBezTo>
                        <a:pt x="471" y="304"/>
                        <a:pt x="625" y="203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8"/>
                <p:cNvSpPr/>
                <p:nvPr/>
              </p:nvSpPr>
              <p:spPr>
                <a:xfrm>
                  <a:off x="2739325" y="3924725"/>
                  <a:ext cx="134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2" extrusionOk="0">
                      <a:moveTo>
                        <a:pt x="48" y="0"/>
                      </a:moveTo>
                      <a:cubicBezTo>
                        <a:pt x="36" y="84"/>
                        <a:pt x="12" y="155"/>
                        <a:pt x="0" y="238"/>
                      </a:cubicBezTo>
                      <a:cubicBezTo>
                        <a:pt x="60" y="286"/>
                        <a:pt x="131" y="322"/>
                        <a:pt x="215" y="322"/>
                      </a:cubicBezTo>
                      <a:cubicBezTo>
                        <a:pt x="393" y="322"/>
                        <a:pt x="536" y="179"/>
                        <a:pt x="5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8"/>
                <p:cNvSpPr/>
                <p:nvPr/>
              </p:nvSpPr>
              <p:spPr>
                <a:xfrm>
                  <a:off x="27539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8"/>
                <p:cNvSpPr/>
                <p:nvPr/>
              </p:nvSpPr>
              <p:spPr>
                <a:xfrm>
                  <a:off x="2754000" y="3936925"/>
                  <a:ext cx="186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32" extrusionOk="0">
                      <a:moveTo>
                        <a:pt x="411" y="0"/>
                      </a:moveTo>
                      <a:cubicBezTo>
                        <a:pt x="135" y="0"/>
                        <a:pt x="0" y="337"/>
                        <a:pt x="199" y="536"/>
                      </a:cubicBezTo>
                      <a:cubicBezTo>
                        <a:pt x="265" y="602"/>
                        <a:pt x="345" y="631"/>
                        <a:pt x="424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47" y="143"/>
                        <a:pt x="604" y="0"/>
                        <a:pt x="425" y="0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8"/>
                <p:cNvSpPr/>
                <p:nvPr/>
              </p:nvSpPr>
              <p:spPr>
                <a:xfrm>
                  <a:off x="2744975" y="4077125"/>
                  <a:ext cx="775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322" extrusionOk="0">
                      <a:moveTo>
                        <a:pt x="0" y="0"/>
                      </a:moveTo>
                      <a:cubicBezTo>
                        <a:pt x="36" y="107"/>
                        <a:pt x="60" y="215"/>
                        <a:pt x="96" y="322"/>
                      </a:cubicBezTo>
                      <a:lnTo>
                        <a:pt x="310" y="322"/>
                      </a:lnTo>
                      <a:cubicBezTo>
                        <a:pt x="310" y="167"/>
                        <a:pt x="203" y="36"/>
                        <a:pt x="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8"/>
                <p:cNvSpPr/>
                <p:nvPr/>
              </p:nvSpPr>
              <p:spPr>
                <a:xfrm>
                  <a:off x="2737225" y="4036925"/>
                  <a:ext cx="182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644" extrusionOk="0">
                      <a:moveTo>
                        <a:pt x="299" y="1"/>
                      </a:moveTo>
                      <a:cubicBezTo>
                        <a:pt x="168" y="1"/>
                        <a:pt x="49" y="84"/>
                        <a:pt x="1" y="203"/>
                      </a:cubicBezTo>
                      <a:cubicBezTo>
                        <a:pt x="25" y="310"/>
                        <a:pt x="37" y="418"/>
                        <a:pt x="60" y="525"/>
                      </a:cubicBezTo>
                      <a:cubicBezTo>
                        <a:pt x="120" y="596"/>
                        <a:pt x="203" y="644"/>
                        <a:pt x="299" y="644"/>
                      </a:cubicBezTo>
                      <a:cubicBezTo>
                        <a:pt x="727" y="644"/>
                        <a:pt x="727" y="1"/>
                        <a:pt x="29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8"/>
                <p:cNvSpPr/>
                <p:nvPr/>
              </p:nvSpPr>
              <p:spPr>
                <a:xfrm>
                  <a:off x="2776825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2" y="202"/>
                        <a:pt x="164" y="304"/>
                        <a:pt x="317" y="304"/>
                      </a:cubicBezTo>
                      <a:cubicBezTo>
                        <a:pt x="471" y="304"/>
                        <a:pt x="625" y="202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5" name="Google Shape;2195;p8"/>
                <p:cNvSpPr/>
                <p:nvPr/>
              </p:nvSpPr>
              <p:spPr>
                <a:xfrm>
                  <a:off x="2736650" y="4005075"/>
                  <a:ext cx="1607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500" y="322"/>
                        <a:pt x="643" y="168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8"/>
                <p:cNvSpPr/>
                <p:nvPr/>
              </p:nvSpPr>
              <p:spPr>
                <a:xfrm>
                  <a:off x="27539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8"/>
                <p:cNvSpPr/>
                <p:nvPr/>
              </p:nvSpPr>
              <p:spPr>
                <a:xfrm>
                  <a:off x="27539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8"/>
                <p:cNvSpPr/>
                <p:nvPr/>
              </p:nvSpPr>
              <p:spPr>
                <a:xfrm>
                  <a:off x="2776375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8" y="1"/>
                      </a:moveTo>
                      <a:cubicBezTo>
                        <a:pt x="1" y="233"/>
                        <a:pt x="167" y="349"/>
                        <a:pt x="335" y="349"/>
                      </a:cubicBezTo>
                      <a:cubicBezTo>
                        <a:pt x="504" y="349"/>
                        <a:pt x="673" y="233"/>
                        <a:pt x="6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8"/>
                <p:cNvSpPr/>
                <p:nvPr/>
              </p:nvSpPr>
              <p:spPr>
                <a:xfrm>
                  <a:off x="2747350" y="4084850"/>
                  <a:ext cx="5375" cy="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" h="263" extrusionOk="0">
                      <a:moveTo>
                        <a:pt x="1" y="1"/>
                      </a:moveTo>
                      <a:cubicBezTo>
                        <a:pt x="25" y="96"/>
                        <a:pt x="60" y="179"/>
                        <a:pt x="96" y="263"/>
                      </a:cubicBezTo>
                      <a:cubicBezTo>
                        <a:pt x="167" y="203"/>
                        <a:pt x="215" y="108"/>
                        <a:pt x="21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8"/>
                <p:cNvSpPr/>
                <p:nvPr/>
              </p:nvSpPr>
              <p:spPr>
                <a:xfrm>
                  <a:off x="2770575" y="4139625"/>
                  <a:ext cx="1800" cy="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20" extrusionOk="0">
                      <a:moveTo>
                        <a:pt x="0" y="1"/>
                      </a:moveTo>
                      <a:lnTo>
                        <a:pt x="72" y="120"/>
                      </a:lnTo>
                      <a:cubicBezTo>
                        <a:pt x="60" y="72"/>
                        <a:pt x="36" y="36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8"/>
                <p:cNvSpPr/>
                <p:nvPr/>
              </p:nvSpPr>
              <p:spPr>
                <a:xfrm>
                  <a:off x="27539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02" name="Google Shape;2202;p8"/>
            <p:cNvGrpSpPr/>
            <p:nvPr/>
          </p:nvGrpSpPr>
          <p:grpSpPr>
            <a:xfrm>
              <a:off x="4639998" y="242555"/>
              <a:ext cx="1114587" cy="296949"/>
              <a:chOff x="4304700" y="1736650"/>
              <a:chExt cx="331900" cy="88425"/>
            </a:xfrm>
          </p:grpSpPr>
          <p:sp>
            <p:nvSpPr>
              <p:cNvPr id="2203" name="Google Shape;2203;p8"/>
              <p:cNvSpPr/>
              <p:nvPr/>
            </p:nvSpPr>
            <p:spPr>
              <a:xfrm>
                <a:off x="4304700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36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8"/>
              <p:cNvSpPr/>
              <p:nvPr/>
            </p:nvSpPr>
            <p:spPr>
              <a:xfrm>
                <a:off x="436542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48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8"/>
              <p:cNvSpPr/>
              <p:nvPr/>
            </p:nvSpPr>
            <p:spPr>
              <a:xfrm>
                <a:off x="4426425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8" y="3537"/>
                    </a:lnTo>
                    <a:lnTo>
                      <a:pt x="3537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8"/>
              <p:cNvSpPr/>
              <p:nvPr/>
            </p:nvSpPr>
            <p:spPr>
              <a:xfrm>
                <a:off x="4487150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7" y="3537"/>
                    </a:lnTo>
                    <a:lnTo>
                      <a:pt x="3549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8"/>
              <p:cNvSpPr/>
              <p:nvPr/>
            </p:nvSpPr>
            <p:spPr>
              <a:xfrm>
                <a:off x="454787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32" y="1"/>
                    </a:moveTo>
                    <a:lnTo>
                      <a:pt x="1" y="3120"/>
                    </a:lnTo>
                    <a:lnTo>
                      <a:pt x="429" y="3537"/>
                    </a:lnTo>
                    <a:lnTo>
                      <a:pt x="3549" y="417"/>
                    </a:lnTo>
                    <a:lnTo>
                      <a:pt x="313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08" name="Google Shape;2208;p8"/>
          <p:cNvSpPr txBox="1">
            <a:spLocks noGrp="1"/>
          </p:cNvSpPr>
          <p:nvPr>
            <p:ph type="title"/>
          </p:nvPr>
        </p:nvSpPr>
        <p:spPr>
          <a:xfrm>
            <a:off x="1525800" y="1477900"/>
            <a:ext cx="6092400" cy="18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5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09" name="Google Shape;2209;p8"/>
          <p:cNvSpPr txBox="1">
            <a:spLocks noGrp="1"/>
          </p:cNvSpPr>
          <p:nvPr>
            <p:ph type="subTitle" idx="1"/>
          </p:nvPr>
        </p:nvSpPr>
        <p:spPr>
          <a:xfrm>
            <a:off x="2426100" y="3472225"/>
            <a:ext cx="42918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1" name="Google Shape;2211;p9"/>
          <p:cNvGrpSpPr/>
          <p:nvPr/>
        </p:nvGrpSpPr>
        <p:grpSpPr>
          <a:xfrm>
            <a:off x="-2543124" y="-2486149"/>
            <a:ext cx="12545315" cy="8173184"/>
            <a:chOff x="-2543124" y="-2486149"/>
            <a:chExt cx="12545315" cy="8173184"/>
          </a:xfrm>
        </p:grpSpPr>
        <p:sp>
          <p:nvSpPr>
            <p:cNvPr id="2212" name="Google Shape;2212;p9"/>
            <p:cNvSpPr/>
            <p:nvPr/>
          </p:nvSpPr>
          <p:spPr>
            <a:xfrm>
              <a:off x="0" y="3751500"/>
              <a:ext cx="3091800" cy="852300"/>
            </a:xfrm>
            <a:prstGeom prst="rect">
              <a:avLst/>
            </a:pr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9"/>
            <p:cNvSpPr/>
            <p:nvPr/>
          </p:nvSpPr>
          <p:spPr>
            <a:xfrm rot="10800000">
              <a:off x="7780530" y="-764437"/>
              <a:ext cx="2083467" cy="1897405"/>
            </a:xfrm>
            <a:custGeom>
              <a:avLst/>
              <a:gdLst/>
              <a:ahLst/>
              <a:cxnLst/>
              <a:rect l="l" t="t" r="r" b="b"/>
              <a:pathLst>
                <a:path w="31600" h="28778" extrusionOk="0">
                  <a:moveTo>
                    <a:pt x="15800" y="0"/>
                  </a:moveTo>
                  <a:cubicBezTo>
                    <a:pt x="12115" y="0"/>
                    <a:pt x="8430" y="1405"/>
                    <a:pt x="5620" y="4215"/>
                  </a:cubicBezTo>
                  <a:cubicBezTo>
                    <a:pt x="0" y="9835"/>
                    <a:pt x="0" y="18943"/>
                    <a:pt x="5620" y="24563"/>
                  </a:cubicBezTo>
                  <a:cubicBezTo>
                    <a:pt x="8430" y="27373"/>
                    <a:pt x="12115" y="28778"/>
                    <a:pt x="15800" y="28778"/>
                  </a:cubicBezTo>
                  <a:cubicBezTo>
                    <a:pt x="19485" y="28778"/>
                    <a:pt x="23170" y="27373"/>
                    <a:pt x="25980" y="24563"/>
                  </a:cubicBezTo>
                  <a:cubicBezTo>
                    <a:pt x="31600" y="18943"/>
                    <a:pt x="31600" y="9835"/>
                    <a:pt x="25980" y="4215"/>
                  </a:cubicBezTo>
                  <a:cubicBezTo>
                    <a:pt x="23170" y="1405"/>
                    <a:pt x="19485" y="0"/>
                    <a:pt x="15800" y="0"/>
                  </a:cubicBez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9"/>
            <p:cNvSpPr/>
            <p:nvPr/>
          </p:nvSpPr>
          <p:spPr>
            <a:xfrm rot="10800000">
              <a:off x="7696532" y="-941927"/>
              <a:ext cx="2305660" cy="2252386"/>
            </a:xfrm>
            <a:custGeom>
              <a:avLst/>
              <a:gdLst/>
              <a:ahLst/>
              <a:cxnLst/>
              <a:rect l="l" t="t" r="r" b="b"/>
              <a:pathLst>
                <a:path w="34970" h="34162" extrusionOk="0">
                  <a:moveTo>
                    <a:pt x="17743" y="1"/>
                  </a:moveTo>
                  <a:cubicBezTo>
                    <a:pt x="8312" y="1"/>
                    <a:pt x="656" y="7637"/>
                    <a:pt x="656" y="17075"/>
                  </a:cubicBezTo>
                  <a:cubicBezTo>
                    <a:pt x="656" y="26525"/>
                    <a:pt x="8312" y="34161"/>
                    <a:pt x="17743" y="34161"/>
                  </a:cubicBezTo>
                  <a:cubicBezTo>
                    <a:pt x="17794" y="34161"/>
                    <a:pt x="17845" y="34161"/>
                    <a:pt x="17896" y="34160"/>
                  </a:cubicBezTo>
                  <a:cubicBezTo>
                    <a:pt x="27314" y="34148"/>
                    <a:pt x="34958" y="26505"/>
                    <a:pt x="34969" y="17075"/>
                  </a:cubicBezTo>
                  <a:lnTo>
                    <a:pt x="34469" y="17075"/>
                  </a:lnTo>
                  <a:cubicBezTo>
                    <a:pt x="34469" y="23790"/>
                    <a:pt x="30433" y="29826"/>
                    <a:pt x="24230" y="32398"/>
                  </a:cubicBezTo>
                  <a:cubicBezTo>
                    <a:pt x="22182" y="33249"/>
                    <a:pt x="20030" y="33662"/>
                    <a:pt x="17896" y="33662"/>
                  </a:cubicBezTo>
                  <a:cubicBezTo>
                    <a:pt x="13581" y="33662"/>
                    <a:pt x="9339" y="31973"/>
                    <a:pt x="6168" y="28803"/>
                  </a:cubicBezTo>
                  <a:cubicBezTo>
                    <a:pt x="1418" y="24064"/>
                    <a:pt x="1" y="16932"/>
                    <a:pt x="2573" y="10729"/>
                  </a:cubicBezTo>
                  <a:cubicBezTo>
                    <a:pt x="5132" y="4538"/>
                    <a:pt x="11181" y="501"/>
                    <a:pt x="17896" y="501"/>
                  </a:cubicBezTo>
                  <a:lnTo>
                    <a:pt x="17896" y="1"/>
                  </a:lnTo>
                  <a:cubicBezTo>
                    <a:pt x="17845" y="1"/>
                    <a:pt x="17794" y="1"/>
                    <a:pt x="17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5" name="Google Shape;2215;p9"/>
            <p:cNvGrpSpPr/>
            <p:nvPr/>
          </p:nvGrpSpPr>
          <p:grpSpPr>
            <a:xfrm>
              <a:off x="-2543124" y="-2486149"/>
              <a:ext cx="4768860" cy="4768860"/>
              <a:chOff x="5372051" y="3547476"/>
              <a:chExt cx="4768860" cy="4768860"/>
            </a:xfrm>
          </p:grpSpPr>
          <p:sp>
            <p:nvSpPr>
              <p:cNvPr id="2216" name="Google Shape;2216;p9"/>
              <p:cNvSpPr/>
              <p:nvPr/>
            </p:nvSpPr>
            <p:spPr>
              <a:xfrm>
                <a:off x="5977299" y="4152724"/>
                <a:ext cx="3557397" cy="3558331"/>
              </a:xfrm>
              <a:custGeom>
                <a:avLst/>
                <a:gdLst/>
                <a:ahLst/>
                <a:cxnLst/>
                <a:rect l="l" t="t" r="r" b="b"/>
                <a:pathLst>
                  <a:path w="45697" h="45709" extrusionOk="0">
                    <a:moveTo>
                      <a:pt x="22849" y="774"/>
                    </a:moveTo>
                    <a:lnTo>
                      <a:pt x="44935" y="22860"/>
                    </a:lnTo>
                    <a:lnTo>
                      <a:pt x="22849" y="44946"/>
                    </a:lnTo>
                    <a:lnTo>
                      <a:pt x="763" y="22860"/>
                    </a:lnTo>
                    <a:lnTo>
                      <a:pt x="22849" y="774"/>
                    </a:lnTo>
                    <a:close/>
                    <a:moveTo>
                      <a:pt x="22849" y="0"/>
                    </a:moveTo>
                    <a:lnTo>
                      <a:pt x="1" y="22860"/>
                    </a:lnTo>
                    <a:lnTo>
                      <a:pt x="22849" y="45708"/>
                    </a:lnTo>
                    <a:lnTo>
                      <a:pt x="45697" y="22860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9"/>
              <p:cNvSpPr/>
              <p:nvPr/>
            </p:nvSpPr>
            <p:spPr>
              <a:xfrm>
                <a:off x="5372051" y="3547476"/>
                <a:ext cx="4768860" cy="4768860"/>
              </a:xfrm>
              <a:custGeom>
                <a:avLst/>
                <a:gdLst/>
                <a:ahLst/>
                <a:cxnLst/>
                <a:rect l="l" t="t" r="r" b="b"/>
                <a:pathLst>
                  <a:path w="61259" h="61259" extrusionOk="0">
                    <a:moveTo>
                      <a:pt x="30624" y="1025"/>
                    </a:moveTo>
                    <a:lnTo>
                      <a:pt x="60235" y="30635"/>
                    </a:lnTo>
                    <a:lnTo>
                      <a:pt x="30624" y="60234"/>
                    </a:lnTo>
                    <a:lnTo>
                      <a:pt x="1025" y="30635"/>
                    </a:lnTo>
                    <a:lnTo>
                      <a:pt x="30624" y="1025"/>
                    </a:lnTo>
                    <a:close/>
                    <a:moveTo>
                      <a:pt x="30624" y="1"/>
                    </a:moveTo>
                    <a:lnTo>
                      <a:pt x="1" y="30635"/>
                    </a:lnTo>
                    <a:lnTo>
                      <a:pt x="30624" y="61258"/>
                    </a:lnTo>
                    <a:lnTo>
                      <a:pt x="61258" y="30635"/>
                    </a:lnTo>
                    <a:lnTo>
                      <a:pt x="30624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8" name="Google Shape;2218;p9"/>
            <p:cNvGrpSpPr/>
            <p:nvPr/>
          </p:nvGrpSpPr>
          <p:grpSpPr>
            <a:xfrm rot="5400000">
              <a:off x="8289383" y="4271976"/>
              <a:ext cx="852419" cy="227102"/>
              <a:chOff x="4304700" y="1736650"/>
              <a:chExt cx="331900" cy="88425"/>
            </a:xfrm>
          </p:grpSpPr>
          <p:sp>
            <p:nvSpPr>
              <p:cNvPr id="2219" name="Google Shape;2219;p9"/>
              <p:cNvSpPr/>
              <p:nvPr/>
            </p:nvSpPr>
            <p:spPr>
              <a:xfrm>
                <a:off x="4304700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36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9"/>
              <p:cNvSpPr/>
              <p:nvPr/>
            </p:nvSpPr>
            <p:spPr>
              <a:xfrm>
                <a:off x="436542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48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9"/>
              <p:cNvSpPr/>
              <p:nvPr/>
            </p:nvSpPr>
            <p:spPr>
              <a:xfrm>
                <a:off x="4426425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8" y="3537"/>
                    </a:lnTo>
                    <a:lnTo>
                      <a:pt x="3537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9"/>
              <p:cNvSpPr/>
              <p:nvPr/>
            </p:nvSpPr>
            <p:spPr>
              <a:xfrm>
                <a:off x="4487150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7" y="3537"/>
                    </a:lnTo>
                    <a:lnTo>
                      <a:pt x="3549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9"/>
              <p:cNvSpPr/>
              <p:nvPr/>
            </p:nvSpPr>
            <p:spPr>
              <a:xfrm>
                <a:off x="454787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32" y="1"/>
                    </a:moveTo>
                    <a:lnTo>
                      <a:pt x="1" y="3120"/>
                    </a:lnTo>
                    <a:lnTo>
                      <a:pt x="429" y="3537"/>
                    </a:lnTo>
                    <a:lnTo>
                      <a:pt x="3549" y="417"/>
                    </a:lnTo>
                    <a:lnTo>
                      <a:pt x="313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4" name="Google Shape;2224;p9"/>
            <p:cNvGrpSpPr/>
            <p:nvPr/>
          </p:nvGrpSpPr>
          <p:grpSpPr>
            <a:xfrm>
              <a:off x="-160924" y="4092711"/>
              <a:ext cx="1594751" cy="1594218"/>
              <a:chOff x="495875" y="3348150"/>
              <a:chExt cx="898350" cy="898050"/>
            </a:xfrm>
          </p:grpSpPr>
          <p:sp>
            <p:nvSpPr>
              <p:cNvPr id="2225" name="Google Shape;2225;p9"/>
              <p:cNvSpPr/>
              <p:nvPr/>
            </p:nvSpPr>
            <p:spPr>
              <a:xfrm>
                <a:off x="495875" y="3348150"/>
                <a:ext cx="802525" cy="802525"/>
              </a:xfrm>
              <a:custGeom>
                <a:avLst/>
                <a:gdLst/>
                <a:ahLst/>
                <a:cxnLst/>
                <a:rect l="l" t="t" r="r" b="b"/>
                <a:pathLst>
                  <a:path w="32101" h="32101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8" y="32100"/>
                    </a:lnTo>
                    <a:lnTo>
                      <a:pt x="32100" y="418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9"/>
              <p:cNvSpPr/>
              <p:nvPr/>
            </p:nvSpPr>
            <p:spPr>
              <a:xfrm>
                <a:off x="543800" y="3395775"/>
                <a:ext cx="802500" cy="802800"/>
              </a:xfrm>
              <a:custGeom>
                <a:avLst/>
                <a:gdLst/>
                <a:ahLst/>
                <a:cxnLst/>
                <a:rect l="l" t="t" r="r" b="b"/>
                <a:pathLst>
                  <a:path w="32100" h="32112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7" y="32112"/>
                    </a:lnTo>
                    <a:lnTo>
                      <a:pt x="32100" y="430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9"/>
              <p:cNvSpPr/>
              <p:nvPr/>
            </p:nvSpPr>
            <p:spPr>
              <a:xfrm>
                <a:off x="591725" y="3443700"/>
                <a:ext cx="802500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32100" h="32100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7" y="32100"/>
                    </a:lnTo>
                    <a:lnTo>
                      <a:pt x="32100" y="418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8" name="Google Shape;2228;p9"/>
            <p:cNvGrpSpPr/>
            <p:nvPr/>
          </p:nvGrpSpPr>
          <p:grpSpPr>
            <a:xfrm>
              <a:off x="3774642" y="4092591"/>
              <a:ext cx="1594726" cy="1594443"/>
              <a:chOff x="4884525" y="1246125"/>
              <a:chExt cx="481325" cy="481225"/>
            </a:xfrm>
          </p:grpSpPr>
          <p:sp>
            <p:nvSpPr>
              <p:cNvPr id="2229" name="Google Shape;2229;p9"/>
              <p:cNvSpPr/>
              <p:nvPr/>
            </p:nvSpPr>
            <p:spPr>
              <a:xfrm>
                <a:off x="5087825" y="1457275"/>
                <a:ext cx="159875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5762" extrusionOk="0">
                    <a:moveTo>
                      <a:pt x="3191" y="1"/>
                    </a:moveTo>
                    <a:cubicBezTo>
                      <a:pt x="2412" y="1"/>
                      <a:pt x="1638" y="314"/>
                      <a:pt x="1072" y="936"/>
                    </a:cubicBezTo>
                    <a:cubicBezTo>
                      <a:pt x="1" y="2103"/>
                      <a:pt x="72" y="3925"/>
                      <a:pt x="1251" y="5008"/>
                    </a:cubicBezTo>
                    <a:cubicBezTo>
                      <a:pt x="1800" y="5513"/>
                      <a:pt x="2494" y="5761"/>
                      <a:pt x="3189" y="5761"/>
                    </a:cubicBezTo>
                    <a:cubicBezTo>
                      <a:pt x="3969" y="5761"/>
                      <a:pt x="4749" y="5447"/>
                      <a:pt x="5323" y="4830"/>
                    </a:cubicBezTo>
                    <a:cubicBezTo>
                      <a:pt x="6394" y="3651"/>
                      <a:pt x="6311" y="1829"/>
                      <a:pt x="5144" y="758"/>
                    </a:cubicBezTo>
                    <a:cubicBezTo>
                      <a:pt x="4587" y="252"/>
                      <a:pt x="3887" y="1"/>
                      <a:pt x="319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9"/>
              <p:cNvSpPr/>
              <p:nvPr/>
            </p:nvSpPr>
            <p:spPr>
              <a:xfrm>
                <a:off x="4954175" y="1331250"/>
                <a:ext cx="411675" cy="396100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5844" extrusionOk="0">
                    <a:moveTo>
                      <a:pt x="8546" y="2330"/>
                    </a:moveTo>
                    <a:cubicBezTo>
                      <a:pt x="9264" y="2330"/>
                      <a:pt x="9989" y="2468"/>
                      <a:pt x="10681" y="2751"/>
                    </a:cubicBezTo>
                    <a:cubicBezTo>
                      <a:pt x="12764" y="3620"/>
                      <a:pt x="14133" y="5656"/>
                      <a:pt x="14133" y="7918"/>
                    </a:cubicBezTo>
                    <a:cubicBezTo>
                      <a:pt x="14133" y="11002"/>
                      <a:pt x="11633" y="13514"/>
                      <a:pt x="8537" y="13514"/>
                    </a:cubicBezTo>
                    <a:cubicBezTo>
                      <a:pt x="6275" y="13514"/>
                      <a:pt x="4239" y="12145"/>
                      <a:pt x="3382" y="10061"/>
                    </a:cubicBezTo>
                    <a:cubicBezTo>
                      <a:pt x="2513" y="7966"/>
                      <a:pt x="2989" y="5572"/>
                      <a:pt x="4585" y="3965"/>
                    </a:cubicBezTo>
                    <a:cubicBezTo>
                      <a:pt x="5661" y="2896"/>
                      <a:pt x="7090" y="2330"/>
                      <a:pt x="8546" y="2330"/>
                    </a:cubicBezTo>
                    <a:close/>
                    <a:moveTo>
                      <a:pt x="8537" y="0"/>
                    </a:moveTo>
                    <a:cubicBezTo>
                      <a:pt x="5335" y="0"/>
                      <a:pt x="2453" y="1929"/>
                      <a:pt x="1227" y="4894"/>
                    </a:cubicBezTo>
                    <a:cubicBezTo>
                      <a:pt x="1" y="7847"/>
                      <a:pt x="679" y="11252"/>
                      <a:pt x="2941" y="13526"/>
                    </a:cubicBezTo>
                    <a:cubicBezTo>
                      <a:pt x="4455" y="15039"/>
                      <a:pt x="6479" y="15844"/>
                      <a:pt x="8541" y="15844"/>
                    </a:cubicBezTo>
                    <a:cubicBezTo>
                      <a:pt x="9562" y="15844"/>
                      <a:pt x="10592" y="15646"/>
                      <a:pt x="11574" y="15240"/>
                    </a:cubicBezTo>
                    <a:cubicBezTo>
                      <a:pt x="14526" y="14014"/>
                      <a:pt x="16467" y="11121"/>
                      <a:pt x="16467" y="7918"/>
                    </a:cubicBezTo>
                    <a:cubicBezTo>
                      <a:pt x="16467" y="3548"/>
                      <a:pt x="12919" y="0"/>
                      <a:pt x="8537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9"/>
              <p:cNvSpPr/>
              <p:nvPr/>
            </p:nvSpPr>
            <p:spPr>
              <a:xfrm>
                <a:off x="4884525" y="1246125"/>
                <a:ext cx="283100" cy="283075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11323" extrusionOk="0">
                    <a:moveTo>
                      <a:pt x="11323" y="0"/>
                    </a:moveTo>
                    <a:cubicBezTo>
                      <a:pt x="5073" y="12"/>
                      <a:pt x="12" y="5072"/>
                      <a:pt x="1" y="11323"/>
                    </a:cubicBezTo>
                    <a:lnTo>
                      <a:pt x="596" y="11323"/>
                    </a:lnTo>
                    <a:cubicBezTo>
                      <a:pt x="608" y="5406"/>
                      <a:pt x="5406" y="607"/>
                      <a:pt x="11323" y="595"/>
                    </a:cubicBezTo>
                    <a:lnTo>
                      <a:pt x="113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32" name="Google Shape;2232;p9"/>
          <p:cNvSpPr txBox="1">
            <a:spLocks noGrp="1"/>
          </p:cNvSpPr>
          <p:nvPr>
            <p:ph type="title"/>
          </p:nvPr>
        </p:nvSpPr>
        <p:spPr>
          <a:xfrm>
            <a:off x="963175" y="1423760"/>
            <a:ext cx="4045200" cy="6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33" name="Google Shape;2233;p9"/>
          <p:cNvSpPr txBox="1">
            <a:spLocks noGrp="1"/>
          </p:cNvSpPr>
          <p:nvPr>
            <p:ph type="subTitle" idx="1"/>
          </p:nvPr>
        </p:nvSpPr>
        <p:spPr>
          <a:xfrm>
            <a:off x="963175" y="2058650"/>
            <a:ext cx="35922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5" name="Google Shape;2235;p10"/>
          <p:cNvGrpSpPr/>
          <p:nvPr/>
        </p:nvGrpSpPr>
        <p:grpSpPr>
          <a:xfrm>
            <a:off x="-572915" y="-524337"/>
            <a:ext cx="9402059" cy="7317569"/>
            <a:chOff x="-572915" y="-524337"/>
            <a:chExt cx="9402059" cy="7317569"/>
          </a:xfrm>
        </p:grpSpPr>
        <p:grpSp>
          <p:nvGrpSpPr>
            <p:cNvPr id="2236" name="Google Shape;2236;p10"/>
            <p:cNvGrpSpPr/>
            <p:nvPr/>
          </p:nvGrpSpPr>
          <p:grpSpPr>
            <a:xfrm rot="5400000">
              <a:off x="8289383" y="4271976"/>
              <a:ext cx="852419" cy="227102"/>
              <a:chOff x="4304700" y="1736650"/>
              <a:chExt cx="331900" cy="88425"/>
            </a:xfrm>
          </p:grpSpPr>
          <p:sp>
            <p:nvSpPr>
              <p:cNvPr id="2237" name="Google Shape;2237;p10"/>
              <p:cNvSpPr/>
              <p:nvPr/>
            </p:nvSpPr>
            <p:spPr>
              <a:xfrm>
                <a:off x="4304700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36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0"/>
              <p:cNvSpPr/>
              <p:nvPr/>
            </p:nvSpPr>
            <p:spPr>
              <a:xfrm>
                <a:off x="436542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0" y="3120"/>
                    </a:lnTo>
                    <a:lnTo>
                      <a:pt x="417" y="3537"/>
                    </a:lnTo>
                    <a:lnTo>
                      <a:pt x="3548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0"/>
              <p:cNvSpPr/>
              <p:nvPr/>
            </p:nvSpPr>
            <p:spPr>
              <a:xfrm>
                <a:off x="4426425" y="1736650"/>
                <a:ext cx="884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8" y="3537"/>
                    </a:lnTo>
                    <a:lnTo>
                      <a:pt x="3537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10"/>
              <p:cNvSpPr/>
              <p:nvPr/>
            </p:nvSpPr>
            <p:spPr>
              <a:xfrm>
                <a:off x="4487150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20" y="1"/>
                    </a:moveTo>
                    <a:lnTo>
                      <a:pt x="1" y="3120"/>
                    </a:lnTo>
                    <a:lnTo>
                      <a:pt x="417" y="3537"/>
                    </a:lnTo>
                    <a:lnTo>
                      <a:pt x="3549" y="41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10"/>
              <p:cNvSpPr/>
              <p:nvPr/>
            </p:nvSpPr>
            <p:spPr>
              <a:xfrm>
                <a:off x="4547875" y="1736650"/>
                <a:ext cx="887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537" extrusionOk="0">
                    <a:moveTo>
                      <a:pt x="3132" y="1"/>
                    </a:moveTo>
                    <a:lnTo>
                      <a:pt x="1" y="3120"/>
                    </a:lnTo>
                    <a:lnTo>
                      <a:pt x="429" y="3537"/>
                    </a:lnTo>
                    <a:lnTo>
                      <a:pt x="3549" y="417"/>
                    </a:lnTo>
                    <a:lnTo>
                      <a:pt x="313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2" name="Google Shape;2242;p10"/>
            <p:cNvGrpSpPr/>
            <p:nvPr/>
          </p:nvGrpSpPr>
          <p:grpSpPr>
            <a:xfrm>
              <a:off x="173643" y="3733058"/>
              <a:ext cx="1305161" cy="1304938"/>
              <a:chOff x="4884525" y="1246125"/>
              <a:chExt cx="481325" cy="481225"/>
            </a:xfrm>
          </p:grpSpPr>
          <p:sp>
            <p:nvSpPr>
              <p:cNvPr id="2243" name="Google Shape;2243;p10"/>
              <p:cNvSpPr/>
              <p:nvPr/>
            </p:nvSpPr>
            <p:spPr>
              <a:xfrm>
                <a:off x="5087825" y="1457275"/>
                <a:ext cx="159875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5762" extrusionOk="0">
                    <a:moveTo>
                      <a:pt x="3191" y="1"/>
                    </a:moveTo>
                    <a:cubicBezTo>
                      <a:pt x="2412" y="1"/>
                      <a:pt x="1638" y="314"/>
                      <a:pt x="1072" y="936"/>
                    </a:cubicBezTo>
                    <a:cubicBezTo>
                      <a:pt x="1" y="2103"/>
                      <a:pt x="72" y="3925"/>
                      <a:pt x="1251" y="5008"/>
                    </a:cubicBezTo>
                    <a:cubicBezTo>
                      <a:pt x="1800" y="5513"/>
                      <a:pt x="2494" y="5761"/>
                      <a:pt x="3189" y="5761"/>
                    </a:cubicBezTo>
                    <a:cubicBezTo>
                      <a:pt x="3969" y="5761"/>
                      <a:pt x="4749" y="5447"/>
                      <a:pt x="5323" y="4830"/>
                    </a:cubicBezTo>
                    <a:cubicBezTo>
                      <a:pt x="6394" y="3651"/>
                      <a:pt x="6311" y="1829"/>
                      <a:pt x="5144" y="758"/>
                    </a:cubicBezTo>
                    <a:cubicBezTo>
                      <a:pt x="4587" y="252"/>
                      <a:pt x="3887" y="1"/>
                      <a:pt x="319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0"/>
              <p:cNvSpPr/>
              <p:nvPr/>
            </p:nvSpPr>
            <p:spPr>
              <a:xfrm>
                <a:off x="4954175" y="1331250"/>
                <a:ext cx="411675" cy="396100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5844" extrusionOk="0">
                    <a:moveTo>
                      <a:pt x="8546" y="2330"/>
                    </a:moveTo>
                    <a:cubicBezTo>
                      <a:pt x="9264" y="2330"/>
                      <a:pt x="9989" y="2468"/>
                      <a:pt x="10681" y="2751"/>
                    </a:cubicBezTo>
                    <a:cubicBezTo>
                      <a:pt x="12764" y="3620"/>
                      <a:pt x="14133" y="5656"/>
                      <a:pt x="14133" y="7918"/>
                    </a:cubicBezTo>
                    <a:cubicBezTo>
                      <a:pt x="14133" y="11002"/>
                      <a:pt x="11633" y="13514"/>
                      <a:pt x="8537" y="13514"/>
                    </a:cubicBezTo>
                    <a:cubicBezTo>
                      <a:pt x="6275" y="13514"/>
                      <a:pt x="4239" y="12145"/>
                      <a:pt x="3382" y="10061"/>
                    </a:cubicBezTo>
                    <a:cubicBezTo>
                      <a:pt x="2513" y="7966"/>
                      <a:pt x="2989" y="5572"/>
                      <a:pt x="4585" y="3965"/>
                    </a:cubicBezTo>
                    <a:cubicBezTo>
                      <a:pt x="5661" y="2896"/>
                      <a:pt x="7090" y="2330"/>
                      <a:pt x="8546" y="2330"/>
                    </a:cubicBezTo>
                    <a:close/>
                    <a:moveTo>
                      <a:pt x="8537" y="0"/>
                    </a:moveTo>
                    <a:cubicBezTo>
                      <a:pt x="5335" y="0"/>
                      <a:pt x="2453" y="1929"/>
                      <a:pt x="1227" y="4894"/>
                    </a:cubicBezTo>
                    <a:cubicBezTo>
                      <a:pt x="1" y="7847"/>
                      <a:pt x="679" y="11252"/>
                      <a:pt x="2941" y="13526"/>
                    </a:cubicBezTo>
                    <a:cubicBezTo>
                      <a:pt x="4455" y="15039"/>
                      <a:pt x="6479" y="15844"/>
                      <a:pt x="8541" y="15844"/>
                    </a:cubicBezTo>
                    <a:cubicBezTo>
                      <a:pt x="9562" y="15844"/>
                      <a:pt x="10592" y="15646"/>
                      <a:pt x="11574" y="15240"/>
                    </a:cubicBezTo>
                    <a:cubicBezTo>
                      <a:pt x="14526" y="14014"/>
                      <a:pt x="16467" y="11121"/>
                      <a:pt x="16467" y="7918"/>
                    </a:cubicBezTo>
                    <a:cubicBezTo>
                      <a:pt x="16467" y="3548"/>
                      <a:pt x="12919" y="0"/>
                      <a:pt x="8537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0"/>
              <p:cNvSpPr/>
              <p:nvPr/>
            </p:nvSpPr>
            <p:spPr>
              <a:xfrm>
                <a:off x="4884525" y="1246125"/>
                <a:ext cx="283100" cy="283075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11323" extrusionOk="0">
                    <a:moveTo>
                      <a:pt x="11323" y="0"/>
                    </a:moveTo>
                    <a:cubicBezTo>
                      <a:pt x="5073" y="12"/>
                      <a:pt x="12" y="5072"/>
                      <a:pt x="1" y="11323"/>
                    </a:cubicBezTo>
                    <a:lnTo>
                      <a:pt x="596" y="11323"/>
                    </a:lnTo>
                    <a:cubicBezTo>
                      <a:pt x="608" y="5406"/>
                      <a:pt x="5406" y="607"/>
                      <a:pt x="11323" y="595"/>
                    </a:cubicBezTo>
                    <a:lnTo>
                      <a:pt x="113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6" name="Google Shape;2246;p10"/>
            <p:cNvGrpSpPr/>
            <p:nvPr/>
          </p:nvGrpSpPr>
          <p:grpSpPr>
            <a:xfrm>
              <a:off x="7981679" y="444127"/>
              <a:ext cx="724338" cy="724977"/>
              <a:chOff x="606325" y="2521575"/>
              <a:chExt cx="339650" cy="339950"/>
            </a:xfrm>
          </p:grpSpPr>
          <p:sp>
            <p:nvSpPr>
              <p:cNvPr id="2247" name="Google Shape;2247;p10"/>
              <p:cNvSpPr/>
              <p:nvPr/>
            </p:nvSpPr>
            <p:spPr>
              <a:xfrm>
                <a:off x="606325" y="2780525"/>
                <a:ext cx="809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3240" extrusionOk="0">
                    <a:moveTo>
                      <a:pt x="3239" y="1"/>
                    </a:moveTo>
                    <a:lnTo>
                      <a:pt x="0" y="644"/>
                    </a:lnTo>
                    <a:lnTo>
                      <a:pt x="2584" y="3239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0"/>
              <p:cNvSpPr/>
              <p:nvPr/>
            </p:nvSpPr>
            <p:spPr>
              <a:xfrm>
                <a:off x="670900" y="2715650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0"/>
              <p:cNvSpPr/>
              <p:nvPr/>
            </p:nvSpPr>
            <p:spPr>
              <a:xfrm>
                <a:off x="735800" y="2651050"/>
                <a:ext cx="80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3240" extrusionOk="0">
                    <a:moveTo>
                      <a:pt x="3227" y="1"/>
                    </a:moveTo>
                    <a:lnTo>
                      <a:pt x="0" y="643"/>
                    </a:lnTo>
                    <a:lnTo>
                      <a:pt x="2584" y="3239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0"/>
              <p:cNvSpPr/>
              <p:nvPr/>
            </p:nvSpPr>
            <p:spPr>
              <a:xfrm>
                <a:off x="800375" y="2586450"/>
                <a:ext cx="81000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28" extrusionOk="0">
                    <a:moveTo>
                      <a:pt x="3239" y="1"/>
                    </a:moveTo>
                    <a:lnTo>
                      <a:pt x="1" y="644"/>
                    </a:lnTo>
                    <a:lnTo>
                      <a:pt x="2585" y="3227"/>
                    </a:lnTo>
                    <a:lnTo>
                      <a:pt x="3239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0"/>
              <p:cNvSpPr/>
              <p:nvPr/>
            </p:nvSpPr>
            <p:spPr>
              <a:xfrm>
                <a:off x="864975" y="2521575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3239" y="0"/>
                    </a:moveTo>
                    <a:lnTo>
                      <a:pt x="1" y="655"/>
                    </a:lnTo>
                    <a:lnTo>
                      <a:pt x="2596" y="3239"/>
                    </a:lnTo>
                    <a:lnTo>
                      <a:pt x="32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2" name="Google Shape;2252;p10"/>
            <p:cNvGrpSpPr/>
            <p:nvPr/>
          </p:nvGrpSpPr>
          <p:grpSpPr>
            <a:xfrm>
              <a:off x="-572915" y="-524337"/>
              <a:ext cx="2663069" cy="2662179"/>
              <a:chOff x="495875" y="3348150"/>
              <a:chExt cx="898350" cy="898050"/>
            </a:xfrm>
          </p:grpSpPr>
          <p:sp>
            <p:nvSpPr>
              <p:cNvPr id="2253" name="Google Shape;2253;p10"/>
              <p:cNvSpPr/>
              <p:nvPr/>
            </p:nvSpPr>
            <p:spPr>
              <a:xfrm>
                <a:off x="495875" y="3348150"/>
                <a:ext cx="802525" cy="802525"/>
              </a:xfrm>
              <a:custGeom>
                <a:avLst/>
                <a:gdLst/>
                <a:ahLst/>
                <a:cxnLst/>
                <a:rect l="l" t="t" r="r" b="b"/>
                <a:pathLst>
                  <a:path w="32101" h="32101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8" y="32100"/>
                    </a:lnTo>
                    <a:lnTo>
                      <a:pt x="32100" y="418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10"/>
              <p:cNvSpPr/>
              <p:nvPr/>
            </p:nvSpPr>
            <p:spPr>
              <a:xfrm>
                <a:off x="543800" y="3395775"/>
                <a:ext cx="802500" cy="802800"/>
              </a:xfrm>
              <a:custGeom>
                <a:avLst/>
                <a:gdLst/>
                <a:ahLst/>
                <a:cxnLst/>
                <a:rect l="l" t="t" r="r" b="b"/>
                <a:pathLst>
                  <a:path w="32100" h="32112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7" y="32112"/>
                    </a:lnTo>
                    <a:lnTo>
                      <a:pt x="32100" y="430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10"/>
              <p:cNvSpPr/>
              <p:nvPr/>
            </p:nvSpPr>
            <p:spPr>
              <a:xfrm>
                <a:off x="591725" y="3443700"/>
                <a:ext cx="802500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32100" h="32100" extrusionOk="0">
                    <a:moveTo>
                      <a:pt x="31683" y="1"/>
                    </a:moveTo>
                    <a:lnTo>
                      <a:pt x="1" y="31683"/>
                    </a:lnTo>
                    <a:lnTo>
                      <a:pt x="417" y="32100"/>
                    </a:lnTo>
                    <a:lnTo>
                      <a:pt x="32100" y="418"/>
                    </a:lnTo>
                    <a:lnTo>
                      <a:pt x="316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6" name="Google Shape;2256;p10"/>
            <p:cNvGrpSpPr/>
            <p:nvPr/>
          </p:nvGrpSpPr>
          <p:grpSpPr>
            <a:xfrm>
              <a:off x="5660575" y="4317219"/>
              <a:ext cx="2573240" cy="2476013"/>
              <a:chOff x="2740950" y="3974619"/>
              <a:chExt cx="2573240" cy="2476013"/>
            </a:xfrm>
          </p:grpSpPr>
          <p:sp>
            <p:nvSpPr>
              <p:cNvPr id="2257" name="Google Shape;2257;p10"/>
              <p:cNvSpPr/>
              <p:nvPr/>
            </p:nvSpPr>
            <p:spPr>
              <a:xfrm>
                <a:off x="2740950" y="3974619"/>
                <a:ext cx="2573240" cy="2476013"/>
              </a:xfrm>
              <a:custGeom>
                <a:avLst/>
                <a:gdLst/>
                <a:ahLst/>
                <a:cxnLst/>
                <a:rect l="l" t="t" r="r" b="b"/>
                <a:pathLst>
                  <a:path w="38815" h="37347" extrusionOk="0">
                    <a:moveTo>
                      <a:pt x="20146" y="722"/>
                    </a:moveTo>
                    <a:cubicBezTo>
                      <a:pt x="30052" y="734"/>
                      <a:pt x="38088" y="8759"/>
                      <a:pt x="38100" y="18677"/>
                    </a:cubicBezTo>
                    <a:cubicBezTo>
                      <a:pt x="38100" y="25928"/>
                      <a:pt x="33719" y="32476"/>
                      <a:pt x="27016" y="35251"/>
                    </a:cubicBezTo>
                    <a:cubicBezTo>
                      <a:pt x="24794" y="36174"/>
                      <a:pt x="22460" y="36622"/>
                      <a:pt x="20146" y="36622"/>
                    </a:cubicBezTo>
                    <a:cubicBezTo>
                      <a:pt x="15476" y="36622"/>
                      <a:pt x="10885" y="34796"/>
                      <a:pt x="7454" y="31357"/>
                    </a:cubicBezTo>
                    <a:cubicBezTo>
                      <a:pt x="2322" y="26226"/>
                      <a:pt x="786" y="18510"/>
                      <a:pt x="3560" y="11807"/>
                    </a:cubicBezTo>
                    <a:cubicBezTo>
                      <a:pt x="6334" y="5092"/>
                      <a:pt x="12883" y="722"/>
                      <a:pt x="20146" y="722"/>
                    </a:cubicBezTo>
                    <a:close/>
                    <a:moveTo>
                      <a:pt x="20143" y="1"/>
                    </a:moveTo>
                    <a:cubicBezTo>
                      <a:pt x="15284" y="1"/>
                      <a:pt x="10508" y="1898"/>
                      <a:pt x="6942" y="5473"/>
                    </a:cubicBezTo>
                    <a:cubicBezTo>
                      <a:pt x="1596" y="10807"/>
                      <a:pt x="0" y="18844"/>
                      <a:pt x="2893" y="25821"/>
                    </a:cubicBezTo>
                    <a:cubicBezTo>
                      <a:pt x="5787" y="32798"/>
                      <a:pt x="12597" y="37346"/>
                      <a:pt x="20146" y="37346"/>
                    </a:cubicBezTo>
                    <a:cubicBezTo>
                      <a:pt x="30456" y="37334"/>
                      <a:pt x="38803" y="28976"/>
                      <a:pt x="38815" y="18677"/>
                    </a:cubicBezTo>
                    <a:cubicBezTo>
                      <a:pt x="38815" y="11117"/>
                      <a:pt x="34266" y="4306"/>
                      <a:pt x="27289" y="1425"/>
                    </a:cubicBezTo>
                    <a:cubicBezTo>
                      <a:pt x="24978" y="466"/>
                      <a:pt x="22550" y="1"/>
                      <a:pt x="201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58" name="Google Shape;2258;p10"/>
              <p:cNvGrpSpPr/>
              <p:nvPr/>
            </p:nvGrpSpPr>
            <p:grpSpPr>
              <a:xfrm>
                <a:off x="3256986" y="4391993"/>
                <a:ext cx="1640337" cy="1641924"/>
                <a:chOff x="2733950" y="3682425"/>
                <a:chExt cx="618575" cy="619150"/>
              </a:xfrm>
            </p:grpSpPr>
            <p:sp>
              <p:nvSpPr>
                <p:cNvPr id="2259" name="Google Shape;2259;p10"/>
                <p:cNvSpPr/>
                <p:nvPr/>
              </p:nvSpPr>
              <p:spPr>
                <a:xfrm>
                  <a:off x="3337300" y="3996750"/>
                  <a:ext cx="149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596" y="322"/>
                      </a:lnTo>
                      <a:lnTo>
                        <a:pt x="596" y="179"/>
                      </a:lnTo>
                      <a:cubicBezTo>
                        <a:pt x="549" y="72"/>
                        <a:pt x="441" y="12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0" name="Google Shape;2260;p10"/>
                <p:cNvSpPr/>
                <p:nvPr/>
              </p:nvSpPr>
              <p:spPr>
                <a:xfrm>
                  <a:off x="32974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1" name="Google Shape;2261;p10"/>
                <p:cNvSpPr/>
                <p:nvPr/>
              </p:nvSpPr>
              <p:spPr>
                <a:xfrm>
                  <a:off x="32572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2" name="Google Shape;2262;p10"/>
                <p:cNvSpPr/>
                <p:nvPr/>
              </p:nvSpPr>
              <p:spPr>
                <a:xfrm>
                  <a:off x="325465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3" name="Google Shape;2263;p10"/>
                <p:cNvSpPr/>
                <p:nvPr/>
              </p:nvSpPr>
              <p:spPr>
                <a:xfrm>
                  <a:off x="32745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4" name="Google Shape;2264;p10"/>
                <p:cNvSpPr/>
                <p:nvPr/>
              </p:nvSpPr>
              <p:spPr>
                <a:xfrm>
                  <a:off x="3337300" y="3916975"/>
                  <a:ext cx="807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11" extrusionOk="0">
                      <a:moveTo>
                        <a:pt x="251" y="1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322" y="310"/>
                      </a:lnTo>
                      <a:cubicBezTo>
                        <a:pt x="310" y="203"/>
                        <a:pt x="275" y="108"/>
                        <a:pt x="25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5" name="Google Shape;2265;p10"/>
                <p:cNvSpPr/>
                <p:nvPr/>
              </p:nvSpPr>
              <p:spPr>
                <a:xfrm>
                  <a:off x="329742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0" y="1"/>
                      </a:moveTo>
                      <a:cubicBezTo>
                        <a:pt x="298" y="1"/>
                        <a:pt x="274" y="4"/>
                        <a:pt x="250" y="10"/>
                      </a:cubicBezTo>
                      <a:cubicBezTo>
                        <a:pt x="108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81" y="10"/>
                      </a:cubicBezTo>
                      <a:cubicBezTo>
                        <a:pt x="364" y="4"/>
                        <a:pt x="343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6" name="Google Shape;2266;p10"/>
                <p:cNvSpPr/>
                <p:nvPr/>
              </p:nvSpPr>
              <p:spPr>
                <a:xfrm>
                  <a:off x="32572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2" y="1"/>
                      </a:moveTo>
                      <a:cubicBezTo>
                        <a:pt x="107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7" name="Google Shape;2267;p10"/>
                <p:cNvSpPr/>
                <p:nvPr/>
              </p:nvSpPr>
              <p:spPr>
                <a:xfrm>
                  <a:off x="3294450" y="38768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15" y="548"/>
                      </a:cubicBezTo>
                      <a:cubicBezTo>
                        <a:pt x="280" y="614"/>
                        <a:pt x="361" y="643"/>
                        <a:pt x="440" y="643"/>
                      </a:cubicBezTo>
                      <a:cubicBezTo>
                        <a:pt x="605" y="643"/>
                        <a:pt x="762" y="515"/>
                        <a:pt x="762" y="322"/>
                      </a:cubicBezTo>
                      <a:cubicBezTo>
                        <a:pt x="762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8" name="Google Shape;2268;p10"/>
                <p:cNvSpPr/>
                <p:nvPr/>
              </p:nvSpPr>
              <p:spPr>
                <a:xfrm>
                  <a:off x="3254550" y="387680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9" name="Google Shape;2269;p10"/>
                <p:cNvSpPr/>
                <p:nvPr/>
              </p:nvSpPr>
              <p:spPr>
                <a:xfrm>
                  <a:off x="329742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10"/>
                <p:cNvSpPr/>
                <p:nvPr/>
              </p:nvSpPr>
              <p:spPr>
                <a:xfrm>
                  <a:off x="32745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10"/>
                <p:cNvSpPr/>
                <p:nvPr/>
              </p:nvSpPr>
              <p:spPr>
                <a:xfrm>
                  <a:off x="33147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2" y="548"/>
                      </a:cubicBezTo>
                      <a:cubicBezTo>
                        <a:pt x="268" y="613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2" name="Google Shape;2272;p10"/>
                <p:cNvSpPr/>
                <p:nvPr/>
              </p:nvSpPr>
              <p:spPr>
                <a:xfrm>
                  <a:off x="3274800" y="3856850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36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3"/>
                        <a:pt x="739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3" name="Google Shape;2273;p10"/>
                <p:cNvSpPr/>
                <p:nvPr/>
              </p:nvSpPr>
              <p:spPr>
                <a:xfrm>
                  <a:off x="3314400" y="3857450"/>
                  <a:ext cx="14300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608" extrusionOk="0">
                      <a:moveTo>
                        <a:pt x="310" y="0"/>
                      </a:moveTo>
                      <a:cubicBezTo>
                        <a:pt x="0" y="143"/>
                        <a:pt x="95" y="608"/>
                        <a:pt x="441" y="608"/>
                      </a:cubicBezTo>
                      <a:cubicBezTo>
                        <a:pt x="488" y="608"/>
                        <a:pt x="524" y="596"/>
                        <a:pt x="572" y="584"/>
                      </a:cubicBezTo>
                      <a:cubicBezTo>
                        <a:pt x="488" y="381"/>
                        <a:pt x="405" y="191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4" name="Google Shape;2274;p10"/>
                <p:cNvSpPr/>
                <p:nvPr/>
              </p:nvSpPr>
              <p:spPr>
                <a:xfrm>
                  <a:off x="32974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5" name="Google Shape;2275;p10"/>
                <p:cNvSpPr/>
                <p:nvPr/>
              </p:nvSpPr>
              <p:spPr>
                <a:xfrm>
                  <a:off x="32572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6" name="Google Shape;2276;p10"/>
                <p:cNvSpPr/>
                <p:nvPr/>
              </p:nvSpPr>
              <p:spPr>
                <a:xfrm>
                  <a:off x="3335825" y="3956775"/>
                  <a:ext cx="16100" cy="1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648" extrusionOk="0">
                      <a:moveTo>
                        <a:pt x="387" y="1"/>
                      </a:moveTo>
                      <a:cubicBezTo>
                        <a:pt x="260" y="1"/>
                        <a:pt x="135" y="74"/>
                        <a:pt x="84" y="207"/>
                      </a:cubicBezTo>
                      <a:cubicBezTo>
                        <a:pt x="0" y="409"/>
                        <a:pt x="155" y="635"/>
                        <a:pt x="381" y="647"/>
                      </a:cubicBezTo>
                      <a:cubicBezTo>
                        <a:pt x="489" y="647"/>
                        <a:pt x="584" y="599"/>
                        <a:pt x="643" y="516"/>
                      </a:cubicBezTo>
                      <a:cubicBezTo>
                        <a:pt x="631" y="361"/>
                        <a:pt x="619" y="230"/>
                        <a:pt x="608" y="87"/>
                      </a:cubicBezTo>
                      <a:cubicBezTo>
                        <a:pt x="544" y="28"/>
                        <a:pt x="46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7" name="Google Shape;2277;p10"/>
                <p:cNvSpPr/>
                <p:nvPr/>
              </p:nvSpPr>
              <p:spPr>
                <a:xfrm>
                  <a:off x="32947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8" name="Google Shape;2278;p10"/>
                <p:cNvSpPr/>
                <p:nvPr/>
              </p:nvSpPr>
              <p:spPr>
                <a:xfrm>
                  <a:off x="3254550" y="3956875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9" name="Google Shape;2279;p10"/>
                <p:cNvSpPr/>
                <p:nvPr/>
              </p:nvSpPr>
              <p:spPr>
                <a:xfrm>
                  <a:off x="3337600" y="3925025"/>
                  <a:ext cx="955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10" y="310"/>
                      </a:cubicBezTo>
                      <a:lnTo>
                        <a:pt x="382" y="310"/>
                      </a:lnTo>
                      <a:cubicBezTo>
                        <a:pt x="358" y="214"/>
                        <a:pt x="334" y="107"/>
                        <a:pt x="310" y="12"/>
                      </a:cubicBezTo>
                      <a:cubicBezTo>
                        <a:pt x="310" y="12"/>
                        <a:pt x="310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10"/>
                <p:cNvSpPr/>
                <p:nvPr/>
              </p:nvSpPr>
              <p:spPr>
                <a:xfrm>
                  <a:off x="329742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10"/>
                <p:cNvSpPr/>
                <p:nvPr/>
              </p:nvSpPr>
              <p:spPr>
                <a:xfrm>
                  <a:off x="32745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10"/>
                <p:cNvSpPr/>
                <p:nvPr/>
              </p:nvSpPr>
              <p:spPr>
                <a:xfrm>
                  <a:off x="33147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9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10"/>
                <p:cNvSpPr/>
                <p:nvPr/>
              </p:nvSpPr>
              <p:spPr>
                <a:xfrm>
                  <a:off x="3274800" y="3936925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0"/>
                      </a:moveTo>
                      <a:cubicBezTo>
                        <a:pt x="143" y="0"/>
                        <a:pt x="1" y="334"/>
                        <a:pt x="191" y="536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3"/>
                        <a:pt x="739" y="310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10"/>
                <p:cNvSpPr/>
                <p:nvPr/>
              </p:nvSpPr>
              <p:spPr>
                <a:xfrm>
                  <a:off x="331470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3" y="1"/>
                        <a:pt x="0" y="347"/>
                        <a:pt x="202" y="537"/>
                      </a:cubicBezTo>
                      <a:cubicBezTo>
                        <a:pt x="268" y="603"/>
                        <a:pt x="348" y="632"/>
                        <a:pt x="427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39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5" name="Google Shape;2285;p10"/>
                <p:cNvSpPr/>
                <p:nvPr/>
              </p:nvSpPr>
              <p:spPr>
                <a:xfrm>
                  <a:off x="3337300" y="4078900"/>
                  <a:ext cx="3000" cy="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39" extrusionOk="0">
                      <a:moveTo>
                        <a:pt x="120" y="1"/>
                      </a:moveTo>
                      <a:lnTo>
                        <a:pt x="120" y="1"/>
                      </a:lnTo>
                      <a:cubicBezTo>
                        <a:pt x="49" y="60"/>
                        <a:pt x="1" y="144"/>
                        <a:pt x="1" y="239"/>
                      </a:cubicBezTo>
                      <a:lnTo>
                        <a:pt x="49" y="239"/>
                      </a:lnTo>
                      <a:cubicBezTo>
                        <a:pt x="72" y="167"/>
                        <a:pt x="96" y="84"/>
                        <a:pt x="1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10"/>
                <p:cNvSpPr/>
                <p:nvPr/>
              </p:nvSpPr>
              <p:spPr>
                <a:xfrm>
                  <a:off x="329742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8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81" y="9"/>
                      </a:cubicBezTo>
                      <a:cubicBezTo>
                        <a:pt x="364" y="3"/>
                        <a:pt x="343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10"/>
                <p:cNvSpPr/>
                <p:nvPr/>
              </p:nvSpPr>
              <p:spPr>
                <a:xfrm>
                  <a:off x="32572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7" y="24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10"/>
                <p:cNvSpPr/>
                <p:nvPr/>
              </p:nvSpPr>
              <p:spPr>
                <a:xfrm>
                  <a:off x="3337600" y="4037100"/>
                  <a:ext cx="11650" cy="1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" h="637" extrusionOk="0">
                      <a:moveTo>
                        <a:pt x="311" y="1"/>
                      </a:moveTo>
                      <a:cubicBezTo>
                        <a:pt x="146" y="1"/>
                        <a:pt x="1" y="134"/>
                        <a:pt x="1" y="315"/>
                      </a:cubicBezTo>
                      <a:cubicBezTo>
                        <a:pt x="1" y="494"/>
                        <a:pt x="144" y="637"/>
                        <a:pt x="310" y="637"/>
                      </a:cubicBezTo>
                      <a:lnTo>
                        <a:pt x="370" y="637"/>
                      </a:lnTo>
                      <a:cubicBezTo>
                        <a:pt x="406" y="434"/>
                        <a:pt x="441" y="244"/>
                        <a:pt x="465" y="42"/>
                      </a:cubicBezTo>
                      <a:cubicBezTo>
                        <a:pt x="414" y="13"/>
                        <a:pt x="362" y="1"/>
                        <a:pt x="31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10"/>
                <p:cNvSpPr/>
                <p:nvPr/>
              </p:nvSpPr>
              <p:spPr>
                <a:xfrm>
                  <a:off x="329475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10"/>
                <p:cNvSpPr/>
                <p:nvPr/>
              </p:nvSpPr>
              <p:spPr>
                <a:xfrm>
                  <a:off x="3254550" y="4036925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10"/>
                <p:cNvSpPr/>
                <p:nvPr/>
              </p:nvSpPr>
              <p:spPr>
                <a:xfrm>
                  <a:off x="3337425" y="4004800"/>
                  <a:ext cx="15100" cy="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328" extrusionOk="0">
                      <a:moveTo>
                        <a:pt x="8" y="0"/>
                      </a:moveTo>
                      <a:cubicBezTo>
                        <a:pt x="1" y="204"/>
                        <a:pt x="158" y="328"/>
                        <a:pt x="322" y="328"/>
                      </a:cubicBezTo>
                      <a:cubicBezTo>
                        <a:pt x="427" y="328"/>
                        <a:pt x="534" y="278"/>
                        <a:pt x="603" y="167"/>
                      </a:cubicBezTo>
                      <a:lnTo>
                        <a:pt x="603" y="0"/>
                      </a:ln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10"/>
                <p:cNvSpPr/>
                <p:nvPr/>
              </p:nvSpPr>
              <p:spPr>
                <a:xfrm>
                  <a:off x="329742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501" y="311"/>
                        <a:pt x="643" y="168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10"/>
                <p:cNvSpPr/>
                <p:nvPr/>
              </p:nvSpPr>
              <p:spPr>
                <a:xfrm>
                  <a:off x="3274800" y="405687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191" y="548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10"/>
                <p:cNvSpPr/>
                <p:nvPr/>
              </p:nvSpPr>
              <p:spPr>
                <a:xfrm>
                  <a:off x="33147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8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10"/>
                <p:cNvSpPr/>
                <p:nvPr/>
              </p:nvSpPr>
              <p:spPr>
                <a:xfrm>
                  <a:off x="32745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10"/>
                <p:cNvSpPr/>
                <p:nvPr/>
              </p:nvSpPr>
              <p:spPr>
                <a:xfrm>
                  <a:off x="33147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8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10"/>
                <p:cNvSpPr/>
                <p:nvPr/>
              </p:nvSpPr>
              <p:spPr>
                <a:xfrm>
                  <a:off x="3297425" y="4157200"/>
                  <a:ext cx="747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0" extrusionOk="0">
                      <a:moveTo>
                        <a:pt x="250" y="0"/>
                      </a:moveTo>
                      <a:cubicBezTo>
                        <a:pt x="108" y="24"/>
                        <a:pt x="0" y="155"/>
                        <a:pt x="0" y="310"/>
                      </a:cubicBezTo>
                      <a:lnTo>
                        <a:pt x="96" y="310"/>
                      </a:lnTo>
                      <a:cubicBezTo>
                        <a:pt x="167" y="214"/>
                        <a:pt x="239" y="107"/>
                        <a:pt x="29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10"/>
                <p:cNvSpPr/>
                <p:nvPr/>
              </p:nvSpPr>
              <p:spPr>
                <a:xfrm>
                  <a:off x="32572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7" y="36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67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10"/>
                <p:cNvSpPr/>
                <p:nvPr/>
              </p:nvSpPr>
              <p:spPr>
                <a:xfrm>
                  <a:off x="3294525" y="4117300"/>
                  <a:ext cx="190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644" extrusionOk="0">
                      <a:moveTo>
                        <a:pt x="424" y="0"/>
                      </a:moveTo>
                      <a:cubicBezTo>
                        <a:pt x="147" y="0"/>
                        <a:pt x="1" y="338"/>
                        <a:pt x="200" y="548"/>
                      </a:cubicBezTo>
                      <a:cubicBezTo>
                        <a:pt x="265" y="614"/>
                        <a:pt x="347" y="643"/>
                        <a:pt x="428" y="643"/>
                      </a:cubicBezTo>
                      <a:cubicBezTo>
                        <a:pt x="596" y="643"/>
                        <a:pt x="759" y="515"/>
                        <a:pt x="759" y="322"/>
                      </a:cubicBezTo>
                      <a:cubicBezTo>
                        <a:pt x="759" y="143"/>
                        <a:pt x="617" y="1"/>
                        <a:pt x="438" y="1"/>
                      </a:cubicBezTo>
                      <a:cubicBezTo>
                        <a:pt x="433" y="0"/>
                        <a:pt x="428" y="0"/>
                        <a:pt x="42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10"/>
                <p:cNvSpPr/>
                <p:nvPr/>
              </p:nvSpPr>
              <p:spPr>
                <a:xfrm>
                  <a:off x="325465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10"/>
                <p:cNvSpPr/>
                <p:nvPr/>
              </p:nvSpPr>
              <p:spPr>
                <a:xfrm>
                  <a:off x="3337600" y="4084850"/>
                  <a:ext cx="925" cy="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85" extrusionOk="0">
                      <a:moveTo>
                        <a:pt x="1" y="1"/>
                      </a:moveTo>
                      <a:cubicBezTo>
                        <a:pt x="1" y="37"/>
                        <a:pt x="1" y="60"/>
                        <a:pt x="13" y="84"/>
                      </a:cubicBezTo>
                      <a:cubicBezTo>
                        <a:pt x="13" y="60"/>
                        <a:pt x="25" y="37"/>
                        <a:pt x="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10"/>
                <p:cNvSpPr/>
                <p:nvPr/>
              </p:nvSpPr>
              <p:spPr>
                <a:xfrm>
                  <a:off x="329742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501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10"/>
                <p:cNvSpPr/>
                <p:nvPr/>
              </p:nvSpPr>
              <p:spPr>
                <a:xfrm>
                  <a:off x="3274800" y="4136950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191" y="548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10"/>
                <p:cNvSpPr/>
                <p:nvPr/>
              </p:nvSpPr>
              <p:spPr>
                <a:xfrm>
                  <a:off x="32745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10"/>
                <p:cNvSpPr/>
                <p:nvPr/>
              </p:nvSpPr>
              <p:spPr>
                <a:xfrm>
                  <a:off x="3315275" y="4097050"/>
                  <a:ext cx="173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644" extrusionOk="0">
                      <a:moveTo>
                        <a:pt x="406" y="1"/>
                      </a:moveTo>
                      <a:cubicBezTo>
                        <a:pt x="1" y="25"/>
                        <a:pt x="1" y="608"/>
                        <a:pt x="406" y="644"/>
                      </a:cubicBezTo>
                      <a:cubicBezTo>
                        <a:pt x="441" y="632"/>
                        <a:pt x="489" y="632"/>
                        <a:pt x="525" y="620"/>
                      </a:cubicBezTo>
                      <a:cubicBezTo>
                        <a:pt x="584" y="465"/>
                        <a:pt x="644" y="322"/>
                        <a:pt x="691" y="180"/>
                      </a:cubicBezTo>
                      <a:cubicBezTo>
                        <a:pt x="644" y="72"/>
                        <a:pt x="525" y="1"/>
                        <a:pt x="40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10"/>
                <p:cNvSpPr/>
                <p:nvPr/>
              </p:nvSpPr>
              <p:spPr>
                <a:xfrm>
                  <a:off x="3254050" y="4197075"/>
                  <a:ext cx="178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596" extrusionOk="0">
                      <a:moveTo>
                        <a:pt x="436" y="0"/>
                      </a:moveTo>
                      <a:cubicBezTo>
                        <a:pt x="113" y="0"/>
                        <a:pt x="1" y="431"/>
                        <a:pt x="283" y="596"/>
                      </a:cubicBezTo>
                      <a:cubicBezTo>
                        <a:pt x="342" y="536"/>
                        <a:pt x="390" y="477"/>
                        <a:pt x="450" y="417"/>
                      </a:cubicBezTo>
                      <a:cubicBezTo>
                        <a:pt x="545" y="334"/>
                        <a:pt x="628" y="239"/>
                        <a:pt x="712" y="143"/>
                      </a:cubicBezTo>
                      <a:cubicBezTo>
                        <a:pt x="652" y="60"/>
                        <a:pt x="557" y="0"/>
                        <a:pt x="450" y="0"/>
                      </a:cubicBezTo>
                      <a:cubicBezTo>
                        <a:pt x="445" y="0"/>
                        <a:pt x="441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10"/>
                <p:cNvSpPr/>
                <p:nvPr/>
              </p:nvSpPr>
              <p:spPr>
                <a:xfrm>
                  <a:off x="3297425" y="4164925"/>
                  <a:ext cx="2400" cy="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120" extrusionOk="0">
                      <a:moveTo>
                        <a:pt x="0" y="1"/>
                      </a:moveTo>
                      <a:cubicBezTo>
                        <a:pt x="0" y="36"/>
                        <a:pt x="0" y="84"/>
                        <a:pt x="24" y="120"/>
                      </a:cubicBezTo>
                      <a:cubicBezTo>
                        <a:pt x="48" y="84"/>
                        <a:pt x="72" y="48"/>
                        <a:pt x="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10"/>
                <p:cNvSpPr/>
                <p:nvPr/>
              </p:nvSpPr>
              <p:spPr>
                <a:xfrm>
                  <a:off x="3277475" y="4177125"/>
                  <a:ext cx="1252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61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cubicBezTo>
                        <a:pt x="1" y="406"/>
                        <a:pt x="36" y="501"/>
                        <a:pt x="108" y="560"/>
                      </a:cubicBezTo>
                      <a:cubicBezTo>
                        <a:pt x="239" y="394"/>
                        <a:pt x="382" y="227"/>
                        <a:pt x="501" y="60"/>
                      </a:cubicBezTo>
                      <a:cubicBezTo>
                        <a:pt x="453" y="25"/>
                        <a:pt x="382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10"/>
                <p:cNvSpPr/>
                <p:nvPr/>
              </p:nvSpPr>
              <p:spPr>
                <a:xfrm>
                  <a:off x="321735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10"/>
                <p:cNvSpPr/>
                <p:nvPr/>
              </p:nvSpPr>
              <p:spPr>
                <a:xfrm>
                  <a:off x="31771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10"/>
                <p:cNvSpPr/>
                <p:nvPr/>
              </p:nvSpPr>
              <p:spPr>
                <a:xfrm>
                  <a:off x="3174500" y="37166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17" y="1"/>
                      </a:moveTo>
                      <a:cubicBezTo>
                        <a:pt x="131" y="13"/>
                        <a:pt x="0" y="358"/>
                        <a:pt x="214" y="549"/>
                      </a:cubicBezTo>
                      <a:cubicBezTo>
                        <a:pt x="280" y="614"/>
                        <a:pt x="359" y="643"/>
                        <a:pt x="437" y="643"/>
                      </a:cubicBezTo>
                      <a:cubicBezTo>
                        <a:pt x="598" y="643"/>
                        <a:pt x="750" y="516"/>
                        <a:pt x="750" y="322"/>
                      </a:cubicBezTo>
                      <a:cubicBezTo>
                        <a:pt x="750" y="263"/>
                        <a:pt x="738" y="203"/>
                        <a:pt x="703" y="156"/>
                      </a:cubicBezTo>
                      <a:cubicBezTo>
                        <a:pt x="607" y="96"/>
                        <a:pt x="524" y="48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10"/>
                <p:cNvSpPr/>
                <p:nvPr/>
              </p:nvSpPr>
              <p:spPr>
                <a:xfrm>
                  <a:off x="319442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3" name="Google Shape;2313;p10"/>
                <p:cNvSpPr/>
                <p:nvPr/>
              </p:nvSpPr>
              <p:spPr>
                <a:xfrm>
                  <a:off x="32173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4" name="Google Shape;2314;p10"/>
                <p:cNvSpPr/>
                <p:nvPr/>
              </p:nvSpPr>
              <p:spPr>
                <a:xfrm>
                  <a:off x="31771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5" name="Google Shape;2315;p10"/>
                <p:cNvSpPr/>
                <p:nvPr/>
              </p:nvSpPr>
              <p:spPr>
                <a:xfrm>
                  <a:off x="3214475" y="3796725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2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6" name="Google Shape;2316;p10"/>
                <p:cNvSpPr/>
                <p:nvPr/>
              </p:nvSpPr>
              <p:spPr>
                <a:xfrm>
                  <a:off x="3174575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7" name="Google Shape;2317;p10"/>
                <p:cNvSpPr/>
                <p:nvPr/>
              </p:nvSpPr>
              <p:spPr>
                <a:xfrm>
                  <a:off x="321735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8" name="Google Shape;2318;p10"/>
                <p:cNvSpPr/>
                <p:nvPr/>
              </p:nvSpPr>
              <p:spPr>
                <a:xfrm>
                  <a:off x="31944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9" name="Google Shape;2319;p10"/>
                <p:cNvSpPr/>
                <p:nvPr/>
              </p:nvSpPr>
              <p:spPr>
                <a:xfrm>
                  <a:off x="32346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0" name="Google Shape;2320;p10"/>
                <p:cNvSpPr/>
                <p:nvPr/>
              </p:nvSpPr>
              <p:spPr>
                <a:xfrm>
                  <a:off x="31944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1" name="Google Shape;2321;p10"/>
                <p:cNvSpPr/>
                <p:nvPr/>
              </p:nvSpPr>
              <p:spPr>
                <a:xfrm>
                  <a:off x="32346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2" name="Google Shape;2322;p10"/>
                <p:cNvSpPr/>
                <p:nvPr/>
              </p:nvSpPr>
              <p:spPr>
                <a:xfrm>
                  <a:off x="32173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1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32" y="155"/>
                        <a:pt x="536" y="25"/>
                        <a:pt x="38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3" name="Google Shape;2323;p10"/>
                <p:cNvSpPr/>
                <p:nvPr/>
              </p:nvSpPr>
              <p:spPr>
                <a:xfrm>
                  <a:off x="317717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3" y="1"/>
                      </a:moveTo>
                      <a:cubicBezTo>
                        <a:pt x="301" y="1"/>
                        <a:pt x="280" y="4"/>
                        <a:pt x="262" y="10"/>
                      </a:cubicBezTo>
                      <a:cubicBezTo>
                        <a:pt x="107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93" y="10"/>
                      </a:cubicBezTo>
                      <a:cubicBezTo>
                        <a:pt x="369" y="4"/>
                        <a:pt x="346" y="1"/>
                        <a:pt x="32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4" name="Google Shape;2324;p10"/>
                <p:cNvSpPr/>
                <p:nvPr/>
              </p:nvSpPr>
              <p:spPr>
                <a:xfrm>
                  <a:off x="32146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5" name="Google Shape;2325;p10"/>
                <p:cNvSpPr/>
                <p:nvPr/>
              </p:nvSpPr>
              <p:spPr>
                <a:xfrm>
                  <a:off x="317450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6" name="Google Shape;2326;p10"/>
                <p:cNvSpPr/>
                <p:nvPr/>
              </p:nvSpPr>
              <p:spPr>
                <a:xfrm>
                  <a:off x="325725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7" name="Google Shape;2327;p10"/>
                <p:cNvSpPr/>
                <p:nvPr/>
              </p:nvSpPr>
              <p:spPr>
                <a:xfrm>
                  <a:off x="321735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8" name="Google Shape;2328;p10"/>
                <p:cNvSpPr/>
                <p:nvPr/>
              </p:nvSpPr>
              <p:spPr>
                <a:xfrm>
                  <a:off x="31944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9" name="Google Shape;2329;p10"/>
                <p:cNvSpPr/>
                <p:nvPr/>
              </p:nvSpPr>
              <p:spPr>
                <a:xfrm>
                  <a:off x="32346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10"/>
                <p:cNvSpPr/>
                <p:nvPr/>
              </p:nvSpPr>
              <p:spPr>
                <a:xfrm>
                  <a:off x="319442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30" y="1"/>
                      </a:moveTo>
                      <a:cubicBezTo>
                        <a:pt x="144" y="1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10"/>
                <p:cNvSpPr/>
                <p:nvPr/>
              </p:nvSpPr>
              <p:spPr>
                <a:xfrm>
                  <a:off x="323462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3"/>
                        <a:pt x="750" y="310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10"/>
                <p:cNvSpPr/>
                <p:nvPr/>
              </p:nvSpPr>
              <p:spPr>
                <a:xfrm>
                  <a:off x="32173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10"/>
                <p:cNvSpPr/>
                <p:nvPr/>
              </p:nvSpPr>
              <p:spPr>
                <a:xfrm>
                  <a:off x="31771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10"/>
                <p:cNvSpPr/>
                <p:nvPr/>
              </p:nvSpPr>
              <p:spPr>
                <a:xfrm>
                  <a:off x="32146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10"/>
                <p:cNvSpPr/>
                <p:nvPr/>
              </p:nvSpPr>
              <p:spPr>
                <a:xfrm>
                  <a:off x="31745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10"/>
                <p:cNvSpPr/>
                <p:nvPr/>
              </p:nvSpPr>
              <p:spPr>
                <a:xfrm>
                  <a:off x="325725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10"/>
                <p:cNvSpPr/>
                <p:nvPr/>
              </p:nvSpPr>
              <p:spPr>
                <a:xfrm>
                  <a:off x="321735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10"/>
                <p:cNvSpPr/>
                <p:nvPr/>
              </p:nvSpPr>
              <p:spPr>
                <a:xfrm>
                  <a:off x="31944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10"/>
                <p:cNvSpPr/>
                <p:nvPr/>
              </p:nvSpPr>
              <p:spPr>
                <a:xfrm>
                  <a:off x="32346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0" name="Google Shape;2340;p10"/>
                <p:cNvSpPr/>
                <p:nvPr/>
              </p:nvSpPr>
              <p:spPr>
                <a:xfrm>
                  <a:off x="319442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30" y="0"/>
                      </a:moveTo>
                      <a:cubicBezTo>
                        <a:pt x="144" y="0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1" name="Google Shape;2341;p10"/>
                <p:cNvSpPr/>
                <p:nvPr/>
              </p:nvSpPr>
              <p:spPr>
                <a:xfrm>
                  <a:off x="323462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3" y="0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3"/>
                        <a:pt x="750" y="310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10"/>
                <p:cNvSpPr/>
                <p:nvPr/>
              </p:nvSpPr>
              <p:spPr>
                <a:xfrm>
                  <a:off x="32173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32" y="167"/>
                        <a:pt x="536" y="36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3" name="Google Shape;2343;p10"/>
                <p:cNvSpPr/>
                <p:nvPr/>
              </p:nvSpPr>
              <p:spPr>
                <a:xfrm>
                  <a:off x="317717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3" y="0"/>
                      </a:moveTo>
                      <a:cubicBezTo>
                        <a:pt x="301" y="0"/>
                        <a:pt x="280" y="3"/>
                        <a:pt x="262" y="9"/>
                      </a:cubicBezTo>
                      <a:cubicBezTo>
                        <a:pt x="107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93" y="9"/>
                      </a:cubicBezTo>
                      <a:cubicBezTo>
                        <a:pt x="369" y="3"/>
                        <a:pt x="346" y="0"/>
                        <a:pt x="3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2344;p10"/>
                <p:cNvSpPr/>
                <p:nvPr/>
              </p:nvSpPr>
              <p:spPr>
                <a:xfrm>
                  <a:off x="32146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10"/>
                <p:cNvSpPr/>
                <p:nvPr/>
              </p:nvSpPr>
              <p:spPr>
                <a:xfrm>
                  <a:off x="31745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10"/>
                <p:cNvSpPr/>
                <p:nvPr/>
              </p:nvSpPr>
              <p:spPr>
                <a:xfrm>
                  <a:off x="325725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8" y="202"/>
                        <a:pt x="173" y="304"/>
                        <a:pt x="326" y="304"/>
                      </a:cubicBezTo>
                      <a:cubicBezTo>
                        <a:pt x="479" y="304"/>
                        <a:pt x="631" y="202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10"/>
                <p:cNvSpPr/>
                <p:nvPr/>
              </p:nvSpPr>
              <p:spPr>
                <a:xfrm>
                  <a:off x="3217350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489" y="322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10"/>
                <p:cNvSpPr/>
                <p:nvPr/>
              </p:nvSpPr>
              <p:spPr>
                <a:xfrm>
                  <a:off x="31944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10"/>
                <p:cNvSpPr/>
                <p:nvPr/>
              </p:nvSpPr>
              <p:spPr>
                <a:xfrm>
                  <a:off x="32346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10"/>
                <p:cNvSpPr/>
                <p:nvPr/>
              </p:nvSpPr>
              <p:spPr>
                <a:xfrm>
                  <a:off x="319442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10"/>
                <p:cNvSpPr/>
                <p:nvPr/>
              </p:nvSpPr>
              <p:spPr>
                <a:xfrm>
                  <a:off x="323462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10"/>
                <p:cNvSpPr/>
                <p:nvPr/>
              </p:nvSpPr>
              <p:spPr>
                <a:xfrm>
                  <a:off x="32173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32" y="167"/>
                        <a:pt x="536" y="36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10"/>
                <p:cNvSpPr/>
                <p:nvPr/>
              </p:nvSpPr>
              <p:spPr>
                <a:xfrm>
                  <a:off x="3177175" y="4156975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3" y="0"/>
                      </a:moveTo>
                      <a:cubicBezTo>
                        <a:pt x="301" y="0"/>
                        <a:pt x="280" y="3"/>
                        <a:pt x="262" y="9"/>
                      </a:cubicBezTo>
                      <a:cubicBezTo>
                        <a:pt x="107" y="45"/>
                        <a:pt x="0" y="176"/>
                        <a:pt x="0" y="319"/>
                      </a:cubicBezTo>
                      <a:lnTo>
                        <a:pt x="643" y="319"/>
                      </a:lnTo>
                      <a:cubicBezTo>
                        <a:pt x="643" y="176"/>
                        <a:pt x="536" y="45"/>
                        <a:pt x="393" y="9"/>
                      </a:cubicBezTo>
                      <a:cubicBezTo>
                        <a:pt x="369" y="3"/>
                        <a:pt x="346" y="0"/>
                        <a:pt x="3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10"/>
                <p:cNvSpPr/>
                <p:nvPr/>
              </p:nvSpPr>
              <p:spPr>
                <a:xfrm>
                  <a:off x="3214675" y="41173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10"/>
                <p:cNvSpPr/>
                <p:nvPr/>
              </p:nvSpPr>
              <p:spPr>
                <a:xfrm>
                  <a:off x="317457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10"/>
                <p:cNvSpPr/>
                <p:nvPr/>
              </p:nvSpPr>
              <p:spPr>
                <a:xfrm>
                  <a:off x="3256950" y="4084850"/>
                  <a:ext cx="1682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350" extrusionOk="0">
                      <a:moveTo>
                        <a:pt x="12" y="1"/>
                      </a:moveTo>
                      <a:cubicBezTo>
                        <a:pt x="0" y="233"/>
                        <a:pt x="170" y="349"/>
                        <a:pt x="338" y="349"/>
                      </a:cubicBezTo>
                      <a:cubicBezTo>
                        <a:pt x="506" y="349"/>
                        <a:pt x="673" y="233"/>
                        <a:pt x="65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10"/>
                <p:cNvSpPr/>
                <p:nvPr/>
              </p:nvSpPr>
              <p:spPr>
                <a:xfrm>
                  <a:off x="321735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8" name="Google Shape;2358;p10"/>
                <p:cNvSpPr/>
                <p:nvPr/>
              </p:nvSpPr>
              <p:spPr>
                <a:xfrm>
                  <a:off x="31944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9" name="Google Shape;2359;p10"/>
                <p:cNvSpPr/>
                <p:nvPr/>
              </p:nvSpPr>
              <p:spPr>
                <a:xfrm>
                  <a:off x="32346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10"/>
                <p:cNvSpPr/>
                <p:nvPr/>
              </p:nvSpPr>
              <p:spPr>
                <a:xfrm>
                  <a:off x="31944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10"/>
                <p:cNvSpPr/>
                <p:nvPr/>
              </p:nvSpPr>
              <p:spPr>
                <a:xfrm>
                  <a:off x="32346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10"/>
                <p:cNvSpPr/>
                <p:nvPr/>
              </p:nvSpPr>
              <p:spPr>
                <a:xfrm>
                  <a:off x="3217350" y="4237250"/>
                  <a:ext cx="125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323" extrusionOk="0">
                      <a:moveTo>
                        <a:pt x="310" y="1"/>
                      </a:moveTo>
                      <a:cubicBezTo>
                        <a:pt x="132" y="1"/>
                        <a:pt x="1" y="144"/>
                        <a:pt x="1" y="322"/>
                      </a:cubicBezTo>
                      <a:lnTo>
                        <a:pt x="144" y="322"/>
                      </a:lnTo>
                      <a:cubicBezTo>
                        <a:pt x="263" y="227"/>
                        <a:pt x="382" y="144"/>
                        <a:pt x="501" y="60"/>
                      </a:cubicBezTo>
                      <a:cubicBezTo>
                        <a:pt x="441" y="13"/>
                        <a:pt x="382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10"/>
                <p:cNvSpPr/>
                <p:nvPr/>
              </p:nvSpPr>
              <p:spPr>
                <a:xfrm>
                  <a:off x="31771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43" y="322"/>
                      </a:lnTo>
                      <a:cubicBezTo>
                        <a:pt x="643" y="144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4" name="Google Shape;2364;p10"/>
                <p:cNvSpPr/>
                <p:nvPr/>
              </p:nvSpPr>
              <p:spPr>
                <a:xfrm>
                  <a:off x="32146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5" name="Google Shape;2365;p10"/>
                <p:cNvSpPr/>
                <p:nvPr/>
              </p:nvSpPr>
              <p:spPr>
                <a:xfrm>
                  <a:off x="317450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6" name="Google Shape;2366;p10"/>
                <p:cNvSpPr/>
                <p:nvPr/>
              </p:nvSpPr>
              <p:spPr>
                <a:xfrm>
                  <a:off x="325725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8" y="203"/>
                        <a:pt x="173" y="304"/>
                        <a:pt x="326" y="304"/>
                      </a:cubicBezTo>
                      <a:cubicBezTo>
                        <a:pt x="479" y="304"/>
                        <a:pt x="631" y="203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7" name="Google Shape;2367;p10"/>
                <p:cNvSpPr/>
                <p:nvPr/>
              </p:nvSpPr>
              <p:spPr>
                <a:xfrm>
                  <a:off x="321735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8" name="Google Shape;2368;p10"/>
                <p:cNvSpPr/>
                <p:nvPr/>
              </p:nvSpPr>
              <p:spPr>
                <a:xfrm>
                  <a:off x="3194425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9" name="Google Shape;2369;p10"/>
                <p:cNvSpPr/>
                <p:nvPr/>
              </p:nvSpPr>
              <p:spPr>
                <a:xfrm>
                  <a:off x="3237300" y="4217025"/>
                  <a:ext cx="14600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560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cubicBezTo>
                        <a:pt x="0" y="417"/>
                        <a:pt x="36" y="500"/>
                        <a:pt x="108" y="560"/>
                      </a:cubicBezTo>
                      <a:cubicBezTo>
                        <a:pt x="262" y="429"/>
                        <a:pt x="429" y="286"/>
                        <a:pt x="584" y="143"/>
                      </a:cubicBezTo>
                      <a:cubicBezTo>
                        <a:pt x="524" y="60"/>
                        <a:pt x="42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0" name="Google Shape;2370;p10"/>
                <p:cNvSpPr/>
                <p:nvPr/>
              </p:nvSpPr>
              <p:spPr>
                <a:xfrm>
                  <a:off x="31944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1" name="Google Shape;2371;p10"/>
                <p:cNvSpPr/>
                <p:nvPr/>
              </p:nvSpPr>
              <p:spPr>
                <a:xfrm>
                  <a:off x="32346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2" name="Google Shape;2372;p10"/>
                <p:cNvSpPr/>
                <p:nvPr/>
              </p:nvSpPr>
              <p:spPr>
                <a:xfrm>
                  <a:off x="3217350" y="4245300"/>
                  <a:ext cx="3900" cy="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96" extrusionOk="0">
                      <a:moveTo>
                        <a:pt x="1" y="0"/>
                      </a:moveTo>
                      <a:cubicBezTo>
                        <a:pt x="1" y="24"/>
                        <a:pt x="13" y="60"/>
                        <a:pt x="13" y="96"/>
                      </a:cubicBez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3" name="Google Shape;2373;p10"/>
                <p:cNvSpPr/>
                <p:nvPr/>
              </p:nvSpPr>
              <p:spPr>
                <a:xfrm>
                  <a:off x="31372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4" name="Google Shape;2374;p10"/>
                <p:cNvSpPr/>
                <p:nvPr/>
              </p:nvSpPr>
              <p:spPr>
                <a:xfrm>
                  <a:off x="309710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5" name="Google Shape;2375;p10"/>
                <p:cNvSpPr/>
                <p:nvPr/>
              </p:nvSpPr>
              <p:spPr>
                <a:xfrm>
                  <a:off x="3134600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7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6" name="Google Shape;2376;p10"/>
                <p:cNvSpPr/>
                <p:nvPr/>
              </p:nvSpPr>
              <p:spPr>
                <a:xfrm>
                  <a:off x="309442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50" y="0"/>
                      </a:moveTo>
                      <a:cubicBezTo>
                        <a:pt x="443" y="0"/>
                        <a:pt x="436" y="0"/>
                        <a:pt x="429" y="1"/>
                      </a:cubicBezTo>
                      <a:cubicBezTo>
                        <a:pt x="143" y="1"/>
                        <a:pt x="0" y="346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0" y="504"/>
                        <a:pt x="750" y="310"/>
                      </a:cubicBezTo>
                      <a:cubicBezTo>
                        <a:pt x="750" y="139"/>
                        <a:pt x="619" y="0"/>
                        <a:pt x="45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7" name="Google Shape;2377;p10"/>
                <p:cNvSpPr/>
                <p:nvPr/>
              </p:nvSpPr>
              <p:spPr>
                <a:xfrm>
                  <a:off x="311437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8" name="Google Shape;2378;p10"/>
                <p:cNvSpPr/>
                <p:nvPr/>
              </p:nvSpPr>
              <p:spPr>
                <a:xfrm>
                  <a:off x="31545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10"/>
                <p:cNvSpPr/>
                <p:nvPr/>
              </p:nvSpPr>
              <p:spPr>
                <a:xfrm>
                  <a:off x="3114375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10"/>
                <p:cNvSpPr/>
                <p:nvPr/>
              </p:nvSpPr>
              <p:spPr>
                <a:xfrm>
                  <a:off x="3157225" y="3703850"/>
                  <a:ext cx="14025" cy="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347" extrusionOk="0">
                      <a:moveTo>
                        <a:pt x="1" y="1"/>
                      </a:moveTo>
                      <a:lnTo>
                        <a:pt x="1" y="25"/>
                      </a:lnTo>
                      <a:cubicBezTo>
                        <a:pt x="1" y="203"/>
                        <a:pt x="143" y="346"/>
                        <a:pt x="322" y="346"/>
                      </a:cubicBezTo>
                      <a:cubicBezTo>
                        <a:pt x="405" y="346"/>
                        <a:pt x="501" y="310"/>
                        <a:pt x="560" y="239"/>
                      </a:cubicBezTo>
                      <a:cubicBezTo>
                        <a:pt x="370" y="156"/>
                        <a:pt x="191" y="84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10"/>
                <p:cNvSpPr/>
                <p:nvPr/>
              </p:nvSpPr>
              <p:spPr>
                <a:xfrm>
                  <a:off x="31372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10"/>
                <p:cNvSpPr/>
                <p:nvPr/>
              </p:nvSpPr>
              <p:spPr>
                <a:xfrm>
                  <a:off x="30971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10"/>
                <p:cNvSpPr/>
                <p:nvPr/>
              </p:nvSpPr>
              <p:spPr>
                <a:xfrm>
                  <a:off x="3134400" y="3796725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5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10"/>
                <p:cNvSpPr/>
                <p:nvPr/>
              </p:nvSpPr>
              <p:spPr>
                <a:xfrm>
                  <a:off x="3094425" y="37967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10"/>
                <p:cNvSpPr/>
                <p:nvPr/>
              </p:nvSpPr>
              <p:spPr>
                <a:xfrm>
                  <a:off x="31771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10"/>
                <p:cNvSpPr/>
                <p:nvPr/>
              </p:nvSpPr>
              <p:spPr>
                <a:xfrm>
                  <a:off x="31372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10"/>
                <p:cNvSpPr/>
                <p:nvPr/>
              </p:nvSpPr>
              <p:spPr>
                <a:xfrm>
                  <a:off x="311437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10"/>
                <p:cNvSpPr/>
                <p:nvPr/>
              </p:nvSpPr>
              <p:spPr>
                <a:xfrm>
                  <a:off x="315455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10"/>
                <p:cNvSpPr/>
                <p:nvPr/>
              </p:nvSpPr>
              <p:spPr>
                <a:xfrm>
                  <a:off x="311437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10"/>
                <p:cNvSpPr/>
                <p:nvPr/>
              </p:nvSpPr>
              <p:spPr>
                <a:xfrm>
                  <a:off x="315455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10"/>
                <p:cNvSpPr/>
                <p:nvPr/>
              </p:nvSpPr>
              <p:spPr>
                <a:xfrm>
                  <a:off x="3137275" y="3916750"/>
                  <a:ext cx="158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0" extrusionOk="0">
                      <a:moveTo>
                        <a:pt x="316" y="1"/>
                      </a:moveTo>
                      <a:cubicBezTo>
                        <a:pt x="296" y="1"/>
                        <a:pt x="275" y="4"/>
                        <a:pt x="251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32" y="319"/>
                      </a:lnTo>
                      <a:cubicBezTo>
                        <a:pt x="632" y="164"/>
                        <a:pt x="537" y="34"/>
                        <a:pt x="382" y="10"/>
                      </a:cubicBezTo>
                      <a:cubicBezTo>
                        <a:pt x="358" y="4"/>
                        <a:pt x="337" y="1"/>
                        <a:pt x="31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10"/>
                <p:cNvSpPr/>
                <p:nvPr/>
              </p:nvSpPr>
              <p:spPr>
                <a:xfrm>
                  <a:off x="309710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2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10"/>
                <p:cNvSpPr/>
                <p:nvPr/>
              </p:nvSpPr>
              <p:spPr>
                <a:xfrm>
                  <a:off x="3134300" y="38768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10"/>
                <p:cNvSpPr/>
                <p:nvPr/>
              </p:nvSpPr>
              <p:spPr>
                <a:xfrm>
                  <a:off x="30944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10"/>
                <p:cNvSpPr/>
                <p:nvPr/>
              </p:nvSpPr>
              <p:spPr>
                <a:xfrm>
                  <a:off x="31771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10"/>
                <p:cNvSpPr/>
                <p:nvPr/>
              </p:nvSpPr>
              <p:spPr>
                <a:xfrm>
                  <a:off x="31372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10"/>
                <p:cNvSpPr/>
                <p:nvPr/>
              </p:nvSpPr>
              <p:spPr>
                <a:xfrm>
                  <a:off x="311437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10"/>
                <p:cNvSpPr/>
                <p:nvPr/>
              </p:nvSpPr>
              <p:spPr>
                <a:xfrm>
                  <a:off x="315455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10"/>
                <p:cNvSpPr/>
                <p:nvPr/>
              </p:nvSpPr>
              <p:spPr>
                <a:xfrm>
                  <a:off x="3114375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2"/>
                      </a:cubicBezTo>
                      <a:cubicBezTo>
                        <a:pt x="143" y="2"/>
                        <a:pt x="0" y="347"/>
                        <a:pt x="203" y="537"/>
                      </a:cubicBezTo>
                      <a:cubicBezTo>
                        <a:pt x="268" y="603"/>
                        <a:pt x="349" y="632"/>
                        <a:pt x="428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40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10"/>
                <p:cNvSpPr/>
                <p:nvPr/>
              </p:nvSpPr>
              <p:spPr>
                <a:xfrm>
                  <a:off x="3154550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10"/>
                <p:cNvSpPr/>
                <p:nvPr/>
              </p:nvSpPr>
              <p:spPr>
                <a:xfrm>
                  <a:off x="31372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10"/>
                <p:cNvSpPr/>
                <p:nvPr/>
              </p:nvSpPr>
              <p:spPr>
                <a:xfrm>
                  <a:off x="30971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1" y="143"/>
                        <a:pt x="1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3" name="Google Shape;2403;p10"/>
                <p:cNvSpPr/>
                <p:nvPr/>
              </p:nvSpPr>
              <p:spPr>
                <a:xfrm>
                  <a:off x="31346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10"/>
                <p:cNvSpPr/>
                <p:nvPr/>
              </p:nvSpPr>
              <p:spPr>
                <a:xfrm>
                  <a:off x="30944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10"/>
                <p:cNvSpPr/>
                <p:nvPr/>
              </p:nvSpPr>
              <p:spPr>
                <a:xfrm>
                  <a:off x="31771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10"/>
                <p:cNvSpPr/>
                <p:nvPr/>
              </p:nvSpPr>
              <p:spPr>
                <a:xfrm>
                  <a:off x="31372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10"/>
                <p:cNvSpPr/>
                <p:nvPr/>
              </p:nvSpPr>
              <p:spPr>
                <a:xfrm>
                  <a:off x="311437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10"/>
                <p:cNvSpPr/>
                <p:nvPr/>
              </p:nvSpPr>
              <p:spPr>
                <a:xfrm>
                  <a:off x="315455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10"/>
                <p:cNvSpPr/>
                <p:nvPr/>
              </p:nvSpPr>
              <p:spPr>
                <a:xfrm>
                  <a:off x="3114375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49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3" y="1"/>
                        <a:pt x="0" y="347"/>
                        <a:pt x="203" y="537"/>
                      </a:cubicBezTo>
                      <a:cubicBezTo>
                        <a:pt x="268" y="603"/>
                        <a:pt x="349" y="632"/>
                        <a:pt x="428" y="632"/>
                      </a:cubicBezTo>
                      <a:cubicBezTo>
                        <a:pt x="592" y="632"/>
                        <a:pt x="750" y="504"/>
                        <a:pt x="750" y="311"/>
                      </a:cubicBezTo>
                      <a:cubicBezTo>
                        <a:pt x="750" y="139"/>
                        <a:pt x="618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10"/>
                <p:cNvSpPr/>
                <p:nvPr/>
              </p:nvSpPr>
              <p:spPr>
                <a:xfrm>
                  <a:off x="3154550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3" y="0"/>
                        <a:pt x="0" y="334"/>
                        <a:pt x="203" y="536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10"/>
                <p:cNvSpPr/>
                <p:nvPr/>
              </p:nvSpPr>
              <p:spPr>
                <a:xfrm>
                  <a:off x="3137275" y="4076900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6" y="0"/>
                        <a:pt x="275" y="3"/>
                        <a:pt x="251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32" y="319"/>
                      </a:lnTo>
                      <a:cubicBezTo>
                        <a:pt x="632" y="164"/>
                        <a:pt x="537" y="33"/>
                        <a:pt x="382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10"/>
                <p:cNvSpPr/>
                <p:nvPr/>
              </p:nvSpPr>
              <p:spPr>
                <a:xfrm>
                  <a:off x="309710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3" name="Google Shape;2413;p10"/>
                <p:cNvSpPr/>
                <p:nvPr/>
              </p:nvSpPr>
              <p:spPr>
                <a:xfrm>
                  <a:off x="31346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4" name="Google Shape;2414;p10"/>
                <p:cNvSpPr/>
                <p:nvPr/>
              </p:nvSpPr>
              <p:spPr>
                <a:xfrm>
                  <a:off x="30944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5" name="Google Shape;2415;p10"/>
                <p:cNvSpPr/>
                <p:nvPr/>
              </p:nvSpPr>
              <p:spPr>
                <a:xfrm>
                  <a:off x="3177175" y="400480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4"/>
                        <a:pt x="161" y="322"/>
                        <a:pt x="322" y="322"/>
                      </a:cubicBezTo>
                      <a:cubicBezTo>
                        <a:pt x="483" y="322"/>
                        <a:pt x="643" y="214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6" name="Google Shape;2416;p10"/>
                <p:cNvSpPr/>
                <p:nvPr/>
              </p:nvSpPr>
              <p:spPr>
                <a:xfrm>
                  <a:off x="313727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489" y="311"/>
                        <a:pt x="632" y="168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7" name="Google Shape;2417;p10"/>
                <p:cNvSpPr/>
                <p:nvPr/>
              </p:nvSpPr>
              <p:spPr>
                <a:xfrm>
                  <a:off x="311467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17" y="1"/>
                      </a:moveTo>
                      <a:cubicBezTo>
                        <a:pt x="131" y="1"/>
                        <a:pt x="0" y="346"/>
                        <a:pt x="191" y="548"/>
                      </a:cubicBezTo>
                      <a:cubicBezTo>
                        <a:pt x="257" y="614"/>
                        <a:pt x="338" y="644"/>
                        <a:pt x="417" y="644"/>
                      </a:cubicBezTo>
                      <a:cubicBezTo>
                        <a:pt x="581" y="644"/>
                        <a:pt x="738" y="519"/>
                        <a:pt x="738" y="334"/>
                      </a:cubicBezTo>
                      <a:cubicBezTo>
                        <a:pt x="750" y="144"/>
                        <a:pt x="595" y="1"/>
                        <a:pt x="41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8" name="Google Shape;2418;p10"/>
                <p:cNvSpPr/>
                <p:nvPr/>
              </p:nvSpPr>
              <p:spPr>
                <a:xfrm>
                  <a:off x="31545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9" name="Google Shape;2419;p10"/>
                <p:cNvSpPr/>
                <p:nvPr/>
              </p:nvSpPr>
              <p:spPr>
                <a:xfrm>
                  <a:off x="311437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0" name="Google Shape;2420;p10"/>
                <p:cNvSpPr/>
                <p:nvPr/>
              </p:nvSpPr>
              <p:spPr>
                <a:xfrm>
                  <a:off x="315455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1" name="Google Shape;2421;p10"/>
                <p:cNvSpPr/>
                <p:nvPr/>
              </p:nvSpPr>
              <p:spPr>
                <a:xfrm>
                  <a:off x="3137275" y="4157200"/>
                  <a:ext cx="158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32" y="310"/>
                      </a:lnTo>
                      <a:cubicBezTo>
                        <a:pt x="632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2" name="Google Shape;2422;p10"/>
                <p:cNvSpPr/>
                <p:nvPr/>
              </p:nvSpPr>
              <p:spPr>
                <a:xfrm>
                  <a:off x="309710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2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3" y="310"/>
                      </a:lnTo>
                      <a:cubicBezTo>
                        <a:pt x="643" y="167"/>
                        <a:pt x="536" y="36"/>
                        <a:pt x="3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3" name="Google Shape;2423;p10"/>
                <p:cNvSpPr/>
                <p:nvPr/>
              </p:nvSpPr>
              <p:spPr>
                <a:xfrm>
                  <a:off x="3134400" y="4117300"/>
                  <a:ext cx="18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4" extrusionOk="0">
                      <a:moveTo>
                        <a:pt x="423" y="0"/>
                      </a:moveTo>
                      <a:cubicBezTo>
                        <a:pt x="146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5" y="643"/>
                      </a:cubicBezTo>
                      <a:cubicBezTo>
                        <a:pt x="590" y="643"/>
                        <a:pt x="751" y="515"/>
                        <a:pt x="759" y="322"/>
                      </a:cubicBezTo>
                      <a:cubicBezTo>
                        <a:pt x="759" y="143"/>
                        <a:pt x="604" y="1"/>
                        <a:pt x="437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4" name="Google Shape;2424;p10"/>
                <p:cNvSpPr/>
                <p:nvPr/>
              </p:nvSpPr>
              <p:spPr>
                <a:xfrm>
                  <a:off x="3094425" y="41173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5" name="Google Shape;2425;p10"/>
                <p:cNvSpPr/>
                <p:nvPr/>
              </p:nvSpPr>
              <p:spPr>
                <a:xfrm>
                  <a:off x="31771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6" name="Google Shape;2426;p10"/>
                <p:cNvSpPr/>
                <p:nvPr/>
              </p:nvSpPr>
              <p:spPr>
                <a:xfrm>
                  <a:off x="31372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7" name="Google Shape;2427;p10"/>
                <p:cNvSpPr/>
                <p:nvPr/>
              </p:nvSpPr>
              <p:spPr>
                <a:xfrm>
                  <a:off x="311437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8" name="Google Shape;2428;p10"/>
                <p:cNvSpPr/>
                <p:nvPr/>
              </p:nvSpPr>
              <p:spPr>
                <a:xfrm>
                  <a:off x="31545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9" name="Google Shape;2429;p10"/>
                <p:cNvSpPr/>
                <p:nvPr/>
              </p:nvSpPr>
              <p:spPr>
                <a:xfrm>
                  <a:off x="311437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2" y="644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0" name="Google Shape;2430;p10"/>
                <p:cNvSpPr/>
                <p:nvPr/>
              </p:nvSpPr>
              <p:spPr>
                <a:xfrm>
                  <a:off x="315455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1" name="Google Shape;2431;p10"/>
                <p:cNvSpPr/>
                <p:nvPr/>
              </p:nvSpPr>
              <p:spPr>
                <a:xfrm>
                  <a:off x="31372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32" y="144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2" name="Google Shape;2432;p10"/>
                <p:cNvSpPr/>
                <p:nvPr/>
              </p:nvSpPr>
              <p:spPr>
                <a:xfrm>
                  <a:off x="3097100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1" y="144"/>
                        <a:pt x="1" y="322"/>
                      </a:cubicBezTo>
                      <a:lnTo>
                        <a:pt x="643" y="322"/>
                      </a:lnTo>
                      <a:cubicBezTo>
                        <a:pt x="643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3" name="Google Shape;2433;p10"/>
                <p:cNvSpPr/>
                <p:nvPr/>
              </p:nvSpPr>
              <p:spPr>
                <a:xfrm>
                  <a:off x="3134300" y="41970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1" y="643"/>
                      </a:cubicBezTo>
                      <a:cubicBezTo>
                        <a:pt x="600" y="643"/>
                        <a:pt x="763" y="515"/>
                        <a:pt x="763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4" name="Google Shape;2434;p10"/>
                <p:cNvSpPr/>
                <p:nvPr/>
              </p:nvSpPr>
              <p:spPr>
                <a:xfrm>
                  <a:off x="309442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5" name="Google Shape;2435;p10"/>
                <p:cNvSpPr/>
                <p:nvPr/>
              </p:nvSpPr>
              <p:spPr>
                <a:xfrm>
                  <a:off x="31771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3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6" name="Google Shape;2436;p10"/>
                <p:cNvSpPr/>
                <p:nvPr/>
              </p:nvSpPr>
              <p:spPr>
                <a:xfrm>
                  <a:off x="31372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489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7" name="Google Shape;2437;p10"/>
                <p:cNvSpPr/>
                <p:nvPr/>
              </p:nvSpPr>
              <p:spPr>
                <a:xfrm>
                  <a:off x="3114375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8" name="Google Shape;2438;p10"/>
                <p:cNvSpPr/>
                <p:nvPr/>
              </p:nvSpPr>
              <p:spPr>
                <a:xfrm>
                  <a:off x="315455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9" name="Google Shape;2439;p10"/>
                <p:cNvSpPr/>
                <p:nvPr/>
              </p:nvSpPr>
              <p:spPr>
                <a:xfrm>
                  <a:off x="311437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0" name="Google Shape;2440;p10"/>
                <p:cNvSpPr/>
                <p:nvPr/>
              </p:nvSpPr>
              <p:spPr>
                <a:xfrm>
                  <a:off x="315455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1" name="Google Shape;2441;p10"/>
                <p:cNvSpPr/>
                <p:nvPr/>
              </p:nvSpPr>
              <p:spPr>
                <a:xfrm>
                  <a:off x="3137275" y="4277150"/>
                  <a:ext cx="14925" cy="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394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cubicBezTo>
                        <a:pt x="1" y="346"/>
                        <a:pt x="1" y="369"/>
                        <a:pt x="1" y="393"/>
                      </a:cubicBezTo>
                      <a:cubicBezTo>
                        <a:pt x="203" y="322"/>
                        <a:pt x="406" y="250"/>
                        <a:pt x="596" y="179"/>
                      </a:cubicBezTo>
                      <a:cubicBezTo>
                        <a:pt x="549" y="72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2" name="Google Shape;2442;p10"/>
                <p:cNvSpPr/>
                <p:nvPr/>
              </p:nvSpPr>
              <p:spPr>
                <a:xfrm>
                  <a:off x="3094425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3" name="Google Shape;2443;p10"/>
                <p:cNvSpPr/>
                <p:nvPr/>
              </p:nvSpPr>
              <p:spPr>
                <a:xfrm>
                  <a:off x="3177175" y="4245300"/>
                  <a:ext cx="161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3" extrusionOk="0">
                      <a:moveTo>
                        <a:pt x="0" y="0"/>
                      </a:moveTo>
                      <a:cubicBezTo>
                        <a:pt x="0" y="209"/>
                        <a:pt x="161" y="313"/>
                        <a:pt x="322" y="313"/>
                      </a:cubicBezTo>
                      <a:cubicBezTo>
                        <a:pt x="483" y="313"/>
                        <a:pt x="643" y="209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4" name="Google Shape;2444;p10"/>
                <p:cNvSpPr/>
                <p:nvPr/>
              </p:nvSpPr>
              <p:spPr>
                <a:xfrm>
                  <a:off x="3137275" y="42453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22" y="310"/>
                      </a:cubicBezTo>
                      <a:cubicBezTo>
                        <a:pt x="489" y="310"/>
                        <a:pt x="644" y="167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5" name="Google Shape;2445;p10"/>
                <p:cNvSpPr/>
                <p:nvPr/>
              </p:nvSpPr>
              <p:spPr>
                <a:xfrm>
                  <a:off x="311437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6" name="Google Shape;2446;p10"/>
                <p:cNvSpPr/>
                <p:nvPr/>
              </p:nvSpPr>
              <p:spPr>
                <a:xfrm>
                  <a:off x="315455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7" name="Google Shape;2447;p10"/>
                <p:cNvSpPr/>
                <p:nvPr/>
              </p:nvSpPr>
              <p:spPr>
                <a:xfrm>
                  <a:off x="3057225" y="3682425"/>
                  <a:ext cx="1610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84" extrusionOk="0">
                      <a:moveTo>
                        <a:pt x="12" y="1"/>
                      </a:moveTo>
                      <a:cubicBezTo>
                        <a:pt x="0" y="24"/>
                        <a:pt x="0" y="48"/>
                        <a:pt x="0" y="84"/>
                      </a:cubicBezTo>
                      <a:lnTo>
                        <a:pt x="643" y="84"/>
                      </a:lnTo>
                      <a:cubicBezTo>
                        <a:pt x="643" y="72"/>
                        <a:pt x="643" y="60"/>
                        <a:pt x="643" y="48"/>
                      </a:cubicBezTo>
                      <a:cubicBezTo>
                        <a:pt x="429" y="24"/>
                        <a:pt x="214" y="13"/>
                        <a:pt x="1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8" name="Google Shape;2448;p10"/>
                <p:cNvSpPr/>
                <p:nvPr/>
              </p:nvSpPr>
              <p:spPr>
                <a:xfrm>
                  <a:off x="3017025" y="3682425"/>
                  <a:ext cx="1610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84" extrusionOk="0">
                      <a:moveTo>
                        <a:pt x="632" y="1"/>
                      </a:moveTo>
                      <a:cubicBezTo>
                        <a:pt x="525" y="1"/>
                        <a:pt x="429" y="1"/>
                        <a:pt x="322" y="13"/>
                      </a:cubicBezTo>
                      <a:cubicBezTo>
                        <a:pt x="215" y="13"/>
                        <a:pt x="108" y="24"/>
                        <a:pt x="1" y="36"/>
                      </a:cubicBezTo>
                      <a:cubicBezTo>
                        <a:pt x="1" y="48"/>
                        <a:pt x="1" y="60"/>
                        <a:pt x="1" y="84"/>
                      </a:cubicBezTo>
                      <a:lnTo>
                        <a:pt x="644" y="84"/>
                      </a:lnTo>
                      <a:cubicBezTo>
                        <a:pt x="644" y="48"/>
                        <a:pt x="632" y="24"/>
                        <a:pt x="6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9" name="Google Shape;2449;p10"/>
                <p:cNvSpPr/>
                <p:nvPr/>
              </p:nvSpPr>
              <p:spPr>
                <a:xfrm>
                  <a:off x="305722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0" name="Google Shape;2450;p10"/>
                <p:cNvSpPr/>
                <p:nvPr/>
              </p:nvSpPr>
              <p:spPr>
                <a:xfrm>
                  <a:off x="3017025" y="37565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1" name="Google Shape;2451;p10"/>
                <p:cNvSpPr/>
                <p:nvPr/>
              </p:nvSpPr>
              <p:spPr>
                <a:xfrm>
                  <a:off x="3054525" y="3716650"/>
                  <a:ext cx="185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32" extrusionOk="0">
                      <a:moveTo>
                        <a:pt x="430" y="1"/>
                      </a:moveTo>
                      <a:cubicBezTo>
                        <a:pt x="144" y="1"/>
                        <a:pt x="1" y="334"/>
                        <a:pt x="191" y="537"/>
                      </a:cubicBezTo>
                      <a:cubicBezTo>
                        <a:pt x="257" y="602"/>
                        <a:pt x="338" y="631"/>
                        <a:pt x="416" y="631"/>
                      </a:cubicBezTo>
                      <a:cubicBezTo>
                        <a:pt x="581" y="631"/>
                        <a:pt x="739" y="504"/>
                        <a:pt x="739" y="310"/>
                      </a:cubicBezTo>
                      <a:cubicBezTo>
                        <a:pt x="739" y="144"/>
                        <a:pt x="596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2" name="Google Shape;2452;p10"/>
                <p:cNvSpPr/>
                <p:nvPr/>
              </p:nvSpPr>
              <p:spPr>
                <a:xfrm>
                  <a:off x="3014350" y="3716650"/>
                  <a:ext cx="184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32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37"/>
                      </a:cubicBezTo>
                      <a:cubicBezTo>
                        <a:pt x="257" y="602"/>
                        <a:pt x="337" y="631"/>
                        <a:pt x="416" y="631"/>
                      </a:cubicBezTo>
                      <a:cubicBezTo>
                        <a:pt x="581" y="631"/>
                        <a:pt x="739" y="504"/>
                        <a:pt x="739" y="310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3" name="Google Shape;2453;p10"/>
                <p:cNvSpPr/>
                <p:nvPr/>
              </p:nvSpPr>
              <p:spPr>
                <a:xfrm>
                  <a:off x="3097700" y="3686900"/>
                  <a:ext cx="13425" cy="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227" extrusionOk="0">
                      <a:moveTo>
                        <a:pt x="0" y="0"/>
                      </a:moveTo>
                      <a:cubicBezTo>
                        <a:pt x="48" y="131"/>
                        <a:pt x="167" y="226"/>
                        <a:pt x="298" y="226"/>
                      </a:cubicBezTo>
                      <a:cubicBezTo>
                        <a:pt x="393" y="226"/>
                        <a:pt x="477" y="179"/>
                        <a:pt x="536" y="107"/>
                      </a:cubicBezTo>
                      <a:cubicBezTo>
                        <a:pt x="465" y="95"/>
                        <a:pt x="381" y="72"/>
                        <a:pt x="298" y="60"/>
                      </a:cubicBezTo>
                      <a:cubicBezTo>
                        <a:pt x="215" y="36"/>
                        <a:pt x="96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4" name="Google Shape;2454;p10"/>
                <p:cNvSpPr/>
                <p:nvPr/>
              </p:nvSpPr>
              <p:spPr>
                <a:xfrm>
                  <a:off x="3057225" y="368450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168"/>
                        <a:pt x="143" y="311"/>
                        <a:pt x="322" y="322"/>
                      </a:cubicBezTo>
                      <a:cubicBezTo>
                        <a:pt x="500" y="322"/>
                        <a:pt x="643" y="180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5" name="Google Shape;2455;p10"/>
                <p:cNvSpPr/>
                <p:nvPr/>
              </p:nvSpPr>
              <p:spPr>
                <a:xfrm>
                  <a:off x="303430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6" name="Google Shape;2456;p10"/>
                <p:cNvSpPr/>
                <p:nvPr/>
              </p:nvSpPr>
              <p:spPr>
                <a:xfrm>
                  <a:off x="307447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7" name="Google Shape;2457;p10"/>
                <p:cNvSpPr/>
                <p:nvPr/>
              </p:nvSpPr>
              <p:spPr>
                <a:xfrm>
                  <a:off x="3034300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8" name="Google Shape;2458;p10"/>
                <p:cNvSpPr/>
                <p:nvPr/>
              </p:nvSpPr>
              <p:spPr>
                <a:xfrm>
                  <a:off x="3074175" y="36964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9" name="Google Shape;2459;p10"/>
                <p:cNvSpPr/>
                <p:nvPr/>
              </p:nvSpPr>
              <p:spPr>
                <a:xfrm>
                  <a:off x="30572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0" name="Google Shape;2460;p10"/>
                <p:cNvSpPr/>
                <p:nvPr/>
              </p:nvSpPr>
              <p:spPr>
                <a:xfrm>
                  <a:off x="3017025" y="38366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1" name="Google Shape;2461;p10"/>
                <p:cNvSpPr/>
                <p:nvPr/>
              </p:nvSpPr>
              <p:spPr>
                <a:xfrm>
                  <a:off x="3054525" y="3796700"/>
                  <a:ext cx="18800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2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2"/>
                      </a:cubicBezTo>
                      <a:cubicBezTo>
                        <a:pt x="144" y="2"/>
                        <a:pt x="1" y="347"/>
                        <a:pt x="203" y="549"/>
                      </a:cubicBezTo>
                      <a:cubicBezTo>
                        <a:pt x="267" y="613"/>
                        <a:pt x="346" y="642"/>
                        <a:pt x="423" y="642"/>
                      </a:cubicBezTo>
                      <a:cubicBezTo>
                        <a:pt x="590" y="642"/>
                        <a:pt x="751" y="510"/>
                        <a:pt x="751" y="323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2" name="Google Shape;2462;p10"/>
                <p:cNvSpPr/>
                <p:nvPr/>
              </p:nvSpPr>
              <p:spPr>
                <a:xfrm>
                  <a:off x="3014150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22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7" y="1"/>
                      </a:cubicBezTo>
                      <a:cubicBezTo>
                        <a:pt x="432" y="0"/>
                        <a:pt x="427" y="0"/>
                        <a:pt x="4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3" name="Google Shape;2463;p10"/>
                <p:cNvSpPr/>
                <p:nvPr/>
              </p:nvSpPr>
              <p:spPr>
                <a:xfrm>
                  <a:off x="3097100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2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4" name="Google Shape;2464;p10"/>
                <p:cNvSpPr/>
                <p:nvPr/>
              </p:nvSpPr>
              <p:spPr>
                <a:xfrm>
                  <a:off x="3057225" y="37645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5" name="Google Shape;2465;p10"/>
                <p:cNvSpPr/>
                <p:nvPr/>
              </p:nvSpPr>
              <p:spPr>
                <a:xfrm>
                  <a:off x="30343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6" name="Google Shape;2466;p10"/>
                <p:cNvSpPr/>
                <p:nvPr/>
              </p:nvSpPr>
              <p:spPr>
                <a:xfrm>
                  <a:off x="3074175" y="381667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7" name="Google Shape;2467;p10"/>
                <p:cNvSpPr/>
                <p:nvPr/>
              </p:nvSpPr>
              <p:spPr>
                <a:xfrm>
                  <a:off x="303430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8" name="Google Shape;2468;p10"/>
                <p:cNvSpPr/>
                <p:nvPr/>
              </p:nvSpPr>
              <p:spPr>
                <a:xfrm>
                  <a:off x="3074175" y="37764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9"/>
                      </a:cubicBezTo>
                      <a:cubicBezTo>
                        <a:pt x="281" y="614"/>
                        <a:pt x="361" y="644"/>
                        <a:pt x="440" y="644"/>
                      </a:cubicBezTo>
                      <a:cubicBezTo>
                        <a:pt x="605" y="644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9" name="Google Shape;2469;p10"/>
                <p:cNvSpPr/>
                <p:nvPr/>
              </p:nvSpPr>
              <p:spPr>
                <a:xfrm>
                  <a:off x="305722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0" y="1"/>
                      </a:moveTo>
                      <a:cubicBezTo>
                        <a:pt x="107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8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0" name="Google Shape;2470;p10"/>
                <p:cNvSpPr/>
                <p:nvPr/>
              </p:nvSpPr>
              <p:spPr>
                <a:xfrm>
                  <a:off x="3017025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2" y="1"/>
                      </a:moveTo>
                      <a:cubicBezTo>
                        <a:pt x="301" y="1"/>
                        <a:pt x="281" y="4"/>
                        <a:pt x="263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4"/>
                        <a:pt x="382" y="10"/>
                      </a:cubicBezTo>
                      <a:cubicBezTo>
                        <a:pt x="364" y="4"/>
                        <a:pt x="343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1" name="Google Shape;2471;p10"/>
                <p:cNvSpPr/>
                <p:nvPr/>
              </p:nvSpPr>
              <p:spPr>
                <a:xfrm>
                  <a:off x="30542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2" name="Google Shape;2472;p10"/>
                <p:cNvSpPr/>
                <p:nvPr/>
              </p:nvSpPr>
              <p:spPr>
                <a:xfrm>
                  <a:off x="30140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3" name="Google Shape;2473;p10"/>
                <p:cNvSpPr/>
                <p:nvPr/>
              </p:nvSpPr>
              <p:spPr>
                <a:xfrm>
                  <a:off x="309710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4" name="Google Shape;2474;p10"/>
                <p:cNvSpPr/>
                <p:nvPr/>
              </p:nvSpPr>
              <p:spPr>
                <a:xfrm>
                  <a:off x="3057225" y="38446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5" name="Google Shape;2475;p10"/>
                <p:cNvSpPr/>
                <p:nvPr/>
              </p:nvSpPr>
              <p:spPr>
                <a:xfrm>
                  <a:off x="30343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6" name="Google Shape;2476;p10"/>
                <p:cNvSpPr/>
                <p:nvPr/>
              </p:nvSpPr>
              <p:spPr>
                <a:xfrm>
                  <a:off x="3074175" y="389675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7" name="Google Shape;2477;p10"/>
                <p:cNvSpPr/>
                <p:nvPr/>
              </p:nvSpPr>
              <p:spPr>
                <a:xfrm>
                  <a:off x="3034375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7" y="503"/>
                        <a:pt x="747" y="310"/>
                      </a:cubicBezTo>
                      <a:cubicBezTo>
                        <a:pt x="747" y="144"/>
                        <a:pt x="605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8" name="Google Shape;2478;p10"/>
                <p:cNvSpPr/>
                <p:nvPr/>
              </p:nvSpPr>
              <p:spPr>
                <a:xfrm>
                  <a:off x="3074475" y="38568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9" name="Google Shape;2479;p10"/>
                <p:cNvSpPr/>
                <p:nvPr/>
              </p:nvSpPr>
              <p:spPr>
                <a:xfrm>
                  <a:off x="30572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0" name="Google Shape;2480;p10"/>
                <p:cNvSpPr/>
                <p:nvPr/>
              </p:nvSpPr>
              <p:spPr>
                <a:xfrm>
                  <a:off x="3017025" y="39967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32" y="322"/>
                      </a:lnTo>
                      <a:cubicBezTo>
                        <a:pt x="632" y="143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1" name="Google Shape;2481;p10"/>
                <p:cNvSpPr/>
                <p:nvPr/>
              </p:nvSpPr>
              <p:spPr>
                <a:xfrm>
                  <a:off x="3054525" y="3956875"/>
                  <a:ext cx="185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191" y="548"/>
                      </a:cubicBezTo>
                      <a:cubicBezTo>
                        <a:pt x="257" y="613"/>
                        <a:pt x="338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2" name="Google Shape;2482;p10"/>
                <p:cNvSpPr/>
                <p:nvPr/>
              </p:nvSpPr>
              <p:spPr>
                <a:xfrm>
                  <a:off x="3014350" y="3956875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191" y="548"/>
                      </a:cubicBezTo>
                      <a:cubicBezTo>
                        <a:pt x="257" y="613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3" name="Google Shape;2483;p10"/>
                <p:cNvSpPr/>
                <p:nvPr/>
              </p:nvSpPr>
              <p:spPr>
                <a:xfrm>
                  <a:off x="309710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4" name="Google Shape;2484;p10"/>
                <p:cNvSpPr/>
                <p:nvPr/>
              </p:nvSpPr>
              <p:spPr>
                <a:xfrm>
                  <a:off x="3057225" y="39247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5" name="Google Shape;2485;p10"/>
                <p:cNvSpPr/>
                <p:nvPr/>
              </p:nvSpPr>
              <p:spPr>
                <a:xfrm>
                  <a:off x="30343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6" name="Google Shape;2486;p10"/>
                <p:cNvSpPr/>
                <p:nvPr/>
              </p:nvSpPr>
              <p:spPr>
                <a:xfrm>
                  <a:off x="3074175" y="397680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9"/>
                      </a:cubicBezTo>
                      <a:cubicBezTo>
                        <a:pt x="281" y="614"/>
                        <a:pt x="361" y="643"/>
                        <a:pt x="440" y="643"/>
                      </a:cubicBezTo>
                      <a:cubicBezTo>
                        <a:pt x="605" y="643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7" name="Google Shape;2487;p10"/>
                <p:cNvSpPr/>
                <p:nvPr/>
              </p:nvSpPr>
              <p:spPr>
                <a:xfrm>
                  <a:off x="3034375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7" y="503"/>
                        <a:pt x="747" y="310"/>
                      </a:cubicBezTo>
                      <a:cubicBezTo>
                        <a:pt x="747" y="143"/>
                        <a:pt x="605" y="0"/>
                        <a:pt x="426" y="0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8" name="Google Shape;2488;p10"/>
                <p:cNvSpPr/>
                <p:nvPr/>
              </p:nvSpPr>
              <p:spPr>
                <a:xfrm>
                  <a:off x="3074475" y="393692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0"/>
                      </a:moveTo>
                      <a:cubicBezTo>
                        <a:pt x="144" y="0"/>
                        <a:pt x="1" y="334"/>
                        <a:pt x="203" y="536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3"/>
                        <a:pt x="751" y="310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9" name="Google Shape;2489;p10"/>
                <p:cNvSpPr/>
                <p:nvPr/>
              </p:nvSpPr>
              <p:spPr>
                <a:xfrm>
                  <a:off x="305722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7" y="24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0" name="Google Shape;2490;p10"/>
                <p:cNvSpPr/>
                <p:nvPr/>
              </p:nvSpPr>
              <p:spPr>
                <a:xfrm>
                  <a:off x="3017025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2" y="0"/>
                      </a:moveTo>
                      <a:cubicBezTo>
                        <a:pt x="301" y="0"/>
                        <a:pt x="281" y="3"/>
                        <a:pt x="263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3"/>
                        <a:pt x="382" y="9"/>
                      </a:cubicBezTo>
                      <a:cubicBezTo>
                        <a:pt x="364" y="3"/>
                        <a:pt x="343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1" name="Google Shape;2491;p10"/>
                <p:cNvSpPr/>
                <p:nvPr/>
              </p:nvSpPr>
              <p:spPr>
                <a:xfrm>
                  <a:off x="3054525" y="4036925"/>
                  <a:ext cx="185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191" y="549"/>
                      </a:cubicBezTo>
                      <a:cubicBezTo>
                        <a:pt x="257" y="614"/>
                        <a:pt x="338" y="643"/>
                        <a:pt x="416" y="643"/>
                      </a:cubicBezTo>
                      <a:cubicBezTo>
                        <a:pt x="581" y="643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2" name="Google Shape;2492;p10"/>
                <p:cNvSpPr/>
                <p:nvPr/>
              </p:nvSpPr>
              <p:spPr>
                <a:xfrm>
                  <a:off x="3014350" y="403692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191" y="549"/>
                      </a:cubicBezTo>
                      <a:cubicBezTo>
                        <a:pt x="257" y="614"/>
                        <a:pt x="337" y="643"/>
                        <a:pt x="416" y="643"/>
                      </a:cubicBezTo>
                      <a:cubicBezTo>
                        <a:pt x="581" y="643"/>
                        <a:pt x="739" y="516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3" name="Google Shape;2493;p10"/>
                <p:cNvSpPr/>
                <p:nvPr/>
              </p:nvSpPr>
              <p:spPr>
                <a:xfrm>
                  <a:off x="309710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2" y="202"/>
                        <a:pt x="167" y="304"/>
                        <a:pt x="322" y="304"/>
                      </a:cubicBezTo>
                      <a:cubicBezTo>
                        <a:pt x="477" y="304"/>
                        <a:pt x="632" y="202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4" name="Google Shape;2494;p10"/>
                <p:cNvSpPr/>
                <p:nvPr/>
              </p:nvSpPr>
              <p:spPr>
                <a:xfrm>
                  <a:off x="3057225" y="40050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488" y="322"/>
                        <a:pt x="631" y="168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5" name="Google Shape;2495;p10"/>
                <p:cNvSpPr/>
                <p:nvPr/>
              </p:nvSpPr>
              <p:spPr>
                <a:xfrm>
                  <a:off x="30343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6" name="Google Shape;2496;p10"/>
                <p:cNvSpPr/>
                <p:nvPr/>
              </p:nvSpPr>
              <p:spPr>
                <a:xfrm>
                  <a:off x="307447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7" name="Google Shape;2497;p10"/>
                <p:cNvSpPr/>
                <p:nvPr/>
              </p:nvSpPr>
              <p:spPr>
                <a:xfrm>
                  <a:off x="30343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8" name="Google Shape;2498;p10"/>
                <p:cNvSpPr/>
                <p:nvPr/>
              </p:nvSpPr>
              <p:spPr>
                <a:xfrm>
                  <a:off x="3074175" y="40167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6"/>
                        <a:pt x="203" y="548"/>
                      </a:cubicBezTo>
                      <a:cubicBezTo>
                        <a:pt x="269" y="614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9" name="Google Shape;2499;p10"/>
                <p:cNvSpPr/>
                <p:nvPr/>
              </p:nvSpPr>
              <p:spPr>
                <a:xfrm>
                  <a:off x="305722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7" y="36"/>
                        <a:pt x="0" y="167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0" name="Google Shape;2500;p10"/>
                <p:cNvSpPr/>
                <p:nvPr/>
              </p:nvSpPr>
              <p:spPr>
                <a:xfrm>
                  <a:off x="301702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1" name="Google Shape;2501;p10"/>
                <p:cNvSpPr/>
                <p:nvPr/>
              </p:nvSpPr>
              <p:spPr>
                <a:xfrm>
                  <a:off x="305432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23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8" y="1"/>
                      </a:cubicBezTo>
                      <a:cubicBezTo>
                        <a:pt x="433" y="0"/>
                        <a:pt x="428" y="0"/>
                        <a:pt x="4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2" name="Google Shape;2502;p10"/>
                <p:cNvSpPr/>
                <p:nvPr/>
              </p:nvSpPr>
              <p:spPr>
                <a:xfrm>
                  <a:off x="3014150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22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37" y="1"/>
                      </a:cubicBezTo>
                      <a:cubicBezTo>
                        <a:pt x="432" y="0"/>
                        <a:pt x="427" y="0"/>
                        <a:pt x="4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3" name="Google Shape;2503;p10"/>
                <p:cNvSpPr/>
                <p:nvPr/>
              </p:nvSpPr>
              <p:spPr>
                <a:xfrm>
                  <a:off x="3096800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3" y="1"/>
                      </a:moveTo>
                      <a:cubicBezTo>
                        <a:pt x="1" y="233"/>
                        <a:pt x="170" y="349"/>
                        <a:pt x="338" y="349"/>
                      </a:cubicBezTo>
                      <a:cubicBezTo>
                        <a:pt x="507" y="349"/>
                        <a:pt x="673" y="233"/>
                        <a:pt x="65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4" name="Google Shape;2504;p10"/>
                <p:cNvSpPr/>
                <p:nvPr/>
              </p:nvSpPr>
              <p:spPr>
                <a:xfrm>
                  <a:off x="3057225" y="40848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5" name="Google Shape;2505;p10"/>
                <p:cNvSpPr/>
                <p:nvPr/>
              </p:nvSpPr>
              <p:spPr>
                <a:xfrm>
                  <a:off x="303430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6" name="Google Shape;2506;p10"/>
                <p:cNvSpPr/>
                <p:nvPr/>
              </p:nvSpPr>
              <p:spPr>
                <a:xfrm>
                  <a:off x="307447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7" name="Google Shape;2507;p10"/>
                <p:cNvSpPr/>
                <p:nvPr/>
              </p:nvSpPr>
              <p:spPr>
                <a:xfrm>
                  <a:off x="30343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0" y="516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8" name="Google Shape;2508;p10"/>
                <p:cNvSpPr/>
                <p:nvPr/>
              </p:nvSpPr>
              <p:spPr>
                <a:xfrm>
                  <a:off x="3074175" y="409705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03" y="549"/>
                      </a:cubicBezTo>
                      <a:cubicBezTo>
                        <a:pt x="269" y="614"/>
                        <a:pt x="350" y="644"/>
                        <a:pt x="431" y="644"/>
                      </a:cubicBezTo>
                      <a:cubicBezTo>
                        <a:pt x="599" y="644"/>
                        <a:pt x="763" y="516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9" name="Google Shape;2509;p10"/>
                <p:cNvSpPr/>
                <p:nvPr/>
              </p:nvSpPr>
              <p:spPr>
                <a:xfrm>
                  <a:off x="305722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42" y="0"/>
                      </a:moveTo>
                      <a:cubicBezTo>
                        <a:pt x="335" y="0"/>
                        <a:pt x="329" y="0"/>
                        <a:pt x="322" y="1"/>
                      </a:cubicBez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43" y="322"/>
                      </a:lnTo>
                      <a:cubicBezTo>
                        <a:pt x="643" y="139"/>
                        <a:pt x="511" y="0"/>
                        <a:pt x="34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0" name="Google Shape;2510;p10"/>
                <p:cNvSpPr/>
                <p:nvPr/>
              </p:nvSpPr>
              <p:spPr>
                <a:xfrm>
                  <a:off x="3017025" y="42372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32" y="322"/>
                      </a:lnTo>
                      <a:cubicBezTo>
                        <a:pt x="632" y="144"/>
                        <a:pt x="489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1" name="Google Shape;2511;p10"/>
                <p:cNvSpPr/>
                <p:nvPr/>
              </p:nvSpPr>
              <p:spPr>
                <a:xfrm>
                  <a:off x="305425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2" name="Google Shape;2512;p10"/>
                <p:cNvSpPr/>
                <p:nvPr/>
              </p:nvSpPr>
              <p:spPr>
                <a:xfrm>
                  <a:off x="301405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3" name="Google Shape;2513;p10"/>
                <p:cNvSpPr/>
                <p:nvPr/>
              </p:nvSpPr>
              <p:spPr>
                <a:xfrm>
                  <a:off x="309710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2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4" name="Google Shape;2514;p10"/>
                <p:cNvSpPr/>
                <p:nvPr/>
              </p:nvSpPr>
              <p:spPr>
                <a:xfrm>
                  <a:off x="3057225" y="416492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22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5" name="Google Shape;2515;p10"/>
                <p:cNvSpPr/>
                <p:nvPr/>
              </p:nvSpPr>
              <p:spPr>
                <a:xfrm>
                  <a:off x="303430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6" name="Google Shape;2516;p10"/>
                <p:cNvSpPr/>
                <p:nvPr/>
              </p:nvSpPr>
              <p:spPr>
                <a:xfrm>
                  <a:off x="3074175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6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63" y="143"/>
                        <a:pt x="620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7" name="Google Shape;2517;p10"/>
                <p:cNvSpPr/>
                <p:nvPr/>
              </p:nvSpPr>
              <p:spPr>
                <a:xfrm>
                  <a:off x="303430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8" name="Google Shape;2518;p10"/>
                <p:cNvSpPr/>
                <p:nvPr/>
              </p:nvSpPr>
              <p:spPr>
                <a:xfrm>
                  <a:off x="3074175" y="417712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6" y="1"/>
                        <a:pt x="1" y="346"/>
                        <a:pt x="215" y="548"/>
                      </a:cubicBezTo>
                      <a:cubicBezTo>
                        <a:pt x="281" y="614"/>
                        <a:pt x="361" y="643"/>
                        <a:pt x="440" y="643"/>
                      </a:cubicBezTo>
                      <a:cubicBezTo>
                        <a:pt x="605" y="643"/>
                        <a:pt x="763" y="515"/>
                        <a:pt x="763" y="322"/>
                      </a:cubicBezTo>
                      <a:cubicBezTo>
                        <a:pt x="763" y="144"/>
                        <a:pt x="620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9" name="Google Shape;2519;p10"/>
                <p:cNvSpPr/>
                <p:nvPr/>
              </p:nvSpPr>
              <p:spPr>
                <a:xfrm>
                  <a:off x="3054250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3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0" name="Google Shape;2520;p10"/>
                <p:cNvSpPr/>
                <p:nvPr/>
              </p:nvSpPr>
              <p:spPr>
                <a:xfrm>
                  <a:off x="3014050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1" name="Google Shape;2521;p10"/>
                <p:cNvSpPr/>
                <p:nvPr/>
              </p:nvSpPr>
              <p:spPr>
                <a:xfrm>
                  <a:off x="3097100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2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2" name="Google Shape;2522;p10"/>
                <p:cNvSpPr/>
                <p:nvPr/>
              </p:nvSpPr>
              <p:spPr>
                <a:xfrm>
                  <a:off x="3057225" y="4245300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0" y="0"/>
                      </a:moveTo>
                      <a:cubicBezTo>
                        <a:pt x="0" y="167"/>
                        <a:pt x="143" y="310"/>
                        <a:pt x="322" y="310"/>
                      </a:cubicBezTo>
                      <a:cubicBezTo>
                        <a:pt x="329" y="310"/>
                        <a:pt x="335" y="311"/>
                        <a:pt x="342" y="311"/>
                      </a:cubicBezTo>
                      <a:cubicBezTo>
                        <a:pt x="511" y="311"/>
                        <a:pt x="643" y="172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3" name="Google Shape;2523;p10"/>
                <p:cNvSpPr/>
                <p:nvPr/>
              </p:nvSpPr>
              <p:spPr>
                <a:xfrm>
                  <a:off x="3038175" y="4297075"/>
                  <a:ext cx="14000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180" extrusionOk="0">
                      <a:moveTo>
                        <a:pt x="274" y="1"/>
                      </a:moveTo>
                      <a:cubicBezTo>
                        <a:pt x="155" y="1"/>
                        <a:pt x="48" y="72"/>
                        <a:pt x="0" y="180"/>
                      </a:cubicBezTo>
                      <a:lnTo>
                        <a:pt x="191" y="180"/>
                      </a:lnTo>
                      <a:cubicBezTo>
                        <a:pt x="310" y="180"/>
                        <a:pt x="441" y="180"/>
                        <a:pt x="560" y="168"/>
                      </a:cubicBezTo>
                      <a:cubicBezTo>
                        <a:pt x="500" y="72"/>
                        <a:pt x="393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4" name="Google Shape;2524;p10"/>
                <p:cNvSpPr/>
                <p:nvPr/>
              </p:nvSpPr>
              <p:spPr>
                <a:xfrm>
                  <a:off x="3079550" y="4297375"/>
                  <a:ext cx="9550" cy="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85" extrusionOk="0">
                      <a:moveTo>
                        <a:pt x="226" y="1"/>
                      </a:moveTo>
                      <a:cubicBezTo>
                        <a:pt x="143" y="1"/>
                        <a:pt x="60" y="25"/>
                        <a:pt x="0" y="84"/>
                      </a:cubicBezTo>
                      <a:cubicBezTo>
                        <a:pt x="131" y="72"/>
                        <a:pt x="250" y="60"/>
                        <a:pt x="381" y="37"/>
                      </a:cubicBezTo>
                      <a:cubicBezTo>
                        <a:pt x="333" y="13"/>
                        <a:pt x="274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5" name="Google Shape;2525;p10"/>
                <p:cNvSpPr/>
                <p:nvPr/>
              </p:nvSpPr>
              <p:spPr>
                <a:xfrm>
                  <a:off x="303430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0" y="515"/>
                        <a:pt x="750" y="322"/>
                      </a:cubicBezTo>
                      <a:cubicBezTo>
                        <a:pt x="750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6" name="Google Shape;2526;p10"/>
                <p:cNvSpPr/>
                <p:nvPr/>
              </p:nvSpPr>
              <p:spPr>
                <a:xfrm>
                  <a:off x="307447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7" name="Google Shape;2527;p10"/>
                <p:cNvSpPr/>
                <p:nvPr/>
              </p:nvSpPr>
              <p:spPr>
                <a:xfrm>
                  <a:off x="2977150" y="3756550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10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31" y="322"/>
                      </a:lnTo>
                      <a:cubicBezTo>
                        <a:pt x="631" y="143"/>
                        <a:pt x="488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8" name="Google Shape;2528;p10"/>
                <p:cNvSpPr/>
                <p:nvPr/>
              </p:nvSpPr>
              <p:spPr>
                <a:xfrm>
                  <a:off x="293695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9" name="Google Shape;2529;p10"/>
                <p:cNvSpPr/>
                <p:nvPr/>
              </p:nvSpPr>
              <p:spPr>
                <a:xfrm>
                  <a:off x="297417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3" y="1"/>
                        <a:pt x="0" y="334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2" y="631"/>
                        <a:pt x="750" y="504"/>
                        <a:pt x="750" y="310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0" name="Google Shape;2530;p10"/>
                <p:cNvSpPr/>
                <p:nvPr/>
              </p:nvSpPr>
              <p:spPr>
                <a:xfrm>
                  <a:off x="2934275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29" y="1"/>
                      </a:moveTo>
                      <a:cubicBezTo>
                        <a:pt x="144" y="1"/>
                        <a:pt x="1" y="334"/>
                        <a:pt x="203" y="537"/>
                      </a:cubicBezTo>
                      <a:cubicBezTo>
                        <a:pt x="269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1" name="Google Shape;2531;p10"/>
                <p:cNvSpPr/>
                <p:nvPr/>
              </p:nvSpPr>
              <p:spPr>
                <a:xfrm>
                  <a:off x="3016575" y="3684500"/>
                  <a:ext cx="16850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41" extrusionOk="0">
                      <a:moveTo>
                        <a:pt x="19" y="1"/>
                      </a:moveTo>
                      <a:cubicBezTo>
                        <a:pt x="1" y="227"/>
                        <a:pt x="168" y="340"/>
                        <a:pt x="336" y="340"/>
                      </a:cubicBezTo>
                      <a:cubicBezTo>
                        <a:pt x="504" y="340"/>
                        <a:pt x="674" y="227"/>
                        <a:pt x="6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2" name="Google Shape;2532;p10"/>
                <p:cNvSpPr/>
                <p:nvPr/>
              </p:nvSpPr>
              <p:spPr>
                <a:xfrm>
                  <a:off x="2978325" y="3686300"/>
                  <a:ext cx="14625" cy="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251" extrusionOk="0">
                      <a:moveTo>
                        <a:pt x="584" y="0"/>
                      </a:moveTo>
                      <a:cubicBezTo>
                        <a:pt x="382" y="24"/>
                        <a:pt x="191" y="60"/>
                        <a:pt x="1" y="108"/>
                      </a:cubicBezTo>
                      <a:cubicBezTo>
                        <a:pt x="60" y="191"/>
                        <a:pt x="156" y="250"/>
                        <a:pt x="263" y="250"/>
                      </a:cubicBezTo>
                      <a:cubicBezTo>
                        <a:pt x="418" y="250"/>
                        <a:pt x="549" y="143"/>
                        <a:pt x="58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3" name="Google Shape;2533;p10"/>
                <p:cNvSpPr/>
                <p:nvPr/>
              </p:nvSpPr>
              <p:spPr>
                <a:xfrm>
                  <a:off x="2954225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4" name="Google Shape;2534;p10"/>
                <p:cNvSpPr/>
                <p:nvPr/>
              </p:nvSpPr>
              <p:spPr>
                <a:xfrm>
                  <a:off x="299440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5" name="Google Shape;2535;p10"/>
                <p:cNvSpPr/>
                <p:nvPr/>
              </p:nvSpPr>
              <p:spPr>
                <a:xfrm>
                  <a:off x="2954225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6" name="Google Shape;2536;p10"/>
                <p:cNvSpPr/>
                <p:nvPr/>
              </p:nvSpPr>
              <p:spPr>
                <a:xfrm>
                  <a:off x="2994400" y="36964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7" name="Google Shape;2537;p10"/>
                <p:cNvSpPr/>
                <p:nvPr/>
              </p:nvSpPr>
              <p:spPr>
                <a:xfrm>
                  <a:off x="2977150" y="38366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310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31" y="322"/>
                      </a:lnTo>
                      <a:cubicBezTo>
                        <a:pt x="631" y="143"/>
                        <a:pt x="488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8" name="Google Shape;2538;p10"/>
                <p:cNvSpPr/>
                <p:nvPr/>
              </p:nvSpPr>
              <p:spPr>
                <a:xfrm>
                  <a:off x="293695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9" name="Google Shape;2539;p10"/>
                <p:cNvSpPr/>
                <p:nvPr/>
              </p:nvSpPr>
              <p:spPr>
                <a:xfrm>
                  <a:off x="297425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0" name="Google Shape;2540;p10"/>
                <p:cNvSpPr/>
                <p:nvPr/>
              </p:nvSpPr>
              <p:spPr>
                <a:xfrm>
                  <a:off x="2934375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1" name="Google Shape;2541;p10"/>
                <p:cNvSpPr/>
                <p:nvPr/>
              </p:nvSpPr>
              <p:spPr>
                <a:xfrm>
                  <a:off x="3017025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3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2542;p10"/>
                <p:cNvSpPr/>
                <p:nvPr/>
              </p:nvSpPr>
              <p:spPr>
                <a:xfrm>
                  <a:off x="297685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3" name="Google Shape;2543;p10"/>
                <p:cNvSpPr/>
                <p:nvPr/>
              </p:nvSpPr>
              <p:spPr>
                <a:xfrm>
                  <a:off x="295422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4" name="Google Shape;2544;p10"/>
                <p:cNvSpPr/>
                <p:nvPr/>
              </p:nvSpPr>
              <p:spPr>
                <a:xfrm>
                  <a:off x="299440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5" name="Google Shape;2545;p10"/>
                <p:cNvSpPr/>
                <p:nvPr/>
              </p:nvSpPr>
              <p:spPr>
                <a:xfrm>
                  <a:off x="295422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6" name="Google Shape;2546;p10"/>
                <p:cNvSpPr/>
                <p:nvPr/>
              </p:nvSpPr>
              <p:spPr>
                <a:xfrm>
                  <a:off x="299440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7" name="Google Shape;2547;p10"/>
                <p:cNvSpPr/>
                <p:nvPr/>
              </p:nvSpPr>
              <p:spPr>
                <a:xfrm>
                  <a:off x="2977150" y="3916750"/>
                  <a:ext cx="158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0" extrusionOk="0">
                      <a:moveTo>
                        <a:pt x="316" y="1"/>
                      </a:moveTo>
                      <a:cubicBezTo>
                        <a:pt x="295" y="1"/>
                        <a:pt x="274" y="4"/>
                        <a:pt x="250" y="10"/>
                      </a:cubicBezTo>
                      <a:cubicBezTo>
                        <a:pt x="96" y="34"/>
                        <a:pt x="0" y="164"/>
                        <a:pt x="0" y="319"/>
                      </a:cubicBezTo>
                      <a:lnTo>
                        <a:pt x="631" y="319"/>
                      </a:lnTo>
                      <a:cubicBezTo>
                        <a:pt x="631" y="164"/>
                        <a:pt x="524" y="34"/>
                        <a:pt x="381" y="10"/>
                      </a:cubicBezTo>
                      <a:cubicBezTo>
                        <a:pt x="358" y="4"/>
                        <a:pt x="337" y="1"/>
                        <a:pt x="31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10"/>
                <p:cNvSpPr/>
                <p:nvPr/>
              </p:nvSpPr>
              <p:spPr>
                <a:xfrm>
                  <a:off x="2936950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1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7" y="25"/>
                        <a:pt x="38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10"/>
                <p:cNvSpPr/>
                <p:nvPr/>
              </p:nvSpPr>
              <p:spPr>
                <a:xfrm>
                  <a:off x="29741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10"/>
                <p:cNvSpPr/>
                <p:nvPr/>
              </p:nvSpPr>
              <p:spPr>
                <a:xfrm>
                  <a:off x="293427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10"/>
                <p:cNvSpPr/>
                <p:nvPr/>
              </p:nvSpPr>
              <p:spPr>
                <a:xfrm>
                  <a:off x="3017025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10"/>
                <p:cNvSpPr/>
                <p:nvPr/>
              </p:nvSpPr>
              <p:spPr>
                <a:xfrm>
                  <a:off x="297685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10"/>
                <p:cNvSpPr/>
                <p:nvPr/>
              </p:nvSpPr>
              <p:spPr>
                <a:xfrm>
                  <a:off x="295422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4" name="Google Shape;2554;p10"/>
                <p:cNvSpPr/>
                <p:nvPr/>
              </p:nvSpPr>
              <p:spPr>
                <a:xfrm>
                  <a:off x="29944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5" name="Google Shape;2555;p10"/>
                <p:cNvSpPr/>
                <p:nvPr/>
              </p:nvSpPr>
              <p:spPr>
                <a:xfrm>
                  <a:off x="2954300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6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8" y="503"/>
                        <a:pt x="748" y="310"/>
                      </a:cubicBezTo>
                      <a:cubicBezTo>
                        <a:pt x="748" y="144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10"/>
                <p:cNvSpPr/>
                <p:nvPr/>
              </p:nvSpPr>
              <p:spPr>
                <a:xfrm>
                  <a:off x="2994400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30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10"/>
                <p:cNvSpPr/>
                <p:nvPr/>
              </p:nvSpPr>
              <p:spPr>
                <a:xfrm>
                  <a:off x="29768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55" y="1"/>
                        <a:pt x="0" y="143"/>
                        <a:pt x="12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10"/>
                <p:cNvSpPr/>
                <p:nvPr/>
              </p:nvSpPr>
              <p:spPr>
                <a:xfrm>
                  <a:off x="293695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10"/>
                <p:cNvSpPr/>
                <p:nvPr/>
              </p:nvSpPr>
              <p:spPr>
                <a:xfrm>
                  <a:off x="29741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10"/>
                <p:cNvSpPr/>
                <p:nvPr/>
              </p:nvSpPr>
              <p:spPr>
                <a:xfrm>
                  <a:off x="293427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10"/>
                <p:cNvSpPr/>
                <p:nvPr/>
              </p:nvSpPr>
              <p:spPr>
                <a:xfrm>
                  <a:off x="3017025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10"/>
                <p:cNvSpPr/>
                <p:nvPr/>
              </p:nvSpPr>
              <p:spPr>
                <a:xfrm>
                  <a:off x="2977150" y="3924725"/>
                  <a:ext cx="158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2" extrusionOk="0">
                      <a:moveTo>
                        <a:pt x="0" y="0"/>
                      </a:moveTo>
                      <a:cubicBezTo>
                        <a:pt x="0" y="179"/>
                        <a:pt x="143" y="322"/>
                        <a:pt x="310" y="322"/>
                      </a:cubicBezTo>
                      <a:cubicBezTo>
                        <a:pt x="488" y="322"/>
                        <a:pt x="631" y="179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10"/>
                <p:cNvSpPr/>
                <p:nvPr/>
              </p:nvSpPr>
              <p:spPr>
                <a:xfrm>
                  <a:off x="295422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10"/>
                <p:cNvSpPr/>
                <p:nvPr/>
              </p:nvSpPr>
              <p:spPr>
                <a:xfrm>
                  <a:off x="29944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10"/>
                <p:cNvSpPr/>
                <p:nvPr/>
              </p:nvSpPr>
              <p:spPr>
                <a:xfrm>
                  <a:off x="2954300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2" y="0"/>
                      </a:moveTo>
                      <a:cubicBezTo>
                        <a:pt x="136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90" y="631"/>
                        <a:pt x="748" y="503"/>
                        <a:pt x="748" y="310"/>
                      </a:cubicBezTo>
                      <a:cubicBezTo>
                        <a:pt x="748" y="143"/>
                        <a:pt x="605" y="0"/>
                        <a:pt x="426" y="0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10"/>
                <p:cNvSpPr/>
                <p:nvPr/>
              </p:nvSpPr>
              <p:spPr>
                <a:xfrm>
                  <a:off x="299440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30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10"/>
                <p:cNvSpPr/>
                <p:nvPr/>
              </p:nvSpPr>
              <p:spPr>
                <a:xfrm>
                  <a:off x="2977150" y="4076900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5" y="0"/>
                        <a:pt x="274" y="3"/>
                        <a:pt x="250" y="9"/>
                      </a:cubicBezTo>
                      <a:cubicBezTo>
                        <a:pt x="96" y="33"/>
                        <a:pt x="0" y="164"/>
                        <a:pt x="0" y="319"/>
                      </a:cubicBezTo>
                      <a:lnTo>
                        <a:pt x="631" y="319"/>
                      </a:lnTo>
                      <a:cubicBezTo>
                        <a:pt x="631" y="164"/>
                        <a:pt x="524" y="33"/>
                        <a:pt x="381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10"/>
                <p:cNvSpPr/>
                <p:nvPr/>
              </p:nvSpPr>
              <p:spPr>
                <a:xfrm>
                  <a:off x="2936950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7" y="24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10"/>
                <p:cNvSpPr/>
                <p:nvPr/>
              </p:nvSpPr>
              <p:spPr>
                <a:xfrm>
                  <a:off x="29741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10"/>
                <p:cNvSpPr/>
                <p:nvPr/>
              </p:nvSpPr>
              <p:spPr>
                <a:xfrm>
                  <a:off x="293427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10"/>
                <p:cNvSpPr/>
                <p:nvPr/>
              </p:nvSpPr>
              <p:spPr>
                <a:xfrm>
                  <a:off x="3017025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2"/>
                        <a:pt x="167" y="304"/>
                        <a:pt x="322" y="304"/>
                      </a:cubicBezTo>
                      <a:cubicBezTo>
                        <a:pt x="477" y="304"/>
                        <a:pt x="632" y="202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10"/>
                <p:cNvSpPr/>
                <p:nvPr/>
              </p:nvSpPr>
              <p:spPr>
                <a:xfrm>
                  <a:off x="2977150" y="400507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10" y="322"/>
                      </a:cubicBezTo>
                      <a:cubicBezTo>
                        <a:pt x="488" y="322"/>
                        <a:pt x="631" y="168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3" name="Google Shape;2573;p10"/>
                <p:cNvSpPr/>
                <p:nvPr/>
              </p:nvSpPr>
              <p:spPr>
                <a:xfrm>
                  <a:off x="2954225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34"/>
                        <a:pt x="191" y="548"/>
                      </a:cubicBezTo>
                      <a:cubicBezTo>
                        <a:pt x="257" y="614"/>
                        <a:pt x="338" y="644"/>
                        <a:pt x="418" y="644"/>
                      </a:cubicBezTo>
                      <a:cubicBezTo>
                        <a:pt x="583" y="644"/>
                        <a:pt x="743" y="519"/>
                        <a:pt x="751" y="334"/>
                      </a:cubicBezTo>
                      <a:cubicBezTo>
                        <a:pt x="751" y="155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4" name="Google Shape;2574;p10"/>
                <p:cNvSpPr/>
                <p:nvPr/>
              </p:nvSpPr>
              <p:spPr>
                <a:xfrm>
                  <a:off x="29944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5" name="Google Shape;2575;p10"/>
                <p:cNvSpPr/>
                <p:nvPr/>
              </p:nvSpPr>
              <p:spPr>
                <a:xfrm>
                  <a:off x="2954025" y="4016675"/>
                  <a:ext cx="18975" cy="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47" extrusionOk="0">
                      <a:moveTo>
                        <a:pt x="423" y="1"/>
                      </a:moveTo>
                      <a:cubicBezTo>
                        <a:pt x="146" y="1"/>
                        <a:pt x="0" y="338"/>
                        <a:pt x="199" y="549"/>
                      </a:cubicBezTo>
                      <a:cubicBezTo>
                        <a:pt x="267" y="616"/>
                        <a:pt x="350" y="647"/>
                        <a:pt x="431" y="647"/>
                      </a:cubicBezTo>
                      <a:cubicBezTo>
                        <a:pt x="595" y="647"/>
                        <a:pt x="751" y="525"/>
                        <a:pt x="759" y="335"/>
                      </a:cubicBezTo>
                      <a:cubicBezTo>
                        <a:pt x="759" y="156"/>
                        <a:pt x="616" y="1"/>
                        <a:pt x="437" y="1"/>
                      </a:cubicBezTo>
                      <a:cubicBezTo>
                        <a:pt x="432" y="1"/>
                        <a:pt x="428" y="1"/>
                        <a:pt x="42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6" name="Google Shape;2576;p10"/>
                <p:cNvSpPr/>
                <p:nvPr/>
              </p:nvSpPr>
              <p:spPr>
                <a:xfrm>
                  <a:off x="29944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7" name="Google Shape;2577;p10"/>
                <p:cNvSpPr/>
                <p:nvPr/>
              </p:nvSpPr>
              <p:spPr>
                <a:xfrm>
                  <a:off x="2977150" y="4156975"/>
                  <a:ext cx="158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9" extrusionOk="0">
                      <a:moveTo>
                        <a:pt x="316" y="0"/>
                      </a:moveTo>
                      <a:cubicBezTo>
                        <a:pt x="295" y="0"/>
                        <a:pt x="274" y="3"/>
                        <a:pt x="250" y="9"/>
                      </a:cubicBezTo>
                      <a:cubicBezTo>
                        <a:pt x="96" y="45"/>
                        <a:pt x="0" y="176"/>
                        <a:pt x="0" y="319"/>
                      </a:cubicBezTo>
                      <a:lnTo>
                        <a:pt x="631" y="319"/>
                      </a:lnTo>
                      <a:cubicBezTo>
                        <a:pt x="631" y="176"/>
                        <a:pt x="524" y="45"/>
                        <a:pt x="381" y="9"/>
                      </a:cubicBezTo>
                      <a:cubicBezTo>
                        <a:pt x="358" y="3"/>
                        <a:pt x="337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8" name="Google Shape;2578;p10"/>
                <p:cNvSpPr/>
                <p:nvPr/>
              </p:nvSpPr>
              <p:spPr>
                <a:xfrm>
                  <a:off x="293695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1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9" name="Google Shape;2579;p10"/>
                <p:cNvSpPr/>
                <p:nvPr/>
              </p:nvSpPr>
              <p:spPr>
                <a:xfrm>
                  <a:off x="297425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5" y="0"/>
                        <a:pt x="1" y="338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0" name="Google Shape;2580;p10"/>
                <p:cNvSpPr/>
                <p:nvPr/>
              </p:nvSpPr>
              <p:spPr>
                <a:xfrm>
                  <a:off x="2934375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1" name="Google Shape;2581;p10"/>
                <p:cNvSpPr/>
                <p:nvPr/>
              </p:nvSpPr>
              <p:spPr>
                <a:xfrm>
                  <a:off x="3016575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9" y="1"/>
                      </a:moveTo>
                      <a:cubicBezTo>
                        <a:pt x="1" y="233"/>
                        <a:pt x="168" y="349"/>
                        <a:pt x="336" y="349"/>
                      </a:cubicBezTo>
                      <a:cubicBezTo>
                        <a:pt x="504" y="349"/>
                        <a:pt x="674" y="233"/>
                        <a:pt x="6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2" name="Google Shape;2582;p10"/>
                <p:cNvSpPr/>
                <p:nvPr/>
              </p:nvSpPr>
              <p:spPr>
                <a:xfrm>
                  <a:off x="297685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2" y="1"/>
                      </a:moveTo>
                      <a:cubicBezTo>
                        <a:pt x="0" y="179"/>
                        <a:pt x="155" y="322"/>
                        <a:pt x="322" y="322"/>
                      </a:cubicBezTo>
                      <a:cubicBezTo>
                        <a:pt x="500" y="322"/>
                        <a:pt x="643" y="179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3" name="Google Shape;2583;p10"/>
                <p:cNvSpPr/>
                <p:nvPr/>
              </p:nvSpPr>
              <p:spPr>
                <a:xfrm>
                  <a:off x="2954225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4" name="Google Shape;2584;p10"/>
                <p:cNvSpPr/>
                <p:nvPr/>
              </p:nvSpPr>
              <p:spPr>
                <a:xfrm>
                  <a:off x="299440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5" name="Google Shape;2585;p10"/>
                <p:cNvSpPr/>
                <p:nvPr/>
              </p:nvSpPr>
              <p:spPr>
                <a:xfrm>
                  <a:off x="295422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6" name="Google Shape;2586;p10"/>
                <p:cNvSpPr/>
                <p:nvPr/>
              </p:nvSpPr>
              <p:spPr>
                <a:xfrm>
                  <a:off x="29944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7" name="Google Shape;2587;p10"/>
                <p:cNvSpPr/>
                <p:nvPr/>
              </p:nvSpPr>
              <p:spPr>
                <a:xfrm>
                  <a:off x="2977150" y="4237250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310" y="1"/>
                      </a:moveTo>
                      <a:cubicBezTo>
                        <a:pt x="143" y="1"/>
                        <a:pt x="0" y="144"/>
                        <a:pt x="0" y="322"/>
                      </a:cubicBezTo>
                      <a:lnTo>
                        <a:pt x="631" y="322"/>
                      </a:lnTo>
                      <a:cubicBezTo>
                        <a:pt x="631" y="144"/>
                        <a:pt x="488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8" name="Google Shape;2588;p10"/>
                <p:cNvSpPr/>
                <p:nvPr/>
              </p:nvSpPr>
              <p:spPr>
                <a:xfrm>
                  <a:off x="2936950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44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9" name="Google Shape;2589;p10"/>
                <p:cNvSpPr/>
                <p:nvPr/>
              </p:nvSpPr>
              <p:spPr>
                <a:xfrm>
                  <a:off x="29741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0" name="Google Shape;2590;p10"/>
                <p:cNvSpPr/>
                <p:nvPr/>
              </p:nvSpPr>
              <p:spPr>
                <a:xfrm>
                  <a:off x="293427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1" name="Google Shape;2591;p10"/>
                <p:cNvSpPr/>
                <p:nvPr/>
              </p:nvSpPr>
              <p:spPr>
                <a:xfrm>
                  <a:off x="3017025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7" y="304"/>
                        <a:pt x="322" y="304"/>
                      </a:cubicBezTo>
                      <a:cubicBezTo>
                        <a:pt x="477" y="304"/>
                        <a:pt x="632" y="203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2" name="Google Shape;2592;p10"/>
                <p:cNvSpPr/>
                <p:nvPr/>
              </p:nvSpPr>
              <p:spPr>
                <a:xfrm>
                  <a:off x="2977150" y="4164925"/>
                  <a:ext cx="158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23" extrusionOk="0">
                      <a:moveTo>
                        <a:pt x="0" y="1"/>
                      </a:moveTo>
                      <a:cubicBezTo>
                        <a:pt x="0" y="179"/>
                        <a:pt x="143" y="322"/>
                        <a:pt x="310" y="322"/>
                      </a:cubicBezTo>
                      <a:cubicBezTo>
                        <a:pt x="488" y="322"/>
                        <a:pt x="631" y="179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3" name="Google Shape;2593;p10"/>
                <p:cNvSpPr/>
                <p:nvPr/>
              </p:nvSpPr>
              <p:spPr>
                <a:xfrm>
                  <a:off x="2953925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1" y="345"/>
                        <a:pt x="203" y="548"/>
                      </a:cubicBezTo>
                      <a:cubicBezTo>
                        <a:pt x="269" y="613"/>
                        <a:pt x="350" y="643"/>
                        <a:pt x="431" y="643"/>
                      </a:cubicBezTo>
                      <a:cubicBezTo>
                        <a:pt x="599" y="643"/>
                        <a:pt x="763" y="515"/>
                        <a:pt x="763" y="322"/>
                      </a:cubicBezTo>
                      <a:cubicBezTo>
                        <a:pt x="751" y="143"/>
                        <a:pt x="620" y="12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4" name="Google Shape;2594;p10"/>
                <p:cNvSpPr/>
                <p:nvPr/>
              </p:nvSpPr>
              <p:spPr>
                <a:xfrm>
                  <a:off x="299440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5" name="Google Shape;2595;p10"/>
                <p:cNvSpPr/>
                <p:nvPr/>
              </p:nvSpPr>
              <p:spPr>
                <a:xfrm>
                  <a:off x="295422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6" name="Google Shape;2596;p10"/>
                <p:cNvSpPr/>
                <p:nvPr/>
              </p:nvSpPr>
              <p:spPr>
                <a:xfrm>
                  <a:off x="299440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7" name="Google Shape;2597;p10"/>
                <p:cNvSpPr/>
                <p:nvPr/>
              </p:nvSpPr>
              <p:spPr>
                <a:xfrm>
                  <a:off x="2974175" y="42771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8" name="Google Shape;2598;p10"/>
                <p:cNvSpPr/>
                <p:nvPr/>
              </p:nvSpPr>
              <p:spPr>
                <a:xfrm>
                  <a:off x="2937250" y="4276850"/>
                  <a:ext cx="17600" cy="1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453" extrusionOk="0">
                      <a:moveTo>
                        <a:pt x="310" y="0"/>
                      </a:moveTo>
                      <a:lnTo>
                        <a:pt x="310" y="12"/>
                      </a:lnTo>
                      <a:cubicBezTo>
                        <a:pt x="168" y="12"/>
                        <a:pt x="37" y="107"/>
                        <a:pt x="1" y="250"/>
                      </a:cubicBezTo>
                      <a:cubicBezTo>
                        <a:pt x="96" y="286"/>
                        <a:pt x="203" y="322"/>
                        <a:pt x="310" y="358"/>
                      </a:cubicBezTo>
                      <a:lnTo>
                        <a:pt x="608" y="453"/>
                      </a:lnTo>
                      <a:cubicBezTo>
                        <a:pt x="703" y="238"/>
                        <a:pt x="537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9" name="Google Shape;2599;p10"/>
                <p:cNvSpPr/>
                <p:nvPr/>
              </p:nvSpPr>
              <p:spPr>
                <a:xfrm>
                  <a:off x="3017025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3" y="197"/>
                        <a:pt x="167" y="295"/>
                        <a:pt x="322" y="295"/>
                      </a:cubicBezTo>
                      <a:cubicBezTo>
                        <a:pt x="477" y="295"/>
                        <a:pt x="632" y="197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0" name="Google Shape;2600;p10"/>
                <p:cNvSpPr/>
                <p:nvPr/>
              </p:nvSpPr>
              <p:spPr>
                <a:xfrm>
                  <a:off x="2977150" y="4245300"/>
                  <a:ext cx="158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310" extrusionOk="0">
                      <a:moveTo>
                        <a:pt x="0" y="0"/>
                      </a:moveTo>
                      <a:cubicBezTo>
                        <a:pt x="0" y="167"/>
                        <a:pt x="143" y="310"/>
                        <a:pt x="310" y="310"/>
                      </a:cubicBezTo>
                      <a:cubicBezTo>
                        <a:pt x="488" y="310"/>
                        <a:pt x="631" y="167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1" name="Google Shape;2601;p10"/>
                <p:cNvSpPr/>
                <p:nvPr/>
              </p:nvSpPr>
              <p:spPr>
                <a:xfrm>
                  <a:off x="3000375" y="4297075"/>
                  <a:ext cx="10725" cy="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121" extrusionOk="0">
                      <a:moveTo>
                        <a:pt x="191" y="1"/>
                      </a:moveTo>
                      <a:cubicBezTo>
                        <a:pt x="119" y="1"/>
                        <a:pt x="60" y="25"/>
                        <a:pt x="0" y="60"/>
                      </a:cubicBezTo>
                      <a:cubicBezTo>
                        <a:pt x="155" y="84"/>
                        <a:pt x="286" y="108"/>
                        <a:pt x="429" y="120"/>
                      </a:cubicBezTo>
                      <a:cubicBezTo>
                        <a:pt x="369" y="49"/>
                        <a:pt x="274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2" name="Google Shape;2602;p10"/>
                <p:cNvSpPr/>
                <p:nvPr/>
              </p:nvSpPr>
              <p:spPr>
                <a:xfrm>
                  <a:off x="2954225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1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3" name="Google Shape;2603;p10"/>
                <p:cNvSpPr/>
                <p:nvPr/>
              </p:nvSpPr>
              <p:spPr>
                <a:xfrm>
                  <a:off x="299440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4" name="Google Shape;2604;p10"/>
                <p:cNvSpPr/>
                <p:nvPr/>
              </p:nvSpPr>
              <p:spPr>
                <a:xfrm>
                  <a:off x="2896775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5" name="Google Shape;2605;p10"/>
                <p:cNvSpPr/>
                <p:nvPr/>
              </p:nvSpPr>
              <p:spPr>
                <a:xfrm>
                  <a:off x="2856900" y="37565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6" name="Google Shape;2606;p10"/>
                <p:cNvSpPr/>
                <p:nvPr/>
              </p:nvSpPr>
              <p:spPr>
                <a:xfrm>
                  <a:off x="2894100" y="3716650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450" y="0"/>
                      </a:moveTo>
                      <a:cubicBezTo>
                        <a:pt x="443" y="0"/>
                        <a:pt x="436" y="0"/>
                        <a:pt x="429" y="1"/>
                      </a:cubicBezTo>
                      <a:cubicBezTo>
                        <a:pt x="143" y="1"/>
                        <a:pt x="0" y="346"/>
                        <a:pt x="203" y="537"/>
                      </a:cubicBezTo>
                      <a:cubicBezTo>
                        <a:pt x="268" y="602"/>
                        <a:pt x="349" y="631"/>
                        <a:pt x="428" y="631"/>
                      </a:cubicBezTo>
                      <a:cubicBezTo>
                        <a:pt x="593" y="631"/>
                        <a:pt x="751" y="504"/>
                        <a:pt x="751" y="310"/>
                      </a:cubicBezTo>
                      <a:cubicBezTo>
                        <a:pt x="751" y="139"/>
                        <a:pt x="619" y="0"/>
                        <a:pt x="45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7" name="Google Shape;2607;p10"/>
                <p:cNvSpPr/>
                <p:nvPr/>
              </p:nvSpPr>
              <p:spPr>
                <a:xfrm>
                  <a:off x="28741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8" name="Google Shape;2608;p10"/>
                <p:cNvSpPr/>
                <p:nvPr/>
              </p:nvSpPr>
              <p:spPr>
                <a:xfrm>
                  <a:off x="2914350" y="37366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9" name="Google Shape;2609;p10"/>
                <p:cNvSpPr/>
                <p:nvPr/>
              </p:nvSpPr>
              <p:spPr>
                <a:xfrm>
                  <a:off x="2917900" y="3702375"/>
                  <a:ext cx="15225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406" extrusionOk="0">
                      <a:moveTo>
                        <a:pt x="584" y="0"/>
                      </a:moveTo>
                      <a:cubicBezTo>
                        <a:pt x="394" y="72"/>
                        <a:pt x="191" y="155"/>
                        <a:pt x="1" y="238"/>
                      </a:cubicBezTo>
                      <a:cubicBezTo>
                        <a:pt x="61" y="346"/>
                        <a:pt x="168" y="405"/>
                        <a:pt x="287" y="405"/>
                      </a:cubicBezTo>
                      <a:cubicBezTo>
                        <a:pt x="453" y="405"/>
                        <a:pt x="596" y="262"/>
                        <a:pt x="608" y="84"/>
                      </a:cubicBezTo>
                      <a:cubicBezTo>
                        <a:pt x="596" y="60"/>
                        <a:pt x="596" y="24"/>
                        <a:pt x="58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0" name="Google Shape;2610;p10"/>
                <p:cNvSpPr/>
                <p:nvPr/>
              </p:nvSpPr>
              <p:spPr>
                <a:xfrm>
                  <a:off x="289677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1" name="Google Shape;2611;p10"/>
                <p:cNvSpPr/>
                <p:nvPr/>
              </p:nvSpPr>
              <p:spPr>
                <a:xfrm>
                  <a:off x="28569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2" name="Google Shape;2612;p10"/>
                <p:cNvSpPr/>
                <p:nvPr/>
              </p:nvSpPr>
              <p:spPr>
                <a:xfrm>
                  <a:off x="2894175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90" y="643"/>
                        <a:pt x="748" y="515"/>
                        <a:pt x="748" y="322"/>
                      </a:cubicBezTo>
                      <a:cubicBezTo>
                        <a:pt x="748" y="143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3" name="Google Shape;2613;p10"/>
                <p:cNvSpPr/>
                <p:nvPr/>
              </p:nvSpPr>
              <p:spPr>
                <a:xfrm>
                  <a:off x="2854300" y="3796725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4" name="Google Shape;2614;p10"/>
                <p:cNvSpPr/>
                <p:nvPr/>
              </p:nvSpPr>
              <p:spPr>
                <a:xfrm>
                  <a:off x="2936950" y="3764575"/>
                  <a:ext cx="16100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6" extrusionOk="0">
                      <a:moveTo>
                        <a:pt x="1" y="1"/>
                      </a:moveTo>
                      <a:cubicBezTo>
                        <a:pt x="13" y="197"/>
                        <a:pt x="165" y="295"/>
                        <a:pt x="318" y="295"/>
                      </a:cubicBezTo>
                      <a:cubicBezTo>
                        <a:pt x="471" y="295"/>
                        <a:pt x="626" y="197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5" name="Google Shape;2615;p10"/>
                <p:cNvSpPr/>
                <p:nvPr/>
              </p:nvSpPr>
              <p:spPr>
                <a:xfrm>
                  <a:off x="2896775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6" name="Google Shape;2616;p10"/>
                <p:cNvSpPr/>
                <p:nvPr/>
              </p:nvSpPr>
              <p:spPr>
                <a:xfrm>
                  <a:off x="2874150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7" name="Google Shape;2617;p10"/>
                <p:cNvSpPr/>
                <p:nvPr/>
              </p:nvSpPr>
              <p:spPr>
                <a:xfrm>
                  <a:off x="2914050" y="381667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8" name="Google Shape;2618;p10"/>
                <p:cNvSpPr/>
                <p:nvPr/>
              </p:nvSpPr>
              <p:spPr>
                <a:xfrm>
                  <a:off x="2874150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9" name="Google Shape;2619;p10"/>
                <p:cNvSpPr/>
                <p:nvPr/>
              </p:nvSpPr>
              <p:spPr>
                <a:xfrm>
                  <a:off x="2914050" y="377647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50" y="644"/>
                        <a:pt x="431" y="644"/>
                      </a:cubicBezTo>
                      <a:cubicBezTo>
                        <a:pt x="599" y="644"/>
                        <a:pt x="762" y="516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0" name="Google Shape;2620;p10"/>
                <p:cNvSpPr/>
                <p:nvPr/>
              </p:nvSpPr>
              <p:spPr>
                <a:xfrm>
                  <a:off x="289677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63" y="1"/>
                      </a:moveTo>
                      <a:cubicBezTo>
                        <a:pt x="108" y="25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6" y="25"/>
                        <a:pt x="3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1" name="Google Shape;2621;p10"/>
                <p:cNvSpPr/>
                <p:nvPr/>
              </p:nvSpPr>
              <p:spPr>
                <a:xfrm>
                  <a:off x="2856900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0" y="1"/>
                      </a:moveTo>
                      <a:cubicBezTo>
                        <a:pt x="298" y="1"/>
                        <a:pt x="274" y="4"/>
                        <a:pt x="250" y="10"/>
                      </a:cubicBezTo>
                      <a:cubicBezTo>
                        <a:pt x="107" y="34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4"/>
                        <a:pt x="381" y="10"/>
                      </a:cubicBezTo>
                      <a:cubicBezTo>
                        <a:pt x="363" y="4"/>
                        <a:pt x="342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2" name="Google Shape;2622;p10"/>
                <p:cNvSpPr/>
                <p:nvPr/>
              </p:nvSpPr>
              <p:spPr>
                <a:xfrm>
                  <a:off x="289410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3" name="Google Shape;2623;p10"/>
                <p:cNvSpPr/>
                <p:nvPr/>
              </p:nvSpPr>
              <p:spPr>
                <a:xfrm>
                  <a:off x="28542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4" name="Google Shape;2624;p10"/>
                <p:cNvSpPr/>
                <p:nvPr/>
              </p:nvSpPr>
              <p:spPr>
                <a:xfrm>
                  <a:off x="2936950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5" name="Google Shape;2625;p10"/>
                <p:cNvSpPr/>
                <p:nvPr/>
              </p:nvSpPr>
              <p:spPr>
                <a:xfrm>
                  <a:off x="2896775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6" name="Google Shape;2626;p10"/>
                <p:cNvSpPr/>
                <p:nvPr/>
              </p:nvSpPr>
              <p:spPr>
                <a:xfrm>
                  <a:off x="287415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7" name="Google Shape;2627;p10"/>
                <p:cNvSpPr/>
                <p:nvPr/>
              </p:nvSpPr>
              <p:spPr>
                <a:xfrm>
                  <a:off x="2914050" y="389675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8" name="Google Shape;2628;p10"/>
                <p:cNvSpPr/>
                <p:nvPr/>
              </p:nvSpPr>
              <p:spPr>
                <a:xfrm>
                  <a:off x="2874150" y="3856825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29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9" name="Google Shape;2629;p10"/>
                <p:cNvSpPr/>
                <p:nvPr/>
              </p:nvSpPr>
              <p:spPr>
                <a:xfrm>
                  <a:off x="2914425" y="3856850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1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35" y="144"/>
                        <a:pt x="592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0" name="Google Shape;2630;p10"/>
                <p:cNvSpPr/>
                <p:nvPr/>
              </p:nvSpPr>
              <p:spPr>
                <a:xfrm>
                  <a:off x="289677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1" name="Google Shape;2631;p10"/>
                <p:cNvSpPr/>
                <p:nvPr/>
              </p:nvSpPr>
              <p:spPr>
                <a:xfrm>
                  <a:off x="28569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2" name="Google Shape;2632;p10"/>
                <p:cNvSpPr/>
                <p:nvPr/>
              </p:nvSpPr>
              <p:spPr>
                <a:xfrm>
                  <a:off x="289410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3" name="Google Shape;2633;p10"/>
                <p:cNvSpPr/>
                <p:nvPr/>
              </p:nvSpPr>
              <p:spPr>
                <a:xfrm>
                  <a:off x="28542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2" y="548"/>
                      </a:cubicBezTo>
                      <a:cubicBezTo>
                        <a:pt x="268" y="613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4" name="Google Shape;2634;p10"/>
                <p:cNvSpPr/>
                <p:nvPr/>
              </p:nvSpPr>
              <p:spPr>
                <a:xfrm>
                  <a:off x="2936950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5" name="Google Shape;2635;p10"/>
                <p:cNvSpPr/>
                <p:nvPr/>
              </p:nvSpPr>
              <p:spPr>
                <a:xfrm>
                  <a:off x="2896775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6" name="Google Shape;2636;p10"/>
                <p:cNvSpPr/>
                <p:nvPr/>
              </p:nvSpPr>
              <p:spPr>
                <a:xfrm>
                  <a:off x="287415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7" name="Google Shape;2637;p10"/>
                <p:cNvSpPr/>
                <p:nvPr/>
              </p:nvSpPr>
              <p:spPr>
                <a:xfrm>
                  <a:off x="2914050" y="397680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50" y="643"/>
                        <a:pt x="431" y="643"/>
                      </a:cubicBezTo>
                      <a:cubicBezTo>
                        <a:pt x="599" y="643"/>
                        <a:pt x="762" y="516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8" name="Google Shape;2638;p10"/>
                <p:cNvSpPr/>
                <p:nvPr/>
              </p:nvSpPr>
              <p:spPr>
                <a:xfrm>
                  <a:off x="2874150" y="3936900"/>
                  <a:ext cx="1877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3" extrusionOk="0">
                      <a:moveTo>
                        <a:pt x="450" y="1"/>
                      </a:moveTo>
                      <a:cubicBezTo>
                        <a:pt x="443" y="1"/>
                        <a:pt x="436" y="1"/>
                        <a:pt x="429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9" name="Google Shape;2639;p10"/>
                <p:cNvSpPr/>
                <p:nvPr/>
              </p:nvSpPr>
              <p:spPr>
                <a:xfrm>
                  <a:off x="2914425" y="3936925"/>
                  <a:ext cx="187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32" extrusionOk="0">
                      <a:moveTo>
                        <a:pt x="411" y="0"/>
                      </a:moveTo>
                      <a:cubicBezTo>
                        <a:pt x="135" y="0"/>
                        <a:pt x="1" y="337"/>
                        <a:pt x="200" y="536"/>
                      </a:cubicBezTo>
                      <a:cubicBezTo>
                        <a:pt x="265" y="602"/>
                        <a:pt x="346" y="631"/>
                        <a:pt x="425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35" y="143"/>
                        <a:pt x="592" y="0"/>
                        <a:pt x="426" y="0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0" name="Google Shape;2640;p10"/>
                <p:cNvSpPr/>
                <p:nvPr/>
              </p:nvSpPr>
              <p:spPr>
                <a:xfrm>
                  <a:off x="289677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24"/>
                        <a:pt x="1" y="155"/>
                        <a:pt x="1" y="310"/>
                      </a:cubicBezTo>
                      <a:lnTo>
                        <a:pt x="644" y="310"/>
                      </a:lnTo>
                      <a:cubicBezTo>
                        <a:pt x="644" y="155"/>
                        <a:pt x="536" y="24"/>
                        <a:pt x="3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1" name="Google Shape;2641;p10"/>
                <p:cNvSpPr/>
                <p:nvPr/>
              </p:nvSpPr>
              <p:spPr>
                <a:xfrm>
                  <a:off x="2856900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7" y="33"/>
                        <a:pt x="0" y="164"/>
                        <a:pt x="0" y="319"/>
                      </a:cubicBezTo>
                      <a:lnTo>
                        <a:pt x="643" y="319"/>
                      </a:lnTo>
                      <a:cubicBezTo>
                        <a:pt x="643" y="164"/>
                        <a:pt x="536" y="33"/>
                        <a:pt x="381" y="9"/>
                      </a:cubicBezTo>
                      <a:cubicBezTo>
                        <a:pt x="363" y="3"/>
                        <a:pt x="342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2" name="Google Shape;2642;p10"/>
                <p:cNvSpPr/>
                <p:nvPr/>
              </p:nvSpPr>
              <p:spPr>
                <a:xfrm>
                  <a:off x="289410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3" name="Google Shape;2643;p10"/>
                <p:cNvSpPr/>
                <p:nvPr/>
              </p:nvSpPr>
              <p:spPr>
                <a:xfrm>
                  <a:off x="28542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2" y="549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4" name="Google Shape;2644;p10"/>
                <p:cNvSpPr/>
                <p:nvPr/>
              </p:nvSpPr>
              <p:spPr>
                <a:xfrm>
                  <a:off x="2936950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1" y="0"/>
                      </a:moveTo>
                      <a:cubicBezTo>
                        <a:pt x="13" y="202"/>
                        <a:pt x="165" y="304"/>
                        <a:pt x="318" y="304"/>
                      </a:cubicBezTo>
                      <a:cubicBezTo>
                        <a:pt x="471" y="304"/>
                        <a:pt x="626" y="202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5" name="Google Shape;2645;p10"/>
                <p:cNvSpPr/>
                <p:nvPr/>
              </p:nvSpPr>
              <p:spPr>
                <a:xfrm>
                  <a:off x="2896775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501" y="322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6" name="Google Shape;2646;p10"/>
                <p:cNvSpPr/>
                <p:nvPr/>
              </p:nvSpPr>
              <p:spPr>
                <a:xfrm>
                  <a:off x="28741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7" name="Google Shape;2647;p10"/>
                <p:cNvSpPr/>
                <p:nvPr/>
              </p:nvSpPr>
              <p:spPr>
                <a:xfrm>
                  <a:off x="291435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4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8" name="Google Shape;2648;p10"/>
                <p:cNvSpPr/>
                <p:nvPr/>
              </p:nvSpPr>
              <p:spPr>
                <a:xfrm>
                  <a:off x="287415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9" name="Google Shape;2649;p10"/>
                <p:cNvSpPr/>
                <p:nvPr/>
              </p:nvSpPr>
              <p:spPr>
                <a:xfrm>
                  <a:off x="2914050" y="4016700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0" name="Google Shape;2650;p10"/>
                <p:cNvSpPr/>
                <p:nvPr/>
              </p:nvSpPr>
              <p:spPr>
                <a:xfrm>
                  <a:off x="2896775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6" y="36"/>
                        <a:pt x="3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1" name="Google Shape;2651;p10"/>
                <p:cNvSpPr/>
                <p:nvPr/>
              </p:nvSpPr>
              <p:spPr>
                <a:xfrm>
                  <a:off x="2856900" y="4156975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0" y="0"/>
                      </a:moveTo>
                      <a:cubicBezTo>
                        <a:pt x="298" y="0"/>
                        <a:pt x="274" y="3"/>
                        <a:pt x="250" y="9"/>
                      </a:cubicBezTo>
                      <a:cubicBezTo>
                        <a:pt x="107" y="45"/>
                        <a:pt x="0" y="176"/>
                        <a:pt x="0" y="319"/>
                      </a:cubicBezTo>
                      <a:lnTo>
                        <a:pt x="643" y="319"/>
                      </a:lnTo>
                      <a:cubicBezTo>
                        <a:pt x="643" y="176"/>
                        <a:pt x="536" y="45"/>
                        <a:pt x="381" y="9"/>
                      </a:cubicBezTo>
                      <a:cubicBezTo>
                        <a:pt x="363" y="3"/>
                        <a:pt x="342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2" name="Google Shape;2652;p10"/>
                <p:cNvSpPr/>
                <p:nvPr/>
              </p:nvSpPr>
              <p:spPr>
                <a:xfrm>
                  <a:off x="289417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90" y="643"/>
                        <a:pt x="748" y="515"/>
                        <a:pt x="748" y="322"/>
                      </a:cubicBezTo>
                      <a:cubicBezTo>
                        <a:pt x="748" y="143"/>
                        <a:pt x="605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3" name="Google Shape;2653;p10"/>
                <p:cNvSpPr/>
                <p:nvPr/>
              </p:nvSpPr>
              <p:spPr>
                <a:xfrm>
                  <a:off x="2854300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6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4" name="Google Shape;2654;p10"/>
                <p:cNvSpPr/>
                <p:nvPr/>
              </p:nvSpPr>
              <p:spPr>
                <a:xfrm>
                  <a:off x="2936525" y="4084850"/>
                  <a:ext cx="1682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350" extrusionOk="0">
                      <a:moveTo>
                        <a:pt x="18" y="1"/>
                      </a:moveTo>
                      <a:cubicBezTo>
                        <a:pt x="0" y="233"/>
                        <a:pt x="167" y="349"/>
                        <a:pt x="335" y="349"/>
                      </a:cubicBezTo>
                      <a:cubicBezTo>
                        <a:pt x="503" y="349"/>
                        <a:pt x="673" y="233"/>
                        <a:pt x="6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5" name="Google Shape;2655;p10"/>
                <p:cNvSpPr/>
                <p:nvPr/>
              </p:nvSpPr>
              <p:spPr>
                <a:xfrm>
                  <a:off x="2896775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6" name="Google Shape;2656;p10"/>
                <p:cNvSpPr/>
                <p:nvPr/>
              </p:nvSpPr>
              <p:spPr>
                <a:xfrm>
                  <a:off x="28741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7" name="Google Shape;2657;p10"/>
                <p:cNvSpPr/>
                <p:nvPr/>
              </p:nvSpPr>
              <p:spPr>
                <a:xfrm>
                  <a:off x="2914350" y="41369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8" name="Google Shape;2658;p10"/>
                <p:cNvSpPr/>
                <p:nvPr/>
              </p:nvSpPr>
              <p:spPr>
                <a:xfrm>
                  <a:off x="287415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9" name="Google Shape;2659;p10"/>
                <p:cNvSpPr/>
                <p:nvPr/>
              </p:nvSpPr>
              <p:spPr>
                <a:xfrm>
                  <a:off x="2914050" y="4097050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4" y="644"/>
                        <a:pt x="754" y="516"/>
                        <a:pt x="762" y="322"/>
                      </a:cubicBezTo>
                      <a:cubicBezTo>
                        <a:pt x="762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0" name="Google Shape;2660;p10"/>
                <p:cNvSpPr/>
                <p:nvPr/>
              </p:nvSpPr>
              <p:spPr>
                <a:xfrm>
                  <a:off x="2896775" y="42372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4"/>
                        <a:pt x="1" y="322"/>
                      </a:cubicBezTo>
                      <a:lnTo>
                        <a:pt x="644" y="322"/>
                      </a:lnTo>
                      <a:cubicBezTo>
                        <a:pt x="644" y="144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1" name="Google Shape;2661;p10"/>
                <p:cNvSpPr/>
                <p:nvPr/>
              </p:nvSpPr>
              <p:spPr>
                <a:xfrm>
                  <a:off x="2858375" y="4237250"/>
                  <a:ext cx="1462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323" extrusionOk="0">
                      <a:moveTo>
                        <a:pt x="263" y="1"/>
                      </a:moveTo>
                      <a:cubicBezTo>
                        <a:pt x="156" y="1"/>
                        <a:pt x="60" y="48"/>
                        <a:pt x="1" y="132"/>
                      </a:cubicBezTo>
                      <a:lnTo>
                        <a:pt x="251" y="322"/>
                      </a:lnTo>
                      <a:lnTo>
                        <a:pt x="584" y="322"/>
                      </a:lnTo>
                      <a:cubicBezTo>
                        <a:pt x="584" y="144"/>
                        <a:pt x="441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2" name="Google Shape;2662;p10"/>
                <p:cNvSpPr/>
                <p:nvPr/>
              </p:nvSpPr>
              <p:spPr>
                <a:xfrm>
                  <a:off x="2894100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3" name="Google Shape;2663;p10"/>
                <p:cNvSpPr/>
                <p:nvPr/>
              </p:nvSpPr>
              <p:spPr>
                <a:xfrm>
                  <a:off x="2854225" y="41970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2" y="548"/>
                      </a:cubicBezTo>
                      <a:cubicBezTo>
                        <a:pt x="268" y="614"/>
                        <a:pt x="349" y="643"/>
                        <a:pt x="427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4" name="Google Shape;2664;p10"/>
                <p:cNvSpPr/>
                <p:nvPr/>
              </p:nvSpPr>
              <p:spPr>
                <a:xfrm>
                  <a:off x="2936950" y="4164925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1" y="1"/>
                      </a:moveTo>
                      <a:cubicBezTo>
                        <a:pt x="13" y="203"/>
                        <a:pt x="165" y="304"/>
                        <a:pt x="318" y="304"/>
                      </a:cubicBezTo>
                      <a:cubicBezTo>
                        <a:pt x="471" y="304"/>
                        <a:pt x="626" y="203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5" name="Google Shape;2665;p10"/>
                <p:cNvSpPr/>
                <p:nvPr/>
              </p:nvSpPr>
              <p:spPr>
                <a:xfrm>
                  <a:off x="2896775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6" name="Google Shape;2666;p10"/>
                <p:cNvSpPr/>
                <p:nvPr/>
              </p:nvSpPr>
              <p:spPr>
                <a:xfrm>
                  <a:off x="2874150" y="421702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7" name="Google Shape;2667;p10"/>
                <p:cNvSpPr/>
                <p:nvPr/>
              </p:nvSpPr>
              <p:spPr>
                <a:xfrm>
                  <a:off x="2914050" y="4217025"/>
                  <a:ext cx="190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3" extrusionOk="0">
                      <a:moveTo>
                        <a:pt x="441" y="0"/>
                      </a:moveTo>
                      <a:cubicBezTo>
                        <a:pt x="155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4" y="643"/>
                        <a:pt x="754" y="515"/>
                        <a:pt x="762" y="322"/>
                      </a:cubicBezTo>
                      <a:cubicBezTo>
                        <a:pt x="762" y="143"/>
                        <a:pt x="607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8" name="Google Shape;2668;p10"/>
                <p:cNvSpPr/>
                <p:nvPr/>
              </p:nvSpPr>
              <p:spPr>
                <a:xfrm>
                  <a:off x="2874150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9" name="Google Shape;2669;p10"/>
                <p:cNvSpPr/>
                <p:nvPr/>
              </p:nvSpPr>
              <p:spPr>
                <a:xfrm>
                  <a:off x="2914050" y="4177125"/>
                  <a:ext cx="190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44" extrusionOk="0">
                      <a:moveTo>
                        <a:pt x="441" y="1"/>
                      </a:moveTo>
                      <a:cubicBezTo>
                        <a:pt x="155" y="1"/>
                        <a:pt x="0" y="346"/>
                        <a:pt x="203" y="548"/>
                      </a:cubicBezTo>
                      <a:cubicBezTo>
                        <a:pt x="268" y="614"/>
                        <a:pt x="350" y="643"/>
                        <a:pt x="431" y="643"/>
                      </a:cubicBezTo>
                      <a:cubicBezTo>
                        <a:pt x="599" y="643"/>
                        <a:pt x="762" y="515"/>
                        <a:pt x="762" y="322"/>
                      </a:cubicBezTo>
                      <a:cubicBezTo>
                        <a:pt x="750" y="144"/>
                        <a:pt x="607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0" name="Google Shape;2670;p10"/>
                <p:cNvSpPr/>
                <p:nvPr/>
              </p:nvSpPr>
              <p:spPr>
                <a:xfrm>
                  <a:off x="2936950" y="4245300"/>
                  <a:ext cx="16100" cy="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295" extrusionOk="0">
                      <a:moveTo>
                        <a:pt x="1" y="0"/>
                      </a:moveTo>
                      <a:cubicBezTo>
                        <a:pt x="13" y="197"/>
                        <a:pt x="165" y="295"/>
                        <a:pt x="318" y="295"/>
                      </a:cubicBezTo>
                      <a:cubicBezTo>
                        <a:pt x="471" y="295"/>
                        <a:pt x="626" y="197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1" name="Google Shape;2671;p10"/>
                <p:cNvSpPr/>
                <p:nvPr/>
              </p:nvSpPr>
              <p:spPr>
                <a:xfrm>
                  <a:off x="2896775" y="42453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1" y="0"/>
                      </a:moveTo>
                      <a:cubicBezTo>
                        <a:pt x="1" y="167"/>
                        <a:pt x="144" y="310"/>
                        <a:pt x="322" y="310"/>
                      </a:cubicBezTo>
                      <a:cubicBezTo>
                        <a:pt x="501" y="310"/>
                        <a:pt x="644" y="167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2" name="Google Shape;2672;p10"/>
                <p:cNvSpPr/>
                <p:nvPr/>
              </p:nvSpPr>
              <p:spPr>
                <a:xfrm>
                  <a:off x="2883375" y="4257200"/>
                  <a:ext cx="8975" cy="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15" extrusionOk="0">
                      <a:moveTo>
                        <a:pt x="1" y="1"/>
                      </a:moveTo>
                      <a:cubicBezTo>
                        <a:pt x="120" y="72"/>
                        <a:pt x="239" y="143"/>
                        <a:pt x="358" y="215"/>
                      </a:cubicBezTo>
                      <a:cubicBezTo>
                        <a:pt x="322" y="84"/>
                        <a:pt x="191" y="1"/>
                        <a:pt x="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3" name="Google Shape;2673;p10"/>
                <p:cNvSpPr/>
                <p:nvPr/>
              </p:nvSpPr>
              <p:spPr>
                <a:xfrm>
                  <a:off x="2914350" y="42572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38" y="143"/>
                        <a:pt x="59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4" name="Google Shape;2674;p10"/>
                <p:cNvSpPr/>
                <p:nvPr/>
              </p:nvSpPr>
              <p:spPr>
                <a:xfrm>
                  <a:off x="2832475" y="3764275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3" y="1"/>
                      </a:moveTo>
                      <a:lnTo>
                        <a:pt x="1" y="13"/>
                      </a:lnTo>
                      <a:lnTo>
                        <a:pt x="13" y="13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5" name="Google Shape;2675;p10"/>
                <p:cNvSpPr/>
                <p:nvPr/>
              </p:nvSpPr>
              <p:spPr>
                <a:xfrm>
                  <a:off x="2846475" y="3747900"/>
                  <a:ext cx="5675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80" extrusionOk="0">
                      <a:moveTo>
                        <a:pt x="227" y="1"/>
                      </a:moveTo>
                      <a:lnTo>
                        <a:pt x="227" y="1"/>
                      </a:lnTo>
                      <a:cubicBezTo>
                        <a:pt x="143" y="61"/>
                        <a:pt x="72" y="120"/>
                        <a:pt x="0" y="180"/>
                      </a:cubicBezTo>
                      <a:cubicBezTo>
                        <a:pt x="96" y="156"/>
                        <a:pt x="179" y="96"/>
                        <a:pt x="22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6" name="Google Shape;2676;p10"/>
                <p:cNvSpPr/>
                <p:nvPr/>
              </p:nvSpPr>
              <p:spPr>
                <a:xfrm>
                  <a:off x="2816700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4" y="0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7" name="Google Shape;2677;p10"/>
                <p:cNvSpPr/>
                <p:nvPr/>
              </p:nvSpPr>
              <p:spPr>
                <a:xfrm>
                  <a:off x="2776825" y="38366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322" y="0"/>
                      </a:moveTo>
                      <a:cubicBezTo>
                        <a:pt x="143" y="0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48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8" name="Google Shape;2678;p10"/>
                <p:cNvSpPr/>
                <p:nvPr/>
              </p:nvSpPr>
              <p:spPr>
                <a:xfrm>
                  <a:off x="2814125" y="3796725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9" name="Google Shape;2679;p10"/>
                <p:cNvSpPr/>
                <p:nvPr/>
              </p:nvSpPr>
              <p:spPr>
                <a:xfrm>
                  <a:off x="2856900" y="37645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0" name="Google Shape;2680;p10"/>
                <p:cNvSpPr/>
                <p:nvPr/>
              </p:nvSpPr>
              <p:spPr>
                <a:xfrm>
                  <a:off x="2824150" y="3764575"/>
                  <a:ext cx="865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23" extrusionOk="0">
                      <a:moveTo>
                        <a:pt x="334" y="1"/>
                      </a:moveTo>
                      <a:cubicBezTo>
                        <a:pt x="227" y="108"/>
                        <a:pt x="108" y="215"/>
                        <a:pt x="1" y="322"/>
                      </a:cubicBezTo>
                      <a:lnTo>
                        <a:pt x="24" y="322"/>
                      </a:lnTo>
                      <a:cubicBezTo>
                        <a:pt x="203" y="322"/>
                        <a:pt x="346" y="179"/>
                        <a:pt x="34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1" name="Google Shape;2681;p10"/>
                <p:cNvSpPr/>
                <p:nvPr/>
              </p:nvSpPr>
              <p:spPr>
                <a:xfrm>
                  <a:off x="2794075" y="3816675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2" name="Google Shape;2682;p10"/>
                <p:cNvSpPr/>
                <p:nvPr/>
              </p:nvSpPr>
              <p:spPr>
                <a:xfrm>
                  <a:off x="2833975" y="38166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3" name="Google Shape;2683;p10"/>
                <p:cNvSpPr/>
                <p:nvPr/>
              </p:nvSpPr>
              <p:spPr>
                <a:xfrm>
                  <a:off x="2806000" y="3784525"/>
                  <a:ext cx="6875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22" extrusionOk="0">
                      <a:moveTo>
                        <a:pt x="274" y="0"/>
                      </a:moveTo>
                      <a:lnTo>
                        <a:pt x="274" y="0"/>
                      </a:lnTo>
                      <a:cubicBezTo>
                        <a:pt x="179" y="108"/>
                        <a:pt x="84" y="215"/>
                        <a:pt x="0" y="322"/>
                      </a:cubicBezTo>
                      <a:cubicBezTo>
                        <a:pt x="155" y="298"/>
                        <a:pt x="274" y="167"/>
                        <a:pt x="27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4" name="Google Shape;2684;p10"/>
                <p:cNvSpPr/>
                <p:nvPr/>
              </p:nvSpPr>
              <p:spPr>
                <a:xfrm>
                  <a:off x="2833975" y="37764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5" name="Google Shape;2685;p10"/>
                <p:cNvSpPr/>
                <p:nvPr/>
              </p:nvSpPr>
              <p:spPr>
                <a:xfrm>
                  <a:off x="2816700" y="3916750"/>
                  <a:ext cx="1610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0" extrusionOk="0">
                      <a:moveTo>
                        <a:pt x="324" y="1"/>
                      </a:moveTo>
                      <a:cubicBezTo>
                        <a:pt x="301" y="1"/>
                        <a:pt x="281" y="4"/>
                        <a:pt x="263" y="10"/>
                      </a:cubicBezTo>
                      <a:cubicBezTo>
                        <a:pt x="108" y="34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4"/>
                        <a:pt x="394" y="10"/>
                      </a:cubicBezTo>
                      <a:cubicBezTo>
                        <a:pt x="370" y="4"/>
                        <a:pt x="346" y="1"/>
                        <a:pt x="32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6" name="Google Shape;2686;p10"/>
                <p:cNvSpPr/>
                <p:nvPr/>
              </p:nvSpPr>
              <p:spPr>
                <a:xfrm>
                  <a:off x="2776825" y="3916975"/>
                  <a:ext cx="16100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1" extrusionOk="0">
                      <a:moveTo>
                        <a:pt x="250" y="1"/>
                      </a:moveTo>
                      <a:cubicBezTo>
                        <a:pt x="108" y="25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5"/>
                        <a:pt x="38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7" name="Google Shape;2687;p10"/>
                <p:cNvSpPr/>
                <p:nvPr/>
              </p:nvSpPr>
              <p:spPr>
                <a:xfrm>
                  <a:off x="2814025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8" name="Google Shape;2688;p10"/>
                <p:cNvSpPr/>
                <p:nvPr/>
              </p:nvSpPr>
              <p:spPr>
                <a:xfrm>
                  <a:off x="2774150" y="38768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9" name="Google Shape;2689;p10"/>
                <p:cNvSpPr/>
                <p:nvPr/>
              </p:nvSpPr>
              <p:spPr>
                <a:xfrm>
                  <a:off x="285690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0" name="Google Shape;2690;p10"/>
                <p:cNvSpPr/>
                <p:nvPr/>
              </p:nvSpPr>
              <p:spPr>
                <a:xfrm>
                  <a:off x="2816700" y="384465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1" name="Google Shape;2691;p10"/>
                <p:cNvSpPr/>
                <p:nvPr/>
              </p:nvSpPr>
              <p:spPr>
                <a:xfrm>
                  <a:off x="2794075" y="389675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2" name="Google Shape;2692;p10"/>
                <p:cNvSpPr/>
                <p:nvPr/>
              </p:nvSpPr>
              <p:spPr>
                <a:xfrm>
                  <a:off x="2833975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3" name="Google Shape;2693;p10"/>
                <p:cNvSpPr/>
                <p:nvPr/>
              </p:nvSpPr>
              <p:spPr>
                <a:xfrm>
                  <a:off x="2794075" y="3856825"/>
                  <a:ext cx="18800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33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2"/>
                      </a:cubicBezTo>
                      <a:cubicBezTo>
                        <a:pt x="144" y="2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40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4" name="Google Shape;2694;p10"/>
                <p:cNvSpPr/>
                <p:nvPr/>
              </p:nvSpPr>
              <p:spPr>
                <a:xfrm>
                  <a:off x="2834350" y="3856850"/>
                  <a:ext cx="18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188" y="536"/>
                      </a:cubicBezTo>
                      <a:cubicBezTo>
                        <a:pt x="253" y="602"/>
                        <a:pt x="334" y="631"/>
                        <a:pt x="413" y="631"/>
                      </a:cubicBezTo>
                      <a:cubicBezTo>
                        <a:pt x="578" y="631"/>
                        <a:pt x="736" y="503"/>
                        <a:pt x="736" y="310"/>
                      </a:cubicBezTo>
                      <a:cubicBezTo>
                        <a:pt x="736" y="144"/>
                        <a:pt x="593" y="1"/>
                        <a:pt x="426" y="1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5" name="Google Shape;2695;p10"/>
                <p:cNvSpPr/>
                <p:nvPr/>
              </p:nvSpPr>
              <p:spPr>
                <a:xfrm>
                  <a:off x="2816700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4" y="1"/>
                        <a:pt x="1" y="143"/>
                        <a:pt x="1" y="322"/>
                      </a:cubicBezTo>
                      <a:lnTo>
                        <a:pt x="644" y="322"/>
                      </a:lnTo>
                      <a:cubicBezTo>
                        <a:pt x="644" y="143"/>
                        <a:pt x="501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6" name="Google Shape;2696;p10"/>
                <p:cNvSpPr/>
                <p:nvPr/>
              </p:nvSpPr>
              <p:spPr>
                <a:xfrm>
                  <a:off x="2776825" y="39967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7" name="Google Shape;2697;p10"/>
                <p:cNvSpPr/>
                <p:nvPr/>
              </p:nvSpPr>
              <p:spPr>
                <a:xfrm>
                  <a:off x="2814025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8" name="Google Shape;2698;p10"/>
                <p:cNvSpPr/>
                <p:nvPr/>
              </p:nvSpPr>
              <p:spPr>
                <a:xfrm>
                  <a:off x="27741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3" y="0"/>
                        <a:pt x="0" y="345"/>
                        <a:pt x="203" y="548"/>
                      </a:cubicBezTo>
                      <a:cubicBezTo>
                        <a:pt x="268" y="613"/>
                        <a:pt x="349" y="643"/>
                        <a:pt x="428" y="643"/>
                      </a:cubicBezTo>
                      <a:cubicBezTo>
                        <a:pt x="592" y="643"/>
                        <a:pt x="750" y="515"/>
                        <a:pt x="750" y="322"/>
                      </a:cubicBezTo>
                      <a:cubicBezTo>
                        <a:pt x="750" y="143"/>
                        <a:pt x="607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9" name="Google Shape;2699;p10"/>
                <p:cNvSpPr/>
                <p:nvPr/>
              </p:nvSpPr>
              <p:spPr>
                <a:xfrm>
                  <a:off x="285690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0" name="Google Shape;2700;p10"/>
                <p:cNvSpPr/>
                <p:nvPr/>
              </p:nvSpPr>
              <p:spPr>
                <a:xfrm>
                  <a:off x="2816700" y="3924725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1" y="0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1" name="Google Shape;2701;p10"/>
                <p:cNvSpPr/>
                <p:nvPr/>
              </p:nvSpPr>
              <p:spPr>
                <a:xfrm>
                  <a:off x="2794075" y="397680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2" name="Google Shape;2702;p10"/>
                <p:cNvSpPr/>
                <p:nvPr/>
              </p:nvSpPr>
              <p:spPr>
                <a:xfrm>
                  <a:off x="2833975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3" name="Google Shape;2703;p10"/>
                <p:cNvSpPr/>
                <p:nvPr/>
              </p:nvSpPr>
              <p:spPr>
                <a:xfrm>
                  <a:off x="2794075" y="3936900"/>
                  <a:ext cx="18800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33" extrusionOk="0">
                      <a:moveTo>
                        <a:pt x="450" y="1"/>
                      </a:moveTo>
                      <a:cubicBezTo>
                        <a:pt x="443" y="1"/>
                        <a:pt x="437" y="1"/>
                        <a:pt x="430" y="1"/>
                      </a:cubicBezTo>
                      <a:cubicBezTo>
                        <a:pt x="144" y="1"/>
                        <a:pt x="1" y="347"/>
                        <a:pt x="203" y="537"/>
                      </a:cubicBezTo>
                      <a:cubicBezTo>
                        <a:pt x="269" y="603"/>
                        <a:pt x="349" y="632"/>
                        <a:pt x="428" y="632"/>
                      </a:cubicBezTo>
                      <a:cubicBezTo>
                        <a:pt x="593" y="632"/>
                        <a:pt x="751" y="504"/>
                        <a:pt x="751" y="311"/>
                      </a:cubicBezTo>
                      <a:cubicBezTo>
                        <a:pt x="751" y="139"/>
                        <a:pt x="619" y="1"/>
                        <a:pt x="4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4" name="Google Shape;2704;p10"/>
                <p:cNvSpPr/>
                <p:nvPr/>
              </p:nvSpPr>
              <p:spPr>
                <a:xfrm>
                  <a:off x="2834350" y="3936925"/>
                  <a:ext cx="18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632" extrusionOk="0">
                      <a:moveTo>
                        <a:pt x="412" y="0"/>
                      </a:moveTo>
                      <a:cubicBezTo>
                        <a:pt x="135" y="0"/>
                        <a:pt x="1" y="337"/>
                        <a:pt x="188" y="536"/>
                      </a:cubicBezTo>
                      <a:cubicBezTo>
                        <a:pt x="253" y="602"/>
                        <a:pt x="334" y="631"/>
                        <a:pt x="413" y="631"/>
                      </a:cubicBezTo>
                      <a:cubicBezTo>
                        <a:pt x="578" y="631"/>
                        <a:pt x="736" y="503"/>
                        <a:pt x="736" y="310"/>
                      </a:cubicBezTo>
                      <a:cubicBezTo>
                        <a:pt x="736" y="143"/>
                        <a:pt x="593" y="0"/>
                        <a:pt x="426" y="0"/>
                      </a:cubicBezTo>
                      <a:cubicBezTo>
                        <a:pt x="421" y="0"/>
                        <a:pt x="416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5" name="Google Shape;2705;p10"/>
                <p:cNvSpPr/>
                <p:nvPr/>
              </p:nvSpPr>
              <p:spPr>
                <a:xfrm>
                  <a:off x="2816700" y="4076900"/>
                  <a:ext cx="1610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9" extrusionOk="0">
                      <a:moveTo>
                        <a:pt x="324" y="0"/>
                      </a:moveTo>
                      <a:cubicBezTo>
                        <a:pt x="301" y="0"/>
                        <a:pt x="281" y="3"/>
                        <a:pt x="263" y="9"/>
                      </a:cubicBezTo>
                      <a:cubicBezTo>
                        <a:pt x="108" y="33"/>
                        <a:pt x="1" y="164"/>
                        <a:pt x="1" y="319"/>
                      </a:cubicBezTo>
                      <a:lnTo>
                        <a:pt x="644" y="319"/>
                      </a:lnTo>
                      <a:cubicBezTo>
                        <a:pt x="644" y="164"/>
                        <a:pt x="537" y="33"/>
                        <a:pt x="394" y="9"/>
                      </a:cubicBezTo>
                      <a:cubicBezTo>
                        <a:pt x="370" y="3"/>
                        <a:pt x="346" y="0"/>
                        <a:pt x="32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6" name="Google Shape;2706;p10"/>
                <p:cNvSpPr/>
                <p:nvPr/>
              </p:nvSpPr>
              <p:spPr>
                <a:xfrm>
                  <a:off x="2776825" y="4077125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50" y="0"/>
                      </a:moveTo>
                      <a:cubicBezTo>
                        <a:pt x="108" y="24"/>
                        <a:pt x="0" y="155"/>
                        <a:pt x="0" y="310"/>
                      </a:cubicBezTo>
                      <a:lnTo>
                        <a:pt x="643" y="310"/>
                      </a:lnTo>
                      <a:cubicBezTo>
                        <a:pt x="643" y="155"/>
                        <a:pt x="536" y="24"/>
                        <a:pt x="38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7" name="Google Shape;2707;p10"/>
                <p:cNvSpPr/>
                <p:nvPr/>
              </p:nvSpPr>
              <p:spPr>
                <a:xfrm>
                  <a:off x="2814025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8" name="Google Shape;2708;p10"/>
                <p:cNvSpPr/>
                <p:nvPr/>
              </p:nvSpPr>
              <p:spPr>
                <a:xfrm>
                  <a:off x="2774150" y="40369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2" y="643"/>
                        <a:pt x="750" y="516"/>
                        <a:pt x="750" y="322"/>
                      </a:cubicBezTo>
                      <a:cubicBezTo>
                        <a:pt x="750" y="144"/>
                        <a:pt x="607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9" name="Google Shape;2709;p10"/>
                <p:cNvSpPr/>
                <p:nvPr/>
              </p:nvSpPr>
              <p:spPr>
                <a:xfrm>
                  <a:off x="2856900" y="4004800"/>
                  <a:ext cx="161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2" extrusionOk="0">
                      <a:moveTo>
                        <a:pt x="0" y="0"/>
                      </a:moveTo>
                      <a:cubicBezTo>
                        <a:pt x="0" y="214"/>
                        <a:pt x="161" y="322"/>
                        <a:pt x="322" y="322"/>
                      </a:cubicBezTo>
                      <a:cubicBezTo>
                        <a:pt x="482" y="322"/>
                        <a:pt x="643" y="214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0" name="Google Shape;2710;p10"/>
                <p:cNvSpPr/>
                <p:nvPr/>
              </p:nvSpPr>
              <p:spPr>
                <a:xfrm>
                  <a:off x="2816700" y="400507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68"/>
                        <a:pt x="144" y="322"/>
                        <a:pt x="322" y="322"/>
                      </a:cubicBezTo>
                      <a:cubicBezTo>
                        <a:pt x="501" y="311"/>
                        <a:pt x="644" y="168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1" name="Google Shape;2711;p10"/>
                <p:cNvSpPr/>
                <p:nvPr/>
              </p:nvSpPr>
              <p:spPr>
                <a:xfrm>
                  <a:off x="2794075" y="4056875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51" y="644"/>
                        <a:pt x="430" y="644"/>
                      </a:cubicBezTo>
                      <a:cubicBezTo>
                        <a:pt x="594" y="644"/>
                        <a:pt x="751" y="519"/>
                        <a:pt x="751" y="334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2" name="Google Shape;2712;p10"/>
                <p:cNvSpPr/>
                <p:nvPr/>
              </p:nvSpPr>
              <p:spPr>
                <a:xfrm>
                  <a:off x="2834275" y="4056875"/>
                  <a:ext cx="184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4" extrusionOk="0">
                      <a:moveTo>
                        <a:pt x="429" y="1"/>
                      </a:moveTo>
                      <a:cubicBezTo>
                        <a:pt x="143" y="1"/>
                        <a:pt x="0" y="346"/>
                        <a:pt x="191" y="548"/>
                      </a:cubicBezTo>
                      <a:cubicBezTo>
                        <a:pt x="256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4"/>
                        <a:pt x="596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3" name="Google Shape;2713;p10"/>
                <p:cNvSpPr/>
                <p:nvPr/>
              </p:nvSpPr>
              <p:spPr>
                <a:xfrm>
                  <a:off x="2794075" y="401670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51" y="643"/>
                        <a:pt x="430" y="643"/>
                      </a:cubicBezTo>
                      <a:cubicBezTo>
                        <a:pt x="594" y="643"/>
                        <a:pt x="751" y="518"/>
                        <a:pt x="751" y="334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4" name="Google Shape;2714;p10"/>
                <p:cNvSpPr/>
                <p:nvPr/>
              </p:nvSpPr>
              <p:spPr>
                <a:xfrm>
                  <a:off x="2833975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41" y="0"/>
                      </a:moveTo>
                      <a:cubicBezTo>
                        <a:pt x="143" y="0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5" name="Google Shape;2715;p10"/>
                <p:cNvSpPr/>
                <p:nvPr/>
              </p:nvSpPr>
              <p:spPr>
                <a:xfrm>
                  <a:off x="2816700" y="4157200"/>
                  <a:ext cx="16100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10" extrusionOk="0">
                      <a:moveTo>
                        <a:pt x="263" y="0"/>
                      </a:moveTo>
                      <a:cubicBezTo>
                        <a:pt x="108" y="36"/>
                        <a:pt x="1" y="167"/>
                        <a:pt x="1" y="310"/>
                      </a:cubicBezTo>
                      <a:lnTo>
                        <a:pt x="644" y="310"/>
                      </a:lnTo>
                      <a:cubicBezTo>
                        <a:pt x="644" y="167"/>
                        <a:pt x="537" y="36"/>
                        <a:pt x="3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6" name="Google Shape;2716;p10"/>
                <p:cNvSpPr/>
                <p:nvPr/>
              </p:nvSpPr>
              <p:spPr>
                <a:xfrm>
                  <a:off x="2781300" y="4157200"/>
                  <a:ext cx="116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310" extrusionOk="0">
                      <a:moveTo>
                        <a:pt x="71" y="0"/>
                      </a:moveTo>
                      <a:cubicBezTo>
                        <a:pt x="48" y="0"/>
                        <a:pt x="24" y="12"/>
                        <a:pt x="0" y="24"/>
                      </a:cubicBezTo>
                      <a:cubicBezTo>
                        <a:pt x="48" y="95"/>
                        <a:pt x="95" y="179"/>
                        <a:pt x="143" y="238"/>
                      </a:cubicBezTo>
                      <a:cubicBezTo>
                        <a:pt x="155" y="262"/>
                        <a:pt x="179" y="286"/>
                        <a:pt x="191" y="310"/>
                      </a:cubicBezTo>
                      <a:lnTo>
                        <a:pt x="464" y="310"/>
                      </a:lnTo>
                      <a:cubicBezTo>
                        <a:pt x="464" y="167"/>
                        <a:pt x="357" y="36"/>
                        <a:pt x="2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7" name="Google Shape;2717;p10"/>
                <p:cNvSpPr/>
                <p:nvPr/>
              </p:nvSpPr>
              <p:spPr>
                <a:xfrm>
                  <a:off x="2814125" y="4117300"/>
                  <a:ext cx="186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44" extrusionOk="0">
                      <a:moveTo>
                        <a:pt x="411" y="0"/>
                      </a:moveTo>
                      <a:cubicBezTo>
                        <a:pt x="135" y="0"/>
                        <a:pt x="0" y="338"/>
                        <a:pt x="199" y="548"/>
                      </a:cubicBezTo>
                      <a:cubicBezTo>
                        <a:pt x="265" y="614"/>
                        <a:pt x="345" y="643"/>
                        <a:pt x="424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5" y="1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8" name="Google Shape;2718;p10"/>
                <p:cNvSpPr/>
                <p:nvPr/>
              </p:nvSpPr>
              <p:spPr>
                <a:xfrm>
                  <a:off x="2774225" y="4117300"/>
                  <a:ext cx="187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4" extrusionOk="0">
                      <a:moveTo>
                        <a:pt x="412" y="0"/>
                      </a:moveTo>
                      <a:cubicBezTo>
                        <a:pt x="136" y="0"/>
                        <a:pt x="1" y="349"/>
                        <a:pt x="200" y="548"/>
                      </a:cubicBezTo>
                      <a:cubicBezTo>
                        <a:pt x="265" y="614"/>
                        <a:pt x="346" y="643"/>
                        <a:pt x="425" y="643"/>
                      </a:cubicBezTo>
                      <a:cubicBezTo>
                        <a:pt x="589" y="643"/>
                        <a:pt x="747" y="515"/>
                        <a:pt x="747" y="322"/>
                      </a:cubicBezTo>
                      <a:cubicBezTo>
                        <a:pt x="747" y="143"/>
                        <a:pt x="604" y="1"/>
                        <a:pt x="426" y="1"/>
                      </a:cubicBezTo>
                      <a:cubicBezTo>
                        <a:pt x="421" y="0"/>
                        <a:pt x="417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9" name="Google Shape;2719;p10"/>
                <p:cNvSpPr/>
                <p:nvPr/>
              </p:nvSpPr>
              <p:spPr>
                <a:xfrm>
                  <a:off x="285690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0" name="Google Shape;2720;p10"/>
                <p:cNvSpPr/>
                <p:nvPr/>
              </p:nvSpPr>
              <p:spPr>
                <a:xfrm>
                  <a:off x="2816700" y="4084850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1" name="Google Shape;2721;p10"/>
                <p:cNvSpPr/>
                <p:nvPr/>
              </p:nvSpPr>
              <p:spPr>
                <a:xfrm>
                  <a:off x="2794075" y="4136950"/>
                  <a:ext cx="18800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3" extrusionOk="0">
                      <a:moveTo>
                        <a:pt x="430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2" name="Google Shape;2722;p10"/>
                <p:cNvSpPr/>
                <p:nvPr/>
              </p:nvSpPr>
              <p:spPr>
                <a:xfrm>
                  <a:off x="2834275" y="4136950"/>
                  <a:ext cx="184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643" extrusionOk="0">
                      <a:moveTo>
                        <a:pt x="429" y="0"/>
                      </a:moveTo>
                      <a:cubicBezTo>
                        <a:pt x="143" y="0"/>
                        <a:pt x="0" y="346"/>
                        <a:pt x="191" y="548"/>
                      </a:cubicBezTo>
                      <a:cubicBezTo>
                        <a:pt x="256" y="614"/>
                        <a:pt x="337" y="643"/>
                        <a:pt x="416" y="643"/>
                      </a:cubicBezTo>
                      <a:cubicBezTo>
                        <a:pt x="581" y="643"/>
                        <a:pt x="739" y="515"/>
                        <a:pt x="739" y="322"/>
                      </a:cubicBezTo>
                      <a:cubicBezTo>
                        <a:pt x="739" y="143"/>
                        <a:pt x="596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3" name="Google Shape;2723;p10"/>
                <p:cNvSpPr/>
                <p:nvPr/>
              </p:nvSpPr>
              <p:spPr>
                <a:xfrm>
                  <a:off x="2794075" y="4097050"/>
                  <a:ext cx="188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644" extrusionOk="0">
                      <a:moveTo>
                        <a:pt x="430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4" name="Google Shape;2724;p10"/>
                <p:cNvSpPr/>
                <p:nvPr/>
              </p:nvSpPr>
              <p:spPr>
                <a:xfrm>
                  <a:off x="2833975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9"/>
                      </a:cubicBezTo>
                      <a:cubicBezTo>
                        <a:pt x="268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5" name="Google Shape;2725;p10"/>
                <p:cNvSpPr/>
                <p:nvPr/>
              </p:nvSpPr>
              <p:spPr>
                <a:xfrm>
                  <a:off x="2817000" y="4197075"/>
                  <a:ext cx="187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32" extrusionOk="0">
                      <a:moveTo>
                        <a:pt x="310" y="0"/>
                      </a:moveTo>
                      <a:cubicBezTo>
                        <a:pt x="156" y="0"/>
                        <a:pt x="25" y="108"/>
                        <a:pt x="1" y="262"/>
                      </a:cubicBezTo>
                      <a:cubicBezTo>
                        <a:pt x="120" y="393"/>
                        <a:pt x="239" y="512"/>
                        <a:pt x="358" y="632"/>
                      </a:cubicBezTo>
                      <a:cubicBezTo>
                        <a:pt x="751" y="572"/>
                        <a:pt x="703" y="0"/>
                        <a:pt x="3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6" name="Google Shape;2726;p10"/>
                <p:cNvSpPr/>
                <p:nvPr/>
              </p:nvSpPr>
              <p:spPr>
                <a:xfrm>
                  <a:off x="285690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0" y="1"/>
                      </a:moveTo>
                      <a:cubicBezTo>
                        <a:pt x="0" y="215"/>
                        <a:pt x="161" y="322"/>
                        <a:pt x="322" y="322"/>
                      </a:cubicBezTo>
                      <a:cubicBezTo>
                        <a:pt x="482" y="322"/>
                        <a:pt x="643" y="215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7" name="Google Shape;2727;p10"/>
                <p:cNvSpPr/>
                <p:nvPr/>
              </p:nvSpPr>
              <p:spPr>
                <a:xfrm>
                  <a:off x="2816700" y="4164925"/>
                  <a:ext cx="161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23" extrusionOk="0">
                      <a:moveTo>
                        <a:pt x="1" y="1"/>
                      </a:moveTo>
                      <a:cubicBezTo>
                        <a:pt x="1" y="179"/>
                        <a:pt x="144" y="322"/>
                        <a:pt x="322" y="322"/>
                      </a:cubicBezTo>
                      <a:cubicBezTo>
                        <a:pt x="501" y="322"/>
                        <a:pt x="644" y="179"/>
                        <a:pt x="6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8" name="Google Shape;2728;p10"/>
                <p:cNvSpPr/>
                <p:nvPr/>
              </p:nvSpPr>
              <p:spPr>
                <a:xfrm>
                  <a:off x="2786050" y="4164925"/>
                  <a:ext cx="6875" cy="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39" extrusionOk="0">
                      <a:moveTo>
                        <a:pt x="1" y="1"/>
                      </a:moveTo>
                      <a:cubicBezTo>
                        <a:pt x="60" y="84"/>
                        <a:pt x="108" y="167"/>
                        <a:pt x="167" y="239"/>
                      </a:cubicBezTo>
                      <a:cubicBezTo>
                        <a:pt x="227" y="179"/>
                        <a:pt x="274" y="96"/>
                        <a:pt x="27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9" name="Google Shape;2729;p10"/>
                <p:cNvSpPr/>
                <p:nvPr/>
              </p:nvSpPr>
              <p:spPr>
                <a:xfrm>
                  <a:off x="2836950" y="4217025"/>
                  <a:ext cx="19075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620" extrusionOk="0">
                      <a:moveTo>
                        <a:pt x="322" y="0"/>
                      </a:moveTo>
                      <a:cubicBezTo>
                        <a:pt x="167" y="0"/>
                        <a:pt x="36" y="107"/>
                        <a:pt x="0" y="250"/>
                      </a:cubicBezTo>
                      <a:cubicBezTo>
                        <a:pt x="155" y="381"/>
                        <a:pt x="298" y="500"/>
                        <a:pt x="441" y="619"/>
                      </a:cubicBezTo>
                      <a:cubicBezTo>
                        <a:pt x="762" y="488"/>
                        <a:pt x="667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0" name="Google Shape;2730;p10"/>
                <p:cNvSpPr/>
                <p:nvPr/>
              </p:nvSpPr>
              <p:spPr>
                <a:xfrm>
                  <a:off x="2797950" y="4177125"/>
                  <a:ext cx="1790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620" extrusionOk="0">
                      <a:moveTo>
                        <a:pt x="275" y="1"/>
                      </a:moveTo>
                      <a:cubicBezTo>
                        <a:pt x="156" y="1"/>
                        <a:pt x="48" y="60"/>
                        <a:pt x="1" y="167"/>
                      </a:cubicBezTo>
                      <a:cubicBezTo>
                        <a:pt x="120" y="310"/>
                        <a:pt x="239" y="477"/>
                        <a:pt x="370" y="620"/>
                      </a:cubicBezTo>
                      <a:cubicBezTo>
                        <a:pt x="715" y="513"/>
                        <a:pt x="644" y="1"/>
                        <a:pt x="27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1" name="Google Shape;2731;p10"/>
                <p:cNvSpPr/>
                <p:nvPr/>
              </p:nvSpPr>
              <p:spPr>
                <a:xfrm>
                  <a:off x="2833975" y="417712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41" y="1"/>
                      </a:moveTo>
                      <a:cubicBezTo>
                        <a:pt x="143" y="1"/>
                        <a:pt x="0" y="346"/>
                        <a:pt x="203" y="548"/>
                      </a:cubicBezTo>
                      <a:cubicBezTo>
                        <a:pt x="268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4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2" name="Google Shape;2732;p10"/>
                <p:cNvSpPr/>
                <p:nvPr/>
              </p:nvSpPr>
              <p:spPr>
                <a:xfrm>
                  <a:off x="2864625" y="4245000"/>
                  <a:ext cx="8375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191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3" y="12"/>
                      </a:lnTo>
                      <a:cubicBezTo>
                        <a:pt x="96" y="72"/>
                        <a:pt x="179" y="131"/>
                        <a:pt x="275" y="191"/>
                      </a:cubicBezTo>
                      <a:cubicBezTo>
                        <a:pt x="310" y="131"/>
                        <a:pt x="334" y="72"/>
                        <a:pt x="33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3" name="Google Shape;2733;p10"/>
                <p:cNvSpPr/>
                <p:nvPr/>
              </p:nvSpPr>
              <p:spPr>
                <a:xfrm>
                  <a:off x="2740500" y="3916975"/>
                  <a:ext cx="122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311" extrusionOk="0">
                      <a:moveTo>
                        <a:pt x="108" y="1"/>
                      </a:moveTo>
                      <a:cubicBezTo>
                        <a:pt x="96" y="1"/>
                        <a:pt x="84" y="1"/>
                        <a:pt x="72" y="13"/>
                      </a:cubicBezTo>
                      <a:cubicBezTo>
                        <a:pt x="48" y="108"/>
                        <a:pt x="25" y="215"/>
                        <a:pt x="1" y="310"/>
                      </a:cubicBezTo>
                      <a:lnTo>
                        <a:pt x="489" y="310"/>
                      </a:lnTo>
                      <a:cubicBezTo>
                        <a:pt x="489" y="155"/>
                        <a:pt x="382" y="25"/>
                        <a:pt x="23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4" name="Google Shape;2734;p10"/>
                <p:cNvSpPr/>
                <p:nvPr/>
              </p:nvSpPr>
              <p:spPr>
                <a:xfrm>
                  <a:off x="2750325" y="3883650"/>
                  <a:ext cx="2400" cy="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275" extrusionOk="0">
                      <a:moveTo>
                        <a:pt x="96" y="0"/>
                      </a:moveTo>
                      <a:cubicBezTo>
                        <a:pt x="60" y="95"/>
                        <a:pt x="25" y="179"/>
                        <a:pt x="1" y="274"/>
                      </a:cubicBezTo>
                      <a:cubicBezTo>
                        <a:pt x="60" y="215"/>
                        <a:pt x="96" y="131"/>
                        <a:pt x="96" y="48"/>
                      </a:cubicBezTo>
                      <a:cubicBezTo>
                        <a:pt x="96" y="24"/>
                        <a:pt x="96" y="12"/>
                        <a:pt x="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5" name="Google Shape;2735;p10"/>
                <p:cNvSpPr/>
                <p:nvPr/>
              </p:nvSpPr>
              <p:spPr>
                <a:xfrm>
                  <a:off x="2776825" y="3844650"/>
                  <a:ext cx="16100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5" extrusionOk="0">
                      <a:moveTo>
                        <a:pt x="0" y="1"/>
                      </a:moveTo>
                      <a:cubicBezTo>
                        <a:pt x="12" y="203"/>
                        <a:pt x="164" y="304"/>
                        <a:pt x="317" y="304"/>
                      </a:cubicBezTo>
                      <a:cubicBezTo>
                        <a:pt x="471" y="304"/>
                        <a:pt x="625" y="203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6" name="Google Shape;2736;p10"/>
                <p:cNvSpPr/>
                <p:nvPr/>
              </p:nvSpPr>
              <p:spPr>
                <a:xfrm>
                  <a:off x="2753900" y="389675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7" name="Google Shape;2737;p10"/>
                <p:cNvSpPr/>
                <p:nvPr/>
              </p:nvSpPr>
              <p:spPr>
                <a:xfrm>
                  <a:off x="2758375" y="3856550"/>
                  <a:ext cx="169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" h="644" extrusionOk="0">
                      <a:moveTo>
                        <a:pt x="250" y="1"/>
                      </a:moveTo>
                      <a:lnTo>
                        <a:pt x="250" y="13"/>
                      </a:lnTo>
                      <a:lnTo>
                        <a:pt x="226" y="13"/>
                      </a:lnTo>
                      <a:cubicBezTo>
                        <a:pt x="155" y="179"/>
                        <a:pt x="72" y="346"/>
                        <a:pt x="0" y="513"/>
                      </a:cubicBezTo>
                      <a:cubicBezTo>
                        <a:pt x="60" y="596"/>
                        <a:pt x="155" y="644"/>
                        <a:pt x="250" y="644"/>
                      </a:cubicBezTo>
                      <a:cubicBezTo>
                        <a:pt x="679" y="644"/>
                        <a:pt x="679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8" name="Google Shape;2738;p10"/>
                <p:cNvSpPr/>
                <p:nvPr/>
              </p:nvSpPr>
              <p:spPr>
                <a:xfrm>
                  <a:off x="2736650" y="3996750"/>
                  <a:ext cx="1607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3" extrusionOk="0">
                      <a:moveTo>
                        <a:pt x="322" y="1"/>
                      </a:moveTo>
                      <a:cubicBezTo>
                        <a:pt x="143" y="1"/>
                        <a:pt x="0" y="143"/>
                        <a:pt x="0" y="322"/>
                      </a:cubicBezTo>
                      <a:lnTo>
                        <a:pt x="643" y="322"/>
                      </a:lnTo>
                      <a:cubicBezTo>
                        <a:pt x="643" y="143"/>
                        <a:pt x="50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9" name="Google Shape;2739;p10"/>
                <p:cNvSpPr/>
                <p:nvPr/>
              </p:nvSpPr>
              <p:spPr>
                <a:xfrm>
                  <a:off x="2733950" y="3956875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30" y="0"/>
                      </a:moveTo>
                      <a:cubicBezTo>
                        <a:pt x="144" y="0"/>
                        <a:pt x="1" y="345"/>
                        <a:pt x="203" y="548"/>
                      </a:cubicBezTo>
                      <a:cubicBezTo>
                        <a:pt x="269" y="613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0" name="Google Shape;2740;p10"/>
                <p:cNvSpPr/>
                <p:nvPr/>
              </p:nvSpPr>
              <p:spPr>
                <a:xfrm>
                  <a:off x="2776825" y="3924725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2" y="203"/>
                        <a:pt x="164" y="304"/>
                        <a:pt x="317" y="304"/>
                      </a:cubicBezTo>
                      <a:cubicBezTo>
                        <a:pt x="471" y="304"/>
                        <a:pt x="625" y="203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1" name="Google Shape;2741;p10"/>
                <p:cNvSpPr/>
                <p:nvPr/>
              </p:nvSpPr>
              <p:spPr>
                <a:xfrm>
                  <a:off x="2739325" y="3924725"/>
                  <a:ext cx="134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2" extrusionOk="0">
                      <a:moveTo>
                        <a:pt x="48" y="0"/>
                      </a:moveTo>
                      <a:cubicBezTo>
                        <a:pt x="36" y="84"/>
                        <a:pt x="12" y="155"/>
                        <a:pt x="0" y="238"/>
                      </a:cubicBezTo>
                      <a:cubicBezTo>
                        <a:pt x="60" y="286"/>
                        <a:pt x="131" y="322"/>
                        <a:pt x="215" y="322"/>
                      </a:cubicBezTo>
                      <a:cubicBezTo>
                        <a:pt x="393" y="322"/>
                        <a:pt x="536" y="179"/>
                        <a:pt x="5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2" name="Google Shape;2742;p10"/>
                <p:cNvSpPr/>
                <p:nvPr/>
              </p:nvSpPr>
              <p:spPr>
                <a:xfrm>
                  <a:off x="2753900" y="397680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3" name="Google Shape;2743;p10"/>
                <p:cNvSpPr/>
                <p:nvPr/>
              </p:nvSpPr>
              <p:spPr>
                <a:xfrm>
                  <a:off x="2754000" y="3936925"/>
                  <a:ext cx="186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32" extrusionOk="0">
                      <a:moveTo>
                        <a:pt x="411" y="0"/>
                      </a:moveTo>
                      <a:cubicBezTo>
                        <a:pt x="135" y="0"/>
                        <a:pt x="0" y="337"/>
                        <a:pt x="199" y="536"/>
                      </a:cubicBezTo>
                      <a:cubicBezTo>
                        <a:pt x="265" y="602"/>
                        <a:pt x="345" y="631"/>
                        <a:pt x="424" y="631"/>
                      </a:cubicBezTo>
                      <a:cubicBezTo>
                        <a:pt x="589" y="631"/>
                        <a:pt x="747" y="503"/>
                        <a:pt x="747" y="310"/>
                      </a:cubicBezTo>
                      <a:cubicBezTo>
                        <a:pt x="747" y="143"/>
                        <a:pt x="604" y="0"/>
                        <a:pt x="425" y="0"/>
                      </a:cubicBezTo>
                      <a:cubicBezTo>
                        <a:pt x="420" y="0"/>
                        <a:pt x="416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4" name="Google Shape;2744;p10"/>
                <p:cNvSpPr/>
                <p:nvPr/>
              </p:nvSpPr>
              <p:spPr>
                <a:xfrm>
                  <a:off x="2744975" y="4077125"/>
                  <a:ext cx="775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322" extrusionOk="0">
                      <a:moveTo>
                        <a:pt x="0" y="0"/>
                      </a:moveTo>
                      <a:cubicBezTo>
                        <a:pt x="36" y="107"/>
                        <a:pt x="60" y="215"/>
                        <a:pt x="96" y="322"/>
                      </a:cubicBezTo>
                      <a:lnTo>
                        <a:pt x="310" y="322"/>
                      </a:lnTo>
                      <a:cubicBezTo>
                        <a:pt x="310" y="167"/>
                        <a:pt x="203" y="36"/>
                        <a:pt x="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5" name="Google Shape;2745;p10"/>
                <p:cNvSpPr/>
                <p:nvPr/>
              </p:nvSpPr>
              <p:spPr>
                <a:xfrm>
                  <a:off x="2737225" y="4036925"/>
                  <a:ext cx="182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644" extrusionOk="0">
                      <a:moveTo>
                        <a:pt x="299" y="1"/>
                      </a:moveTo>
                      <a:cubicBezTo>
                        <a:pt x="168" y="1"/>
                        <a:pt x="49" y="84"/>
                        <a:pt x="1" y="203"/>
                      </a:cubicBezTo>
                      <a:cubicBezTo>
                        <a:pt x="25" y="310"/>
                        <a:pt x="37" y="418"/>
                        <a:pt x="60" y="525"/>
                      </a:cubicBezTo>
                      <a:cubicBezTo>
                        <a:pt x="120" y="596"/>
                        <a:pt x="203" y="644"/>
                        <a:pt x="299" y="644"/>
                      </a:cubicBezTo>
                      <a:cubicBezTo>
                        <a:pt x="727" y="644"/>
                        <a:pt x="727" y="1"/>
                        <a:pt x="29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6" name="Google Shape;2746;p10"/>
                <p:cNvSpPr/>
                <p:nvPr/>
              </p:nvSpPr>
              <p:spPr>
                <a:xfrm>
                  <a:off x="2776825" y="4004800"/>
                  <a:ext cx="161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304" extrusionOk="0">
                      <a:moveTo>
                        <a:pt x="0" y="0"/>
                      </a:moveTo>
                      <a:cubicBezTo>
                        <a:pt x="12" y="202"/>
                        <a:pt x="164" y="304"/>
                        <a:pt x="317" y="304"/>
                      </a:cubicBezTo>
                      <a:cubicBezTo>
                        <a:pt x="471" y="304"/>
                        <a:pt x="625" y="202"/>
                        <a:pt x="6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7" name="Google Shape;2747;p10"/>
                <p:cNvSpPr/>
                <p:nvPr/>
              </p:nvSpPr>
              <p:spPr>
                <a:xfrm>
                  <a:off x="2736650" y="4005075"/>
                  <a:ext cx="16075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323" extrusionOk="0">
                      <a:moveTo>
                        <a:pt x="0" y="1"/>
                      </a:moveTo>
                      <a:cubicBezTo>
                        <a:pt x="0" y="168"/>
                        <a:pt x="143" y="322"/>
                        <a:pt x="322" y="322"/>
                      </a:cubicBezTo>
                      <a:cubicBezTo>
                        <a:pt x="500" y="322"/>
                        <a:pt x="643" y="168"/>
                        <a:pt x="64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8" name="Google Shape;2748;p10"/>
                <p:cNvSpPr/>
                <p:nvPr/>
              </p:nvSpPr>
              <p:spPr>
                <a:xfrm>
                  <a:off x="2753900" y="4056875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9" name="Google Shape;2749;p10"/>
                <p:cNvSpPr/>
                <p:nvPr/>
              </p:nvSpPr>
              <p:spPr>
                <a:xfrm>
                  <a:off x="2753900" y="4016700"/>
                  <a:ext cx="18775" cy="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3" extrusionOk="0">
                      <a:moveTo>
                        <a:pt x="429" y="0"/>
                      </a:moveTo>
                      <a:cubicBezTo>
                        <a:pt x="144" y="0"/>
                        <a:pt x="1" y="346"/>
                        <a:pt x="203" y="548"/>
                      </a:cubicBezTo>
                      <a:cubicBezTo>
                        <a:pt x="269" y="614"/>
                        <a:pt x="349" y="643"/>
                        <a:pt x="428" y="643"/>
                      </a:cubicBezTo>
                      <a:cubicBezTo>
                        <a:pt x="593" y="643"/>
                        <a:pt x="751" y="515"/>
                        <a:pt x="751" y="322"/>
                      </a:cubicBezTo>
                      <a:cubicBezTo>
                        <a:pt x="751" y="143"/>
                        <a:pt x="608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0" name="Google Shape;2750;p10"/>
                <p:cNvSpPr/>
                <p:nvPr/>
              </p:nvSpPr>
              <p:spPr>
                <a:xfrm>
                  <a:off x="2776375" y="4084850"/>
                  <a:ext cx="16850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350" extrusionOk="0">
                      <a:moveTo>
                        <a:pt x="18" y="1"/>
                      </a:moveTo>
                      <a:cubicBezTo>
                        <a:pt x="1" y="233"/>
                        <a:pt x="167" y="349"/>
                        <a:pt x="335" y="349"/>
                      </a:cubicBezTo>
                      <a:cubicBezTo>
                        <a:pt x="504" y="349"/>
                        <a:pt x="673" y="233"/>
                        <a:pt x="6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1" name="Google Shape;2751;p10"/>
                <p:cNvSpPr/>
                <p:nvPr/>
              </p:nvSpPr>
              <p:spPr>
                <a:xfrm>
                  <a:off x="2747350" y="4084850"/>
                  <a:ext cx="5375" cy="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" h="263" extrusionOk="0">
                      <a:moveTo>
                        <a:pt x="1" y="1"/>
                      </a:moveTo>
                      <a:cubicBezTo>
                        <a:pt x="25" y="96"/>
                        <a:pt x="60" y="179"/>
                        <a:pt x="96" y="263"/>
                      </a:cubicBezTo>
                      <a:cubicBezTo>
                        <a:pt x="167" y="203"/>
                        <a:pt x="215" y="108"/>
                        <a:pt x="21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2" name="Google Shape;2752;p10"/>
                <p:cNvSpPr/>
                <p:nvPr/>
              </p:nvSpPr>
              <p:spPr>
                <a:xfrm>
                  <a:off x="2770575" y="4139625"/>
                  <a:ext cx="1800" cy="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20" extrusionOk="0">
                      <a:moveTo>
                        <a:pt x="0" y="1"/>
                      </a:moveTo>
                      <a:lnTo>
                        <a:pt x="72" y="120"/>
                      </a:lnTo>
                      <a:cubicBezTo>
                        <a:pt x="60" y="72"/>
                        <a:pt x="36" y="36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3" name="Google Shape;2753;p10"/>
                <p:cNvSpPr/>
                <p:nvPr/>
              </p:nvSpPr>
              <p:spPr>
                <a:xfrm>
                  <a:off x="2753900" y="4097050"/>
                  <a:ext cx="18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44" extrusionOk="0">
                      <a:moveTo>
                        <a:pt x="429" y="1"/>
                      </a:moveTo>
                      <a:cubicBezTo>
                        <a:pt x="144" y="1"/>
                        <a:pt x="1" y="346"/>
                        <a:pt x="203" y="549"/>
                      </a:cubicBezTo>
                      <a:cubicBezTo>
                        <a:pt x="269" y="614"/>
                        <a:pt x="349" y="644"/>
                        <a:pt x="428" y="644"/>
                      </a:cubicBezTo>
                      <a:cubicBezTo>
                        <a:pt x="593" y="644"/>
                        <a:pt x="751" y="516"/>
                        <a:pt x="751" y="322"/>
                      </a:cubicBezTo>
                      <a:cubicBezTo>
                        <a:pt x="751" y="144"/>
                        <a:pt x="608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754" name="Google Shape;2754;p10"/>
          <p:cNvSpPr txBox="1">
            <a:spLocks noGrp="1"/>
          </p:cNvSpPr>
          <p:nvPr>
            <p:ph type="title"/>
          </p:nvPr>
        </p:nvSpPr>
        <p:spPr>
          <a:xfrm>
            <a:off x="2534125" y="1548320"/>
            <a:ext cx="3080100" cy="18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9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6" name="Google Shape;2756;p11"/>
          <p:cNvGrpSpPr/>
          <p:nvPr/>
        </p:nvGrpSpPr>
        <p:grpSpPr>
          <a:xfrm>
            <a:off x="3190625" y="3855819"/>
            <a:ext cx="2573240" cy="2476013"/>
            <a:chOff x="2740950" y="3974619"/>
            <a:chExt cx="2573240" cy="2476013"/>
          </a:xfrm>
        </p:grpSpPr>
        <p:sp>
          <p:nvSpPr>
            <p:cNvPr id="2757" name="Google Shape;2757;p11"/>
            <p:cNvSpPr/>
            <p:nvPr/>
          </p:nvSpPr>
          <p:spPr>
            <a:xfrm>
              <a:off x="2740950" y="3974619"/>
              <a:ext cx="2573240" cy="2476013"/>
            </a:xfrm>
            <a:custGeom>
              <a:avLst/>
              <a:gdLst/>
              <a:ahLst/>
              <a:cxnLst/>
              <a:rect l="l" t="t" r="r" b="b"/>
              <a:pathLst>
                <a:path w="38815" h="37347" extrusionOk="0">
                  <a:moveTo>
                    <a:pt x="20146" y="722"/>
                  </a:moveTo>
                  <a:cubicBezTo>
                    <a:pt x="30052" y="734"/>
                    <a:pt x="38088" y="8759"/>
                    <a:pt x="38100" y="18677"/>
                  </a:cubicBezTo>
                  <a:cubicBezTo>
                    <a:pt x="38100" y="25928"/>
                    <a:pt x="33719" y="32476"/>
                    <a:pt x="27016" y="35251"/>
                  </a:cubicBezTo>
                  <a:cubicBezTo>
                    <a:pt x="24794" y="36174"/>
                    <a:pt x="22460" y="36622"/>
                    <a:pt x="20146" y="36622"/>
                  </a:cubicBezTo>
                  <a:cubicBezTo>
                    <a:pt x="15476" y="36622"/>
                    <a:pt x="10885" y="34796"/>
                    <a:pt x="7454" y="31357"/>
                  </a:cubicBezTo>
                  <a:cubicBezTo>
                    <a:pt x="2322" y="26226"/>
                    <a:pt x="786" y="18510"/>
                    <a:pt x="3560" y="11807"/>
                  </a:cubicBezTo>
                  <a:cubicBezTo>
                    <a:pt x="6334" y="5092"/>
                    <a:pt x="12883" y="722"/>
                    <a:pt x="20146" y="722"/>
                  </a:cubicBezTo>
                  <a:close/>
                  <a:moveTo>
                    <a:pt x="20143" y="1"/>
                  </a:moveTo>
                  <a:cubicBezTo>
                    <a:pt x="15284" y="1"/>
                    <a:pt x="10508" y="1898"/>
                    <a:pt x="6942" y="5473"/>
                  </a:cubicBezTo>
                  <a:cubicBezTo>
                    <a:pt x="1596" y="10807"/>
                    <a:pt x="0" y="18844"/>
                    <a:pt x="2893" y="25821"/>
                  </a:cubicBezTo>
                  <a:cubicBezTo>
                    <a:pt x="5787" y="32798"/>
                    <a:pt x="12597" y="37346"/>
                    <a:pt x="20146" y="37346"/>
                  </a:cubicBezTo>
                  <a:cubicBezTo>
                    <a:pt x="30456" y="37334"/>
                    <a:pt x="38803" y="28976"/>
                    <a:pt x="38815" y="18677"/>
                  </a:cubicBezTo>
                  <a:cubicBezTo>
                    <a:pt x="38815" y="11117"/>
                    <a:pt x="34266" y="4306"/>
                    <a:pt x="27289" y="1425"/>
                  </a:cubicBezTo>
                  <a:cubicBezTo>
                    <a:pt x="24978" y="466"/>
                    <a:pt x="22550" y="1"/>
                    <a:pt x="20143" y="1"/>
                  </a:cubicBez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8" name="Google Shape;2758;p11"/>
            <p:cNvGrpSpPr/>
            <p:nvPr/>
          </p:nvGrpSpPr>
          <p:grpSpPr>
            <a:xfrm>
              <a:off x="3256986" y="4391993"/>
              <a:ext cx="1640337" cy="1641924"/>
              <a:chOff x="2733950" y="3682425"/>
              <a:chExt cx="618575" cy="619150"/>
            </a:xfrm>
          </p:grpSpPr>
          <p:sp>
            <p:nvSpPr>
              <p:cNvPr id="2759" name="Google Shape;2759;p11"/>
              <p:cNvSpPr/>
              <p:nvPr/>
            </p:nvSpPr>
            <p:spPr>
              <a:xfrm>
                <a:off x="3337300" y="3996750"/>
                <a:ext cx="149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23" extrusionOk="0">
                    <a:moveTo>
                      <a:pt x="322" y="1"/>
                    </a:moveTo>
                    <a:cubicBezTo>
                      <a:pt x="144" y="1"/>
                      <a:pt x="1" y="143"/>
                      <a:pt x="1" y="322"/>
                    </a:cubicBezTo>
                    <a:lnTo>
                      <a:pt x="596" y="322"/>
                    </a:lnTo>
                    <a:lnTo>
                      <a:pt x="596" y="179"/>
                    </a:lnTo>
                    <a:cubicBezTo>
                      <a:pt x="549" y="72"/>
                      <a:pt x="441" y="12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11"/>
              <p:cNvSpPr/>
              <p:nvPr/>
            </p:nvSpPr>
            <p:spPr>
              <a:xfrm>
                <a:off x="3297425" y="3836625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lnTo>
                      <a:pt x="643" y="322"/>
                    </a:lnTo>
                    <a:cubicBezTo>
                      <a:pt x="643" y="143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11"/>
              <p:cNvSpPr/>
              <p:nvPr/>
            </p:nvSpPr>
            <p:spPr>
              <a:xfrm>
                <a:off x="3257250" y="3836625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lnTo>
                      <a:pt x="643" y="322"/>
                    </a:ln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11"/>
              <p:cNvSpPr/>
              <p:nvPr/>
            </p:nvSpPr>
            <p:spPr>
              <a:xfrm>
                <a:off x="3254650" y="3796725"/>
                <a:ext cx="187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44" extrusionOk="0">
                    <a:moveTo>
                      <a:pt x="411" y="0"/>
                    </a:moveTo>
                    <a:cubicBezTo>
                      <a:pt x="135" y="0"/>
                      <a:pt x="0" y="338"/>
                      <a:pt x="199" y="548"/>
                    </a:cubicBezTo>
                    <a:cubicBezTo>
                      <a:pt x="265" y="614"/>
                      <a:pt x="345" y="643"/>
                      <a:pt x="424" y="643"/>
                    </a:cubicBezTo>
                    <a:cubicBezTo>
                      <a:pt x="589" y="643"/>
                      <a:pt x="747" y="515"/>
                      <a:pt x="747" y="322"/>
                    </a:cubicBezTo>
                    <a:cubicBezTo>
                      <a:pt x="747" y="143"/>
                      <a:pt x="604" y="1"/>
                      <a:pt x="426" y="1"/>
                    </a:cubicBezTo>
                    <a:cubicBezTo>
                      <a:pt x="421" y="0"/>
                      <a:pt x="416" y="0"/>
                      <a:pt x="41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11"/>
              <p:cNvSpPr/>
              <p:nvPr/>
            </p:nvSpPr>
            <p:spPr>
              <a:xfrm>
                <a:off x="3274500" y="38166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41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11"/>
              <p:cNvSpPr/>
              <p:nvPr/>
            </p:nvSpPr>
            <p:spPr>
              <a:xfrm>
                <a:off x="3337300" y="3916975"/>
                <a:ext cx="807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11" extrusionOk="0">
                    <a:moveTo>
                      <a:pt x="251" y="1"/>
                    </a:moveTo>
                    <a:cubicBezTo>
                      <a:pt x="108" y="36"/>
                      <a:pt x="1" y="167"/>
                      <a:pt x="1" y="310"/>
                    </a:cubicBezTo>
                    <a:lnTo>
                      <a:pt x="322" y="310"/>
                    </a:lnTo>
                    <a:cubicBezTo>
                      <a:pt x="310" y="203"/>
                      <a:pt x="275" y="108"/>
                      <a:pt x="25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11"/>
              <p:cNvSpPr/>
              <p:nvPr/>
            </p:nvSpPr>
            <p:spPr>
              <a:xfrm>
                <a:off x="3297425" y="3916750"/>
                <a:ext cx="16100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0" extrusionOk="0">
                    <a:moveTo>
                      <a:pt x="320" y="1"/>
                    </a:moveTo>
                    <a:cubicBezTo>
                      <a:pt x="298" y="1"/>
                      <a:pt x="274" y="4"/>
                      <a:pt x="250" y="10"/>
                    </a:cubicBezTo>
                    <a:cubicBezTo>
                      <a:pt x="108" y="34"/>
                      <a:pt x="0" y="164"/>
                      <a:pt x="0" y="319"/>
                    </a:cubicBezTo>
                    <a:lnTo>
                      <a:pt x="643" y="319"/>
                    </a:lnTo>
                    <a:cubicBezTo>
                      <a:pt x="643" y="164"/>
                      <a:pt x="536" y="34"/>
                      <a:pt x="381" y="10"/>
                    </a:cubicBezTo>
                    <a:cubicBezTo>
                      <a:pt x="364" y="4"/>
                      <a:pt x="343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11"/>
              <p:cNvSpPr/>
              <p:nvPr/>
            </p:nvSpPr>
            <p:spPr>
              <a:xfrm>
                <a:off x="3257250" y="3916975"/>
                <a:ext cx="16100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1" extrusionOk="0">
                    <a:moveTo>
                      <a:pt x="262" y="1"/>
                    </a:moveTo>
                    <a:cubicBezTo>
                      <a:pt x="107" y="25"/>
                      <a:pt x="0" y="155"/>
                      <a:pt x="0" y="310"/>
                    </a:cubicBezTo>
                    <a:lnTo>
                      <a:pt x="643" y="310"/>
                    </a:lnTo>
                    <a:cubicBezTo>
                      <a:pt x="643" y="155"/>
                      <a:pt x="536" y="25"/>
                      <a:pt x="39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11"/>
              <p:cNvSpPr/>
              <p:nvPr/>
            </p:nvSpPr>
            <p:spPr>
              <a:xfrm>
                <a:off x="3294450" y="3876800"/>
                <a:ext cx="190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3" extrusionOk="0">
                    <a:moveTo>
                      <a:pt x="441" y="0"/>
                    </a:moveTo>
                    <a:cubicBezTo>
                      <a:pt x="155" y="0"/>
                      <a:pt x="0" y="346"/>
                      <a:pt x="215" y="548"/>
                    </a:cubicBezTo>
                    <a:cubicBezTo>
                      <a:pt x="280" y="614"/>
                      <a:pt x="361" y="643"/>
                      <a:pt x="440" y="643"/>
                    </a:cubicBezTo>
                    <a:cubicBezTo>
                      <a:pt x="605" y="643"/>
                      <a:pt x="762" y="515"/>
                      <a:pt x="762" y="322"/>
                    </a:cubicBezTo>
                    <a:cubicBezTo>
                      <a:pt x="762" y="143"/>
                      <a:pt x="620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11"/>
              <p:cNvSpPr/>
              <p:nvPr/>
            </p:nvSpPr>
            <p:spPr>
              <a:xfrm>
                <a:off x="3254550" y="3876800"/>
                <a:ext cx="1880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643" extrusionOk="0">
                    <a:moveTo>
                      <a:pt x="430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3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11"/>
              <p:cNvSpPr/>
              <p:nvPr/>
            </p:nvSpPr>
            <p:spPr>
              <a:xfrm>
                <a:off x="3297425" y="3844650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0" y="1"/>
                    </a:moveTo>
                    <a:cubicBezTo>
                      <a:pt x="0" y="179"/>
                      <a:pt x="143" y="322"/>
                      <a:pt x="322" y="322"/>
                    </a:cubicBezTo>
                    <a:cubicBezTo>
                      <a:pt x="501" y="322"/>
                      <a:pt x="643" y="179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11"/>
              <p:cNvSpPr/>
              <p:nvPr/>
            </p:nvSpPr>
            <p:spPr>
              <a:xfrm>
                <a:off x="3274500" y="38967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41" y="0"/>
                    </a:moveTo>
                    <a:cubicBezTo>
                      <a:pt x="144" y="0"/>
                      <a:pt x="1" y="345"/>
                      <a:pt x="203" y="548"/>
                    </a:cubicBezTo>
                    <a:cubicBezTo>
                      <a:pt x="269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11"/>
              <p:cNvSpPr/>
              <p:nvPr/>
            </p:nvSpPr>
            <p:spPr>
              <a:xfrm>
                <a:off x="3314700" y="38967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5"/>
                      <a:pt x="202" y="548"/>
                    </a:cubicBezTo>
                    <a:cubicBezTo>
                      <a:pt x="268" y="613"/>
                      <a:pt x="348" y="643"/>
                      <a:pt x="427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11"/>
              <p:cNvSpPr/>
              <p:nvPr/>
            </p:nvSpPr>
            <p:spPr>
              <a:xfrm>
                <a:off x="3274800" y="3856850"/>
                <a:ext cx="184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32" extrusionOk="0">
                    <a:moveTo>
                      <a:pt x="429" y="1"/>
                    </a:moveTo>
                    <a:cubicBezTo>
                      <a:pt x="143" y="1"/>
                      <a:pt x="1" y="334"/>
                      <a:pt x="191" y="536"/>
                    </a:cubicBezTo>
                    <a:cubicBezTo>
                      <a:pt x="257" y="602"/>
                      <a:pt x="337" y="631"/>
                      <a:pt x="416" y="631"/>
                    </a:cubicBezTo>
                    <a:cubicBezTo>
                      <a:pt x="581" y="631"/>
                      <a:pt x="739" y="503"/>
                      <a:pt x="739" y="310"/>
                    </a:cubicBezTo>
                    <a:cubicBezTo>
                      <a:pt x="739" y="144"/>
                      <a:pt x="596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11"/>
              <p:cNvSpPr/>
              <p:nvPr/>
            </p:nvSpPr>
            <p:spPr>
              <a:xfrm>
                <a:off x="3314400" y="3857450"/>
                <a:ext cx="143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08" extrusionOk="0">
                    <a:moveTo>
                      <a:pt x="310" y="0"/>
                    </a:moveTo>
                    <a:cubicBezTo>
                      <a:pt x="0" y="143"/>
                      <a:pt x="95" y="608"/>
                      <a:pt x="441" y="608"/>
                    </a:cubicBezTo>
                    <a:cubicBezTo>
                      <a:pt x="488" y="608"/>
                      <a:pt x="524" y="596"/>
                      <a:pt x="572" y="584"/>
                    </a:cubicBezTo>
                    <a:cubicBezTo>
                      <a:pt x="488" y="381"/>
                      <a:pt x="405" y="191"/>
                      <a:pt x="31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11"/>
              <p:cNvSpPr/>
              <p:nvPr/>
            </p:nvSpPr>
            <p:spPr>
              <a:xfrm>
                <a:off x="3297425" y="39967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322" y="1"/>
                    </a:moveTo>
                    <a:cubicBezTo>
                      <a:pt x="143" y="1"/>
                      <a:pt x="0" y="143"/>
                      <a:pt x="0" y="322"/>
                    </a:cubicBezTo>
                    <a:lnTo>
                      <a:pt x="643" y="322"/>
                    </a:lnTo>
                    <a:cubicBezTo>
                      <a:pt x="643" y="143"/>
                      <a:pt x="501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11"/>
              <p:cNvSpPr/>
              <p:nvPr/>
            </p:nvSpPr>
            <p:spPr>
              <a:xfrm>
                <a:off x="3257250" y="39967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322" y="1"/>
                    </a:moveTo>
                    <a:cubicBezTo>
                      <a:pt x="143" y="1"/>
                      <a:pt x="0" y="143"/>
                      <a:pt x="0" y="322"/>
                    </a:cubicBezTo>
                    <a:lnTo>
                      <a:pt x="643" y="322"/>
                    </a:lnTo>
                    <a:cubicBezTo>
                      <a:pt x="643" y="143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11"/>
              <p:cNvSpPr/>
              <p:nvPr/>
            </p:nvSpPr>
            <p:spPr>
              <a:xfrm>
                <a:off x="3335825" y="3956775"/>
                <a:ext cx="16100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8" extrusionOk="0">
                    <a:moveTo>
                      <a:pt x="387" y="1"/>
                    </a:moveTo>
                    <a:cubicBezTo>
                      <a:pt x="260" y="1"/>
                      <a:pt x="135" y="74"/>
                      <a:pt x="84" y="207"/>
                    </a:cubicBezTo>
                    <a:cubicBezTo>
                      <a:pt x="0" y="409"/>
                      <a:pt x="155" y="635"/>
                      <a:pt x="381" y="647"/>
                    </a:cubicBezTo>
                    <a:cubicBezTo>
                      <a:pt x="489" y="647"/>
                      <a:pt x="584" y="599"/>
                      <a:pt x="643" y="516"/>
                    </a:cubicBezTo>
                    <a:cubicBezTo>
                      <a:pt x="631" y="361"/>
                      <a:pt x="619" y="230"/>
                      <a:pt x="608" y="87"/>
                    </a:cubicBezTo>
                    <a:cubicBezTo>
                      <a:pt x="544" y="28"/>
                      <a:pt x="465" y="1"/>
                      <a:pt x="387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11"/>
              <p:cNvSpPr/>
              <p:nvPr/>
            </p:nvSpPr>
            <p:spPr>
              <a:xfrm>
                <a:off x="3294750" y="39568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3" y="643"/>
                      <a:pt x="750" y="515"/>
                      <a:pt x="750" y="322"/>
                    </a:cubicBezTo>
                    <a:cubicBezTo>
                      <a:pt x="750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11"/>
              <p:cNvSpPr/>
              <p:nvPr/>
            </p:nvSpPr>
            <p:spPr>
              <a:xfrm>
                <a:off x="3254550" y="3956875"/>
                <a:ext cx="1880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643" extrusionOk="0">
                    <a:moveTo>
                      <a:pt x="430" y="0"/>
                    </a:moveTo>
                    <a:cubicBezTo>
                      <a:pt x="144" y="0"/>
                      <a:pt x="1" y="345"/>
                      <a:pt x="203" y="548"/>
                    </a:cubicBezTo>
                    <a:cubicBezTo>
                      <a:pt x="269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3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11"/>
              <p:cNvSpPr/>
              <p:nvPr/>
            </p:nvSpPr>
            <p:spPr>
              <a:xfrm>
                <a:off x="3337600" y="3925025"/>
                <a:ext cx="955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0" extrusionOk="0">
                    <a:moveTo>
                      <a:pt x="1" y="0"/>
                    </a:moveTo>
                    <a:cubicBezTo>
                      <a:pt x="1" y="167"/>
                      <a:pt x="144" y="310"/>
                      <a:pt x="310" y="310"/>
                    </a:cubicBezTo>
                    <a:lnTo>
                      <a:pt x="382" y="310"/>
                    </a:lnTo>
                    <a:cubicBezTo>
                      <a:pt x="358" y="214"/>
                      <a:pt x="334" y="107"/>
                      <a:pt x="310" y="12"/>
                    </a:cubicBezTo>
                    <a:cubicBezTo>
                      <a:pt x="310" y="12"/>
                      <a:pt x="310" y="0"/>
                      <a:pt x="31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11"/>
              <p:cNvSpPr/>
              <p:nvPr/>
            </p:nvSpPr>
            <p:spPr>
              <a:xfrm>
                <a:off x="3297425" y="3924725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0" y="0"/>
                    </a:moveTo>
                    <a:cubicBezTo>
                      <a:pt x="0" y="179"/>
                      <a:pt x="143" y="322"/>
                      <a:pt x="322" y="322"/>
                    </a:cubicBezTo>
                    <a:cubicBezTo>
                      <a:pt x="501" y="322"/>
                      <a:pt x="643" y="179"/>
                      <a:pt x="64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11"/>
              <p:cNvSpPr/>
              <p:nvPr/>
            </p:nvSpPr>
            <p:spPr>
              <a:xfrm>
                <a:off x="3274500" y="39768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41" y="1"/>
                    </a:moveTo>
                    <a:cubicBezTo>
                      <a:pt x="144" y="1"/>
                      <a:pt x="1" y="346"/>
                      <a:pt x="203" y="549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4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11"/>
              <p:cNvSpPr/>
              <p:nvPr/>
            </p:nvSpPr>
            <p:spPr>
              <a:xfrm>
                <a:off x="3314700" y="39768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2" y="549"/>
                    </a:cubicBezTo>
                    <a:cubicBezTo>
                      <a:pt x="268" y="614"/>
                      <a:pt x="348" y="643"/>
                      <a:pt x="427" y="643"/>
                    </a:cubicBezTo>
                    <a:cubicBezTo>
                      <a:pt x="592" y="643"/>
                      <a:pt x="750" y="516"/>
                      <a:pt x="750" y="322"/>
                    </a:cubicBezTo>
                    <a:cubicBezTo>
                      <a:pt x="750" y="144"/>
                      <a:pt x="607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11"/>
              <p:cNvSpPr/>
              <p:nvPr/>
            </p:nvSpPr>
            <p:spPr>
              <a:xfrm>
                <a:off x="3274800" y="3936925"/>
                <a:ext cx="184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32" extrusionOk="0">
                    <a:moveTo>
                      <a:pt x="429" y="0"/>
                    </a:moveTo>
                    <a:cubicBezTo>
                      <a:pt x="143" y="0"/>
                      <a:pt x="1" y="334"/>
                      <a:pt x="191" y="536"/>
                    </a:cubicBezTo>
                    <a:cubicBezTo>
                      <a:pt x="257" y="602"/>
                      <a:pt x="337" y="631"/>
                      <a:pt x="416" y="631"/>
                    </a:cubicBezTo>
                    <a:cubicBezTo>
                      <a:pt x="581" y="631"/>
                      <a:pt x="739" y="503"/>
                      <a:pt x="739" y="310"/>
                    </a:cubicBezTo>
                    <a:cubicBezTo>
                      <a:pt x="739" y="143"/>
                      <a:pt x="596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11"/>
              <p:cNvSpPr/>
              <p:nvPr/>
            </p:nvSpPr>
            <p:spPr>
              <a:xfrm>
                <a:off x="3314700" y="3936900"/>
                <a:ext cx="187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3" extrusionOk="0">
                    <a:moveTo>
                      <a:pt x="449" y="1"/>
                    </a:moveTo>
                    <a:cubicBezTo>
                      <a:pt x="443" y="1"/>
                      <a:pt x="436" y="1"/>
                      <a:pt x="429" y="1"/>
                    </a:cubicBezTo>
                    <a:cubicBezTo>
                      <a:pt x="143" y="1"/>
                      <a:pt x="0" y="347"/>
                      <a:pt x="202" y="537"/>
                    </a:cubicBezTo>
                    <a:cubicBezTo>
                      <a:pt x="268" y="603"/>
                      <a:pt x="348" y="632"/>
                      <a:pt x="427" y="632"/>
                    </a:cubicBezTo>
                    <a:cubicBezTo>
                      <a:pt x="592" y="632"/>
                      <a:pt x="750" y="504"/>
                      <a:pt x="750" y="311"/>
                    </a:cubicBezTo>
                    <a:cubicBezTo>
                      <a:pt x="750" y="139"/>
                      <a:pt x="618" y="1"/>
                      <a:pt x="44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11"/>
              <p:cNvSpPr/>
              <p:nvPr/>
            </p:nvSpPr>
            <p:spPr>
              <a:xfrm>
                <a:off x="3337300" y="4078900"/>
                <a:ext cx="30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39" extrusionOk="0">
                    <a:moveTo>
                      <a:pt x="120" y="1"/>
                    </a:moveTo>
                    <a:lnTo>
                      <a:pt x="120" y="1"/>
                    </a:lnTo>
                    <a:cubicBezTo>
                      <a:pt x="49" y="60"/>
                      <a:pt x="1" y="144"/>
                      <a:pt x="1" y="239"/>
                    </a:cubicBezTo>
                    <a:lnTo>
                      <a:pt x="49" y="239"/>
                    </a:lnTo>
                    <a:cubicBezTo>
                      <a:pt x="72" y="167"/>
                      <a:pt x="96" y="84"/>
                      <a:pt x="12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11"/>
              <p:cNvSpPr/>
              <p:nvPr/>
            </p:nvSpPr>
            <p:spPr>
              <a:xfrm>
                <a:off x="3297425" y="4076900"/>
                <a:ext cx="1610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9" extrusionOk="0">
                    <a:moveTo>
                      <a:pt x="320" y="0"/>
                    </a:moveTo>
                    <a:cubicBezTo>
                      <a:pt x="298" y="0"/>
                      <a:pt x="274" y="3"/>
                      <a:pt x="250" y="9"/>
                    </a:cubicBezTo>
                    <a:cubicBezTo>
                      <a:pt x="108" y="33"/>
                      <a:pt x="0" y="164"/>
                      <a:pt x="0" y="319"/>
                    </a:cubicBezTo>
                    <a:lnTo>
                      <a:pt x="643" y="319"/>
                    </a:lnTo>
                    <a:cubicBezTo>
                      <a:pt x="643" y="164"/>
                      <a:pt x="536" y="33"/>
                      <a:pt x="381" y="9"/>
                    </a:cubicBezTo>
                    <a:cubicBezTo>
                      <a:pt x="364" y="3"/>
                      <a:pt x="343" y="0"/>
                      <a:pt x="32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11"/>
              <p:cNvSpPr/>
              <p:nvPr/>
            </p:nvSpPr>
            <p:spPr>
              <a:xfrm>
                <a:off x="3257250" y="4077125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262" y="0"/>
                    </a:moveTo>
                    <a:cubicBezTo>
                      <a:pt x="107" y="24"/>
                      <a:pt x="0" y="155"/>
                      <a:pt x="0" y="310"/>
                    </a:cubicBezTo>
                    <a:lnTo>
                      <a:pt x="643" y="310"/>
                    </a:lnTo>
                    <a:cubicBezTo>
                      <a:pt x="643" y="155"/>
                      <a:pt x="536" y="24"/>
                      <a:pt x="39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11"/>
              <p:cNvSpPr/>
              <p:nvPr/>
            </p:nvSpPr>
            <p:spPr>
              <a:xfrm>
                <a:off x="3337600" y="4037100"/>
                <a:ext cx="116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637" extrusionOk="0">
                    <a:moveTo>
                      <a:pt x="311" y="1"/>
                    </a:moveTo>
                    <a:cubicBezTo>
                      <a:pt x="146" y="1"/>
                      <a:pt x="1" y="134"/>
                      <a:pt x="1" y="315"/>
                    </a:cubicBezTo>
                    <a:cubicBezTo>
                      <a:pt x="1" y="494"/>
                      <a:pt x="144" y="637"/>
                      <a:pt x="310" y="637"/>
                    </a:cubicBezTo>
                    <a:lnTo>
                      <a:pt x="370" y="637"/>
                    </a:lnTo>
                    <a:cubicBezTo>
                      <a:pt x="406" y="434"/>
                      <a:pt x="441" y="244"/>
                      <a:pt x="465" y="42"/>
                    </a:cubicBezTo>
                    <a:cubicBezTo>
                      <a:pt x="414" y="13"/>
                      <a:pt x="362" y="1"/>
                      <a:pt x="31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11"/>
              <p:cNvSpPr/>
              <p:nvPr/>
            </p:nvSpPr>
            <p:spPr>
              <a:xfrm>
                <a:off x="3294750" y="40369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0" y="516"/>
                      <a:pt x="750" y="322"/>
                    </a:cubicBezTo>
                    <a:cubicBezTo>
                      <a:pt x="750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11"/>
              <p:cNvSpPr/>
              <p:nvPr/>
            </p:nvSpPr>
            <p:spPr>
              <a:xfrm>
                <a:off x="3254550" y="4036925"/>
                <a:ext cx="18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644" extrusionOk="0">
                    <a:moveTo>
                      <a:pt x="430" y="1"/>
                    </a:moveTo>
                    <a:cubicBezTo>
                      <a:pt x="144" y="1"/>
                      <a:pt x="1" y="346"/>
                      <a:pt x="203" y="549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3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11"/>
              <p:cNvSpPr/>
              <p:nvPr/>
            </p:nvSpPr>
            <p:spPr>
              <a:xfrm>
                <a:off x="3337425" y="4004800"/>
                <a:ext cx="151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28" extrusionOk="0">
                    <a:moveTo>
                      <a:pt x="8" y="0"/>
                    </a:moveTo>
                    <a:cubicBezTo>
                      <a:pt x="1" y="204"/>
                      <a:pt x="158" y="328"/>
                      <a:pt x="322" y="328"/>
                    </a:cubicBezTo>
                    <a:cubicBezTo>
                      <a:pt x="427" y="328"/>
                      <a:pt x="534" y="278"/>
                      <a:pt x="603" y="167"/>
                    </a:cubicBez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11"/>
              <p:cNvSpPr/>
              <p:nvPr/>
            </p:nvSpPr>
            <p:spPr>
              <a:xfrm>
                <a:off x="3297425" y="4005075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0" y="1"/>
                    </a:moveTo>
                    <a:cubicBezTo>
                      <a:pt x="0" y="168"/>
                      <a:pt x="143" y="322"/>
                      <a:pt x="322" y="322"/>
                    </a:cubicBezTo>
                    <a:cubicBezTo>
                      <a:pt x="501" y="311"/>
                      <a:pt x="643" y="168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11"/>
              <p:cNvSpPr/>
              <p:nvPr/>
            </p:nvSpPr>
            <p:spPr>
              <a:xfrm>
                <a:off x="3274800" y="4056875"/>
                <a:ext cx="184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44" extrusionOk="0">
                    <a:moveTo>
                      <a:pt x="429" y="1"/>
                    </a:moveTo>
                    <a:cubicBezTo>
                      <a:pt x="143" y="1"/>
                      <a:pt x="1" y="346"/>
                      <a:pt x="191" y="548"/>
                    </a:cubicBezTo>
                    <a:cubicBezTo>
                      <a:pt x="257" y="614"/>
                      <a:pt x="337" y="643"/>
                      <a:pt x="416" y="643"/>
                    </a:cubicBezTo>
                    <a:cubicBezTo>
                      <a:pt x="581" y="643"/>
                      <a:pt x="739" y="515"/>
                      <a:pt x="739" y="322"/>
                    </a:cubicBezTo>
                    <a:cubicBezTo>
                      <a:pt x="739" y="144"/>
                      <a:pt x="596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11"/>
              <p:cNvSpPr/>
              <p:nvPr/>
            </p:nvSpPr>
            <p:spPr>
              <a:xfrm>
                <a:off x="3314700" y="40568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2" y="548"/>
                    </a:cubicBezTo>
                    <a:cubicBezTo>
                      <a:pt x="268" y="614"/>
                      <a:pt x="348" y="643"/>
                      <a:pt x="427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4"/>
                      <a:pt x="607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11"/>
              <p:cNvSpPr/>
              <p:nvPr/>
            </p:nvSpPr>
            <p:spPr>
              <a:xfrm>
                <a:off x="3274500" y="40167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41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11"/>
              <p:cNvSpPr/>
              <p:nvPr/>
            </p:nvSpPr>
            <p:spPr>
              <a:xfrm>
                <a:off x="3314700" y="40167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2" y="548"/>
                    </a:cubicBezTo>
                    <a:cubicBezTo>
                      <a:pt x="268" y="614"/>
                      <a:pt x="348" y="643"/>
                      <a:pt x="427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11"/>
              <p:cNvSpPr/>
              <p:nvPr/>
            </p:nvSpPr>
            <p:spPr>
              <a:xfrm>
                <a:off x="3297425" y="4157200"/>
                <a:ext cx="747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0" extrusionOk="0">
                    <a:moveTo>
                      <a:pt x="250" y="0"/>
                    </a:moveTo>
                    <a:cubicBezTo>
                      <a:pt x="108" y="24"/>
                      <a:pt x="0" y="155"/>
                      <a:pt x="0" y="310"/>
                    </a:cubicBezTo>
                    <a:lnTo>
                      <a:pt x="96" y="310"/>
                    </a:lnTo>
                    <a:cubicBezTo>
                      <a:pt x="167" y="214"/>
                      <a:pt x="239" y="107"/>
                      <a:pt x="298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11"/>
              <p:cNvSpPr/>
              <p:nvPr/>
            </p:nvSpPr>
            <p:spPr>
              <a:xfrm>
                <a:off x="3257250" y="4157200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262" y="0"/>
                    </a:moveTo>
                    <a:cubicBezTo>
                      <a:pt x="107" y="36"/>
                      <a:pt x="0" y="167"/>
                      <a:pt x="0" y="310"/>
                    </a:cubicBezTo>
                    <a:lnTo>
                      <a:pt x="643" y="310"/>
                    </a:lnTo>
                    <a:cubicBezTo>
                      <a:pt x="643" y="167"/>
                      <a:pt x="536" y="36"/>
                      <a:pt x="39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11"/>
              <p:cNvSpPr/>
              <p:nvPr/>
            </p:nvSpPr>
            <p:spPr>
              <a:xfrm>
                <a:off x="3294525" y="4117300"/>
                <a:ext cx="190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644" extrusionOk="0">
                    <a:moveTo>
                      <a:pt x="424" y="0"/>
                    </a:moveTo>
                    <a:cubicBezTo>
                      <a:pt x="147" y="0"/>
                      <a:pt x="1" y="338"/>
                      <a:pt x="200" y="548"/>
                    </a:cubicBezTo>
                    <a:cubicBezTo>
                      <a:pt x="265" y="614"/>
                      <a:pt x="347" y="643"/>
                      <a:pt x="428" y="643"/>
                    </a:cubicBezTo>
                    <a:cubicBezTo>
                      <a:pt x="596" y="643"/>
                      <a:pt x="759" y="515"/>
                      <a:pt x="759" y="322"/>
                    </a:cubicBezTo>
                    <a:cubicBezTo>
                      <a:pt x="759" y="143"/>
                      <a:pt x="617" y="1"/>
                      <a:pt x="438" y="1"/>
                    </a:cubicBezTo>
                    <a:cubicBezTo>
                      <a:pt x="433" y="0"/>
                      <a:pt x="428" y="0"/>
                      <a:pt x="42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11"/>
              <p:cNvSpPr/>
              <p:nvPr/>
            </p:nvSpPr>
            <p:spPr>
              <a:xfrm>
                <a:off x="3254650" y="4117300"/>
                <a:ext cx="187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44" extrusionOk="0">
                    <a:moveTo>
                      <a:pt x="411" y="0"/>
                    </a:moveTo>
                    <a:cubicBezTo>
                      <a:pt x="135" y="0"/>
                      <a:pt x="0" y="338"/>
                      <a:pt x="199" y="548"/>
                    </a:cubicBezTo>
                    <a:cubicBezTo>
                      <a:pt x="265" y="614"/>
                      <a:pt x="345" y="643"/>
                      <a:pt x="424" y="643"/>
                    </a:cubicBezTo>
                    <a:cubicBezTo>
                      <a:pt x="589" y="643"/>
                      <a:pt x="747" y="515"/>
                      <a:pt x="747" y="322"/>
                    </a:cubicBezTo>
                    <a:cubicBezTo>
                      <a:pt x="747" y="143"/>
                      <a:pt x="604" y="1"/>
                      <a:pt x="426" y="1"/>
                    </a:cubicBezTo>
                    <a:cubicBezTo>
                      <a:pt x="421" y="0"/>
                      <a:pt x="416" y="0"/>
                      <a:pt x="41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11"/>
              <p:cNvSpPr/>
              <p:nvPr/>
            </p:nvSpPr>
            <p:spPr>
              <a:xfrm>
                <a:off x="3337600" y="4084850"/>
                <a:ext cx="9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85" extrusionOk="0">
                    <a:moveTo>
                      <a:pt x="1" y="1"/>
                    </a:moveTo>
                    <a:cubicBezTo>
                      <a:pt x="1" y="37"/>
                      <a:pt x="1" y="60"/>
                      <a:pt x="13" y="84"/>
                    </a:cubicBezTo>
                    <a:cubicBezTo>
                      <a:pt x="13" y="60"/>
                      <a:pt x="25" y="37"/>
                      <a:pt x="37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11"/>
              <p:cNvSpPr/>
              <p:nvPr/>
            </p:nvSpPr>
            <p:spPr>
              <a:xfrm>
                <a:off x="3297425" y="40848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0" y="1"/>
                    </a:moveTo>
                    <a:cubicBezTo>
                      <a:pt x="0" y="179"/>
                      <a:pt x="143" y="322"/>
                      <a:pt x="322" y="322"/>
                    </a:cubicBezTo>
                    <a:cubicBezTo>
                      <a:pt x="501" y="322"/>
                      <a:pt x="643" y="179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11"/>
              <p:cNvSpPr/>
              <p:nvPr/>
            </p:nvSpPr>
            <p:spPr>
              <a:xfrm>
                <a:off x="3274800" y="4136950"/>
                <a:ext cx="184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43" extrusionOk="0">
                    <a:moveTo>
                      <a:pt x="429" y="0"/>
                    </a:moveTo>
                    <a:cubicBezTo>
                      <a:pt x="143" y="0"/>
                      <a:pt x="1" y="346"/>
                      <a:pt x="191" y="548"/>
                    </a:cubicBezTo>
                    <a:cubicBezTo>
                      <a:pt x="257" y="614"/>
                      <a:pt x="337" y="643"/>
                      <a:pt x="416" y="643"/>
                    </a:cubicBezTo>
                    <a:cubicBezTo>
                      <a:pt x="581" y="643"/>
                      <a:pt x="739" y="515"/>
                      <a:pt x="739" y="322"/>
                    </a:cubicBezTo>
                    <a:cubicBezTo>
                      <a:pt x="739" y="143"/>
                      <a:pt x="596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11"/>
              <p:cNvSpPr/>
              <p:nvPr/>
            </p:nvSpPr>
            <p:spPr>
              <a:xfrm>
                <a:off x="3274500" y="409705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41" y="1"/>
                    </a:moveTo>
                    <a:cubicBezTo>
                      <a:pt x="144" y="1"/>
                      <a:pt x="1" y="346"/>
                      <a:pt x="203" y="549"/>
                    </a:cubicBezTo>
                    <a:cubicBezTo>
                      <a:pt x="269" y="614"/>
                      <a:pt x="349" y="644"/>
                      <a:pt x="428" y="644"/>
                    </a:cubicBezTo>
                    <a:cubicBezTo>
                      <a:pt x="593" y="644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4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11"/>
              <p:cNvSpPr/>
              <p:nvPr/>
            </p:nvSpPr>
            <p:spPr>
              <a:xfrm>
                <a:off x="3315275" y="4097050"/>
                <a:ext cx="173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44" extrusionOk="0">
                    <a:moveTo>
                      <a:pt x="406" y="1"/>
                    </a:moveTo>
                    <a:cubicBezTo>
                      <a:pt x="1" y="25"/>
                      <a:pt x="1" y="608"/>
                      <a:pt x="406" y="644"/>
                    </a:cubicBezTo>
                    <a:cubicBezTo>
                      <a:pt x="441" y="632"/>
                      <a:pt x="489" y="632"/>
                      <a:pt x="525" y="620"/>
                    </a:cubicBezTo>
                    <a:cubicBezTo>
                      <a:pt x="584" y="465"/>
                      <a:pt x="644" y="322"/>
                      <a:pt x="691" y="180"/>
                    </a:cubicBezTo>
                    <a:cubicBezTo>
                      <a:pt x="644" y="72"/>
                      <a:pt x="525" y="1"/>
                      <a:pt x="406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11"/>
              <p:cNvSpPr/>
              <p:nvPr/>
            </p:nvSpPr>
            <p:spPr>
              <a:xfrm>
                <a:off x="3254050" y="4197075"/>
                <a:ext cx="178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96" extrusionOk="0">
                    <a:moveTo>
                      <a:pt x="436" y="0"/>
                    </a:moveTo>
                    <a:cubicBezTo>
                      <a:pt x="113" y="0"/>
                      <a:pt x="1" y="431"/>
                      <a:pt x="283" y="596"/>
                    </a:cubicBezTo>
                    <a:cubicBezTo>
                      <a:pt x="342" y="536"/>
                      <a:pt x="390" y="477"/>
                      <a:pt x="450" y="417"/>
                    </a:cubicBezTo>
                    <a:cubicBezTo>
                      <a:pt x="545" y="334"/>
                      <a:pt x="628" y="239"/>
                      <a:pt x="712" y="143"/>
                    </a:cubicBezTo>
                    <a:cubicBezTo>
                      <a:pt x="652" y="60"/>
                      <a:pt x="557" y="0"/>
                      <a:pt x="450" y="0"/>
                    </a:cubicBezTo>
                    <a:cubicBezTo>
                      <a:pt x="445" y="0"/>
                      <a:pt x="441" y="0"/>
                      <a:pt x="436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11"/>
              <p:cNvSpPr/>
              <p:nvPr/>
            </p:nvSpPr>
            <p:spPr>
              <a:xfrm>
                <a:off x="3297425" y="4164925"/>
                <a:ext cx="24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120" extrusionOk="0">
                    <a:moveTo>
                      <a:pt x="0" y="1"/>
                    </a:moveTo>
                    <a:cubicBezTo>
                      <a:pt x="0" y="36"/>
                      <a:pt x="0" y="84"/>
                      <a:pt x="24" y="120"/>
                    </a:cubicBezTo>
                    <a:cubicBezTo>
                      <a:pt x="48" y="84"/>
                      <a:pt x="72" y="48"/>
                      <a:pt x="96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11"/>
              <p:cNvSpPr/>
              <p:nvPr/>
            </p:nvSpPr>
            <p:spPr>
              <a:xfrm>
                <a:off x="3277475" y="4177125"/>
                <a:ext cx="125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6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06"/>
                      <a:pt x="36" y="501"/>
                      <a:pt x="108" y="560"/>
                    </a:cubicBezTo>
                    <a:cubicBezTo>
                      <a:pt x="239" y="394"/>
                      <a:pt x="382" y="227"/>
                      <a:pt x="501" y="60"/>
                    </a:cubicBezTo>
                    <a:cubicBezTo>
                      <a:pt x="453" y="25"/>
                      <a:pt x="382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11"/>
              <p:cNvSpPr/>
              <p:nvPr/>
            </p:nvSpPr>
            <p:spPr>
              <a:xfrm>
                <a:off x="3217350" y="3756550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2"/>
                    </a:cubicBezTo>
                    <a:lnTo>
                      <a:pt x="644" y="322"/>
                    </a:lnTo>
                    <a:cubicBezTo>
                      <a:pt x="632" y="143"/>
                      <a:pt x="489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11"/>
              <p:cNvSpPr/>
              <p:nvPr/>
            </p:nvSpPr>
            <p:spPr>
              <a:xfrm>
                <a:off x="3177175" y="3756550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lnTo>
                      <a:pt x="643" y="322"/>
                    </a:ln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11"/>
              <p:cNvSpPr/>
              <p:nvPr/>
            </p:nvSpPr>
            <p:spPr>
              <a:xfrm>
                <a:off x="3174500" y="371665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17" y="1"/>
                    </a:moveTo>
                    <a:cubicBezTo>
                      <a:pt x="131" y="13"/>
                      <a:pt x="0" y="358"/>
                      <a:pt x="214" y="549"/>
                    </a:cubicBezTo>
                    <a:cubicBezTo>
                      <a:pt x="280" y="614"/>
                      <a:pt x="359" y="643"/>
                      <a:pt x="437" y="643"/>
                    </a:cubicBezTo>
                    <a:cubicBezTo>
                      <a:pt x="598" y="643"/>
                      <a:pt x="750" y="516"/>
                      <a:pt x="750" y="322"/>
                    </a:cubicBezTo>
                    <a:cubicBezTo>
                      <a:pt x="750" y="263"/>
                      <a:pt x="738" y="203"/>
                      <a:pt x="703" y="156"/>
                    </a:cubicBezTo>
                    <a:cubicBezTo>
                      <a:pt x="607" y="96"/>
                      <a:pt x="524" y="48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11"/>
              <p:cNvSpPr/>
              <p:nvPr/>
            </p:nvSpPr>
            <p:spPr>
              <a:xfrm>
                <a:off x="3194425" y="37366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30" y="1"/>
                    </a:moveTo>
                    <a:cubicBezTo>
                      <a:pt x="144" y="1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1"/>
                      <a:pt x="43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11"/>
              <p:cNvSpPr/>
              <p:nvPr/>
            </p:nvSpPr>
            <p:spPr>
              <a:xfrm>
                <a:off x="3217350" y="3836625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2"/>
                    </a:cubicBezTo>
                    <a:lnTo>
                      <a:pt x="644" y="322"/>
                    </a:lnTo>
                    <a:cubicBezTo>
                      <a:pt x="632" y="143"/>
                      <a:pt x="489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11"/>
              <p:cNvSpPr/>
              <p:nvPr/>
            </p:nvSpPr>
            <p:spPr>
              <a:xfrm>
                <a:off x="3177175" y="3836625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lnTo>
                      <a:pt x="643" y="322"/>
                    </a:ln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11"/>
              <p:cNvSpPr/>
              <p:nvPr/>
            </p:nvSpPr>
            <p:spPr>
              <a:xfrm>
                <a:off x="3214475" y="3796725"/>
                <a:ext cx="189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44" extrusionOk="0">
                    <a:moveTo>
                      <a:pt x="423" y="0"/>
                    </a:moveTo>
                    <a:cubicBezTo>
                      <a:pt x="146" y="0"/>
                      <a:pt x="0" y="338"/>
                      <a:pt x="199" y="548"/>
                    </a:cubicBezTo>
                    <a:cubicBezTo>
                      <a:pt x="265" y="614"/>
                      <a:pt x="345" y="643"/>
                      <a:pt x="424" y="643"/>
                    </a:cubicBezTo>
                    <a:cubicBezTo>
                      <a:pt x="590" y="643"/>
                      <a:pt x="751" y="515"/>
                      <a:pt x="759" y="322"/>
                    </a:cubicBezTo>
                    <a:cubicBezTo>
                      <a:pt x="759" y="143"/>
                      <a:pt x="604" y="1"/>
                      <a:pt x="437" y="1"/>
                    </a:cubicBezTo>
                    <a:cubicBezTo>
                      <a:pt x="432" y="0"/>
                      <a:pt x="428" y="0"/>
                      <a:pt x="42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11"/>
              <p:cNvSpPr/>
              <p:nvPr/>
            </p:nvSpPr>
            <p:spPr>
              <a:xfrm>
                <a:off x="3174575" y="3796725"/>
                <a:ext cx="187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44" extrusionOk="0">
                    <a:moveTo>
                      <a:pt x="411" y="0"/>
                    </a:moveTo>
                    <a:cubicBezTo>
                      <a:pt x="135" y="0"/>
                      <a:pt x="1" y="338"/>
                      <a:pt x="200" y="548"/>
                    </a:cubicBezTo>
                    <a:cubicBezTo>
                      <a:pt x="265" y="614"/>
                      <a:pt x="346" y="643"/>
                      <a:pt x="425" y="643"/>
                    </a:cubicBezTo>
                    <a:cubicBezTo>
                      <a:pt x="589" y="643"/>
                      <a:pt x="747" y="515"/>
                      <a:pt x="747" y="322"/>
                    </a:cubicBezTo>
                    <a:cubicBezTo>
                      <a:pt x="747" y="143"/>
                      <a:pt x="604" y="1"/>
                      <a:pt x="426" y="1"/>
                    </a:cubicBezTo>
                    <a:cubicBezTo>
                      <a:pt x="421" y="0"/>
                      <a:pt x="416" y="0"/>
                      <a:pt x="41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11"/>
              <p:cNvSpPr/>
              <p:nvPr/>
            </p:nvSpPr>
            <p:spPr>
              <a:xfrm>
                <a:off x="3217350" y="3764575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1" y="1"/>
                    </a:moveTo>
                    <a:cubicBezTo>
                      <a:pt x="1" y="179"/>
                      <a:pt x="144" y="322"/>
                      <a:pt x="322" y="322"/>
                    </a:cubicBezTo>
                    <a:cubicBezTo>
                      <a:pt x="489" y="322"/>
                      <a:pt x="644" y="179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11"/>
              <p:cNvSpPr/>
              <p:nvPr/>
            </p:nvSpPr>
            <p:spPr>
              <a:xfrm>
                <a:off x="3194425" y="38166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30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3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11"/>
              <p:cNvSpPr/>
              <p:nvPr/>
            </p:nvSpPr>
            <p:spPr>
              <a:xfrm>
                <a:off x="3234625" y="38166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11"/>
              <p:cNvSpPr/>
              <p:nvPr/>
            </p:nvSpPr>
            <p:spPr>
              <a:xfrm>
                <a:off x="3194425" y="37764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30" y="1"/>
                    </a:moveTo>
                    <a:cubicBezTo>
                      <a:pt x="144" y="1"/>
                      <a:pt x="1" y="346"/>
                      <a:pt x="203" y="549"/>
                    </a:cubicBezTo>
                    <a:cubicBezTo>
                      <a:pt x="269" y="614"/>
                      <a:pt x="349" y="644"/>
                      <a:pt x="428" y="644"/>
                    </a:cubicBezTo>
                    <a:cubicBezTo>
                      <a:pt x="593" y="644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3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11"/>
              <p:cNvSpPr/>
              <p:nvPr/>
            </p:nvSpPr>
            <p:spPr>
              <a:xfrm>
                <a:off x="3234625" y="37764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4"/>
                      <a:pt x="428" y="644"/>
                    </a:cubicBezTo>
                    <a:cubicBezTo>
                      <a:pt x="592" y="644"/>
                      <a:pt x="750" y="516"/>
                      <a:pt x="750" y="322"/>
                    </a:cubicBezTo>
                    <a:cubicBezTo>
                      <a:pt x="750" y="144"/>
                      <a:pt x="607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11"/>
              <p:cNvSpPr/>
              <p:nvPr/>
            </p:nvSpPr>
            <p:spPr>
              <a:xfrm>
                <a:off x="3217350" y="3916975"/>
                <a:ext cx="16100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1" extrusionOk="0">
                    <a:moveTo>
                      <a:pt x="251" y="1"/>
                    </a:moveTo>
                    <a:cubicBezTo>
                      <a:pt x="108" y="25"/>
                      <a:pt x="1" y="155"/>
                      <a:pt x="1" y="310"/>
                    </a:cubicBezTo>
                    <a:lnTo>
                      <a:pt x="644" y="310"/>
                    </a:lnTo>
                    <a:cubicBezTo>
                      <a:pt x="632" y="155"/>
                      <a:pt x="536" y="25"/>
                      <a:pt x="38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11"/>
              <p:cNvSpPr/>
              <p:nvPr/>
            </p:nvSpPr>
            <p:spPr>
              <a:xfrm>
                <a:off x="3177175" y="3916750"/>
                <a:ext cx="16100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0" extrusionOk="0">
                    <a:moveTo>
                      <a:pt x="323" y="1"/>
                    </a:moveTo>
                    <a:cubicBezTo>
                      <a:pt x="301" y="1"/>
                      <a:pt x="280" y="4"/>
                      <a:pt x="262" y="10"/>
                    </a:cubicBezTo>
                    <a:cubicBezTo>
                      <a:pt x="107" y="34"/>
                      <a:pt x="0" y="164"/>
                      <a:pt x="0" y="319"/>
                    </a:cubicBezTo>
                    <a:lnTo>
                      <a:pt x="643" y="319"/>
                    </a:lnTo>
                    <a:cubicBezTo>
                      <a:pt x="643" y="164"/>
                      <a:pt x="536" y="34"/>
                      <a:pt x="393" y="10"/>
                    </a:cubicBezTo>
                    <a:cubicBezTo>
                      <a:pt x="369" y="4"/>
                      <a:pt x="346" y="1"/>
                      <a:pt x="32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11"/>
              <p:cNvSpPr/>
              <p:nvPr/>
            </p:nvSpPr>
            <p:spPr>
              <a:xfrm>
                <a:off x="3214675" y="38768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1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11"/>
              <p:cNvSpPr/>
              <p:nvPr/>
            </p:nvSpPr>
            <p:spPr>
              <a:xfrm>
                <a:off x="3174500" y="38768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11"/>
              <p:cNvSpPr/>
              <p:nvPr/>
            </p:nvSpPr>
            <p:spPr>
              <a:xfrm>
                <a:off x="3257250" y="3844650"/>
                <a:ext cx="161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05" extrusionOk="0">
                    <a:moveTo>
                      <a:pt x="0" y="1"/>
                    </a:moveTo>
                    <a:cubicBezTo>
                      <a:pt x="18" y="203"/>
                      <a:pt x="173" y="304"/>
                      <a:pt x="326" y="304"/>
                    </a:cubicBezTo>
                    <a:cubicBezTo>
                      <a:pt x="479" y="304"/>
                      <a:pt x="631" y="203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11"/>
              <p:cNvSpPr/>
              <p:nvPr/>
            </p:nvSpPr>
            <p:spPr>
              <a:xfrm>
                <a:off x="3217350" y="3844650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1" y="1"/>
                    </a:moveTo>
                    <a:cubicBezTo>
                      <a:pt x="1" y="179"/>
                      <a:pt x="144" y="322"/>
                      <a:pt x="322" y="322"/>
                    </a:cubicBezTo>
                    <a:cubicBezTo>
                      <a:pt x="489" y="322"/>
                      <a:pt x="644" y="179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11"/>
              <p:cNvSpPr/>
              <p:nvPr/>
            </p:nvSpPr>
            <p:spPr>
              <a:xfrm>
                <a:off x="3194425" y="38967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30" y="0"/>
                    </a:moveTo>
                    <a:cubicBezTo>
                      <a:pt x="144" y="0"/>
                      <a:pt x="1" y="345"/>
                      <a:pt x="203" y="548"/>
                    </a:cubicBezTo>
                    <a:cubicBezTo>
                      <a:pt x="269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3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11"/>
              <p:cNvSpPr/>
              <p:nvPr/>
            </p:nvSpPr>
            <p:spPr>
              <a:xfrm>
                <a:off x="3234625" y="38967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11"/>
              <p:cNvSpPr/>
              <p:nvPr/>
            </p:nvSpPr>
            <p:spPr>
              <a:xfrm>
                <a:off x="3194425" y="3856850"/>
                <a:ext cx="187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2" extrusionOk="0">
                    <a:moveTo>
                      <a:pt x="430" y="1"/>
                    </a:moveTo>
                    <a:cubicBezTo>
                      <a:pt x="144" y="1"/>
                      <a:pt x="1" y="334"/>
                      <a:pt x="203" y="536"/>
                    </a:cubicBezTo>
                    <a:cubicBezTo>
                      <a:pt x="269" y="602"/>
                      <a:pt x="349" y="631"/>
                      <a:pt x="428" y="631"/>
                    </a:cubicBezTo>
                    <a:cubicBezTo>
                      <a:pt x="593" y="631"/>
                      <a:pt x="751" y="503"/>
                      <a:pt x="751" y="310"/>
                    </a:cubicBezTo>
                    <a:cubicBezTo>
                      <a:pt x="751" y="144"/>
                      <a:pt x="608" y="1"/>
                      <a:pt x="43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11"/>
              <p:cNvSpPr/>
              <p:nvPr/>
            </p:nvSpPr>
            <p:spPr>
              <a:xfrm>
                <a:off x="3234625" y="3856850"/>
                <a:ext cx="187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2" extrusionOk="0">
                    <a:moveTo>
                      <a:pt x="429" y="1"/>
                    </a:moveTo>
                    <a:cubicBezTo>
                      <a:pt x="143" y="1"/>
                      <a:pt x="0" y="334"/>
                      <a:pt x="203" y="536"/>
                    </a:cubicBezTo>
                    <a:cubicBezTo>
                      <a:pt x="268" y="602"/>
                      <a:pt x="349" y="631"/>
                      <a:pt x="428" y="631"/>
                    </a:cubicBezTo>
                    <a:cubicBezTo>
                      <a:pt x="592" y="631"/>
                      <a:pt x="750" y="503"/>
                      <a:pt x="750" y="310"/>
                    </a:cubicBezTo>
                    <a:cubicBezTo>
                      <a:pt x="750" y="144"/>
                      <a:pt x="607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11"/>
              <p:cNvSpPr/>
              <p:nvPr/>
            </p:nvSpPr>
            <p:spPr>
              <a:xfrm>
                <a:off x="3217350" y="39967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322" y="1"/>
                    </a:moveTo>
                    <a:cubicBezTo>
                      <a:pt x="144" y="1"/>
                      <a:pt x="1" y="143"/>
                      <a:pt x="1" y="322"/>
                    </a:cubicBezTo>
                    <a:lnTo>
                      <a:pt x="644" y="322"/>
                    </a:lnTo>
                    <a:cubicBezTo>
                      <a:pt x="644" y="143"/>
                      <a:pt x="489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11"/>
              <p:cNvSpPr/>
              <p:nvPr/>
            </p:nvSpPr>
            <p:spPr>
              <a:xfrm>
                <a:off x="3177175" y="39967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322" y="1"/>
                    </a:moveTo>
                    <a:cubicBezTo>
                      <a:pt x="143" y="1"/>
                      <a:pt x="0" y="143"/>
                      <a:pt x="0" y="322"/>
                    </a:cubicBezTo>
                    <a:lnTo>
                      <a:pt x="643" y="322"/>
                    </a:lnTo>
                    <a:cubicBezTo>
                      <a:pt x="643" y="143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11"/>
              <p:cNvSpPr/>
              <p:nvPr/>
            </p:nvSpPr>
            <p:spPr>
              <a:xfrm>
                <a:off x="3214675" y="39568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1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11"/>
              <p:cNvSpPr/>
              <p:nvPr/>
            </p:nvSpPr>
            <p:spPr>
              <a:xfrm>
                <a:off x="3174500" y="39568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11"/>
              <p:cNvSpPr/>
              <p:nvPr/>
            </p:nvSpPr>
            <p:spPr>
              <a:xfrm>
                <a:off x="3257250" y="3924725"/>
                <a:ext cx="16100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04" extrusionOk="0">
                    <a:moveTo>
                      <a:pt x="0" y="0"/>
                    </a:moveTo>
                    <a:cubicBezTo>
                      <a:pt x="18" y="203"/>
                      <a:pt x="173" y="304"/>
                      <a:pt x="326" y="304"/>
                    </a:cubicBezTo>
                    <a:cubicBezTo>
                      <a:pt x="479" y="304"/>
                      <a:pt x="631" y="203"/>
                      <a:pt x="64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11"/>
              <p:cNvSpPr/>
              <p:nvPr/>
            </p:nvSpPr>
            <p:spPr>
              <a:xfrm>
                <a:off x="3217350" y="3924725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1" y="0"/>
                    </a:moveTo>
                    <a:cubicBezTo>
                      <a:pt x="1" y="179"/>
                      <a:pt x="144" y="322"/>
                      <a:pt x="322" y="322"/>
                    </a:cubicBezTo>
                    <a:cubicBezTo>
                      <a:pt x="489" y="322"/>
                      <a:pt x="644" y="179"/>
                      <a:pt x="64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11"/>
              <p:cNvSpPr/>
              <p:nvPr/>
            </p:nvSpPr>
            <p:spPr>
              <a:xfrm>
                <a:off x="3194425" y="39768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30" y="1"/>
                    </a:moveTo>
                    <a:cubicBezTo>
                      <a:pt x="144" y="1"/>
                      <a:pt x="1" y="346"/>
                      <a:pt x="203" y="549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3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11"/>
              <p:cNvSpPr/>
              <p:nvPr/>
            </p:nvSpPr>
            <p:spPr>
              <a:xfrm>
                <a:off x="3234625" y="39768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6"/>
                      <a:pt x="750" y="322"/>
                    </a:cubicBezTo>
                    <a:cubicBezTo>
                      <a:pt x="750" y="144"/>
                      <a:pt x="607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11"/>
              <p:cNvSpPr/>
              <p:nvPr/>
            </p:nvSpPr>
            <p:spPr>
              <a:xfrm>
                <a:off x="3194425" y="3936925"/>
                <a:ext cx="187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2" extrusionOk="0">
                    <a:moveTo>
                      <a:pt x="430" y="0"/>
                    </a:moveTo>
                    <a:cubicBezTo>
                      <a:pt x="144" y="0"/>
                      <a:pt x="1" y="334"/>
                      <a:pt x="203" y="536"/>
                    </a:cubicBezTo>
                    <a:cubicBezTo>
                      <a:pt x="269" y="602"/>
                      <a:pt x="349" y="631"/>
                      <a:pt x="428" y="631"/>
                    </a:cubicBezTo>
                    <a:cubicBezTo>
                      <a:pt x="593" y="631"/>
                      <a:pt x="751" y="503"/>
                      <a:pt x="751" y="310"/>
                    </a:cubicBezTo>
                    <a:cubicBezTo>
                      <a:pt x="751" y="143"/>
                      <a:pt x="608" y="0"/>
                      <a:pt x="43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11"/>
              <p:cNvSpPr/>
              <p:nvPr/>
            </p:nvSpPr>
            <p:spPr>
              <a:xfrm>
                <a:off x="3234625" y="3936925"/>
                <a:ext cx="187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2" extrusionOk="0">
                    <a:moveTo>
                      <a:pt x="429" y="0"/>
                    </a:moveTo>
                    <a:cubicBezTo>
                      <a:pt x="143" y="0"/>
                      <a:pt x="0" y="334"/>
                      <a:pt x="203" y="536"/>
                    </a:cubicBezTo>
                    <a:cubicBezTo>
                      <a:pt x="268" y="602"/>
                      <a:pt x="349" y="631"/>
                      <a:pt x="428" y="631"/>
                    </a:cubicBezTo>
                    <a:cubicBezTo>
                      <a:pt x="592" y="631"/>
                      <a:pt x="750" y="503"/>
                      <a:pt x="750" y="310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11"/>
              <p:cNvSpPr/>
              <p:nvPr/>
            </p:nvSpPr>
            <p:spPr>
              <a:xfrm>
                <a:off x="3217350" y="4077125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251" y="0"/>
                    </a:moveTo>
                    <a:cubicBezTo>
                      <a:pt x="108" y="24"/>
                      <a:pt x="1" y="155"/>
                      <a:pt x="1" y="310"/>
                    </a:cubicBezTo>
                    <a:lnTo>
                      <a:pt x="644" y="310"/>
                    </a:lnTo>
                    <a:cubicBezTo>
                      <a:pt x="632" y="167"/>
                      <a:pt x="536" y="36"/>
                      <a:pt x="38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11"/>
              <p:cNvSpPr/>
              <p:nvPr/>
            </p:nvSpPr>
            <p:spPr>
              <a:xfrm>
                <a:off x="3177175" y="4076900"/>
                <a:ext cx="1610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9" extrusionOk="0">
                    <a:moveTo>
                      <a:pt x="323" y="0"/>
                    </a:moveTo>
                    <a:cubicBezTo>
                      <a:pt x="301" y="0"/>
                      <a:pt x="280" y="3"/>
                      <a:pt x="262" y="9"/>
                    </a:cubicBezTo>
                    <a:cubicBezTo>
                      <a:pt x="107" y="33"/>
                      <a:pt x="0" y="164"/>
                      <a:pt x="0" y="319"/>
                    </a:cubicBezTo>
                    <a:lnTo>
                      <a:pt x="643" y="319"/>
                    </a:lnTo>
                    <a:cubicBezTo>
                      <a:pt x="643" y="164"/>
                      <a:pt x="536" y="33"/>
                      <a:pt x="393" y="9"/>
                    </a:cubicBezTo>
                    <a:cubicBezTo>
                      <a:pt x="369" y="3"/>
                      <a:pt x="346" y="0"/>
                      <a:pt x="32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11"/>
              <p:cNvSpPr/>
              <p:nvPr/>
            </p:nvSpPr>
            <p:spPr>
              <a:xfrm>
                <a:off x="3214675" y="40369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1" y="346"/>
                      <a:pt x="203" y="549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11"/>
              <p:cNvSpPr/>
              <p:nvPr/>
            </p:nvSpPr>
            <p:spPr>
              <a:xfrm>
                <a:off x="3174500" y="40369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6"/>
                      <a:pt x="750" y="322"/>
                    </a:cubicBezTo>
                    <a:cubicBezTo>
                      <a:pt x="750" y="144"/>
                      <a:pt x="607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11"/>
              <p:cNvSpPr/>
              <p:nvPr/>
            </p:nvSpPr>
            <p:spPr>
              <a:xfrm>
                <a:off x="3257250" y="4004800"/>
                <a:ext cx="16100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04" extrusionOk="0">
                    <a:moveTo>
                      <a:pt x="0" y="0"/>
                    </a:moveTo>
                    <a:cubicBezTo>
                      <a:pt x="18" y="202"/>
                      <a:pt x="173" y="304"/>
                      <a:pt x="326" y="304"/>
                    </a:cubicBezTo>
                    <a:cubicBezTo>
                      <a:pt x="479" y="304"/>
                      <a:pt x="631" y="202"/>
                      <a:pt x="64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11"/>
              <p:cNvSpPr/>
              <p:nvPr/>
            </p:nvSpPr>
            <p:spPr>
              <a:xfrm>
                <a:off x="3217350" y="4005075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1" y="1"/>
                    </a:moveTo>
                    <a:cubicBezTo>
                      <a:pt x="1" y="168"/>
                      <a:pt x="144" y="322"/>
                      <a:pt x="322" y="322"/>
                    </a:cubicBezTo>
                    <a:cubicBezTo>
                      <a:pt x="489" y="322"/>
                      <a:pt x="644" y="168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11"/>
              <p:cNvSpPr/>
              <p:nvPr/>
            </p:nvSpPr>
            <p:spPr>
              <a:xfrm>
                <a:off x="3194425" y="40568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30" y="1"/>
                    </a:moveTo>
                    <a:cubicBezTo>
                      <a:pt x="144" y="1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4"/>
                      <a:pt x="608" y="1"/>
                      <a:pt x="43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11"/>
              <p:cNvSpPr/>
              <p:nvPr/>
            </p:nvSpPr>
            <p:spPr>
              <a:xfrm>
                <a:off x="3234625" y="40568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4"/>
                      <a:pt x="607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11"/>
              <p:cNvSpPr/>
              <p:nvPr/>
            </p:nvSpPr>
            <p:spPr>
              <a:xfrm>
                <a:off x="3194425" y="40167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30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3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11"/>
              <p:cNvSpPr/>
              <p:nvPr/>
            </p:nvSpPr>
            <p:spPr>
              <a:xfrm>
                <a:off x="3234625" y="40167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11"/>
              <p:cNvSpPr/>
              <p:nvPr/>
            </p:nvSpPr>
            <p:spPr>
              <a:xfrm>
                <a:off x="3217350" y="4157200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251" y="0"/>
                    </a:moveTo>
                    <a:cubicBezTo>
                      <a:pt x="108" y="36"/>
                      <a:pt x="1" y="167"/>
                      <a:pt x="1" y="310"/>
                    </a:cubicBezTo>
                    <a:lnTo>
                      <a:pt x="644" y="310"/>
                    </a:lnTo>
                    <a:cubicBezTo>
                      <a:pt x="632" y="167"/>
                      <a:pt x="536" y="36"/>
                      <a:pt x="38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11"/>
              <p:cNvSpPr/>
              <p:nvPr/>
            </p:nvSpPr>
            <p:spPr>
              <a:xfrm>
                <a:off x="3177175" y="4156975"/>
                <a:ext cx="1610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9" extrusionOk="0">
                    <a:moveTo>
                      <a:pt x="323" y="0"/>
                    </a:moveTo>
                    <a:cubicBezTo>
                      <a:pt x="301" y="0"/>
                      <a:pt x="280" y="3"/>
                      <a:pt x="262" y="9"/>
                    </a:cubicBezTo>
                    <a:cubicBezTo>
                      <a:pt x="107" y="45"/>
                      <a:pt x="0" y="176"/>
                      <a:pt x="0" y="319"/>
                    </a:cubicBezTo>
                    <a:lnTo>
                      <a:pt x="643" y="319"/>
                    </a:lnTo>
                    <a:cubicBezTo>
                      <a:pt x="643" y="176"/>
                      <a:pt x="536" y="45"/>
                      <a:pt x="393" y="9"/>
                    </a:cubicBezTo>
                    <a:cubicBezTo>
                      <a:pt x="369" y="3"/>
                      <a:pt x="346" y="0"/>
                      <a:pt x="32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11"/>
              <p:cNvSpPr/>
              <p:nvPr/>
            </p:nvSpPr>
            <p:spPr>
              <a:xfrm>
                <a:off x="3214675" y="41173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1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11"/>
              <p:cNvSpPr/>
              <p:nvPr/>
            </p:nvSpPr>
            <p:spPr>
              <a:xfrm>
                <a:off x="3174575" y="4117300"/>
                <a:ext cx="187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44" extrusionOk="0">
                    <a:moveTo>
                      <a:pt x="411" y="0"/>
                    </a:moveTo>
                    <a:cubicBezTo>
                      <a:pt x="135" y="0"/>
                      <a:pt x="1" y="338"/>
                      <a:pt x="200" y="548"/>
                    </a:cubicBezTo>
                    <a:cubicBezTo>
                      <a:pt x="265" y="614"/>
                      <a:pt x="346" y="643"/>
                      <a:pt x="425" y="643"/>
                    </a:cubicBezTo>
                    <a:cubicBezTo>
                      <a:pt x="589" y="643"/>
                      <a:pt x="747" y="515"/>
                      <a:pt x="747" y="322"/>
                    </a:cubicBezTo>
                    <a:cubicBezTo>
                      <a:pt x="747" y="143"/>
                      <a:pt x="604" y="1"/>
                      <a:pt x="426" y="1"/>
                    </a:cubicBezTo>
                    <a:cubicBezTo>
                      <a:pt x="421" y="0"/>
                      <a:pt x="416" y="0"/>
                      <a:pt x="41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11"/>
              <p:cNvSpPr/>
              <p:nvPr/>
            </p:nvSpPr>
            <p:spPr>
              <a:xfrm>
                <a:off x="3256950" y="4084850"/>
                <a:ext cx="16825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350" extrusionOk="0">
                    <a:moveTo>
                      <a:pt x="12" y="1"/>
                    </a:moveTo>
                    <a:cubicBezTo>
                      <a:pt x="0" y="233"/>
                      <a:pt x="170" y="349"/>
                      <a:pt x="338" y="349"/>
                    </a:cubicBezTo>
                    <a:cubicBezTo>
                      <a:pt x="506" y="349"/>
                      <a:pt x="673" y="233"/>
                      <a:pt x="655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11"/>
              <p:cNvSpPr/>
              <p:nvPr/>
            </p:nvSpPr>
            <p:spPr>
              <a:xfrm>
                <a:off x="3217350" y="40848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1" y="1"/>
                    </a:moveTo>
                    <a:cubicBezTo>
                      <a:pt x="1" y="179"/>
                      <a:pt x="144" y="322"/>
                      <a:pt x="322" y="322"/>
                    </a:cubicBezTo>
                    <a:cubicBezTo>
                      <a:pt x="501" y="322"/>
                      <a:pt x="644" y="179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11"/>
              <p:cNvSpPr/>
              <p:nvPr/>
            </p:nvSpPr>
            <p:spPr>
              <a:xfrm>
                <a:off x="3194425" y="41369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30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3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11"/>
              <p:cNvSpPr/>
              <p:nvPr/>
            </p:nvSpPr>
            <p:spPr>
              <a:xfrm>
                <a:off x="3234625" y="41369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11"/>
              <p:cNvSpPr/>
              <p:nvPr/>
            </p:nvSpPr>
            <p:spPr>
              <a:xfrm>
                <a:off x="3194425" y="409705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30" y="1"/>
                    </a:moveTo>
                    <a:cubicBezTo>
                      <a:pt x="144" y="1"/>
                      <a:pt x="1" y="346"/>
                      <a:pt x="203" y="549"/>
                    </a:cubicBezTo>
                    <a:cubicBezTo>
                      <a:pt x="269" y="614"/>
                      <a:pt x="349" y="644"/>
                      <a:pt x="428" y="644"/>
                    </a:cubicBezTo>
                    <a:cubicBezTo>
                      <a:pt x="593" y="644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3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11"/>
              <p:cNvSpPr/>
              <p:nvPr/>
            </p:nvSpPr>
            <p:spPr>
              <a:xfrm>
                <a:off x="3234625" y="409705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4"/>
                      <a:pt x="428" y="644"/>
                    </a:cubicBezTo>
                    <a:cubicBezTo>
                      <a:pt x="592" y="644"/>
                      <a:pt x="750" y="516"/>
                      <a:pt x="750" y="322"/>
                    </a:cubicBezTo>
                    <a:cubicBezTo>
                      <a:pt x="750" y="144"/>
                      <a:pt x="607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11"/>
              <p:cNvSpPr/>
              <p:nvPr/>
            </p:nvSpPr>
            <p:spPr>
              <a:xfrm>
                <a:off x="3217350" y="4237250"/>
                <a:ext cx="125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23" extrusionOk="0">
                    <a:moveTo>
                      <a:pt x="310" y="1"/>
                    </a:moveTo>
                    <a:cubicBezTo>
                      <a:pt x="132" y="1"/>
                      <a:pt x="1" y="144"/>
                      <a:pt x="1" y="322"/>
                    </a:cubicBezTo>
                    <a:lnTo>
                      <a:pt x="144" y="322"/>
                    </a:lnTo>
                    <a:cubicBezTo>
                      <a:pt x="263" y="227"/>
                      <a:pt x="382" y="144"/>
                      <a:pt x="501" y="60"/>
                    </a:cubicBezTo>
                    <a:cubicBezTo>
                      <a:pt x="441" y="13"/>
                      <a:pt x="382" y="1"/>
                      <a:pt x="31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11"/>
              <p:cNvSpPr/>
              <p:nvPr/>
            </p:nvSpPr>
            <p:spPr>
              <a:xfrm>
                <a:off x="3177175" y="42372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322" y="1"/>
                    </a:moveTo>
                    <a:cubicBezTo>
                      <a:pt x="143" y="1"/>
                      <a:pt x="0" y="144"/>
                      <a:pt x="0" y="322"/>
                    </a:cubicBezTo>
                    <a:lnTo>
                      <a:pt x="643" y="322"/>
                    </a:lnTo>
                    <a:cubicBezTo>
                      <a:pt x="643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11"/>
              <p:cNvSpPr/>
              <p:nvPr/>
            </p:nvSpPr>
            <p:spPr>
              <a:xfrm>
                <a:off x="3214675" y="41970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0"/>
                    </a:moveTo>
                    <a:cubicBezTo>
                      <a:pt x="143" y="0"/>
                      <a:pt x="1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11"/>
              <p:cNvSpPr/>
              <p:nvPr/>
            </p:nvSpPr>
            <p:spPr>
              <a:xfrm>
                <a:off x="3174500" y="41970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11"/>
              <p:cNvSpPr/>
              <p:nvPr/>
            </p:nvSpPr>
            <p:spPr>
              <a:xfrm>
                <a:off x="3257250" y="4164925"/>
                <a:ext cx="161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05" extrusionOk="0">
                    <a:moveTo>
                      <a:pt x="0" y="1"/>
                    </a:moveTo>
                    <a:cubicBezTo>
                      <a:pt x="18" y="203"/>
                      <a:pt x="173" y="304"/>
                      <a:pt x="326" y="304"/>
                    </a:cubicBezTo>
                    <a:cubicBezTo>
                      <a:pt x="479" y="304"/>
                      <a:pt x="631" y="203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11"/>
              <p:cNvSpPr/>
              <p:nvPr/>
            </p:nvSpPr>
            <p:spPr>
              <a:xfrm>
                <a:off x="3217350" y="4164925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1" y="1"/>
                    </a:moveTo>
                    <a:cubicBezTo>
                      <a:pt x="1" y="179"/>
                      <a:pt x="144" y="322"/>
                      <a:pt x="322" y="322"/>
                    </a:cubicBezTo>
                    <a:cubicBezTo>
                      <a:pt x="489" y="322"/>
                      <a:pt x="644" y="179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11"/>
              <p:cNvSpPr/>
              <p:nvPr/>
            </p:nvSpPr>
            <p:spPr>
              <a:xfrm>
                <a:off x="3194425" y="421702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30" y="0"/>
                    </a:moveTo>
                    <a:cubicBezTo>
                      <a:pt x="144" y="0"/>
                      <a:pt x="1" y="345"/>
                      <a:pt x="203" y="548"/>
                    </a:cubicBezTo>
                    <a:cubicBezTo>
                      <a:pt x="269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3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11"/>
              <p:cNvSpPr/>
              <p:nvPr/>
            </p:nvSpPr>
            <p:spPr>
              <a:xfrm>
                <a:off x="3237300" y="4217025"/>
                <a:ext cx="14600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0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417"/>
                      <a:pt x="36" y="500"/>
                      <a:pt x="108" y="560"/>
                    </a:cubicBezTo>
                    <a:cubicBezTo>
                      <a:pt x="262" y="429"/>
                      <a:pt x="429" y="286"/>
                      <a:pt x="584" y="143"/>
                    </a:cubicBezTo>
                    <a:cubicBezTo>
                      <a:pt x="524" y="60"/>
                      <a:pt x="429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11"/>
              <p:cNvSpPr/>
              <p:nvPr/>
            </p:nvSpPr>
            <p:spPr>
              <a:xfrm>
                <a:off x="3194425" y="41771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30" y="1"/>
                    </a:moveTo>
                    <a:cubicBezTo>
                      <a:pt x="144" y="1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4"/>
                      <a:pt x="608" y="1"/>
                      <a:pt x="43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11"/>
              <p:cNvSpPr/>
              <p:nvPr/>
            </p:nvSpPr>
            <p:spPr>
              <a:xfrm>
                <a:off x="3234625" y="41771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4"/>
                      <a:pt x="607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11"/>
              <p:cNvSpPr/>
              <p:nvPr/>
            </p:nvSpPr>
            <p:spPr>
              <a:xfrm>
                <a:off x="3217350" y="4245300"/>
                <a:ext cx="39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96" extrusionOk="0">
                    <a:moveTo>
                      <a:pt x="1" y="0"/>
                    </a:moveTo>
                    <a:cubicBezTo>
                      <a:pt x="1" y="24"/>
                      <a:pt x="13" y="60"/>
                      <a:pt x="13" y="96"/>
                    </a:cubicBez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11"/>
              <p:cNvSpPr/>
              <p:nvPr/>
            </p:nvSpPr>
            <p:spPr>
              <a:xfrm>
                <a:off x="3137275" y="3756550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2"/>
                    </a:cubicBezTo>
                    <a:lnTo>
                      <a:pt x="644" y="322"/>
                    </a:lnTo>
                    <a:cubicBezTo>
                      <a:pt x="644" y="143"/>
                      <a:pt x="489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11"/>
              <p:cNvSpPr/>
              <p:nvPr/>
            </p:nvSpPr>
            <p:spPr>
              <a:xfrm>
                <a:off x="3097100" y="3756550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322" y="0"/>
                    </a:moveTo>
                    <a:cubicBezTo>
                      <a:pt x="143" y="0"/>
                      <a:pt x="1" y="143"/>
                      <a:pt x="1" y="322"/>
                    </a:cubicBezTo>
                    <a:lnTo>
                      <a:pt x="643" y="322"/>
                    </a:lnTo>
                    <a:cubicBezTo>
                      <a:pt x="643" y="143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11"/>
              <p:cNvSpPr/>
              <p:nvPr/>
            </p:nvSpPr>
            <p:spPr>
              <a:xfrm>
                <a:off x="3134600" y="3716650"/>
                <a:ext cx="187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2" extrusionOk="0">
                    <a:moveTo>
                      <a:pt x="429" y="1"/>
                    </a:moveTo>
                    <a:cubicBezTo>
                      <a:pt x="144" y="1"/>
                      <a:pt x="1" y="334"/>
                      <a:pt x="203" y="537"/>
                    </a:cubicBezTo>
                    <a:cubicBezTo>
                      <a:pt x="269" y="602"/>
                      <a:pt x="349" y="631"/>
                      <a:pt x="428" y="631"/>
                    </a:cubicBezTo>
                    <a:cubicBezTo>
                      <a:pt x="593" y="631"/>
                      <a:pt x="751" y="504"/>
                      <a:pt x="751" y="310"/>
                    </a:cubicBezTo>
                    <a:cubicBezTo>
                      <a:pt x="739" y="144"/>
                      <a:pt x="596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11"/>
              <p:cNvSpPr/>
              <p:nvPr/>
            </p:nvSpPr>
            <p:spPr>
              <a:xfrm>
                <a:off x="3094425" y="3716650"/>
                <a:ext cx="187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2" extrusionOk="0">
                    <a:moveTo>
                      <a:pt x="450" y="0"/>
                    </a:moveTo>
                    <a:cubicBezTo>
                      <a:pt x="443" y="0"/>
                      <a:pt x="436" y="0"/>
                      <a:pt x="429" y="1"/>
                    </a:cubicBezTo>
                    <a:cubicBezTo>
                      <a:pt x="143" y="1"/>
                      <a:pt x="0" y="346"/>
                      <a:pt x="203" y="537"/>
                    </a:cubicBezTo>
                    <a:cubicBezTo>
                      <a:pt x="268" y="602"/>
                      <a:pt x="349" y="631"/>
                      <a:pt x="428" y="631"/>
                    </a:cubicBezTo>
                    <a:cubicBezTo>
                      <a:pt x="593" y="631"/>
                      <a:pt x="750" y="504"/>
                      <a:pt x="750" y="310"/>
                    </a:cubicBezTo>
                    <a:cubicBezTo>
                      <a:pt x="750" y="139"/>
                      <a:pt x="619" y="0"/>
                      <a:pt x="45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11"/>
              <p:cNvSpPr/>
              <p:nvPr/>
            </p:nvSpPr>
            <p:spPr>
              <a:xfrm>
                <a:off x="3114375" y="37366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11"/>
              <p:cNvSpPr/>
              <p:nvPr/>
            </p:nvSpPr>
            <p:spPr>
              <a:xfrm>
                <a:off x="3154550" y="37366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11"/>
              <p:cNvSpPr/>
              <p:nvPr/>
            </p:nvSpPr>
            <p:spPr>
              <a:xfrm>
                <a:off x="3114375" y="369642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11"/>
              <p:cNvSpPr/>
              <p:nvPr/>
            </p:nvSpPr>
            <p:spPr>
              <a:xfrm>
                <a:off x="3157225" y="3703850"/>
                <a:ext cx="1402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347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1" y="203"/>
                      <a:pt x="143" y="346"/>
                      <a:pt x="322" y="346"/>
                    </a:cubicBezTo>
                    <a:cubicBezTo>
                      <a:pt x="405" y="346"/>
                      <a:pt x="501" y="310"/>
                      <a:pt x="560" y="239"/>
                    </a:cubicBezTo>
                    <a:cubicBezTo>
                      <a:pt x="370" y="156"/>
                      <a:pt x="191" y="84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11"/>
              <p:cNvSpPr/>
              <p:nvPr/>
            </p:nvSpPr>
            <p:spPr>
              <a:xfrm>
                <a:off x="3137275" y="3836625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2"/>
                    </a:cubicBezTo>
                    <a:lnTo>
                      <a:pt x="644" y="322"/>
                    </a:lnTo>
                    <a:cubicBezTo>
                      <a:pt x="644" y="143"/>
                      <a:pt x="489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11"/>
              <p:cNvSpPr/>
              <p:nvPr/>
            </p:nvSpPr>
            <p:spPr>
              <a:xfrm>
                <a:off x="3097100" y="3836625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322" y="0"/>
                    </a:moveTo>
                    <a:cubicBezTo>
                      <a:pt x="143" y="0"/>
                      <a:pt x="1" y="143"/>
                      <a:pt x="1" y="322"/>
                    </a:cubicBezTo>
                    <a:lnTo>
                      <a:pt x="643" y="322"/>
                    </a:lnTo>
                    <a:cubicBezTo>
                      <a:pt x="643" y="143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11"/>
              <p:cNvSpPr/>
              <p:nvPr/>
            </p:nvSpPr>
            <p:spPr>
              <a:xfrm>
                <a:off x="3134400" y="3796725"/>
                <a:ext cx="189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44" extrusionOk="0">
                    <a:moveTo>
                      <a:pt x="423" y="0"/>
                    </a:moveTo>
                    <a:cubicBezTo>
                      <a:pt x="146" y="0"/>
                      <a:pt x="0" y="338"/>
                      <a:pt x="199" y="548"/>
                    </a:cubicBezTo>
                    <a:cubicBezTo>
                      <a:pt x="265" y="614"/>
                      <a:pt x="345" y="643"/>
                      <a:pt x="425" y="643"/>
                    </a:cubicBezTo>
                    <a:cubicBezTo>
                      <a:pt x="590" y="643"/>
                      <a:pt x="751" y="515"/>
                      <a:pt x="759" y="322"/>
                    </a:cubicBezTo>
                    <a:cubicBezTo>
                      <a:pt x="759" y="143"/>
                      <a:pt x="604" y="1"/>
                      <a:pt x="437" y="1"/>
                    </a:cubicBezTo>
                    <a:cubicBezTo>
                      <a:pt x="433" y="0"/>
                      <a:pt x="428" y="0"/>
                      <a:pt x="42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11"/>
              <p:cNvSpPr/>
              <p:nvPr/>
            </p:nvSpPr>
            <p:spPr>
              <a:xfrm>
                <a:off x="3094425" y="37967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0" y="515"/>
                      <a:pt x="750" y="322"/>
                    </a:cubicBezTo>
                    <a:cubicBezTo>
                      <a:pt x="750" y="143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11"/>
              <p:cNvSpPr/>
              <p:nvPr/>
            </p:nvSpPr>
            <p:spPr>
              <a:xfrm>
                <a:off x="3177175" y="3764575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0" y="1"/>
                    </a:moveTo>
                    <a:cubicBezTo>
                      <a:pt x="0" y="215"/>
                      <a:pt x="161" y="322"/>
                      <a:pt x="322" y="322"/>
                    </a:cubicBezTo>
                    <a:cubicBezTo>
                      <a:pt x="483" y="322"/>
                      <a:pt x="643" y="215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11"/>
              <p:cNvSpPr/>
              <p:nvPr/>
            </p:nvSpPr>
            <p:spPr>
              <a:xfrm>
                <a:off x="3137275" y="3764575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1" y="1"/>
                    </a:moveTo>
                    <a:cubicBezTo>
                      <a:pt x="1" y="179"/>
                      <a:pt x="144" y="322"/>
                      <a:pt x="322" y="322"/>
                    </a:cubicBezTo>
                    <a:cubicBezTo>
                      <a:pt x="489" y="322"/>
                      <a:pt x="644" y="179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11"/>
              <p:cNvSpPr/>
              <p:nvPr/>
            </p:nvSpPr>
            <p:spPr>
              <a:xfrm>
                <a:off x="3114375" y="38166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11"/>
              <p:cNvSpPr/>
              <p:nvPr/>
            </p:nvSpPr>
            <p:spPr>
              <a:xfrm>
                <a:off x="3154550" y="38166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11"/>
              <p:cNvSpPr/>
              <p:nvPr/>
            </p:nvSpPr>
            <p:spPr>
              <a:xfrm>
                <a:off x="3114375" y="37764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4"/>
                      <a:pt x="428" y="644"/>
                    </a:cubicBezTo>
                    <a:cubicBezTo>
                      <a:pt x="592" y="644"/>
                      <a:pt x="750" y="516"/>
                      <a:pt x="750" y="322"/>
                    </a:cubicBezTo>
                    <a:cubicBezTo>
                      <a:pt x="750" y="144"/>
                      <a:pt x="607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11"/>
              <p:cNvSpPr/>
              <p:nvPr/>
            </p:nvSpPr>
            <p:spPr>
              <a:xfrm>
                <a:off x="3154550" y="37764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4"/>
                      <a:pt x="428" y="644"/>
                    </a:cubicBezTo>
                    <a:cubicBezTo>
                      <a:pt x="593" y="644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11"/>
              <p:cNvSpPr/>
              <p:nvPr/>
            </p:nvSpPr>
            <p:spPr>
              <a:xfrm>
                <a:off x="3137275" y="3916750"/>
                <a:ext cx="15800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20" extrusionOk="0">
                    <a:moveTo>
                      <a:pt x="316" y="1"/>
                    </a:moveTo>
                    <a:cubicBezTo>
                      <a:pt x="296" y="1"/>
                      <a:pt x="275" y="4"/>
                      <a:pt x="251" y="10"/>
                    </a:cubicBezTo>
                    <a:cubicBezTo>
                      <a:pt x="108" y="34"/>
                      <a:pt x="1" y="164"/>
                      <a:pt x="1" y="319"/>
                    </a:cubicBezTo>
                    <a:lnTo>
                      <a:pt x="632" y="319"/>
                    </a:lnTo>
                    <a:cubicBezTo>
                      <a:pt x="632" y="164"/>
                      <a:pt x="537" y="34"/>
                      <a:pt x="382" y="10"/>
                    </a:cubicBezTo>
                    <a:cubicBezTo>
                      <a:pt x="358" y="4"/>
                      <a:pt x="337" y="1"/>
                      <a:pt x="316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11"/>
              <p:cNvSpPr/>
              <p:nvPr/>
            </p:nvSpPr>
            <p:spPr>
              <a:xfrm>
                <a:off x="3097100" y="3916975"/>
                <a:ext cx="16100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1" extrusionOk="0">
                    <a:moveTo>
                      <a:pt x="262" y="1"/>
                    </a:moveTo>
                    <a:cubicBezTo>
                      <a:pt x="108" y="25"/>
                      <a:pt x="1" y="155"/>
                      <a:pt x="1" y="310"/>
                    </a:cubicBezTo>
                    <a:lnTo>
                      <a:pt x="643" y="310"/>
                    </a:lnTo>
                    <a:cubicBezTo>
                      <a:pt x="643" y="155"/>
                      <a:pt x="536" y="25"/>
                      <a:pt x="39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11"/>
              <p:cNvSpPr/>
              <p:nvPr/>
            </p:nvSpPr>
            <p:spPr>
              <a:xfrm>
                <a:off x="3134300" y="3876800"/>
                <a:ext cx="190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3" extrusionOk="0">
                    <a:moveTo>
                      <a:pt x="441" y="0"/>
                    </a:moveTo>
                    <a:cubicBezTo>
                      <a:pt x="156" y="0"/>
                      <a:pt x="1" y="346"/>
                      <a:pt x="203" y="548"/>
                    </a:cubicBezTo>
                    <a:cubicBezTo>
                      <a:pt x="269" y="614"/>
                      <a:pt x="351" y="643"/>
                      <a:pt x="431" y="643"/>
                    </a:cubicBezTo>
                    <a:cubicBezTo>
                      <a:pt x="600" y="643"/>
                      <a:pt x="763" y="515"/>
                      <a:pt x="763" y="322"/>
                    </a:cubicBezTo>
                    <a:cubicBezTo>
                      <a:pt x="751" y="143"/>
                      <a:pt x="608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11"/>
              <p:cNvSpPr/>
              <p:nvPr/>
            </p:nvSpPr>
            <p:spPr>
              <a:xfrm>
                <a:off x="3094425" y="38768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0" y="515"/>
                      <a:pt x="750" y="322"/>
                    </a:cubicBezTo>
                    <a:cubicBezTo>
                      <a:pt x="750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11"/>
              <p:cNvSpPr/>
              <p:nvPr/>
            </p:nvSpPr>
            <p:spPr>
              <a:xfrm>
                <a:off x="3177175" y="3844650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0" y="1"/>
                    </a:moveTo>
                    <a:cubicBezTo>
                      <a:pt x="0" y="215"/>
                      <a:pt x="161" y="322"/>
                      <a:pt x="322" y="322"/>
                    </a:cubicBezTo>
                    <a:cubicBezTo>
                      <a:pt x="483" y="322"/>
                      <a:pt x="643" y="215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11"/>
              <p:cNvSpPr/>
              <p:nvPr/>
            </p:nvSpPr>
            <p:spPr>
              <a:xfrm>
                <a:off x="3137275" y="3844650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1" y="1"/>
                    </a:moveTo>
                    <a:cubicBezTo>
                      <a:pt x="1" y="179"/>
                      <a:pt x="144" y="322"/>
                      <a:pt x="322" y="322"/>
                    </a:cubicBezTo>
                    <a:cubicBezTo>
                      <a:pt x="489" y="322"/>
                      <a:pt x="644" y="179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11"/>
              <p:cNvSpPr/>
              <p:nvPr/>
            </p:nvSpPr>
            <p:spPr>
              <a:xfrm>
                <a:off x="3114375" y="38967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11"/>
              <p:cNvSpPr/>
              <p:nvPr/>
            </p:nvSpPr>
            <p:spPr>
              <a:xfrm>
                <a:off x="3154550" y="38967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11"/>
              <p:cNvSpPr/>
              <p:nvPr/>
            </p:nvSpPr>
            <p:spPr>
              <a:xfrm>
                <a:off x="3114375" y="3856825"/>
                <a:ext cx="187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3" extrusionOk="0">
                    <a:moveTo>
                      <a:pt x="449" y="1"/>
                    </a:moveTo>
                    <a:cubicBezTo>
                      <a:pt x="443" y="1"/>
                      <a:pt x="436" y="1"/>
                      <a:pt x="429" y="2"/>
                    </a:cubicBezTo>
                    <a:cubicBezTo>
                      <a:pt x="143" y="2"/>
                      <a:pt x="0" y="347"/>
                      <a:pt x="203" y="537"/>
                    </a:cubicBezTo>
                    <a:cubicBezTo>
                      <a:pt x="268" y="603"/>
                      <a:pt x="349" y="632"/>
                      <a:pt x="428" y="632"/>
                    </a:cubicBezTo>
                    <a:cubicBezTo>
                      <a:pt x="592" y="632"/>
                      <a:pt x="750" y="504"/>
                      <a:pt x="750" y="311"/>
                    </a:cubicBezTo>
                    <a:cubicBezTo>
                      <a:pt x="750" y="140"/>
                      <a:pt x="618" y="1"/>
                      <a:pt x="44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11"/>
              <p:cNvSpPr/>
              <p:nvPr/>
            </p:nvSpPr>
            <p:spPr>
              <a:xfrm>
                <a:off x="3154550" y="3856850"/>
                <a:ext cx="187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2" extrusionOk="0">
                    <a:moveTo>
                      <a:pt x="429" y="1"/>
                    </a:moveTo>
                    <a:cubicBezTo>
                      <a:pt x="143" y="1"/>
                      <a:pt x="0" y="334"/>
                      <a:pt x="203" y="536"/>
                    </a:cubicBezTo>
                    <a:cubicBezTo>
                      <a:pt x="268" y="602"/>
                      <a:pt x="349" y="631"/>
                      <a:pt x="428" y="631"/>
                    </a:cubicBezTo>
                    <a:cubicBezTo>
                      <a:pt x="593" y="631"/>
                      <a:pt x="751" y="503"/>
                      <a:pt x="751" y="310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11"/>
              <p:cNvSpPr/>
              <p:nvPr/>
            </p:nvSpPr>
            <p:spPr>
              <a:xfrm>
                <a:off x="3137275" y="39967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322" y="1"/>
                    </a:moveTo>
                    <a:cubicBezTo>
                      <a:pt x="144" y="1"/>
                      <a:pt x="1" y="143"/>
                      <a:pt x="1" y="322"/>
                    </a:cubicBezTo>
                    <a:lnTo>
                      <a:pt x="644" y="322"/>
                    </a:lnTo>
                    <a:cubicBezTo>
                      <a:pt x="644" y="143"/>
                      <a:pt x="489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11"/>
              <p:cNvSpPr/>
              <p:nvPr/>
            </p:nvSpPr>
            <p:spPr>
              <a:xfrm>
                <a:off x="3097100" y="39967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322" y="1"/>
                    </a:moveTo>
                    <a:cubicBezTo>
                      <a:pt x="143" y="1"/>
                      <a:pt x="1" y="143"/>
                      <a:pt x="1" y="322"/>
                    </a:cubicBezTo>
                    <a:lnTo>
                      <a:pt x="643" y="322"/>
                    </a:lnTo>
                    <a:cubicBezTo>
                      <a:pt x="643" y="143"/>
                      <a:pt x="501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11"/>
              <p:cNvSpPr/>
              <p:nvPr/>
            </p:nvSpPr>
            <p:spPr>
              <a:xfrm>
                <a:off x="3134600" y="39568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4" y="0"/>
                      <a:pt x="1" y="345"/>
                      <a:pt x="203" y="548"/>
                    </a:cubicBezTo>
                    <a:cubicBezTo>
                      <a:pt x="269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39" y="143"/>
                      <a:pt x="596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11"/>
              <p:cNvSpPr/>
              <p:nvPr/>
            </p:nvSpPr>
            <p:spPr>
              <a:xfrm>
                <a:off x="3094425" y="39568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3" y="643"/>
                      <a:pt x="750" y="515"/>
                      <a:pt x="750" y="322"/>
                    </a:cubicBezTo>
                    <a:cubicBezTo>
                      <a:pt x="750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11"/>
              <p:cNvSpPr/>
              <p:nvPr/>
            </p:nvSpPr>
            <p:spPr>
              <a:xfrm>
                <a:off x="3177175" y="3924725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0" y="0"/>
                    </a:moveTo>
                    <a:cubicBezTo>
                      <a:pt x="0" y="215"/>
                      <a:pt x="161" y="322"/>
                      <a:pt x="322" y="322"/>
                    </a:cubicBezTo>
                    <a:cubicBezTo>
                      <a:pt x="483" y="322"/>
                      <a:pt x="643" y="215"/>
                      <a:pt x="64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11"/>
              <p:cNvSpPr/>
              <p:nvPr/>
            </p:nvSpPr>
            <p:spPr>
              <a:xfrm>
                <a:off x="3137275" y="3924725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1" y="0"/>
                    </a:moveTo>
                    <a:cubicBezTo>
                      <a:pt x="1" y="179"/>
                      <a:pt x="144" y="322"/>
                      <a:pt x="322" y="322"/>
                    </a:cubicBezTo>
                    <a:cubicBezTo>
                      <a:pt x="489" y="322"/>
                      <a:pt x="644" y="179"/>
                      <a:pt x="64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11"/>
              <p:cNvSpPr/>
              <p:nvPr/>
            </p:nvSpPr>
            <p:spPr>
              <a:xfrm>
                <a:off x="3114375" y="39768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6"/>
                      <a:pt x="750" y="322"/>
                    </a:cubicBezTo>
                    <a:cubicBezTo>
                      <a:pt x="750" y="144"/>
                      <a:pt x="607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11"/>
              <p:cNvSpPr/>
              <p:nvPr/>
            </p:nvSpPr>
            <p:spPr>
              <a:xfrm>
                <a:off x="3154550" y="39768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11"/>
              <p:cNvSpPr/>
              <p:nvPr/>
            </p:nvSpPr>
            <p:spPr>
              <a:xfrm>
                <a:off x="3114375" y="3936900"/>
                <a:ext cx="187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3" extrusionOk="0">
                    <a:moveTo>
                      <a:pt x="449" y="1"/>
                    </a:moveTo>
                    <a:cubicBezTo>
                      <a:pt x="443" y="1"/>
                      <a:pt x="436" y="1"/>
                      <a:pt x="429" y="1"/>
                    </a:cubicBezTo>
                    <a:cubicBezTo>
                      <a:pt x="143" y="1"/>
                      <a:pt x="0" y="347"/>
                      <a:pt x="203" y="537"/>
                    </a:cubicBezTo>
                    <a:cubicBezTo>
                      <a:pt x="268" y="603"/>
                      <a:pt x="349" y="632"/>
                      <a:pt x="428" y="632"/>
                    </a:cubicBezTo>
                    <a:cubicBezTo>
                      <a:pt x="592" y="632"/>
                      <a:pt x="750" y="504"/>
                      <a:pt x="750" y="311"/>
                    </a:cubicBezTo>
                    <a:cubicBezTo>
                      <a:pt x="750" y="139"/>
                      <a:pt x="618" y="1"/>
                      <a:pt x="44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11"/>
              <p:cNvSpPr/>
              <p:nvPr/>
            </p:nvSpPr>
            <p:spPr>
              <a:xfrm>
                <a:off x="3154550" y="3936925"/>
                <a:ext cx="187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2" extrusionOk="0">
                    <a:moveTo>
                      <a:pt x="429" y="0"/>
                    </a:moveTo>
                    <a:cubicBezTo>
                      <a:pt x="143" y="0"/>
                      <a:pt x="0" y="334"/>
                      <a:pt x="203" y="536"/>
                    </a:cubicBezTo>
                    <a:cubicBezTo>
                      <a:pt x="268" y="602"/>
                      <a:pt x="349" y="631"/>
                      <a:pt x="428" y="631"/>
                    </a:cubicBezTo>
                    <a:cubicBezTo>
                      <a:pt x="593" y="631"/>
                      <a:pt x="751" y="503"/>
                      <a:pt x="751" y="310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11"/>
              <p:cNvSpPr/>
              <p:nvPr/>
            </p:nvSpPr>
            <p:spPr>
              <a:xfrm>
                <a:off x="3137275" y="4076900"/>
                <a:ext cx="1580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19" extrusionOk="0">
                    <a:moveTo>
                      <a:pt x="316" y="0"/>
                    </a:moveTo>
                    <a:cubicBezTo>
                      <a:pt x="296" y="0"/>
                      <a:pt x="275" y="3"/>
                      <a:pt x="251" y="9"/>
                    </a:cubicBezTo>
                    <a:cubicBezTo>
                      <a:pt x="108" y="33"/>
                      <a:pt x="1" y="164"/>
                      <a:pt x="1" y="319"/>
                    </a:cubicBezTo>
                    <a:lnTo>
                      <a:pt x="632" y="319"/>
                    </a:lnTo>
                    <a:cubicBezTo>
                      <a:pt x="632" y="164"/>
                      <a:pt x="537" y="33"/>
                      <a:pt x="382" y="9"/>
                    </a:cubicBezTo>
                    <a:cubicBezTo>
                      <a:pt x="358" y="3"/>
                      <a:pt x="337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11"/>
              <p:cNvSpPr/>
              <p:nvPr/>
            </p:nvSpPr>
            <p:spPr>
              <a:xfrm>
                <a:off x="3097100" y="4077125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262" y="0"/>
                    </a:moveTo>
                    <a:cubicBezTo>
                      <a:pt x="108" y="24"/>
                      <a:pt x="1" y="155"/>
                      <a:pt x="1" y="310"/>
                    </a:cubicBezTo>
                    <a:lnTo>
                      <a:pt x="643" y="310"/>
                    </a:lnTo>
                    <a:cubicBezTo>
                      <a:pt x="643" y="155"/>
                      <a:pt x="536" y="36"/>
                      <a:pt x="39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11"/>
              <p:cNvSpPr/>
              <p:nvPr/>
            </p:nvSpPr>
            <p:spPr>
              <a:xfrm>
                <a:off x="3134600" y="40369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4" y="1"/>
                      <a:pt x="1" y="346"/>
                      <a:pt x="203" y="549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6"/>
                      <a:pt x="751" y="322"/>
                    </a:cubicBezTo>
                    <a:cubicBezTo>
                      <a:pt x="739" y="144"/>
                      <a:pt x="596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11"/>
              <p:cNvSpPr/>
              <p:nvPr/>
            </p:nvSpPr>
            <p:spPr>
              <a:xfrm>
                <a:off x="3094425" y="40369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0" y="516"/>
                      <a:pt x="750" y="322"/>
                    </a:cubicBezTo>
                    <a:cubicBezTo>
                      <a:pt x="750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11"/>
              <p:cNvSpPr/>
              <p:nvPr/>
            </p:nvSpPr>
            <p:spPr>
              <a:xfrm>
                <a:off x="3177175" y="4004800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0" y="0"/>
                    </a:moveTo>
                    <a:cubicBezTo>
                      <a:pt x="0" y="214"/>
                      <a:pt x="161" y="322"/>
                      <a:pt x="322" y="322"/>
                    </a:cubicBezTo>
                    <a:cubicBezTo>
                      <a:pt x="483" y="322"/>
                      <a:pt x="643" y="214"/>
                      <a:pt x="64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1"/>
              <p:cNvSpPr/>
              <p:nvPr/>
            </p:nvSpPr>
            <p:spPr>
              <a:xfrm>
                <a:off x="3137275" y="4005075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1" y="1"/>
                    </a:moveTo>
                    <a:cubicBezTo>
                      <a:pt x="1" y="168"/>
                      <a:pt x="144" y="322"/>
                      <a:pt x="322" y="322"/>
                    </a:cubicBezTo>
                    <a:cubicBezTo>
                      <a:pt x="489" y="311"/>
                      <a:pt x="632" y="168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1"/>
              <p:cNvSpPr/>
              <p:nvPr/>
            </p:nvSpPr>
            <p:spPr>
              <a:xfrm>
                <a:off x="3114675" y="40568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17" y="1"/>
                    </a:moveTo>
                    <a:cubicBezTo>
                      <a:pt x="131" y="1"/>
                      <a:pt x="0" y="346"/>
                      <a:pt x="191" y="548"/>
                    </a:cubicBezTo>
                    <a:cubicBezTo>
                      <a:pt x="257" y="614"/>
                      <a:pt x="338" y="644"/>
                      <a:pt x="417" y="644"/>
                    </a:cubicBezTo>
                    <a:cubicBezTo>
                      <a:pt x="581" y="644"/>
                      <a:pt x="738" y="519"/>
                      <a:pt x="738" y="334"/>
                    </a:cubicBezTo>
                    <a:cubicBezTo>
                      <a:pt x="750" y="144"/>
                      <a:pt x="595" y="1"/>
                      <a:pt x="417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11"/>
              <p:cNvSpPr/>
              <p:nvPr/>
            </p:nvSpPr>
            <p:spPr>
              <a:xfrm>
                <a:off x="3154550" y="40568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11"/>
              <p:cNvSpPr/>
              <p:nvPr/>
            </p:nvSpPr>
            <p:spPr>
              <a:xfrm>
                <a:off x="3114375" y="40167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11"/>
              <p:cNvSpPr/>
              <p:nvPr/>
            </p:nvSpPr>
            <p:spPr>
              <a:xfrm>
                <a:off x="3154550" y="40167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11"/>
              <p:cNvSpPr/>
              <p:nvPr/>
            </p:nvSpPr>
            <p:spPr>
              <a:xfrm>
                <a:off x="3137275" y="4157200"/>
                <a:ext cx="158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10" extrusionOk="0">
                    <a:moveTo>
                      <a:pt x="251" y="0"/>
                    </a:moveTo>
                    <a:cubicBezTo>
                      <a:pt x="108" y="36"/>
                      <a:pt x="1" y="167"/>
                      <a:pt x="1" y="310"/>
                    </a:cubicBezTo>
                    <a:lnTo>
                      <a:pt x="632" y="310"/>
                    </a:lnTo>
                    <a:cubicBezTo>
                      <a:pt x="632" y="167"/>
                      <a:pt x="537" y="36"/>
                      <a:pt x="38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11"/>
              <p:cNvSpPr/>
              <p:nvPr/>
            </p:nvSpPr>
            <p:spPr>
              <a:xfrm>
                <a:off x="3097100" y="4157200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262" y="0"/>
                    </a:moveTo>
                    <a:cubicBezTo>
                      <a:pt x="108" y="36"/>
                      <a:pt x="1" y="167"/>
                      <a:pt x="1" y="310"/>
                    </a:cubicBezTo>
                    <a:lnTo>
                      <a:pt x="643" y="310"/>
                    </a:lnTo>
                    <a:cubicBezTo>
                      <a:pt x="643" y="167"/>
                      <a:pt x="536" y="36"/>
                      <a:pt x="39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11"/>
              <p:cNvSpPr/>
              <p:nvPr/>
            </p:nvSpPr>
            <p:spPr>
              <a:xfrm>
                <a:off x="3134400" y="4117300"/>
                <a:ext cx="189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44" extrusionOk="0">
                    <a:moveTo>
                      <a:pt x="423" y="0"/>
                    </a:moveTo>
                    <a:cubicBezTo>
                      <a:pt x="146" y="0"/>
                      <a:pt x="0" y="338"/>
                      <a:pt x="199" y="548"/>
                    </a:cubicBezTo>
                    <a:cubicBezTo>
                      <a:pt x="265" y="614"/>
                      <a:pt x="345" y="643"/>
                      <a:pt x="425" y="643"/>
                    </a:cubicBezTo>
                    <a:cubicBezTo>
                      <a:pt x="590" y="643"/>
                      <a:pt x="751" y="515"/>
                      <a:pt x="759" y="322"/>
                    </a:cubicBezTo>
                    <a:cubicBezTo>
                      <a:pt x="759" y="143"/>
                      <a:pt x="604" y="1"/>
                      <a:pt x="437" y="1"/>
                    </a:cubicBezTo>
                    <a:cubicBezTo>
                      <a:pt x="433" y="0"/>
                      <a:pt x="428" y="0"/>
                      <a:pt x="42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11"/>
              <p:cNvSpPr/>
              <p:nvPr/>
            </p:nvSpPr>
            <p:spPr>
              <a:xfrm>
                <a:off x="3094425" y="41173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0" y="515"/>
                      <a:pt x="750" y="322"/>
                    </a:cubicBezTo>
                    <a:cubicBezTo>
                      <a:pt x="750" y="143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11"/>
              <p:cNvSpPr/>
              <p:nvPr/>
            </p:nvSpPr>
            <p:spPr>
              <a:xfrm>
                <a:off x="3177175" y="40848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0" y="1"/>
                    </a:moveTo>
                    <a:cubicBezTo>
                      <a:pt x="0" y="215"/>
                      <a:pt x="161" y="322"/>
                      <a:pt x="322" y="322"/>
                    </a:cubicBezTo>
                    <a:cubicBezTo>
                      <a:pt x="483" y="322"/>
                      <a:pt x="643" y="215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11"/>
              <p:cNvSpPr/>
              <p:nvPr/>
            </p:nvSpPr>
            <p:spPr>
              <a:xfrm>
                <a:off x="3137275" y="40848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1" y="1"/>
                    </a:moveTo>
                    <a:cubicBezTo>
                      <a:pt x="1" y="179"/>
                      <a:pt x="144" y="322"/>
                      <a:pt x="322" y="322"/>
                    </a:cubicBezTo>
                    <a:cubicBezTo>
                      <a:pt x="489" y="322"/>
                      <a:pt x="644" y="179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11"/>
              <p:cNvSpPr/>
              <p:nvPr/>
            </p:nvSpPr>
            <p:spPr>
              <a:xfrm>
                <a:off x="3114375" y="41369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11"/>
              <p:cNvSpPr/>
              <p:nvPr/>
            </p:nvSpPr>
            <p:spPr>
              <a:xfrm>
                <a:off x="3154550" y="41369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11"/>
              <p:cNvSpPr/>
              <p:nvPr/>
            </p:nvSpPr>
            <p:spPr>
              <a:xfrm>
                <a:off x="3114375" y="409705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4"/>
                      <a:pt x="428" y="644"/>
                    </a:cubicBezTo>
                    <a:cubicBezTo>
                      <a:pt x="592" y="644"/>
                      <a:pt x="750" y="516"/>
                      <a:pt x="750" y="322"/>
                    </a:cubicBezTo>
                    <a:cubicBezTo>
                      <a:pt x="750" y="144"/>
                      <a:pt x="607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11"/>
              <p:cNvSpPr/>
              <p:nvPr/>
            </p:nvSpPr>
            <p:spPr>
              <a:xfrm>
                <a:off x="3154550" y="409705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4"/>
                      <a:pt x="428" y="644"/>
                    </a:cubicBezTo>
                    <a:cubicBezTo>
                      <a:pt x="593" y="644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11"/>
              <p:cNvSpPr/>
              <p:nvPr/>
            </p:nvSpPr>
            <p:spPr>
              <a:xfrm>
                <a:off x="3137275" y="42372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lnTo>
                      <a:pt x="644" y="322"/>
                    </a:lnTo>
                    <a:cubicBezTo>
                      <a:pt x="632" y="144"/>
                      <a:pt x="489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11"/>
              <p:cNvSpPr/>
              <p:nvPr/>
            </p:nvSpPr>
            <p:spPr>
              <a:xfrm>
                <a:off x="3097100" y="42372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322" y="1"/>
                    </a:moveTo>
                    <a:cubicBezTo>
                      <a:pt x="143" y="1"/>
                      <a:pt x="1" y="144"/>
                      <a:pt x="1" y="322"/>
                    </a:cubicBezTo>
                    <a:lnTo>
                      <a:pt x="643" y="322"/>
                    </a:lnTo>
                    <a:cubicBezTo>
                      <a:pt x="643" y="144"/>
                      <a:pt x="501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11"/>
              <p:cNvSpPr/>
              <p:nvPr/>
            </p:nvSpPr>
            <p:spPr>
              <a:xfrm>
                <a:off x="3134300" y="4197075"/>
                <a:ext cx="190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4" extrusionOk="0">
                    <a:moveTo>
                      <a:pt x="441" y="0"/>
                    </a:moveTo>
                    <a:cubicBezTo>
                      <a:pt x="156" y="0"/>
                      <a:pt x="1" y="346"/>
                      <a:pt x="203" y="548"/>
                    </a:cubicBezTo>
                    <a:cubicBezTo>
                      <a:pt x="269" y="614"/>
                      <a:pt x="351" y="643"/>
                      <a:pt x="431" y="643"/>
                    </a:cubicBezTo>
                    <a:cubicBezTo>
                      <a:pt x="600" y="643"/>
                      <a:pt x="763" y="515"/>
                      <a:pt x="763" y="322"/>
                    </a:cubicBezTo>
                    <a:cubicBezTo>
                      <a:pt x="751" y="143"/>
                      <a:pt x="608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11"/>
              <p:cNvSpPr/>
              <p:nvPr/>
            </p:nvSpPr>
            <p:spPr>
              <a:xfrm>
                <a:off x="3094425" y="41970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0" y="515"/>
                      <a:pt x="750" y="322"/>
                    </a:cubicBezTo>
                    <a:cubicBezTo>
                      <a:pt x="750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11"/>
              <p:cNvSpPr/>
              <p:nvPr/>
            </p:nvSpPr>
            <p:spPr>
              <a:xfrm>
                <a:off x="3177175" y="4164925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0" y="1"/>
                    </a:moveTo>
                    <a:cubicBezTo>
                      <a:pt x="0" y="215"/>
                      <a:pt x="161" y="322"/>
                      <a:pt x="322" y="322"/>
                    </a:cubicBezTo>
                    <a:cubicBezTo>
                      <a:pt x="483" y="322"/>
                      <a:pt x="643" y="215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11"/>
              <p:cNvSpPr/>
              <p:nvPr/>
            </p:nvSpPr>
            <p:spPr>
              <a:xfrm>
                <a:off x="3137275" y="4164925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1" y="1"/>
                    </a:moveTo>
                    <a:cubicBezTo>
                      <a:pt x="1" y="179"/>
                      <a:pt x="144" y="322"/>
                      <a:pt x="322" y="322"/>
                    </a:cubicBezTo>
                    <a:cubicBezTo>
                      <a:pt x="489" y="322"/>
                      <a:pt x="644" y="179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11"/>
              <p:cNvSpPr/>
              <p:nvPr/>
            </p:nvSpPr>
            <p:spPr>
              <a:xfrm>
                <a:off x="3114375" y="421702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11"/>
              <p:cNvSpPr/>
              <p:nvPr/>
            </p:nvSpPr>
            <p:spPr>
              <a:xfrm>
                <a:off x="3154550" y="421702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11"/>
              <p:cNvSpPr/>
              <p:nvPr/>
            </p:nvSpPr>
            <p:spPr>
              <a:xfrm>
                <a:off x="3114375" y="41771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4"/>
                      <a:pt x="607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11"/>
              <p:cNvSpPr/>
              <p:nvPr/>
            </p:nvSpPr>
            <p:spPr>
              <a:xfrm>
                <a:off x="3154550" y="41771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11"/>
              <p:cNvSpPr/>
              <p:nvPr/>
            </p:nvSpPr>
            <p:spPr>
              <a:xfrm>
                <a:off x="3137275" y="4277150"/>
                <a:ext cx="149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94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2"/>
                    </a:cubicBezTo>
                    <a:cubicBezTo>
                      <a:pt x="1" y="346"/>
                      <a:pt x="1" y="369"/>
                      <a:pt x="1" y="393"/>
                    </a:cubicBezTo>
                    <a:cubicBezTo>
                      <a:pt x="203" y="322"/>
                      <a:pt x="406" y="250"/>
                      <a:pt x="596" y="179"/>
                    </a:cubicBezTo>
                    <a:cubicBezTo>
                      <a:pt x="549" y="72"/>
                      <a:pt x="441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11"/>
              <p:cNvSpPr/>
              <p:nvPr/>
            </p:nvSpPr>
            <p:spPr>
              <a:xfrm>
                <a:off x="3094425" y="42771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3" y="643"/>
                      <a:pt x="750" y="515"/>
                      <a:pt x="750" y="322"/>
                    </a:cubicBezTo>
                    <a:cubicBezTo>
                      <a:pt x="750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11"/>
              <p:cNvSpPr/>
              <p:nvPr/>
            </p:nvSpPr>
            <p:spPr>
              <a:xfrm>
                <a:off x="3177175" y="4245300"/>
                <a:ext cx="1610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3" extrusionOk="0">
                    <a:moveTo>
                      <a:pt x="0" y="0"/>
                    </a:moveTo>
                    <a:cubicBezTo>
                      <a:pt x="0" y="209"/>
                      <a:pt x="161" y="313"/>
                      <a:pt x="322" y="313"/>
                    </a:cubicBezTo>
                    <a:cubicBezTo>
                      <a:pt x="483" y="313"/>
                      <a:pt x="643" y="209"/>
                      <a:pt x="64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11"/>
              <p:cNvSpPr/>
              <p:nvPr/>
            </p:nvSpPr>
            <p:spPr>
              <a:xfrm>
                <a:off x="3137275" y="4245300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1" y="0"/>
                    </a:moveTo>
                    <a:cubicBezTo>
                      <a:pt x="1" y="167"/>
                      <a:pt x="144" y="310"/>
                      <a:pt x="322" y="310"/>
                    </a:cubicBezTo>
                    <a:cubicBezTo>
                      <a:pt x="489" y="310"/>
                      <a:pt x="644" y="167"/>
                      <a:pt x="64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11"/>
              <p:cNvSpPr/>
              <p:nvPr/>
            </p:nvSpPr>
            <p:spPr>
              <a:xfrm>
                <a:off x="3114375" y="42572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11"/>
              <p:cNvSpPr/>
              <p:nvPr/>
            </p:nvSpPr>
            <p:spPr>
              <a:xfrm>
                <a:off x="3154550" y="42572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11"/>
              <p:cNvSpPr/>
              <p:nvPr/>
            </p:nvSpPr>
            <p:spPr>
              <a:xfrm>
                <a:off x="3057225" y="3682425"/>
                <a:ext cx="1610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84" extrusionOk="0">
                    <a:moveTo>
                      <a:pt x="12" y="1"/>
                    </a:moveTo>
                    <a:cubicBezTo>
                      <a:pt x="0" y="24"/>
                      <a:pt x="0" y="48"/>
                      <a:pt x="0" y="84"/>
                    </a:cubicBezTo>
                    <a:lnTo>
                      <a:pt x="643" y="84"/>
                    </a:lnTo>
                    <a:cubicBezTo>
                      <a:pt x="643" y="72"/>
                      <a:pt x="643" y="60"/>
                      <a:pt x="643" y="48"/>
                    </a:cubicBezTo>
                    <a:cubicBezTo>
                      <a:pt x="429" y="24"/>
                      <a:pt x="214" y="13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11"/>
              <p:cNvSpPr/>
              <p:nvPr/>
            </p:nvSpPr>
            <p:spPr>
              <a:xfrm>
                <a:off x="3017025" y="3682425"/>
                <a:ext cx="1610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84" extrusionOk="0">
                    <a:moveTo>
                      <a:pt x="632" y="1"/>
                    </a:moveTo>
                    <a:cubicBezTo>
                      <a:pt x="525" y="1"/>
                      <a:pt x="429" y="1"/>
                      <a:pt x="322" y="13"/>
                    </a:cubicBezTo>
                    <a:cubicBezTo>
                      <a:pt x="215" y="13"/>
                      <a:pt x="108" y="24"/>
                      <a:pt x="1" y="36"/>
                    </a:cubicBezTo>
                    <a:cubicBezTo>
                      <a:pt x="1" y="48"/>
                      <a:pt x="1" y="60"/>
                      <a:pt x="1" y="84"/>
                    </a:cubicBezTo>
                    <a:lnTo>
                      <a:pt x="644" y="84"/>
                    </a:lnTo>
                    <a:cubicBezTo>
                      <a:pt x="644" y="48"/>
                      <a:pt x="632" y="24"/>
                      <a:pt x="63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11"/>
              <p:cNvSpPr/>
              <p:nvPr/>
            </p:nvSpPr>
            <p:spPr>
              <a:xfrm>
                <a:off x="3057225" y="3756550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lnTo>
                      <a:pt x="643" y="322"/>
                    </a:ln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11"/>
              <p:cNvSpPr/>
              <p:nvPr/>
            </p:nvSpPr>
            <p:spPr>
              <a:xfrm>
                <a:off x="3017025" y="3756550"/>
                <a:ext cx="158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2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2"/>
                    </a:cubicBezTo>
                    <a:lnTo>
                      <a:pt x="632" y="322"/>
                    </a:lnTo>
                    <a:cubicBezTo>
                      <a:pt x="632" y="143"/>
                      <a:pt x="489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11"/>
              <p:cNvSpPr/>
              <p:nvPr/>
            </p:nvSpPr>
            <p:spPr>
              <a:xfrm>
                <a:off x="3054525" y="3716650"/>
                <a:ext cx="18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32" extrusionOk="0">
                    <a:moveTo>
                      <a:pt x="430" y="1"/>
                    </a:moveTo>
                    <a:cubicBezTo>
                      <a:pt x="144" y="1"/>
                      <a:pt x="1" y="334"/>
                      <a:pt x="191" y="537"/>
                    </a:cubicBezTo>
                    <a:cubicBezTo>
                      <a:pt x="257" y="602"/>
                      <a:pt x="338" y="631"/>
                      <a:pt x="416" y="631"/>
                    </a:cubicBezTo>
                    <a:cubicBezTo>
                      <a:pt x="581" y="631"/>
                      <a:pt x="739" y="504"/>
                      <a:pt x="739" y="310"/>
                    </a:cubicBezTo>
                    <a:cubicBezTo>
                      <a:pt x="739" y="144"/>
                      <a:pt x="596" y="1"/>
                      <a:pt x="43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11"/>
              <p:cNvSpPr/>
              <p:nvPr/>
            </p:nvSpPr>
            <p:spPr>
              <a:xfrm>
                <a:off x="3014350" y="3716650"/>
                <a:ext cx="184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32" extrusionOk="0">
                    <a:moveTo>
                      <a:pt x="429" y="1"/>
                    </a:moveTo>
                    <a:cubicBezTo>
                      <a:pt x="143" y="1"/>
                      <a:pt x="1" y="334"/>
                      <a:pt x="191" y="537"/>
                    </a:cubicBezTo>
                    <a:cubicBezTo>
                      <a:pt x="257" y="602"/>
                      <a:pt x="337" y="631"/>
                      <a:pt x="416" y="631"/>
                    </a:cubicBezTo>
                    <a:cubicBezTo>
                      <a:pt x="581" y="631"/>
                      <a:pt x="739" y="504"/>
                      <a:pt x="739" y="310"/>
                    </a:cubicBezTo>
                    <a:cubicBezTo>
                      <a:pt x="739" y="144"/>
                      <a:pt x="596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11"/>
              <p:cNvSpPr/>
              <p:nvPr/>
            </p:nvSpPr>
            <p:spPr>
              <a:xfrm>
                <a:off x="3097700" y="3686900"/>
                <a:ext cx="1342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27" extrusionOk="0">
                    <a:moveTo>
                      <a:pt x="0" y="0"/>
                    </a:moveTo>
                    <a:cubicBezTo>
                      <a:pt x="48" y="131"/>
                      <a:pt x="167" y="226"/>
                      <a:pt x="298" y="226"/>
                    </a:cubicBezTo>
                    <a:cubicBezTo>
                      <a:pt x="393" y="226"/>
                      <a:pt x="477" y="179"/>
                      <a:pt x="536" y="107"/>
                    </a:cubicBezTo>
                    <a:cubicBezTo>
                      <a:pt x="465" y="95"/>
                      <a:pt x="381" y="72"/>
                      <a:pt x="298" y="60"/>
                    </a:cubicBezTo>
                    <a:cubicBezTo>
                      <a:pt x="215" y="36"/>
                      <a:pt x="96" y="24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11"/>
              <p:cNvSpPr/>
              <p:nvPr/>
            </p:nvSpPr>
            <p:spPr>
              <a:xfrm>
                <a:off x="3057225" y="368450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0" y="1"/>
                    </a:moveTo>
                    <a:cubicBezTo>
                      <a:pt x="0" y="168"/>
                      <a:pt x="143" y="311"/>
                      <a:pt x="322" y="322"/>
                    </a:cubicBezTo>
                    <a:cubicBezTo>
                      <a:pt x="500" y="322"/>
                      <a:pt x="643" y="180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11"/>
              <p:cNvSpPr/>
              <p:nvPr/>
            </p:nvSpPr>
            <p:spPr>
              <a:xfrm>
                <a:off x="3034300" y="37366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0" y="515"/>
                      <a:pt x="750" y="322"/>
                    </a:cubicBezTo>
                    <a:cubicBezTo>
                      <a:pt x="750" y="143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11"/>
              <p:cNvSpPr/>
              <p:nvPr/>
            </p:nvSpPr>
            <p:spPr>
              <a:xfrm>
                <a:off x="3074475" y="37366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4" y="1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11"/>
              <p:cNvSpPr/>
              <p:nvPr/>
            </p:nvSpPr>
            <p:spPr>
              <a:xfrm>
                <a:off x="3034300" y="369642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3" y="643"/>
                      <a:pt x="750" y="515"/>
                      <a:pt x="750" y="322"/>
                    </a:cubicBezTo>
                    <a:cubicBezTo>
                      <a:pt x="750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11"/>
              <p:cNvSpPr/>
              <p:nvPr/>
            </p:nvSpPr>
            <p:spPr>
              <a:xfrm>
                <a:off x="3074175" y="3696425"/>
                <a:ext cx="190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3" extrusionOk="0">
                    <a:moveTo>
                      <a:pt x="441" y="0"/>
                    </a:moveTo>
                    <a:cubicBezTo>
                      <a:pt x="156" y="0"/>
                      <a:pt x="1" y="345"/>
                      <a:pt x="203" y="548"/>
                    </a:cubicBezTo>
                    <a:cubicBezTo>
                      <a:pt x="269" y="613"/>
                      <a:pt x="350" y="643"/>
                      <a:pt x="431" y="643"/>
                    </a:cubicBezTo>
                    <a:cubicBezTo>
                      <a:pt x="599" y="643"/>
                      <a:pt x="763" y="515"/>
                      <a:pt x="763" y="322"/>
                    </a:cubicBezTo>
                    <a:cubicBezTo>
                      <a:pt x="763" y="143"/>
                      <a:pt x="620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11"/>
              <p:cNvSpPr/>
              <p:nvPr/>
            </p:nvSpPr>
            <p:spPr>
              <a:xfrm>
                <a:off x="3057225" y="3836625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lnTo>
                      <a:pt x="643" y="322"/>
                    </a:ln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11"/>
              <p:cNvSpPr/>
              <p:nvPr/>
            </p:nvSpPr>
            <p:spPr>
              <a:xfrm>
                <a:off x="3017025" y="3836625"/>
                <a:ext cx="158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2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2"/>
                    </a:cubicBezTo>
                    <a:lnTo>
                      <a:pt x="632" y="322"/>
                    </a:lnTo>
                    <a:cubicBezTo>
                      <a:pt x="632" y="143"/>
                      <a:pt x="489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11"/>
              <p:cNvSpPr/>
              <p:nvPr/>
            </p:nvSpPr>
            <p:spPr>
              <a:xfrm>
                <a:off x="3054525" y="3796700"/>
                <a:ext cx="188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642" extrusionOk="0">
                    <a:moveTo>
                      <a:pt x="450" y="1"/>
                    </a:moveTo>
                    <a:cubicBezTo>
                      <a:pt x="443" y="1"/>
                      <a:pt x="437" y="1"/>
                      <a:pt x="430" y="2"/>
                    </a:cubicBezTo>
                    <a:cubicBezTo>
                      <a:pt x="144" y="2"/>
                      <a:pt x="1" y="347"/>
                      <a:pt x="203" y="549"/>
                    </a:cubicBezTo>
                    <a:cubicBezTo>
                      <a:pt x="267" y="613"/>
                      <a:pt x="346" y="642"/>
                      <a:pt x="423" y="642"/>
                    </a:cubicBezTo>
                    <a:cubicBezTo>
                      <a:pt x="590" y="642"/>
                      <a:pt x="751" y="510"/>
                      <a:pt x="751" y="323"/>
                    </a:cubicBezTo>
                    <a:cubicBezTo>
                      <a:pt x="751" y="140"/>
                      <a:pt x="619" y="1"/>
                      <a:pt x="45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11"/>
              <p:cNvSpPr/>
              <p:nvPr/>
            </p:nvSpPr>
            <p:spPr>
              <a:xfrm>
                <a:off x="3014150" y="3796725"/>
                <a:ext cx="186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644" extrusionOk="0">
                    <a:moveTo>
                      <a:pt x="422" y="0"/>
                    </a:moveTo>
                    <a:cubicBezTo>
                      <a:pt x="135" y="0"/>
                      <a:pt x="0" y="338"/>
                      <a:pt x="199" y="548"/>
                    </a:cubicBezTo>
                    <a:cubicBezTo>
                      <a:pt x="265" y="614"/>
                      <a:pt x="345" y="643"/>
                      <a:pt x="424" y="643"/>
                    </a:cubicBezTo>
                    <a:cubicBezTo>
                      <a:pt x="589" y="643"/>
                      <a:pt x="747" y="515"/>
                      <a:pt x="747" y="322"/>
                    </a:cubicBezTo>
                    <a:cubicBezTo>
                      <a:pt x="747" y="143"/>
                      <a:pt x="604" y="1"/>
                      <a:pt x="437" y="1"/>
                    </a:cubicBezTo>
                    <a:cubicBezTo>
                      <a:pt x="432" y="0"/>
                      <a:pt x="427" y="0"/>
                      <a:pt x="4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11"/>
              <p:cNvSpPr/>
              <p:nvPr/>
            </p:nvSpPr>
            <p:spPr>
              <a:xfrm>
                <a:off x="3097100" y="3764575"/>
                <a:ext cx="1610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96" extrusionOk="0">
                    <a:moveTo>
                      <a:pt x="1" y="1"/>
                    </a:moveTo>
                    <a:cubicBezTo>
                      <a:pt x="12" y="197"/>
                      <a:pt x="167" y="295"/>
                      <a:pt x="322" y="295"/>
                    </a:cubicBezTo>
                    <a:cubicBezTo>
                      <a:pt x="477" y="295"/>
                      <a:pt x="632" y="197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11"/>
              <p:cNvSpPr/>
              <p:nvPr/>
            </p:nvSpPr>
            <p:spPr>
              <a:xfrm>
                <a:off x="3057225" y="3764575"/>
                <a:ext cx="158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23" extrusionOk="0">
                    <a:moveTo>
                      <a:pt x="0" y="1"/>
                    </a:moveTo>
                    <a:cubicBezTo>
                      <a:pt x="0" y="179"/>
                      <a:pt x="143" y="322"/>
                      <a:pt x="322" y="322"/>
                    </a:cubicBezTo>
                    <a:cubicBezTo>
                      <a:pt x="488" y="322"/>
                      <a:pt x="631" y="179"/>
                      <a:pt x="63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11"/>
              <p:cNvSpPr/>
              <p:nvPr/>
            </p:nvSpPr>
            <p:spPr>
              <a:xfrm>
                <a:off x="3034300" y="38166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0" y="515"/>
                      <a:pt x="750" y="322"/>
                    </a:cubicBezTo>
                    <a:cubicBezTo>
                      <a:pt x="750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11"/>
              <p:cNvSpPr/>
              <p:nvPr/>
            </p:nvSpPr>
            <p:spPr>
              <a:xfrm>
                <a:off x="3074175" y="3816675"/>
                <a:ext cx="190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3" extrusionOk="0">
                    <a:moveTo>
                      <a:pt x="441" y="0"/>
                    </a:moveTo>
                    <a:cubicBezTo>
                      <a:pt x="156" y="0"/>
                      <a:pt x="1" y="346"/>
                      <a:pt x="203" y="548"/>
                    </a:cubicBezTo>
                    <a:cubicBezTo>
                      <a:pt x="269" y="614"/>
                      <a:pt x="350" y="643"/>
                      <a:pt x="431" y="643"/>
                    </a:cubicBezTo>
                    <a:cubicBezTo>
                      <a:pt x="599" y="643"/>
                      <a:pt x="763" y="515"/>
                      <a:pt x="763" y="322"/>
                    </a:cubicBezTo>
                    <a:cubicBezTo>
                      <a:pt x="763" y="143"/>
                      <a:pt x="620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11"/>
              <p:cNvSpPr/>
              <p:nvPr/>
            </p:nvSpPr>
            <p:spPr>
              <a:xfrm>
                <a:off x="3034300" y="37764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4"/>
                      <a:pt x="428" y="644"/>
                    </a:cubicBezTo>
                    <a:cubicBezTo>
                      <a:pt x="593" y="644"/>
                      <a:pt x="750" y="516"/>
                      <a:pt x="750" y="322"/>
                    </a:cubicBezTo>
                    <a:cubicBezTo>
                      <a:pt x="750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11"/>
              <p:cNvSpPr/>
              <p:nvPr/>
            </p:nvSpPr>
            <p:spPr>
              <a:xfrm>
                <a:off x="3074175" y="3776475"/>
                <a:ext cx="190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4" extrusionOk="0">
                    <a:moveTo>
                      <a:pt x="441" y="1"/>
                    </a:moveTo>
                    <a:cubicBezTo>
                      <a:pt x="156" y="1"/>
                      <a:pt x="1" y="346"/>
                      <a:pt x="215" y="549"/>
                    </a:cubicBezTo>
                    <a:cubicBezTo>
                      <a:pt x="281" y="614"/>
                      <a:pt x="361" y="644"/>
                      <a:pt x="440" y="644"/>
                    </a:cubicBezTo>
                    <a:cubicBezTo>
                      <a:pt x="605" y="644"/>
                      <a:pt x="763" y="516"/>
                      <a:pt x="763" y="322"/>
                    </a:cubicBezTo>
                    <a:cubicBezTo>
                      <a:pt x="763" y="144"/>
                      <a:pt x="620" y="1"/>
                      <a:pt x="44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11"/>
              <p:cNvSpPr/>
              <p:nvPr/>
            </p:nvSpPr>
            <p:spPr>
              <a:xfrm>
                <a:off x="3057225" y="3916975"/>
                <a:ext cx="16100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1" extrusionOk="0">
                    <a:moveTo>
                      <a:pt x="250" y="1"/>
                    </a:moveTo>
                    <a:cubicBezTo>
                      <a:pt x="107" y="25"/>
                      <a:pt x="0" y="155"/>
                      <a:pt x="0" y="310"/>
                    </a:cubicBezTo>
                    <a:lnTo>
                      <a:pt x="643" y="310"/>
                    </a:lnTo>
                    <a:cubicBezTo>
                      <a:pt x="643" y="155"/>
                      <a:pt x="536" y="25"/>
                      <a:pt x="38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11"/>
              <p:cNvSpPr/>
              <p:nvPr/>
            </p:nvSpPr>
            <p:spPr>
              <a:xfrm>
                <a:off x="3017025" y="3916750"/>
                <a:ext cx="16100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0" extrusionOk="0">
                    <a:moveTo>
                      <a:pt x="322" y="1"/>
                    </a:moveTo>
                    <a:cubicBezTo>
                      <a:pt x="301" y="1"/>
                      <a:pt x="281" y="4"/>
                      <a:pt x="263" y="10"/>
                    </a:cubicBezTo>
                    <a:cubicBezTo>
                      <a:pt x="108" y="34"/>
                      <a:pt x="1" y="164"/>
                      <a:pt x="1" y="319"/>
                    </a:cubicBezTo>
                    <a:lnTo>
                      <a:pt x="644" y="319"/>
                    </a:lnTo>
                    <a:cubicBezTo>
                      <a:pt x="644" y="164"/>
                      <a:pt x="537" y="34"/>
                      <a:pt x="382" y="10"/>
                    </a:cubicBezTo>
                    <a:cubicBezTo>
                      <a:pt x="364" y="4"/>
                      <a:pt x="343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11"/>
              <p:cNvSpPr/>
              <p:nvPr/>
            </p:nvSpPr>
            <p:spPr>
              <a:xfrm>
                <a:off x="3054250" y="38768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41" y="0"/>
                    </a:moveTo>
                    <a:cubicBezTo>
                      <a:pt x="143" y="0"/>
                      <a:pt x="0" y="346"/>
                      <a:pt x="202" y="548"/>
                    </a:cubicBezTo>
                    <a:cubicBezTo>
                      <a:pt x="268" y="614"/>
                      <a:pt x="349" y="643"/>
                      <a:pt x="427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11"/>
              <p:cNvSpPr/>
              <p:nvPr/>
            </p:nvSpPr>
            <p:spPr>
              <a:xfrm>
                <a:off x="3014050" y="38768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41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11"/>
              <p:cNvSpPr/>
              <p:nvPr/>
            </p:nvSpPr>
            <p:spPr>
              <a:xfrm>
                <a:off x="3097100" y="3844650"/>
                <a:ext cx="161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05" extrusionOk="0">
                    <a:moveTo>
                      <a:pt x="1" y="1"/>
                    </a:moveTo>
                    <a:cubicBezTo>
                      <a:pt x="12" y="203"/>
                      <a:pt x="167" y="304"/>
                      <a:pt x="322" y="304"/>
                    </a:cubicBezTo>
                    <a:cubicBezTo>
                      <a:pt x="477" y="304"/>
                      <a:pt x="632" y="203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11"/>
              <p:cNvSpPr/>
              <p:nvPr/>
            </p:nvSpPr>
            <p:spPr>
              <a:xfrm>
                <a:off x="3057225" y="3844650"/>
                <a:ext cx="158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22" extrusionOk="0">
                    <a:moveTo>
                      <a:pt x="0" y="1"/>
                    </a:moveTo>
                    <a:cubicBezTo>
                      <a:pt x="0" y="179"/>
                      <a:pt x="143" y="322"/>
                      <a:pt x="322" y="322"/>
                    </a:cubicBezTo>
                    <a:cubicBezTo>
                      <a:pt x="488" y="322"/>
                      <a:pt x="631" y="179"/>
                      <a:pt x="63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11"/>
              <p:cNvSpPr/>
              <p:nvPr/>
            </p:nvSpPr>
            <p:spPr>
              <a:xfrm>
                <a:off x="3034300" y="38967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3" y="643"/>
                      <a:pt x="750" y="515"/>
                      <a:pt x="750" y="322"/>
                    </a:cubicBezTo>
                    <a:cubicBezTo>
                      <a:pt x="750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11"/>
              <p:cNvSpPr/>
              <p:nvPr/>
            </p:nvSpPr>
            <p:spPr>
              <a:xfrm>
                <a:off x="3074175" y="3896750"/>
                <a:ext cx="190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3" extrusionOk="0">
                    <a:moveTo>
                      <a:pt x="441" y="0"/>
                    </a:moveTo>
                    <a:cubicBezTo>
                      <a:pt x="156" y="0"/>
                      <a:pt x="1" y="345"/>
                      <a:pt x="203" y="548"/>
                    </a:cubicBezTo>
                    <a:cubicBezTo>
                      <a:pt x="269" y="613"/>
                      <a:pt x="350" y="643"/>
                      <a:pt x="431" y="643"/>
                    </a:cubicBezTo>
                    <a:cubicBezTo>
                      <a:pt x="599" y="643"/>
                      <a:pt x="763" y="515"/>
                      <a:pt x="763" y="322"/>
                    </a:cubicBezTo>
                    <a:cubicBezTo>
                      <a:pt x="763" y="143"/>
                      <a:pt x="620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11"/>
              <p:cNvSpPr/>
              <p:nvPr/>
            </p:nvSpPr>
            <p:spPr>
              <a:xfrm>
                <a:off x="3034375" y="3856850"/>
                <a:ext cx="187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32" extrusionOk="0">
                    <a:moveTo>
                      <a:pt x="412" y="0"/>
                    </a:moveTo>
                    <a:cubicBezTo>
                      <a:pt x="135" y="0"/>
                      <a:pt x="1" y="337"/>
                      <a:pt x="200" y="536"/>
                    </a:cubicBezTo>
                    <a:cubicBezTo>
                      <a:pt x="265" y="602"/>
                      <a:pt x="346" y="631"/>
                      <a:pt x="425" y="631"/>
                    </a:cubicBezTo>
                    <a:cubicBezTo>
                      <a:pt x="590" y="631"/>
                      <a:pt x="747" y="503"/>
                      <a:pt x="747" y="310"/>
                    </a:cubicBezTo>
                    <a:cubicBezTo>
                      <a:pt x="747" y="144"/>
                      <a:pt x="605" y="1"/>
                      <a:pt x="426" y="1"/>
                    </a:cubicBezTo>
                    <a:cubicBezTo>
                      <a:pt x="421" y="0"/>
                      <a:pt x="416" y="0"/>
                      <a:pt x="41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11"/>
              <p:cNvSpPr/>
              <p:nvPr/>
            </p:nvSpPr>
            <p:spPr>
              <a:xfrm>
                <a:off x="3074475" y="3856850"/>
                <a:ext cx="187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2" extrusionOk="0">
                    <a:moveTo>
                      <a:pt x="429" y="1"/>
                    </a:moveTo>
                    <a:cubicBezTo>
                      <a:pt x="144" y="1"/>
                      <a:pt x="1" y="334"/>
                      <a:pt x="203" y="536"/>
                    </a:cubicBezTo>
                    <a:cubicBezTo>
                      <a:pt x="269" y="602"/>
                      <a:pt x="349" y="631"/>
                      <a:pt x="428" y="631"/>
                    </a:cubicBezTo>
                    <a:cubicBezTo>
                      <a:pt x="593" y="631"/>
                      <a:pt x="751" y="503"/>
                      <a:pt x="751" y="310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11"/>
              <p:cNvSpPr/>
              <p:nvPr/>
            </p:nvSpPr>
            <p:spPr>
              <a:xfrm>
                <a:off x="3057225" y="39967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322" y="1"/>
                    </a:moveTo>
                    <a:cubicBezTo>
                      <a:pt x="143" y="1"/>
                      <a:pt x="0" y="143"/>
                      <a:pt x="0" y="322"/>
                    </a:cubicBezTo>
                    <a:lnTo>
                      <a:pt x="643" y="322"/>
                    </a:lnTo>
                    <a:cubicBezTo>
                      <a:pt x="643" y="143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11"/>
              <p:cNvSpPr/>
              <p:nvPr/>
            </p:nvSpPr>
            <p:spPr>
              <a:xfrm>
                <a:off x="3017025" y="3996750"/>
                <a:ext cx="158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23" extrusionOk="0">
                    <a:moveTo>
                      <a:pt x="322" y="1"/>
                    </a:moveTo>
                    <a:cubicBezTo>
                      <a:pt x="144" y="1"/>
                      <a:pt x="1" y="143"/>
                      <a:pt x="1" y="322"/>
                    </a:cubicBezTo>
                    <a:lnTo>
                      <a:pt x="632" y="322"/>
                    </a:lnTo>
                    <a:cubicBezTo>
                      <a:pt x="632" y="143"/>
                      <a:pt x="489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11"/>
              <p:cNvSpPr/>
              <p:nvPr/>
            </p:nvSpPr>
            <p:spPr>
              <a:xfrm>
                <a:off x="3054525" y="3956875"/>
                <a:ext cx="1850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43" extrusionOk="0">
                    <a:moveTo>
                      <a:pt x="430" y="0"/>
                    </a:moveTo>
                    <a:cubicBezTo>
                      <a:pt x="144" y="0"/>
                      <a:pt x="1" y="345"/>
                      <a:pt x="191" y="548"/>
                    </a:cubicBezTo>
                    <a:cubicBezTo>
                      <a:pt x="257" y="613"/>
                      <a:pt x="338" y="643"/>
                      <a:pt x="416" y="643"/>
                    </a:cubicBezTo>
                    <a:cubicBezTo>
                      <a:pt x="581" y="643"/>
                      <a:pt x="739" y="515"/>
                      <a:pt x="739" y="322"/>
                    </a:cubicBezTo>
                    <a:cubicBezTo>
                      <a:pt x="739" y="143"/>
                      <a:pt x="596" y="0"/>
                      <a:pt x="43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11"/>
              <p:cNvSpPr/>
              <p:nvPr/>
            </p:nvSpPr>
            <p:spPr>
              <a:xfrm>
                <a:off x="3014350" y="3956875"/>
                <a:ext cx="184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43" extrusionOk="0">
                    <a:moveTo>
                      <a:pt x="429" y="0"/>
                    </a:moveTo>
                    <a:cubicBezTo>
                      <a:pt x="143" y="0"/>
                      <a:pt x="1" y="345"/>
                      <a:pt x="191" y="548"/>
                    </a:cubicBezTo>
                    <a:cubicBezTo>
                      <a:pt x="257" y="613"/>
                      <a:pt x="337" y="643"/>
                      <a:pt x="416" y="643"/>
                    </a:cubicBezTo>
                    <a:cubicBezTo>
                      <a:pt x="581" y="643"/>
                      <a:pt x="739" y="515"/>
                      <a:pt x="739" y="322"/>
                    </a:cubicBezTo>
                    <a:cubicBezTo>
                      <a:pt x="739" y="143"/>
                      <a:pt x="596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11"/>
              <p:cNvSpPr/>
              <p:nvPr/>
            </p:nvSpPr>
            <p:spPr>
              <a:xfrm>
                <a:off x="3097100" y="3924725"/>
                <a:ext cx="16100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04" extrusionOk="0">
                    <a:moveTo>
                      <a:pt x="1" y="0"/>
                    </a:moveTo>
                    <a:cubicBezTo>
                      <a:pt x="12" y="203"/>
                      <a:pt x="167" y="304"/>
                      <a:pt x="322" y="304"/>
                    </a:cubicBezTo>
                    <a:cubicBezTo>
                      <a:pt x="477" y="304"/>
                      <a:pt x="632" y="203"/>
                      <a:pt x="64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11"/>
              <p:cNvSpPr/>
              <p:nvPr/>
            </p:nvSpPr>
            <p:spPr>
              <a:xfrm>
                <a:off x="3057225" y="3924725"/>
                <a:ext cx="158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22" extrusionOk="0">
                    <a:moveTo>
                      <a:pt x="0" y="0"/>
                    </a:moveTo>
                    <a:cubicBezTo>
                      <a:pt x="0" y="179"/>
                      <a:pt x="143" y="322"/>
                      <a:pt x="322" y="322"/>
                    </a:cubicBezTo>
                    <a:cubicBezTo>
                      <a:pt x="488" y="322"/>
                      <a:pt x="631" y="179"/>
                      <a:pt x="63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11"/>
              <p:cNvSpPr/>
              <p:nvPr/>
            </p:nvSpPr>
            <p:spPr>
              <a:xfrm>
                <a:off x="3034300" y="39768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0" y="516"/>
                      <a:pt x="750" y="322"/>
                    </a:cubicBezTo>
                    <a:cubicBezTo>
                      <a:pt x="750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11"/>
              <p:cNvSpPr/>
              <p:nvPr/>
            </p:nvSpPr>
            <p:spPr>
              <a:xfrm>
                <a:off x="3074175" y="3976800"/>
                <a:ext cx="190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4" extrusionOk="0">
                    <a:moveTo>
                      <a:pt x="441" y="1"/>
                    </a:moveTo>
                    <a:cubicBezTo>
                      <a:pt x="156" y="1"/>
                      <a:pt x="1" y="346"/>
                      <a:pt x="215" y="549"/>
                    </a:cubicBezTo>
                    <a:cubicBezTo>
                      <a:pt x="281" y="614"/>
                      <a:pt x="361" y="643"/>
                      <a:pt x="440" y="643"/>
                    </a:cubicBezTo>
                    <a:cubicBezTo>
                      <a:pt x="605" y="643"/>
                      <a:pt x="763" y="516"/>
                      <a:pt x="763" y="322"/>
                    </a:cubicBezTo>
                    <a:cubicBezTo>
                      <a:pt x="763" y="144"/>
                      <a:pt x="620" y="1"/>
                      <a:pt x="44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11"/>
              <p:cNvSpPr/>
              <p:nvPr/>
            </p:nvSpPr>
            <p:spPr>
              <a:xfrm>
                <a:off x="3034375" y="3936925"/>
                <a:ext cx="187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32" extrusionOk="0">
                    <a:moveTo>
                      <a:pt x="412" y="0"/>
                    </a:moveTo>
                    <a:cubicBezTo>
                      <a:pt x="135" y="0"/>
                      <a:pt x="1" y="337"/>
                      <a:pt x="200" y="536"/>
                    </a:cubicBezTo>
                    <a:cubicBezTo>
                      <a:pt x="265" y="602"/>
                      <a:pt x="346" y="631"/>
                      <a:pt x="425" y="631"/>
                    </a:cubicBezTo>
                    <a:cubicBezTo>
                      <a:pt x="590" y="631"/>
                      <a:pt x="747" y="503"/>
                      <a:pt x="747" y="310"/>
                    </a:cubicBezTo>
                    <a:cubicBezTo>
                      <a:pt x="747" y="143"/>
                      <a:pt x="605" y="0"/>
                      <a:pt x="426" y="0"/>
                    </a:cubicBezTo>
                    <a:cubicBezTo>
                      <a:pt x="421" y="0"/>
                      <a:pt x="416" y="0"/>
                      <a:pt x="41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11"/>
              <p:cNvSpPr/>
              <p:nvPr/>
            </p:nvSpPr>
            <p:spPr>
              <a:xfrm>
                <a:off x="3074475" y="3936925"/>
                <a:ext cx="187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2" extrusionOk="0">
                    <a:moveTo>
                      <a:pt x="429" y="0"/>
                    </a:moveTo>
                    <a:cubicBezTo>
                      <a:pt x="144" y="0"/>
                      <a:pt x="1" y="334"/>
                      <a:pt x="203" y="536"/>
                    </a:cubicBezTo>
                    <a:cubicBezTo>
                      <a:pt x="269" y="602"/>
                      <a:pt x="349" y="631"/>
                      <a:pt x="428" y="631"/>
                    </a:cubicBezTo>
                    <a:cubicBezTo>
                      <a:pt x="593" y="631"/>
                      <a:pt x="751" y="503"/>
                      <a:pt x="751" y="310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11"/>
              <p:cNvSpPr/>
              <p:nvPr/>
            </p:nvSpPr>
            <p:spPr>
              <a:xfrm>
                <a:off x="3057225" y="4077125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250" y="0"/>
                    </a:moveTo>
                    <a:cubicBezTo>
                      <a:pt x="107" y="24"/>
                      <a:pt x="0" y="167"/>
                      <a:pt x="0" y="310"/>
                    </a:cubicBezTo>
                    <a:lnTo>
                      <a:pt x="643" y="310"/>
                    </a:lnTo>
                    <a:cubicBezTo>
                      <a:pt x="643" y="155"/>
                      <a:pt x="536" y="24"/>
                      <a:pt x="38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11"/>
              <p:cNvSpPr/>
              <p:nvPr/>
            </p:nvSpPr>
            <p:spPr>
              <a:xfrm>
                <a:off x="3017025" y="4076900"/>
                <a:ext cx="1610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9" extrusionOk="0">
                    <a:moveTo>
                      <a:pt x="322" y="0"/>
                    </a:moveTo>
                    <a:cubicBezTo>
                      <a:pt x="301" y="0"/>
                      <a:pt x="281" y="3"/>
                      <a:pt x="263" y="9"/>
                    </a:cubicBezTo>
                    <a:cubicBezTo>
                      <a:pt x="108" y="33"/>
                      <a:pt x="1" y="164"/>
                      <a:pt x="1" y="319"/>
                    </a:cubicBezTo>
                    <a:lnTo>
                      <a:pt x="644" y="319"/>
                    </a:lnTo>
                    <a:cubicBezTo>
                      <a:pt x="644" y="164"/>
                      <a:pt x="537" y="33"/>
                      <a:pt x="382" y="9"/>
                    </a:cubicBezTo>
                    <a:cubicBezTo>
                      <a:pt x="364" y="3"/>
                      <a:pt x="343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11"/>
              <p:cNvSpPr/>
              <p:nvPr/>
            </p:nvSpPr>
            <p:spPr>
              <a:xfrm>
                <a:off x="3054525" y="4036925"/>
                <a:ext cx="185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44" extrusionOk="0">
                    <a:moveTo>
                      <a:pt x="430" y="1"/>
                    </a:moveTo>
                    <a:cubicBezTo>
                      <a:pt x="144" y="1"/>
                      <a:pt x="1" y="346"/>
                      <a:pt x="191" y="549"/>
                    </a:cubicBezTo>
                    <a:cubicBezTo>
                      <a:pt x="257" y="614"/>
                      <a:pt x="338" y="643"/>
                      <a:pt x="416" y="643"/>
                    </a:cubicBezTo>
                    <a:cubicBezTo>
                      <a:pt x="581" y="643"/>
                      <a:pt x="739" y="516"/>
                      <a:pt x="739" y="322"/>
                    </a:cubicBezTo>
                    <a:cubicBezTo>
                      <a:pt x="739" y="144"/>
                      <a:pt x="596" y="1"/>
                      <a:pt x="43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11"/>
              <p:cNvSpPr/>
              <p:nvPr/>
            </p:nvSpPr>
            <p:spPr>
              <a:xfrm>
                <a:off x="3014350" y="4036925"/>
                <a:ext cx="184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44" extrusionOk="0">
                    <a:moveTo>
                      <a:pt x="429" y="1"/>
                    </a:moveTo>
                    <a:cubicBezTo>
                      <a:pt x="143" y="1"/>
                      <a:pt x="1" y="346"/>
                      <a:pt x="191" y="549"/>
                    </a:cubicBezTo>
                    <a:cubicBezTo>
                      <a:pt x="257" y="614"/>
                      <a:pt x="337" y="643"/>
                      <a:pt x="416" y="643"/>
                    </a:cubicBezTo>
                    <a:cubicBezTo>
                      <a:pt x="581" y="643"/>
                      <a:pt x="739" y="516"/>
                      <a:pt x="739" y="322"/>
                    </a:cubicBezTo>
                    <a:cubicBezTo>
                      <a:pt x="739" y="144"/>
                      <a:pt x="596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11"/>
              <p:cNvSpPr/>
              <p:nvPr/>
            </p:nvSpPr>
            <p:spPr>
              <a:xfrm>
                <a:off x="3097100" y="4004800"/>
                <a:ext cx="16100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04" extrusionOk="0">
                    <a:moveTo>
                      <a:pt x="1" y="0"/>
                    </a:moveTo>
                    <a:cubicBezTo>
                      <a:pt x="12" y="202"/>
                      <a:pt x="167" y="304"/>
                      <a:pt x="322" y="304"/>
                    </a:cubicBezTo>
                    <a:cubicBezTo>
                      <a:pt x="477" y="304"/>
                      <a:pt x="632" y="202"/>
                      <a:pt x="64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11"/>
              <p:cNvSpPr/>
              <p:nvPr/>
            </p:nvSpPr>
            <p:spPr>
              <a:xfrm>
                <a:off x="3057225" y="4005075"/>
                <a:ext cx="158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23" extrusionOk="0">
                    <a:moveTo>
                      <a:pt x="0" y="1"/>
                    </a:moveTo>
                    <a:cubicBezTo>
                      <a:pt x="0" y="168"/>
                      <a:pt x="143" y="322"/>
                      <a:pt x="322" y="322"/>
                    </a:cubicBezTo>
                    <a:cubicBezTo>
                      <a:pt x="488" y="322"/>
                      <a:pt x="631" y="168"/>
                      <a:pt x="63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11"/>
              <p:cNvSpPr/>
              <p:nvPr/>
            </p:nvSpPr>
            <p:spPr>
              <a:xfrm>
                <a:off x="3034300" y="40568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0" y="515"/>
                      <a:pt x="750" y="322"/>
                    </a:cubicBezTo>
                    <a:cubicBezTo>
                      <a:pt x="750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11"/>
              <p:cNvSpPr/>
              <p:nvPr/>
            </p:nvSpPr>
            <p:spPr>
              <a:xfrm>
                <a:off x="3074475" y="40568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4" y="1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11"/>
              <p:cNvSpPr/>
              <p:nvPr/>
            </p:nvSpPr>
            <p:spPr>
              <a:xfrm>
                <a:off x="3034300" y="40167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0" y="515"/>
                      <a:pt x="750" y="322"/>
                    </a:cubicBezTo>
                    <a:cubicBezTo>
                      <a:pt x="750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11"/>
              <p:cNvSpPr/>
              <p:nvPr/>
            </p:nvSpPr>
            <p:spPr>
              <a:xfrm>
                <a:off x="3074175" y="4016700"/>
                <a:ext cx="190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3" extrusionOk="0">
                    <a:moveTo>
                      <a:pt x="441" y="0"/>
                    </a:moveTo>
                    <a:cubicBezTo>
                      <a:pt x="156" y="0"/>
                      <a:pt x="1" y="346"/>
                      <a:pt x="203" y="548"/>
                    </a:cubicBezTo>
                    <a:cubicBezTo>
                      <a:pt x="269" y="614"/>
                      <a:pt x="350" y="643"/>
                      <a:pt x="431" y="643"/>
                    </a:cubicBezTo>
                    <a:cubicBezTo>
                      <a:pt x="599" y="643"/>
                      <a:pt x="763" y="515"/>
                      <a:pt x="763" y="322"/>
                    </a:cubicBezTo>
                    <a:cubicBezTo>
                      <a:pt x="763" y="143"/>
                      <a:pt x="620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11"/>
              <p:cNvSpPr/>
              <p:nvPr/>
            </p:nvSpPr>
            <p:spPr>
              <a:xfrm>
                <a:off x="3057225" y="4157200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250" y="0"/>
                    </a:moveTo>
                    <a:cubicBezTo>
                      <a:pt x="107" y="36"/>
                      <a:pt x="0" y="167"/>
                      <a:pt x="0" y="310"/>
                    </a:cubicBezTo>
                    <a:lnTo>
                      <a:pt x="643" y="310"/>
                    </a:lnTo>
                    <a:cubicBezTo>
                      <a:pt x="643" y="155"/>
                      <a:pt x="536" y="24"/>
                      <a:pt x="38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11"/>
              <p:cNvSpPr/>
              <p:nvPr/>
            </p:nvSpPr>
            <p:spPr>
              <a:xfrm>
                <a:off x="3017025" y="4157200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263" y="0"/>
                    </a:moveTo>
                    <a:cubicBezTo>
                      <a:pt x="108" y="36"/>
                      <a:pt x="1" y="167"/>
                      <a:pt x="1" y="310"/>
                    </a:cubicBezTo>
                    <a:lnTo>
                      <a:pt x="644" y="310"/>
                    </a:lnTo>
                    <a:cubicBezTo>
                      <a:pt x="644" y="167"/>
                      <a:pt x="537" y="36"/>
                      <a:pt x="38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11"/>
              <p:cNvSpPr/>
              <p:nvPr/>
            </p:nvSpPr>
            <p:spPr>
              <a:xfrm>
                <a:off x="3054325" y="4117300"/>
                <a:ext cx="187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44" extrusionOk="0">
                    <a:moveTo>
                      <a:pt x="423" y="0"/>
                    </a:moveTo>
                    <a:cubicBezTo>
                      <a:pt x="135" y="0"/>
                      <a:pt x="0" y="338"/>
                      <a:pt x="199" y="548"/>
                    </a:cubicBezTo>
                    <a:cubicBezTo>
                      <a:pt x="265" y="614"/>
                      <a:pt x="346" y="643"/>
                      <a:pt x="424" y="643"/>
                    </a:cubicBezTo>
                    <a:cubicBezTo>
                      <a:pt x="589" y="643"/>
                      <a:pt x="747" y="515"/>
                      <a:pt x="747" y="322"/>
                    </a:cubicBezTo>
                    <a:cubicBezTo>
                      <a:pt x="747" y="143"/>
                      <a:pt x="604" y="1"/>
                      <a:pt x="438" y="1"/>
                    </a:cubicBezTo>
                    <a:cubicBezTo>
                      <a:pt x="433" y="0"/>
                      <a:pt x="428" y="0"/>
                      <a:pt x="42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11"/>
              <p:cNvSpPr/>
              <p:nvPr/>
            </p:nvSpPr>
            <p:spPr>
              <a:xfrm>
                <a:off x="3014150" y="4117300"/>
                <a:ext cx="186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644" extrusionOk="0">
                    <a:moveTo>
                      <a:pt x="422" y="0"/>
                    </a:moveTo>
                    <a:cubicBezTo>
                      <a:pt x="135" y="0"/>
                      <a:pt x="0" y="338"/>
                      <a:pt x="199" y="548"/>
                    </a:cubicBezTo>
                    <a:cubicBezTo>
                      <a:pt x="265" y="614"/>
                      <a:pt x="345" y="643"/>
                      <a:pt x="424" y="643"/>
                    </a:cubicBezTo>
                    <a:cubicBezTo>
                      <a:pt x="589" y="643"/>
                      <a:pt x="747" y="515"/>
                      <a:pt x="747" y="322"/>
                    </a:cubicBezTo>
                    <a:cubicBezTo>
                      <a:pt x="747" y="143"/>
                      <a:pt x="604" y="1"/>
                      <a:pt x="437" y="1"/>
                    </a:cubicBezTo>
                    <a:cubicBezTo>
                      <a:pt x="432" y="0"/>
                      <a:pt x="427" y="0"/>
                      <a:pt x="4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11"/>
              <p:cNvSpPr/>
              <p:nvPr/>
            </p:nvSpPr>
            <p:spPr>
              <a:xfrm>
                <a:off x="3096800" y="4084850"/>
                <a:ext cx="1685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674" h="350" extrusionOk="0">
                    <a:moveTo>
                      <a:pt x="13" y="1"/>
                    </a:moveTo>
                    <a:cubicBezTo>
                      <a:pt x="1" y="233"/>
                      <a:pt x="170" y="349"/>
                      <a:pt x="338" y="349"/>
                    </a:cubicBezTo>
                    <a:cubicBezTo>
                      <a:pt x="507" y="349"/>
                      <a:pt x="673" y="233"/>
                      <a:pt x="655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11"/>
              <p:cNvSpPr/>
              <p:nvPr/>
            </p:nvSpPr>
            <p:spPr>
              <a:xfrm>
                <a:off x="3057225" y="4084850"/>
                <a:ext cx="158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23" extrusionOk="0">
                    <a:moveTo>
                      <a:pt x="0" y="1"/>
                    </a:moveTo>
                    <a:cubicBezTo>
                      <a:pt x="0" y="179"/>
                      <a:pt x="143" y="322"/>
                      <a:pt x="322" y="322"/>
                    </a:cubicBezTo>
                    <a:cubicBezTo>
                      <a:pt x="488" y="322"/>
                      <a:pt x="631" y="179"/>
                      <a:pt x="63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11"/>
              <p:cNvSpPr/>
              <p:nvPr/>
            </p:nvSpPr>
            <p:spPr>
              <a:xfrm>
                <a:off x="3034300" y="41369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0" y="515"/>
                      <a:pt x="750" y="322"/>
                    </a:cubicBezTo>
                    <a:cubicBezTo>
                      <a:pt x="750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11"/>
              <p:cNvSpPr/>
              <p:nvPr/>
            </p:nvSpPr>
            <p:spPr>
              <a:xfrm>
                <a:off x="3074475" y="41369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11"/>
              <p:cNvSpPr/>
              <p:nvPr/>
            </p:nvSpPr>
            <p:spPr>
              <a:xfrm>
                <a:off x="3034300" y="409705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4"/>
                      <a:pt x="428" y="644"/>
                    </a:cubicBezTo>
                    <a:cubicBezTo>
                      <a:pt x="593" y="644"/>
                      <a:pt x="750" y="516"/>
                      <a:pt x="750" y="322"/>
                    </a:cubicBezTo>
                    <a:cubicBezTo>
                      <a:pt x="750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11"/>
              <p:cNvSpPr/>
              <p:nvPr/>
            </p:nvSpPr>
            <p:spPr>
              <a:xfrm>
                <a:off x="3074175" y="4097050"/>
                <a:ext cx="190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4" extrusionOk="0">
                    <a:moveTo>
                      <a:pt x="441" y="1"/>
                    </a:moveTo>
                    <a:cubicBezTo>
                      <a:pt x="156" y="1"/>
                      <a:pt x="1" y="346"/>
                      <a:pt x="203" y="549"/>
                    </a:cubicBezTo>
                    <a:cubicBezTo>
                      <a:pt x="269" y="614"/>
                      <a:pt x="350" y="644"/>
                      <a:pt x="431" y="644"/>
                    </a:cubicBezTo>
                    <a:cubicBezTo>
                      <a:pt x="599" y="644"/>
                      <a:pt x="763" y="516"/>
                      <a:pt x="763" y="322"/>
                    </a:cubicBezTo>
                    <a:cubicBezTo>
                      <a:pt x="763" y="144"/>
                      <a:pt x="620" y="1"/>
                      <a:pt x="44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11"/>
              <p:cNvSpPr/>
              <p:nvPr/>
            </p:nvSpPr>
            <p:spPr>
              <a:xfrm>
                <a:off x="3057225" y="42372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342" y="0"/>
                    </a:moveTo>
                    <a:cubicBezTo>
                      <a:pt x="335" y="0"/>
                      <a:pt x="329" y="0"/>
                      <a:pt x="322" y="1"/>
                    </a:cubicBezTo>
                    <a:cubicBezTo>
                      <a:pt x="143" y="1"/>
                      <a:pt x="0" y="144"/>
                      <a:pt x="0" y="322"/>
                    </a:cubicBezTo>
                    <a:lnTo>
                      <a:pt x="643" y="322"/>
                    </a:lnTo>
                    <a:cubicBezTo>
                      <a:pt x="643" y="139"/>
                      <a:pt x="511" y="0"/>
                      <a:pt x="34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11"/>
              <p:cNvSpPr/>
              <p:nvPr/>
            </p:nvSpPr>
            <p:spPr>
              <a:xfrm>
                <a:off x="3017025" y="4237250"/>
                <a:ext cx="158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23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lnTo>
                      <a:pt x="632" y="322"/>
                    </a:lnTo>
                    <a:cubicBezTo>
                      <a:pt x="632" y="144"/>
                      <a:pt x="489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11"/>
              <p:cNvSpPr/>
              <p:nvPr/>
            </p:nvSpPr>
            <p:spPr>
              <a:xfrm>
                <a:off x="3054250" y="41970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41" y="0"/>
                    </a:moveTo>
                    <a:cubicBezTo>
                      <a:pt x="143" y="0"/>
                      <a:pt x="0" y="346"/>
                      <a:pt x="202" y="548"/>
                    </a:cubicBezTo>
                    <a:cubicBezTo>
                      <a:pt x="268" y="614"/>
                      <a:pt x="349" y="643"/>
                      <a:pt x="427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11"/>
              <p:cNvSpPr/>
              <p:nvPr/>
            </p:nvSpPr>
            <p:spPr>
              <a:xfrm>
                <a:off x="3014050" y="41970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41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11"/>
              <p:cNvSpPr/>
              <p:nvPr/>
            </p:nvSpPr>
            <p:spPr>
              <a:xfrm>
                <a:off x="3097100" y="4164925"/>
                <a:ext cx="161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05" extrusionOk="0">
                    <a:moveTo>
                      <a:pt x="1" y="1"/>
                    </a:moveTo>
                    <a:cubicBezTo>
                      <a:pt x="12" y="203"/>
                      <a:pt x="167" y="304"/>
                      <a:pt x="322" y="304"/>
                    </a:cubicBezTo>
                    <a:cubicBezTo>
                      <a:pt x="477" y="304"/>
                      <a:pt x="632" y="203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11"/>
              <p:cNvSpPr/>
              <p:nvPr/>
            </p:nvSpPr>
            <p:spPr>
              <a:xfrm>
                <a:off x="3057225" y="4164925"/>
                <a:ext cx="158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23" extrusionOk="0">
                    <a:moveTo>
                      <a:pt x="0" y="1"/>
                    </a:moveTo>
                    <a:cubicBezTo>
                      <a:pt x="0" y="179"/>
                      <a:pt x="143" y="322"/>
                      <a:pt x="322" y="322"/>
                    </a:cubicBezTo>
                    <a:cubicBezTo>
                      <a:pt x="488" y="322"/>
                      <a:pt x="631" y="179"/>
                      <a:pt x="63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11"/>
              <p:cNvSpPr/>
              <p:nvPr/>
            </p:nvSpPr>
            <p:spPr>
              <a:xfrm>
                <a:off x="3034300" y="421702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3" y="643"/>
                      <a:pt x="750" y="515"/>
                      <a:pt x="750" y="322"/>
                    </a:cubicBezTo>
                    <a:cubicBezTo>
                      <a:pt x="750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11"/>
              <p:cNvSpPr/>
              <p:nvPr/>
            </p:nvSpPr>
            <p:spPr>
              <a:xfrm>
                <a:off x="3074175" y="4217025"/>
                <a:ext cx="190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3" extrusionOk="0">
                    <a:moveTo>
                      <a:pt x="441" y="0"/>
                    </a:moveTo>
                    <a:cubicBezTo>
                      <a:pt x="156" y="0"/>
                      <a:pt x="1" y="345"/>
                      <a:pt x="203" y="548"/>
                    </a:cubicBezTo>
                    <a:cubicBezTo>
                      <a:pt x="269" y="613"/>
                      <a:pt x="350" y="643"/>
                      <a:pt x="431" y="643"/>
                    </a:cubicBezTo>
                    <a:cubicBezTo>
                      <a:pt x="599" y="643"/>
                      <a:pt x="763" y="515"/>
                      <a:pt x="763" y="322"/>
                    </a:cubicBezTo>
                    <a:cubicBezTo>
                      <a:pt x="763" y="143"/>
                      <a:pt x="620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11"/>
              <p:cNvSpPr/>
              <p:nvPr/>
            </p:nvSpPr>
            <p:spPr>
              <a:xfrm>
                <a:off x="3034300" y="41771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0" y="515"/>
                      <a:pt x="750" y="322"/>
                    </a:cubicBezTo>
                    <a:cubicBezTo>
                      <a:pt x="750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11"/>
              <p:cNvSpPr/>
              <p:nvPr/>
            </p:nvSpPr>
            <p:spPr>
              <a:xfrm>
                <a:off x="3074175" y="4177125"/>
                <a:ext cx="190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4" extrusionOk="0">
                    <a:moveTo>
                      <a:pt x="441" y="1"/>
                    </a:moveTo>
                    <a:cubicBezTo>
                      <a:pt x="156" y="1"/>
                      <a:pt x="1" y="346"/>
                      <a:pt x="215" y="548"/>
                    </a:cubicBezTo>
                    <a:cubicBezTo>
                      <a:pt x="281" y="614"/>
                      <a:pt x="361" y="643"/>
                      <a:pt x="440" y="643"/>
                    </a:cubicBezTo>
                    <a:cubicBezTo>
                      <a:pt x="605" y="643"/>
                      <a:pt x="763" y="515"/>
                      <a:pt x="763" y="322"/>
                    </a:cubicBezTo>
                    <a:cubicBezTo>
                      <a:pt x="763" y="144"/>
                      <a:pt x="620" y="1"/>
                      <a:pt x="44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11"/>
              <p:cNvSpPr/>
              <p:nvPr/>
            </p:nvSpPr>
            <p:spPr>
              <a:xfrm>
                <a:off x="3054250" y="42771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41" y="0"/>
                    </a:moveTo>
                    <a:cubicBezTo>
                      <a:pt x="143" y="0"/>
                      <a:pt x="0" y="346"/>
                      <a:pt x="202" y="548"/>
                    </a:cubicBezTo>
                    <a:cubicBezTo>
                      <a:pt x="268" y="613"/>
                      <a:pt x="349" y="643"/>
                      <a:pt x="427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11"/>
              <p:cNvSpPr/>
              <p:nvPr/>
            </p:nvSpPr>
            <p:spPr>
              <a:xfrm>
                <a:off x="3014050" y="42771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41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11"/>
              <p:cNvSpPr/>
              <p:nvPr/>
            </p:nvSpPr>
            <p:spPr>
              <a:xfrm>
                <a:off x="3097100" y="4245300"/>
                <a:ext cx="16100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95" extrusionOk="0">
                    <a:moveTo>
                      <a:pt x="1" y="0"/>
                    </a:moveTo>
                    <a:cubicBezTo>
                      <a:pt x="12" y="197"/>
                      <a:pt x="167" y="295"/>
                      <a:pt x="322" y="295"/>
                    </a:cubicBezTo>
                    <a:cubicBezTo>
                      <a:pt x="477" y="295"/>
                      <a:pt x="632" y="197"/>
                      <a:pt x="64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11"/>
              <p:cNvSpPr/>
              <p:nvPr/>
            </p:nvSpPr>
            <p:spPr>
              <a:xfrm>
                <a:off x="3057225" y="4245300"/>
                <a:ext cx="16100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1" extrusionOk="0">
                    <a:moveTo>
                      <a:pt x="0" y="0"/>
                    </a:moveTo>
                    <a:cubicBezTo>
                      <a:pt x="0" y="167"/>
                      <a:pt x="143" y="310"/>
                      <a:pt x="322" y="310"/>
                    </a:cubicBezTo>
                    <a:cubicBezTo>
                      <a:pt x="329" y="310"/>
                      <a:pt x="335" y="311"/>
                      <a:pt x="342" y="311"/>
                    </a:cubicBezTo>
                    <a:cubicBezTo>
                      <a:pt x="511" y="311"/>
                      <a:pt x="643" y="172"/>
                      <a:pt x="64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11"/>
              <p:cNvSpPr/>
              <p:nvPr/>
            </p:nvSpPr>
            <p:spPr>
              <a:xfrm>
                <a:off x="3038175" y="4297075"/>
                <a:ext cx="1400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80" extrusionOk="0">
                    <a:moveTo>
                      <a:pt x="274" y="1"/>
                    </a:moveTo>
                    <a:cubicBezTo>
                      <a:pt x="155" y="1"/>
                      <a:pt x="48" y="72"/>
                      <a:pt x="0" y="180"/>
                    </a:cubicBezTo>
                    <a:lnTo>
                      <a:pt x="191" y="180"/>
                    </a:lnTo>
                    <a:cubicBezTo>
                      <a:pt x="310" y="180"/>
                      <a:pt x="441" y="180"/>
                      <a:pt x="560" y="168"/>
                    </a:cubicBezTo>
                    <a:cubicBezTo>
                      <a:pt x="500" y="72"/>
                      <a:pt x="393" y="1"/>
                      <a:pt x="27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11"/>
              <p:cNvSpPr/>
              <p:nvPr/>
            </p:nvSpPr>
            <p:spPr>
              <a:xfrm>
                <a:off x="3079550" y="4297375"/>
                <a:ext cx="95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85" extrusionOk="0">
                    <a:moveTo>
                      <a:pt x="226" y="1"/>
                    </a:moveTo>
                    <a:cubicBezTo>
                      <a:pt x="143" y="1"/>
                      <a:pt x="60" y="25"/>
                      <a:pt x="0" y="84"/>
                    </a:cubicBezTo>
                    <a:cubicBezTo>
                      <a:pt x="131" y="72"/>
                      <a:pt x="250" y="60"/>
                      <a:pt x="381" y="37"/>
                    </a:cubicBezTo>
                    <a:cubicBezTo>
                      <a:pt x="333" y="13"/>
                      <a:pt x="274" y="1"/>
                      <a:pt x="226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11"/>
              <p:cNvSpPr/>
              <p:nvPr/>
            </p:nvSpPr>
            <p:spPr>
              <a:xfrm>
                <a:off x="3034300" y="42572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0" y="515"/>
                      <a:pt x="750" y="322"/>
                    </a:cubicBezTo>
                    <a:cubicBezTo>
                      <a:pt x="750" y="143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11"/>
              <p:cNvSpPr/>
              <p:nvPr/>
            </p:nvSpPr>
            <p:spPr>
              <a:xfrm>
                <a:off x="3074475" y="42572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4" y="1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11"/>
              <p:cNvSpPr/>
              <p:nvPr/>
            </p:nvSpPr>
            <p:spPr>
              <a:xfrm>
                <a:off x="2977150" y="3756550"/>
                <a:ext cx="158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22" extrusionOk="0">
                    <a:moveTo>
                      <a:pt x="310" y="0"/>
                    </a:moveTo>
                    <a:cubicBezTo>
                      <a:pt x="143" y="0"/>
                      <a:pt x="0" y="143"/>
                      <a:pt x="0" y="322"/>
                    </a:cubicBezTo>
                    <a:lnTo>
                      <a:pt x="631" y="322"/>
                    </a:lnTo>
                    <a:cubicBezTo>
                      <a:pt x="631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11"/>
              <p:cNvSpPr/>
              <p:nvPr/>
            </p:nvSpPr>
            <p:spPr>
              <a:xfrm>
                <a:off x="2936950" y="3756550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2"/>
                    </a:cubicBezTo>
                    <a:lnTo>
                      <a:pt x="644" y="322"/>
                    </a:lnTo>
                    <a:cubicBezTo>
                      <a:pt x="644" y="143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11"/>
              <p:cNvSpPr/>
              <p:nvPr/>
            </p:nvSpPr>
            <p:spPr>
              <a:xfrm>
                <a:off x="2974175" y="3716650"/>
                <a:ext cx="187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2" extrusionOk="0">
                    <a:moveTo>
                      <a:pt x="429" y="1"/>
                    </a:moveTo>
                    <a:cubicBezTo>
                      <a:pt x="143" y="1"/>
                      <a:pt x="0" y="334"/>
                      <a:pt x="203" y="537"/>
                    </a:cubicBezTo>
                    <a:cubicBezTo>
                      <a:pt x="268" y="602"/>
                      <a:pt x="349" y="631"/>
                      <a:pt x="428" y="631"/>
                    </a:cubicBezTo>
                    <a:cubicBezTo>
                      <a:pt x="592" y="631"/>
                      <a:pt x="750" y="504"/>
                      <a:pt x="750" y="310"/>
                    </a:cubicBezTo>
                    <a:cubicBezTo>
                      <a:pt x="750" y="144"/>
                      <a:pt x="607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11"/>
              <p:cNvSpPr/>
              <p:nvPr/>
            </p:nvSpPr>
            <p:spPr>
              <a:xfrm>
                <a:off x="2934275" y="3716650"/>
                <a:ext cx="187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2" extrusionOk="0">
                    <a:moveTo>
                      <a:pt x="429" y="1"/>
                    </a:moveTo>
                    <a:cubicBezTo>
                      <a:pt x="144" y="1"/>
                      <a:pt x="1" y="334"/>
                      <a:pt x="203" y="537"/>
                    </a:cubicBezTo>
                    <a:cubicBezTo>
                      <a:pt x="269" y="602"/>
                      <a:pt x="349" y="631"/>
                      <a:pt x="428" y="631"/>
                    </a:cubicBezTo>
                    <a:cubicBezTo>
                      <a:pt x="593" y="631"/>
                      <a:pt x="751" y="504"/>
                      <a:pt x="751" y="310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11"/>
              <p:cNvSpPr/>
              <p:nvPr/>
            </p:nvSpPr>
            <p:spPr>
              <a:xfrm>
                <a:off x="3016575" y="3684500"/>
                <a:ext cx="168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341" extrusionOk="0">
                    <a:moveTo>
                      <a:pt x="19" y="1"/>
                    </a:moveTo>
                    <a:cubicBezTo>
                      <a:pt x="1" y="227"/>
                      <a:pt x="168" y="340"/>
                      <a:pt x="336" y="340"/>
                    </a:cubicBezTo>
                    <a:cubicBezTo>
                      <a:pt x="504" y="340"/>
                      <a:pt x="674" y="227"/>
                      <a:pt x="66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11"/>
              <p:cNvSpPr/>
              <p:nvPr/>
            </p:nvSpPr>
            <p:spPr>
              <a:xfrm>
                <a:off x="2978325" y="3686300"/>
                <a:ext cx="14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251" extrusionOk="0">
                    <a:moveTo>
                      <a:pt x="584" y="0"/>
                    </a:moveTo>
                    <a:cubicBezTo>
                      <a:pt x="382" y="24"/>
                      <a:pt x="191" y="60"/>
                      <a:pt x="1" y="108"/>
                    </a:cubicBezTo>
                    <a:cubicBezTo>
                      <a:pt x="60" y="191"/>
                      <a:pt x="156" y="250"/>
                      <a:pt x="263" y="250"/>
                    </a:cubicBezTo>
                    <a:cubicBezTo>
                      <a:pt x="418" y="250"/>
                      <a:pt x="549" y="143"/>
                      <a:pt x="58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11"/>
              <p:cNvSpPr/>
              <p:nvPr/>
            </p:nvSpPr>
            <p:spPr>
              <a:xfrm>
                <a:off x="2954225" y="37366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1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11"/>
              <p:cNvSpPr/>
              <p:nvPr/>
            </p:nvSpPr>
            <p:spPr>
              <a:xfrm>
                <a:off x="2994400" y="37366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30" y="1"/>
                    </a:moveTo>
                    <a:cubicBezTo>
                      <a:pt x="144" y="1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1"/>
                      <a:pt x="43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11"/>
              <p:cNvSpPr/>
              <p:nvPr/>
            </p:nvSpPr>
            <p:spPr>
              <a:xfrm>
                <a:off x="2954225" y="369642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1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11"/>
              <p:cNvSpPr/>
              <p:nvPr/>
            </p:nvSpPr>
            <p:spPr>
              <a:xfrm>
                <a:off x="2994400" y="369642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30" y="0"/>
                    </a:moveTo>
                    <a:cubicBezTo>
                      <a:pt x="144" y="0"/>
                      <a:pt x="1" y="345"/>
                      <a:pt x="203" y="548"/>
                    </a:cubicBezTo>
                    <a:cubicBezTo>
                      <a:pt x="269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3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11"/>
              <p:cNvSpPr/>
              <p:nvPr/>
            </p:nvSpPr>
            <p:spPr>
              <a:xfrm>
                <a:off x="2977150" y="3836625"/>
                <a:ext cx="158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22" extrusionOk="0">
                    <a:moveTo>
                      <a:pt x="310" y="0"/>
                    </a:moveTo>
                    <a:cubicBezTo>
                      <a:pt x="143" y="0"/>
                      <a:pt x="0" y="143"/>
                      <a:pt x="0" y="322"/>
                    </a:cubicBezTo>
                    <a:lnTo>
                      <a:pt x="631" y="322"/>
                    </a:lnTo>
                    <a:cubicBezTo>
                      <a:pt x="631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11"/>
              <p:cNvSpPr/>
              <p:nvPr/>
            </p:nvSpPr>
            <p:spPr>
              <a:xfrm>
                <a:off x="2936950" y="3836625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2"/>
                    </a:cubicBezTo>
                    <a:lnTo>
                      <a:pt x="644" y="322"/>
                    </a:lnTo>
                    <a:cubicBezTo>
                      <a:pt x="644" y="143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11"/>
              <p:cNvSpPr/>
              <p:nvPr/>
            </p:nvSpPr>
            <p:spPr>
              <a:xfrm>
                <a:off x="2974250" y="3796725"/>
                <a:ext cx="187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44" extrusionOk="0">
                    <a:moveTo>
                      <a:pt x="412" y="0"/>
                    </a:moveTo>
                    <a:cubicBezTo>
                      <a:pt x="135" y="0"/>
                      <a:pt x="1" y="338"/>
                      <a:pt x="200" y="548"/>
                    </a:cubicBezTo>
                    <a:cubicBezTo>
                      <a:pt x="265" y="614"/>
                      <a:pt x="346" y="643"/>
                      <a:pt x="425" y="643"/>
                    </a:cubicBezTo>
                    <a:cubicBezTo>
                      <a:pt x="589" y="643"/>
                      <a:pt x="747" y="515"/>
                      <a:pt x="747" y="322"/>
                    </a:cubicBezTo>
                    <a:cubicBezTo>
                      <a:pt x="747" y="143"/>
                      <a:pt x="604" y="1"/>
                      <a:pt x="426" y="1"/>
                    </a:cubicBezTo>
                    <a:cubicBezTo>
                      <a:pt x="421" y="0"/>
                      <a:pt x="416" y="0"/>
                      <a:pt x="41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11"/>
              <p:cNvSpPr/>
              <p:nvPr/>
            </p:nvSpPr>
            <p:spPr>
              <a:xfrm>
                <a:off x="2934375" y="3796725"/>
                <a:ext cx="186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644" extrusionOk="0">
                    <a:moveTo>
                      <a:pt x="411" y="0"/>
                    </a:moveTo>
                    <a:cubicBezTo>
                      <a:pt x="135" y="0"/>
                      <a:pt x="0" y="338"/>
                      <a:pt x="199" y="548"/>
                    </a:cubicBezTo>
                    <a:cubicBezTo>
                      <a:pt x="265" y="614"/>
                      <a:pt x="345" y="643"/>
                      <a:pt x="424" y="643"/>
                    </a:cubicBezTo>
                    <a:cubicBezTo>
                      <a:pt x="589" y="643"/>
                      <a:pt x="747" y="515"/>
                      <a:pt x="747" y="322"/>
                    </a:cubicBezTo>
                    <a:cubicBezTo>
                      <a:pt x="747" y="143"/>
                      <a:pt x="604" y="1"/>
                      <a:pt x="425" y="1"/>
                    </a:cubicBezTo>
                    <a:cubicBezTo>
                      <a:pt x="421" y="0"/>
                      <a:pt x="416" y="0"/>
                      <a:pt x="41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11"/>
              <p:cNvSpPr/>
              <p:nvPr/>
            </p:nvSpPr>
            <p:spPr>
              <a:xfrm>
                <a:off x="3017025" y="3764575"/>
                <a:ext cx="1610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96" extrusionOk="0">
                    <a:moveTo>
                      <a:pt x="1" y="1"/>
                    </a:moveTo>
                    <a:cubicBezTo>
                      <a:pt x="13" y="197"/>
                      <a:pt x="167" y="295"/>
                      <a:pt x="322" y="295"/>
                    </a:cubicBezTo>
                    <a:cubicBezTo>
                      <a:pt x="477" y="295"/>
                      <a:pt x="632" y="197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11"/>
              <p:cNvSpPr/>
              <p:nvPr/>
            </p:nvSpPr>
            <p:spPr>
              <a:xfrm>
                <a:off x="2976850" y="3764575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12" y="1"/>
                    </a:moveTo>
                    <a:cubicBezTo>
                      <a:pt x="0" y="179"/>
                      <a:pt x="155" y="322"/>
                      <a:pt x="322" y="322"/>
                    </a:cubicBezTo>
                    <a:cubicBezTo>
                      <a:pt x="500" y="322"/>
                      <a:pt x="643" y="179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11"/>
              <p:cNvSpPr/>
              <p:nvPr/>
            </p:nvSpPr>
            <p:spPr>
              <a:xfrm>
                <a:off x="2954225" y="38166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1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11"/>
              <p:cNvSpPr/>
              <p:nvPr/>
            </p:nvSpPr>
            <p:spPr>
              <a:xfrm>
                <a:off x="2994400" y="38166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30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3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11"/>
              <p:cNvSpPr/>
              <p:nvPr/>
            </p:nvSpPr>
            <p:spPr>
              <a:xfrm>
                <a:off x="2954225" y="37764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1" y="346"/>
                      <a:pt x="203" y="549"/>
                    </a:cubicBezTo>
                    <a:cubicBezTo>
                      <a:pt x="268" y="614"/>
                      <a:pt x="349" y="644"/>
                      <a:pt x="428" y="644"/>
                    </a:cubicBezTo>
                    <a:cubicBezTo>
                      <a:pt x="593" y="644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11"/>
              <p:cNvSpPr/>
              <p:nvPr/>
            </p:nvSpPr>
            <p:spPr>
              <a:xfrm>
                <a:off x="2994400" y="37764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30" y="1"/>
                    </a:moveTo>
                    <a:cubicBezTo>
                      <a:pt x="144" y="1"/>
                      <a:pt x="1" y="346"/>
                      <a:pt x="203" y="549"/>
                    </a:cubicBezTo>
                    <a:cubicBezTo>
                      <a:pt x="269" y="614"/>
                      <a:pt x="349" y="644"/>
                      <a:pt x="428" y="644"/>
                    </a:cubicBezTo>
                    <a:cubicBezTo>
                      <a:pt x="593" y="644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3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11"/>
              <p:cNvSpPr/>
              <p:nvPr/>
            </p:nvSpPr>
            <p:spPr>
              <a:xfrm>
                <a:off x="2977150" y="3916750"/>
                <a:ext cx="15800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20" extrusionOk="0">
                    <a:moveTo>
                      <a:pt x="316" y="1"/>
                    </a:moveTo>
                    <a:cubicBezTo>
                      <a:pt x="295" y="1"/>
                      <a:pt x="274" y="4"/>
                      <a:pt x="250" y="10"/>
                    </a:cubicBezTo>
                    <a:cubicBezTo>
                      <a:pt x="96" y="34"/>
                      <a:pt x="0" y="164"/>
                      <a:pt x="0" y="319"/>
                    </a:cubicBezTo>
                    <a:lnTo>
                      <a:pt x="631" y="319"/>
                    </a:lnTo>
                    <a:cubicBezTo>
                      <a:pt x="631" y="164"/>
                      <a:pt x="524" y="34"/>
                      <a:pt x="381" y="10"/>
                    </a:cubicBezTo>
                    <a:cubicBezTo>
                      <a:pt x="358" y="4"/>
                      <a:pt x="337" y="1"/>
                      <a:pt x="316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11"/>
              <p:cNvSpPr/>
              <p:nvPr/>
            </p:nvSpPr>
            <p:spPr>
              <a:xfrm>
                <a:off x="2936950" y="3916975"/>
                <a:ext cx="16100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1" extrusionOk="0">
                    <a:moveTo>
                      <a:pt x="251" y="1"/>
                    </a:moveTo>
                    <a:cubicBezTo>
                      <a:pt x="108" y="25"/>
                      <a:pt x="1" y="155"/>
                      <a:pt x="1" y="310"/>
                    </a:cubicBezTo>
                    <a:lnTo>
                      <a:pt x="644" y="310"/>
                    </a:lnTo>
                    <a:cubicBezTo>
                      <a:pt x="644" y="155"/>
                      <a:pt x="537" y="25"/>
                      <a:pt x="38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11"/>
              <p:cNvSpPr/>
              <p:nvPr/>
            </p:nvSpPr>
            <p:spPr>
              <a:xfrm>
                <a:off x="2974175" y="38768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11"/>
              <p:cNvSpPr/>
              <p:nvPr/>
            </p:nvSpPr>
            <p:spPr>
              <a:xfrm>
                <a:off x="2934275" y="38768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11"/>
              <p:cNvSpPr/>
              <p:nvPr/>
            </p:nvSpPr>
            <p:spPr>
              <a:xfrm>
                <a:off x="3017025" y="3844650"/>
                <a:ext cx="161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05" extrusionOk="0">
                    <a:moveTo>
                      <a:pt x="1" y="1"/>
                    </a:moveTo>
                    <a:cubicBezTo>
                      <a:pt x="13" y="203"/>
                      <a:pt x="167" y="304"/>
                      <a:pt x="322" y="304"/>
                    </a:cubicBezTo>
                    <a:cubicBezTo>
                      <a:pt x="477" y="304"/>
                      <a:pt x="632" y="203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11"/>
              <p:cNvSpPr/>
              <p:nvPr/>
            </p:nvSpPr>
            <p:spPr>
              <a:xfrm>
                <a:off x="2976850" y="3844650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12" y="1"/>
                    </a:moveTo>
                    <a:cubicBezTo>
                      <a:pt x="0" y="179"/>
                      <a:pt x="155" y="322"/>
                      <a:pt x="322" y="322"/>
                    </a:cubicBezTo>
                    <a:cubicBezTo>
                      <a:pt x="500" y="322"/>
                      <a:pt x="643" y="179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11"/>
              <p:cNvSpPr/>
              <p:nvPr/>
            </p:nvSpPr>
            <p:spPr>
              <a:xfrm>
                <a:off x="2954225" y="38967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1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11"/>
              <p:cNvSpPr/>
              <p:nvPr/>
            </p:nvSpPr>
            <p:spPr>
              <a:xfrm>
                <a:off x="2994400" y="38967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30" y="0"/>
                    </a:moveTo>
                    <a:cubicBezTo>
                      <a:pt x="144" y="0"/>
                      <a:pt x="1" y="345"/>
                      <a:pt x="203" y="548"/>
                    </a:cubicBezTo>
                    <a:cubicBezTo>
                      <a:pt x="269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3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11"/>
              <p:cNvSpPr/>
              <p:nvPr/>
            </p:nvSpPr>
            <p:spPr>
              <a:xfrm>
                <a:off x="2954300" y="3856850"/>
                <a:ext cx="187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32" extrusionOk="0">
                    <a:moveTo>
                      <a:pt x="412" y="0"/>
                    </a:moveTo>
                    <a:cubicBezTo>
                      <a:pt x="136" y="0"/>
                      <a:pt x="1" y="337"/>
                      <a:pt x="200" y="536"/>
                    </a:cubicBezTo>
                    <a:cubicBezTo>
                      <a:pt x="265" y="602"/>
                      <a:pt x="346" y="631"/>
                      <a:pt x="425" y="631"/>
                    </a:cubicBezTo>
                    <a:cubicBezTo>
                      <a:pt x="590" y="631"/>
                      <a:pt x="748" y="503"/>
                      <a:pt x="748" y="310"/>
                    </a:cubicBezTo>
                    <a:cubicBezTo>
                      <a:pt x="748" y="144"/>
                      <a:pt x="605" y="1"/>
                      <a:pt x="426" y="1"/>
                    </a:cubicBezTo>
                    <a:cubicBezTo>
                      <a:pt x="421" y="0"/>
                      <a:pt x="417" y="0"/>
                      <a:pt x="41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11"/>
              <p:cNvSpPr/>
              <p:nvPr/>
            </p:nvSpPr>
            <p:spPr>
              <a:xfrm>
                <a:off x="2994400" y="3856825"/>
                <a:ext cx="187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3" extrusionOk="0">
                    <a:moveTo>
                      <a:pt x="450" y="1"/>
                    </a:moveTo>
                    <a:cubicBezTo>
                      <a:pt x="443" y="1"/>
                      <a:pt x="436" y="1"/>
                      <a:pt x="430" y="2"/>
                    </a:cubicBezTo>
                    <a:cubicBezTo>
                      <a:pt x="144" y="2"/>
                      <a:pt x="1" y="347"/>
                      <a:pt x="203" y="537"/>
                    </a:cubicBezTo>
                    <a:cubicBezTo>
                      <a:pt x="269" y="603"/>
                      <a:pt x="349" y="632"/>
                      <a:pt x="428" y="632"/>
                    </a:cubicBezTo>
                    <a:cubicBezTo>
                      <a:pt x="593" y="632"/>
                      <a:pt x="751" y="504"/>
                      <a:pt x="751" y="311"/>
                    </a:cubicBezTo>
                    <a:cubicBezTo>
                      <a:pt x="751" y="140"/>
                      <a:pt x="619" y="1"/>
                      <a:pt x="45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11"/>
              <p:cNvSpPr/>
              <p:nvPr/>
            </p:nvSpPr>
            <p:spPr>
              <a:xfrm>
                <a:off x="2976850" y="39967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322" y="1"/>
                    </a:moveTo>
                    <a:cubicBezTo>
                      <a:pt x="155" y="1"/>
                      <a:pt x="0" y="143"/>
                      <a:pt x="12" y="322"/>
                    </a:cubicBezTo>
                    <a:lnTo>
                      <a:pt x="643" y="322"/>
                    </a:lnTo>
                    <a:cubicBezTo>
                      <a:pt x="643" y="143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11"/>
              <p:cNvSpPr/>
              <p:nvPr/>
            </p:nvSpPr>
            <p:spPr>
              <a:xfrm>
                <a:off x="2936950" y="39967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322" y="1"/>
                    </a:moveTo>
                    <a:cubicBezTo>
                      <a:pt x="144" y="1"/>
                      <a:pt x="1" y="143"/>
                      <a:pt x="1" y="322"/>
                    </a:cubicBezTo>
                    <a:lnTo>
                      <a:pt x="644" y="322"/>
                    </a:lnTo>
                    <a:cubicBezTo>
                      <a:pt x="644" y="143"/>
                      <a:pt x="501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11"/>
              <p:cNvSpPr/>
              <p:nvPr/>
            </p:nvSpPr>
            <p:spPr>
              <a:xfrm>
                <a:off x="2974175" y="39568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11"/>
              <p:cNvSpPr/>
              <p:nvPr/>
            </p:nvSpPr>
            <p:spPr>
              <a:xfrm>
                <a:off x="2934275" y="39568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4" y="0"/>
                      <a:pt x="1" y="345"/>
                      <a:pt x="203" y="548"/>
                    </a:cubicBezTo>
                    <a:cubicBezTo>
                      <a:pt x="269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11"/>
              <p:cNvSpPr/>
              <p:nvPr/>
            </p:nvSpPr>
            <p:spPr>
              <a:xfrm>
                <a:off x="3017025" y="3924725"/>
                <a:ext cx="16100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04" extrusionOk="0">
                    <a:moveTo>
                      <a:pt x="1" y="0"/>
                    </a:moveTo>
                    <a:cubicBezTo>
                      <a:pt x="13" y="203"/>
                      <a:pt x="167" y="304"/>
                      <a:pt x="322" y="304"/>
                    </a:cubicBezTo>
                    <a:cubicBezTo>
                      <a:pt x="477" y="304"/>
                      <a:pt x="632" y="203"/>
                      <a:pt x="64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11"/>
              <p:cNvSpPr/>
              <p:nvPr/>
            </p:nvSpPr>
            <p:spPr>
              <a:xfrm>
                <a:off x="2977150" y="3924725"/>
                <a:ext cx="158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22" extrusionOk="0">
                    <a:moveTo>
                      <a:pt x="0" y="0"/>
                    </a:moveTo>
                    <a:cubicBezTo>
                      <a:pt x="0" y="179"/>
                      <a:pt x="143" y="322"/>
                      <a:pt x="310" y="322"/>
                    </a:cubicBezTo>
                    <a:cubicBezTo>
                      <a:pt x="488" y="322"/>
                      <a:pt x="631" y="179"/>
                      <a:pt x="63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11"/>
              <p:cNvSpPr/>
              <p:nvPr/>
            </p:nvSpPr>
            <p:spPr>
              <a:xfrm>
                <a:off x="2954225" y="39768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1" y="346"/>
                      <a:pt x="203" y="549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11"/>
              <p:cNvSpPr/>
              <p:nvPr/>
            </p:nvSpPr>
            <p:spPr>
              <a:xfrm>
                <a:off x="2994400" y="39768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30" y="1"/>
                    </a:moveTo>
                    <a:cubicBezTo>
                      <a:pt x="144" y="1"/>
                      <a:pt x="1" y="346"/>
                      <a:pt x="203" y="549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3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11"/>
              <p:cNvSpPr/>
              <p:nvPr/>
            </p:nvSpPr>
            <p:spPr>
              <a:xfrm>
                <a:off x="2954300" y="3936925"/>
                <a:ext cx="187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32" extrusionOk="0">
                    <a:moveTo>
                      <a:pt x="412" y="0"/>
                    </a:moveTo>
                    <a:cubicBezTo>
                      <a:pt x="136" y="0"/>
                      <a:pt x="1" y="337"/>
                      <a:pt x="200" y="536"/>
                    </a:cubicBezTo>
                    <a:cubicBezTo>
                      <a:pt x="265" y="602"/>
                      <a:pt x="346" y="631"/>
                      <a:pt x="425" y="631"/>
                    </a:cubicBezTo>
                    <a:cubicBezTo>
                      <a:pt x="590" y="631"/>
                      <a:pt x="748" y="503"/>
                      <a:pt x="748" y="310"/>
                    </a:cubicBezTo>
                    <a:cubicBezTo>
                      <a:pt x="748" y="143"/>
                      <a:pt x="605" y="0"/>
                      <a:pt x="426" y="0"/>
                    </a:cubicBezTo>
                    <a:cubicBezTo>
                      <a:pt x="421" y="0"/>
                      <a:pt x="417" y="0"/>
                      <a:pt x="41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11"/>
              <p:cNvSpPr/>
              <p:nvPr/>
            </p:nvSpPr>
            <p:spPr>
              <a:xfrm>
                <a:off x="2994400" y="3936900"/>
                <a:ext cx="187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3" extrusionOk="0">
                    <a:moveTo>
                      <a:pt x="450" y="1"/>
                    </a:moveTo>
                    <a:cubicBezTo>
                      <a:pt x="443" y="1"/>
                      <a:pt x="436" y="1"/>
                      <a:pt x="430" y="1"/>
                    </a:cubicBezTo>
                    <a:cubicBezTo>
                      <a:pt x="144" y="1"/>
                      <a:pt x="1" y="347"/>
                      <a:pt x="203" y="537"/>
                    </a:cubicBezTo>
                    <a:cubicBezTo>
                      <a:pt x="269" y="603"/>
                      <a:pt x="349" y="632"/>
                      <a:pt x="428" y="632"/>
                    </a:cubicBezTo>
                    <a:cubicBezTo>
                      <a:pt x="593" y="632"/>
                      <a:pt x="751" y="504"/>
                      <a:pt x="751" y="311"/>
                    </a:cubicBezTo>
                    <a:cubicBezTo>
                      <a:pt x="751" y="139"/>
                      <a:pt x="619" y="1"/>
                      <a:pt x="45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11"/>
              <p:cNvSpPr/>
              <p:nvPr/>
            </p:nvSpPr>
            <p:spPr>
              <a:xfrm>
                <a:off x="2977150" y="4076900"/>
                <a:ext cx="1580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19" extrusionOk="0">
                    <a:moveTo>
                      <a:pt x="316" y="0"/>
                    </a:moveTo>
                    <a:cubicBezTo>
                      <a:pt x="295" y="0"/>
                      <a:pt x="274" y="3"/>
                      <a:pt x="250" y="9"/>
                    </a:cubicBezTo>
                    <a:cubicBezTo>
                      <a:pt x="96" y="33"/>
                      <a:pt x="0" y="164"/>
                      <a:pt x="0" y="319"/>
                    </a:cubicBezTo>
                    <a:lnTo>
                      <a:pt x="631" y="319"/>
                    </a:lnTo>
                    <a:cubicBezTo>
                      <a:pt x="631" y="164"/>
                      <a:pt x="524" y="33"/>
                      <a:pt x="381" y="9"/>
                    </a:cubicBezTo>
                    <a:cubicBezTo>
                      <a:pt x="358" y="3"/>
                      <a:pt x="337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11"/>
              <p:cNvSpPr/>
              <p:nvPr/>
            </p:nvSpPr>
            <p:spPr>
              <a:xfrm>
                <a:off x="2936950" y="4077125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251" y="0"/>
                    </a:moveTo>
                    <a:cubicBezTo>
                      <a:pt x="108" y="24"/>
                      <a:pt x="1" y="155"/>
                      <a:pt x="1" y="310"/>
                    </a:cubicBezTo>
                    <a:lnTo>
                      <a:pt x="644" y="310"/>
                    </a:lnTo>
                    <a:cubicBezTo>
                      <a:pt x="644" y="155"/>
                      <a:pt x="537" y="24"/>
                      <a:pt x="38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11"/>
              <p:cNvSpPr/>
              <p:nvPr/>
            </p:nvSpPr>
            <p:spPr>
              <a:xfrm>
                <a:off x="2974175" y="40369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6"/>
                      <a:pt x="750" y="322"/>
                    </a:cubicBezTo>
                    <a:cubicBezTo>
                      <a:pt x="750" y="144"/>
                      <a:pt x="607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11"/>
              <p:cNvSpPr/>
              <p:nvPr/>
            </p:nvSpPr>
            <p:spPr>
              <a:xfrm>
                <a:off x="2934275" y="40369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4" y="1"/>
                      <a:pt x="1" y="346"/>
                      <a:pt x="203" y="549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11"/>
              <p:cNvSpPr/>
              <p:nvPr/>
            </p:nvSpPr>
            <p:spPr>
              <a:xfrm>
                <a:off x="3017025" y="4004800"/>
                <a:ext cx="16100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04" extrusionOk="0">
                    <a:moveTo>
                      <a:pt x="1" y="0"/>
                    </a:moveTo>
                    <a:cubicBezTo>
                      <a:pt x="13" y="202"/>
                      <a:pt x="167" y="304"/>
                      <a:pt x="322" y="304"/>
                    </a:cubicBezTo>
                    <a:cubicBezTo>
                      <a:pt x="477" y="304"/>
                      <a:pt x="632" y="202"/>
                      <a:pt x="64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11"/>
              <p:cNvSpPr/>
              <p:nvPr/>
            </p:nvSpPr>
            <p:spPr>
              <a:xfrm>
                <a:off x="2977150" y="4005075"/>
                <a:ext cx="158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23" extrusionOk="0">
                    <a:moveTo>
                      <a:pt x="0" y="1"/>
                    </a:moveTo>
                    <a:cubicBezTo>
                      <a:pt x="0" y="168"/>
                      <a:pt x="143" y="322"/>
                      <a:pt x="310" y="322"/>
                    </a:cubicBezTo>
                    <a:cubicBezTo>
                      <a:pt x="488" y="322"/>
                      <a:pt x="631" y="168"/>
                      <a:pt x="63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11"/>
              <p:cNvSpPr/>
              <p:nvPr/>
            </p:nvSpPr>
            <p:spPr>
              <a:xfrm>
                <a:off x="2954225" y="40568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1" y="334"/>
                      <a:pt x="191" y="548"/>
                    </a:cubicBezTo>
                    <a:cubicBezTo>
                      <a:pt x="257" y="614"/>
                      <a:pt x="338" y="644"/>
                      <a:pt x="418" y="644"/>
                    </a:cubicBezTo>
                    <a:cubicBezTo>
                      <a:pt x="583" y="644"/>
                      <a:pt x="743" y="519"/>
                      <a:pt x="751" y="334"/>
                    </a:cubicBezTo>
                    <a:cubicBezTo>
                      <a:pt x="751" y="155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11"/>
              <p:cNvSpPr/>
              <p:nvPr/>
            </p:nvSpPr>
            <p:spPr>
              <a:xfrm>
                <a:off x="2994400" y="40568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30" y="1"/>
                    </a:moveTo>
                    <a:cubicBezTo>
                      <a:pt x="144" y="1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4"/>
                      <a:pt x="608" y="1"/>
                      <a:pt x="43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11"/>
              <p:cNvSpPr/>
              <p:nvPr/>
            </p:nvSpPr>
            <p:spPr>
              <a:xfrm>
                <a:off x="2954025" y="4016675"/>
                <a:ext cx="18975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47" extrusionOk="0">
                    <a:moveTo>
                      <a:pt x="423" y="1"/>
                    </a:moveTo>
                    <a:cubicBezTo>
                      <a:pt x="146" y="1"/>
                      <a:pt x="0" y="338"/>
                      <a:pt x="199" y="549"/>
                    </a:cubicBezTo>
                    <a:cubicBezTo>
                      <a:pt x="267" y="616"/>
                      <a:pt x="350" y="647"/>
                      <a:pt x="431" y="647"/>
                    </a:cubicBezTo>
                    <a:cubicBezTo>
                      <a:pt x="595" y="647"/>
                      <a:pt x="751" y="525"/>
                      <a:pt x="759" y="335"/>
                    </a:cubicBezTo>
                    <a:cubicBezTo>
                      <a:pt x="759" y="156"/>
                      <a:pt x="616" y="1"/>
                      <a:pt x="437" y="1"/>
                    </a:cubicBezTo>
                    <a:cubicBezTo>
                      <a:pt x="432" y="1"/>
                      <a:pt x="428" y="1"/>
                      <a:pt x="42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11"/>
              <p:cNvSpPr/>
              <p:nvPr/>
            </p:nvSpPr>
            <p:spPr>
              <a:xfrm>
                <a:off x="2994400" y="40167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30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3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11"/>
              <p:cNvSpPr/>
              <p:nvPr/>
            </p:nvSpPr>
            <p:spPr>
              <a:xfrm>
                <a:off x="2977150" y="4156975"/>
                <a:ext cx="1580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19" extrusionOk="0">
                    <a:moveTo>
                      <a:pt x="316" y="0"/>
                    </a:moveTo>
                    <a:cubicBezTo>
                      <a:pt x="295" y="0"/>
                      <a:pt x="274" y="3"/>
                      <a:pt x="250" y="9"/>
                    </a:cubicBezTo>
                    <a:cubicBezTo>
                      <a:pt x="96" y="45"/>
                      <a:pt x="0" y="176"/>
                      <a:pt x="0" y="319"/>
                    </a:cubicBezTo>
                    <a:lnTo>
                      <a:pt x="631" y="319"/>
                    </a:lnTo>
                    <a:cubicBezTo>
                      <a:pt x="631" y="176"/>
                      <a:pt x="524" y="45"/>
                      <a:pt x="381" y="9"/>
                    </a:cubicBezTo>
                    <a:cubicBezTo>
                      <a:pt x="358" y="3"/>
                      <a:pt x="337" y="0"/>
                      <a:pt x="316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11"/>
              <p:cNvSpPr/>
              <p:nvPr/>
            </p:nvSpPr>
            <p:spPr>
              <a:xfrm>
                <a:off x="2936950" y="4157200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251" y="0"/>
                    </a:moveTo>
                    <a:cubicBezTo>
                      <a:pt x="108" y="36"/>
                      <a:pt x="1" y="167"/>
                      <a:pt x="1" y="310"/>
                    </a:cubicBezTo>
                    <a:lnTo>
                      <a:pt x="644" y="310"/>
                    </a:lnTo>
                    <a:cubicBezTo>
                      <a:pt x="644" y="167"/>
                      <a:pt x="537" y="36"/>
                      <a:pt x="38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11"/>
              <p:cNvSpPr/>
              <p:nvPr/>
            </p:nvSpPr>
            <p:spPr>
              <a:xfrm>
                <a:off x="2974250" y="4117300"/>
                <a:ext cx="187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44" extrusionOk="0">
                    <a:moveTo>
                      <a:pt x="412" y="0"/>
                    </a:moveTo>
                    <a:cubicBezTo>
                      <a:pt x="135" y="0"/>
                      <a:pt x="1" y="338"/>
                      <a:pt x="200" y="548"/>
                    </a:cubicBezTo>
                    <a:cubicBezTo>
                      <a:pt x="265" y="614"/>
                      <a:pt x="346" y="643"/>
                      <a:pt x="425" y="643"/>
                    </a:cubicBezTo>
                    <a:cubicBezTo>
                      <a:pt x="589" y="643"/>
                      <a:pt x="747" y="515"/>
                      <a:pt x="747" y="322"/>
                    </a:cubicBezTo>
                    <a:cubicBezTo>
                      <a:pt x="747" y="143"/>
                      <a:pt x="604" y="1"/>
                      <a:pt x="426" y="1"/>
                    </a:cubicBezTo>
                    <a:cubicBezTo>
                      <a:pt x="421" y="0"/>
                      <a:pt x="416" y="0"/>
                      <a:pt x="41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11"/>
              <p:cNvSpPr/>
              <p:nvPr/>
            </p:nvSpPr>
            <p:spPr>
              <a:xfrm>
                <a:off x="2934375" y="4117300"/>
                <a:ext cx="186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644" extrusionOk="0">
                    <a:moveTo>
                      <a:pt x="411" y="0"/>
                    </a:moveTo>
                    <a:cubicBezTo>
                      <a:pt x="135" y="0"/>
                      <a:pt x="0" y="338"/>
                      <a:pt x="199" y="548"/>
                    </a:cubicBezTo>
                    <a:cubicBezTo>
                      <a:pt x="265" y="614"/>
                      <a:pt x="345" y="643"/>
                      <a:pt x="424" y="643"/>
                    </a:cubicBezTo>
                    <a:cubicBezTo>
                      <a:pt x="589" y="643"/>
                      <a:pt x="747" y="515"/>
                      <a:pt x="747" y="322"/>
                    </a:cubicBezTo>
                    <a:cubicBezTo>
                      <a:pt x="747" y="143"/>
                      <a:pt x="604" y="1"/>
                      <a:pt x="425" y="1"/>
                    </a:cubicBezTo>
                    <a:cubicBezTo>
                      <a:pt x="421" y="0"/>
                      <a:pt x="416" y="0"/>
                      <a:pt x="41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11"/>
              <p:cNvSpPr/>
              <p:nvPr/>
            </p:nvSpPr>
            <p:spPr>
              <a:xfrm>
                <a:off x="3016575" y="4084850"/>
                <a:ext cx="1685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674" h="350" extrusionOk="0">
                    <a:moveTo>
                      <a:pt x="19" y="1"/>
                    </a:moveTo>
                    <a:cubicBezTo>
                      <a:pt x="1" y="233"/>
                      <a:pt x="168" y="349"/>
                      <a:pt x="336" y="349"/>
                    </a:cubicBezTo>
                    <a:cubicBezTo>
                      <a:pt x="504" y="349"/>
                      <a:pt x="674" y="233"/>
                      <a:pt x="66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11"/>
              <p:cNvSpPr/>
              <p:nvPr/>
            </p:nvSpPr>
            <p:spPr>
              <a:xfrm>
                <a:off x="2976850" y="40848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12" y="1"/>
                    </a:moveTo>
                    <a:cubicBezTo>
                      <a:pt x="0" y="179"/>
                      <a:pt x="155" y="322"/>
                      <a:pt x="322" y="322"/>
                    </a:cubicBezTo>
                    <a:cubicBezTo>
                      <a:pt x="500" y="322"/>
                      <a:pt x="643" y="179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11"/>
              <p:cNvSpPr/>
              <p:nvPr/>
            </p:nvSpPr>
            <p:spPr>
              <a:xfrm>
                <a:off x="2954225" y="41369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1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11"/>
              <p:cNvSpPr/>
              <p:nvPr/>
            </p:nvSpPr>
            <p:spPr>
              <a:xfrm>
                <a:off x="2994400" y="41369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30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3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11"/>
              <p:cNvSpPr/>
              <p:nvPr/>
            </p:nvSpPr>
            <p:spPr>
              <a:xfrm>
                <a:off x="2954225" y="409705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1" y="346"/>
                      <a:pt x="203" y="549"/>
                    </a:cubicBezTo>
                    <a:cubicBezTo>
                      <a:pt x="268" y="614"/>
                      <a:pt x="349" y="644"/>
                      <a:pt x="428" y="644"/>
                    </a:cubicBezTo>
                    <a:cubicBezTo>
                      <a:pt x="593" y="644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11"/>
              <p:cNvSpPr/>
              <p:nvPr/>
            </p:nvSpPr>
            <p:spPr>
              <a:xfrm>
                <a:off x="2994400" y="409705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30" y="1"/>
                    </a:moveTo>
                    <a:cubicBezTo>
                      <a:pt x="144" y="1"/>
                      <a:pt x="1" y="346"/>
                      <a:pt x="203" y="549"/>
                    </a:cubicBezTo>
                    <a:cubicBezTo>
                      <a:pt x="269" y="614"/>
                      <a:pt x="349" y="644"/>
                      <a:pt x="428" y="644"/>
                    </a:cubicBezTo>
                    <a:cubicBezTo>
                      <a:pt x="593" y="644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3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11"/>
              <p:cNvSpPr/>
              <p:nvPr/>
            </p:nvSpPr>
            <p:spPr>
              <a:xfrm>
                <a:off x="2977150" y="4237250"/>
                <a:ext cx="158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23" extrusionOk="0">
                    <a:moveTo>
                      <a:pt x="310" y="1"/>
                    </a:moveTo>
                    <a:cubicBezTo>
                      <a:pt x="143" y="1"/>
                      <a:pt x="0" y="144"/>
                      <a:pt x="0" y="322"/>
                    </a:cubicBezTo>
                    <a:lnTo>
                      <a:pt x="631" y="322"/>
                    </a:lnTo>
                    <a:cubicBezTo>
                      <a:pt x="631" y="144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11"/>
              <p:cNvSpPr/>
              <p:nvPr/>
            </p:nvSpPr>
            <p:spPr>
              <a:xfrm>
                <a:off x="2936950" y="42372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lnTo>
                      <a:pt x="644" y="322"/>
                    </a:lnTo>
                    <a:cubicBezTo>
                      <a:pt x="644" y="144"/>
                      <a:pt x="501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11"/>
              <p:cNvSpPr/>
              <p:nvPr/>
            </p:nvSpPr>
            <p:spPr>
              <a:xfrm>
                <a:off x="2974175" y="41970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11"/>
              <p:cNvSpPr/>
              <p:nvPr/>
            </p:nvSpPr>
            <p:spPr>
              <a:xfrm>
                <a:off x="2934275" y="41970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11"/>
              <p:cNvSpPr/>
              <p:nvPr/>
            </p:nvSpPr>
            <p:spPr>
              <a:xfrm>
                <a:off x="3017025" y="4164925"/>
                <a:ext cx="161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05" extrusionOk="0">
                    <a:moveTo>
                      <a:pt x="1" y="1"/>
                    </a:moveTo>
                    <a:cubicBezTo>
                      <a:pt x="13" y="203"/>
                      <a:pt x="167" y="304"/>
                      <a:pt x="322" y="304"/>
                    </a:cubicBezTo>
                    <a:cubicBezTo>
                      <a:pt x="477" y="304"/>
                      <a:pt x="632" y="203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11"/>
              <p:cNvSpPr/>
              <p:nvPr/>
            </p:nvSpPr>
            <p:spPr>
              <a:xfrm>
                <a:off x="2977150" y="4164925"/>
                <a:ext cx="158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23" extrusionOk="0">
                    <a:moveTo>
                      <a:pt x="0" y="1"/>
                    </a:moveTo>
                    <a:cubicBezTo>
                      <a:pt x="0" y="179"/>
                      <a:pt x="143" y="322"/>
                      <a:pt x="310" y="322"/>
                    </a:cubicBezTo>
                    <a:cubicBezTo>
                      <a:pt x="488" y="322"/>
                      <a:pt x="631" y="179"/>
                      <a:pt x="63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11"/>
              <p:cNvSpPr/>
              <p:nvPr/>
            </p:nvSpPr>
            <p:spPr>
              <a:xfrm>
                <a:off x="2953925" y="4217025"/>
                <a:ext cx="190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3" extrusionOk="0">
                    <a:moveTo>
                      <a:pt x="441" y="0"/>
                    </a:moveTo>
                    <a:cubicBezTo>
                      <a:pt x="155" y="0"/>
                      <a:pt x="1" y="345"/>
                      <a:pt x="203" y="548"/>
                    </a:cubicBezTo>
                    <a:cubicBezTo>
                      <a:pt x="269" y="613"/>
                      <a:pt x="350" y="643"/>
                      <a:pt x="431" y="643"/>
                    </a:cubicBezTo>
                    <a:cubicBezTo>
                      <a:pt x="599" y="643"/>
                      <a:pt x="763" y="515"/>
                      <a:pt x="763" y="322"/>
                    </a:cubicBezTo>
                    <a:cubicBezTo>
                      <a:pt x="751" y="143"/>
                      <a:pt x="620" y="12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11"/>
              <p:cNvSpPr/>
              <p:nvPr/>
            </p:nvSpPr>
            <p:spPr>
              <a:xfrm>
                <a:off x="2994400" y="421702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30" y="0"/>
                    </a:moveTo>
                    <a:cubicBezTo>
                      <a:pt x="144" y="0"/>
                      <a:pt x="1" y="345"/>
                      <a:pt x="203" y="548"/>
                    </a:cubicBezTo>
                    <a:cubicBezTo>
                      <a:pt x="269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3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11"/>
              <p:cNvSpPr/>
              <p:nvPr/>
            </p:nvSpPr>
            <p:spPr>
              <a:xfrm>
                <a:off x="2954225" y="41771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1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11"/>
              <p:cNvSpPr/>
              <p:nvPr/>
            </p:nvSpPr>
            <p:spPr>
              <a:xfrm>
                <a:off x="2994400" y="41771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30" y="1"/>
                    </a:moveTo>
                    <a:cubicBezTo>
                      <a:pt x="144" y="1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4"/>
                      <a:pt x="608" y="1"/>
                      <a:pt x="43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11"/>
              <p:cNvSpPr/>
              <p:nvPr/>
            </p:nvSpPr>
            <p:spPr>
              <a:xfrm>
                <a:off x="2974175" y="42771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11"/>
              <p:cNvSpPr/>
              <p:nvPr/>
            </p:nvSpPr>
            <p:spPr>
              <a:xfrm>
                <a:off x="2937250" y="4276850"/>
                <a:ext cx="1760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53" extrusionOk="0">
                    <a:moveTo>
                      <a:pt x="310" y="0"/>
                    </a:moveTo>
                    <a:lnTo>
                      <a:pt x="310" y="12"/>
                    </a:lnTo>
                    <a:cubicBezTo>
                      <a:pt x="168" y="12"/>
                      <a:pt x="37" y="107"/>
                      <a:pt x="1" y="250"/>
                    </a:cubicBezTo>
                    <a:cubicBezTo>
                      <a:pt x="96" y="286"/>
                      <a:pt x="203" y="322"/>
                      <a:pt x="310" y="358"/>
                    </a:cubicBezTo>
                    <a:lnTo>
                      <a:pt x="608" y="453"/>
                    </a:lnTo>
                    <a:cubicBezTo>
                      <a:pt x="703" y="238"/>
                      <a:pt x="537" y="0"/>
                      <a:pt x="31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11"/>
              <p:cNvSpPr/>
              <p:nvPr/>
            </p:nvSpPr>
            <p:spPr>
              <a:xfrm>
                <a:off x="3017025" y="4245300"/>
                <a:ext cx="16100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95" extrusionOk="0">
                    <a:moveTo>
                      <a:pt x="1" y="0"/>
                    </a:moveTo>
                    <a:cubicBezTo>
                      <a:pt x="13" y="197"/>
                      <a:pt x="167" y="295"/>
                      <a:pt x="322" y="295"/>
                    </a:cubicBezTo>
                    <a:cubicBezTo>
                      <a:pt x="477" y="295"/>
                      <a:pt x="632" y="197"/>
                      <a:pt x="64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11"/>
              <p:cNvSpPr/>
              <p:nvPr/>
            </p:nvSpPr>
            <p:spPr>
              <a:xfrm>
                <a:off x="2977150" y="4245300"/>
                <a:ext cx="158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10" extrusionOk="0">
                    <a:moveTo>
                      <a:pt x="0" y="0"/>
                    </a:moveTo>
                    <a:cubicBezTo>
                      <a:pt x="0" y="167"/>
                      <a:pt x="143" y="310"/>
                      <a:pt x="310" y="310"/>
                    </a:cubicBezTo>
                    <a:cubicBezTo>
                      <a:pt x="488" y="310"/>
                      <a:pt x="631" y="167"/>
                      <a:pt x="63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11"/>
              <p:cNvSpPr/>
              <p:nvPr/>
            </p:nvSpPr>
            <p:spPr>
              <a:xfrm>
                <a:off x="3000375" y="4297075"/>
                <a:ext cx="10725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21" extrusionOk="0">
                    <a:moveTo>
                      <a:pt x="191" y="1"/>
                    </a:moveTo>
                    <a:cubicBezTo>
                      <a:pt x="119" y="1"/>
                      <a:pt x="60" y="25"/>
                      <a:pt x="0" y="60"/>
                    </a:cubicBezTo>
                    <a:cubicBezTo>
                      <a:pt x="155" y="84"/>
                      <a:pt x="286" y="108"/>
                      <a:pt x="429" y="120"/>
                    </a:cubicBezTo>
                    <a:cubicBezTo>
                      <a:pt x="369" y="49"/>
                      <a:pt x="274" y="1"/>
                      <a:pt x="19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11"/>
              <p:cNvSpPr/>
              <p:nvPr/>
            </p:nvSpPr>
            <p:spPr>
              <a:xfrm>
                <a:off x="2954225" y="42572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1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11"/>
              <p:cNvSpPr/>
              <p:nvPr/>
            </p:nvSpPr>
            <p:spPr>
              <a:xfrm>
                <a:off x="2994400" y="42572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30" y="1"/>
                    </a:moveTo>
                    <a:cubicBezTo>
                      <a:pt x="144" y="1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1"/>
                      <a:pt x="43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11"/>
              <p:cNvSpPr/>
              <p:nvPr/>
            </p:nvSpPr>
            <p:spPr>
              <a:xfrm>
                <a:off x="2896775" y="3756550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2"/>
                    </a:cubicBezTo>
                    <a:lnTo>
                      <a:pt x="644" y="322"/>
                    </a:lnTo>
                    <a:cubicBezTo>
                      <a:pt x="644" y="143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11"/>
              <p:cNvSpPr/>
              <p:nvPr/>
            </p:nvSpPr>
            <p:spPr>
              <a:xfrm>
                <a:off x="2856900" y="3756550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lnTo>
                      <a:pt x="643" y="322"/>
                    </a:ln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11"/>
              <p:cNvSpPr/>
              <p:nvPr/>
            </p:nvSpPr>
            <p:spPr>
              <a:xfrm>
                <a:off x="2894100" y="3716650"/>
                <a:ext cx="187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2" extrusionOk="0">
                    <a:moveTo>
                      <a:pt x="450" y="0"/>
                    </a:moveTo>
                    <a:cubicBezTo>
                      <a:pt x="443" y="0"/>
                      <a:pt x="436" y="0"/>
                      <a:pt x="429" y="1"/>
                    </a:cubicBezTo>
                    <a:cubicBezTo>
                      <a:pt x="143" y="1"/>
                      <a:pt x="0" y="346"/>
                      <a:pt x="203" y="537"/>
                    </a:cubicBezTo>
                    <a:cubicBezTo>
                      <a:pt x="268" y="602"/>
                      <a:pt x="349" y="631"/>
                      <a:pt x="428" y="631"/>
                    </a:cubicBezTo>
                    <a:cubicBezTo>
                      <a:pt x="593" y="631"/>
                      <a:pt x="751" y="504"/>
                      <a:pt x="751" y="310"/>
                    </a:cubicBezTo>
                    <a:cubicBezTo>
                      <a:pt x="751" y="139"/>
                      <a:pt x="619" y="0"/>
                      <a:pt x="45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11"/>
              <p:cNvSpPr/>
              <p:nvPr/>
            </p:nvSpPr>
            <p:spPr>
              <a:xfrm>
                <a:off x="2874150" y="37366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4" y="1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11"/>
              <p:cNvSpPr/>
              <p:nvPr/>
            </p:nvSpPr>
            <p:spPr>
              <a:xfrm>
                <a:off x="2914350" y="37366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38" y="143"/>
                      <a:pt x="595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11"/>
              <p:cNvSpPr/>
              <p:nvPr/>
            </p:nvSpPr>
            <p:spPr>
              <a:xfrm>
                <a:off x="2917900" y="3702375"/>
                <a:ext cx="152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406" extrusionOk="0">
                    <a:moveTo>
                      <a:pt x="584" y="0"/>
                    </a:moveTo>
                    <a:cubicBezTo>
                      <a:pt x="394" y="72"/>
                      <a:pt x="191" y="155"/>
                      <a:pt x="1" y="238"/>
                    </a:cubicBezTo>
                    <a:cubicBezTo>
                      <a:pt x="61" y="346"/>
                      <a:pt x="168" y="405"/>
                      <a:pt x="287" y="405"/>
                    </a:cubicBezTo>
                    <a:cubicBezTo>
                      <a:pt x="453" y="405"/>
                      <a:pt x="596" y="262"/>
                      <a:pt x="608" y="84"/>
                    </a:cubicBezTo>
                    <a:cubicBezTo>
                      <a:pt x="596" y="60"/>
                      <a:pt x="596" y="24"/>
                      <a:pt x="58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11"/>
              <p:cNvSpPr/>
              <p:nvPr/>
            </p:nvSpPr>
            <p:spPr>
              <a:xfrm>
                <a:off x="2896775" y="3836625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2"/>
                    </a:cubicBezTo>
                    <a:lnTo>
                      <a:pt x="644" y="322"/>
                    </a:lnTo>
                    <a:cubicBezTo>
                      <a:pt x="644" y="143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11"/>
              <p:cNvSpPr/>
              <p:nvPr/>
            </p:nvSpPr>
            <p:spPr>
              <a:xfrm>
                <a:off x="2856900" y="3836625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lnTo>
                      <a:pt x="643" y="322"/>
                    </a:ln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11"/>
              <p:cNvSpPr/>
              <p:nvPr/>
            </p:nvSpPr>
            <p:spPr>
              <a:xfrm>
                <a:off x="2894175" y="3796725"/>
                <a:ext cx="187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44" extrusionOk="0">
                    <a:moveTo>
                      <a:pt x="412" y="0"/>
                    </a:moveTo>
                    <a:cubicBezTo>
                      <a:pt x="136" y="0"/>
                      <a:pt x="1" y="349"/>
                      <a:pt x="200" y="548"/>
                    </a:cubicBezTo>
                    <a:cubicBezTo>
                      <a:pt x="265" y="614"/>
                      <a:pt x="346" y="643"/>
                      <a:pt x="425" y="643"/>
                    </a:cubicBezTo>
                    <a:cubicBezTo>
                      <a:pt x="590" y="643"/>
                      <a:pt x="748" y="515"/>
                      <a:pt x="748" y="322"/>
                    </a:cubicBezTo>
                    <a:cubicBezTo>
                      <a:pt x="748" y="143"/>
                      <a:pt x="605" y="1"/>
                      <a:pt x="426" y="1"/>
                    </a:cubicBezTo>
                    <a:cubicBezTo>
                      <a:pt x="421" y="0"/>
                      <a:pt x="417" y="0"/>
                      <a:pt x="41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11"/>
              <p:cNvSpPr/>
              <p:nvPr/>
            </p:nvSpPr>
            <p:spPr>
              <a:xfrm>
                <a:off x="2854300" y="3796725"/>
                <a:ext cx="187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44" extrusionOk="0">
                    <a:moveTo>
                      <a:pt x="411" y="0"/>
                    </a:moveTo>
                    <a:cubicBezTo>
                      <a:pt x="135" y="0"/>
                      <a:pt x="0" y="338"/>
                      <a:pt x="199" y="548"/>
                    </a:cubicBezTo>
                    <a:cubicBezTo>
                      <a:pt x="265" y="614"/>
                      <a:pt x="346" y="643"/>
                      <a:pt x="424" y="643"/>
                    </a:cubicBezTo>
                    <a:cubicBezTo>
                      <a:pt x="589" y="643"/>
                      <a:pt x="747" y="515"/>
                      <a:pt x="747" y="322"/>
                    </a:cubicBezTo>
                    <a:cubicBezTo>
                      <a:pt x="747" y="143"/>
                      <a:pt x="604" y="1"/>
                      <a:pt x="426" y="1"/>
                    </a:cubicBezTo>
                    <a:cubicBezTo>
                      <a:pt x="421" y="0"/>
                      <a:pt x="416" y="0"/>
                      <a:pt x="41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11"/>
              <p:cNvSpPr/>
              <p:nvPr/>
            </p:nvSpPr>
            <p:spPr>
              <a:xfrm>
                <a:off x="2936950" y="3764575"/>
                <a:ext cx="1610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96" extrusionOk="0">
                    <a:moveTo>
                      <a:pt x="1" y="1"/>
                    </a:moveTo>
                    <a:cubicBezTo>
                      <a:pt x="13" y="197"/>
                      <a:pt x="165" y="295"/>
                      <a:pt x="318" y="295"/>
                    </a:cubicBezTo>
                    <a:cubicBezTo>
                      <a:pt x="471" y="295"/>
                      <a:pt x="626" y="197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11"/>
              <p:cNvSpPr/>
              <p:nvPr/>
            </p:nvSpPr>
            <p:spPr>
              <a:xfrm>
                <a:off x="2896775" y="3764575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1" y="1"/>
                    </a:moveTo>
                    <a:cubicBezTo>
                      <a:pt x="1" y="179"/>
                      <a:pt x="144" y="322"/>
                      <a:pt x="322" y="322"/>
                    </a:cubicBezTo>
                    <a:cubicBezTo>
                      <a:pt x="501" y="322"/>
                      <a:pt x="644" y="179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11"/>
              <p:cNvSpPr/>
              <p:nvPr/>
            </p:nvSpPr>
            <p:spPr>
              <a:xfrm>
                <a:off x="2874150" y="38166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11"/>
              <p:cNvSpPr/>
              <p:nvPr/>
            </p:nvSpPr>
            <p:spPr>
              <a:xfrm>
                <a:off x="2914050" y="3816675"/>
                <a:ext cx="190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3" extrusionOk="0">
                    <a:moveTo>
                      <a:pt x="441" y="0"/>
                    </a:moveTo>
                    <a:cubicBezTo>
                      <a:pt x="155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4" y="643"/>
                      <a:pt x="754" y="515"/>
                      <a:pt x="762" y="322"/>
                    </a:cubicBezTo>
                    <a:cubicBezTo>
                      <a:pt x="762" y="143"/>
                      <a:pt x="607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11"/>
              <p:cNvSpPr/>
              <p:nvPr/>
            </p:nvSpPr>
            <p:spPr>
              <a:xfrm>
                <a:off x="2874150" y="37764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4" y="1"/>
                      <a:pt x="1" y="346"/>
                      <a:pt x="203" y="549"/>
                    </a:cubicBezTo>
                    <a:cubicBezTo>
                      <a:pt x="269" y="614"/>
                      <a:pt x="349" y="644"/>
                      <a:pt x="428" y="644"/>
                    </a:cubicBezTo>
                    <a:cubicBezTo>
                      <a:pt x="593" y="644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11"/>
              <p:cNvSpPr/>
              <p:nvPr/>
            </p:nvSpPr>
            <p:spPr>
              <a:xfrm>
                <a:off x="2914050" y="3776475"/>
                <a:ext cx="190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4" extrusionOk="0">
                    <a:moveTo>
                      <a:pt x="441" y="1"/>
                    </a:moveTo>
                    <a:cubicBezTo>
                      <a:pt x="155" y="1"/>
                      <a:pt x="0" y="346"/>
                      <a:pt x="203" y="549"/>
                    </a:cubicBezTo>
                    <a:cubicBezTo>
                      <a:pt x="268" y="614"/>
                      <a:pt x="350" y="644"/>
                      <a:pt x="431" y="644"/>
                    </a:cubicBezTo>
                    <a:cubicBezTo>
                      <a:pt x="599" y="644"/>
                      <a:pt x="762" y="516"/>
                      <a:pt x="762" y="322"/>
                    </a:cubicBezTo>
                    <a:cubicBezTo>
                      <a:pt x="750" y="144"/>
                      <a:pt x="607" y="1"/>
                      <a:pt x="44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11"/>
              <p:cNvSpPr/>
              <p:nvPr/>
            </p:nvSpPr>
            <p:spPr>
              <a:xfrm>
                <a:off x="2896775" y="3916975"/>
                <a:ext cx="16100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1" extrusionOk="0">
                    <a:moveTo>
                      <a:pt x="263" y="1"/>
                    </a:moveTo>
                    <a:cubicBezTo>
                      <a:pt x="108" y="25"/>
                      <a:pt x="1" y="155"/>
                      <a:pt x="1" y="310"/>
                    </a:cubicBezTo>
                    <a:lnTo>
                      <a:pt x="644" y="310"/>
                    </a:lnTo>
                    <a:cubicBezTo>
                      <a:pt x="644" y="155"/>
                      <a:pt x="536" y="25"/>
                      <a:pt x="39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11"/>
              <p:cNvSpPr/>
              <p:nvPr/>
            </p:nvSpPr>
            <p:spPr>
              <a:xfrm>
                <a:off x="2856900" y="3916750"/>
                <a:ext cx="16100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0" extrusionOk="0">
                    <a:moveTo>
                      <a:pt x="320" y="1"/>
                    </a:moveTo>
                    <a:cubicBezTo>
                      <a:pt x="298" y="1"/>
                      <a:pt x="274" y="4"/>
                      <a:pt x="250" y="10"/>
                    </a:cubicBezTo>
                    <a:cubicBezTo>
                      <a:pt x="107" y="34"/>
                      <a:pt x="0" y="164"/>
                      <a:pt x="0" y="319"/>
                    </a:cubicBezTo>
                    <a:lnTo>
                      <a:pt x="643" y="319"/>
                    </a:lnTo>
                    <a:cubicBezTo>
                      <a:pt x="643" y="164"/>
                      <a:pt x="536" y="34"/>
                      <a:pt x="381" y="10"/>
                    </a:cubicBezTo>
                    <a:cubicBezTo>
                      <a:pt x="363" y="4"/>
                      <a:pt x="342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11"/>
              <p:cNvSpPr/>
              <p:nvPr/>
            </p:nvSpPr>
            <p:spPr>
              <a:xfrm>
                <a:off x="2894100" y="38768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11"/>
              <p:cNvSpPr/>
              <p:nvPr/>
            </p:nvSpPr>
            <p:spPr>
              <a:xfrm>
                <a:off x="2854225" y="38768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2" y="548"/>
                    </a:cubicBezTo>
                    <a:cubicBezTo>
                      <a:pt x="268" y="614"/>
                      <a:pt x="349" y="643"/>
                      <a:pt x="427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11"/>
              <p:cNvSpPr/>
              <p:nvPr/>
            </p:nvSpPr>
            <p:spPr>
              <a:xfrm>
                <a:off x="2936950" y="3844650"/>
                <a:ext cx="161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05" extrusionOk="0">
                    <a:moveTo>
                      <a:pt x="1" y="1"/>
                    </a:moveTo>
                    <a:cubicBezTo>
                      <a:pt x="13" y="203"/>
                      <a:pt x="165" y="304"/>
                      <a:pt x="318" y="304"/>
                    </a:cubicBezTo>
                    <a:cubicBezTo>
                      <a:pt x="471" y="304"/>
                      <a:pt x="626" y="203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11"/>
              <p:cNvSpPr/>
              <p:nvPr/>
            </p:nvSpPr>
            <p:spPr>
              <a:xfrm>
                <a:off x="2896775" y="3844650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1" y="1"/>
                    </a:moveTo>
                    <a:cubicBezTo>
                      <a:pt x="1" y="179"/>
                      <a:pt x="144" y="322"/>
                      <a:pt x="322" y="322"/>
                    </a:cubicBezTo>
                    <a:cubicBezTo>
                      <a:pt x="501" y="322"/>
                      <a:pt x="644" y="179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11"/>
              <p:cNvSpPr/>
              <p:nvPr/>
            </p:nvSpPr>
            <p:spPr>
              <a:xfrm>
                <a:off x="2874150" y="38967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4" y="0"/>
                      <a:pt x="1" y="345"/>
                      <a:pt x="203" y="548"/>
                    </a:cubicBezTo>
                    <a:cubicBezTo>
                      <a:pt x="269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11"/>
              <p:cNvSpPr/>
              <p:nvPr/>
            </p:nvSpPr>
            <p:spPr>
              <a:xfrm>
                <a:off x="2914050" y="3896750"/>
                <a:ext cx="190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3" extrusionOk="0">
                    <a:moveTo>
                      <a:pt x="441" y="0"/>
                    </a:moveTo>
                    <a:cubicBezTo>
                      <a:pt x="155" y="0"/>
                      <a:pt x="0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4" y="643"/>
                      <a:pt x="754" y="515"/>
                      <a:pt x="762" y="322"/>
                    </a:cubicBezTo>
                    <a:cubicBezTo>
                      <a:pt x="762" y="143"/>
                      <a:pt x="607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11"/>
              <p:cNvSpPr/>
              <p:nvPr/>
            </p:nvSpPr>
            <p:spPr>
              <a:xfrm>
                <a:off x="2874150" y="3856825"/>
                <a:ext cx="187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3" extrusionOk="0">
                    <a:moveTo>
                      <a:pt x="450" y="1"/>
                    </a:moveTo>
                    <a:cubicBezTo>
                      <a:pt x="443" y="1"/>
                      <a:pt x="436" y="1"/>
                      <a:pt x="429" y="2"/>
                    </a:cubicBezTo>
                    <a:cubicBezTo>
                      <a:pt x="144" y="2"/>
                      <a:pt x="1" y="347"/>
                      <a:pt x="203" y="537"/>
                    </a:cubicBezTo>
                    <a:cubicBezTo>
                      <a:pt x="269" y="603"/>
                      <a:pt x="349" y="632"/>
                      <a:pt x="428" y="632"/>
                    </a:cubicBezTo>
                    <a:cubicBezTo>
                      <a:pt x="593" y="632"/>
                      <a:pt x="751" y="504"/>
                      <a:pt x="751" y="311"/>
                    </a:cubicBezTo>
                    <a:cubicBezTo>
                      <a:pt x="751" y="140"/>
                      <a:pt x="619" y="1"/>
                      <a:pt x="45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11"/>
              <p:cNvSpPr/>
              <p:nvPr/>
            </p:nvSpPr>
            <p:spPr>
              <a:xfrm>
                <a:off x="2914425" y="3856850"/>
                <a:ext cx="187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32" extrusionOk="0">
                    <a:moveTo>
                      <a:pt x="411" y="0"/>
                    </a:moveTo>
                    <a:cubicBezTo>
                      <a:pt x="135" y="0"/>
                      <a:pt x="1" y="337"/>
                      <a:pt x="200" y="536"/>
                    </a:cubicBezTo>
                    <a:cubicBezTo>
                      <a:pt x="265" y="602"/>
                      <a:pt x="346" y="631"/>
                      <a:pt x="425" y="631"/>
                    </a:cubicBezTo>
                    <a:cubicBezTo>
                      <a:pt x="589" y="631"/>
                      <a:pt x="747" y="503"/>
                      <a:pt x="747" y="310"/>
                    </a:cubicBezTo>
                    <a:cubicBezTo>
                      <a:pt x="735" y="144"/>
                      <a:pt x="592" y="1"/>
                      <a:pt x="426" y="1"/>
                    </a:cubicBezTo>
                    <a:cubicBezTo>
                      <a:pt x="421" y="0"/>
                      <a:pt x="416" y="0"/>
                      <a:pt x="41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11"/>
              <p:cNvSpPr/>
              <p:nvPr/>
            </p:nvSpPr>
            <p:spPr>
              <a:xfrm>
                <a:off x="2896775" y="39967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322" y="1"/>
                    </a:moveTo>
                    <a:cubicBezTo>
                      <a:pt x="144" y="1"/>
                      <a:pt x="1" y="143"/>
                      <a:pt x="1" y="322"/>
                    </a:cubicBezTo>
                    <a:lnTo>
                      <a:pt x="644" y="322"/>
                    </a:lnTo>
                    <a:cubicBezTo>
                      <a:pt x="644" y="143"/>
                      <a:pt x="501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11"/>
              <p:cNvSpPr/>
              <p:nvPr/>
            </p:nvSpPr>
            <p:spPr>
              <a:xfrm>
                <a:off x="2856900" y="39967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322" y="1"/>
                    </a:moveTo>
                    <a:cubicBezTo>
                      <a:pt x="143" y="1"/>
                      <a:pt x="0" y="143"/>
                      <a:pt x="0" y="322"/>
                    </a:cubicBezTo>
                    <a:lnTo>
                      <a:pt x="643" y="322"/>
                    </a:lnTo>
                    <a:cubicBezTo>
                      <a:pt x="643" y="143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11"/>
              <p:cNvSpPr/>
              <p:nvPr/>
            </p:nvSpPr>
            <p:spPr>
              <a:xfrm>
                <a:off x="2894100" y="39568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11"/>
              <p:cNvSpPr/>
              <p:nvPr/>
            </p:nvSpPr>
            <p:spPr>
              <a:xfrm>
                <a:off x="2854225" y="39568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5"/>
                      <a:pt x="202" y="548"/>
                    </a:cubicBezTo>
                    <a:cubicBezTo>
                      <a:pt x="268" y="613"/>
                      <a:pt x="349" y="643"/>
                      <a:pt x="427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11"/>
              <p:cNvSpPr/>
              <p:nvPr/>
            </p:nvSpPr>
            <p:spPr>
              <a:xfrm>
                <a:off x="2936950" y="3924725"/>
                <a:ext cx="16100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04" extrusionOk="0">
                    <a:moveTo>
                      <a:pt x="1" y="0"/>
                    </a:moveTo>
                    <a:cubicBezTo>
                      <a:pt x="13" y="203"/>
                      <a:pt x="165" y="304"/>
                      <a:pt x="318" y="304"/>
                    </a:cubicBezTo>
                    <a:cubicBezTo>
                      <a:pt x="471" y="304"/>
                      <a:pt x="626" y="203"/>
                      <a:pt x="64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11"/>
              <p:cNvSpPr/>
              <p:nvPr/>
            </p:nvSpPr>
            <p:spPr>
              <a:xfrm>
                <a:off x="2896775" y="3924725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1" y="0"/>
                    </a:moveTo>
                    <a:cubicBezTo>
                      <a:pt x="1" y="179"/>
                      <a:pt x="144" y="322"/>
                      <a:pt x="322" y="322"/>
                    </a:cubicBezTo>
                    <a:cubicBezTo>
                      <a:pt x="501" y="322"/>
                      <a:pt x="644" y="179"/>
                      <a:pt x="64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11"/>
              <p:cNvSpPr/>
              <p:nvPr/>
            </p:nvSpPr>
            <p:spPr>
              <a:xfrm>
                <a:off x="2874150" y="39768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4" y="1"/>
                      <a:pt x="1" y="346"/>
                      <a:pt x="203" y="549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11"/>
              <p:cNvSpPr/>
              <p:nvPr/>
            </p:nvSpPr>
            <p:spPr>
              <a:xfrm>
                <a:off x="2914050" y="3976800"/>
                <a:ext cx="190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4" extrusionOk="0">
                    <a:moveTo>
                      <a:pt x="441" y="1"/>
                    </a:moveTo>
                    <a:cubicBezTo>
                      <a:pt x="155" y="1"/>
                      <a:pt x="0" y="346"/>
                      <a:pt x="203" y="549"/>
                    </a:cubicBezTo>
                    <a:cubicBezTo>
                      <a:pt x="268" y="614"/>
                      <a:pt x="350" y="643"/>
                      <a:pt x="431" y="643"/>
                    </a:cubicBezTo>
                    <a:cubicBezTo>
                      <a:pt x="599" y="643"/>
                      <a:pt x="762" y="516"/>
                      <a:pt x="762" y="322"/>
                    </a:cubicBezTo>
                    <a:cubicBezTo>
                      <a:pt x="750" y="144"/>
                      <a:pt x="607" y="1"/>
                      <a:pt x="44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11"/>
              <p:cNvSpPr/>
              <p:nvPr/>
            </p:nvSpPr>
            <p:spPr>
              <a:xfrm>
                <a:off x="2874150" y="3936900"/>
                <a:ext cx="187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3" extrusionOk="0">
                    <a:moveTo>
                      <a:pt x="450" y="1"/>
                    </a:moveTo>
                    <a:cubicBezTo>
                      <a:pt x="443" y="1"/>
                      <a:pt x="436" y="1"/>
                      <a:pt x="429" y="1"/>
                    </a:cubicBezTo>
                    <a:cubicBezTo>
                      <a:pt x="144" y="1"/>
                      <a:pt x="1" y="347"/>
                      <a:pt x="203" y="537"/>
                    </a:cubicBezTo>
                    <a:cubicBezTo>
                      <a:pt x="269" y="603"/>
                      <a:pt x="349" y="632"/>
                      <a:pt x="428" y="632"/>
                    </a:cubicBezTo>
                    <a:cubicBezTo>
                      <a:pt x="593" y="632"/>
                      <a:pt x="751" y="504"/>
                      <a:pt x="751" y="311"/>
                    </a:cubicBezTo>
                    <a:cubicBezTo>
                      <a:pt x="751" y="139"/>
                      <a:pt x="619" y="1"/>
                      <a:pt x="45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11"/>
              <p:cNvSpPr/>
              <p:nvPr/>
            </p:nvSpPr>
            <p:spPr>
              <a:xfrm>
                <a:off x="2914425" y="3936925"/>
                <a:ext cx="187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32" extrusionOk="0">
                    <a:moveTo>
                      <a:pt x="411" y="0"/>
                    </a:moveTo>
                    <a:cubicBezTo>
                      <a:pt x="135" y="0"/>
                      <a:pt x="1" y="337"/>
                      <a:pt x="200" y="536"/>
                    </a:cubicBezTo>
                    <a:cubicBezTo>
                      <a:pt x="265" y="602"/>
                      <a:pt x="346" y="631"/>
                      <a:pt x="425" y="631"/>
                    </a:cubicBezTo>
                    <a:cubicBezTo>
                      <a:pt x="589" y="631"/>
                      <a:pt x="747" y="503"/>
                      <a:pt x="747" y="310"/>
                    </a:cubicBezTo>
                    <a:cubicBezTo>
                      <a:pt x="735" y="143"/>
                      <a:pt x="592" y="0"/>
                      <a:pt x="426" y="0"/>
                    </a:cubicBezTo>
                    <a:cubicBezTo>
                      <a:pt x="421" y="0"/>
                      <a:pt x="416" y="0"/>
                      <a:pt x="41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11"/>
              <p:cNvSpPr/>
              <p:nvPr/>
            </p:nvSpPr>
            <p:spPr>
              <a:xfrm>
                <a:off x="2896775" y="4077125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263" y="0"/>
                    </a:moveTo>
                    <a:cubicBezTo>
                      <a:pt x="108" y="24"/>
                      <a:pt x="1" y="155"/>
                      <a:pt x="1" y="310"/>
                    </a:cubicBezTo>
                    <a:lnTo>
                      <a:pt x="644" y="310"/>
                    </a:lnTo>
                    <a:cubicBezTo>
                      <a:pt x="644" y="155"/>
                      <a:pt x="536" y="24"/>
                      <a:pt x="39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11"/>
              <p:cNvSpPr/>
              <p:nvPr/>
            </p:nvSpPr>
            <p:spPr>
              <a:xfrm>
                <a:off x="2856900" y="4076900"/>
                <a:ext cx="1610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9" extrusionOk="0">
                    <a:moveTo>
                      <a:pt x="320" y="0"/>
                    </a:moveTo>
                    <a:cubicBezTo>
                      <a:pt x="298" y="0"/>
                      <a:pt x="274" y="3"/>
                      <a:pt x="250" y="9"/>
                    </a:cubicBezTo>
                    <a:cubicBezTo>
                      <a:pt x="107" y="33"/>
                      <a:pt x="0" y="164"/>
                      <a:pt x="0" y="319"/>
                    </a:cubicBezTo>
                    <a:lnTo>
                      <a:pt x="643" y="319"/>
                    </a:lnTo>
                    <a:cubicBezTo>
                      <a:pt x="643" y="164"/>
                      <a:pt x="536" y="33"/>
                      <a:pt x="381" y="9"/>
                    </a:cubicBezTo>
                    <a:cubicBezTo>
                      <a:pt x="363" y="3"/>
                      <a:pt x="342" y="0"/>
                      <a:pt x="32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11"/>
              <p:cNvSpPr/>
              <p:nvPr/>
            </p:nvSpPr>
            <p:spPr>
              <a:xfrm>
                <a:off x="2894100" y="40369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11"/>
              <p:cNvSpPr/>
              <p:nvPr/>
            </p:nvSpPr>
            <p:spPr>
              <a:xfrm>
                <a:off x="2854225" y="40369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2" y="549"/>
                    </a:cubicBezTo>
                    <a:cubicBezTo>
                      <a:pt x="268" y="614"/>
                      <a:pt x="349" y="643"/>
                      <a:pt x="427" y="643"/>
                    </a:cubicBezTo>
                    <a:cubicBezTo>
                      <a:pt x="592" y="643"/>
                      <a:pt x="750" y="516"/>
                      <a:pt x="750" y="322"/>
                    </a:cubicBezTo>
                    <a:cubicBezTo>
                      <a:pt x="750" y="144"/>
                      <a:pt x="607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11"/>
              <p:cNvSpPr/>
              <p:nvPr/>
            </p:nvSpPr>
            <p:spPr>
              <a:xfrm>
                <a:off x="2936950" y="4004800"/>
                <a:ext cx="16100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04" extrusionOk="0">
                    <a:moveTo>
                      <a:pt x="1" y="0"/>
                    </a:moveTo>
                    <a:cubicBezTo>
                      <a:pt x="13" y="202"/>
                      <a:pt x="165" y="304"/>
                      <a:pt x="318" y="304"/>
                    </a:cubicBezTo>
                    <a:cubicBezTo>
                      <a:pt x="471" y="304"/>
                      <a:pt x="626" y="202"/>
                      <a:pt x="64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11"/>
              <p:cNvSpPr/>
              <p:nvPr/>
            </p:nvSpPr>
            <p:spPr>
              <a:xfrm>
                <a:off x="2896775" y="4005075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1" y="1"/>
                    </a:moveTo>
                    <a:cubicBezTo>
                      <a:pt x="1" y="168"/>
                      <a:pt x="144" y="322"/>
                      <a:pt x="322" y="322"/>
                    </a:cubicBezTo>
                    <a:cubicBezTo>
                      <a:pt x="501" y="322"/>
                      <a:pt x="644" y="168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11"/>
              <p:cNvSpPr/>
              <p:nvPr/>
            </p:nvSpPr>
            <p:spPr>
              <a:xfrm>
                <a:off x="2874150" y="40568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4" y="1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11"/>
              <p:cNvSpPr/>
              <p:nvPr/>
            </p:nvSpPr>
            <p:spPr>
              <a:xfrm>
                <a:off x="2914350" y="40568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38" y="144"/>
                      <a:pt x="595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11"/>
              <p:cNvSpPr/>
              <p:nvPr/>
            </p:nvSpPr>
            <p:spPr>
              <a:xfrm>
                <a:off x="2874150" y="40167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11"/>
              <p:cNvSpPr/>
              <p:nvPr/>
            </p:nvSpPr>
            <p:spPr>
              <a:xfrm>
                <a:off x="2914050" y="4016700"/>
                <a:ext cx="190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3" extrusionOk="0">
                    <a:moveTo>
                      <a:pt x="441" y="0"/>
                    </a:moveTo>
                    <a:cubicBezTo>
                      <a:pt x="155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4" y="643"/>
                      <a:pt x="754" y="515"/>
                      <a:pt x="762" y="322"/>
                    </a:cubicBezTo>
                    <a:cubicBezTo>
                      <a:pt x="762" y="143"/>
                      <a:pt x="607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11"/>
              <p:cNvSpPr/>
              <p:nvPr/>
            </p:nvSpPr>
            <p:spPr>
              <a:xfrm>
                <a:off x="2896775" y="4157200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263" y="0"/>
                    </a:moveTo>
                    <a:cubicBezTo>
                      <a:pt x="108" y="36"/>
                      <a:pt x="1" y="167"/>
                      <a:pt x="1" y="310"/>
                    </a:cubicBezTo>
                    <a:lnTo>
                      <a:pt x="644" y="310"/>
                    </a:lnTo>
                    <a:cubicBezTo>
                      <a:pt x="644" y="167"/>
                      <a:pt x="536" y="36"/>
                      <a:pt x="39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11"/>
              <p:cNvSpPr/>
              <p:nvPr/>
            </p:nvSpPr>
            <p:spPr>
              <a:xfrm>
                <a:off x="2856900" y="4156975"/>
                <a:ext cx="1610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9" extrusionOk="0">
                    <a:moveTo>
                      <a:pt x="320" y="0"/>
                    </a:moveTo>
                    <a:cubicBezTo>
                      <a:pt x="298" y="0"/>
                      <a:pt x="274" y="3"/>
                      <a:pt x="250" y="9"/>
                    </a:cubicBezTo>
                    <a:cubicBezTo>
                      <a:pt x="107" y="45"/>
                      <a:pt x="0" y="176"/>
                      <a:pt x="0" y="319"/>
                    </a:cubicBezTo>
                    <a:lnTo>
                      <a:pt x="643" y="319"/>
                    </a:lnTo>
                    <a:cubicBezTo>
                      <a:pt x="643" y="176"/>
                      <a:pt x="536" y="45"/>
                      <a:pt x="381" y="9"/>
                    </a:cubicBezTo>
                    <a:cubicBezTo>
                      <a:pt x="363" y="3"/>
                      <a:pt x="342" y="0"/>
                      <a:pt x="32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11"/>
              <p:cNvSpPr/>
              <p:nvPr/>
            </p:nvSpPr>
            <p:spPr>
              <a:xfrm>
                <a:off x="2894175" y="4117300"/>
                <a:ext cx="187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44" extrusionOk="0">
                    <a:moveTo>
                      <a:pt x="412" y="0"/>
                    </a:moveTo>
                    <a:cubicBezTo>
                      <a:pt x="136" y="0"/>
                      <a:pt x="1" y="349"/>
                      <a:pt x="200" y="548"/>
                    </a:cubicBezTo>
                    <a:cubicBezTo>
                      <a:pt x="265" y="614"/>
                      <a:pt x="346" y="643"/>
                      <a:pt x="425" y="643"/>
                    </a:cubicBezTo>
                    <a:cubicBezTo>
                      <a:pt x="590" y="643"/>
                      <a:pt x="748" y="515"/>
                      <a:pt x="748" y="322"/>
                    </a:cubicBezTo>
                    <a:cubicBezTo>
                      <a:pt x="748" y="143"/>
                      <a:pt x="605" y="1"/>
                      <a:pt x="426" y="1"/>
                    </a:cubicBezTo>
                    <a:cubicBezTo>
                      <a:pt x="421" y="0"/>
                      <a:pt x="417" y="0"/>
                      <a:pt x="41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11"/>
              <p:cNvSpPr/>
              <p:nvPr/>
            </p:nvSpPr>
            <p:spPr>
              <a:xfrm>
                <a:off x="2854300" y="4117300"/>
                <a:ext cx="187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44" extrusionOk="0">
                    <a:moveTo>
                      <a:pt x="411" y="0"/>
                    </a:moveTo>
                    <a:cubicBezTo>
                      <a:pt x="135" y="0"/>
                      <a:pt x="0" y="338"/>
                      <a:pt x="199" y="548"/>
                    </a:cubicBezTo>
                    <a:cubicBezTo>
                      <a:pt x="265" y="614"/>
                      <a:pt x="346" y="643"/>
                      <a:pt x="424" y="643"/>
                    </a:cubicBezTo>
                    <a:cubicBezTo>
                      <a:pt x="589" y="643"/>
                      <a:pt x="747" y="515"/>
                      <a:pt x="747" y="322"/>
                    </a:cubicBezTo>
                    <a:cubicBezTo>
                      <a:pt x="747" y="143"/>
                      <a:pt x="604" y="1"/>
                      <a:pt x="426" y="1"/>
                    </a:cubicBezTo>
                    <a:cubicBezTo>
                      <a:pt x="421" y="0"/>
                      <a:pt x="416" y="0"/>
                      <a:pt x="41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11"/>
              <p:cNvSpPr/>
              <p:nvPr/>
            </p:nvSpPr>
            <p:spPr>
              <a:xfrm>
                <a:off x="2936525" y="4084850"/>
                <a:ext cx="16825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350" extrusionOk="0">
                    <a:moveTo>
                      <a:pt x="18" y="1"/>
                    </a:moveTo>
                    <a:cubicBezTo>
                      <a:pt x="0" y="233"/>
                      <a:pt x="167" y="349"/>
                      <a:pt x="335" y="349"/>
                    </a:cubicBezTo>
                    <a:cubicBezTo>
                      <a:pt x="503" y="349"/>
                      <a:pt x="673" y="233"/>
                      <a:pt x="66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11"/>
              <p:cNvSpPr/>
              <p:nvPr/>
            </p:nvSpPr>
            <p:spPr>
              <a:xfrm>
                <a:off x="2896775" y="40848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1" y="1"/>
                    </a:moveTo>
                    <a:cubicBezTo>
                      <a:pt x="1" y="179"/>
                      <a:pt x="144" y="322"/>
                      <a:pt x="322" y="322"/>
                    </a:cubicBezTo>
                    <a:cubicBezTo>
                      <a:pt x="501" y="322"/>
                      <a:pt x="644" y="179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11"/>
              <p:cNvSpPr/>
              <p:nvPr/>
            </p:nvSpPr>
            <p:spPr>
              <a:xfrm>
                <a:off x="2874150" y="41369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11"/>
              <p:cNvSpPr/>
              <p:nvPr/>
            </p:nvSpPr>
            <p:spPr>
              <a:xfrm>
                <a:off x="2914350" y="41369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38" y="143"/>
                      <a:pt x="595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11"/>
              <p:cNvSpPr/>
              <p:nvPr/>
            </p:nvSpPr>
            <p:spPr>
              <a:xfrm>
                <a:off x="2874150" y="409705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4" y="1"/>
                      <a:pt x="1" y="346"/>
                      <a:pt x="203" y="549"/>
                    </a:cubicBezTo>
                    <a:cubicBezTo>
                      <a:pt x="269" y="614"/>
                      <a:pt x="349" y="644"/>
                      <a:pt x="428" y="644"/>
                    </a:cubicBezTo>
                    <a:cubicBezTo>
                      <a:pt x="593" y="644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11"/>
              <p:cNvSpPr/>
              <p:nvPr/>
            </p:nvSpPr>
            <p:spPr>
              <a:xfrm>
                <a:off x="2914050" y="4097050"/>
                <a:ext cx="190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4" extrusionOk="0">
                    <a:moveTo>
                      <a:pt x="441" y="1"/>
                    </a:moveTo>
                    <a:cubicBezTo>
                      <a:pt x="155" y="1"/>
                      <a:pt x="0" y="346"/>
                      <a:pt x="203" y="549"/>
                    </a:cubicBezTo>
                    <a:cubicBezTo>
                      <a:pt x="268" y="614"/>
                      <a:pt x="349" y="644"/>
                      <a:pt x="428" y="644"/>
                    </a:cubicBezTo>
                    <a:cubicBezTo>
                      <a:pt x="594" y="644"/>
                      <a:pt x="754" y="516"/>
                      <a:pt x="762" y="322"/>
                    </a:cubicBezTo>
                    <a:cubicBezTo>
                      <a:pt x="762" y="144"/>
                      <a:pt x="607" y="1"/>
                      <a:pt x="44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11"/>
              <p:cNvSpPr/>
              <p:nvPr/>
            </p:nvSpPr>
            <p:spPr>
              <a:xfrm>
                <a:off x="2896775" y="42372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lnTo>
                      <a:pt x="644" y="322"/>
                    </a:lnTo>
                    <a:cubicBezTo>
                      <a:pt x="644" y="144"/>
                      <a:pt x="501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11"/>
              <p:cNvSpPr/>
              <p:nvPr/>
            </p:nvSpPr>
            <p:spPr>
              <a:xfrm>
                <a:off x="2858375" y="4237250"/>
                <a:ext cx="146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323" extrusionOk="0">
                    <a:moveTo>
                      <a:pt x="263" y="1"/>
                    </a:moveTo>
                    <a:cubicBezTo>
                      <a:pt x="156" y="1"/>
                      <a:pt x="60" y="48"/>
                      <a:pt x="1" y="132"/>
                    </a:cubicBezTo>
                    <a:lnTo>
                      <a:pt x="251" y="322"/>
                    </a:lnTo>
                    <a:lnTo>
                      <a:pt x="584" y="322"/>
                    </a:lnTo>
                    <a:cubicBezTo>
                      <a:pt x="584" y="144"/>
                      <a:pt x="441" y="1"/>
                      <a:pt x="26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11"/>
              <p:cNvSpPr/>
              <p:nvPr/>
            </p:nvSpPr>
            <p:spPr>
              <a:xfrm>
                <a:off x="2894100" y="41970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11"/>
              <p:cNvSpPr/>
              <p:nvPr/>
            </p:nvSpPr>
            <p:spPr>
              <a:xfrm>
                <a:off x="2854225" y="41970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2" y="548"/>
                    </a:cubicBezTo>
                    <a:cubicBezTo>
                      <a:pt x="268" y="614"/>
                      <a:pt x="349" y="643"/>
                      <a:pt x="427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11"/>
              <p:cNvSpPr/>
              <p:nvPr/>
            </p:nvSpPr>
            <p:spPr>
              <a:xfrm>
                <a:off x="2936950" y="4164925"/>
                <a:ext cx="161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05" extrusionOk="0">
                    <a:moveTo>
                      <a:pt x="1" y="1"/>
                    </a:moveTo>
                    <a:cubicBezTo>
                      <a:pt x="13" y="203"/>
                      <a:pt x="165" y="304"/>
                      <a:pt x="318" y="304"/>
                    </a:cubicBezTo>
                    <a:cubicBezTo>
                      <a:pt x="471" y="304"/>
                      <a:pt x="626" y="203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11"/>
              <p:cNvSpPr/>
              <p:nvPr/>
            </p:nvSpPr>
            <p:spPr>
              <a:xfrm>
                <a:off x="2896775" y="4164925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1" y="1"/>
                    </a:moveTo>
                    <a:cubicBezTo>
                      <a:pt x="1" y="179"/>
                      <a:pt x="144" y="322"/>
                      <a:pt x="322" y="322"/>
                    </a:cubicBezTo>
                    <a:cubicBezTo>
                      <a:pt x="501" y="322"/>
                      <a:pt x="644" y="179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11"/>
              <p:cNvSpPr/>
              <p:nvPr/>
            </p:nvSpPr>
            <p:spPr>
              <a:xfrm>
                <a:off x="2874150" y="421702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4" y="0"/>
                      <a:pt x="1" y="345"/>
                      <a:pt x="203" y="548"/>
                    </a:cubicBezTo>
                    <a:cubicBezTo>
                      <a:pt x="269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11"/>
              <p:cNvSpPr/>
              <p:nvPr/>
            </p:nvSpPr>
            <p:spPr>
              <a:xfrm>
                <a:off x="2914050" y="4217025"/>
                <a:ext cx="190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3" extrusionOk="0">
                    <a:moveTo>
                      <a:pt x="441" y="0"/>
                    </a:moveTo>
                    <a:cubicBezTo>
                      <a:pt x="155" y="0"/>
                      <a:pt x="0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4" y="643"/>
                      <a:pt x="754" y="515"/>
                      <a:pt x="762" y="322"/>
                    </a:cubicBezTo>
                    <a:cubicBezTo>
                      <a:pt x="762" y="143"/>
                      <a:pt x="607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11"/>
              <p:cNvSpPr/>
              <p:nvPr/>
            </p:nvSpPr>
            <p:spPr>
              <a:xfrm>
                <a:off x="2874150" y="41771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4" y="1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11"/>
              <p:cNvSpPr/>
              <p:nvPr/>
            </p:nvSpPr>
            <p:spPr>
              <a:xfrm>
                <a:off x="2914050" y="4177125"/>
                <a:ext cx="190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44" extrusionOk="0">
                    <a:moveTo>
                      <a:pt x="441" y="1"/>
                    </a:moveTo>
                    <a:cubicBezTo>
                      <a:pt x="155" y="1"/>
                      <a:pt x="0" y="346"/>
                      <a:pt x="203" y="548"/>
                    </a:cubicBezTo>
                    <a:cubicBezTo>
                      <a:pt x="268" y="614"/>
                      <a:pt x="350" y="643"/>
                      <a:pt x="431" y="643"/>
                    </a:cubicBezTo>
                    <a:cubicBezTo>
                      <a:pt x="599" y="643"/>
                      <a:pt x="762" y="515"/>
                      <a:pt x="762" y="322"/>
                    </a:cubicBezTo>
                    <a:cubicBezTo>
                      <a:pt x="750" y="144"/>
                      <a:pt x="607" y="1"/>
                      <a:pt x="44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11"/>
              <p:cNvSpPr/>
              <p:nvPr/>
            </p:nvSpPr>
            <p:spPr>
              <a:xfrm>
                <a:off x="2936950" y="4245300"/>
                <a:ext cx="16100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95" extrusionOk="0">
                    <a:moveTo>
                      <a:pt x="1" y="0"/>
                    </a:moveTo>
                    <a:cubicBezTo>
                      <a:pt x="13" y="197"/>
                      <a:pt x="165" y="295"/>
                      <a:pt x="318" y="295"/>
                    </a:cubicBezTo>
                    <a:cubicBezTo>
                      <a:pt x="471" y="295"/>
                      <a:pt x="626" y="197"/>
                      <a:pt x="64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11"/>
              <p:cNvSpPr/>
              <p:nvPr/>
            </p:nvSpPr>
            <p:spPr>
              <a:xfrm>
                <a:off x="2896775" y="4245300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1" y="0"/>
                    </a:moveTo>
                    <a:cubicBezTo>
                      <a:pt x="1" y="167"/>
                      <a:pt x="144" y="310"/>
                      <a:pt x="322" y="310"/>
                    </a:cubicBezTo>
                    <a:cubicBezTo>
                      <a:pt x="501" y="310"/>
                      <a:pt x="644" y="167"/>
                      <a:pt x="64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11"/>
              <p:cNvSpPr/>
              <p:nvPr/>
            </p:nvSpPr>
            <p:spPr>
              <a:xfrm>
                <a:off x="2883375" y="4257200"/>
                <a:ext cx="897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15" extrusionOk="0">
                    <a:moveTo>
                      <a:pt x="1" y="1"/>
                    </a:moveTo>
                    <a:cubicBezTo>
                      <a:pt x="120" y="72"/>
                      <a:pt x="239" y="143"/>
                      <a:pt x="358" y="215"/>
                    </a:cubicBezTo>
                    <a:cubicBezTo>
                      <a:pt x="322" y="84"/>
                      <a:pt x="191" y="1"/>
                      <a:pt x="6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11"/>
              <p:cNvSpPr/>
              <p:nvPr/>
            </p:nvSpPr>
            <p:spPr>
              <a:xfrm>
                <a:off x="2914350" y="42572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38" y="143"/>
                      <a:pt x="595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11"/>
              <p:cNvSpPr/>
              <p:nvPr/>
            </p:nvSpPr>
            <p:spPr>
              <a:xfrm>
                <a:off x="2832475" y="3764275"/>
                <a:ext cx="3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1"/>
                    </a:moveTo>
                    <a:lnTo>
                      <a:pt x="1" y="13"/>
                    </a:lnTo>
                    <a:lnTo>
                      <a:pt x="13" y="13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11"/>
              <p:cNvSpPr/>
              <p:nvPr/>
            </p:nvSpPr>
            <p:spPr>
              <a:xfrm>
                <a:off x="2846475" y="3747900"/>
                <a:ext cx="567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0" extrusionOk="0">
                    <a:moveTo>
                      <a:pt x="227" y="1"/>
                    </a:moveTo>
                    <a:lnTo>
                      <a:pt x="227" y="1"/>
                    </a:lnTo>
                    <a:cubicBezTo>
                      <a:pt x="143" y="61"/>
                      <a:pt x="72" y="120"/>
                      <a:pt x="0" y="180"/>
                    </a:cubicBezTo>
                    <a:cubicBezTo>
                      <a:pt x="96" y="156"/>
                      <a:pt x="179" y="96"/>
                      <a:pt x="227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11"/>
              <p:cNvSpPr/>
              <p:nvPr/>
            </p:nvSpPr>
            <p:spPr>
              <a:xfrm>
                <a:off x="2816700" y="3836625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2"/>
                    </a:cubicBezTo>
                    <a:lnTo>
                      <a:pt x="644" y="322"/>
                    </a:lnTo>
                    <a:cubicBezTo>
                      <a:pt x="644" y="143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11"/>
              <p:cNvSpPr/>
              <p:nvPr/>
            </p:nvSpPr>
            <p:spPr>
              <a:xfrm>
                <a:off x="2776825" y="3836625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lnTo>
                      <a:pt x="643" y="322"/>
                    </a:lnTo>
                    <a:cubicBezTo>
                      <a:pt x="643" y="143"/>
                      <a:pt x="489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11"/>
              <p:cNvSpPr/>
              <p:nvPr/>
            </p:nvSpPr>
            <p:spPr>
              <a:xfrm>
                <a:off x="2814125" y="3796725"/>
                <a:ext cx="186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644" extrusionOk="0">
                    <a:moveTo>
                      <a:pt x="411" y="0"/>
                    </a:moveTo>
                    <a:cubicBezTo>
                      <a:pt x="135" y="0"/>
                      <a:pt x="0" y="338"/>
                      <a:pt x="199" y="548"/>
                    </a:cubicBezTo>
                    <a:cubicBezTo>
                      <a:pt x="265" y="614"/>
                      <a:pt x="345" y="643"/>
                      <a:pt x="424" y="643"/>
                    </a:cubicBezTo>
                    <a:cubicBezTo>
                      <a:pt x="589" y="643"/>
                      <a:pt x="747" y="515"/>
                      <a:pt x="747" y="322"/>
                    </a:cubicBezTo>
                    <a:cubicBezTo>
                      <a:pt x="747" y="143"/>
                      <a:pt x="604" y="1"/>
                      <a:pt x="425" y="1"/>
                    </a:cubicBezTo>
                    <a:cubicBezTo>
                      <a:pt x="420" y="0"/>
                      <a:pt x="416" y="0"/>
                      <a:pt x="41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11"/>
              <p:cNvSpPr/>
              <p:nvPr/>
            </p:nvSpPr>
            <p:spPr>
              <a:xfrm>
                <a:off x="2856900" y="3764575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0" y="1"/>
                    </a:moveTo>
                    <a:cubicBezTo>
                      <a:pt x="0" y="215"/>
                      <a:pt x="161" y="322"/>
                      <a:pt x="322" y="322"/>
                    </a:cubicBezTo>
                    <a:cubicBezTo>
                      <a:pt x="482" y="322"/>
                      <a:pt x="643" y="215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11"/>
              <p:cNvSpPr/>
              <p:nvPr/>
            </p:nvSpPr>
            <p:spPr>
              <a:xfrm>
                <a:off x="2824150" y="3764575"/>
                <a:ext cx="86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3" extrusionOk="0">
                    <a:moveTo>
                      <a:pt x="334" y="1"/>
                    </a:moveTo>
                    <a:cubicBezTo>
                      <a:pt x="227" y="108"/>
                      <a:pt x="108" y="215"/>
                      <a:pt x="1" y="322"/>
                    </a:cubicBezTo>
                    <a:lnTo>
                      <a:pt x="24" y="322"/>
                    </a:lnTo>
                    <a:cubicBezTo>
                      <a:pt x="203" y="322"/>
                      <a:pt x="346" y="179"/>
                      <a:pt x="346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11"/>
              <p:cNvSpPr/>
              <p:nvPr/>
            </p:nvSpPr>
            <p:spPr>
              <a:xfrm>
                <a:off x="2794075" y="3816675"/>
                <a:ext cx="1880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643" extrusionOk="0">
                    <a:moveTo>
                      <a:pt x="430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3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11"/>
              <p:cNvSpPr/>
              <p:nvPr/>
            </p:nvSpPr>
            <p:spPr>
              <a:xfrm>
                <a:off x="2833975" y="38166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41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11"/>
              <p:cNvSpPr/>
              <p:nvPr/>
            </p:nvSpPr>
            <p:spPr>
              <a:xfrm>
                <a:off x="2806000" y="3784525"/>
                <a:ext cx="68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22" extrusionOk="0">
                    <a:moveTo>
                      <a:pt x="274" y="0"/>
                    </a:moveTo>
                    <a:lnTo>
                      <a:pt x="274" y="0"/>
                    </a:lnTo>
                    <a:cubicBezTo>
                      <a:pt x="179" y="108"/>
                      <a:pt x="84" y="215"/>
                      <a:pt x="0" y="322"/>
                    </a:cubicBezTo>
                    <a:cubicBezTo>
                      <a:pt x="155" y="298"/>
                      <a:pt x="274" y="167"/>
                      <a:pt x="27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11"/>
              <p:cNvSpPr/>
              <p:nvPr/>
            </p:nvSpPr>
            <p:spPr>
              <a:xfrm>
                <a:off x="2833975" y="37764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41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4"/>
                      <a:pt x="428" y="644"/>
                    </a:cubicBezTo>
                    <a:cubicBezTo>
                      <a:pt x="593" y="644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4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11"/>
              <p:cNvSpPr/>
              <p:nvPr/>
            </p:nvSpPr>
            <p:spPr>
              <a:xfrm>
                <a:off x="2816700" y="3916750"/>
                <a:ext cx="16100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0" extrusionOk="0">
                    <a:moveTo>
                      <a:pt x="324" y="1"/>
                    </a:moveTo>
                    <a:cubicBezTo>
                      <a:pt x="301" y="1"/>
                      <a:pt x="281" y="4"/>
                      <a:pt x="263" y="10"/>
                    </a:cubicBezTo>
                    <a:cubicBezTo>
                      <a:pt x="108" y="34"/>
                      <a:pt x="1" y="164"/>
                      <a:pt x="1" y="319"/>
                    </a:cubicBezTo>
                    <a:lnTo>
                      <a:pt x="644" y="319"/>
                    </a:lnTo>
                    <a:cubicBezTo>
                      <a:pt x="644" y="164"/>
                      <a:pt x="537" y="34"/>
                      <a:pt x="394" y="10"/>
                    </a:cubicBezTo>
                    <a:cubicBezTo>
                      <a:pt x="370" y="4"/>
                      <a:pt x="346" y="1"/>
                      <a:pt x="32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11"/>
              <p:cNvSpPr/>
              <p:nvPr/>
            </p:nvSpPr>
            <p:spPr>
              <a:xfrm>
                <a:off x="2776825" y="3916975"/>
                <a:ext cx="16100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1" extrusionOk="0">
                    <a:moveTo>
                      <a:pt x="250" y="1"/>
                    </a:moveTo>
                    <a:cubicBezTo>
                      <a:pt x="108" y="25"/>
                      <a:pt x="0" y="155"/>
                      <a:pt x="0" y="310"/>
                    </a:cubicBezTo>
                    <a:lnTo>
                      <a:pt x="643" y="310"/>
                    </a:lnTo>
                    <a:cubicBezTo>
                      <a:pt x="643" y="155"/>
                      <a:pt x="536" y="25"/>
                      <a:pt x="38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11"/>
              <p:cNvSpPr/>
              <p:nvPr/>
            </p:nvSpPr>
            <p:spPr>
              <a:xfrm>
                <a:off x="2814025" y="38768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11"/>
              <p:cNvSpPr/>
              <p:nvPr/>
            </p:nvSpPr>
            <p:spPr>
              <a:xfrm>
                <a:off x="2774150" y="38768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11"/>
              <p:cNvSpPr/>
              <p:nvPr/>
            </p:nvSpPr>
            <p:spPr>
              <a:xfrm>
                <a:off x="2856900" y="3844650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0" y="1"/>
                    </a:moveTo>
                    <a:cubicBezTo>
                      <a:pt x="0" y="215"/>
                      <a:pt x="161" y="322"/>
                      <a:pt x="322" y="322"/>
                    </a:cubicBezTo>
                    <a:cubicBezTo>
                      <a:pt x="482" y="322"/>
                      <a:pt x="643" y="215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11"/>
              <p:cNvSpPr/>
              <p:nvPr/>
            </p:nvSpPr>
            <p:spPr>
              <a:xfrm>
                <a:off x="2816700" y="3844650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1" y="1"/>
                    </a:moveTo>
                    <a:cubicBezTo>
                      <a:pt x="1" y="179"/>
                      <a:pt x="144" y="322"/>
                      <a:pt x="322" y="322"/>
                    </a:cubicBezTo>
                    <a:cubicBezTo>
                      <a:pt x="501" y="322"/>
                      <a:pt x="644" y="179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11"/>
              <p:cNvSpPr/>
              <p:nvPr/>
            </p:nvSpPr>
            <p:spPr>
              <a:xfrm>
                <a:off x="2794075" y="3896750"/>
                <a:ext cx="1880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643" extrusionOk="0">
                    <a:moveTo>
                      <a:pt x="430" y="0"/>
                    </a:moveTo>
                    <a:cubicBezTo>
                      <a:pt x="144" y="0"/>
                      <a:pt x="1" y="345"/>
                      <a:pt x="203" y="548"/>
                    </a:cubicBezTo>
                    <a:cubicBezTo>
                      <a:pt x="269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3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11"/>
              <p:cNvSpPr/>
              <p:nvPr/>
            </p:nvSpPr>
            <p:spPr>
              <a:xfrm>
                <a:off x="2833975" y="38967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41" y="0"/>
                    </a:moveTo>
                    <a:cubicBezTo>
                      <a:pt x="143" y="0"/>
                      <a:pt x="0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11"/>
              <p:cNvSpPr/>
              <p:nvPr/>
            </p:nvSpPr>
            <p:spPr>
              <a:xfrm>
                <a:off x="2794075" y="3856825"/>
                <a:ext cx="18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633" extrusionOk="0">
                    <a:moveTo>
                      <a:pt x="450" y="1"/>
                    </a:moveTo>
                    <a:cubicBezTo>
                      <a:pt x="443" y="1"/>
                      <a:pt x="437" y="1"/>
                      <a:pt x="430" y="2"/>
                    </a:cubicBezTo>
                    <a:cubicBezTo>
                      <a:pt x="144" y="2"/>
                      <a:pt x="1" y="347"/>
                      <a:pt x="203" y="537"/>
                    </a:cubicBezTo>
                    <a:cubicBezTo>
                      <a:pt x="269" y="603"/>
                      <a:pt x="349" y="632"/>
                      <a:pt x="428" y="632"/>
                    </a:cubicBezTo>
                    <a:cubicBezTo>
                      <a:pt x="593" y="632"/>
                      <a:pt x="751" y="504"/>
                      <a:pt x="751" y="311"/>
                    </a:cubicBezTo>
                    <a:cubicBezTo>
                      <a:pt x="751" y="140"/>
                      <a:pt x="619" y="1"/>
                      <a:pt x="45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11"/>
              <p:cNvSpPr/>
              <p:nvPr/>
            </p:nvSpPr>
            <p:spPr>
              <a:xfrm>
                <a:off x="2834350" y="3856850"/>
                <a:ext cx="184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32" extrusionOk="0">
                    <a:moveTo>
                      <a:pt x="412" y="0"/>
                    </a:moveTo>
                    <a:cubicBezTo>
                      <a:pt x="135" y="0"/>
                      <a:pt x="1" y="337"/>
                      <a:pt x="188" y="536"/>
                    </a:cubicBezTo>
                    <a:cubicBezTo>
                      <a:pt x="253" y="602"/>
                      <a:pt x="334" y="631"/>
                      <a:pt x="413" y="631"/>
                    </a:cubicBezTo>
                    <a:cubicBezTo>
                      <a:pt x="578" y="631"/>
                      <a:pt x="736" y="503"/>
                      <a:pt x="736" y="310"/>
                    </a:cubicBezTo>
                    <a:cubicBezTo>
                      <a:pt x="736" y="144"/>
                      <a:pt x="593" y="1"/>
                      <a:pt x="426" y="1"/>
                    </a:cubicBezTo>
                    <a:cubicBezTo>
                      <a:pt x="421" y="0"/>
                      <a:pt x="416" y="0"/>
                      <a:pt x="41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11"/>
              <p:cNvSpPr/>
              <p:nvPr/>
            </p:nvSpPr>
            <p:spPr>
              <a:xfrm>
                <a:off x="2816700" y="39967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322" y="1"/>
                    </a:moveTo>
                    <a:cubicBezTo>
                      <a:pt x="144" y="1"/>
                      <a:pt x="1" y="143"/>
                      <a:pt x="1" y="322"/>
                    </a:cubicBezTo>
                    <a:lnTo>
                      <a:pt x="644" y="322"/>
                    </a:lnTo>
                    <a:cubicBezTo>
                      <a:pt x="644" y="143"/>
                      <a:pt x="501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11"/>
              <p:cNvSpPr/>
              <p:nvPr/>
            </p:nvSpPr>
            <p:spPr>
              <a:xfrm>
                <a:off x="2776825" y="39967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322" y="1"/>
                    </a:moveTo>
                    <a:cubicBezTo>
                      <a:pt x="143" y="1"/>
                      <a:pt x="0" y="143"/>
                      <a:pt x="0" y="322"/>
                    </a:cubicBezTo>
                    <a:lnTo>
                      <a:pt x="643" y="322"/>
                    </a:lnTo>
                    <a:cubicBezTo>
                      <a:pt x="643" y="143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11"/>
              <p:cNvSpPr/>
              <p:nvPr/>
            </p:nvSpPr>
            <p:spPr>
              <a:xfrm>
                <a:off x="2814025" y="39568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4" y="0"/>
                      <a:pt x="1" y="345"/>
                      <a:pt x="203" y="548"/>
                    </a:cubicBezTo>
                    <a:cubicBezTo>
                      <a:pt x="269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11"/>
              <p:cNvSpPr/>
              <p:nvPr/>
            </p:nvSpPr>
            <p:spPr>
              <a:xfrm>
                <a:off x="2774150" y="39568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3" y="0"/>
                      <a:pt x="0" y="345"/>
                      <a:pt x="203" y="548"/>
                    </a:cubicBezTo>
                    <a:cubicBezTo>
                      <a:pt x="268" y="613"/>
                      <a:pt x="349" y="643"/>
                      <a:pt x="428" y="643"/>
                    </a:cubicBezTo>
                    <a:cubicBezTo>
                      <a:pt x="592" y="643"/>
                      <a:pt x="750" y="515"/>
                      <a:pt x="750" y="322"/>
                    </a:cubicBezTo>
                    <a:cubicBezTo>
                      <a:pt x="750" y="143"/>
                      <a:pt x="607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11"/>
              <p:cNvSpPr/>
              <p:nvPr/>
            </p:nvSpPr>
            <p:spPr>
              <a:xfrm>
                <a:off x="2856900" y="3924725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0" y="0"/>
                    </a:moveTo>
                    <a:cubicBezTo>
                      <a:pt x="0" y="215"/>
                      <a:pt x="161" y="322"/>
                      <a:pt x="322" y="322"/>
                    </a:cubicBezTo>
                    <a:cubicBezTo>
                      <a:pt x="482" y="322"/>
                      <a:pt x="643" y="215"/>
                      <a:pt x="64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11"/>
              <p:cNvSpPr/>
              <p:nvPr/>
            </p:nvSpPr>
            <p:spPr>
              <a:xfrm>
                <a:off x="2816700" y="3924725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1" y="0"/>
                    </a:moveTo>
                    <a:cubicBezTo>
                      <a:pt x="1" y="179"/>
                      <a:pt x="144" y="322"/>
                      <a:pt x="322" y="322"/>
                    </a:cubicBezTo>
                    <a:cubicBezTo>
                      <a:pt x="501" y="322"/>
                      <a:pt x="644" y="179"/>
                      <a:pt x="64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11"/>
              <p:cNvSpPr/>
              <p:nvPr/>
            </p:nvSpPr>
            <p:spPr>
              <a:xfrm>
                <a:off x="2794075" y="3976800"/>
                <a:ext cx="18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644" extrusionOk="0">
                    <a:moveTo>
                      <a:pt x="430" y="1"/>
                    </a:moveTo>
                    <a:cubicBezTo>
                      <a:pt x="144" y="1"/>
                      <a:pt x="1" y="346"/>
                      <a:pt x="203" y="549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3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11"/>
              <p:cNvSpPr/>
              <p:nvPr/>
            </p:nvSpPr>
            <p:spPr>
              <a:xfrm>
                <a:off x="2833975" y="39768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41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4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11"/>
              <p:cNvSpPr/>
              <p:nvPr/>
            </p:nvSpPr>
            <p:spPr>
              <a:xfrm>
                <a:off x="2794075" y="3936900"/>
                <a:ext cx="18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633" extrusionOk="0">
                    <a:moveTo>
                      <a:pt x="450" y="1"/>
                    </a:moveTo>
                    <a:cubicBezTo>
                      <a:pt x="443" y="1"/>
                      <a:pt x="437" y="1"/>
                      <a:pt x="430" y="1"/>
                    </a:cubicBezTo>
                    <a:cubicBezTo>
                      <a:pt x="144" y="1"/>
                      <a:pt x="1" y="347"/>
                      <a:pt x="203" y="537"/>
                    </a:cubicBezTo>
                    <a:cubicBezTo>
                      <a:pt x="269" y="603"/>
                      <a:pt x="349" y="632"/>
                      <a:pt x="428" y="632"/>
                    </a:cubicBezTo>
                    <a:cubicBezTo>
                      <a:pt x="593" y="632"/>
                      <a:pt x="751" y="504"/>
                      <a:pt x="751" y="311"/>
                    </a:cubicBezTo>
                    <a:cubicBezTo>
                      <a:pt x="751" y="139"/>
                      <a:pt x="619" y="1"/>
                      <a:pt x="45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11"/>
              <p:cNvSpPr/>
              <p:nvPr/>
            </p:nvSpPr>
            <p:spPr>
              <a:xfrm>
                <a:off x="2834350" y="3936925"/>
                <a:ext cx="184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32" extrusionOk="0">
                    <a:moveTo>
                      <a:pt x="412" y="0"/>
                    </a:moveTo>
                    <a:cubicBezTo>
                      <a:pt x="135" y="0"/>
                      <a:pt x="1" y="337"/>
                      <a:pt x="188" y="536"/>
                    </a:cubicBezTo>
                    <a:cubicBezTo>
                      <a:pt x="253" y="602"/>
                      <a:pt x="334" y="631"/>
                      <a:pt x="413" y="631"/>
                    </a:cubicBezTo>
                    <a:cubicBezTo>
                      <a:pt x="578" y="631"/>
                      <a:pt x="736" y="503"/>
                      <a:pt x="736" y="310"/>
                    </a:cubicBezTo>
                    <a:cubicBezTo>
                      <a:pt x="736" y="143"/>
                      <a:pt x="593" y="0"/>
                      <a:pt x="426" y="0"/>
                    </a:cubicBezTo>
                    <a:cubicBezTo>
                      <a:pt x="421" y="0"/>
                      <a:pt x="416" y="0"/>
                      <a:pt x="41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11"/>
              <p:cNvSpPr/>
              <p:nvPr/>
            </p:nvSpPr>
            <p:spPr>
              <a:xfrm>
                <a:off x="2816700" y="4076900"/>
                <a:ext cx="1610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9" extrusionOk="0">
                    <a:moveTo>
                      <a:pt x="324" y="0"/>
                    </a:moveTo>
                    <a:cubicBezTo>
                      <a:pt x="301" y="0"/>
                      <a:pt x="281" y="3"/>
                      <a:pt x="263" y="9"/>
                    </a:cubicBezTo>
                    <a:cubicBezTo>
                      <a:pt x="108" y="33"/>
                      <a:pt x="1" y="164"/>
                      <a:pt x="1" y="319"/>
                    </a:cubicBezTo>
                    <a:lnTo>
                      <a:pt x="644" y="319"/>
                    </a:lnTo>
                    <a:cubicBezTo>
                      <a:pt x="644" y="164"/>
                      <a:pt x="537" y="33"/>
                      <a:pt x="394" y="9"/>
                    </a:cubicBezTo>
                    <a:cubicBezTo>
                      <a:pt x="370" y="3"/>
                      <a:pt x="346" y="0"/>
                      <a:pt x="32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11"/>
              <p:cNvSpPr/>
              <p:nvPr/>
            </p:nvSpPr>
            <p:spPr>
              <a:xfrm>
                <a:off x="2776825" y="4077125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250" y="0"/>
                    </a:moveTo>
                    <a:cubicBezTo>
                      <a:pt x="108" y="24"/>
                      <a:pt x="0" y="155"/>
                      <a:pt x="0" y="310"/>
                    </a:cubicBezTo>
                    <a:lnTo>
                      <a:pt x="643" y="310"/>
                    </a:lnTo>
                    <a:cubicBezTo>
                      <a:pt x="643" y="155"/>
                      <a:pt x="536" y="24"/>
                      <a:pt x="38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11"/>
              <p:cNvSpPr/>
              <p:nvPr/>
            </p:nvSpPr>
            <p:spPr>
              <a:xfrm>
                <a:off x="2814025" y="40369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4" y="1"/>
                      <a:pt x="1" y="346"/>
                      <a:pt x="203" y="549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11"/>
              <p:cNvSpPr/>
              <p:nvPr/>
            </p:nvSpPr>
            <p:spPr>
              <a:xfrm>
                <a:off x="2774150" y="40369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2" y="643"/>
                      <a:pt x="750" y="516"/>
                      <a:pt x="750" y="322"/>
                    </a:cubicBezTo>
                    <a:cubicBezTo>
                      <a:pt x="750" y="144"/>
                      <a:pt x="607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11"/>
              <p:cNvSpPr/>
              <p:nvPr/>
            </p:nvSpPr>
            <p:spPr>
              <a:xfrm>
                <a:off x="2856900" y="4004800"/>
                <a:ext cx="16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2" extrusionOk="0">
                    <a:moveTo>
                      <a:pt x="0" y="0"/>
                    </a:moveTo>
                    <a:cubicBezTo>
                      <a:pt x="0" y="214"/>
                      <a:pt x="161" y="322"/>
                      <a:pt x="322" y="322"/>
                    </a:cubicBezTo>
                    <a:cubicBezTo>
                      <a:pt x="482" y="322"/>
                      <a:pt x="643" y="214"/>
                      <a:pt x="64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11"/>
              <p:cNvSpPr/>
              <p:nvPr/>
            </p:nvSpPr>
            <p:spPr>
              <a:xfrm>
                <a:off x="2816700" y="4005075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1" y="1"/>
                    </a:moveTo>
                    <a:cubicBezTo>
                      <a:pt x="1" y="168"/>
                      <a:pt x="144" y="322"/>
                      <a:pt x="322" y="322"/>
                    </a:cubicBezTo>
                    <a:cubicBezTo>
                      <a:pt x="501" y="311"/>
                      <a:pt x="644" y="168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11"/>
              <p:cNvSpPr/>
              <p:nvPr/>
            </p:nvSpPr>
            <p:spPr>
              <a:xfrm>
                <a:off x="2794075" y="4056875"/>
                <a:ext cx="18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644" extrusionOk="0">
                    <a:moveTo>
                      <a:pt x="430" y="1"/>
                    </a:moveTo>
                    <a:cubicBezTo>
                      <a:pt x="144" y="1"/>
                      <a:pt x="1" y="346"/>
                      <a:pt x="203" y="548"/>
                    </a:cubicBezTo>
                    <a:cubicBezTo>
                      <a:pt x="269" y="614"/>
                      <a:pt x="351" y="644"/>
                      <a:pt x="430" y="644"/>
                    </a:cubicBezTo>
                    <a:cubicBezTo>
                      <a:pt x="594" y="644"/>
                      <a:pt x="751" y="519"/>
                      <a:pt x="751" y="334"/>
                    </a:cubicBezTo>
                    <a:cubicBezTo>
                      <a:pt x="751" y="144"/>
                      <a:pt x="608" y="1"/>
                      <a:pt x="43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11"/>
              <p:cNvSpPr/>
              <p:nvPr/>
            </p:nvSpPr>
            <p:spPr>
              <a:xfrm>
                <a:off x="2834275" y="4056875"/>
                <a:ext cx="184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44" extrusionOk="0">
                    <a:moveTo>
                      <a:pt x="429" y="1"/>
                    </a:moveTo>
                    <a:cubicBezTo>
                      <a:pt x="143" y="1"/>
                      <a:pt x="0" y="346"/>
                      <a:pt x="191" y="548"/>
                    </a:cubicBezTo>
                    <a:cubicBezTo>
                      <a:pt x="256" y="614"/>
                      <a:pt x="337" y="643"/>
                      <a:pt x="416" y="643"/>
                    </a:cubicBezTo>
                    <a:cubicBezTo>
                      <a:pt x="581" y="643"/>
                      <a:pt x="739" y="515"/>
                      <a:pt x="739" y="322"/>
                    </a:cubicBezTo>
                    <a:cubicBezTo>
                      <a:pt x="739" y="144"/>
                      <a:pt x="596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11"/>
              <p:cNvSpPr/>
              <p:nvPr/>
            </p:nvSpPr>
            <p:spPr>
              <a:xfrm>
                <a:off x="2794075" y="4016700"/>
                <a:ext cx="18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644" extrusionOk="0">
                    <a:moveTo>
                      <a:pt x="430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51" y="643"/>
                      <a:pt x="430" y="643"/>
                    </a:cubicBezTo>
                    <a:cubicBezTo>
                      <a:pt x="594" y="643"/>
                      <a:pt x="751" y="518"/>
                      <a:pt x="751" y="334"/>
                    </a:cubicBezTo>
                    <a:cubicBezTo>
                      <a:pt x="751" y="143"/>
                      <a:pt x="608" y="0"/>
                      <a:pt x="43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11"/>
              <p:cNvSpPr/>
              <p:nvPr/>
            </p:nvSpPr>
            <p:spPr>
              <a:xfrm>
                <a:off x="2833975" y="40167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41" y="0"/>
                    </a:moveTo>
                    <a:cubicBezTo>
                      <a:pt x="143" y="0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11"/>
              <p:cNvSpPr/>
              <p:nvPr/>
            </p:nvSpPr>
            <p:spPr>
              <a:xfrm>
                <a:off x="2816700" y="4157200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263" y="0"/>
                    </a:moveTo>
                    <a:cubicBezTo>
                      <a:pt x="108" y="36"/>
                      <a:pt x="1" y="167"/>
                      <a:pt x="1" y="310"/>
                    </a:cubicBezTo>
                    <a:lnTo>
                      <a:pt x="644" y="310"/>
                    </a:lnTo>
                    <a:cubicBezTo>
                      <a:pt x="644" y="167"/>
                      <a:pt x="537" y="36"/>
                      <a:pt x="39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11"/>
              <p:cNvSpPr/>
              <p:nvPr/>
            </p:nvSpPr>
            <p:spPr>
              <a:xfrm>
                <a:off x="2781300" y="4157200"/>
                <a:ext cx="11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10" extrusionOk="0">
                    <a:moveTo>
                      <a:pt x="71" y="0"/>
                    </a:moveTo>
                    <a:cubicBezTo>
                      <a:pt x="48" y="0"/>
                      <a:pt x="24" y="12"/>
                      <a:pt x="0" y="24"/>
                    </a:cubicBezTo>
                    <a:cubicBezTo>
                      <a:pt x="48" y="95"/>
                      <a:pt x="95" y="179"/>
                      <a:pt x="143" y="238"/>
                    </a:cubicBezTo>
                    <a:cubicBezTo>
                      <a:pt x="155" y="262"/>
                      <a:pt x="179" y="286"/>
                      <a:pt x="191" y="310"/>
                    </a:cubicBezTo>
                    <a:lnTo>
                      <a:pt x="464" y="310"/>
                    </a:lnTo>
                    <a:cubicBezTo>
                      <a:pt x="464" y="167"/>
                      <a:pt x="357" y="36"/>
                      <a:pt x="20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11"/>
              <p:cNvSpPr/>
              <p:nvPr/>
            </p:nvSpPr>
            <p:spPr>
              <a:xfrm>
                <a:off x="2814125" y="4117300"/>
                <a:ext cx="186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644" extrusionOk="0">
                    <a:moveTo>
                      <a:pt x="411" y="0"/>
                    </a:moveTo>
                    <a:cubicBezTo>
                      <a:pt x="135" y="0"/>
                      <a:pt x="0" y="338"/>
                      <a:pt x="199" y="548"/>
                    </a:cubicBezTo>
                    <a:cubicBezTo>
                      <a:pt x="265" y="614"/>
                      <a:pt x="345" y="643"/>
                      <a:pt x="424" y="643"/>
                    </a:cubicBezTo>
                    <a:cubicBezTo>
                      <a:pt x="589" y="643"/>
                      <a:pt x="747" y="515"/>
                      <a:pt x="747" y="322"/>
                    </a:cubicBezTo>
                    <a:cubicBezTo>
                      <a:pt x="747" y="143"/>
                      <a:pt x="604" y="1"/>
                      <a:pt x="425" y="1"/>
                    </a:cubicBezTo>
                    <a:cubicBezTo>
                      <a:pt x="420" y="0"/>
                      <a:pt x="416" y="0"/>
                      <a:pt x="41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11"/>
              <p:cNvSpPr/>
              <p:nvPr/>
            </p:nvSpPr>
            <p:spPr>
              <a:xfrm>
                <a:off x="2774225" y="4117300"/>
                <a:ext cx="187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44" extrusionOk="0">
                    <a:moveTo>
                      <a:pt x="412" y="0"/>
                    </a:moveTo>
                    <a:cubicBezTo>
                      <a:pt x="136" y="0"/>
                      <a:pt x="1" y="349"/>
                      <a:pt x="200" y="548"/>
                    </a:cubicBezTo>
                    <a:cubicBezTo>
                      <a:pt x="265" y="614"/>
                      <a:pt x="346" y="643"/>
                      <a:pt x="425" y="643"/>
                    </a:cubicBezTo>
                    <a:cubicBezTo>
                      <a:pt x="589" y="643"/>
                      <a:pt x="747" y="515"/>
                      <a:pt x="747" y="322"/>
                    </a:cubicBezTo>
                    <a:cubicBezTo>
                      <a:pt x="747" y="143"/>
                      <a:pt x="604" y="1"/>
                      <a:pt x="426" y="1"/>
                    </a:cubicBezTo>
                    <a:cubicBezTo>
                      <a:pt x="421" y="0"/>
                      <a:pt x="417" y="0"/>
                      <a:pt x="41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11"/>
              <p:cNvSpPr/>
              <p:nvPr/>
            </p:nvSpPr>
            <p:spPr>
              <a:xfrm>
                <a:off x="2856900" y="40848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0" y="1"/>
                    </a:moveTo>
                    <a:cubicBezTo>
                      <a:pt x="0" y="215"/>
                      <a:pt x="161" y="322"/>
                      <a:pt x="322" y="322"/>
                    </a:cubicBezTo>
                    <a:cubicBezTo>
                      <a:pt x="482" y="322"/>
                      <a:pt x="643" y="215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11"/>
              <p:cNvSpPr/>
              <p:nvPr/>
            </p:nvSpPr>
            <p:spPr>
              <a:xfrm>
                <a:off x="2816700" y="4084850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1" y="1"/>
                    </a:moveTo>
                    <a:cubicBezTo>
                      <a:pt x="1" y="179"/>
                      <a:pt x="144" y="322"/>
                      <a:pt x="322" y="322"/>
                    </a:cubicBezTo>
                    <a:cubicBezTo>
                      <a:pt x="501" y="322"/>
                      <a:pt x="644" y="179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11"/>
              <p:cNvSpPr/>
              <p:nvPr/>
            </p:nvSpPr>
            <p:spPr>
              <a:xfrm>
                <a:off x="2794075" y="4136950"/>
                <a:ext cx="1880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643" extrusionOk="0">
                    <a:moveTo>
                      <a:pt x="430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3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11"/>
              <p:cNvSpPr/>
              <p:nvPr/>
            </p:nvSpPr>
            <p:spPr>
              <a:xfrm>
                <a:off x="2834275" y="4136950"/>
                <a:ext cx="184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43" extrusionOk="0">
                    <a:moveTo>
                      <a:pt x="429" y="0"/>
                    </a:moveTo>
                    <a:cubicBezTo>
                      <a:pt x="143" y="0"/>
                      <a:pt x="0" y="346"/>
                      <a:pt x="191" y="548"/>
                    </a:cubicBezTo>
                    <a:cubicBezTo>
                      <a:pt x="256" y="614"/>
                      <a:pt x="337" y="643"/>
                      <a:pt x="416" y="643"/>
                    </a:cubicBezTo>
                    <a:cubicBezTo>
                      <a:pt x="581" y="643"/>
                      <a:pt x="739" y="515"/>
                      <a:pt x="739" y="322"/>
                    </a:cubicBezTo>
                    <a:cubicBezTo>
                      <a:pt x="739" y="143"/>
                      <a:pt x="596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11"/>
              <p:cNvSpPr/>
              <p:nvPr/>
            </p:nvSpPr>
            <p:spPr>
              <a:xfrm>
                <a:off x="2794075" y="4097050"/>
                <a:ext cx="18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644" extrusionOk="0">
                    <a:moveTo>
                      <a:pt x="430" y="1"/>
                    </a:moveTo>
                    <a:cubicBezTo>
                      <a:pt x="144" y="1"/>
                      <a:pt x="1" y="346"/>
                      <a:pt x="203" y="549"/>
                    </a:cubicBezTo>
                    <a:cubicBezTo>
                      <a:pt x="269" y="614"/>
                      <a:pt x="349" y="644"/>
                      <a:pt x="428" y="644"/>
                    </a:cubicBezTo>
                    <a:cubicBezTo>
                      <a:pt x="593" y="644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3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11"/>
              <p:cNvSpPr/>
              <p:nvPr/>
            </p:nvSpPr>
            <p:spPr>
              <a:xfrm>
                <a:off x="2833975" y="409705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41" y="1"/>
                    </a:moveTo>
                    <a:cubicBezTo>
                      <a:pt x="143" y="1"/>
                      <a:pt x="0" y="346"/>
                      <a:pt x="203" y="549"/>
                    </a:cubicBezTo>
                    <a:cubicBezTo>
                      <a:pt x="268" y="614"/>
                      <a:pt x="349" y="644"/>
                      <a:pt x="428" y="644"/>
                    </a:cubicBezTo>
                    <a:cubicBezTo>
                      <a:pt x="593" y="644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4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11"/>
              <p:cNvSpPr/>
              <p:nvPr/>
            </p:nvSpPr>
            <p:spPr>
              <a:xfrm>
                <a:off x="2817000" y="4197075"/>
                <a:ext cx="187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32" extrusionOk="0">
                    <a:moveTo>
                      <a:pt x="310" y="0"/>
                    </a:moveTo>
                    <a:cubicBezTo>
                      <a:pt x="156" y="0"/>
                      <a:pt x="25" y="108"/>
                      <a:pt x="1" y="262"/>
                    </a:cubicBezTo>
                    <a:cubicBezTo>
                      <a:pt x="120" y="393"/>
                      <a:pt x="239" y="512"/>
                      <a:pt x="358" y="632"/>
                    </a:cubicBezTo>
                    <a:cubicBezTo>
                      <a:pt x="751" y="572"/>
                      <a:pt x="703" y="0"/>
                      <a:pt x="31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11"/>
              <p:cNvSpPr/>
              <p:nvPr/>
            </p:nvSpPr>
            <p:spPr>
              <a:xfrm>
                <a:off x="2856900" y="4164925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0" y="1"/>
                    </a:moveTo>
                    <a:cubicBezTo>
                      <a:pt x="0" y="215"/>
                      <a:pt x="161" y="322"/>
                      <a:pt x="322" y="322"/>
                    </a:cubicBezTo>
                    <a:cubicBezTo>
                      <a:pt x="482" y="322"/>
                      <a:pt x="643" y="215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11"/>
              <p:cNvSpPr/>
              <p:nvPr/>
            </p:nvSpPr>
            <p:spPr>
              <a:xfrm>
                <a:off x="2816700" y="4164925"/>
                <a:ext cx="161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23" extrusionOk="0">
                    <a:moveTo>
                      <a:pt x="1" y="1"/>
                    </a:moveTo>
                    <a:cubicBezTo>
                      <a:pt x="1" y="179"/>
                      <a:pt x="144" y="322"/>
                      <a:pt x="322" y="322"/>
                    </a:cubicBezTo>
                    <a:cubicBezTo>
                      <a:pt x="501" y="322"/>
                      <a:pt x="644" y="179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11"/>
              <p:cNvSpPr/>
              <p:nvPr/>
            </p:nvSpPr>
            <p:spPr>
              <a:xfrm>
                <a:off x="2786050" y="4164925"/>
                <a:ext cx="687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39" extrusionOk="0">
                    <a:moveTo>
                      <a:pt x="1" y="1"/>
                    </a:moveTo>
                    <a:cubicBezTo>
                      <a:pt x="60" y="84"/>
                      <a:pt x="108" y="167"/>
                      <a:pt x="167" y="239"/>
                    </a:cubicBezTo>
                    <a:cubicBezTo>
                      <a:pt x="227" y="179"/>
                      <a:pt x="274" y="96"/>
                      <a:pt x="274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11"/>
              <p:cNvSpPr/>
              <p:nvPr/>
            </p:nvSpPr>
            <p:spPr>
              <a:xfrm>
                <a:off x="2836950" y="4217025"/>
                <a:ext cx="1907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20" extrusionOk="0">
                    <a:moveTo>
                      <a:pt x="322" y="0"/>
                    </a:moveTo>
                    <a:cubicBezTo>
                      <a:pt x="167" y="0"/>
                      <a:pt x="36" y="107"/>
                      <a:pt x="0" y="250"/>
                    </a:cubicBezTo>
                    <a:cubicBezTo>
                      <a:pt x="155" y="381"/>
                      <a:pt x="298" y="500"/>
                      <a:pt x="441" y="619"/>
                    </a:cubicBezTo>
                    <a:cubicBezTo>
                      <a:pt x="762" y="488"/>
                      <a:pt x="667" y="0"/>
                      <a:pt x="322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11"/>
              <p:cNvSpPr/>
              <p:nvPr/>
            </p:nvSpPr>
            <p:spPr>
              <a:xfrm>
                <a:off x="2797950" y="4177125"/>
                <a:ext cx="179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20" extrusionOk="0">
                    <a:moveTo>
                      <a:pt x="275" y="1"/>
                    </a:moveTo>
                    <a:cubicBezTo>
                      <a:pt x="156" y="1"/>
                      <a:pt x="48" y="60"/>
                      <a:pt x="1" y="167"/>
                    </a:cubicBezTo>
                    <a:cubicBezTo>
                      <a:pt x="120" y="310"/>
                      <a:pt x="239" y="477"/>
                      <a:pt x="370" y="620"/>
                    </a:cubicBezTo>
                    <a:cubicBezTo>
                      <a:pt x="715" y="513"/>
                      <a:pt x="644" y="1"/>
                      <a:pt x="275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11"/>
              <p:cNvSpPr/>
              <p:nvPr/>
            </p:nvSpPr>
            <p:spPr>
              <a:xfrm>
                <a:off x="2833975" y="417712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41" y="1"/>
                    </a:moveTo>
                    <a:cubicBezTo>
                      <a:pt x="143" y="1"/>
                      <a:pt x="0" y="346"/>
                      <a:pt x="203" y="548"/>
                    </a:cubicBezTo>
                    <a:cubicBezTo>
                      <a:pt x="268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4"/>
                      <a:pt x="608" y="1"/>
                      <a:pt x="44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11"/>
              <p:cNvSpPr/>
              <p:nvPr/>
            </p:nvSpPr>
            <p:spPr>
              <a:xfrm>
                <a:off x="2864625" y="4245000"/>
                <a:ext cx="83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91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3" y="12"/>
                    </a:lnTo>
                    <a:cubicBezTo>
                      <a:pt x="96" y="72"/>
                      <a:pt x="179" y="131"/>
                      <a:pt x="275" y="191"/>
                    </a:cubicBezTo>
                    <a:cubicBezTo>
                      <a:pt x="310" y="131"/>
                      <a:pt x="334" y="72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11"/>
              <p:cNvSpPr/>
              <p:nvPr/>
            </p:nvSpPr>
            <p:spPr>
              <a:xfrm>
                <a:off x="2740500" y="3916975"/>
                <a:ext cx="122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311" extrusionOk="0">
                    <a:moveTo>
                      <a:pt x="108" y="1"/>
                    </a:moveTo>
                    <a:cubicBezTo>
                      <a:pt x="96" y="1"/>
                      <a:pt x="84" y="1"/>
                      <a:pt x="72" y="13"/>
                    </a:cubicBezTo>
                    <a:cubicBezTo>
                      <a:pt x="48" y="108"/>
                      <a:pt x="25" y="215"/>
                      <a:pt x="1" y="310"/>
                    </a:cubicBezTo>
                    <a:lnTo>
                      <a:pt x="489" y="310"/>
                    </a:lnTo>
                    <a:cubicBezTo>
                      <a:pt x="489" y="155"/>
                      <a:pt x="382" y="25"/>
                      <a:pt x="23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11"/>
              <p:cNvSpPr/>
              <p:nvPr/>
            </p:nvSpPr>
            <p:spPr>
              <a:xfrm>
                <a:off x="2750325" y="3883650"/>
                <a:ext cx="24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96" h="275" extrusionOk="0">
                    <a:moveTo>
                      <a:pt x="96" y="0"/>
                    </a:moveTo>
                    <a:cubicBezTo>
                      <a:pt x="60" y="95"/>
                      <a:pt x="25" y="179"/>
                      <a:pt x="1" y="274"/>
                    </a:cubicBezTo>
                    <a:cubicBezTo>
                      <a:pt x="60" y="215"/>
                      <a:pt x="96" y="131"/>
                      <a:pt x="96" y="48"/>
                    </a:cubicBezTo>
                    <a:cubicBezTo>
                      <a:pt x="96" y="24"/>
                      <a:pt x="96" y="12"/>
                      <a:pt x="96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11"/>
              <p:cNvSpPr/>
              <p:nvPr/>
            </p:nvSpPr>
            <p:spPr>
              <a:xfrm>
                <a:off x="2776825" y="3844650"/>
                <a:ext cx="161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05" extrusionOk="0">
                    <a:moveTo>
                      <a:pt x="0" y="1"/>
                    </a:moveTo>
                    <a:cubicBezTo>
                      <a:pt x="12" y="203"/>
                      <a:pt x="164" y="304"/>
                      <a:pt x="317" y="304"/>
                    </a:cubicBezTo>
                    <a:cubicBezTo>
                      <a:pt x="471" y="304"/>
                      <a:pt x="625" y="203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11"/>
              <p:cNvSpPr/>
              <p:nvPr/>
            </p:nvSpPr>
            <p:spPr>
              <a:xfrm>
                <a:off x="2753900" y="389675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4" y="0"/>
                      <a:pt x="1" y="345"/>
                      <a:pt x="203" y="548"/>
                    </a:cubicBezTo>
                    <a:cubicBezTo>
                      <a:pt x="269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11"/>
              <p:cNvSpPr/>
              <p:nvPr/>
            </p:nvSpPr>
            <p:spPr>
              <a:xfrm>
                <a:off x="2758375" y="3856550"/>
                <a:ext cx="169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44" extrusionOk="0">
                    <a:moveTo>
                      <a:pt x="250" y="1"/>
                    </a:moveTo>
                    <a:lnTo>
                      <a:pt x="250" y="13"/>
                    </a:lnTo>
                    <a:lnTo>
                      <a:pt x="226" y="13"/>
                    </a:lnTo>
                    <a:cubicBezTo>
                      <a:pt x="155" y="179"/>
                      <a:pt x="72" y="346"/>
                      <a:pt x="0" y="513"/>
                    </a:cubicBezTo>
                    <a:cubicBezTo>
                      <a:pt x="60" y="596"/>
                      <a:pt x="155" y="644"/>
                      <a:pt x="250" y="644"/>
                    </a:cubicBezTo>
                    <a:cubicBezTo>
                      <a:pt x="679" y="644"/>
                      <a:pt x="679" y="1"/>
                      <a:pt x="25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11"/>
              <p:cNvSpPr/>
              <p:nvPr/>
            </p:nvSpPr>
            <p:spPr>
              <a:xfrm>
                <a:off x="2736650" y="3996750"/>
                <a:ext cx="160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23" extrusionOk="0">
                    <a:moveTo>
                      <a:pt x="322" y="1"/>
                    </a:moveTo>
                    <a:cubicBezTo>
                      <a:pt x="143" y="1"/>
                      <a:pt x="0" y="143"/>
                      <a:pt x="0" y="322"/>
                    </a:cubicBezTo>
                    <a:lnTo>
                      <a:pt x="643" y="322"/>
                    </a:lnTo>
                    <a:cubicBezTo>
                      <a:pt x="643" y="143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11"/>
              <p:cNvSpPr/>
              <p:nvPr/>
            </p:nvSpPr>
            <p:spPr>
              <a:xfrm>
                <a:off x="2733950" y="3956875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30" y="0"/>
                    </a:moveTo>
                    <a:cubicBezTo>
                      <a:pt x="144" y="0"/>
                      <a:pt x="1" y="345"/>
                      <a:pt x="203" y="548"/>
                    </a:cubicBezTo>
                    <a:cubicBezTo>
                      <a:pt x="269" y="613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3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11"/>
              <p:cNvSpPr/>
              <p:nvPr/>
            </p:nvSpPr>
            <p:spPr>
              <a:xfrm>
                <a:off x="2776825" y="3924725"/>
                <a:ext cx="16100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04" extrusionOk="0">
                    <a:moveTo>
                      <a:pt x="0" y="0"/>
                    </a:moveTo>
                    <a:cubicBezTo>
                      <a:pt x="12" y="203"/>
                      <a:pt x="164" y="304"/>
                      <a:pt x="317" y="304"/>
                    </a:cubicBezTo>
                    <a:cubicBezTo>
                      <a:pt x="471" y="304"/>
                      <a:pt x="625" y="203"/>
                      <a:pt x="64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11"/>
              <p:cNvSpPr/>
              <p:nvPr/>
            </p:nvSpPr>
            <p:spPr>
              <a:xfrm>
                <a:off x="2739325" y="3924725"/>
                <a:ext cx="134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2" extrusionOk="0">
                    <a:moveTo>
                      <a:pt x="48" y="0"/>
                    </a:moveTo>
                    <a:cubicBezTo>
                      <a:pt x="36" y="84"/>
                      <a:pt x="12" y="155"/>
                      <a:pt x="0" y="238"/>
                    </a:cubicBezTo>
                    <a:cubicBezTo>
                      <a:pt x="60" y="286"/>
                      <a:pt x="131" y="322"/>
                      <a:pt x="215" y="322"/>
                    </a:cubicBezTo>
                    <a:cubicBezTo>
                      <a:pt x="393" y="322"/>
                      <a:pt x="536" y="179"/>
                      <a:pt x="536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11"/>
              <p:cNvSpPr/>
              <p:nvPr/>
            </p:nvSpPr>
            <p:spPr>
              <a:xfrm>
                <a:off x="2753900" y="397680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4" y="1"/>
                      <a:pt x="1" y="346"/>
                      <a:pt x="203" y="549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11"/>
              <p:cNvSpPr/>
              <p:nvPr/>
            </p:nvSpPr>
            <p:spPr>
              <a:xfrm>
                <a:off x="2754000" y="3936925"/>
                <a:ext cx="186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632" extrusionOk="0">
                    <a:moveTo>
                      <a:pt x="411" y="0"/>
                    </a:moveTo>
                    <a:cubicBezTo>
                      <a:pt x="135" y="0"/>
                      <a:pt x="0" y="337"/>
                      <a:pt x="199" y="536"/>
                    </a:cubicBezTo>
                    <a:cubicBezTo>
                      <a:pt x="265" y="602"/>
                      <a:pt x="345" y="631"/>
                      <a:pt x="424" y="631"/>
                    </a:cubicBezTo>
                    <a:cubicBezTo>
                      <a:pt x="589" y="631"/>
                      <a:pt x="747" y="503"/>
                      <a:pt x="747" y="310"/>
                    </a:cubicBezTo>
                    <a:cubicBezTo>
                      <a:pt x="747" y="143"/>
                      <a:pt x="604" y="0"/>
                      <a:pt x="425" y="0"/>
                    </a:cubicBezTo>
                    <a:cubicBezTo>
                      <a:pt x="420" y="0"/>
                      <a:pt x="416" y="0"/>
                      <a:pt x="411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11"/>
              <p:cNvSpPr/>
              <p:nvPr/>
            </p:nvSpPr>
            <p:spPr>
              <a:xfrm>
                <a:off x="2744975" y="4077125"/>
                <a:ext cx="77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322" extrusionOk="0">
                    <a:moveTo>
                      <a:pt x="0" y="0"/>
                    </a:moveTo>
                    <a:cubicBezTo>
                      <a:pt x="36" y="107"/>
                      <a:pt x="60" y="215"/>
                      <a:pt x="96" y="322"/>
                    </a:cubicBezTo>
                    <a:lnTo>
                      <a:pt x="310" y="322"/>
                    </a:lnTo>
                    <a:cubicBezTo>
                      <a:pt x="310" y="167"/>
                      <a:pt x="203" y="36"/>
                      <a:pt x="60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11"/>
              <p:cNvSpPr/>
              <p:nvPr/>
            </p:nvSpPr>
            <p:spPr>
              <a:xfrm>
                <a:off x="2737225" y="4036925"/>
                <a:ext cx="18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644" extrusionOk="0">
                    <a:moveTo>
                      <a:pt x="299" y="1"/>
                    </a:moveTo>
                    <a:cubicBezTo>
                      <a:pt x="168" y="1"/>
                      <a:pt x="49" y="84"/>
                      <a:pt x="1" y="203"/>
                    </a:cubicBezTo>
                    <a:cubicBezTo>
                      <a:pt x="25" y="310"/>
                      <a:pt x="37" y="418"/>
                      <a:pt x="60" y="525"/>
                    </a:cubicBezTo>
                    <a:cubicBezTo>
                      <a:pt x="120" y="596"/>
                      <a:pt x="203" y="644"/>
                      <a:pt x="299" y="644"/>
                    </a:cubicBezTo>
                    <a:cubicBezTo>
                      <a:pt x="727" y="644"/>
                      <a:pt x="727" y="1"/>
                      <a:pt x="29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11"/>
              <p:cNvSpPr/>
              <p:nvPr/>
            </p:nvSpPr>
            <p:spPr>
              <a:xfrm>
                <a:off x="2776825" y="4004800"/>
                <a:ext cx="16100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04" extrusionOk="0">
                    <a:moveTo>
                      <a:pt x="0" y="0"/>
                    </a:moveTo>
                    <a:cubicBezTo>
                      <a:pt x="12" y="202"/>
                      <a:pt x="164" y="304"/>
                      <a:pt x="317" y="304"/>
                    </a:cubicBezTo>
                    <a:cubicBezTo>
                      <a:pt x="471" y="304"/>
                      <a:pt x="625" y="202"/>
                      <a:pt x="643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11"/>
              <p:cNvSpPr/>
              <p:nvPr/>
            </p:nvSpPr>
            <p:spPr>
              <a:xfrm>
                <a:off x="2736650" y="4005075"/>
                <a:ext cx="160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23" extrusionOk="0">
                    <a:moveTo>
                      <a:pt x="0" y="1"/>
                    </a:moveTo>
                    <a:cubicBezTo>
                      <a:pt x="0" y="168"/>
                      <a:pt x="143" y="322"/>
                      <a:pt x="322" y="322"/>
                    </a:cubicBezTo>
                    <a:cubicBezTo>
                      <a:pt x="500" y="322"/>
                      <a:pt x="643" y="168"/>
                      <a:pt x="643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11"/>
              <p:cNvSpPr/>
              <p:nvPr/>
            </p:nvSpPr>
            <p:spPr>
              <a:xfrm>
                <a:off x="2753900" y="4056875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4" y="1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11"/>
              <p:cNvSpPr/>
              <p:nvPr/>
            </p:nvSpPr>
            <p:spPr>
              <a:xfrm>
                <a:off x="2753900" y="4016700"/>
                <a:ext cx="187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3" extrusionOk="0">
                    <a:moveTo>
                      <a:pt x="429" y="0"/>
                    </a:moveTo>
                    <a:cubicBezTo>
                      <a:pt x="144" y="0"/>
                      <a:pt x="1" y="346"/>
                      <a:pt x="203" y="548"/>
                    </a:cubicBezTo>
                    <a:cubicBezTo>
                      <a:pt x="269" y="614"/>
                      <a:pt x="349" y="643"/>
                      <a:pt x="428" y="643"/>
                    </a:cubicBezTo>
                    <a:cubicBezTo>
                      <a:pt x="593" y="643"/>
                      <a:pt x="751" y="515"/>
                      <a:pt x="751" y="322"/>
                    </a:cubicBezTo>
                    <a:cubicBezTo>
                      <a:pt x="751" y="143"/>
                      <a:pt x="608" y="0"/>
                      <a:pt x="429" y="0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11"/>
              <p:cNvSpPr/>
              <p:nvPr/>
            </p:nvSpPr>
            <p:spPr>
              <a:xfrm>
                <a:off x="2776375" y="4084850"/>
                <a:ext cx="1685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674" h="350" extrusionOk="0">
                    <a:moveTo>
                      <a:pt x="18" y="1"/>
                    </a:moveTo>
                    <a:cubicBezTo>
                      <a:pt x="1" y="233"/>
                      <a:pt x="167" y="349"/>
                      <a:pt x="335" y="349"/>
                    </a:cubicBezTo>
                    <a:cubicBezTo>
                      <a:pt x="504" y="349"/>
                      <a:pt x="673" y="233"/>
                      <a:pt x="661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11"/>
              <p:cNvSpPr/>
              <p:nvPr/>
            </p:nvSpPr>
            <p:spPr>
              <a:xfrm>
                <a:off x="2747350" y="4084850"/>
                <a:ext cx="53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63" extrusionOk="0">
                    <a:moveTo>
                      <a:pt x="1" y="1"/>
                    </a:moveTo>
                    <a:cubicBezTo>
                      <a:pt x="25" y="96"/>
                      <a:pt x="60" y="179"/>
                      <a:pt x="96" y="263"/>
                    </a:cubicBezTo>
                    <a:cubicBezTo>
                      <a:pt x="167" y="203"/>
                      <a:pt x="215" y="108"/>
                      <a:pt x="215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11"/>
              <p:cNvSpPr/>
              <p:nvPr/>
            </p:nvSpPr>
            <p:spPr>
              <a:xfrm>
                <a:off x="2770575" y="4139625"/>
                <a:ext cx="18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0" extrusionOk="0">
                    <a:moveTo>
                      <a:pt x="0" y="1"/>
                    </a:moveTo>
                    <a:lnTo>
                      <a:pt x="72" y="120"/>
                    </a:lnTo>
                    <a:cubicBezTo>
                      <a:pt x="60" y="72"/>
                      <a:pt x="36" y="3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11"/>
              <p:cNvSpPr/>
              <p:nvPr/>
            </p:nvSpPr>
            <p:spPr>
              <a:xfrm>
                <a:off x="2753900" y="4097050"/>
                <a:ext cx="187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644" extrusionOk="0">
                    <a:moveTo>
                      <a:pt x="429" y="1"/>
                    </a:moveTo>
                    <a:cubicBezTo>
                      <a:pt x="144" y="1"/>
                      <a:pt x="1" y="346"/>
                      <a:pt x="203" y="549"/>
                    </a:cubicBezTo>
                    <a:cubicBezTo>
                      <a:pt x="269" y="614"/>
                      <a:pt x="349" y="644"/>
                      <a:pt x="428" y="644"/>
                    </a:cubicBezTo>
                    <a:cubicBezTo>
                      <a:pt x="593" y="644"/>
                      <a:pt x="751" y="516"/>
                      <a:pt x="751" y="322"/>
                    </a:cubicBezTo>
                    <a:cubicBezTo>
                      <a:pt x="751" y="144"/>
                      <a:pt x="608" y="1"/>
                      <a:pt x="429" y="1"/>
                    </a:cubicBezTo>
                    <a:close/>
                  </a:path>
                </a:pathLst>
              </a:custGeom>
              <a:solidFill>
                <a:srgbClr val="FFFFFF">
                  <a:alpha val="31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54" name="Google Shape;3254;p11"/>
          <p:cNvGrpSpPr/>
          <p:nvPr/>
        </p:nvGrpSpPr>
        <p:grpSpPr>
          <a:xfrm rot="5400000">
            <a:off x="-709384" y="908575"/>
            <a:ext cx="1703078" cy="453744"/>
            <a:chOff x="4304700" y="1736650"/>
            <a:chExt cx="331900" cy="88425"/>
          </a:xfrm>
        </p:grpSpPr>
        <p:sp>
          <p:nvSpPr>
            <p:cNvPr id="3255" name="Google Shape;3255;p11"/>
            <p:cNvSpPr/>
            <p:nvPr/>
          </p:nvSpPr>
          <p:spPr>
            <a:xfrm>
              <a:off x="4304700" y="1736650"/>
              <a:ext cx="88425" cy="88425"/>
            </a:xfrm>
            <a:custGeom>
              <a:avLst/>
              <a:gdLst/>
              <a:ahLst/>
              <a:cxnLst/>
              <a:rect l="l" t="t" r="r" b="b"/>
              <a:pathLst>
                <a:path w="3537" h="3537" extrusionOk="0">
                  <a:moveTo>
                    <a:pt x="3120" y="1"/>
                  </a:moveTo>
                  <a:lnTo>
                    <a:pt x="0" y="3120"/>
                  </a:lnTo>
                  <a:lnTo>
                    <a:pt x="417" y="3537"/>
                  </a:lnTo>
                  <a:lnTo>
                    <a:pt x="3536" y="417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4365425" y="1736650"/>
              <a:ext cx="88725" cy="88425"/>
            </a:xfrm>
            <a:custGeom>
              <a:avLst/>
              <a:gdLst/>
              <a:ahLst/>
              <a:cxnLst/>
              <a:rect l="l" t="t" r="r" b="b"/>
              <a:pathLst>
                <a:path w="3549" h="3537" extrusionOk="0">
                  <a:moveTo>
                    <a:pt x="3120" y="1"/>
                  </a:moveTo>
                  <a:lnTo>
                    <a:pt x="0" y="3120"/>
                  </a:lnTo>
                  <a:lnTo>
                    <a:pt x="417" y="3537"/>
                  </a:lnTo>
                  <a:lnTo>
                    <a:pt x="3548" y="417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4426425" y="1736650"/>
              <a:ext cx="88425" cy="88425"/>
            </a:xfrm>
            <a:custGeom>
              <a:avLst/>
              <a:gdLst/>
              <a:ahLst/>
              <a:cxnLst/>
              <a:rect l="l" t="t" r="r" b="b"/>
              <a:pathLst>
                <a:path w="3537" h="3537" extrusionOk="0">
                  <a:moveTo>
                    <a:pt x="3120" y="1"/>
                  </a:moveTo>
                  <a:lnTo>
                    <a:pt x="1" y="3120"/>
                  </a:lnTo>
                  <a:lnTo>
                    <a:pt x="418" y="3537"/>
                  </a:lnTo>
                  <a:lnTo>
                    <a:pt x="3537" y="417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4487150" y="1736650"/>
              <a:ext cx="88725" cy="88425"/>
            </a:xfrm>
            <a:custGeom>
              <a:avLst/>
              <a:gdLst/>
              <a:ahLst/>
              <a:cxnLst/>
              <a:rect l="l" t="t" r="r" b="b"/>
              <a:pathLst>
                <a:path w="3549" h="3537" extrusionOk="0">
                  <a:moveTo>
                    <a:pt x="3120" y="1"/>
                  </a:moveTo>
                  <a:lnTo>
                    <a:pt x="1" y="3120"/>
                  </a:lnTo>
                  <a:lnTo>
                    <a:pt x="417" y="3537"/>
                  </a:lnTo>
                  <a:lnTo>
                    <a:pt x="3549" y="417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4547875" y="1736650"/>
              <a:ext cx="88725" cy="88425"/>
            </a:xfrm>
            <a:custGeom>
              <a:avLst/>
              <a:gdLst/>
              <a:ahLst/>
              <a:cxnLst/>
              <a:rect l="l" t="t" r="r" b="b"/>
              <a:pathLst>
                <a:path w="3549" h="3537" extrusionOk="0">
                  <a:moveTo>
                    <a:pt x="3132" y="1"/>
                  </a:moveTo>
                  <a:lnTo>
                    <a:pt x="1" y="3120"/>
                  </a:lnTo>
                  <a:lnTo>
                    <a:pt x="429" y="3537"/>
                  </a:lnTo>
                  <a:lnTo>
                    <a:pt x="3549" y="417"/>
                  </a:lnTo>
                  <a:lnTo>
                    <a:pt x="31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0" name="Google Shape;3260;p11"/>
          <p:cNvSpPr/>
          <p:nvPr/>
        </p:nvSpPr>
        <p:spPr>
          <a:xfrm rot="-2700000">
            <a:off x="-1744988" y="946798"/>
            <a:ext cx="7955376" cy="2044104"/>
          </a:xfrm>
          <a:prstGeom prst="rect">
            <a:avLst/>
          </a:prstGeom>
          <a:solidFill>
            <a:srgbClr val="FFFFFF">
              <a:alpha val="31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1" name="Google Shape;3261;p11"/>
          <p:cNvGrpSpPr/>
          <p:nvPr/>
        </p:nvGrpSpPr>
        <p:grpSpPr>
          <a:xfrm rot="-5400000">
            <a:off x="7945831" y="-175530"/>
            <a:ext cx="1455623" cy="1455321"/>
            <a:chOff x="4884525" y="1246125"/>
            <a:chExt cx="481325" cy="481225"/>
          </a:xfrm>
        </p:grpSpPr>
        <p:sp>
          <p:nvSpPr>
            <p:cNvPr id="3262" name="Google Shape;3262;p11"/>
            <p:cNvSpPr/>
            <p:nvPr/>
          </p:nvSpPr>
          <p:spPr>
            <a:xfrm>
              <a:off x="5087825" y="1457275"/>
              <a:ext cx="159875" cy="144050"/>
            </a:xfrm>
            <a:custGeom>
              <a:avLst/>
              <a:gdLst/>
              <a:ahLst/>
              <a:cxnLst/>
              <a:rect l="l" t="t" r="r" b="b"/>
              <a:pathLst>
                <a:path w="6395" h="5762" extrusionOk="0">
                  <a:moveTo>
                    <a:pt x="3191" y="1"/>
                  </a:moveTo>
                  <a:cubicBezTo>
                    <a:pt x="2412" y="1"/>
                    <a:pt x="1638" y="314"/>
                    <a:pt x="1072" y="936"/>
                  </a:cubicBezTo>
                  <a:cubicBezTo>
                    <a:pt x="1" y="2103"/>
                    <a:pt x="72" y="3925"/>
                    <a:pt x="1251" y="5008"/>
                  </a:cubicBezTo>
                  <a:cubicBezTo>
                    <a:pt x="1800" y="5513"/>
                    <a:pt x="2494" y="5761"/>
                    <a:pt x="3189" y="5761"/>
                  </a:cubicBezTo>
                  <a:cubicBezTo>
                    <a:pt x="3969" y="5761"/>
                    <a:pt x="4749" y="5447"/>
                    <a:pt x="5323" y="4830"/>
                  </a:cubicBezTo>
                  <a:cubicBezTo>
                    <a:pt x="6394" y="3651"/>
                    <a:pt x="6311" y="1829"/>
                    <a:pt x="5144" y="758"/>
                  </a:cubicBezTo>
                  <a:cubicBezTo>
                    <a:pt x="4587" y="252"/>
                    <a:pt x="3887" y="1"/>
                    <a:pt x="3191" y="1"/>
                  </a:cubicBez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4954175" y="1331250"/>
              <a:ext cx="411675" cy="396100"/>
            </a:xfrm>
            <a:custGeom>
              <a:avLst/>
              <a:gdLst/>
              <a:ahLst/>
              <a:cxnLst/>
              <a:rect l="l" t="t" r="r" b="b"/>
              <a:pathLst>
                <a:path w="16467" h="15844" extrusionOk="0">
                  <a:moveTo>
                    <a:pt x="8546" y="2330"/>
                  </a:moveTo>
                  <a:cubicBezTo>
                    <a:pt x="9264" y="2330"/>
                    <a:pt x="9989" y="2468"/>
                    <a:pt x="10681" y="2751"/>
                  </a:cubicBezTo>
                  <a:cubicBezTo>
                    <a:pt x="12764" y="3620"/>
                    <a:pt x="14133" y="5656"/>
                    <a:pt x="14133" y="7918"/>
                  </a:cubicBezTo>
                  <a:cubicBezTo>
                    <a:pt x="14133" y="11002"/>
                    <a:pt x="11633" y="13514"/>
                    <a:pt x="8537" y="13514"/>
                  </a:cubicBezTo>
                  <a:cubicBezTo>
                    <a:pt x="6275" y="13514"/>
                    <a:pt x="4239" y="12145"/>
                    <a:pt x="3382" y="10061"/>
                  </a:cubicBezTo>
                  <a:cubicBezTo>
                    <a:pt x="2513" y="7966"/>
                    <a:pt x="2989" y="5572"/>
                    <a:pt x="4585" y="3965"/>
                  </a:cubicBezTo>
                  <a:cubicBezTo>
                    <a:pt x="5661" y="2896"/>
                    <a:pt x="7090" y="2330"/>
                    <a:pt x="8546" y="2330"/>
                  </a:cubicBezTo>
                  <a:close/>
                  <a:moveTo>
                    <a:pt x="8537" y="0"/>
                  </a:moveTo>
                  <a:cubicBezTo>
                    <a:pt x="5335" y="0"/>
                    <a:pt x="2453" y="1929"/>
                    <a:pt x="1227" y="4894"/>
                  </a:cubicBezTo>
                  <a:cubicBezTo>
                    <a:pt x="1" y="7847"/>
                    <a:pt x="679" y="11252"/>
                    <a:pt x="2941" y="13526"/>
                  </a:cubicBezTo>
                  <a:cubicBezTo>
                    <a:pt x="4455" y="15039"/>
                    <a:pt x="6479" y="15844"/>
                    <a:pt x="8541" y="15844"/>
                  </a:cubicBezTo>
                  <a:cubicBezTo>
                    <a:pt x="9562" y="15844"/>
                    <a:pt x="10592" y="15646"/>
                    <a:pt x="11574" y="15240"/>
                  </a:cubicBezTo>
                  <a:cubicBezTo>
                    <a:pt x="14526" y="14014"/>
                    <a:pt x="16467" y="11121"/>
                    <a:pt x="16467" y="7918"/>
                  </a:cubicBezTo>
                  <a:cubicBezTo>
                    <a:pt x="16467" y="3548"/>
                    <a:pt x="12919" y="0"/>
                    <a:pt x="8537" y="0"/>
                  </a:cubicBez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4884525" y="1246125"/>
              <a:ext cx="283100" cy="283075"/>
            </a:xfrm>
            <a:custGeom>
              <a:avLst/>
              <a:gdLst/>
              <a:ahLst/>
              <a:cxnLst/>
              <a:rect l="l" t="t" r="r" b="b"/>
              <a:pathLst>
                <a:path w="11324" h="11323" extrusionOk="0">
                  <a:moveTo>
                    <a:pt x="11323" y="0"/>
                  </a:moveTo>
                  <a:cubicBezTo>
                    <a:pt x="5073" y="12"/>
                    <a:pt x="12" y="5072"/>
                    <a:pt x="1" y="11323"/>
                  </a:cubicBezTo>
                  <a:lnTo>
                    <a:pt x="596" y="11323"/>
                  </a:lnTo>
                  <a:cubicBezTo>
                    <a:pt x="608" y="5406"/>
                    <a:pt x="5406" y="607"/>
                    <a:pt x="11323" y="595"/>
                  </a:cubicBezTo>
                  <a:lnTo>
                    <a:pt x="11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5" name="Google Shape;3265;p11"/>
          <p:cNvGrpSpPr/>
          <p:nvPr/>
        </p:nvGrpSpPr>
        <p:grpSpPr>
          <a:xfrm>
            <a:off x="-1221177" y="3022450"/>
            <a:ext cx="3773599" cy="3773599"/>
            <a:chOff x="5372051" y="3547476"/>
            <a:chExt cx="4768860" cy="4768860"/>
          </a:xfrm>
        </p:grpSpPr>
        <p:sp>
          <p:nvSpPr>
            <p:cNvPr id="3266" name="Google Shape;3266;p11"/>
            <p:cNvSpPr/>
            <p:nvPr/>
          </p:nvSpPr>
          <p:spPr>
            <a:xfrm>
              <a:off x="5977299" y="4152724"/>
              <a:ext cx="3557397" cy="3558331"/>
            </a:xfrm>
            <a:custGeom>
              <a:avLst/>
              <a:gdLst/>
              <a:ahLst/>
              <a:cxnLst/>
              <a:rect l="l" t="t" r="r" b="b"/>
              <a:pathLst>
                <a:path w="45697" h="45709" extrusionOk="0">
                  <a:moveTo>
                    <a:pt x="22849" y="774"/>
                  </a:moveTo>
                  <a:lnTo>
                    <a:pt x="44935" y="22860"/>
                  </a:lnTo>
                  <a:lnTo>
                    <a:pt x="22849" y="44946"/>
                  </a:lnTo>
                  <a:lnTo>
                    <a:pt x="763" y="22860"/>
                  </a:lnTo>
                  <a:lnTo>
                    <a:pt x="22849" y="774"/>
                  </a:lnTo>
                  <a:close/>
                  <a:moveTo>
                    <a:pt x="22849" y="0"/>
                  </a:moveTo>
                  <a:lnTo>
                    <a:pt x="1" y="22860"/>
                  </a:lnTo>
                  <a:lnTo>
                    <a:pt x="22849" y="45708"/>
                  </a:lnTo>
                  <a:lnTo>
                    <a:pt x="45697" y="22860"/>
                  </a:lnTo>
                  <a:lnTo>
                    <a:pt x="228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372051" y="3547476"/>
              <a:ext cx="4768860" cy="4768860"/>
            </a:xfrm>
            <a:custGeom>
              <a:avLst/>
              <a:gdLst/>
              <a:ahLst/>
              <a:cxnLst/>
              <a:rect l="l" t="t" r="r" b="b"/>
              <a:pathLst>
                <a:path w="61259" h="61259" extrusionOk="0">
                  <a:moveTo>
                    <a:pt x="30624" y="1025"/>
                  </a:moveTo>
                  <a:lnTo>
                    <a:pt x="60235" y="30635"/>
                  </a:lnTo>
                  <a:lnTo>
                    <a:pt x="30624" y="60234"/>
                  </a:lnTo>
                  <a:lnTo>
                    <a:pt x="1025" y="30635"/>
                  </a:lnTo>
                  <a:lnTo>
                    <a:pt x="30624" y="1025"/>
                  </a:lnTo>
                  <a:close/>
                  <a:moveTo>
                    <a:pt x="30624" y="1"/>
                  </a:moveTo>
                  <a:lnTo>
                    <a:pt x="1" y="30635"/>
                  </a:lnTo>
                  <a:lnTo>
                    <a:pt x="30624" y="61258"/>
                  </a:lnTo>
                  <a:lnTo>
                    <a:pt x="61258" y="30635"/>
                  </a:lnTo>
                  <a:lnTo>
                    <a:pt x="30624" y="1"/>
                  </a:ln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" name="Google Shape;3268;p11"/>
          <p:cNvGrpSpPr/>
          <p:nvPr/>
        </p:nvGrpSpPr>
        <p:grpSpPr>
          <a:xfrm rot="5400000" flipH="1">
            <a:off x="8230823" y="4221589"/>
            <a:ext cx="712280" cy="712875"/>
            <a:chOff x="606325" y="2521575"/>
            <a:chExt cx="339650" cy="339950"/>
          </a:xfrm>
        </p:grpSpPr>
        <p:sp>
          <p:nvSpPr>
            <p:cNvPr id="3269" name="Google Shape;3269;p11"/>
            <p:cNvSpPr/>
            <p:nvPr/>
          </p:nvSpPr>
          <p:spPr>
            <a:xfrm>
              <a:off x="606325" y="2780525"/>
              <a:ext cx="80975" cy="81000"/>
            </a:xfrm>
            <a:custGeom>
              <a:avLst/>
              <a:gdLst/>
              <a:ahLst/>
              <a:cxnLst/>
              <a:rect l="l" t="t" r="r" b="b"/>
              <a:pathLst>
                <a:path w="3239" h="3240" extrusionOk="0">
                  <a:moveTo>
                    <a:pt x="3239" y="1"/>
                  </a:moveTo>
                  <a:lnTo>
                    <a:pt x="0" y="644"/>
                  </a:lnTo>
                  <a:lnTo>
                    <a:pt x="2584" y="3239"/>
                  </a:lnTo>
                  <a:lnTo>
                    <a:pt x="32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670900" y="2715650"/>
              <a:ext cx="81000" cy="80975"/>
            </a:xfrm>
            <a:custGeom>
              <a:avLst/>
              <a:gdLst/>
              <a:ahLst/>
              <a:cxnLst/>
              <a:rect l="l" t="t" r="r" b="b"/>
              <a:pathLst>
                <a:path w="3240" h="3239" extrusionOk="0">
                  <a:moveTo>
                    <a:pt x="3239" y="0"/>
                  </a:moveTo>
                  <a:lnTo>
                    <a:pt x="1" y="655"/>
                  </a:lnTo>
                  <a:lnTo>
                    <a:pt x="2596" y="3239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735800" y="2651050"/>
              <a:ext cx="80675" cy="81000"/>
            </a:xfrm>
            <a:custGeom>
              <a:avLst/>
              <a:gdLst/>
              <a:ahLst/>
              <a:cxnLst/>
              <a:rect l="l" t="t" r="r" b="b"/>
              <a:pathLst>
                <a:path w="3227" h="3240" extrusionOk="0">
                  <a:moveTo>
                    <a:pt x="3227" y="1"/>
                  </a:moveTo>
                  <a:lnTo>
                    <a:pt x="0" y="643"/>
                  </a:lnTo>
                  <a:lnTo>
                    <a:pt x="2584" y="3239"/>
                  </a:lnTo>
                  <a:lnTo>
                    <a:pt x="32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800375" y="2586450"/>
              <a:ext cx="81000" cy="80700"/>
            </a:xfrm>
            <a:custGeom>
              <a:avLst/>
              <a:gdLst/>
              <a:ahLst/>
              <a:cxnLst/>
              <a:rect l="l" t="t" r="r" b="b"/>
              <a:pathLst>
                <a:path w="3240" h="3228" extrusionOk="0">
                  <a:moveTo>
                    <a:pt x="3239" y="1"/>
                  </a:moveTo>
                  <a:lnTo>
                    <a:pt x="1" y="644"/>
                  </a:lnTo>
                  <a:lnTo>
                    <a:pt x="2585" y="3227"/>
                  </a:lnTo>
                  <a:lnTo>
                    <a:pt x="3239" y="1"/>
                  </a:lnTo>
                  <a:close/>
                </a:path>
              </a:pathLst>
            </a:custGeom>
            <a:solidFill>
              <a:srgbClr val="FFFFFF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864975" y="2521575"/>
              <a:ext cx="81000" cy="80975"/>
            </a:xfrm>
            <a:custGeom>
              <a:avLst/>
              <a:gdLst/>
              <a:ahLst/>
              <a:cxnLst/>
              <a:rect l="l" t="t" r="r" b="b"/>
              <a:pathLst>
                <a:path w="3240" h="3239" extrusionOk="0">
                  <a:moveTo>
                    <a:pt x="3239" y="0"/>
                  </a:moveTo>
                  <a:lnTo>
                    <a:pt x="1" y="655"/>
                  </a:lnTo>
                  <a:lnTo>
                    <a:pt x="2596" y="3239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4" name="Google Shape;3274;p11"/>
          <p:cNvSpPr txBox="1">
            <a:spLocks noGrp="1"/>
          </p:cNvSpPr>
          <p:nvPr>
            <p:ph type="title" hasCustomPrompt="1"/>
          </p:nvPr>
        </p:nvSpPr>
        <p:spPr>
          <a:xfrm>
            <a:off x="889050" y="1686300"/>
            <a:ext cx="7365900" cy="14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75" name="Google Shape;3275;p11"/>
          <p:cNvSpPr txBox="1">
            <a:spLocks noGrp="1"/>
          </p:cNvSpPr>
          <p:nvPr>
            <p:ph type="body" idx="1"/>
          </p:nvPr>
        </p:nvSpPr>
        <p:spPr>
          <a:xfrm>
            <a:off x="2146150" y="3106421"/>
            <a:ext cx="4851600" cy="4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76" name="Google Shape;3276;p11"/>
          <p:cNvSpPr/>
          <p:nvPr/>
        </p:nvSpPr>
        <p:spPr>
          <a:xfrm rot="2700000">
            <a:off x="1066877" y="1863798"/>
            <a:ext cx="9327446" cy="1180303"/>
          </a:xfrm>
          <a:prstGeom prst="rect">
            <a:avLst/>
          </a:prstGeom>
          <a:solidFill>
            <a:srgbClr val="FFFFFF">
              <a:alpha val="31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ADCBE3"/>
            </a:gs>
            <a:gs pos="100000">
              <a:srgbClr val="E7EFF6"/>
            </a:gs>
          </a:gsLst>
          <a:lin ang="10800025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8775" y="356813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ando"/>
              <a:buNone/>
              <a:defRPr sz="2500" b="1">
                <a:solidFill>
                  <a:schemeClr val="dk1"/>
                </a:solidFill>
                <a:latin typeface="Quando"/>
                <a:ea typeface="Quando"/>
                <a:cs typeface="Quando"/>
                <a:sym typeface="Quand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ando"/>
              <a:buNone/>
              <a:defRPr sz="2500" b="1">
                <a:solidFill>
                  <a:schemeClr val="dk1"/>
                </a:solidFill>
                <a:latin typeface="Quando"/>
                <a:ea typeface="Quando"/>
                <a:cs typeface="Quando"/>
                <a:sym typeface="Quand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ando"/>
              <a:buNone/>
              <a:defRPr sz="2500" b="1">
                <a:solidFill>
                  <a:schemeClr val="dk1"/>
                </a:solidFill>
                <a:latin typeface="Quando"/>
                <a:ea typeface="Quando"/>
                <a:cs typeface="Quando"/>
                <a:sym typeface="Quand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ando"/>
              <a:buNone/>
              <a:defRPr sz="2500" b="1">
                <a:solidFill>
                  <a:schemeClr val="dk1"/>
                </a:solidFill>
                <a:latin typeface="Quando"/>
                <a:ea typeface="Quando"/>
                <a:cs typeface="Quando"/>
                <a:sym typeface="Quand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ando"/>
              <a:buNone/>
              <a:defRPr sz="2500" b="1">
                <a:solidFill>
                  <a:schemeClr val="dk1"/>
                </a:solidFill>
                <a:latin typeface="Quando"/>
                <a:ea typeface="Quando"/>
                <a:cs typeface="Quando"/>
                <a:sym typeface="Quand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ando"/>
              <a:buNone/>
              <a:defRPr sz="2500" b="1">
                <a:solidFill>
                  <a:schemeClr val="dk1"/>
                </a:solidFill>
                <a:latin typeface="Quando"/>
                <a:ea typeface="Quando"/>
                <a:cs typeface="Quando"/>
                <a:sym typeface="Quand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ando"/>
              <a:buNone/>
              <a:defRPr sz="2500" b="1">
                <a:solidFill>
                  <a:schemeClr val="dk1"/>
                </a:solidFill>
                <a:latin typeface="Quando"/>
                <a:ea typeface="Quando"/>
                <a:cs typeface="Quando"/>
                <a:sym typeface="Quand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ando"/>
              <a:buNone/>
              <a:defRPr sz="2500" b="1">
                <a:solidFill>
                  <a:schemeClr val="dk1"/>
                </a:solidFill>
                <a:latin typeface="Quando"/>
                <a:ea typeface="Quando"/>
                <a:cs typeface="Quando"/>
                <a:sym typeface="Quand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ando"/>
              <a:buNone/>
              <a:defRPr sz="2500" b="1">
                <a:solidFill>
                  <a:schemeClr val="dk1"/>
                </a:solidFill>
                <a:latin typeface="Quando"/>
                <a:ea typeface="Quando"/>
                <a:cs typeface="Quando"/>
                <a:sym typeface="Quand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6" r:id="rId14"/>
    <p:sldLayoutId id="2147483667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2" name="Google Shape;6812;p33"/>
          <p:cNvSpPr txBox="1">
            <a:spLocks noGrp="1"/>
          </p:cNvSpPr>
          <p:nvPr>
            <p:ph type="ctrTitle"/>
          </p:nvPr>
        </p:nvSpPr>
        <p:spPr>
          <a:xfrm>
            <a:off x="1395450" y="1595900"/>
            <a:ext cx="6353100" cy="18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ТЕМА 2: </a:t>
            </a:r>
            <a:r>
              <a:rPr lang="ru-RU" dirty="0"/>
              <a:t>АНАЛІЗ ТА ОЦІНКА РИЗИКУ</a:t>
            </a:r>
            <a:endParaRPr dirty="0"/>
          </a:p>
        </p:txBody>
      </p:sp>
      <p:sp>
        <p:nvSpPr>
          <p:cNvPr id="6813" name="Google Shape;6813;p33"/>
          <p:cNvSpPr txBox="1">
            <a:spLocks noGrp="1"/>
          </p:cNvSpPr>
          <p:nvPr>
            <p:ph type="subTitle" idx="1"/>
          </p:nvPr>
        </p:nvSpPr>
        <p:spPr>
          <a:xfrm>
            <a:off x="5026781" y="4103826"/>
            <a:ext cx="4150519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ru-RU" dirty="0" err="1"/>
              <a:t>Калюжна</a:t>
            </a:r>
            <a:r>
              <a:rPr lang="ru-RU" dirty="0"/>
              <a:t> </a:t>
            </a:r>
            <a:r>
              <a:rPr lang="ru-RU" dirty="0" err="1"/>
              <a:t>Юлія</a:t>
            </a:r>
            <a:r>
              <a:rPr lang="ru-RU" dirty="0"/>
              <a:t> </a:t>
            </a:r>
            <a:r>
              <a:rPr lang="ru-RU" dirty="0" err="1"/>
              <a:t>Вікторівна</a:t>
            </a:r>
            <a:endParaRPr lang="ru-RU" dirty="0"/>
          </a:p>
          <a:p>
            <a:pPr marL="0" lvl="0" indent="0" algn="l"/>
            <a:r>
              <a:rPr lang="ru-RU" dirty="0" err="1"/>
              <a:t>к.е.н</a:t>
            </a:r>
            <a:r>
              <a:rPr lang="ru-RU" dirty="0"/>
              <a:t>, доцент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endParaRPr lang="ru-RU" dirty="0"/>
          </a:p>
          <a:p>
            <a:pPr marL="0" lvl="0" indent="0" algn="l"/>
            <a:r>
              <a:rPr lang="ru-RU" dirty="0"/>
              <a:t>персоналом і маркетингу</a:t>
            </a:r>
          </a:p>
          <a:p>
            <a:pPr marL="0" lvl="0" indent="0" algn="l"/>
            <a:r>
              <a:rPr lang="ru-RU" dirty="0"/>
              <a:t>kalyuzhnaya.ju@gmail.com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9" name="Google Shape;6869;p38"/>
          <p:cNvSpPr txBox="1">
            <a:spLocks noGrp="1"/>
          </p:cNvSpPr>
          <p:nvPr>
            <p:ph type="title" idx="2"/>
          </p:nvPr>
        </p:nvSpPr>
        <p:spPr>
          <a:xfrm>
            <a:off x="7149529" y="932063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О</a:t>
            </a:r>
            <a:endParaRPr dirty="0"/>
          </a:p>
        </p:txBody>
      </p:sp>
      <p:sp>
        <p:nvSpPr>
          <p:cNvPr id="6870" name="Google Shape;6870;p38"/>
          <p:cNvSpPr txBox="1">
            <a:spLocks noGrp="1"/>
          </p:cNvSpPr>
          <p:nvPr>
            <p:ph type="title" idx="3"/>
          </p:nvPr>
        </p:nvSpPr>
        <p:spPr>
          <a:xfrm>
            <a:off x="6402645" y="1564621"/>
            <a:ext cx="2550276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b="1" dirty="0" err="1"/>
              <a:t>Оцінювання</a:t>
            </a:r>
            <a:r>
              <a:rPr lang="ru-RU" b="1" dirty="0"/>
              <a:t> </a:t>
            </a:r>
            <a:r>
              <a:rPr lang="ru-RU" b="1" dirty="0" err="1"/>
              <a:t>ризику</a:t>
            </a:r>
            <a:endParaRPr b="1" dirty="0"/>
          </a:p>
        </p:txBody>
      </p:sp>
      <p:sp>
        <p:nvSpPr>
          <p:cNvPr id="6871" name="Google Shape;6871;p38"/>
          <p:cNvSpPr txBox="1">
            <a:spLocks noGrp="1"/>
          </p:cNvSpPr>
          <p:nvPr>
            <p:ph type="title" idx="4"/>
          </p:nvPr>
        </p:nvSpPr>
        <p:spPr>
          <a:xfrm>
            <a:off x="6340153" y="2096221"/>
            <a:ext cx="2612768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кількісний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виявлених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, у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характеристики, як </a:t>
            </a:r>
            <a:r>
              <a:rPr lang="ru-RU" dirty="0" err="1"/>
              <a:t>імовірність</a:t>
            </a:r>
            <a:r>
              <a:rPr lang="ru-RU" dirty="0"/>
              <a:t> і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можливого</a:t>
            </a:r>
            <a:r>
              <a:rPr lang="ru-RU" dirty="0"/>
              <a:t> </a:t>
            </a:r>
            <a:r>
              <a:rPr lang="ru-RU" dirty="0" err="1"/>
              <a:t>збитку</a:t>
            </a:r>
            <a:r>
              <a:rPr lang="ru-RU" dirty="0"/>
              <a:t>. У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сценаріїв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несприятливих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, і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побудовані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імовірності</a:t>
            </a:r>
            <a:r>
              <a:rPr lang="ru-RU" dirty="0"/>
              <a:t> </a:t>
            </a:r>
            <a:r>
              <a:rPr lang="ru-RU" dirty="0" err="1"/>
              <a:t>настання</a:t>
            </a:r>
            <a:r>
              <a:rPr lang="ru-RU" dirty="0"/>
              <a:t> </a:t>
            </a:r>
            <a:r>
              <a:rPr lang="ru-RU" dirty="0" err="1"/>
              <a:t>збитку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6872" name="Google Shape;6872;p38"/>
          <p:cNvSpPr txBox="1">
            <a:spLocks noGrp="1"/>
          </p:cNvSpPr>
          <p:nvPr>
            <p:ph type="title" idx="5"/>
          </p:nvPr>
        </p:nvSpPr>
        <p:spPr>
          <a:xfrm>
            <a:off x="1270574" y="932063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</a:t>
            </a:r>
            <a:endParaRPr dirty="0"/>
          </a:p>
        </p:txBody>
      </p:sp>
      <p:sp>
        <p:nvSpPr>
          <p:cNvPr id="6873" name="Google Shape;6873;p38"/>
          <p:cNvSpPr txBox="1">
            <a:spLocks noGrp="1"/>
          </p:cNvSpPr>
          <p:nvPr>
            <p:ph type="title" idx="6"/>
          </p:nvPr>
        </p:nvSpPr>
        <p:spPr>
          <a:xfrm>
            <a:off x="678989" y="1565348"/>
            <a:ext cx="22965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ризику</a:t>
            </a:r>
            <a:endParaRPr b="1" dirty="0"/>
          </a:p>
        </p:txBody>
      </p:sp>
      <p:sp>
        <p:nvSpPr>
          <p:cNvPr id="6874" name="Google Shape;6874;p38"/>
          <p:cNvSpPr txBox="1">
            <a:spLocks noGrp="1"/>
          </p:cNvSpPr>
          <p:nvPr>
            <p:ph type="title" idx="7"/>
          </p:nvPr>
        </p:nvSpPr>
        <p:spPr>
          <a:xfrm>
            <a:off x="484514" y="2104326"/>
            <a:ext cx="268545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є </a:t>
            </a:r>
            <a:r>
              <a:rPr lang="ru-RU" dirty="0" err="1"/>
              <a:t>початковим</a:t>
            </a:r>
            <a:r>
              <a:rPr lang="ru-RU" dirty="0"/>
              <a:t> </a:t>
            </a:r>
            <a:r>
              <a:rPr lang="ru-RU" dirty="0" err="1"/>
              <a:t>етапом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ризиком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мета </a:t>
            </a:r>
            <a:r>
              <a:rPr lang="ru-RU" dirty="0" err="1"/>
              <a:t>складається</a:t>
            </a:r>
            <a:r>
              <a:rPr lang="ru-RU" dirty="0"/>
              <a:t> в </a:t>
            </a:r>
            <a:r>
              <a:rPr lang="ru-RU" dirty="0" err="1"/>
              <a:t>одержанні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структуру,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і 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.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 і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6875" name="Google Shape;6875;p38"/>
          <p:cNvSpPr txBox="1">
            <a:spLocks noGrp="1"/>
          </p:cNvSpPr>
          <p:nvPr>
            <p:ph type="title" idx="8"/>
          </p:nvPr>
        </p:nvSpPr>
        <p:spPr>
          <a:xfrm>
            <a:off x="4209138" y="922943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</a:t>
            </a:r>
            <a:endParaRPr dirty="0"/>
          </a:p>
        </p:txBody>
      </p:sp>
      <p:sp>
        <p:nvSpPr>
          <p:cNvPr id="6876" name="Google Shape;6876;p38"/>
          <p:cNvSpPr txBox="1">
            <a:spLocks noGrp="1"/>
          </p:cNvSpPr>
          <p:nvPr>
            <p:ph type="title" idx="9"/>
          </p:nvPr>
        </p:nvSpPr>
        <p:spPr>
          <a:xfrm>
            <a:off x="3677538" y="1572726"/>
            <a:ext cx="22965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b="1" dirty="0" err="1"/>
              <a:t>Виявлення</a:t>
            </a:r>
            <a:r>
              <a:rPr lang="ru-RU" b="1" dirty="0"/>
              <a:t> </a:t>
            </a:r>
            <a:r>
              <a:rPr lang="ru-RU" b="1" dirty="0" err="1"/>
              <a:t>ризику</a:t>
            </a:r>
            <a:endParaRPr b="1" dirty="0"/>
          </a:p>
        </p:txBody>
      </p:sp>
      <p:sp>
        <p:nvSpPr>
          <p:cNvPr id="6877" name="Google Shape;6877;p38"/>
          <p:cNvSpPr txBox="1">
            <a:spLocks noGrp="1"/>
          </p:cNvSpPr>
          <p:nvPr>
            <p:ph type="title" idx="13"/>
          </p:nvPr>
        </p:nvSpPr>
        <p:spPr>
          <a:xfrm>
            <a:off x="3560069" y="2108155"/>
            <a:ext cx="2612767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(</a:t>
            </a:r>
            <a:r>
              <a:rPr lang="ru-RU" dirty="0" err="1"/>
              <a:t>якісна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)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,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досліджуваній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. Головне тут не </a:t>
            </a:r>
            <a:r>
              <a:rPr lang="ru-RU" dirty="0" err="1"/>
              <a:t>пропустити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і </a:t>
            </a:r>
            <a:r>
              <a:rPr lang="ru-RU" dirty="0" err="1"/>
              <a:t>докладно</a:t>
            </a:r>
            <a:r>
              <a:rPr lang="ru-RU" dirty="0"/>
              <a:t> </a:t>
            </a:r>
            <a:r>
              <a:rPr lang="ru-RU" dirty="0" err="1"/>
              <a:t>описати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істотні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6878" name="Google Shape;6878;p38"/>
          <p:cNvSpPr/>
          <p:nvPr/>
        </p:nvSpPr>
        <p:spPr>
          <a:xfrm rot="8619804">
            <a:off x="682947" y="918058"/>
            <a:ext cx="4200" cy="14736"/>
          </a:xfrm>
          <a:custGeom>
            <a:avLst/>
            <a:gdLst/>
            <a:ahLst/>
            <a:cxnLst/>
            <a:rect l="l" t="t" r="r" b="b"/>
            <a:pathLst>
              <a:path w="112" h="393" extrusionOk="0">
                <a:moveTo>
                  <a:pt x="20" y="0"/>
                </a:moveTo>
                <a:cubicBezTo>
                  <a:pt x="8" y="0"/>
                  <a:pt x="1" y="47"/>
                  <a:pt x="5" y="183"/>
                </a:cubicBezTo>
                <a:cubicBezTo>
                  <a:pt x="7" y="120"/>
                  <a:pt x="11" y="96"/>
                  <a:pt x="17" y="96"/>
                </a:cubicBezTo>
                <a:cubicBezTo>
                  <a:pt x="38" y="96"/>
                  <a:pt x="78" y="393"/>
                  <a:pt x="98" y="393"/>
                </a:cubicBezTo>
                <a:cubicBezTo>
                  <a:pt x="106" y="393"/>
                  <a:pt x="112" y="347"/>
                  <a:pt x="112" y="219"/>
                </a:cubicBezTo>
                <a:lnTo>
                  <a:pt x="112" y="219"/>
                </a:lnTo>
                <a:cubicBezTo>
                  <a:pt x="111" y="221"/>
                  <a:pt x="110" y="222"/>
                  <a:pt x="110" y="222"/>
                </a:cubicBezTo>
                <a:cubicBezTo>
                  <a:pt x="97" y="222"/>
                  <a:pt x="47" y="0"/>
                  <a:pt x="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9" name="Google Shape;6879;p38"/>
          <p:cNvSpPr/>
          <p:nvPr/>
        </p:nvSpPr>
        <p:spPr>
          <a:xfrm rot="8619804">
            <a:off x="576127" y="989182"/>
            <a:ext cx="487" cy="675"/>
          </a:xfrm>
          <a:custGeom>
            <a:avLst/>
            <a:gdLst/>
            <a:ahLst/>
            <a:cxnLst/>
            <a:rect l="l" t="t" r="r" b="b"/>
            <a:pathLst>
              <a:path w="13" h="18" extrusionOk="0">
                <a:moveTo>
                  <a:pt x="1" y="0"/>
                </a:moveTo>
                <a:cubicBezTo>
                  <a:pt x="1" y="9"/>
                  <a:pt x="7" y="17"/>
                  <a:pt x="10" y="17"/>
                </a:cubicBezTo>
                <a:cubicBezTo>
                  <a:pt x="12" y="17"/>
                  <a:pt x="13" y="16"/>
                  <a:pt x="13" y="12"/>
                </a:cubicBezTo>
                <a:cubicBezTo>
                  <a:pt x="13" y="12"/>
                  <a:pt x="13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0" name="Google Shape;6880;p38"/>
          <p:cNvSpPr/>
          <p:nvPr/>
        </p:nvSpPr>
        <p:spPr>
          <a:xfrm rot="8619804">
            <a:off x="572772" y="980222"/>
            <a:ext cx="487" cy="487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2" y="0"/>
                </a:moveTo>
                <a:cubicBezTo>
                  <a:pt x="12" y="0"/>
                  <a:pt x="0" y="12"/>
                  <a:pt x="12" y="12"/>
                </a:cubicBez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1" name="Google Shape;6881;p38"/>
          <p:cNvSpPr/>
          <p:nvPr/>
        </p:nvSpPr>
        <p:spPr>
          <a:xfrm rot="8619804">
            <a:off x="565043" y="964474"/>
            <a:ext cx="37" cy="487"/>
          </a:xfrm>
          <a:custGeom>
            <a:avLst/>
            <a:gdLst/>
            <a:ahLst/>
            <a:cxnLst/>
            <a:rect l="l" t="t" r="r" b="b"/>
            <a:pathLst>
              <a:path w="1" h="13" extrusionOk="0">
                <a:moveTo>
                  <a:pt x="1" y="13"/>
                </a:moveTo>
                <a:lnTo>
                  <a:pt x="1" y="13"/>
                </a:lnTo>
                <a:cubicBezTo>
                  <a:pt x="1" y="1"/>
                  <a:pt x="1" y="13"/>
                  <a:pt x="1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2" name="Google Shape;6882;p38"/>
          <p:cNvSpPr/>
          <p:nvPr/>
        </p:nvSpPr>
        <p:spPr>
          <a:xfrm rot="8619804">
            <a:off x="500108" y="828772"/>
            <a:ext cx="4500" cy="1987"/>
          </a:xfrm>
          <a:custGeom>
            <a:avLst/>
            <a:gdLst/>
            <a:ahLst/>
            <a:cxnLst/>
            <a:rect l="l" t="t" r="r" b="b"/>
            <a:pathLst>
              <a:path w="120" h="53" extrusionOk="0">
                <a:moveTo>
                  <a:pt x="33" y="0"/>
                </a:moveTo>
                <a:cubicBezTo>
                  <a:pt x="19" y="0"/>
                  <a:pt x="8" y="6"/>
                  <a:pt x="1" y="24"/>
                </a:cubicBezTo>
                <a:cubicBezTo>
                  <a:pt x="8" y="16"/>
                  <a:pt x="15" y="13"/>
                  <a:pt x="21" y="13"/>
                </a:cubicBezTo>
                <a:cubicBezTo>
                  <a:pt x="44" y="13"/>
                  <a:pt x="58" y="53"/>
                  <a:pt x="82" y="53"/>
                </a:cubicBezTo>
                <a:cubicBezTo>
                  <a:pt x="93" y="53"/>
                  <a:pt x="105" y="45"/>
                  <a:pt x="120" y="24"/>
                </a:cubicBezTo>
                <a:lnTo>
                  <a:pt x="120" y="24"/>
                </a:lnTo>
                <a:cubicBezTo>
                  <a:pt x="118" y="25"/>
                  <a:pt x="116" y="25"/>
                  <a:pt x="113" y="25"/>
                </a:cubicBezTo>
                <a:cubicBezTo>
                  <a:pt x="94" y="25"/>
                  <a:pt x="60" y="0"/>
                  <a:pt x="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3" name="Google Shape;6883;p38"/>
          <p:cNvSpPr/>
          <p:nvPr/>
        </p:nvSpPr>
        <p:spPr>
          <a:xfrm rot="8619804">
            <a:off x="522207" y="916435"/>
            <a:ext cx="937" cy="937"/>
          </a:xfrm>
          <a:custGeom>
            <a:avLst/>
            <a:gdLst/>
            <a:ahLst/>
            <a:cxnLst/>
            <a:rect l="l" t="t" r="r" b="b"/>
            <a:pathLst>
              <a:path w="25" h="25" extrusionOk="0">
                <a:moveTo>
                  <a:pt x="25" y="0"/>
                </a:moveTo>
                <a:lnTo>
                  <a:pt x="1" y="24"/>
                </a:lnTo>
                <a:cubicBezTo>
                  <a:pt x="13" y="24"/>
                  <a:pt x="25" y="12"/>
                  <a:pt x="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4" name="Google Shape;6884;p38"/>
          <p:cNvSpPr/>
          <p:nvPr/>
        </p:nvSpPr>
        <p:spPr>
          <a:xfrm rot="8619804">
            <a:off x="506450" y="931492"/>
            <a:ext cx="1350" cy="3150"/>
          </a:xfrm>
          <a:custGeom>
            <a:avLst/>
            <a:gdLst/>
            <a:ahLst/>
            <a:cxnLst/>
            <a:rect l="l" t="t" r="r" b="b"/>
            <a:pathLst>
              <a:path w="36" h="84" extrusionOk="0">
                <a:moveTo>
                  <a:pt x="36" y="0"/>
                </a:moveTo>
                <a:cubicBezTo>
                  <a:pt x="24" y="36"/>
                  <a:pt x="12" y="60"/>
                  <a:pt x="0" y="84"/>
                </a:cubicBezTo>
                <a:cubicBezTo>
                  <a:pt x="12" y="60"/>
                  <a:pt x="24" y="36"/>
                  <a:pt x="3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5" name="Google Shape;6885;p38"/>
          <p:cNvSpPr/>
          <p:nvPr/>
        </p:nvSpPr>
        <p:spPr>
          <a:xfrm rot="8619804">
            <a:off x="504916" y="921319"/>
            <a:ext cx="2737" cy="900"/>
          </a:xfrm>
          <a:custGeom>
            <a:avLst/>
            <a:gdLst/>
            <a:ahLst/>
            <a:cxnLst/>
            <a:rect l="l" t="t" r="r" b="b"/>
            <a:pathLst>
              <a:path w="73" h="24" extrusionOk="0">
                <a:moveTo>
                  <a:pt x="72" y="0"/>
                </a:moveTo>
                <a:cubicBezTo>
                  <a:pt x="36" y="0"/>
                  <a:pt x="1" y="0"/>
                  <a:pt x="24" y="24"/>
                </a:cubicBezTo>
                <a:lnTo>
                  <a:pt x="7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6" name="Google Shape;6886;p38"/>
          <p:cNvSpPr/>
          <p:nvPr/>
        </p:nvSpPr>
        <p:spPr>
          <a:xfrm rot="8619804">
            <a:off x="415322" y="754090"/>
            <a:ext cx="487" cy="487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" y="1"/>
                </a:moveTo>
                <a:lnTo>
                  <a:pt x="13" y="12"/>
                </a:lnTo>
                <a:cubicBezTo>
                  <a:pt x="13" y="1"/>
                  <a:pt x="13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7" name="Google Shape;6887;p38"/>
          <p:cNvSpPr/>
          <p:nvPr/>
        </p:nvSpPr>
        <p:spPr>
          <a:xfrm rot="8619804">
            <a:off x="542759" y="968559"/>
            <a:ext cx="487" cy="937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1" y="1"/>
                </a:moveTo>
                <a:cubicBezTo>
                  <a:pt x="13" y="25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8" name="Google Shape;6888;p38"/>
          <p:cNvSpPr/>
          <p:nvPr/>
        </p:nvSpPr>
        <p:spPr>
          <a:xfrm rot="8619804">
            <a:off x="570303" y="997359"/>
            <a:ext cx="1387" cy="1350"/>
          </a:xfrm>
          <a:custGeom>
            <a:avLst/>
            <a:gdLst/>
            <a:ahLst/>
            <a:cxnLst/>
            <a:rect l="l" t="t" r="r" b="b"/>
            <a:pathLst>
              <a:path w="37" h="36" extrusionOk="0">
                <a:moveTo>
                  <a:pt x="1" y="0"/>
                </a:moveTo>
                <a:cubicBezTo>
                  <a:pt x="13" y="12"/>
                  <a:pt x="25" y="24"/>
                  <a:pt x="37" y="36"/>
                </a:cubicBezTo>
                <a:cubicBezTo>
                  <a:pt x="37" y="12"/>
                  <a:pt x="37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9" name="Google Shape;6889;p38"/>
          <p:cNvSpPr/>
          <p:nvPr/>
        </p:nvSpPr>
        <p:spPr>
          <a:xfrm rot="8619804">
            <a:off x="569424" y="995995"/>
            <a:ext cx="937" cy="1837"/>
          </a:xfrm>
          <a:custGeom>
            <a:avLst/>
            <a:gdLst/>
            <a:ahLst/>
            <a:cxnLst/>
            <a:rect l="l" t="t" r="r" b="b"/>
            <a:pathLst>
              <a:path w="25" h="49" extrusionOk="0">
                <a:moveTo>
                  <a:pt x="13" y="1"/>
                </a:moveTo>
                <a:cubicBezTo>
                  <a:pt x="1" y="13"/>
                  <a:pt x="1" y="37"/>
                  <a:pt x="13" y="49"/>
                </a:cubicBezTo>
                <a:cubicBezTo>
                  <a:pt x="25" y="37"/>
                  <a:pt x="25" y="13"/>
                  <a:pt x="1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0" name="Google Shape;6890;p38"/>
          <p:cNvSpPr/>
          <p:nvPr/>
        </p:nvSpPr>
        <p:spPr>
          <a:xfrm rot="8619804">
            <a:off x="595616" y="1017846"/>
            <a:ext cx="1837" cy="450"/>
          </a:xfrm>
          <a:custGeom>
            <a:avLst/>
            <a:gdLst/>
            <a:ahLst/>
            <a:cxnLst/>
            <a:rect l="l" t="t" r="r" b="b"/>
            <a:pathLst>
              <a:path w="49" h="12" extrusionOk="0">
                <a:moveTo>
                  <a:pt x="1" y="1"/>
                </a:moveTo>
                <a:cubicBezTo>
                  <a:pt x="1" y="9"/>
                  <a:pt x="2" y="11"/>
                  <a:pt x="5" y="11"/>
                </a:cubicBezTo>
                <a:cubicBezTo>
                  <a:pt x="11" y="11"/>
                  <a:pt x="25" y="1"/>
                  <a:pt x="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1" name="Google Shape;6891;p38"/>
          <p:cNvSpPr/>
          <p:nvPr/>
        </p:nvSpPr>
        <p:spPr>
          <a:xfrm rot="8619804">
            <a:off x="579221" y="1014369"/>
            <a:ext cx="2250" cy="1800"/>
          </a:xfrm>
          <a:custGeom>
            <a:avLst/>
            <a:gdLst/>
            <a:ahLst/>
            <a:cxnLst/>
            <a:rect l="l" t="t" r="r" b="b"/>
            <a:pathLst>
              <a:path w="60" h="48" extrusionOk="0">
                <a:moveTo>
                  <a:pt x="0" y="0"/>
                </a:moveTo>
                <a:lnTo>
                  <a:pt x="12" y="48"/>
                </a:lnTo>
                <a:cubicBezTo>
                  <a:pt x="60" y="24"/>
                  <a:pt x="36" y="24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2" name="Google Shape;6892;p38"/>
          <p:cNvSpPr/>
          <p:nvPr/>
        </p:nvSpPr>
        <p:spPr>
          <a:xfrm rot="8619804">
            <a:off x="587421" y="998478"/>
            <a:ext cx="487" cy="2287"/>
          </a:xfrm>
          <a:custGeom>
            <a:avLst/>
            <a:gdLst/>
            <a:ahLst/>
            <a:cxnLst/>
            <a:rect l="l" t="t" r="r" b="b"/>
            <a:pathLst>
              <a:path w="13" h="61" extrusionOk="0">
                <a:moveTo>
                  <a:pt x="0" y="1"/>
                </a:moveTo>
                <a:lnTo>
                  <a:pt x="0" y="24"/>
                </a:lnTo>
                <a:lnTo>
                  <a:pt x="12" y="6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3" name="Google Shape;6893;p38"/>
          <p:cNvSpPr/>
          <p:nvPr/>
        </p:nvSpPr>
        <p:spPr>
          <a:xfrm rot="8619804">
            <a:off x="522754" y="918955"/>
            <a:ext cx="2287" cy="1500"/>
          </a:xfrm>
          <a:custGeom>
            <a:avLst/>
            <a:gdLst/>
            <a:ahLst/>
            <a:cxnLst/>
            <a:rect l="l" t="t" r="r" b="b"/>
            <a:pathLst>
              <a:path w="61" h="40" extrusionOk="0">
                <a:moveTo>
                  <a:pt x="14" y="1"/>
                </a:moveTo>
                <a:cubicBezTo>
                  <a:pt x="6" y="1"/>
                  <a:pt x="1" y="5"/>
                  <a:pt x="1" y="16"/>
                </a:cubicBezTo>
                <a:lnTo>
                  <a:pt x="60" y="40"/>
                </a:lnTo>
                <a:cubicBezTo>
                  <a:pt x="60" y="23"/>
                  <a:pt x="31" y="1"/>
                  <a:pt x="1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4" name="Google Shape;6894;p38"/>
          <p:cNvSpPr/>
          <p:nvPr/>
        </p:nvSpPr>
        <p:spPr>
          <a:xfrm rot="8619804">
            <a:off x="517421" y="869052"/>
            <a:ext cx="2700" cy="2250"/>
          </a:xfrm>
          <a:custGeom>
            <a:avLst/>
            <a:gdLst/>
            <a:ahLst/>
            <a:cxnLst/>
            <a:rect l="l" t="t" r="r" b="b"/>
            <a:pathLst>
              <a:path w="72" h="60" extrusionOk="0">
                <a:moveTo>
                  <a:pt x="72" y="0"/>
                </a:moveTo>
                <a:cubicBezTo>
                  <a:pt x="36" y="0"/>
                  <a:pt x="0" y="24"/>
                  <a:pt x="12" y="60"/>
                </a:cubicBezTo>
                <a:cubicBezTo>
                  <a:pt x="36" y="36"/>
                  <a:pt x="72" y="24"/>
                  <a:pt x="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5" name="Google Shape;6895;p38"/>
          <p:cNvSpPr/>
          <p:nvPr/>
        </p:nvSpPr>
        <p:spPr>
          <a:xfrm rot="8619804">
            <a:off x="438886" y="753105"/>
            <a:ext cx="487" cy="1725"/>
          </a:xfrm>
          <a:custGeom>
            <a:avLst/>
            <a:gdLst/>
            <a:ahLst/>
            <a:cxnLst/>
            <a:rect l="l" t="t" r="r" b="b"/>
            <a:pathLst>
              <a:path w="13" h="46" extrusionOk="0">
                <a:moveTo>
                  <a:pt x="1" y="1"/>
                </a:moveTo>
                <a:cubicBezTo>
                  <a:pt x="1" y="1"/>
                  <a:pt x="1" y="46"/>
                  <a:pt x="6" y="46"/>
                </a:cubicBezTo>
                <a:cubicBezTo>
                  <a:pt x="7" y="46"/>
                  <a:pt x="10" y="40"/>
                  <a:pt x="13" y="24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79F624-B1CA-494D-8559-B9BA5B306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956" y="1349249"/>
            <a:ext cx="6312832" cy="522900"/>
          </a:xfrm>
        </p:spPr>
        <p:txBody>
          <a:bodyPr/>
          <a:lstStyle/>
          <a:p>
            <a:pPr algn="just"/>
            <a:r>
              <a:rPr lang="ru-RU" b="1" dirty="0" err="1"/>
              <a:t>Виявлення</a:t>
            </a:r>
            <a:r>
              <a:rPr lang="ru-RU" b="1" dirty="0"/>
              <a:t> і </a:t>
            </a:r>
            <a:r>
              <a:rPr lang="ru-RU" b="1" dirty="0" err="1"/>
              <a:t>оцінювання</a:t>
            </a:r>
            <a:r>
              <a:rPr lang="ru-RU" b="1" dirty="0"/>
              <a:t> </a:t>
            </a:r>
            <a:r>
              <a:rPr lang="ru-RU" b="1" dirty="0" err="1"/>
              <a:t>тісно</a:t>
            </a:r>
            <a:r>
              <a:rPr lang="ru-RU" b="1" dirty="0"/>
              <a:t> </a:t>
            </a:r>
            <a:r>
              <a:rPr lang="ru-RU" b="1" dirty="0" err="1"/>
              <a:t>пов'язані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собою</a:t>
            </a:r>
            <a:r>
              <a:rPr lang="ru-RU" dirty="0"/>
              <a:t>, і не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самостійні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. </a:t>
            </a:r>
            <a:r>
              <a:rPr lang="ru-RU" dirty="0" err="1"/>
              <a:t>Більше</a:t>
            </a:r>
            <a:r>
              <a:rPr lang="ru-RU" dirty="0"/>
              <a:t> того, часто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в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протилежних</a:t>
            </a:r>
            <a:r>
              <a:rPr lang="ru-RU" dirty="0"/>
              <a:t> </a:t>
            </a:r>
            <a:r>
              <a:rPr lang="ru-RU" dirty="0" err="1"/>
              <a:t>напрямах</a:t>
            </a:r>
            <a:r>
              <a:rPr lang="ru-RU" dirty="0"/>
              <a:t> —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до </a:t>
            </a:r>
            <a:r>
              <a:rPr lang="ru-RU" dirty="0" err="1"/>
              <a:t>виявлення</a:t>
            </a:r>
            <a:r>
              <a:rPr lang="ru-RU" dirty="0"/>
              <a:t> і </a:t>
            </a:r>
            <a:r>
              <a:rPr lang="ru-RU" dirty="0" err="1"/>
              <a:t>навпаки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У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маються</a:t>
            </a:r>
            <a:r>
              <a:rPr lang="ru-RU" dirty="0"/>
              <a:t> (</a:t>
            </a:r>
            <a:r>
              <a:rPr lang="ru-RU" dirty="0" err="1"/>
              <a:t>зафіксовані</a:t>
            </a:r>
            <a:r>
              <a:rPr lang="ru-RU" dirty="0"/>
              <a:t>) </a:t>
            </a:r>
            <a:r>
              <a:rPr lang="ru-RU" dirty="0" err="1"/>
              <a:t>збитки</a:t>
            </a:r>
            <a:r>
              <a:rPr lang="ru-RU" dirty="0"/>
              <a:t> і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причини. У другому </a:t>
            </a:r>
            <a:r>
              <a:rPr lang="ru-RU" dirty="0" err="1"/>
              <a:t>випадку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виявляються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 і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" name="Google Shape;6922;p40"/>
          <p:cNvSpPr txBox="1">
            <a:spLocks noGrp="1"/>
          </p:cNvSpPr>
          <p:nvPr>
            <p:ph type="title"/>
          </p:nvPr>
        </p:nvSpPr>
        <p:spPr>
          <a:xfrm>
            <a:off x="2534124" y="1548320"/>
            <a:ext cx="3880963" cy="18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2.2. </a:t>
            </a:r>
            <a:r>
              <a:rPr lang="ru-RU" dirty="0" err="1"/>
              <a:t>Зони</a:t>
            </a:r>
            <a:r>
              <a:rPr lang="ru-RU" dirty="0"/>
              <a:t> та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33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0" name="Google Shape;8330;p80"/>
          <p:cNvSpPr txBox="1">
            <a:spLocks noGrp="1"/>
          </p:cNvSpPr>
          <p:nvPr>
            <p:ph type="title" idx="2"/>
          </p:nvPr>
        </p:nvSpPr>
        <p:spPr>
          <a:xfrm>
            <a:off x="721519" y="1776450"/>
            <a:ext cx="7622381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000" dirty="0"/>
              <a:t>Для </a:t>
            </a:r>
            <a:r>
              <a:rPr lang="ru-RU" sz="2000" dirty="0" err="1"/>
              <a:t>оцінювання</a:t>
            </a:r>
            <a:r>
              <a:rPr lang="ru-RU" sz="2000" dirty="0"/>
              <a:t> </a:t>
            </a:r>
            <a:r>
              <a:rPr lang="ru-RU" sz="2000" dirty="0" err="1"/>
              <a:t>ступеня</a:t>
            </a:r>
            <a:r>
              <a:rPr lang="ru-RU" sz="2000" dirty="0"/>
              <a:t> </a:t>
            </a:r>
            <a:r>
              <a:rPr lang="ru-RU" sz="2000" dirty="0" err="1"/>
              <a:t>прийнятності</a:t>
            </a:r>
            <a:r>
              <a:rPr lang="ru-RU" sz="2000" dirty="0"/>
              <a:t> </a:t>
            </a:r>
            <a:r>
              <a:rPr lang="ru-RU" sz="2000" dirty="0" err="1"/>
              <a:t>економічного</a:t>
            </a:r>
            <a:r>
              <a:rPr lang="ru-RU" sz="2000" dirty="0"/>
              <a:t> </a:t>
            </a:r>
            <a:r>
              <a:rPr lang="ru-RU" sz="2000" dirty="0" err="1"/>
              <a:t>ризику</a:t>
            </a:r>
            <a:r>
              <a:rPr lang="ru-RU" sz="2000" dirty="0"/>
              <a:t> </a:t>
            </a:r>
            <a:r>
              <a:rPr lang="ru-RU" sz="2000" b="1" dirty="0" err="1"/>
              <a:t>варто</a:t>
            </a:r>
            <a:r>
              <a:rPr lang="ru-RU" sz="2000" b="1" dirty="0"/>
              <a:t> </a:t>
            </a:r>
            <a:r>
              <a:rPr lang="ru-RU" sz="2000" b="1" dirty="0" err="1"/>
              <a:t>позначити</a:t>
            </a:r>
            <a:r>
              <a:rPr lang="ru-RU" sz="2000" b="1" dirty="0"/>
              <a:t> шкалу </a:t>
            </a:r>
            <a:r>
              <a:rPr lang="ru-RU" sz="2000" b="1" dirty="0" err="1"/>
              <a:t>рівнів</a:t>
            </a:r>
            <a:r>
              <a:rPr lang="ru-RU" sz="2000" b="1" dirty="0"/>
              <a:t> </a:t>
            </a:r>
            <a:r>
              <a:rPr lang="ru-RU" sz="2000" b="1" dirty="0" err="1"/>
              <a:t>економічних</a:t>
            </a:r>
            <a:r>
              <a:rPr lang="ru-RU" sz="2000" b="1" dirty="0"/>
              <a:t> </a:t>
            </a:r>
            <a:r>
              <a:rPr lang="ru-RU" sz="2000" b="1" dirty="0" err="1"/>
              <a:t>ризиків</a:t>
            </a:r>
            <a:r>
              <a:rPr lang="ru-RU" sz="2000" b="1" dirty="0"/>
              <a:t> і </a:t>
            </a:r>
            <a:r>
              <a:rPr lang="ru-RU" sz="2000" b="1" dirty="0" err="1"/>
              <a:t>виділити</a:t>
            </a:r>
            <a:r>
              <a:rPr lang="ru-RU" sz="2000" b="1" dirty="0"/>
              <a:t> </a:t>
            </a:r>
            <a:r>
              <a:rPr lang="ru-RU" sz="2000" b="1" dirty="0" err="1"/>
              <a:t>зони</a:t>
            </a:r>
            <a:r>
              <a:rPr lang="ru-RU" sz="2000" b="1" dirty="0"/>
              <a:t> </a:t>
            </a:r>
            <a:r>
              <a:rPr lang="ru-RU" sz="2000" b="1" dirty="0" err="1"/>
              <a:t>ризику</a:t>
            </a:r>
            <a:r>
              <a:rPr lang="ru-RU" sz="2000" dirty="0"/>
              <a:t> </a:t>
            </a:r>
            <a:r>
              <a:rPr lang="ru-RU" sz="2000" dirty="0" err="1"/>
              <a:t>залежно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очікуваної</a:t>
            </a:r>
            <a:r>
              <a:rPr lang="ru-RU" sz="2000" dirty="0"/>
              <a:t> </a:t>
            </a:r>
            <a:r>
              <a:rPr lang="ru-RU" sz="2000" dirty="0" err="1"/>
              <a:t>величини</a:t>
            </a:r>
            <a:r>
              <a:rPr lang="ru-RU" sz="2000" dirty="0"/>
              <a:t> </a:t>
            </a:r>
            <a:r>
              <a:rPr lang="ru-RU" sz="2000" dirty="0" err="1"/>
              <a:t>втрат</a:t>
            </a:r>
            <a:r>
              <a:rPr lang="ru-RU" sz="2000" dirty="0"/>
              <a:t>. 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В </a:t>
            </a:r>
            <a:r>
              <a:rPr lang="ru-RU" sz="2000" dirty="0" err="1"/>
              <a:t>економічній</a:t>
            </a:r>
            <a:r>
              <a:rPr lang="ru-RU" sz="2000" dirty="0"/>
              <a:t> </a:t>
            </a:r>
            <a:r>
              <a:rPr lang="ru-RU" sz="2000" dirty="0" err="1"/>
              <a:t>літературі</a:t>
            </a:r>
            <a:r>
              <a:rPr lang="ru-RU" sz="2000" dirty="0"/>
              <a:t> з </a:t>
            </a:r>
            <a:r>
              <a:rPr lang="ru-RU" sz="2000" dirty="0" err="1"/>
              <a:t>теорії</a:t>
            </a:r>
            <a:r>
              <a:rPr lang="ru-RU" sz="2000" dirty="0"/>
              <a:t> </a:t>
            </a:r>
            <a:r>
              <a:rPr lang="ru-RU" sz="2000" dirty="0" err="1"/>
              <a:t>бізнесу</a:t>
            </a:r>
            <a:r>
              <a:rPr lang="ru-RU" sz="2000" dirty="0"/>
              <a:t> і </a:t>
            </a:r>
            <a:r>
              <a:rPr lang="ru-RU" sz="2000" dirty="0" err="1"/>
              <a:t>підприємництва</a:t>
            </a:r>
            <a:r>
              <a:rPr lang="ru-RU" sz="2000" dirty="0"/>
              <a:t> часто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зустріти</a:t>
            </a:r>
            <a:r>
              <a:rPr lang="ru-RU" sz="2000" dirty="0"/>
              <a:t> </a:t>
            </a:r>
            <a:r>
              <a:rPr lang="ru-RU" sz="2000" dirty="0" err="1"/>
              <a:t>терміни</a:t>
            </a:r>
            <a:r>
              <a:rPr lang="ru-RU" sz="2000" dirty="0"/>
              <a:t> «</a:t>
            </a:r>
            <a:r>
              <a:rPr lang="ru-RU" sz="2000" dirty="0" err="1"/>
              <a:t>високий</a:t>
            </a:r>
            <a:r>
              <a:rPr lang="ru-RU" sz="2000" dirty="0"/>
              <a:t> </a:t>
            </a:r>
            <a:r>
              <a:rPr lang="ru-RU" sz="2000" dirty="0" err="1"/>
              <a:t>ризик</a:t>
            </a:r>
            <a:r>
              <a:rPr lang="ru-RU" sz="2000" dirty="0"/>
              <a:t>» і «</a:t>
            </a:r>
            <a:r>
              <a:rPr lang="ru-RU" sz="2000" dirty="0" err="1"/>
              <a:t>низький</a:t>
            </a:r>
            <a:r>
              <a:rPr lang="ru-RU" sz="2000" dirty="0"/>
              <a:t> </a:t>
            </a:r>
            <a:r>
              <a:rPr lang="ru-RU" sz="2000" dirty="0" err="1"/>
              <a:t>ризик</a:t>
            </a:r>
            <a:r>
              <a:rPr lang="ru-RU" sz="2000" dirty="0"/>
              <a:t>». У </a:t>
            </a:r>
            <a:r>
              <a:rPr lang="ru-RU" sz="2000" dirty="0" err="1"/>
              <a:t>даному</a:t>
            </a:r>
            <a:r>
              <a:rPr lang="ru-RU" sz="2000" dirty="0"/>
              <a:t> </a:t>
            </a:r>
            <a:r>
              <a:rPr lang="ru-RU" sz="2000" dirty="0" err="1"/>
              <a:t>випадку</a:t>
            </a:r>
            <a:r>
              <a:rPr lang="ru-RU" sz="2000" dirty="0"/>
              <a:t> </a:t>
            </a:r>
            <a:r>
              <a:rPr lang="ru-RU" sz="2000" dirty="0" err="1"/>
              <a:t>йдеться</a:t>
            </a:r>
            <a:r>
              <a:rPr lang="ru-RU" sz="2000" dirty="0"/>
              <a:t> про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рівні</a:t>
            </a:r>
            <a:r>
              <a:rPr lang="ru-RU" sz="2000" dirty="0"/>
              <a:t> </a:t>
            </a:r>
            <a:r>
              <a:rPr lang="ru-RU" sz="2000" dirty="0" err="1"/>
              <a:t>ризику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залежать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відношення</a:t>
            </a:r>
            <a:r>
              <a:rPr lang="ru-RU" sz="2000" dirty="0"/>
              <a:t> масштабу </a:t>
            </a:r>
            <a:r>
              <a:rPr lang="ru-RU" sz="2000" dirty="0" err="1"/>
              <a:t>очікуваних</a:t>
            </a:r>
            <a:r>
              <a:rPr lang="ru-RU" sz="2000" dirty="0"/>
              <a:t> утрат до </a:t>
            </a:r>
            <a:r>
              <a:rPr lang="ru-RU" sz="2000" dirty="0" err="1"/>
              <a:t>обсягу</a:t>
            </a:r>
            <a:r>
              <a:rPr lang="ru-RU" sz="2000" dirty="0"/>
              <a:t> майна </a:t>
            </a:r>
            <a:r>
              <a:rPr lang="ru-RU" sz="2000" dirty="0" err="1"/>
              <a:t>підприємства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імовірності</a:t>
            </a:r>
            <a:r>
              <a:rPr lang="ru-RU" sz="2000" dirty="0"/>
              <a:t> </a:t>
            </a:r>
            <a:r>
              <a:rPr lang="ru-RU" sz="2000" dirty="0" err="1"/>
              <a:t>настання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утрат.</a:t>
            </a:r>
            <a:endParaRPr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9" name="Google Shape;7729;p64"/>
          <p:cNvSpPr txBox="1">
            <a:spLocks noGrp="1"/>
          </p:cNvSpPr>
          <p:nvPr>
            <p:ph type="body" idx="1"/>
          </p:nvPr>
        </p:nvSpPr>
        <p:spPr>
          <a:xfrm>
            <a:off x="794929" y="355889"/>
            <a:ext cx="7627115" cy="4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400" b="1" dirty="0" err="1"/>
              <a:t>Областю</a:t>
            </a:r>
            <a:r>
              <a:rPr lang="ru-RU" sz="2400" b="1" dirty="0"/>
              <a:t> </a:t>
            </a:r>
            <a:r>
              <a:rPr lang="ru-RU" sz="2400" b="1" dirty="0" err="1"/>
              <a:t>ризику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певна</a:t>
            </a:r>
            <a:r>
              <a:rPr lang="ru-RU" dirty="0"/>
              <a:t> зона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ринку, на межах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не </a:t>
            </a:r>
            <a:r>
              <a:rPr lang="ru-RU" dirty="0" err="1"/>
              <a:t>перевищують</a:t>
            </a:r>
            <a:r>
              <a:rPr lang="ru-RU" dirty="0"/>
              <a:t> граничного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встановленого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.</a:t>
            </a:r>
            <a:endParaRPr dirty="0"/>
          </a:p>
        </p:txBody>
      </p:sp>
      <p:grpSp>
        <p:nvGrpSpPr>
          <p:cNvPr id="6" name="Google Shape;11829;p91">
            <a:extLst>
              <a:ext uri="{FF2B5EF4-FFF2-40B4-BE49-F238E27FC236}">
                <a16:creationId xmlns:a16="http://schemas.microsoft.com/office/drawing/2014/main" id="{1E248BA2-50E2-4015-A4E8-7CB438DCE75B}"/>
              </a:ext>
            </a:extLst>
          </p:cNvPr>
          <p:cNvGrpSpPr/>
          <p:nvPr/>
        </p:nvGrpSpPr>
        <p:grpSpPr>
          <a:xfrm>
            <a:off x="696822" y="2868803"/>
            <a:ext cx="7507470" cy="206239"/>
            <a:chOff x="106648" y="895722"/>
            <a:chExt cx="4481413" cy="374300"/>
          </a:xfrm>
        </p:grpSpPr>
        <p:grpSp>
          <p:nvGrpSpPr>
            <p:cNvPr id="7" name="Google Shape;11830;p91">
              <a:extLst>
                <a:ext uri="{FF2B5EF4-FFF2-40B4-BE49-F238E27FC236}">
                  <a16:creationId xmlns:a16="http://schemas.microsoft.com/office/drawing/2014/main" id="{6CEBA775-57C5-4D1A-BFFB-6F64CBB69F61}"/>
                </a:ext>
              </a:extLst>
            </p:cNvPr>
            <p:cNvGrpSpPr/>
            <p:nvPr/>
          </p:nvGrpSpPr>
          <p:grpSpPr>
            <a:xfrm>
              <a:off x="2233276" y="895722"/>
              <a:ext cx="1082667" cy="223591"/>
              <a:chOff x="4808316" y="2800065"/>
              <a:chExt cx="1999386" cy="412910"/>
            </a:xfrm>
          </p:grpSpPr>
          <p:sp>
            <p:nvSpPr>
              <p:cNvPr id="23" name="Google Shape;11831;p91">
                <a:extLst>
                  <a:ext uri="{FF2B5EF4-FFF2-40B4-BE49-F238E27FC236}">
                    <a16:creationId xmlns:a16="http://schemas.microsoft.com/office/drawing/2014/main" id="{C9081F34-B104-412D-BAF5-A24FA23B2C5B}"/>
                  </a:ext>
                </a:extLst>
              </p:cNvPr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" name="Google Shape;11832;p91">
                <a:extLst>
                  <a:ext uri="{FF2B5EF4-FFF2-40B4-BE49-F238E27FC236}">
                    <a16:creationId xmlns:a16="http://schemas.microsoft.com/office/drawing/2014/main" id="{4BA30E96-1742-4CD1-98E8-E297D6D49A33}"/>
                  </a:ext>
                </a:extLst>
              </p:cNvPr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25" name="Google Shape;11833;p91">
                  <a:extLst>
                    <a:ext uri="{FF2B5EF4-FFF2-40B4-BE49-F238E27FC236}">
                      <a16:creationId xmlns:a16="http://schemas.microsoft.com/office/drawing/2014/main" id="{6EFD6F7C-4831-4D94-A239-40CF99573BF7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6" name="Google Shape;11834;p91">
                  <a:extLst>
                    <a:ext uri="{FF2B5EF4-FFF2-40B4-BE49-F238E27FC236}">
                      <a16:creationId xmlns:a16="http://schemas.microsoft.com/office/drawing/2014/main" id="{8834D6B3-2596-4A4D-B985-00C137AB0E07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" name="Google Shape;11835;p91">
              <a:extLst>
                <a:ext uri="{FF2B5EF4-FFF2-40B4-BE49-F238E27FC236}">
                  <a16:creationId xmlns:a16="http://schemas.microsoft.com/office/drawing/2014/main" id="{5B8E65DD-9133-4461-9908-9941D5BEFAA1}"/>
                </a:ext>
              </a:extLst>
            </p:cNvPr>
            <p:cNvGrpSpPr/>
            <p:nvPr/>
          </p:nvGrpSpPr>
          <p:grpSpPr>
            <a:xfrm>
              <a:off x="106648" y="895722"/>
              <a:ext cx="1088401" cy="223591"/>
              <a:chOff x="881025" y="2800065"/>
              <a:chExt cx="2009975" cy="412910"/>
            </a:xfrm>
          </p:grpSpPr>
          <p:sp>
            <p:nvSpPr>
              <p:cNvPr id="19" name="Google Shape;11836;p91">
                <a:extLst>
                  <a:ext uri="{FF2B5EF4-FFF2-40B4-BE49-F238E27FC236}">
                    <a16:creationId xmlns:a16="http://schemas.microsoft.com/office/drawing/2014/main" id="{66628D4E-41A9-4C87-9028-EAC408C17CF2}"/>
                  </a:ext>
                </a:extLst>
              </p:cNvPr>
              <p:cNvSpPr/>
              <p:nvPr/>
            </p:nvSpPr>
            <p:spPr>
              <a:xfrm>
                <a:off x="932600" y="3079475"/>
                <a:ext cx="1958400" cy="133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" name="Google Shape;11837;p91">
                <a:extLst>
                  <a:ext uri="{FF2B5EF4-FFF2-40B4-BE49-F238E27FC236}">
                    <a16:creationId xmlns:a16="http://schemas.microsoft.com/office/drawing/2014/main" id="{31DDC09D-39BB-483C-B6AB-D78B2CA8C71C}"/>
                  </a:ext>
                </a:extLst>
              </p:cNvPr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21" name="Google Shape;11838;p91">
                  <a:extLst>
                    <a:ext uri="{FF2B5EF4-FFF2-40B4-BE49-F238E27FC236}">
                      <a16:creationId xmlns:a16="http://schemas.microsoft.com/office/drawing/2014/main" id="{CAEE40FC-D7C6-485D-A85F-6BFF8B3B55E7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2" name="Google Shape;11839;p91">
                  <a:extLst>
                    <a:ext uri="{FF2B5EF4-FFF2-40B4-BE49-F238E27FC236}">
                      <a16:creationId xmlns:a16="http://schemas.microsoft.com/office/drawing/2014/main" id="{152FB761-8326-4B6C-9FEF-CDE3CDF2BBF5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" name="Google Shape;11840;p91">
              <a:extLst>
                <a:ext uri="{FF2B5EF4-FFF2-40B4-BE49-F238E27FC236}">
                  <a16:creationId xmlns:a16="http://schemas.microsoft.com/office/drawing/2014/main" id="{A54DBD7E-3BF1-4EB7-855B-FD2CBF4E2F4A}"/>
                </a:ext>
              </a:extLst>
            </p:cNvPr>
            <p:cNvGrpSpPr/>
            <p:nvPr/>
          </p:nvGrpSpPr>
          <p:grpSpPr>
            <a:xfrm>
              <a:off x="1172346" y="1047018"/>
              <a:ext cx="1083151" cy="223003"/>
              <a:chOff x="2849073" y="3079467"/>
              <a:chExt cx="2000279" cy="411825"/>
            </a:xfrm>
          </p:grpSpPr>
          <p:sp>
            <p:nvSpPr>
              <p:cNvPr id="15" name="Google Shape;11841;p91">
                <a:extLst>
                  <a:ext uri="{FF2B5EF4-FFF2-40B4-BE49-F238E27FC236}">
                    <a16:creationId xmlns:a16="http://schemas.microsoft.com/office/drawing/2014/main" id="{4A527E26-254A-4E47-AA77-CC70ACF65002}"/>
                  </a:ext>
                </a:extLst>
              </p:cNvPr>
              <p:cNvSpPr/>
              <p:nvPr/>
            </p:nvSpPr>
            <p:spPr>
              <a:xfrm>
                <a:off x="2890952" y="3079475"/>
                <a:ext cx="1958400" cy="133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" name="Google Shape;11842;p91">
                <a:extLst>
                  <a:ext uri="{FF2B5EF4-FFF2-40B4-BE49-F238E27FC236}">
                    <a16:creationId xmlns:a16="http://schemas.microsoft.com/office/drawing/2014/main" id="{A4D3D2FB-CF66-4E7B-A489-35225BB62FA3}"/>
                  </a:ext>
                </a:extLst>
              </p:cNvPr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7" name="Google Shape;11843;p91">
                  <a:extLst>
                    <a:ext uri="{FF2B5EF4-FFF2-40B4-BE49-F238E27FC236}">
                      <a16:creationId xmlns:a16="http://schemas.microsoft.com/office/drawing/2014/main" id="{0DF2E549-59AF-4CE6-85A6-9010965BC222}"/>
                    </a:ext>
                  </a:extLst>
                </p:cNvPr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8" name="Google Shape;11844;p91">
                  <a:extLst>
                    <a:ext uri="{FF2B5EF4-FFF2-40B4-BE49-F238E27FC236}">
                      <a16:creationId xmlns:a16="http://schemas.microsoft.com/office/drawing/2014/main" id="{AFF48496-88B5-4BE8-AED9-EE35F465AC89}"/>
                    </a:ext>
                  </a:extLst>
                </p:cNvPr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" name="Google Shape;11845;p91">
              <a:extLst>
                <a:ext uri="{FF2B5EF4-FFF2-40B4-BE49-F238E27FC236}">
                  <a16:creationId xmlns:a16="http://schemas.microsoft.com/office/drawing/2014/main" id="{7B0B18A6-EEFD-4C9F-A9AC-935B799FEC43}"/>
                </a:ext>
              </a:extLst>
            </p:cNvPr>
            <p:cNvGrpSpPr/>
            <p:nvPr/>
          </p:nvGrpSpPr>
          <p:grpSpPr>
            <a:xfrm>
              <a:off x="3290132" y="1047018"/>
              <a:ext cx="1297929" cy="223003"/>
              <a:chOff x="6760035" y="3079467"/>
              <a:chExt cx="2396914" cy="411825"/>
            </a:xfrm>
          </p:grpSpPr>
          <p:sp>
            <p:nvSpPr>
              <p:cNvPr id="11" name="Google Shape;11846;p91">
                <a:extLst>
                  <a:ext uri="{FF2B5EF4-FFF2-40B4-BE49-F238E27FC236}">
                    <a16:creationId xmlns:a16="http://schemas.microsoft.com/office/drawing/2014/main" id="{ED434CF6-5028-4D54-A787-52C49D23257D}"/>
                  </a:ext>
                </a:extLst>
              </p:cNvPr>
              <p:cNvSpPr/>
              <p:nvPr/>
            </p:nvSpPr>
            <p:spPr>
              <a:xfrm>
                <a:off x="6807650" y="3079475"/>
                <a:ext cx="2349300" cy="133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1847;p91">
                <a:extLst>
                  <a:ext uri="{FF2B5EF4-FFF2-40B4-BE49-F238E27FC236}">
                    <a16:creationId xmlns:a16="http://schemas.microsoft.com/office/drawing/2014/main" id="{1427E275-1862-4E67-829A-656C351AA96E}"/>
                  </a:ext>
                </a:extLst>
              </p:cNvPr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3" name="Google Shape;11848;p91">
                  <a:extLst>
                    <a:ext uri="{FF2B5EF4-FFF2-40B4-BE49-F238E27FC236}">
                      <a16:creationId xmlns:a16="http://schemas.microsoft.com/office/drawing/2014/main" id="{AA4DB8B0-443F-4C78-BFD6-B8E60F30286F}"/>
                    </a:ext>
                  </a:extLst>
                </p:cNvPr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4" name="Google Shape;11849;p91">
                  <a:extLst>
                    <a:ext uri="{FF2B5EF4-FFF2-40B4-BE49-F238E27FC236}">
                      <a16:creationId xmlns:a16="http://schemas.microsoft.com/office/drawing/2014/main" id="{254C7D56-5C64-4E10-88F9-BD3788329D35}"/>
                    </a:ext>
                  </a:extLst>
                </p:cNvPr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0" name="Google Shape;7729;p64">
            <a:extLst>
              <a:ext uri="{FF2B5EF4-FFF2-40B4-BE49-F238E27FC236}">
                <a16:creationId xmlns:a16="http://schemas.microsoft.com/office/drawing/2014/main" id="{B5565D7D-D27C-487A-B43B-4966AE4FC119}"/>
              </a:ext>
            </a:extLst>
          </p:cNvPr>
          <p:cNvSpPr txBox="1">
            <a:spLocks/>
          </p:cNvSpPr>
          <p:nvPr/>
        </p:nvSpPr>
        <p:spPr>
          <a:xfrm>
            <a:off x="176418" y="2036347"/>
            <a:ext cx="1509507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Font typeface="Barlow"/>
              <a:buNone/>
            </a:pPr>
            <a:r>
              <a:rPr lang="ru-RU" dirty="0" err="1"/>
              <a:t>безризикова</a:t>
            </a:r>
            <a:r>
              <a:rPr lang="ru-RU" dirty="0"/>
              <a:t> область</a:t>
            </a:r>
          </a:p>
        </p:txBody>
      </p:sp>
      <p:sp>
        <p:nvSpPr>
          <p:cNvPr id="31" name="Google Shape;11834;p91">
            <a:extLst>
              <a:ext uri="{FF2B5EF4-FFF2-40B4-BE49-F238E27FC236}">
                <a16:creationId xmlns:a16="http://schemas.microsoft.com/office/drawing/2014/main" id="{1EE6BBA1-AFDB-47DF-A16D-62B4B3305AB3}"/>
              </a:ext>
            </a:extLst>
          </p:cNvPr>
          <p:cNvSpPr/>
          <p:nvPr/>
        </p:nvSpPr>
        <p:spPr>
          <a:xfrm>
            <a:off x="8162383" y="2841234"/>
            <a:ext cx="83820" cy="27569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" name="Google Shape;11848;p91">
            <a:extLst>
              <a:ext uri="{FF2B5EF4-FFF2-40B4-BE49-F238E27FC236}">
                <a16:creationId xmlns:a16="http://schemas.microsoft.com/office/drawing/2014/main" id="{8975C238-C8DB-4AE4-877C-D9BDB098B8B5}"/>
              </a:ext>
            </a:extLst>
          </p:cNvPr>
          <p:cNvCxnSpPr>
            <a:cxnSpLocks/>
          </p:cNvCxnSpPr>
          <p:nvPr/>
        </p:nvCxnSpPr>
        <p:spPr>
          <a:xfrm flipH="1" flipV="1">
            <a:off x="8204293" y="2852981"/>
            <a:ext cx="5099" cy="138696"/>
          </a:xfrm>
          <a:prstGeom prst="straightConnector1">
            <a:avLst/>
          </a:prstGeom>
          <a:noFill/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7729;p64">
            <a:extLst>
              <a:ext uri="{FF2B5EF4-FFF2-40B4-BE49-F238E27FC236}">
                <a16:creationId xmlns:a16="http://schemas.microsoft.com/office/drawing/2014/main" id="{0741B0C9-F14B-4213-9D5D-DD12FEA6E996}"/>
              </a:ext>
            </a:extLst>
          </p:cNvPr>
          <p:cNvSpPr txBox="1">
            <a:spLocks/>
          </p:cNvSpPr>
          <p:nvPr/>
        </p:nvSpPr>
        <p:spPr>
          <a:xfrm>
            <a:off x="1568341" y="3130513"/>
            <a:ext cx="1903555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None/>
            </a:pPr>
            <a:r>
              <a:rPr lang="ru-RU"/>
              <a:t>область нормального ризику</a:t>
            </a:r>
            <a:endParaRPr lang="ru-RU" dirty="0"/>
          </a:p>
        </p:txBody>
      </p:sp>
      <p:sp>
        <p:nvSpPr>
          <p:cNvPr id="36" name="Google Shape;7729;p64">
            <a:extLst>
              <a:ext uri="{FF2B5EF4-FFF2-40B4-BE49-F238E27FC236}">
                <a16:creationId xmlns:a16="http://schemas.microsoft.com/office/drawing/2014/main" id="{5BD54F54-4527-48F9-93AB-F5B467956517}"/>
              </a:ext>
            </a:extLst>
          </p:cNvPr>
          <p:cNvSpPr txBox="1">
            <a:spLocks/>
          </p:cNvSpPr>
          <p:nvPr/>
        </p:nvSpPr>
        <p:spPr>
          <a:xfrm>
            <a:off x="3302201" y="1864270"/>
            <a:ext cx="1776554" cy="36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39700" indent="0">
              <a:buNone/>
            </a:pPr>
            <a:r>
              <a:rPr lang="ru-RU" dirty="0"/>
              <a:t>область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</a:t>
            </a:r>
          </a:p>
          <a:p>
            <a:pPr marL="0" indent="0">
              <a:buFont typeface="Barlow"/>
              <a:buNone/>
            </a:pPr>
            <a:endParaRPr lang="ru-RU" dirty="0"/>
          </a:p>
        </p:txBody>
      </p:sp>
      <p:sp>
        <p:nvSpPr>
          <p:cNvPr id="37" name="Google Shape;7729;p64">
            <a:extLst>
              <a:ext uri="{FF2B5EF4-FFF2-40B4-BE49-F238E27FC236}">
                <a16:creationId xmlns:a16="http://schemas.microsoft.com/office/drawing/2014/main" id="{93E23808-D8B0-44F3-A233-4BC5291FF61A}"/>
              </a:ext>
            </a:extLst>
          </p:cNvPr>
          <p:cNvSpPr txBox="1">
            <a:spLocks/>
          </p:cNvSpPr>
          <p:nvPr/>
        </p:nvSpPr>
        <p:spPr>
          <a:xfrm>
            <a:off x="5120073" y="3109277"/>
            <a:ext cx="1903555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None/>
            </a:pPr>
            <a:r>
              <a:rPr lang="ru-RU"/>
              <a:t>область максимального ризику</a:t>
            </a:r>
            <a:endParaRPr lang="ru-RU" dirty="0"/>
          </a:p>
        </p:txBody>
      </p:sp>
      <p:sp>
        <p:nvSpPr>
          <p:cNvPr id="38" name="Google Shape;7729;p64">
            <a:extLst>
              <a:ext uri="{FF2B5EF4-FFF2-40B4-BE49-F238E27FC236}">
                <a16:creationId xmlns:a16="http://schemas.microsoft.com/office/drawing/2014/main" id="{1ADB2F17-7889-4077-8722-5A02708171D4}"/>
              </a:ext>
            </a:extLst>
          </p:cNvPr>
          <p:cNvSpPr txBox="1">
            <a:spLocks/>
          </p:cNvSpPr>
          <p:nvPr/>
        </p:nvSpPr>
        <p:spPr>
          <a:xfrm>
            <a:off x="7274106" y="1818173"/>
            <a:ext cx="1776554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39700" indent="0">
              <a:buNone/>
            </a:pPr>
            <a:r>
              <a:rPr lang="ru-RU" dirty="0"/>
              <a:t>область критичного </a:t>
            </a:r>
            <a:r>
              <a:rPr lang="ru-RU" dirty="0" err="1"/>
              <a:t>ризику</a:t>
            </a:r>
            <a:endParaRPr lang="ru-RU" dirty="0"/>
          </a:p>
          <a:p>
            <a:pPr marL="0" indent="0">
              <a:buFont typeface="Barlow"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D4A33B-3134-489A-B1AB-D9A2510CC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731044"/>
            <a:ext cx="7029450" cy="5810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F98225-FCD9-4FF7-9601-A24DC4064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924051"/>
            <a:ext cx="69818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72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72BF62-A8E2-4FF4-8EE5-6B8B135A3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323850"/>
            <a:ext cx="7000875" cy="2095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AD3241-FFF0-4777-AEE3-18DF4A87B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2724150"/>
            <a:ext cx="6953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12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173CAF-DE9F-4431-9278-36FA93B27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18" y="192881"/>
            <a:ext cx="6924675" cy="1143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1D69E-948B-4014-B765-32BB22A82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18" y="2169319"/>
            <a:ext cx="68770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48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BCD11B-EC03-4034-82A9-D9C7106AE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06" y="461962"/>
            <a:ext cx="6858000" cy="38195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6F80F8-0978-4097-92D4-64D8F2427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024" y="4441167"/>
            <a:ext cx="5260181" cy="60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40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D6A431-5F19-4F73-B601-753A4FFE4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" y="2336007"/>
            <a:ext cx="6772275" cy="19557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9C622A-7DBB-47BD-B342-EAC607136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99" y="643133"/>
            <a:ext cx="6772275" cy="113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1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8" name="Google Shape;6818;p34"/>
          <p:cNvSpPr txBox="1">
            <a:spLocks noGrp="1"/>
          </p:cNvSpPr>
          <p:nvPr>
            <p:ph type="title"/>
          </p:nvPr>
        </p:nvSpPr>
        <p:spPr>
          <a:xfrm>
            <a:off x="758775" y="356813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ЗМІСТ ТЕМИ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819" name="Google Shape;6819;p34"/>
          <p:cNvSpPr txBox="1">
            <a:spLocks noGrp="1"/>
          </p:cNvSpPr>
          <p:nvPr>
            <p:ph type="body" idx="1"/>
          </p:nvPr>
        </p:nvSpPr>
        <p:spPr>
          <a:xfrm>
            <a:off x="758850" y="1408256"/>
            <a:ext cx="7626300" cy="14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2000" b="1" dirty="0"/>
              <a:t>2.1. </a:t>
            </a:r>
            <a:r>
              <a:rPr lang="ru-RU" sz="2000" b="1" dirty="0" err="1"/>
              <a:t>Види</a:t>
            </a:r>
            <a:r>
              <a:rPr lang="ru-RU" sz="2000" b="1" dirty="0"/>
              <a:t> </a:t>
            </a:r>
            <a:r>
              <a:rPr lang="ru-RU" sz="2000" b="1" dirty="0" err="1"/>
              <a:t>аналізу</a:t>
            </a:r>
            <a:r>
              <a:rPr lang="ru-RU" sz="2000" b="1" dirty="0"/>
              <a:t> </a:t>
            </a:r>
            <a:r>
              <a:rPr lang="ru-RU" sz="2000" b="1" dirty="0" err="1"/>
              <a:t>ризику</a:t>
            </a:r>
            <a:r>
              <a:rPr lang="ru-RU" sz="2000" b="1" dirty="0"/>
              <a:t> та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складові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2.2. </a:t>
            </a:r>
            <a:r>
              <a:rPr lang="ru-RU" sz="2000" b="1" dirty="0" err="1"/>
              <a:t>Зони</a:t>
            </a:r>
            <a:r>
              <a:rPr lang="ru-RU" sz="2000" b="1" dirty="0"/>
              <a:t> та </a:t>
            </a:r>
            <a:r>
              <a:rPr lang="ru-RU" sz="2000" b="1" dirty="0" err="1"/>
              <a:t>рівні</a:t>
            </a:r>
            <a:r>
              <a:rPr lang="ru-RU" sz="2000" b="1" dirty="0"/>
              <a:t> </a:t>
            </a:r>
            <a:r>
              <a:rPr lang="ru-RU" sz="2000" b="1" dirty="0" err="1"/>
              <a:t>ризику</a:t>
            </a:r>
            <a:r>
              <a:rPr lang="ru-RU" sz="2000" b="1" dirty="0"/>
              <a:t> </a:t>
            </a:r>
          </a:p>
          <a:p>
            <a:pPr marL="0" indent="0">
              <a:buNone/>
            </a:pPr>
            <a:r>
              <a:rPr lang="ru-RU" sz="2000" b="1" dirty="0"/>
              <a:t>2.3. </a:t>
            </a:r>
            <a:r>
              <a:rPr lang="ru-RU" sz="2000" b="1" dirty="0" err="1"/>
              <a:t>Методи</a:t>
            </a:r>
            <a:r>
              <a:rPr lang="ru-RU" sz="2000" b="1" dirty="0"/>
              <a:t> </a:t>
            </a:r>
            <a:r>
              <a:rPr lang="ru-RU" sz="2000" b="1" dirty="0" err="1"/>
              <a:t>оцінювання</a:t>
            </a:r>
            <a:r>
              <a:rPr lang="ru-RU" sz="2000" b="1" dirty="0"/>
              <a:t> </a:t>
            </a:r>
            <a:r>
              <a:rPr lang="ru-RU" sz="2000" b="1" dirty="0" err="1"/>
              <a:t>ризику</a:t>
            </a:r>
            <a:r>
              <a:rPr lang="ru-RU" sz="2000" b="1" dirty="0"/>
              <a:t> </a:t>
            </a:r>
          </a:p>
          <a:p>
            <a:pPr marL="0" lvl="0" indent="0">
              <a:buNone/>
            </a:pP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" name="Google Shape;6922;p40"/>
          <p:cNvSpPr txBox="1">
            <a:spLocks noGrp="1"/>
          </p:cNvSpPr>
          <p:nvPr>
            <p:ph type="title"/>
          </p:nvPr>
        </p:nvSpPr>
        <p:spPr>
          <a:xfrm>
            <a:off x="2534124" y="1548320"/>
            <a:ext cx="3880963" cy="18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2.</a:t>
            </a:r>
            <a:r>
              <a:rPr lang="en-US" dirty="0"/>
              <a:t>3</a:t>
            </a:r>
            <a:r>
              <a:rPr lang="ru-RU" dirty="0"/>
              <a:t>.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1753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0" name="Google Shape;6930;p41"/>
          <p:cNvGrpSpPr/>
          <p:nvPr/>
        </p:nvGrpSpPr>
        <p:grpSpPr>
          <a:xfrm>
            <a:off x="1368918" y="2066920"/>
            <a:ext cx="283964" cy="280506"/>
            <a:chOff x="-59869425" y="4102225"/>
            <a:chExt cx="319025" cy="315175"/>
          </a:xfrm>
        </p:grpSpPr>
        <p:sp>
          <p:nvSpPr>
            <p:cNvPr id="6931" name="Google Shape;6931;p41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2" name="Google Shape;6932;p41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3" name="Google Shape;6933;p41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4" name="Google Shape;6934;p41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6935" name="Google Shape;6935;p41"/>
          <p:cNvGrpSpPr/>
          <p:nvPr/>
        </p:nvGrpSpPr>
        <p:grpSpPr>
          <a:xfrm>
            <a:off x="1370757" y="2955976"/>
            <a:ext cx="280286" cy="280286"/>
            <a:chOff x="-65145700" y="3727425"/>
            <a:chExt cx="317425" cy="317425"/>
          </a:xfrm>
        </p:grpSpPr>
        <p:sp>
          <p:nvSpPr>
            <p:cNvPr id="6936" name="Google Shape;6936;p41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1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8" name="Google Shape;6938;p41"/>
          <p:cNvSpPr/>
          <p:nvPr/>
        </p:nvSpPr>
        <p:spPr>
          <a:xfrm>
            <a:off x="5211268" y="2955975"/>
            <a:ext cx="238565" cy="280286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9" name="Google Shape;6939;p41"/>
          <p:cNvGrpSpPr/>
          <p:nvPr/>
        </p:nvGrpSpPr>
        <p:grpSpPr>
          <a:xfrm>
            <a:off x="1364841" y="1207217"/>
            <a:ext cx="292118" cy="280706"/>
            <a:chOff x="-62890750" y="3747425"/>
            <a:chExt cx="330825" cy="317900"/>
          </a:xfrm>
        </p:grpSpPr>
        <p:sp>
          <p:nvSpPr>
            <p:cNvPr id="6940" name="Google Shape;6940;p41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1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1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1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1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1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1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1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1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1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1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1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1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1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4" name="Google Shape;6954;p41"/>
          <p:cNvGrpSpPr/>
          <p:nvPr/>
        </p:nvGrpSpPr>
        <p:grpSpPr>
          <a:xfrm>
            <a:off x="5190749" y="3838250"/>
            <a:ext cx="279602" cy="279514"/>
            <a:chOff x="-60255350" y="3733825"/>
            <a:chExt cx="316650" cy="316550"/>
          </a:xfrm>
        </p:grpSpPr>
        <p:sp>
          <p:nvSpPr>
            <p:cNvPr id="6955" name="Google Shape;6955;p41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1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1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1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1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1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1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2" name="Google Shape;6962;p41"/>
          <p:cNvGrpSpPr/>
          <p:nvPr/>
        </p:nvGrpSpPr>
        <p:grpSpPr>
          <a:xfrm>
            <a:off x="5195889" y="2086843"/>
            <a:ext cx="269322" cy="267127"/>
            <a:chOff x="946175" y="3253275"/>
            <a:chExt cx="298550" cy="296150"/>
          </a:xfrm>
        </p:grpSpPr>
        <p:sp>
          <p:nvSpPr>
            <p:cNvPr id="6963" name="Google Shape;6963;p4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41"/>
          <p:cNvGrpSpPr/>
          <p:nvPr/>
        </p:nvGrpSpPr>
        <p:grpSpPr>
          <a:xfrm>
            <a:off x="5199802" y="1286547"/>
            <a:ext cx="261496" cy="172665"/>
            <a:chOff x="5358450" y="4015675"/>
            <a:chExt cx="289875" cy="191425"/>
          </a:xfrm>
        </p:grpSpPr>
        <p:sp>
          <p:nvSpPr>
            <p:cNvPr id="6969" name="Google Shape;6969;p41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1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1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1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3" name="Google Shape;6973;p41"/>
          <p:cNvGrpSpPr/>
          <p:nvPr/>
        </p:nvGrpSpPr>
        <p:grpSpPr>
          <a:xfrm>
            <a:off x="1375179" y="3844794"/>
            <a:ext cx="271442" cy="266428"/>
            <a:chOff x="5716825" y="3235950"/>
            <a:chExt cx="300900" cy="295375"/>
          </a:xfrm>
        </p:grpSpPr>
        <p:sp>
          <p:nvSpPr>
            <p:cNvPr id="6974" name="Google Shape;6974;p41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1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1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1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842BCA8-2E43-408D-BEED-55081A857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3" y="1343967"/>
            <a:ext cx="8085634" cy="140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33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0" name="Google Shape;6930;p41"/>
          <p:cNvGrpSpPr/>
          <p:nvPr/>
        </p:nvGrpSpPr>
        <p:grpSpPr>
          <a:xfrm>
            <a:off x="1368918" y="2066920"/>
            <a:ext cx="283964" cy="280506"/>
            <a:chOff x="-59869425" y="4102225"/>
            <a:chExt cx="319025" cy="315175"/>
          </a:xfrm>
        </p:grpSpPr>
        <p:sp>
          <p:nvSpPr>
            <p:cNvPr id="6931" name="Google Shape;6931;p41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2" name="Google Shape;6932;p41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3" name="Google Shape;6933;p41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4" name="Google Shape;6934;p41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6935" name="Google Shape;6935;p41"/>
          <p:cNvGrpSpPr/>
          <p:nvPr/>
        </p:nvGrpSpPr>
        <p:grpSpPr>
          <a:xfrm>
            <a:off x="1370757" y="2955976"/>
            <a:ext cx="280286" cy="280286"/>
            <a:chOff x="-65145700" y="3727425"/>
            <a:chExt cx="317425" cy="317425"/>
          </a:xfrm>
        </p:grpSpPr>
        <p:sp>
          <p:nvSpPr>
            <p:cNvPr id="6936" name="Google Shape;6936;p41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1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8" name="Google Shape;6938;p41"/>
          <p:cNvSpPr/>
          <p:nvPr/>
        </p:nvSpPr>
        <p:spPr>
          <a:xfrm>
            <a:off x="5211268" y="2955975"/>
            <a:ext cx="238565" cy="280286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9" name="Google Shape;6939;p41"/>
          <p:cNvGrpSpPr/>
          <p:nvPr/>
        </p:nvGrpSpPr>
        <p:grpSpPr>
          <a:xfrm>
            <a:off x="1364841" y="1207217"/>
            <a:ext cx="292118" cy="280706"/>
            <a:chOff x="-62890750" y="3747425"/>
            <a:chExt cx="330825" cy="317900"/>
          </a:xfrm>
        </p:grpSpPr>
        <p:sp>
          <p:nvSpPr>
            <p:cNvPr id="6940" name="Google Shape;6940;p41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1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1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1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1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1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1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1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1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1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1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1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1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1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4" name="Google Shape;6954;p41"/>
          <p:cNvGrpSpPr/>
          <p:nvPr/>
        </p:nvGrpSpPr>
        <p:grpSpPr>
          <a:xfrm>
            <a:off x="5190749" y="3838250"/>
            <a:ext cx="279602" cy="279514"/>
            <a:chOff x="-60255350" y="3733825"/>
            <a:chExt cx="316650" cy="316550"/>
          </a:xfrm>
        </p:grpSpPr>
        <p:sp>
          <p:nvSpPr>
            <p:cNvPr id="6955" name="Google Shape;6955;p41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1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1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1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1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1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1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2" name="Google Shape;6962;p41"/>
          <p:cNvGrpSpPr/>
          <p:nvPr/>
        </p:nvGrpSpPr>
        <p:grpSpPr>
          <a:xfrm>
            <a:off x="5195889" y="2086843"/>
            <a:ext cx="269322" cy="267127"/>
            <a:chOff x="946175" y="3253275"/>
            <a:chExt cx="298550" cy="296150"/>
          </a:xfrm>
        </p:grpSpPr>
        <p:sp>
          <p:nvSpPr>
            <p:cNvPr id="6963" name="Google Shape;6963;p4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41"/>
          <p:cNvGrpSpPr/>
          <p:nvPr/>
        </p:nvGrpSpPr>
        <p:grpSpPr>
          <a:xfrm>
            <a:off x="5199802" y="1286547"/>
            <a:ext cx="261496" cy="172665"/>
            <a:chOff x="5358450" y="4015675"/>
            <a:chExt cx="289875" cy="191425"/>
          </a:xfrm>
        </p:grpSpPr>
        <p:sp>
          <p:nvSpPr>
            <p:cNvPr id="6969" name="Google Shape;6969;p41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1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1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1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3" name="Google Shape;6973;p41"/>
          <p:cNvGrpSpPr/>
          <p:nvPr/>
        </p:nvGrpSpPr>
        <p:grpSpPr>
          <a:xfrm>
            <a:off x="1375179" y="3844794"/>
            <a:ext cx="271442" cy="266428"/>
            <a:chOff x="5716825" y="3235950"/>
            <a:chExt cx="300900" cy="295375"/>
          </a:xfrm>
        </p:grpSpPr>
        <p:sp>
          <p:nvSpPr>
            <p:cNvPr id="6974" name="Google Shape;6974;p41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1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1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1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E2AF39-97A1-4FC1-946F-65006833E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310" y="-14346"/>
            <a:ext cx="63487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3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0" name="Google Shape;6930;p41"/>
          <p:cNvGrpSpPr/>
          <p:nvPr/>
        </p:nvGrpSpPr>
        <p:grpSpPr>
          <a:xfrm>
            <a:off x="1368918" y="2066920"/>
            <a:ext cx="283964" cy="280506"/>
            <a:chOff x="-59869425" y="4102225"/>
            <a:chExt cx="319025" cy="315175"/>
          </a:xfrm>
        </p:grpSpPr>
        <p:sp>
          <p:nvSpPr>
            <p:cNvPr id="6931" name="Google Shape;6931;p41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2" name="Google Shape;6932;p41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3" name="Google Shape;6933;p41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4" name="Google Shape;6934;p41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6935" name="Google Shape;6935;p41"/>
          <p:cNvGrpSpPr/>
          <p:nvPr/>
        </p:nvGrpSpPr>
        <p:grpSpPr>
          <a:xfrm>
            <a:off x="1370757" y="2955976"/>
            <a:ext cx="280286" cy="280286"/>
            <a:chOff x="-65145700" y="3727425"/>
            <a:chExt cx="317425" cy="317425"/>
          </a:xfrm>
        </p:grpSpPr>
        <p:sp>
          <p:nvSpPr>
            <p:cNvPr id="6936" name="Google Shape;6936;p41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1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8" name="Google Shape;6938;p41"/>
          <p:cNvSpPr/>
          <p:nvPr/>
        </p:nvSpPr>
        <p:spPr>
          <a:xfrm>
            <a:off x="5211268" y="2955975"/>
            <a:ext cx="238565" cy="280286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9" name="Google Shape;6939;p41"/>
          <p:cNvGrpSpPr/>
          <p:nvPr/>
        </p:nvGrpSpPr>
        <p:grpSpPr>
          <a:xfrm>
            <a:off x="1364841" y="1207217"/>
            <a:ext cx="292118" cy="280706"/>
            <a:chOff x="-62890750" y="3747425"/>
            <a:chExt cx="330825" cy="317900"/>
          </a:xfrm>
        </p:grpSpPr>
        <p:sp>
          <p:nvSpPr>
            <p:cNvPr id="6940" name="Google Shape;6940;p41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1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1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1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1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1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1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1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1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1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1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1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1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1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4" name="Google Shape;6954;p41"/>
          <p:cNvGrpSpPr/>
          <p:nvPr/>
        </p:nvGrpSpPr>
        <p:grpSpPr>
          <a:xfrm>
            <a:off x="5190749" y="3838250"/>
            <a:ext cx="279602" cy="279514"/>
            <a:chOff x="-60255350" y="3733825"/>
            <a:chExt cx="316650" cy="316550"/>
          </a:xfrm>
        </p:grpSpPr>
        <p:sp>
          <p:nvSpPr>
            <p:cNvPr id="6955" name="Google Shape;6955;p41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1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1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1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1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1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1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2" name="Google Shape;6962;p41"/>
          <p:cNvGrpSpPr/>
          <p:nvPr/>
        </p:nvGrpSpPr>
        <p:grpSpPr>
          <a:xfrm>
            <a:off x="5195889" y="2086843"/>
            <a:ext cx="269322" cy="267127"/>
            <a:chOff x="946175" y="3253275"/>
            <a:chExt cx="298550" cy="296150"/>
          </a:xfrm>
        </p:grpSpPr>
        <p:sp>
          <p:nvSpPr>
            <p:cNvPr id="6963" name="Google Shape;6963;p4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41"/>
          <p:cNvGrpSpPr/>
          <p:nvPr/>
        </p:nvGrpSpPr>
        <p:grpSpPr>
          <a:xfrm>
            <a:off x="5199802" y="1286547"/>
            <a:ext cx="261496" cy="172665"/>
            <a:chOff x="5358450" y="4015675"/>
            <a:chExt cx="289875" cy="191425"/>
          </a:xfrm>
        </p:grpSpPr>
        <p:sp>
          <p:nvSpPr>
            <p:cNvPr id="6969" name="Google Shape;6969;p41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1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1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1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3" name="Google Shape;6973;p41"/>
          <p:cNvGrpSpPr/>
          <p:nvPr/>
        </p:nvGrpSpPr>
        <p:grpSpPr>
          <a:xfrm>
            <a:off x="1375179" y="3844794"/>
            <a:ext cx="271442" cy="266428"/>
            <a:chOff x="5716825" y="3235950"/>
            <a:chExt cx="300900" cy="295375"/>
          </a:xfrm>
        </p:grpSpPr>
        <p:sp>
          <p:nvSpPr>
            <p:cNvPr id="6974" name="Google Shape;6974;p41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1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1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1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1D6298-90C0-46A8-BC64-8F2ECCFF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180975"/>
            <a:ext cx="7124700" cy="4781550"/>
          </a:xfrm>
          <a:prstGeom prst="rect">
            <a:avLst/>
          </a:prstGeom>
        </p:spPr>
      </p:pic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6AB75577-4260-45CF-A937-106E1D39546E}"/>
              </a:ext>
            </a:extLst>
          </p:cNvPr>
          <p:cNvCxnSpPr>
            <a:cxnSpLocks/>
          </p:cNvCxnSpPr>
          <p:nvPr/>
        </p:nvCxnSpPr>
        <p:spPr>
          <a:xfrm>
            <a:off x="2200276" y="897937"/>
            <a:ext cx="467201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9F076459-3D29-4CBD-92EE-0B404D343CAF}"/>
              </a:ext>
            </a:extLst>
          </p:cNvPr>
          <p:cNvCxnSpPr>
            <a:cxnSpLocks/>
          </p:cNvCxnSpPr>
          <p:nvPr/>
        </p:nvCxnSpPr>
        <p:spPr>
          <a:xfrm>
            <a:off x="1857376" y="4448380"/>
            <a:ext cx="277891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925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0" name="Google Shape;6930;p41"/>
          <p:cNvGrpSpPr/>
          <p:nvPr/>
        </p:nvGrpSpPr>
        <p:grpSpPr>
          <a:xfrm>
            <a:off x="1368918" y="2066920"/>
            <a:ext cx="283964" cy="280506"/>
            <a:chOff x="-59869425" y="4102225"/>
            <a:chExt cx="319025" cy="315175"/>
          </a:xfrm>
        </p:grpSpPr>
        <p:sp>
          <p:nvSpPr>
            <p:cNvPr id="6931" name="Google Shape;6931;p41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2" name="Google Shape;6932;p41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3" name="Google Shape;6933;p41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4" name="Google Shape;6934;p41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6935" name="Google Shape;6935;p41"/>
          <p:cNvGrpSpPr/>
          <p:nvPr/>
        </p:nvGrpSpPr>
        <p:grpSpPr>
          <a:xfrm>
            <a:off x="1370757" y="2955976"/>
            <a:ext cx="280286" cy="280286"/>
            <a:chOff x="-65145700" y="3727425"/>
            <a:chExt cx="317425" cy="317425"/>
          </a:xfrm>
        </p:grpSpPr>
        <p:sp>
          <p:nvSpPr>
            <p:cNvPr id="6936" name="Google Shape;6936;p41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1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8" name="Google Shape;6938;p41"/>
          <p:cNvSpPr/>
          <p:nvPr/>
        </p:nvSpPr>
        <p:spPr>
          <a:xfrm>
            <a:off x="5211268" y="2955975"/>
            <a:ext cx="238565" cy="280286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9" name="Google Shape;6939;p41"/>
          <p:cNvGrpSpPr/>
          <p:nvPr/>
        </p:nvGrpSpPr>
        <p:grpSpPr>
          <a:xfrm>
            <a:off x="1364841" y="1207217"/>
            <a:ext cx="292118" cy="280706"/>
            <a:chOff x="-62890750" y="3747425"/>
            <a:chExt cx="330825" cy="317900"/>
          </a:xfrm>
        </p:grpSpPr>
        <p:sp>
          <p:nvSpPr>
            <p:cNvPr id="6940" name="Google Shape;6940;p41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1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1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1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1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1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1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1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1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1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1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1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1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1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4" name="Google Shape;6954;p41"/>
          <p:cNvGrpSpPr/>
          <p:nvPr/>
        </p:nvGrpSpPr>
        <p:grpSpPr>
          <a:xfrm>
            <a:off x="5190749" y="3838250"/>
            <a:ext cx="279602" cy="279514"/>
            <a:chOff x="-60255350" y="3733825"/>
            <a:chExt cx="316650" cy="316550"/>
          </a:xfrm>
        </p:grpSpPr>
        <p:sp>
          <p:nvSpPr>
            <p:cNvPr id="6955" name="Google Shape;6955;p41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1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1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1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1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1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1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2" name="Google Shape;6962;p41"/>
          <p:cNvGrpSpPr/>
          <p:nvPr/>
        </p:nvGrpSpPr>
        <p:grpSpPr>
          <a:xfrm>
            <a:off x="5195889" y="2086843"/>
            <a:ext cx="269322" cy="267127"/>
            <a:chOff x="946175" y="3253275"/>
            <a:chExt cx="298550" cy="296150"/>
          </a:xfrm>
        </p:grpSpPr>
        <p:sp>
          <p:nvSpPr>
            <p:cNvPr id="6963" name="Google Shape;6963;p4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41"/>
          <p:cNvGrpSpPr/>
          <p:nvPr/>
        </p:nvGrpSpPr>
        <p:grpSpPr>
          <a:xfrm>
            <a:off x="5199802" y="1286547"/>
            <a:ext cx="261496" cy="172665"/>
            <a:chOff x="5358450" y="4015675"/>
            <a:chExt cx="289875" cy="191425"/>
          </a:xfrm>
        </p:grpSpPr>
        <p:sp>
          <p:nvSpPr>
            <p:cNvPr id="6969" name="Google Shape;6969;p41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1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1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1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3" name="Google Shape;6973;p41"/>
          <p:cNvGrpSpPr/>
          <p:nvPr/>
        </p:nvGrpSpPr>
        <p:grpSpPr>
          <a:xfrm>
            <a:off x="1375179" y="3844794"/>
            <a:ext cx="271442" cy="266428"/>
            <a:chOff x="5716825" y="3235950"/>
            <a:chExt cx="300900" cy="295375"/>
          </a:xfrm>
        </p:grpSpPr>
        <p:sp>
          <p:nvSpPr>
            <p:cNvPr id="6974" name="Google Shape;6974;p41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1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1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1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2C4BC3-BE78-4B77-8CC8-680639AAF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885825"/>
            <a:ext cx="6972300" cy="337185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FE7E203-D143-4AB4-BBBF-3DAD7FCB1ED6}"/>
              </a:ext>
            </a:extLst>
          </p:cNvPr>
          <p:cNvCxnSpPr/>
          <p:nvPr/>
        </p:nvCxnSpPr>
        <p:spPr>
          <a:xfrm>
            <a:off x="4329113" y="2119518"/>
            <a:ext cx="146446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22A48ECD-FD9B-40FE-912A-FCB2DB3B9B74}"/>
              </a:ext>
            </a:extLst>
          </p:cNvPr>
          <p:cNvCxnSpPr/>
          <p:nvPr/>
        </p:nvCxnSpPr>
        <p:spPr>
          <a:xfrm>
            <a:off x="6593682" y="2586243"/>
            <a:ext cx="146446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CD294CE1-7BAD-44D9-8564-D236754B4A3B}"/>
              </a:ext>
            </a:extLst>
          </p:cNvPr>
          <p:cNvCxnSpPr/>
          <p:nvPr/>
        </p:nvCxnSpPr>
        <p:spPr>
          <a:xfrm>
            <a:off x="1085850" y="2843418"/>
            <a:ext cx="146446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147C876D-8214-4148-BB8E-A7146A6B22F0}"/>
              </a:ext>
            </a:extLst>
          </p:cNvPr>
          <p:cNvCxnSpPr>
            <a:cxnSpLocks/>
          </p:cNvCxnSpPr>
          <p:nvPr/>
        </p:nvCxnSpPr>
        <p:spPr>
          <a:xfrm>
            <a:off x="5793581" y="3086042"/>
            <a:ext cx="21145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6B63D298-D704-4155-AA8B-8ECAE2F6AD84}"/>
              </a:ext>
            </a:extLst>
          </p:cNvPr>
          <p:cNvCxnSpPr>
            <a:cxnSpLocks/>
          </p:cNvCxnSpPr>
          <p:nvPr/>
        </p:nvCxnSpPr>
        <p:spPr>
          <a:xfrm>
            <a:off x="1109130" y="3329193"/>
            <a:ext cx="219128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429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0" name="Google Shape;6930;p41"/>
          <p:cNvGrpSpPr/>
          <p:nvPr/>
        </p:nvGrpSpPr>
        <p:grpSpPr>
          <a:xfrm>
            <a:off x="1368918" y="2066920"/>
            <a:ext cx="283964" cy="280506"/>
            <a:chOff x="-59869425" y="4102225"/>
            <a:chExt cx="319025" cy="315175"/>
          </a:xfrm>
        </p:grpSpPr>
        <p:sp>
          <p:nvSpPr>
            <p:cNvPr id="6931" name="Google Shape;6931;p41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2" name="Google Shape;6932;p41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3" name="Google Shape;6933;p41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4" name="Google Shape;6934;p41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6935" name="Google Shape;6935;p41"/>
          <p:cNvGrpSpPr/>
          <p:nvPr/>
        </p:nvGrpSpPr>
        <p:grpSpPr>
          <a:xfrm>
            <a:off x="1370757" y="2955976"/>
            <a:ext cx="280286" cy="280286"/>
            <a:chOff x="-65145700" y="3727425"/>
            <a:chExt cx="317425" cy="317425"/>
          </a:xfrm>
        </p:grpSpPr>
        <p:sp>
          <p:nvSpPr>
            <p:cNvPr id="6936" name="Google Shape;6936;p41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1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8" name="Google Shape;6938;p41"/>
          <p:cNvSpPr/>
          <p:nvPr/>
        </p:nvSpPr>
        <p:spPr>
          <a:xfrm>
            <a:off x="5211268" y="2955975"/>
            <a:ext cx="238565" cy="280286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9" name="Google Shape;6939;p41"/>
          <p:cNvGrpSpPr/>
          <p:nvPr/>
        </p:nvGrpSpPr>
        <p:grpSpPr>
          <a:xfrm>
            <a:off x="1364841" y="1207217"/>
            <a:ext cx="292118" cy="280706"/>
            <a:chOff x="-62890750" y="3747425"/>
            <a:chExt cx="330825" cy="317900"/>
          </a:xfrm>
        </p:grpSpPr>
        <p:sp>
          <p:nvSpPr>
            <p:cNvPr id="6940" name="Google Shape;6940;p41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1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1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1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1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1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1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1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1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1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1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1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1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1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4" name="Google Shape;6954;p41"/>
          <p:cNvGrpSpPr/>
          <p:nvPr/>
        </p:nvGrpSpPr>
        <p:grpSpPr>
          <a:xfrm>
            <a:off x="5190749" y="3838250"/>
            <a:ext cx="279602" cy="279514"/>
            <a:chOff x="-60255350" y="3733825"/>
            <a:chExt cx="316650" cy="316550"/>
          </a:xfrm>
        </p:grpSpPr>
        <p:sp>
          <p:nvSpPr>
            <p:cNvPr id="6955" name="Google Shape;6955;p41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1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1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1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1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1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1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2" name="Google Shape;6962;p41"/>
          <p:cNvGrpSpPr/>
          <p:nvPr/>
        </p:nvGrpSpPr>
        <p:grpSpPr>
          <a:xfrm>
            <a:off x="5195889" y="2086843"/>
            <a:ext cx="269322" cy="267127"/>
            <a:chOff x="946175" y="3253275"/>
            <a:chExt cx="298550" cy="296150"/>
          </a:xfrm>
        </p:grpSpPr>
        <p:sp>
          <p:nvSpPr>
            <p:cNvPr id="6963" name="Google Shape;6963;p4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41"/>
          <p:cNvGrpSpPr/>
          <p:nvPr/>
        </p:nvGrpSpPr>
        <p:grpSpPr>
          <a:xfrm>
            <a:off x="5199802" y="1286547"/>
            <a:ext cx="261496" cy="172665"/>
            <a:chOff x="5358450" y="4015675"/>
            <a:chExt cx="289875" cy="191425"/>
          </a:xfrm>
        </p:grpSpPr>
        <p:sp>
          <p:nvSpPr>
            <p:cNvPr id="6969" name="Google Shape;6969;p41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1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1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1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3" name="Google Shape;6973;p41"/>
          <p:cNvGrpSpPr/>
          <p:nvPr/>
        </p:nvGrpSpPr>
        <p:grpSpPr>
          <a:xfrm>
            <a:off x="1375179" y="3844794"/>
            <a:ext cx="271442" cy="266428"/>
            <a:chOff x="5716825" y="3235950"/>
            <a:chExt cx="300900" cy="295375"/>
          </a:xfrm>
        </p:grpSpPr>
        <p:sp>
          <p:nvSpPr>
            <p:cNvPr id="6974" name="Google Shape;6974;p41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1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1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1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CB7835-2E24-48AA-B4F7-00B5888C4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671512"/>
            <a:ext cx="7029450" cy="3800475"/>
          </a:xfrm>
          <a:prstGeom prst="rect">
            <a:avLst/>
          </a:prstGeom>
        </p:spPr>
      </p:pic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D95E5332-6CC2-4A6B-ACFE-899818969E4E}"/>
              </a:ext>
            </a:extLst>
          </p:cNvPr>
          <p:cNvCxnSpPr>
            <a:cxnSpLocks/>
          </p:cNvCxnSpPr>
          <p:nvPr/>
        </p:nvCxnSpPr>
        <p:spPr>
          <a:xfrm>
            <a:off x="1164432" y="1207217"/>
            <a:ext cx="652224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071BE81E-2812-480F-8E17-4258B3C6A15F}"/>
              </a:ext>
            </a:extLst>
          </p:cNvPr>
          <p:cNvCxnSpPr>
            <a:cxnSpLocks/>
          </p:cNvCxnSpPr>
          <p:nvPr/>
        </p:nvCxnSpPr>
        <p:spPr>
          <a:xfrm>
            <a:off x="3271838" y="2848181"/>
            <a:ext cx="46577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661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0" name="Google Shape;6930;p41"/>
          <p:cNvGrpSpPr/>
          <p:nvPr/>
        </p:nvGrpSpPr>
        <p:grpSpPr>
          <a:xfrm>
            <a:off x="1368918" y="2066920"/>
            <a:ext cx="283964" cy="280506"/>
            <a:chOff x="-59869425" y="4102225"/>
            <a:chExt cx="319025" cy="315175"/>
          </a:xfrm>
        </p:grpSpPr>
        <p:sp>
          <p:nvSpPr>
            <p:cNvPr id="6931" name="Google Shape;6931;p41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2" name="Google Shape;6932;p41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3" name="Google Shape;6933;p41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4" name="Google Shape;6934;p41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6935" name="Google Shape;6935;p41"/>
          <p:cNvGrpSpPr/>
          <p:nvPr/>
        </p:nvGrpSpPr>
        <p:grpSpPr>
          <a:xfrm>
            <a:off x="1370757" y="2955976"/>
            <a:ext cx="280286" cy="280286"/>
            <a:chOff x="-65145700" y="3727425"/>
            <a:chExt cx="317425" cy="317425"/>
          </a:xfrm>
        </p:grpSpPr>
        <p:sp>
          <p:nvSpPr>
            <p:cNvPr id="6936" name="Google Shape;6936;p41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1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8" name="Google Shape;6938;p41"/>
          <p:cNvSpPr/>
          <p:nvPr/>
        </p:nvSpPr>
        <p:spPr>
          <a:xfrm>
            <a:off x="5211268" y="2955975"/>
            <a:ext cx="238565" cy="280286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9" name="Google Shape;6939;p41"/>
          <p:cNvGrpSpPr/>
          <p:nvPr/>
        </p:nvGrpSpPr>
        <p:grpSpPr>
          <a:xfrm>
            <a:off x="1364841" y="1207217"/>
            <a:ext cx="292118" cy="280706"/>
            <a:chOff x="-62890750" y="3747425"/>
            <a:chExt cx="330825" cy="317900"/>
          </a:xfrm>
        </p:grpSpPr>
        <p:sp>
          <p:nvSpPr>
            <p:cNvPr id="6940" name="Google Shape;6940;p41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1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1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1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1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1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1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1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1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1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1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1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1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1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4" name="Google Shape;6954;p41"/>
          <p:cNvGrpSpPr/>
          <p:nvPr/>
        </p:nvGrpSpPr>
        <p:grpSpPr>
          <a:xfrm>
            <a:off x="5190749" y="3838250"/>
            <a:ext cx="279602" cy="279514"/>
            <a:chOff x="-60255350" y="3733825"/>
            <a:chExt cx="316650" cy="316550"/>
          </a:xfrm>
        </p:grpSpPr>
        <p:sp>
          <p:nvSpPr>
            <p:cNvPr id="6955" name="Google Shape;6955;p41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1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1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1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1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1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1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2" name="Google Shape;6962;p41"/>
          <p:cNvGrpSpPr/>
          <p:nvPr/>
        </p:nvGrpSpPr>
        <p:grpSpPr>
          <a:xfrm>
            <a:off x="5195889" y="2086843"/>
            <a:ext cx="269322" cy="267127"/>
            <a:chOff x="946175" y="3253275"/>
            <a:chExt cx="298550" cy="296150"/>
          </a:xfrm>
        </p:grpSpPr>
        <p:sp>
          <p:nvSpPr>
            <p:cNvPr id="6963" name="Google Shape;6963;p4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41"/>
          <p:cNvGrpSpPr/>
          <p:nvPr/>
        </p:nvGrpSpPr>
        <p:grpSpPr>
          <a:xfrm>
            <a:off x="5199802" y="1286547"/>
            <a:ext cx="261496" cy="172665"/>
            <a:chOff x="5358450" y="4015675"/>
            <a:chExt cx="289875" cy="191425"/>
          </a:xfrm>
        </p:grpSpPr>
        <p:sp>
          <p:nvSpPr>
            <p:cNvPr id="6969" name="Google Shape;6969;p41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1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1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1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3" name="Google Shape;6973;p41"/>
          <p:cNvGrpSpPr/>
          <p:nvPr/>
        </p:nvGrpSpPr>
        <p:grpSpPr>
          <a:xfrm>
            <a:off x="1375179" y="3844794"/>
            <a:ext cx="271442" cy="266428"/>
            <a:chOff x="5716825" y="3235950"/>
            <a:chExt cx="300900" cy="295375"/>
          </a:xfrm>
        </p:grpSpPr>
        <p:sp>
          <p:nvSpPr>
            <p:cNvPr id="6974" name="Google Shape;6974;p41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1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1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1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C98F7-7FC6-40FC-B92C-F42DF1EA5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06" y="1073600"/>
            <a:ext cx="71437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01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0" name="Google Shape;6930;p41"/>
          <p:cNvGrpSpPr/>
          <p:nvPr/>
        </p:nvGrpSpPr>
        <p:grpSpPr>
          <a:xfrm>
            <a:off x="1368918" y="2066920"/>
            <a:ext cx="283964" cy="280506"/>
            <a:chOff x="-59869425" y="4102225"/>
            <a:chExt cx="319025" cy="315175"/>
          </a:xfrm>
        </p:grpSpPr>
        <p:sp>
          <p:nvSpPr>
            <p:cNvPr id="6931" name="Google Shape;6931;p41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2" name="Google Shape;6932;p41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3" name="Google Shape;6933;p41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4" name="Google Shape;6934;p41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6935" name="Google Shape;6935;p41"/>
          <p:cNvGrpSpPr/>
          <p:nvPr/>
        </p:nvGrpSpPr>
        <p:grpSpPr>
          <a:xfrm>
            <a:off x="1370757" y="2955976"/>
            <a:ext cx="280286" cy="280286"/>
            <a:chOff x="-65145700" y="3727425"/>
            <a:chExt cx="317425" cy="317425"/>
          </a:xfrm>
        </p:grpSpPr>
        <p:sp>
          <p:nvSpPr>
            <p:cNvPr id="6936" name="Google Shape;6936;p41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1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8" name="Google Shape;6938;p41"/>
          <p:cNvSpPr/>
          <p:nvPr/>
        </p:nvSpPr>
        <p:spPr>
          <a:xfrm>
            <a:off x="5211268" y="2955975"/>
            <a:ext cx="238565" cy="280286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9" name="Google Shape;6939;p41"/>
          <p:cNvGrpSpPr/>
          <p:nvPr/>
        </p:nvGrpSpPr>
        <p:grpSpPr>
          <a:xfrm>
            <a:off x="1364841" y="1207217"/>
            <a:ext cx="292118" cy="280706"/>
            <a:chOff x="-62890750" y="3747425"/>
            <a:chExt cx="330825" cy="317900"/>
          </a:xfrm>
        </p:grpSpPr>
        <p:sp>
          <p:nvSpPr>
            <p:cNvPr id="6940" name="Google Shape;6940;p41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1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1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1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1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1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1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1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1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1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1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1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1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1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4" name="Google Shape;6954;p41"/>
          <p:cNvGrpSpPr/>
          <p:nvPr/>
        </p:nvGrpSpPr>
        <p:grpSpPr>
          <a:xfrm>
            <a:off x="5190749" y="3838250"/>
            <a:ext cx="279602" cy="279514"/>
            <a:chOff x="-60255350" y="3733825"/>
            <a:chExt cx="316650" cy="316550"/>
          </a:xfrm>
        </p:grpSpPr>
        <p:sp>
          <p:nvSpPr>
            <p:cNvPr id="6955" name="Google Shape;6955;p41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1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1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1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1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1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1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2" name="Google Shape;6962;p41"/>
          <p:cNvGrpSpPr/>
          <p:nvPr/>
        </p:nvGrpSpPr>
        <p:grpSpPr>
          <a:xfrm>
            <a:off x="5195889" y="2086843"/>
            <a:ext cx="269322" cy="267127"/>
            <a:chOff x="946175" y="3253275"/>
            <a:chExt cx="298550" cy="296150"/>
          </a:xfrm>
        </p:grpSpPr>
        <p:sp>
          <p:nvSpPr>
            <p:cNvPr id="6963" name="Google Shape;6963;p4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41"/>
          <p:cNvGrpSpPr/>
          <p:nvPr/>
        </p:nvGrpSpPr>
        <p:grpSpPr>
          <a:xfrm>
            <a:off x="5199802" y="1286547"/>
            <a:ext cx="261496" cy="172665"/>
            <a:chOff x="5358450" y="4015675"/>
            <a:chExt cx="289875" cy="191425"/>
          </a:xfrm>
        </p:grpSpPr>
        <p:sp>
          <p:nvSpPr>
            <p:cNvPr id="6969" name="Google Shape;6969;p41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1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1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1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3" name="Google Shape;6973;p41"/>
          <p:cNvGrpSpPr/>
          <p:nvPr/>
        </p:nvGrpSpPr>
        <p:grpSpPr>
          <a:xfrm>
            <a:off x="1375179" y="3844794"/>
            <a:ext cx="271442" cy="266428"/>
            <a:chOff x="5716825" y="3235950"/>
            <a:chExt cx="300900" cy="295375"/>
          </a:xfrm>
        </p:grpSpPr>
        <p:sp>
          <p:nvSpPr>
            <p:cNvPr id="6974" name="Google Shape;6974;p41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1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1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1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6860;p37">
            <a:extLst>
              <a:ext uri="{FF2B5EF4-FFF2-40B4-BE49-F238E27FC236}">
                <a16:creationId xmlns:a16="http://schemas.microsoft.com/office/drawing/2014/main" id="{74608B39-9569-46D4-9E3A-AD1954E3AF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8850" y="128159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П</a:t>
            </a:r>
            <a:r>
              <a:rPr lang="ru-RU" dirty="0" err="1"/>
              <a:t>риклад</a:t>
            </a:r>
            <a:r>
              <a:rPr lang="ru-RU" dirty="0"/>
              <a:t> </a:t>
            </a:r>
            <a:r>
              <a:rPr lang="ru-RU" dirty="0" err="1"/>
              <a:t>анкети</a:t>
            </a:r>
            <a:endParaRPr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A1BDC7D-1363-42EE-B9D8-A972E9DDA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942035"/>
              </p:ext>
            </p:extLst>
          </p:nvPr>
        </p:nvGraphicFramePr>
        <p:xfrm>
          <a:off x="636867" y="686230"/>
          <a:ext cx="8078508" cy="4329111"/>
        </p:xfrm>
        <a:graphic>
          <a:graphicData uri="http://schemas.openxmlformats.org/drawingml/2006/table">
            <a:tbl>
              <a:tblPr firstRow="1" firstCol="1" bandRow="1"/>
              <a:tblGrid>
                <a:gridCol w="384691">
                  <a:extLst>
                    <a:ext uri="{9D8B030D-6E8A-4147-A177-3AD203B41FA5}">
                      <a16:colId xmlns:a16="http://schemas.microsoft.com/office/drawing/2014/main" val="1535977470"/>
                    </a:ext>
                  </a:extLst>
                </a:gridCol>
                <a:gridCol w="7693817">
                  <a:extLst>
                    <a:ext uri="{9D8B030D-6E8A-4147-A177-3AD203B41FA5}">
                      <a16:colId xmlns:a16="http://schemas.microsoft.com/office/drawing/2014/main" val="2876934480"/>
                    </a:ext>
                  </a:extLst>
                </a:gridCol>
              </a:tblGrid>
              <a:tr h="111919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Питання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482835"/>
                  </a:ext>
                </a:extLst>
              </a:tr>
              <a:tr h="2238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Вкажіть від 0 до 10 балів значущість (де 0 – мінімальна значущість, 10 – максимальна) фактів підробки продукції.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570504"/>
                  </a:ext>
                </a:extLst>
              </a:tr>
              <a:tr h="2238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Вкажіть від 0 до 10 балів значущість втрат від крадіжок, шахрайства, знищення продукції, промислового шпіонажу.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563260"/>
                  </a:ext>
                </a:extLst>
              </a:tr>
              <a:tr h="1119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Вкажіть від 0 до 10 балів значущість фактів порушення технології.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494615"/>
                  </a:ext>
                </a:extLst>
              </a:tr>
              <a:tr h="1119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Вкажіть від 0 до 10 балів значущість втрат від браку продукції.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730989"/>
                  </a:ext>
                </a:extLst>
              </a:tr>
              <a:tr h="2238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Вкажіть від 0 до 10 балів значущість впливу на господарську діяльність запровадження нових видів податків та зборів.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738400"/>
                  </a:ext>
                </a:extLst>
              </a:tr>
              <a:tr h="2238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Вкажіть від 0 до 10 балів значущість впливу на господарську діяльність зміни строків та умов здійснення окремих податкових платежів.</a:t>
                      </a:r>
                      <a:endParaRPr lang="ru-RU" sz="1600" dirty="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568085"/>
                  </a:ext>
                </a:extLst>
              </a:tr>
              <a:tr h="2238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Вкажіть від 0 до 10 балів значущість впливу можливого скасування діючих податкових пільг.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688521"/>
                  </a:ext>
                </a:extLst>
              </a:tr>
              <a:tr h="1119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Вкажіть від 0 до 10 балів значущість зниження попиту на продукцію.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9139"/>
                  </a:ext>
                </a:extLst>
              </a:tr>
              <a:tr h="2238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Вкажіть від 0 до 10 балів значущість залежності продуктивності діяльності підприємства від сезонних коливань попиту.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385829"/>
                  </a:ext>
                </a:extLst>
              </a:tr>
              <a:tr h="2238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Вкажіть від 0 до 10 балів значущість впливу залежності обсягу виробництва від продукції, сировини та матеріалів, що постачаються.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322140"/>
                  </a:ext>
                </a:extLst>
              </a:tr>
              <a:tr h="1119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Вкажіть від 0 до 10 балів значущість зниження якості матеріалів для виробництва.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096552"/>
                  </a:ext>
                </a:extLst>
              </a:tr>
              <a:tr h="2238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Вкажіть від 0 до 10 балів значущість неоднозначного трактування окремих пунктів у наявних договорах з контрагентами.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688086"/>
                  </a:ext>
                </a:extLst>
              </a:tr>
              <a:tr h="2238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Вкажіть від 0 до 10 балів значущість впливу виявлених порушень умов договорів, несвоєчасності оплати за продукцію (роботи, послуги).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629338"/>
                  </a:ext>
                </a:extLst>
              </a:tr>
              <a:tr h="1119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Вкажіть від 0 до 10 балів неприйнятність управлінських рішень керівництва.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914687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60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3E3E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Вкажіть від 0 до 10 балів необхідність поділу підприємства, обумовленого конкурентною боротьбою і здійснюваний представниками інших організацій, якщо подібні пропозиції поділу надходили.</a:t>
                      </a:r>
                      <a:endParaRPr lang="ru-RU" sz="1600" dirty="0">
                        <a:solidFill>
                          <a:srgbClr val="3E3E3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94" marR="437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054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984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0" name="Google Shape;6930;p41"/>
          <p:cNvGrpSpPr/>
          <p:nvPr/>
        </p:nvGrpSpPr>
        <p:grpSpPr>
          <a:xfrm>
            <a:off x="1368918" y="2066920"/>
            <a:ext cx="283964" cy="280506"/>
            <a:chOff x="-59869425" y="4102225"/>
            <a:chExt cx="319025" cy="315175"/>
          </a:xfrm>
        </p:grpSpPr>
        <p:sp>
          <p:nvSpPr>
            <p:cNvPr id="6931" name="Google Shape;6931;p41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2" name="Google Shape;6932;p41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3" name="Google Shape;6933;p41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4" name="Google Shape;6934;p41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6935" name="Google Shape;6935;p41"/>
          <p:cNvGrpSpPr/>
          <p:nvPr/>
        </p:nvGrpSpPr>
        <p:grpSpPr>
          <a:xfrm>
            <a:off x="1370757" y="2955976"/>
            <a:ext cx="280286" cy="280286"/>
            <a:chOff x="-65145700" y="3727425"/>
            <a:chExt cx="317425" cy="317425"/>
          </a:xfrm>
        </p:grpSpPr>
        <p:sp>
          <p:nvSpPr>
            <p:cNvPr id="6936" name="Google Shape;6936;p41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1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8" name="Google Shape;6938;p41"/>
          <p:cNvSpPr/>
          <p:nvPr/>
        </p:nvSpPr>
        <p:spPr>
          <a:xfrm>
            <a:off x="5211268" y="2955975"/>
            <a:ext cx="238565" cy="280286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9" name="Google Shape;6939;p41"/>
          <p:cNvGrpSpPr/>
          <p:nvPr/>
        </p:nvGrpSpPr>
        <p:grpSpPr>
          <a:xfrm>
            <a:off x="1364841" y="1207217"/>
            <a:ext cx="292118" cy="280706"/>
            <a:chOff x="-62890750" y="3747425"/>
            <a:chExt cx="330825" cy="317900"/>
          </a:xfrm>
        </p:grpSpPr>
        <p:sp>
          <p:nvSpPr>
            <p:cNvPr id="6940" name="Google Shape;6940;p41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1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1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1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1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1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1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1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1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1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1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1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1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1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4" name="Google Shape;6954;p41"/>
          <p:cNvGrpSpPr/>
          <p:nvPr/>
        </p:nvGrpSpPr>
        <p:grpSpPr>
          <a:xfrm>
            <a:off x="5190749" y="3838250"/>
            <a:ext cx="279602" cy="279514"/>
            <a:chOff x="-60255350" y="3733825"/>
            <a:chExt cx="316650" cy="316550"/>
          </a:xfrm>
        </p:grpSpPr>
        <p:sp>
          <p:nvSpPr>
            <p:cNvPr id="6955" name="Google Shape;6955;p41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1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1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1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1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1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1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2" name="Google Shape;6962;p41"/>
          <p:cNvGrpSpPr/>
          <p:nvPr/>
        </p:nvGrpSpPr>
        <p:grpSpPr>
          <a:xfrm>
            <a:off x="5195889" y="2086843"/>
            <a:ext cx="269322" cy="267127"/>
            <a:chOff x="946175" y="3253275"/>
            <a:chExt cx="298550" cy="296150"/>
          </a:xfrm>
        </p:grpSpPr>
        <p:sp>
          <p:nvSpPr>
            <p:cNvPr id="6963" name="Google Shape;6963;p4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41"/>
          <p:cNvGrpSpPr/>
          <p:nvPr/>
        </p:nvGrpSpPr>
        <p:grpSpPr>
          <a:xfrm>
            <a:off x="5199802" y="1286547"/>
            <a:ext cx="261496" cy="172665"/>
            <a:chOff x="5358450" y="4015675"/>
            <a:chExt cx="289875" cy="191425"/>
          </a:xfrm>
        </p:grpSpPr>
        <p:sp>
          <p:nvSpPr>
            <p:cNvPr id="6969" name="Google Shape;6969;p41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1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1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1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3" name="Google Shape;6973;p41"/>
          <p:cNvGrpSpPr/>
          <p:nvPr/>
        </p:nvGrpSpPr>
        <p:grpSpPr>
          <a:xfrm>
            <a:off x="1375179" y="3844794"/>
            <a:ext cx="271442" cy="266428"/>
            <a:chOff x="5716825" y="3235950"/>
            <a:chExt cx="300900" cy="295375"/>
          </a:xfrm>
        </p:grpSpPr>
        <p:sp>
          <p:nvSpPr>
            <p:cNvPr id="6974" name="Google Shape;6974;p41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1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1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1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6860;p37">
            <a:extLst>
              <a:ext uri="{FF2B5EF4-FFF2-40B4-BE49-F238E27FC236}">
                <a16:creationId xmlns:a16="http://schemas.microsoft.com/office/drawing/2014/main" id="{74608B39-9569-46D4-9E3A-AD1954E3AF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8775" y="356813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П</a:t>
            </a:r>
            <a:r>
              <a:rPr lang="ru-RU" dirty="0" err="1"/>
              <a:t>риклад</a:t>
            </a:r>
            <a:endParaRPr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79340A5-D5C2-4E8A-8415-F256B659C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174343"/>
              </p:ext>
            </p:extLst>
          </p:nvPr>
        </p:nvGraphicFramePr>
        <p:xfrm>
          <a:off x="1274297" y="1361765"/>
          <a:ext cx="6381750" cy="2332167"/>
        </p:xfrm>
        <a:graphic>
          <a:graphicData uri="http://schemas.openxmlformats.org/drawingml/2006/table">
            <a:tbl>
              <a:tblPr firstRow="1" firstCol="1" bandRow="1"/>
              <a:tblGrid>
                <a:gridCol w="537103">
                  <a:extLst>
                    <a:ext uri="{9D8B030D-6E8A-4147-A177-3AD203B41FA5}">
                      <a16:colId xmlns:a16="http://schemas.microsoft.com/office/drawing/2014/main" val="3401604865"/>
                    </a:ext>
                  </a:extLst>
                </a:gridCol>
                <a:gridCol w="4406658">
                  <a:extLst>
                    <a:ext uri="{9D8B030D-6E8A-4147-A177-3AD203B41FA5}">
                      <a16:colId xmlns:a16="http://schemas.microsoft.com/office/drawing/2014/main" val="4270735449"/>
                    </a:ext>
                  </a:extLst>
                </a:gridCol>
                <a:gridCol w="1437989">
                  <a:extLst>
                    <a:ext uri="{9D8B030D-6E8A-4147-A177-3AD203B41FA5}">
                      <a16:colId xmlns:a16="http://schemas.microsoft.com/office/drawing/2014/main" val="2244738003"/>
                    </a:ext>
                  </a:extLst>
                </a:gridCol>
              </a:tblGrid>
              <a:tr h="40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Відповідь експерта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854563"/>
                  </a:ext>
                </a:extLst>
              </a:tr>
              <a:tr h="40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Ризик №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04888"/>
                  </a:ext>
                </a:extLst>
              </a:tr>
              <a:tr h="40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Вкажіть від 0 до 10 балів значущість (де 0 – мінімальна значущість, 10 – максимальна) фактів підробки продукції.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537649"/>
                  </a:ext>
                </a:extLst>
              </a:tr>
              <a:tr h="40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761302"/>
                  </a:ext>
                </a:extLst>
              </a:tr>
              <a:tr h="40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975393"/>
                  </a:ext>
                </a:extLst>
              </a:tr>
              <a:tr h="40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915508"/>
                  </a:ext>
                </a:extLst>
              </a:tr>
              <a:tr h="40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597665"/>
                  </a:ext>
                </a:extLst>
              </a:tr>
              <a:tr h="40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Ризик №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329806"/>
                  </a:ext>
                </a:extLst>
              </a:tr>
              <a:tr h="40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343717"/>
                  </a:ext>
                </a:extLst>
              </a:tr>
              <a:tr h="40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171163"/>
                  </a:ext>
                </a:extLst>
              </a:tr>
              <a:tr h="40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Ризик №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683384"/>
                  </a:ext>
                </a:extLst>
              </a:tr>
              <a:tr h="40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467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544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0" name="Google Shape;6930;p41"/>
          <p:cNvGrpSpPr/>
          <p:nvPr/>
        </p:nvGrpSpPr>
        <p:grpSpPr>
          <a:xfrm>
            <a:off x="1368918" y="2066920"/>
            <a:ext cx="283964" cy="280506"/>
            <a:chOff x="-59869425" y="4102225"/>
            <a:chExt cx="319025" cy="315175"/>
          </a:xfrm>
        </p:grpSpPr>
        <p:sp>
          <p:nvSpPr>
            <p:cNvPr id="6931" name="Google Shape;6931;p41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2" name="Google Shape;6932;p41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3" name="Google Shape;6933;p41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4" name="Google Shape;6934;p41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6935" name="Google Shape;6935;p41"/>
          <p:cNvGrpSpPr/>
          <p:nvPr/>
        </p:nvGrpSpPr>
        <p:grpSpPr>
          <a:xfrm>
            <a:off x="1370757" y="2955976"/>
            <a:ext cx="280286" cy="280286"/>
            <a:chOff x="-65145700" y="3727425"/>
            <a:chExt cx="317425" cy="317425"/>
          </a:xfrm>
        </p:grpSpPr>
        <p:sp>
          <p:nvSpPr>
            <p:cNvPr id="6936" name="Google Shape;6936;p41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1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8" name="Google Shape;6938;p41"/>
          <p:cNvSpPr/>
          <p:nvPr/>
        </p:nvSpPr>
        <p:spPr>
          <a:xfrm>
            <a:off x="5211268" y="2955975"/>
            <a:ext cx="238565" cy="280286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9" name="Google Shape;6939;p41"/>
          <p:cNvGrpSpPr/>
          <p:nvPr/>
        </p:nvGrpSpPr>
        <p:grpSpPr>
          <a:xfrm>
            <a:off x="1364841" y="1207217"/>
            <a:ext cx="292118" cy="280706"/>
            <a:chOff x="-62890750" y="3747425"/>
            <a:chExt cx="330825" cy="317900"/>
          </a:xfrm>
        </p:grpSpPr>
        <p:sp>
          <p:nvSpPr>
            <p:cNvPr id="6940" name="Google Shape;6940;p41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1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1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1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1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1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1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1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1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1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1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1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1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1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4" name="Google Shape;6954;p41"/>
          <p:cNvGrpSpPr/>
          <p:nvPr/>
        </p:nvGrpSpPr>
        <p:grpSpPr>
          <a:xfrm>
            <a:off x="5190749" y="3838250"/>
            <a:ext cx="279602" cy="279514"/>
            <a:chOff x="-60255350" y="3733825"/>
            <a:chExt cx="316650" cy="316550"/>
          </a:xfrm>
        </p:grpSpPr>
        <p:sp>
          <p:nvSpPr>
            <p:cNvPr id="6955" name="Google Shape;6955;p41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1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1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1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1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1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1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2" name="Google Shape;6962;p41"/>
          <p:cNvGrpSpPr/>
          <p:nvPr/>
        </p:nvGrpSpPr>
        <p:grpSpPr>
          <a:xfrm>
            <a:off x="5195889" y="2086843"/>
            <a:ext cx="269322" cy="267127"/>
            <a:chOff x="946175" y="3253275"/>
            <a:chExt cx="298550" cy="296150"/>
          </a:xfrm>
        </p:grpSpPr>
        <p:sp>
          <p:nvSpPr>
            <p:cNvPr id="6963" name="Google Shape;6963;p4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41"/>
          <p:cNvGrpSpPr/>
          <p:nvPr/>
        </p:nvGrpSpPr>
        <p:grpSpPr>
          <a:xfrm>
            <a:off x="5199802" y="1286547"/>
            <a:ext cx="261496" cy="172665"/>
            <a:chOff x="5358450" y="4015675"/>
            <a:chExt cx="289875" cy="191425"/>
          </a:xfrm>
        </p:grpSpPr>
        <p:sp>
          <p:nvSpPr>
            <p:cNvPr id="6969" name="Google Shape;6969;p41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1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1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1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3" name="Google Shape;6973;p41"/>
          <p:cNvGrpSpPr/>
          <p:nvPr/>
        </p:nvGrpSpPr>
        <p:grpSpPr>
          <a:xfrm>
            <a:off x="1375179" y="3844794"/>
            <a:ext cx="271442" cy="266428"/>
            <a:chOff x="5716825" y="3235950"/>
            <a:chExt cx="300900" cy="295375"/>
          </a:xfrm>
        </p:grpSpPr>
        <p:sp>
          <p:nvSpPr>
            <p:cNvPr id="6974" name="Google Shape;6974;p41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1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1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1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24C66D-0C26-4F79-8097-005A0C56E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3" y="1204673"/>
            <a:ext cx="71056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7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" name="Google Shape;6922;p40"/>
          <p:cNvSpPr txBox="1">
            <a:spLocks noGrp="1"/>
          </p:cNvSpPr>
          <p:nvPr>
            <p:ph type="title"/>
          </p:nvPr>
        </p:nvSpPr>
        <p:spPr>
          <a:xfrm>
            <a:off x="2534124" y="1548320"/>
            <a:ext cx="3880963" cy="18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2.1.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0" name="Google Shape;6930;p41"/>
          <p:cNvGrpSpPr/>
          <p:nvPr/>
        </p:nvGrpSpPr>
        <p:grpSpPr>
          <a:xfrm>
            <a:off x="1368918" y="2066920"/>
            <a:ext cx="283964" cy="280506"/>
            <a:chOff x="-59869425" y="4102225"/>
            <a:chExt cx="319025" cy="315175"/>
          </a:xfrm>
        </p:grpSpPr>
        <p:sp>
          <p:nvSpPr>
            <p:cNvPr id="6931" name="Google Shape;6931;p41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2" name="Google Shape;6932;p41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3" name="Google Shape;6933;p41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4" name="Google Shape;6934;p41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6935" name="Google Shape;6935;p41"/>
          <p:cNvGrpSpPr/>
          <p:nvPr/>
        </p:nvGrpSpPr>
        <p:grpSpPr>
          <a:xfrm>
            <a:off x="1370757" y="2955976"/>
            <a:ext cx="280286" cy="280286"/>
            <a:chOff x="-65145700" y="3727425"/>
            <a:chExt cx="317425" cy="317425"/>
          </a:xfrm>
        </p:grpSpPr>
        <p:sp>
          <p:nvSpPr>
            <p:cNvPr id="6936" name="Google Shape;6936;p41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1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8" name="Google Shape;6938;p41"/>
          <p:cNvSpPr/>
          <p:nvPr/>
        </p:nvSpPr>
        <p:spPr>
          <a:xfrm>
            <a:off x="5211268" y="2955975"/>
            <a:ext cx="238565" cy="280286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9" name="Google Shape;6939;p41"/>
          <p:cNvGrpSpPr/>
          <p:nvPr/>
        </p:nvGrpSpPr>
        <p:grpSpPr>
          <a:xfrm>
            <a:off x="1364841" y="1207217"/>
            <a:ext cx="292118" cy="280706"/>
            <a:chOff x="-62890750" y="3747425"/>
            <a:chExt cx="330825" cy="317900"/>
          </a:xfrm>
        </p:grpSpPr>
        <p:sp>
          <p:nvSpPr>
            <p:cNvPr id="6940" name="Google Shape;6940;p41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1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1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1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1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1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1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1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1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1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1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1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1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1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4" name="Google Shape;6954;p41"/>
          <p:cNvGrpSpPr/>
          <p:nvPr/>
        </p:nvGrpSpPr>
        <p:grpSpPr>
          <a:xfrm>
            <a:off x="5190749" y="3838250"/>
            <a:ext cx="279602" cy="279514"/>
            <a:chOff x="-60255350" y="3733825"/>
            <a:chExt cx="316650" cy="316550"/>
          </a:xfrm>
        </p:grpSpPr>
        <p:sp>
          <p:nvSpPr>
            <p:cNvPr id="6955" name="Google Shape;6955;p41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1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1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1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1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1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1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2" name="Google Shape;6962;p41"/>
          <p:cNvGrpSpPr/>
          <p:nvPr/>
        </p:nvGrpSpPr>
        <p:grpSpPr>
          <a:xfrm>
            <a:off x="5195889" y="2086843"/>
            <a:ext cx="269322" cy="267127"/>
            <a:chOff x="946175" y="3253275"/>
            <a:chExt cx="298550" cy="296150"/>
          </a:xfrm>
        </p:grpSpPr>
        <p:sp>
          <p:nvSpPr>
            <p:cNvPr id="6963" name="Google Shape;6963;p4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41"/>
          <p:cNvGrpSpPr/>
          <p:nvPr/>
        </p:nvGrpSpPr>
        <p:grpSpPr>
          <a:xfrm>
            <a:off x="5199802" y="1286547"/>
            <a:ext cx="261496" cy="172665"/>
            <a:chOff x="5358450" y="4015675"/>
            <a:chExt cx="289875" cy="191425"/>
          </a:xfrm>
        </p:grpSpPr>
        <p:sp>
          <p:nvSpPr>
            <p:cNvPr id="6969" name="Google Shape;6969;p41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1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1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1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3" name="Google Shape;6973;p41"/>
          <p:cNvGrpSpPr/>
          <p:nvPr/>
        </p:nvGrpSpPr>
        <p:grpSpPr>
          <a:xfrm>
            <a:off x="1375179" y="3844794"/>
            <a:ext cx="271442" cy="266428"/>
            <a:chOff x="5716825" y="3235950"/>
            <a:chExt cx="300900" cy="295375"/>
          </a:xfrm>
        </p:grpSpPr>
        <p:sp>
          <p:nvSpPr>
            <p:cNvPr id="6974" name="Google Shape;6974;p41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1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1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1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8E6381-5CE6-4F44-A43A-179930433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542925"/>
            <a:ext cx="70199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07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0" name="Google Shape;6930;p41"/>
          <p:cNvGrpSpPr/>
          <p:nvPr/>
        </p:nvGrpSpPr>
        <p:grpSpPr>
          <a:xfrm>
            <a:off x="1368918" y="2066920"/>
            <a:ext cx="283964" cy="280506"/>
            <a:chOff x="-59869425" y="4102225"/>
            <a:chExt cx="319025" cy="315175"/>
          </a:xfrm>
        </p:grpSpPr>
        <p:sp>
          <p:nvSpPr>
            <p:cNvPr id="6931" name="Google Shape;6931;p41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2" name="Google Shape;6932;p41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3" name="Google Shape;6933;p41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4" name="Google Shape;6934;p41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6935" name="Google Shape;6935;p41"/>
          <p:cNvGrpSpPr/>
          <p:nvPr/>
        </p:nvGrpSpPr>
        <p:grpSpPr>
          <a:xfrm>
            <a:off x="1370757" y="2955976"/>
            <a:ext cx="280286" cy="280286"/>
            <a:chOff x="-65145700" y="3727425"/>
            <a:chExt cx="317425" cy="317425"/>
          </a:xfrm>
        </p:grpSpPr>
        <p:sp>
          <p:nvSpPr>
            <p:cNvPr id="6936" name="Google Shape;6936;p41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1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8" name="Google Shape;6938;p41"/>
          <p:cNvSpPr/>
          <p:nvPr/>
        </p:nvSpPr>
        <p:spPr>
          <a:xfrm>
            <a:off x="5211268" y="2955975"/>
            <a:ext cx="238565" cy="280286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9" name="Google Shape;6939;p41"/>
          <p:cNvGrpSpPr/>
          <p:nvPr/>
        </p:nvGrpSpPr>
        <p:grpSpPr>
          <a:xfrm>
            <a:off x="1364841" y="1207217"/>
            <a:ext cx="292118" cy="280706"/>
            <a:chOff x="-62890750" y="3747425"/>
            <a:chExt cx="330825" cy="317900"/>
          </a:xfrm>
        </p:grpSpPr>
        <p:sp>
          <p:nvSpPr>
            <p:cNvPr id="6940" name="Google Shape;6940;p41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1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1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1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1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1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1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1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1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1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1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1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1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1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4" name="Google Shape;6954;p41"/>
          <p:cNvGrpSpPr/>
          <p:nvPr/>
        </p:nvGrpSpPr>
        <p:grpSpPr>
          <a:xfrm>
            <a:off x="5190749" y="3838250"/>
            <a:ext cx="279602" cy="279514"/>
            <a:chOff x="-60255350" y="3733825"/>
            <a:chExt cx="316650" cy="316550"/>
          </a:xfrm>
        </p:grpSpPr>
        <p:sp>
          <p:nvSpPr>
            <p:cNvPr id="6955" name="Google Shape;6955;p41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1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1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1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1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1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1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2" name="Google Shape;6962;p41"/>
          <p:cNvGrpSpPr/>
          <p:nvPr/>
        </p:nvGrpSpPr>
        <p:grpSpPr>
          <a:xfrm>
            <a:off x="5195889" y="2086843"/>
            <a:ext cx="269322" cy="267127"/>
            <a:chOff x="946175" y="3253275"/>
            <a:chExt cx="298550" cy="296150"/>
          </a:xfrm>
        </p:grpSpPr>
        <p:sp>
          <p:nvSpPr>
            <p:cNvPr id="6963" name="Google Shape;6963;p4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41"/>
          <p:cNvGrpSpPr/>
          <p:nvPr/>
        </p:nvGrpSpPr>
        <p:grpSpPr>
          <a:xfrm>
            <a:off x="5199802" y="1286547"/>
            <a:ext cx="261496" cy="172665"/>
            <a:chOff x="5358450" y="4015675"/>
            <a:chExt cx="289875" cy="191425"/>
          </a:xfrm>
        </p:grpSpPr>
        <p:sp>
          <p:nvSpPr>
            <p:cNvPr id="6969" name="Google Shape;6969;p41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1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1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1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3" name="Google Shape;6973;p41"/>
          <p:cNvGrpSpPr/>
          <p:nvPr/>
        </p:nvGrpSpPr>
        <p:grpSpPr>
          <a:xfrm>
            <a:off x="1375179" y="3844794"/>
            <a:ext cx="271442" cy="266428"/>
            <a:chOff x="5716825" y="3235950"/>
            <a:chExt cx="300900" cy="295375"/>
          </a:xfrm>
        </p:grpSpPr>
        <p:sp>
          <p:nvSpPr>
            <p:cNvPr id="6974" name="Google Shape;6974;p41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1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1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1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7E973C-06D6-4E37-A1F6-0DBDB0FFD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352161"/>
            <a:ext cx="6915150" cy="18954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00A00-1E34-42A9-988E-E5816F4B1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12" y="2309445"/>
            <a:ext cx="69342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04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0" name="Google Shape;6930;p41"/>
          <p:cNvGrpSpPr/>
          <p:nvPr/>
        </p:nvGrpSpPr>
        <p:grpSpPr>
          <a:xfrm>
            <a:off x="1368918" y="2066920"/>
            <a:ext cx="283964" cy="280506"/>
            <a:chOff x="-59869425" y="4102225"/>
            <a:chExt cx="319025" cy="315175"/>
          </a:xfrm>
        </p:grpSpPr>
        <p:sp>
          <p:nvSpPr>
            <p:cNvPr id="6931" name="Google Shape;6931;p41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2" name="Google Shape;6932;p41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3" name="Google Shape;6933;p41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4" name="Google Shape;6934;p41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6935" name="Google Shape;6935;p41"/>
          <p:cNvGrpSpPr/>
          <p:nvPr/>
        </p:nvGrpSpPr>
        <p:grpSpPr>
          <a:xfrm>
            <a:off x="1370757" y="2955976"/>
            <a:ext cx="280286" cy="280286"/>
            <a:chOff x="-65145700" y="3727425"/>
            <a:chExt cx="317425" cy="317425"/>
          </a:xfrm>
        </p:grpSpPr>
        <p:sp>
          <p:nvSpPr>
            <p:cNvPr id="6936" name="Google Shape;6936;p41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1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8" name="Google Shape;6938;p41"/>
          <p:cNvSpPr/>
          <p:nvPr/>
        </p:nvSpPr>
        <p:spPr>
          <a:xfrm>
            <a:off x="5211268" y="2955975"/>
            <a:ext cx="238565" cy="280286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9" name="Google Shape;6939;p41"/>
          <p:cNvGrpSpPr/>
          <p:nvPr/>
        </p:nvGrpSpPr>
        <p:grpSpPr>
          <a:xfrm>
            <a:off x="1364841" y="1207217"/>
            <a:ext cx="292118" cy="280706"/>
            <a:chOff x="-62890750" y="3747425"/>
            <a:chExt cx="330825" cy="317900"/>
          </a:xfrm>
        </p:grpSpPr>
        <p:sp>
          <p:nvSpPr>
            <p:cNvPr id="6940" name="Google Shape;6940;p41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1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1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1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1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1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1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1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1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1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1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1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1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1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4" name="Google Shape;6954;p41"/>
          <p:cNvGrpSpPr/>
          <p:nvPr/>
        </p:nvGrpSpPr>
        <p:grpSpPr>
          <a:xfrm>
            <a:off x="5190749" y="3838250"/>
            <a:ext cx="279602" cy="279514"/>
            <a:chOff x="-60255350" y="3733825"/>
            <a:chExt cx="316650" cy="316550"/>
          </a:xfrm>
        </p:grpSpPr>
        <p:sp>
          <p:nvSpPr>
            <p:cNvPr id="6955" name="Google Shape;6955;p41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1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1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1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1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1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1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2" name="Google Shape;6962;p41"/>
          <p:cNvGrpSpPr/>
          <p:nvPr/>
        </p:nvGrpSpPr>
        <p:grpSpPr>
          <a:xfrm>
            <a:off x="5195889" y="2086843"/>
            <a:ext cx="269322" cy="267127"/>
            <a:chOff x="946175" y="3253275"/>
            <a:chExt cx="298550" cy="296150"/>
          </a:xfrm>
        </p:grpSpPr>
        <p:sp>
          <p:nvSpPr>
            <p:cNvPr id="6963" name="Google Shape;6963;p4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41"/>
          <p:cNvGrpSpPr/>
          <p:nvPr/>
        </p:nvGrpSpPr>
        <p:grpSpPr>
          <a:xfrm>
            <a:off x="5199802" y="1286547"/>
            <a:ext cx="261496" cy="172665"/>
            <a:chOff x="5358450" y="4015675"/>
            <a:chExt cx="289875" cy="191425"/>
          </a:xfrm>
        </p:grpSpPr>
        <p:sp>
          <p:nvSpPr>
            <p:cNvPr id="6969" name="Google Shape;6969;p41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1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1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1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3" name="Google Shape;6973;p41"/>
          <p:cNvGrpSpPr/>
          <p:nvPr/>
        </p:nvGrpSpPr>
        <p:grpSpPr>
          <a:xfrm>
            <a:off x="1375179" y="3844794"/>
            <a:ext cx="271442" cy="266428"/>
            <a:chOff x="5716825" y="3235950"/>
            <a:chExt cx="300900" cy="295375"/>
          </a:xfrm>
        </p:grpSpPr>
        <p:sp>
          <p:nvSpPr>
            <p:cNvPr id="6974" name="Google Shape;6974;p41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1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1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1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9BF0A4-2B97-4107-9DB0-71E8F1254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581" y="790575"/>
            <a:ext cx="7000875" cy="3562350"/>
          </a:xfrm>
          <a:prstGeom prst="rect">
            <a:avLst/>
          </a:prstGeom>
        </p:spPr>
      </p:pic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CBD6E00D-7DC3-460D-A464-FE02DD118263}"/>
              </a:ext>
            </a:extLst>
          </p:cNvPr>
          <p:cNvCxnSpPr>
            <a:cxnSpLocks/>
          </p:cNvCxnSpPr>
          <p:nvPr/>
        </p:nvCxnSpPr>
        <p:spPr>
          <a:xfrm>
            <a:off x="1651043" y="1019381"/>
            <a:ext cx="644282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412D9B78-0307-43F5-85ED-8982D4AD59ED}"/>
              </a:ext>
            </a:extLst>
          </p:cNvPr>
          <p:cNvCxnSpPr>
            <a:cxnSpLocks/>
          </p:cNvCxnSpPr>
          <p:nvPr/>
        </p:nvCxnSpPr>
        <p:spPr>
          <a:xfrm>
            <a:off x="1928813" y="3162506"/>
            <a:ext cx="46577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657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0" name="Google Shape;6930;p41"/>
          <p:cNvGrpSpPr/>
          <p:nvPr/>
        </p:nvGrpSpPr>
        <p:grpSpPr>
          <a:xfrm>
            <a:off x="1368918" y="2066920"/>
            <a:ext cx="283964" cy="280506"/>
            <a:chOff x="-59869425" y="4102225"/>
            <a:chExt cx="319025" cy="315175"/>
          </a:xfrm>
        </p:grpSpPr>
        <p:sp>
          <p:nvSpPr>
            <p:cNvPr id="6931" name="Google Shape;6931;p41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2" name="Google Shape;6932;p41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3" name="Google Shape;6933;p41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4" name="Google Shape;6934;p41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6935" name="Google Shape;6935;p41"/>
          <p:cNvGrpSpPr/>
          <p:nvPr/>
        </p:nvGrpSpPr>
        <p:grpSpPr>
          <a:xfrm>
            <a:off x="1370757" y="2955976"/>
            <a:ext cx="280286" cy="280286"/>
            <a:chOff x="-65145700" y="3727425"/>
            <a:chExt cx="317425" cy="317425"/>
          </a:xfrm>
        </p:grpSpPr>
        <p:sp>
          <p:nvSpPr>
            <p:cNvPr id="6936" name="Google Shape;6936;p41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1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8" name="Google Shape;6938;p41"/>
          <p:cNvSpPr/>
          <p:nvPr/>
        </p:nvSpPr>
        <p:spPr>
          <a:xfrm>
            <a:off x="5211268" y="2955975"/>
            <a:ext cx="238565" cy="280286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9" name="Google Shape;6939;p41"/>
          <p:cNvGrpSpPr/>
          <p:nvPr/>
        </p:nvGrpSpPr>
        <p:grpSpPr>
          <a:xfrm>
            <a:off x="1364841" y="1207217"/>
            <a:ext cx="292118" cy="280706"/>
            <a:chOff x="-62890750" y="3747425"/>
            <a:chExt cx="330825" cy="317900"/>
          </a:xfrm>
        </p:grpSpPr>
        <p:sp>
          <p:nvSpPr>
            <p:cNvPr id="6940" name="Google Shape;6940;p41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1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1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1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1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1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1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1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1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1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1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1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1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1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4" name="Google Shape;6954;p41"/>
          <p:cNvGrpSpPr/>
          <p:nvPr/>
        </p:nvGrpSpPr>
        <p:grpSpPr>
          <a:xfrm>
            <a:off x="5190749" y="3838250"/>
            <a:ext cx="279602" cy="279514"/>
            <a:chOff x="-60255350" y="3733825"/>
            <a:chExt cx="316650" cy="316550"/>
          </a:xfrm>
        </p:grpSpPr>
        <p:sp>
          <p:nvSpPr>
            <p:cNvPr id="6955" name="Google Shape;6955;p41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1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1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1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1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1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1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2" name="Google Shape;6962;p41"/>
          <p:cNvGrpSpPr/>
          <p:nvPr/>
        </p:nvGrpSpPr>
        <p:grpSpPr>
          <a:xfrm>
            <a:off x="5195889" y="2086843"/>
            <a:ext cx="269322" cy="267127"/>
            <a:chOff x="946175" y="3253275"/>
            <a:chExt cx="298550" cy="296150"/>
          </a:xfrm>
        </p:grpSpPr>
        <p:sp>
          <p:nvSpPr>
            <p:cNvPr id="6963" name="Google Shape;6963;p4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41"/>
          <p:cNvGrpSpPr/>
          <p:nvPr/>
        </p:nvGrpSpPr>
        <p:grpSpPr>
          <a:xfrm>
            <a:off x="5199802" y="1286547"/>
            <a:ext cx="261496" cy="172665"/>
            <a:chOff x="5358450" y="4015675"/>
            <a:chExt cx="289875" cy="191425"/>
          </a:xfrm>
        </p:grpSpPr>
        <p:sp>
          <p:nvSpPr>
            <p:cNvPr id="6969" name="Google Shape;6969;p41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1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1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1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3" name="Google Shape;6973;p41"/>
          <p:cNvGrpSpPr/>
          <p:nvPr/>
        </p:nvGrpSpPr>
        <p:grpSpPr>
          <a:xfrm>
            <a:off x="1375179" y="3844794"/>
            <a:ext cx="271442" cy="266428"/>
            <a:chOff x="5716825" y="3235950"/>
            <a:chExt cx="300900" cy="295375"/>
          </a:xfrm>
        </p:grpSpPr>
        <p:sp>
          <p:nvSpPr>
            <p:cNvPr id="6974" name="Google Shape;6974;p41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1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1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1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2473ED-3D65-4692-8079-A470AF0A2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2" y="661987"/>
            <a:ext cx="6886575" cy="3819525"/>
          </a:xfrm>
          <a:prstGeom prst="rect">
            <a:avLst/>
          </a:prstGeom>
        </p:spPr>
      </p:pic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B455694D-07B5-4328-8013-4187427A0A60}"/>
              </a:ext>
            </a:extLst>
          </p:cNvPr>
          <p:cNvCxnSpPr>
            <a:cxnSpLocks/>
          </p:cNvCxnSpPr>
          <p:nvPr/>
        </p:nvCxnSpPr>
        <p:spPr>
          <a:xfrm flipV="1">
            <a:off x="1651043" y="3050916"/>
            <a:ext cx="6173602" cy="192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739AE0DF-67E0-4D05-8500-14A804942848}"/>
              </a:ext>
            </a:extLst>
          </p:cNvPr>
          <p:cNvCxnSpPr>
            <a:cxnSpLocks/>
          </p:cNvCxnSpPr>
          <p:nvPr/>
        </p:nvCxnSpPr>
        <p:spPr>
          <a:xfrm>
            <a:off x="3228976" y="1207217"/>
            <a:ext cx="46577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684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0" name="Google Shape;6930;p41"/>
          <p:cNvGrpSpPr/>
          <p:nvPr/>
        </p:nvGrpSpPr>
        <p:grpSpPr>
          <a:xfrm>
            <a:off x="1368918" y="2066920"/>
            <a:ext cx="283964" cy="280506"/>
            <a:chOff x="-59869425" y="4102225"/>
            <a:chExt cx="319025" cy="315175"/>
          </a:xfrm>
        </p:grpSpPr>
        <p:sp>
          <p:nvSpPr>
            <p:cNvPr id="6931" name="Google Shape;6931;p41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2" name="Google Shape;6932;p41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3" name="Google Shape;6933;p41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4" name="Google Shape;6934;p41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6935" name="Google Shape;6935;p41"/>
          <p:cNvGrpSpPr/>
          <p:nvPr/>
        </p:nvGrpSpPr>
        <p:grpSpPr>
          <a:xfrm>
            <a:off x="1370757" y="2955976"/>
            <a:ext cx="280286" cy="280286"/>
            <a:chOff x="-65145700" y="3727425"/>
            <a:chExt cx="317425" cy="317425"/>
          </a:xfrm>
        </p:grpSpPr>
        <p:sp>
          <p:nvSpPr>
            <p:cNvPr id="6936" name="Google Shape;6936;p41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1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8" name="Google Shape;6938;p41"/>
          <p:cNvSpPr/>
          <p:nvPr/>
        </p:nvSpPr>
        <p:spPr>
          <a:xfrm>
            <a:off x="5211268" y="2955975"/>
            <a:ext cx="238565" cy="280286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9" name="Google Shape;6939;p41"/>
          <p:cNvGrpSpPr/>
          <p:nvPr/>
        </p:nvGrpSpPr>
        <p:grpSpPr>
          <a:xfrm>
            <a:off x="1364841" y="1207217"/>
            <a:ext cx="292118" cy="280706"/>
            <a:chOff x="-62890750" y="3747425"/>
            <a:chExt cx="330825" cy="317900"/>
          </a:xfrm>
        </p:grpSpPr>
        <p:sp>
          <p:nvSpPr>
            <p:cNvPr id="6940" name="Google Shape;6940;p41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1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1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1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1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1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1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1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1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1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1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1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1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1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4" name="Google Shape;6954;p41"/>
          <p:cNvGrpSpPr/>
          <p:nvPr/>
        </p:nvGrpSpPr>
        <p:grpSpPr>
          <a:xfrm>
            <a:off x="5190749" y="3838250"/>
            <a:ext cx="279602" cy="279514"/>
            <a:chOff x="-60255350" y="3733825"/>
            <a:chExt cx="316650" cy="316550"/>
          </a:xfrm>
        </p:grpSpPr>
        <p:sp>
          <p:nvSpPr>
            <p:cNvPr id="6955" name="Google Shape;6955;p41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1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1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1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1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1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1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2" name="Google Shape;6962;p41"/>
          <p:cNvGrpSpPr/>
          <p:nvPr/>
        </p:nvGrpSpPr>
        <p:grpSpPr>
          <a:xfrm>
            <a:off x="5195889" y="2086843"/>
            <a:ext cx="269322" cy="267127"/>
            <a:chOff x="946175" y="3253275"/>
            <a:chExt cx="298550" cy="296150"/>
          </a:xfrm>
        </p:grpSpPr>
        <p:sp>
          <p:nvSpPr>
            <p:cNvPr id="6963" name="Google Shape;6963;p4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41"/>
          <p:cNvGrpSpPr/>
          <p:nvPr/>
        </p:nvGrpSpPr>
        <p:grpSpPr>
          <a:xfrm>
            <a:off x="5199802" y="1286547"/>
            <a:ext cx="261496" cy="172665"/>
            <a:chOff x="5358450" y="4015675"/>
            <a:chExt cx="289875" cy="191425"/>
          </a:xfrm>
        </p:grpSpPr>
        <p:sp>
          <p:nvSpPr>
            <p:cNvPr id="6969" name="Google Shape;6969;p41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1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1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1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3" name="Google Shape;6973;p41"/>
          <p:cNvGrpSpPr/>
          <p:nvPr/>
        </p:nvGrpSpPr>
        <p:grpSpPr>
          <a:xfrm>
            <a:off x="1375179" y="3844794"/>
            <a:ext cx="271442" cy="266428"/>
            <a:chOff x="5716825" y="3235950"/>
            <a:chExt cx="300900" cy="295375"/>
          </a:xfrm>
        </p:grpSpPr>
        <p:sp>
          <p:nvSpPr>
            <p:cNvPr id="6974" name="Google Shape;6974;p41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1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1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1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CCFF27-925C-460E-B1CD-2BC0947EE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563"/>
          <a:stretch/>
        </p:blipFill>
        <p:spPr>
          <a:xfrm>
            <a:off x="1152525" y="285749"/>
            <a:ext cx="7038975" cy="96120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5802B9-B7B1-4CCD-8D4B-C69D90504333}"/>
              </a:ext>
            </a:extLst>
          </p:cNvPr>
          <p:cNvSpPr/>
          <p:nvPr/>
        </p:nvSpPr>
        <p:spPr>
          <a:xfrm>
            <a:off x="650081" y="1503551"/>
            <a:ext cx="76295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Сутність</a:t>
            </a:r>
            <a:r>
              <a:rPr lang="ru-RU" dirty="0"/>
              <a:t> методу „</a:t>
            </a:r>
            <a:r>
              <a:rPr lang="ru-RU" dirty="0" err="1"/>
              <a:t>Дельфі</a:t>
            </a:r>
            <a:r>
              <a:rPr lang="ru-RU" dirty="0"/>
              <a:t>”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властивостях</a:t>
            </a:r>
            <a:r>
              <a:rPr lang="ru-RU" dirty="0"/>
              <a:t>: </a:t>
            </a:r>
            <a:r>
              <a:rPr lang="ru-RU" b="1" dirty="0" err="1"/>
              <a:t>анонімність</a:t>
            </a:r>
            <a:r>
              <a:rPr lang="ru-RU" b="1" dirty="0"/>
              <a:t>,</a:t>
            </a:r>
            <a:r>
              <a:rPr lang="en-US" b="1" dirty="0"/>
              <a:t> </a:t>
            </a:r>
            <a:r>
              <a:rPr lang="ru-RU" b="1" dirty="0" err="1"/>
              <a:t>ітеративність</a:t>
            </a:r>
            <a:r>
              <a:rPr lang="ru-RU" b="1" dirty="0"/>
              <a:t>, </a:t>
            </a:r>
            <a:r>
              <a:rPr lang="ru-RU" b="1" dirty="0" err="1"/>
              <a:t>групова</a:t>
            </a:r>
            <a:r>
              <a:rPr lang="ru-RU" b="1" dirty="0"/>
              <a:t> </a:t>
            </a:r>
            <a:r>
              <a:rPr lang="ru-RU" b="1" dirty="0" err="1"/>
              <a:t>відповідь</a:t>
            </a:r>
            <a:r>
              <a:rPr lang="ru-RU" dirty="0"/>
              <a:t>. </a:t>
            </a:r>
            <a:r>
              <a:rPr lang="ru-RU" i="1" u="sng" dirty="0" err="1"/>
              <a:t>Анонімність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спеціальною</a:t>
            </a:r>
            <a:r>
              <a:rPr lang="en-US" dirty="0"/>
              <a:t> </a:t>
            </a:r>
            <a:r>
              <a:rPr lang="ru-RU" dirty="0"/>
              <a:t>формою </a:t>
            </a:r>
            <a:r>
              <a:rPr lang="ru-RU" dirty="0" err="1"/>
              <a:t>опитувального</a:t>
            </a:r>
            <a:r>
              <a:rPr lang="ru-RU" dirty="0"/>
              <a:t> листа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прийомами</a:t>
            </a:r>
            <a:r>
              <a:rPr lang="ru-RU" dirty="0"/>
              <a:t> </a:t>
            </a:r>
            <a:r>
              <a:rPr lang="ru-RU" dirty="0" err="1"/>
              <a:t>опитування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en-US" dirty="0"/>
              <a:t> </a:t>
            </a:r>
            <a:r>
              <a:rPr lang="ru-RU" dirty="0"/>
              <a:t>проводиться у три –</a:t>
            </a:r>
            <a:r>
              <a:rPr lang="ru-RU" dirty="0" err="1"/>
              <a:t>чотири</a:t>
            </a:r>
            <a:r>
              <a:rPr lang="ru-RU" dirty="0"/>
              <a:t> тури, в кожному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статистичними</a:t>
            </a:r>
            <a:r>
              <a:rPr lang="ru-RU" dirty="0"/>
              <a:t> методами</a:t>
            </a:r>
            <a:r>
              <a:rPr lang="en-US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групова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.</a:t>
            </a:r>
          </a:p>
          <a:p>
            <a:pPr algn="just"/>
            <a:r>
              <a:rPr lang="ru-RU" i="1" u="sng" dirty="0" err="1"/>
              <a:t>Ітеративність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учасникам</a:t>
            </a:r>
            <a:r>
              <a:rPr lang="ru-RU" dirty="0"/>
              <a:t> </a:t>
            </a:r>
            <a:r>
              <a:rPr lang="ru-RU" dirty="0" err="1"/>
              <a:t>експертизи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en-US" dirty="0"/>
              <a:t> </a:t>
            </a:r>
            <a:r>
              <a:rPr lang="ru-RU" dirty="0"/>
              <a:t>кожного туру </a:t>
            </a:r>
            <a:r>
              <a:rPr lang="ru-RU" dirty="0" err="1"/>
              <a:t>пропонується</a:t>
            </a:r>
            <a:r>
              <a:rPr lang="ru-RU" dirty="0"/>
              <a:t> </a:t>
            </a:r>
            <a:r>
              <a:rPr lang="ru-RU" dirty="0" err="1"/>
              <a:t>познайомитися</a:t>
            </a:r>
            <a:r>
              <a:rPr lang="ru-RU" dirty="0"/>
              <a:t> з </a:t>
            </a:r>
            <a:r>
              <a:rPr lang="ru-RU" dirty="0" err="1"/>
              <a:t>колективною</a:t>
            </a:r>
            <a:r>
              <a:rPr lang="ru-RU" dirty="0"/>
              <a:t> </a:t>
            </a:r>
            <a:r>
              <a:rPr lang="ru-RU" dirty="0" err="1"/>
              <a:t>думкою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 err="1"/>
              <a:t>переглянути</a:t>
            </a:r>
            <a:r>
              <a:rPr lang="ru-RU" dirty="0"/>
              <a:t> свою </a:t>
            </a:r>
            <a:r>
              <a:rPr lang="ru-RU" dirty="0" err="1"/>
              <a:t>початкову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мотивувати</a:t>
            </a:r>
            <a:r>
              <a:rPr lang="ru-RU" dirty="0"/>
              <a:t> свою </a:t>
            </a:r>
            <a:r>
              <a:rPr lang="ru-RU" dirty="0" err="1"/>
              <a:t>незгоду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метод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анонімне</a:t>
            </a:r>
            <a:r>
              <a:rPr lang="ru-RU" dirty="0"/>
              <a:t> </a:t>
            </a:r>
            <a:r>
              <a:rPr lang="ru-RU" dirty="0" err="1"/>
              <a:t>опитування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дібраної</a:t>
            </a:r>
            <a:r>
              <a:rPr lang="ru-RU" dirty="0"/>
              <a:t> </a:t>
            </a:r>
            <a:r>
              <a:rPr lang="ru-RU" i="1" u="sng" dirty="0" err="1"/>
              <a:t>групи</a:t>
            </a:r>
            <a:r>
              <a:rPr lang="en-US" dirty="0"/>
              <a:t> </a:t>
            </a:r>
            <a:r>
              <a:rPr lang="ru-RU" dirty="0" err="1"/>
              <a:t>експертів</a:t>
            </a:r>
            <a:r>
              <a:rPr lang="ru-RU" dirty="0"/>
              <a:t> за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підготовленими</a:t>
            </a:r>
            <a:r>
              <a:rPr lang="ru-RU" dirty="0"/>
              <a:t> анкетами з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статистичним</a:t>
            </a:r>
            <a:r>
              <a:rPr lang="en-US" dirty="0"/>
              <a:t> </a:t>
            </a:r>
            <a:r>
              <a:rPr lang="ru-RU" dirty="0" err="1"/>
              <a:t>опрацюванням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узагальнення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опитування</a:t>
            </a:r>
            <a:r>
              <a:rPr lang="en-US" dirty="0"/>
              <a:t> </a:t>
            </a:r>
            <a:r>
              <a:rPr lang="ru-RU" dirty="0" err="1"/>
              <a:t>запитується</a:t>
            </a:r>
            <a:r>
              <a:rPr lang="ru-RU" dirty="0"/>
              <a:t> думка </a:t>
            </a:r>
            <a:r>
              <a:rPr lang="ru-RU" dirty="0" err="1"/>
              <a:t>експертів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спірних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. У </a:t>
            </a:r>
            <a:r>
              <a:rPr lang="ru-RU" dirty="0" err="1"/>
              <a:t>результаті</a:t>
            </a:r>
            <a:r>
              <a:rPr lang="en-US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інтуїтивних</a:t>
            </a:r>
            <a:r>
              <a:rPr lang="ru-RU" dirty="0"/>
              <a:t> форм </a:t>
            </a:r>
            <a:r>
              <a:rPr lang="ru-RU" dirty="0" err="1"/>
              <a:t>мислення</a:t>
            </a:r>
            <a:r>
              <a:rPr lang="ru-RU" dirty="0"/>
              <a:t> до </a:t>
            </a:r>
            <a:r>
              <a:rPr lang="ru-RU" dirty="0" err="1"/>
              <a:t>дискусійних</a:t>
            </a:r>
            <a:r>
              <a:rPr lang="ru-RU" dirty="0"/>
              <a:t>.</a:t>
            </a:r>
            <a:r>
              <a:rPr lang="en-US" dirty="0"/>
              <a:t> </a:t>
            </a:r>
          </a:p>
          <a:p>
            <a:pPr algn="just"/>
            <a:r>
              <a:rPr lang="ru-RU" dirty="0"/>
              <a:t> Метод „</a:t>
            </a:r>
            <a:r>
              <a:rPr lang="ru-RU" dirty="0" err="1"/>
              <a:t>Дельфі</a:t>
            </a:r>
            <a:r>
              <a:rPr lang="ru-RU" dirty="0"/>
              <a:t>”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при </a:t>
            </a:r>
            <a:r>
              <a:rPr lang="ru-RU" dirty="0" err="1"/>
              <a:t>розв’язанні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en-US" dirty="0"/>
              <a:t> </a:t>
            </a:r>
            <a:r>
              <a:rPr lang="ru-RU" dirty="0" err="1"/>
              <a:t>групового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нетрадиційних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з великим спектром</a:t>
            </a:r>
            <a:r>
              <a:rPr lang="en-US" dirty="0"/>
              <a:t> </a:t>
            </a:r>
            <a:r>
              <a:rPr lang="ru-RU" dirty="0" err="1"/>
              <a:t>полярних</a:t>
            </a:r>
            <a:r>
              <a:rPr lang="ru-RU" dirty="0"/>
              <a:t> думок.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AB4F815E-E5F3-4974-9B73-B4565578C049}"/>
              </a:ext>
            </a:extLst>
          </p:cNvPr>
          <p:cNvCxnSpPr>
            <a:cxnSpLocks/>
          </p:cNvCxnSpPr>
          <p:nvPr/>
        </p:nvCxnSpPr>
        <p:spPr>
          <a:xfrm>
            <a:off x="1743076" y="533606"/>
            <a:ext cx="46577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510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0" name="Google Shape;6930;p41"/>
          <p:cNvGrpSpPr/>
          <p:nvPr/>
        </p:nvGrpSpPr>
        <p:grpSpPr>
          <a:xfrm>
            <a:off x="1368918" y="2066920"/>
            <a:ext cx="283964" cy="280506"/>
            <a:chOff x="-59869425" y="4102225"/>
            <a:chExt cx="319025" cy="315175"/>
          </a:xfrm>
        </p:grpSpPr>
        <p:sp>
          <p:nvSpPr>
            <p:cNvPr id="6931" name="Google Shape;6931;p41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2" name="Google Shape;6932;p41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3" name="Google Shape;6933;p41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4" name="Google Shape;6934;p41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6935" name="Google Shape;6935;p41"/>
          <p:cNvGrpSpPr/>
          <p:nvPr/>
        </p:nvGrpSpPr>
        <p:grpSpPr>
          <a:xfrm>
            <a:off x="1370757" y="2955976"/>
            <a:ext cx="280286" cy="280286"/>
            <a:chOff x="-65145700" y="3727425"/>
            <a:chExt cx="317425" cy="317425"/>
          </a:xfrm>
        </p:grpSpPr>
        <p:sp>
          <p:nvSpPr>
            <p:cNvPr id="6936" name="Google Shape;6936;p41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1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8" name="Google Shape;6938;p41"/>
          <p:cNvSpPr/>
          <p:nvPr/>
        </p:nvSpPr>
        <p:spPr>
          <a:xfrm>
            <a:off x="5211268" y="2955975"/>
            <a:ext cx="238565" cy="280286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9" name="Google Shape;6939;p41"/>
          <p:cNvGrpSpPr/>
          <p:nvPr/>
        </p:nvGrpSpPr>
        <p:grpSpPr>
          <a:xfrm>
            <a:off x="1364841" y="1207217"/>
            <a:ext cx="292118" cy="280706"/>
            <a:chOff x="-62890750" y="3747425"/>
            <a:chExt cx="330825" cy="317900"/>
          </a:xfrm>
        </p:grpSpPr>
        <p:sp>
          <p:nvSpPr>
            <p:cNvPr id="6940" name="Google Shape;6940;p41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1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1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1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1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1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1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1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1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1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1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1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1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1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4" name="Google Shape;6954;p41"/>
          <p:cNvGrpSpPr/>
          <p:nvPr/>
        </p:nvGrpSpPr>
        <p:grpSpPr>
          <a:xfrm>
            <a:off x="5190749" y="3838250"/>
            <a:ext cx="279602" cy="279514"/>
            <a:chOff x="-60255350" y="3733825"/>
            <a:chExt cx="316650" cy="316550"/>
          </a:xfrm>
        </p:grpSpPr>
        <p:sp>
          <p:nvSpPr>
            <p:cNvPr id="6955" name="Google Shape;6955;p41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1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1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1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1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1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1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2" name="Google Shape;6962;p41"/>
          <p:cNvGrpSpPr/>
          <p:nvPr/>
        </p:nvGrpSpPr>
        <p:grpSpPr>
          <a:xfrm>
            <a:off x="5195889" y="2086843"/>
            <a:ext cx="269322" cy="267127"/>
            <a:chOff x="946175" y="3253275"/>
            <a:chExt cx="298550" cy="296150"/>
          </a:xfrm>
        </p:grpSpPr>
        <p:sp>
          <p:nvSpPr>
            <p:cNvPr id="6963" name="Google Shape;6963;p4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41"/>
          <p:cNvGrpSpPr/>
          <p:nvPr/>
        </p:nvGrpSpPr>
        <p:grpSpPr>
          <a:xfrm>
            <a:off x="5199802" y="1286547"/>
            <a:ext cx="261496" cy="172665"/>
            <a:chOff x="5358450" y="4015675"/>
            <a:chExt cx="289875" cy="191425"/>
          </a:xfrm>
        </p:grpSpPr>
        <p:sp>
          <p:nvSpPr>
            <p:cNvPr id="6969" name="Google Shape;6969;p41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1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1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1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3" name="Google Shape;6973;p41"/>
          <p:cNvGrpSpPr/>
          <p:nvPr/>
        </p:nvGrpSpPr>
        <p:grpSpPr>
          <a:xfrm>
            <a:off x="1375179" y="3844794"/>
            <a:ext cx="271442" cy="266428"/>
            <a:chOff x="5716825" y="3235950"/>
            <a:chExt cx="300900" cy="295375"/>
          </a:xfrm>
        </p:grpSpPr>
        <p:sp>
          <p:nvSpPr>
            <p:cNvPr id="6974" name="Google Shape;6974;p41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1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1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1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3C4739-0128-424F-868E-C286D38BDDC1}"/>
              </a:ext>
            </a:extLst>
          </p:cNvPr>
          <p:cNvSpPr/>
          <p:nvPr/>
        </p:nvSpPr>
        <p:spPr>
          <a:xfrm>
            <a:off x="3063764" y="117417"/>
            <a:ext cx="2616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Метод </a:t>
            </a:r>
            <a:r>
              <a:rPr lang="ru-RU" dirty="0" err="1"/>
              <a:t>контрольних</a:t>
            </a:r>
            <a:r>
              <a:rPr lang="ru-RU" dirty="0"/>
              <a:t> </a:t>
            </a:r>
            <a:r>
              <a:rPr lang="ru-RU" dirty="0" err="1"/>
              <a:t>запитань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3E3601-BDD2-4A90-A42F-3E7EC75DA83F}"/>
              </a:ext>
            </a:extLst>
          </p:cNvPr>
          <p:cNvSpPr/>
          <p:nvPr/>
        </p:nvSpPr>
        <p:spPr>
          <a:xfrm>
            <a:off x="1276129" y="633905"/>
            <a:ext cx="65917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Метод </a:t>
            </a:r>
            <a:r>
              <a:rPr lang="ru-RU" dirty="0" err="1"/>
              <a:t>контрольних</a:t>
            </a:r>
            <a:r>
              <a:rPr lang="ru-RU" dirty="0"/>
              <a:t> </a:t>
            </a:r>
            <a:r>
              <a:rPr lang="ru-RU" dirty="0" err="1"/>
              <a:t>запитань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підійти</a:t>
            </a:r>
            <a:r>
              <a:rPr lang="ru-RU" dirty="0"/>
              <a:t> до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за</a:t>
            </a:r>
            <a:r>
              <a:rPr lang="en-US" dirty="0"/>
              <a:t>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навідних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. </a:t>
            </a:r>
            <a:r>
              <a:rPr lang="ru-RU" b="1" dirty="0" err="1"/>
              <a:t>Сутність</a:t>
            </a:r>
            <a:r>
              <a:rPr lang="ru-RU" b="1" dirty="0"/>
              <a:t> методу </a:t>
            </a:r>
            <a:r>
              <a:rPr lang="ru-RU" b="1" dirty="0" err="1"/>
              <a:t>полягає</a:t>
            </a:r>
            <a:r>
              <a:rPr lang="ru-RU" b="1" dirty="0"/>
              <a:t> в </a:t>
            </a:r>
            <a:r>
              <a:rPr lang="ru-RU" b="1" dirty="0" err="1"/>
              <a:t>складанні</a:t>
            </a:r>
            <a:r>
              <a:rPr lang="ru-RU" b="1" dirty="0"/>
              <a:t> </a:t>
            </a:r>
            <a:r>
              <a:rPr lang="ru-RU" b="1" dirty="0" err="1"/>
              <a:t>серії</a:t>
            </a:r>
            <a:r>
              <a:rPr lang="en-US" b="1" dirty="0"/>
              <a:t> </a:t>
            </a:r>
            <a:r>
              <a:rPr lang="ru-RU" b="1" dirty="0" err="1"/>
              <a:t>навідних</a:t>
            </a:r>
            <a:r>
              <a:rPr lang="ru-RU" b="1" dirty="0"/>
              <a:t> </a:t>
            </a:r>
            <a:r>
              <a:rPr lang="ru-RU" b="1" dirty="0" err="1"/>
              <a:t>питань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спрямовують</a:t>
            </a:r>
            <a:r>
              <a:rPr lang="ru-RU" dirty="0"/>
              <a:t> на </a:t>
            </a:r>
            <a:r>
              <a:rPr lang="ru-RU" dirty="0" err="1"/>
              <a:t>ідеї</a:t>
            </a:r>
            <a:r>
              <a:rPr lang="ru-RU" dirty="0"/>
              <a:t>. </a:t>
            </a:r>
            <a:endParaRPr lang="en-US" dirty="0"/>
          </a:p>
          <a:p>
            <a:pPr algn="just"/>
            <a:r>
              <a:rPr lang="ru-RU" dirty="0"/>
              <a:t>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вирішенні</a:t>
            </a:r>
            <a:r>
              <a:rPr lang="ru-RU" dirty="0"/>
              <a:t> </a:t>
            </a:r>
            <a:r>
              <a:rPr lang="ru-RU" dirty="0" err="1"/>
              <a:t>аналітичної</a:t>
            </a:r>
            <a:r>
              <a:rPr lang="en-US" dirty="0"/>
              <a:t> </a:t>
            </a:r>
            <a:r>
              <a:rPr lang="ru-RU" dirty="0" err="1"/>
              <a:t>задачі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добре </a:t>
            </a:r>
            <a:r>
              <a:rPr lang="ru-RU" dirty="0" err="1"/>
              <a:t>підготовленого</a:t>
            </a:r>
            <a:r>
              <a:rPr lang="ru-RU" dirty="0"/>
              <a:t> наперед списку </a:t>
            </a:r>
            <a:r>
              <a:rPr lang="ru-RU" dirty="0" err="1"/>
              <a:t>допоміжних</a:t>
            </a:r>
            <a:r>
              <a:rPr lang="en-US" dirty="0"/>
              <a:t> </a:t>
            </a:r>
            <a:r>
              <a:rPr lang="ru-RU" dirty="0" err="1"/>
              <a:t>запитань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специфіки</a:t>
            </a:r>
            <a:r>
              <a:rPr lang="ru-RU" dirty="0"/>
              <a:t> </a:t>
            </a:r>
            <a:r>
              <a:rPr lang="ru-RU" dirty="0" err="1"/>
              <a:t>досліджуваного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та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і</a:t>
            </a:r>
            <a:r>
              <a:rPr lang="en-US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подачі</a:t>
            </a:r>
            <a:r>
              <a:rPr lang="ru-RU" dirty="0"/>
              <a:t> </a:t>
            </a:r>
            <a:r>
              <a:rPr lang="ru-RU" dirty="0" err="1"/>
              <a:t>запитань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як </a:t>
            </a:r>
            <a:r>
              <a:rPr lang="ru-RU" dirty="0" err="1"/>
              <a:t>анкетну</a:t>
            </a:r>
            <a:r>
              <a:rPr lang="en-US" dirty="0"/>
              <a:t> </a:t>
            </a:r>
            <a:r>
              <a:rPr lang="ru-RU" dirty="0"/>
              <a:t>форму, так і </a:t>
            </a:r>
            <a:r>
              <a:rPr lang="ru-RU" dirty="0" err="1"/>
              <a:t>здійснюватися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усного</a:t>
            </a:r>
            <a:r>
              <a:rPr lang="ru-RU" dirty="0"/>
              <a:t> </a:t>
            </a:r>
            <a:r>
              <a:rPr lang="ru-RU" dirty="0" err="1"/>
              <a:t>інтерв’ю</a:t>
            </a:r>
            <a:r>
              <a:rPr lang="ru-RU" dirty="0"/>
              <a:t>. 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ru-RU" dirty="0"/>
              <a:t>Метод </a:t>
            </a:r>
            <a:r>
              <a:rPr lang="ru-RU" dirty="0" err="1"/>
              <a:t>контрольних</a:t>
            </a:r>
            <a:r>
              <a:rPr lang="en-US" dirty="0"/>
              <a:t> </a:t>
            </a:r>
            <a:r>
              <a:rPr lang="ru-RU" dirty="0" err="1"/>
              <a:t>запитань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у </a:t>
            </a:r>
            <a:r>
              <a:rPr lang="ru-RU" dirty="0" err="1"/>
              <a:t>двох</a:t>
            </a:r>
            <a:r>
              <a:rPr lang="ru-RU" dirty="0"/>
              <a:t> формах: </a:t>
            </a:r>
            <a:r>
              <a:rPr lang="ru-RU" dirty="0" err="1"/>
              <a:t>усній</a:t>
            </a:r>
            <a:r>
              <a:rPr lang="ru-RU" dirty="0"/>
              <a:t> і </a:t>
            </a:r>
            <a:r>
              <a:rPr lang="ru-RU" dirty="0" err="1"/>
              <a:t>письмовій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4058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0" name="Google Shape;6930;p41"/>
          <p:cNvGrpSpPr/>
          <p:nvPr/>
        </p:nvGrpSpPr>
        <p:grpSpPr>
          <a:xfrm>
            <a:off x="1368918" y="2066920"/>
            <a:ext cx="283964" cy="280506"/>
            <a:chOff x="-59869425" y="4102225"/>
            <a:chExt cx="319025" cy="315175"/>
          </a:xfrm>
        </p:grpSpPr>
        <p:sp>
          <p:nvSpPr>
            <p:cNvPr id="6931" name="Google Shape;6931;p41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2" name="Google Shape;6932;p41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3" name="Google Shape;6933;p41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4" name="Google Shape;6934;p41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6935" name="Google Shape;6935;p41"/>
          <p:cNvGrpSpPr/>
          <p:nvPr/>
        </p:nvGrpSpPr>
        <p:grpSpPr>
          <a:xfrm>
            <a:off x="1370757" y="2955976"/>
            <a:ext cx="280286" cy="280286"/>
            <a:chOff x="-65145700" y="3727425"/>
            <a:chExt cx="317425" cy="317425"/>
          </a:xfrm>
        </p:grpSpPr>
        <p:sp>
          <p:nvSpPr>
            <p:cNvPr id="6936" name="Google Shape;6936;p41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1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8" name="Google Shape;6938;p41"/>
          <p:cNvSpPr/>
          <p:nvPr/>
        </p:nvSpPr>
        <p:spPr>
          <a:xfrm>
            <a:off x="5211268" y="2955975"/>
            <a:ext cx="238565" cy="280286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9" name="Google Shape;6939;p41"/>
          <p:cNvGrpSpPr/>
          <p:nvPr/>
        </p:nvGrpSpPr>
        <p:grpSpPr>
          <a:xfrm>
            <a:off x="1364841" y="1207217"/>
            <a:ext cx="292118" cy="280706"/>
            <a:chOff x="-62890750" y="3747425"/>
            <a:chExt cx="330825" cy="317900"/>
          </a:xfrm>
        </p:grpSpPr>
        <p:sp>
          <p:nvSpPr>
            <p:cNvPr id="6940" name="Google Shape;6940;p41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1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1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1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1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1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1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1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1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1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1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1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1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1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4" name="Google Shape;6954;p41"/>
          <p:cNvGrpSpPr/>
          <p:nvPr/>
        </p:nvGrpSpPr>
        <p:grpSpPr>
          <a:xfrm>
            <a:off x="5190749" y="3838250"/>
            <a:ext cx="279602" cy="279514"/>
            <a:chOff x="-60255350" y="3733825"/>
            <a:chExt cx="316650" cy="316550"/>
          </a:xfrm>
        </p:grpSpPr>
        <p:sp>
          <p:nvSpPr>
            <p:cNvPr id="6955" name="Google Shape;6955;p41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1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1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1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1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1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1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2" name="Google Shape;6962;p41"/>
          <p:cNvGrpSpPr/>
          <p:nvPr/>
        </p:nvGrpSpPr>
        <p:grpSpPr>
          <a:xfrm>
            <a:off x="5195889" y="2086843"/>
            <a:ext cx="269322" cy="267127"/>
            <a:chOff x="946175" y="3253275"/>
            <a:chExt cx="298550" cy="296150"/>
          </a:xfrm>
        </p:grpSpPr>
        <p:sp>
          <p:nvSpPr>
            <p:cNvPr id="6963" name="Google Shape;6963;p4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41"/>
          <p:cNvGrpSpPr/>
          <p:nvPr/>
        </p:nvGrpSpPr>
        <p:grpSpPr>
          <a:xfrm>
            <a:off x="5199802" y="1286547"/>
            <a:ext cx="261496" cy="172665"/>
            <a:chOff x="5358450" y="4015675"/>
            <a:chExt cx="289875" cy="191425"/>
          </a:xfrm>
        </p:grpSpPr>
        <p:sp>
          <p:nvSpPr>
            <p:cNvPr id="6969" name="Google Shape;6969;p41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1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1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1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3" name="Google Shape;6973;p41"/>
          <p:cNvGrpSpPr/>
          <p:nvPr/>
        </p:nvGrpSpPr>
        <p:grpSpPr>
          <a:xfrm>
            <a:off x="1375179" y="3844794"/>
            <a:ext cx="271442" cy="266428"/>
            <a:chOff x="5716825" y="3235950"/>
            <a:chExt cx="300900" cy="295375"/>
          </a:xfrm>
        </p:grpSpPr>
        <p:sp>
          <p:nvSpPr>
            <p:cNvPr id="6974" name="Google Shape;6974;p41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1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1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1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7E93E2-0422-4458-B033-6D91FA0E6FDA}"/>
              </a:ext>
            </a:extLst>
          </p:cNvPr>
          <p:cNvSpPr/>
          <p:nvPr/>
        </p:nvSpPr>
        <p:spPr>
          <a:xfrm>
            <a:off x="2909040" y="225835"/>
            <a:ext cx="2768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Метод </a:t>
            </a:r>
            <a:r>
              <a:rPr lang="ru-RU" dirty="0" err="1"/>
              <a:t>колективного</a:t>
            </a:r>
            <a:r>
              <a:rPr lang="ru-RU" dirty="0"/>
              <a:t> </a:t>
            </a:r>
            <a:r>
              <a:rPr lang="ru-RU" dirty="0" err="1"/>
              <a:t>записника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DDD10D-C16B-4B46-A14D-3B69C300E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108" y="648187"/>
            <a:ext cx="6200775" cy="4295775"/>
          </a:xfrm>
          <a:prstGeom prst="rect">
            <a:avLst/>
          </a:prstGeom>
        </p:spPr>
      </p:pic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7B7C65A6-3785-4576-801D-BE483C7E4D62}"/>
              </a:ext>
            </a:extLst>
          </p:cNvPr>
          <p:cNvCxnSpPr>
            <a:cxnSpLocks/>
          </p:cNvCxnSpPr>
          <p:nvPr/>
        </p:nvCxnSpPr>
        <p:spPr>
          <a:xfrm>
            <a:off x="1464310" y="1869488"/>
            <a:ext cx="554370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908C4371-7EE0-4D62-8B15-E3700E48F577}"/>
              </a:ext>
            </a:extLst>
          </p:cNvPr>
          <p:cNvCxnSpPr>
            <a:cxnSpLocks/>
          </p:cNvCxnSpPr>
          <p:nvPr/>
        </p:nvCxnSpPr>
        <p:spPr>
          <a:xfrm>
            <a:off x="2882405" y="2791031"/>
            <a:ext cx="46577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A610428D-B4A7-41F6-9A94-CF8EB0A6AEEB}"/>
              </a:ext>
            </a:extLst>
          </p:cNvPr>
          <p:cNvCxnSpPr>
            <a:cxnSpLocks/>
          </p:cNvCxnSpPr>
          <p:nvPr/>
        </p:nvCxnSpPr>
        <p:spPr>
          <a:xfrm>
            <a:off x="1971676" y="3741149"/>
            <a:ext cx="46577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534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0" name="Google Shape;6930;p41"/>
          <p:cNvGrpSpPr/>
          <p:nvPr/>
        </p:nvGrpSpPr>
        <p:grpSpPr>
          <a:xfrm>
            <a:off x="1368918" y="2066920"/>
            <a:ext cx="283964" cy="280506"/>
            <a:chOff x="-59869425" y="4102225"/>
            <a:chExt cx="319025" cy="315175"/>
          </a:xfrm>
        </p:grpSpPr>
        <p:sp>
          <p:nvSpPr>
            <p:cNvPr id="6931" name="Google Shape;6931;p41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2" name="Google Shape;6932;p41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3" name="Google Shape;6933;p41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4" name="Google Shape;6934;p41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6935" name="Google Shape;6935;p41"/>
          <p:cNvGrpSpPr/>
          <p:nvPr/>
        </p:nvGrpSpPr>
        <p:grpSpPr>
          <a:xfrm>
            <a:off x="1370757" y="2955976"/>
            <a:ext cx="280286" cy="280286"/>
            <a:chOff x="-65145700" y="3727425"/>
            <a:chExt cx="317425" cy="317425"/>
          </a:xfrm>
        </p:grpSpPr>
        <p:sp>
          <p:nvSpPr>
            <p:cNvPr id="6936" name="Google Shape;6936;p41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1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8" name="Google Shape;6938;p41"/>
          <p:cNvSpPr/>
          <p:nvPr/>
        </p:nvSpPr>
        <p:spPr>
          <a:xfrm>
            <a:off x="5211268" y="2955975"/>
            <a:ext cx="238565" cy="280286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9" name="Google Shape;6939;p41"/>
          <p:cNvGrpSpPr/>
          <p:nvPr/>
        </p:nvGrpSpPr>
        <p:grpSpPr>
          <a:xfrm>
            <a:off x="1364841" y="1207217"/>
            <a:ext cx="292118" cy="280706"/>
            <a:chOff x="-62890750" y="3747425"/>
            <a:chExt cx="330825" cy="317900"/>
          </a:xfrm>
        </p:grpSpPr>
        <p:sp>
          <p:nvSpPr>
            <p:cNvPr id="6940" name="Google Shape;6940;p41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1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1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1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1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1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1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1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1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1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1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1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1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1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4" name="Google Shape;6954;p41"/>
          <p:cNvGrpSpPr/>
          <p:nvPr/>
        </p:nvGrpSpPr>
        <p:grpSpPr>
          <a:xfrm>
            <a:off x="5190749" y="3838250"/>
            <a:ext cx="279602" cy="279514"/>
            <a:chOff x="-60255350" y="3733825"/>
            <a:chExt cx="316650" cy="316550"/>
          </a:xfrm>
        </p:grpSpPr>
        <p:sp>
          <p:nvSpPr>
            <p:cNvPr id="6955" name="Google Shape;6955;p41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1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1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1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1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1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1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2" name="Google Shape;6962;p41"/>
          <p:cNvGrpSpPr/>
          <p:nvPr/>
        </p:nvGrpSpPr>
        <p:grpSpPr>
          <a:xfrm>
            <a:off x="5195889" y="2086843"/>
            <a:ext cx="269322" cy="267127"/>
            <a:chOff x="946175" y="3253275"/>
            <a:chExt cx="298550" cy="296150"/>
          </a:xfrm>
        </p:grpSpPr>
        <p:sp>
          <p:nvSpPr>
            <p:cNvPr id="6963" name="Google Shape;6963;p4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41"/>
          <p:cNvGrpSpPr/>
          <p:nvPr/>
        </p:nvGrpSpPr>
        <p:grpSpPr>
          <a:xfrm>
            <a:off x="5199802" y="1286547"/>
            <a:ext cx="261496" cy="172665"/>
            <a:chOff x="5358450" y="4015675"/>
            <a:chExt cx="289875" cy="191425"/>
          </a:xfrm>
        </p:grpSpPr>
        <p:sp>
          <p:nvSpPr>
            <p:cNvPr id="6969" name="Google Shape;6969;p41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1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1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1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3" name="Google Shape;6973;p41"/>
          <p:cNvGrpSpPr/>
          <p:nvPr/>
        </p:nvGrpSpPr>
        <p:grpSpPr>
          <a:xfrm>
            <a:off x="1375179" y="3844794"/>
            <a:ext cx="271442" cy="266428"/>
            <a:chOff x="5716825" y="3235950"/>
            <a:chExt cx="300900" cy="295375"/>
          </a:xfrm>
        </p:grpSpPr>
        <p:sp>
          <p:nvSpPr>
            <p:cNvPr id="6974" name="Google Shape;6974;p41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1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1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1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3E716E-F0D5-4D93-80F7-D29B362EC5BD}"/>
              </a:ext>
            </a:extLst>
          </p:cNvPr>
          <p:cNvSpPr/>
          <p:nvPr/>
        </p:nvSpPr>
        <p:spPr>
          <a:xfrm>
            <a:off x="3331323" y="195192"/>
            <a:ext cx="27671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Метод </a:t>
            </a:r>
            <a:r>
              <a:rPr lang="ru-RU" dirty="0" err="1"/>
              <a:t>морфологічного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D86901-05EA-4DF1-A86A-F2B9C9608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2" y="1166293"/>
            <a:ext cx="6210300" cy="280035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FB172E83-73F1-44CD-85F2-94636B42FF2B}"/>
              </a:ext>
            </a:extLst>
          </p:cNvPr>
          <p:cNvCxnSpPr>
            <a:cxnSpLocks/>
          </p:cNvCxnSpPr>
          <p:nvPr/>
        </p:nvCxnSpPr>
        <p:spPr>
          <a:xfrm>
            <a:off x="4114800" y="2769600"/>
            <a:ext cx="266461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8211175D-16F5-4933-8FFF-9BD11A9BF6EE}"/>
              </a:ext>
            </a:extLst>
          </p:cNvPr>
          <p:cNvCxnSpPr>
            <a:cxnSpLocks/>
          </p:cNvCxnSpPr>
          <p:nvPr/>
        </p:nvCxnSpPr>
        <p:spPr>
          <a:xfrm>
            <a:off x="1595767" y="3329194"/>
            <a:ext cx="266461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509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029C1D-E311-4AEC-9975-EBA23FD1372C}"/>
              </a:ext>
            </a:extLst>
          </p:cNvPr>
          <p:cNvSpPr/>
          <p:nvPr/>
        </p:nvSpPr>
        <p:spPr>
          <a:xfrm>
            <a:off x="3411894" y="160437"/>
            <a:ext cx="1863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психологічні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15CBBF-D6CD-4670-B628-327C7B0AC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270" y="468214"/>
            <a:ext cx="4397284" cy="460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6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0" name="Google Shape;6900;p39"/>
          <p:cNvSpPr txBox="1">
            <a:spLocks noGrp="1"/>
          </p:cNvSpPr>
          <p:nvPr>
            <p:ph type="title" idx="3"/>
          </p:nvPr>
        </p:nvSpPr>
        <p:spPr>
          <a:xfrm>
            <a:off x="758775" y="356813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/>
              <a:t>Види аналізу ризику</a:t>
            </a:r>
            <a:endParaRPr sz="3200" dirty="0"/>
          </a:p>
        </p:txBody>
      </p:sp>
      <p:sp>
        <p:nvSpPr>
          <p:cNvPr id="6903" name="Google Shape;6903;p39"/>
          <p:cNvSpPr txBox="1">
            <a:spLocks noGrp="1"/>
          </p:cNvSpPr>
          <p:nvPr>
            <p:ph type="title"/>
          </p:nvPr>
        </p:nvSpPr>
        <p:spPr>
          <a:xfrm>
            <a:off x="1517343" y="2761596"/>
            <a:ext cx="263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400" dirty="0" err="1"/>
              <a:t>якісний</a:t>
            </a:r>
            <a:endParaRPr sz="2400" dirty="0"/>
          </a:p>
        </p:txBody>
      </p:sp>
      <p:sp>
        <p:nvSpPr>
          <p:cNvPr id="6917" name="Google Shape;6917;p39"/>
          <p:cNvSpPr txBox="1">
            <a:spLocks noGrp="1"/>
          </p:cNvSpPr>
          <p:nvPr>
            <p:ph type="title" idx="2"/>
          </p:nvPr>
        </p:nvSpPr>
        <p:spPr>
          <a:xfrm>
            <a:off x="4485764" y="2759115"/>
            <a:ext cx="263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br>
              <a:rPr lang="ru-RU" dirty="0"/>
            </a:br>
            <a:r>
              <a:rPr lang="ru-RU" dirty="0"/>
              <a:t> </a:t>
            </a:r>
            <a:r>
              <a:rPr lang="ru-RU" sz="2400" dirty="0" err="1"/>
              <a:t>кількісний</a:t>
            </a:r>
            <a:r>
              <a:rPr lang="ru-RU" sz="2400" dirty="0"/>
              <a:t> </a:t>
            </a:r>
            <a:endParaRPr dirty="0"/>
          </a:p>
        </p:txBody>
      </p:sp>
      <p:grpSp>
        <p:nvGrpSpPr>
          <p:cNvPr id="24" name="Google Shape;14164;p97">
            <a:extLst>
              <a:ext uri="{FF2B5EF4-FFF2-40B4-BE49-F238E27FC236}">
                <a16:creationId xmlns:a16="http://schemas.microsoft.com/office/drawing/2014/main" id="{3770F17A-CF5F-48CB-92B9-314737A290E8}"/>
              </a:ext>
            </a:extLst>
          </p:cNvPr>
          <p:cNvGrpSpPr/>
          <p:nvPr/>
        </p:nvGrpSpPr>
        <p:grpSpPr>
          <a:xfrm>
            <a:off x="5406367" y="1977439"/>
            <a:ext cx="557626" cy="572700"/>
            <a:chOff x="-61783350" y="3743950"/>
            <a:chExt cx="316650" cy="317450"/>
          </a:xfrm>
        </p:grpSpPr>
        <p:sp>
          <p:nvSpPr>
            <p:cNvPr id="25" name="Google Shape;14165;p97">
              <a:extLst>
                <a:ext uri="{FF2B5EF4-FFF2-40B4-BE49-F238E27FC236}">
                  <a16:creationId xmlns:a16="http://schemas.microsoft.com/office/drawing/2014/main" id="{25C882AD-50DE-4955-9F45-32E1CBCD9173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166;p97">
              <a:extLst>
                <a:ext uri="{FF2B5EF4-FFF2-40B4-BE49-F238E27FC236}">
                  <a16:creationId xmlns:a16="http://schemas.microsoft.com/office/drawing/2014/main" id="{A392D825-9925-4339-85BC-45346FD95D5F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13259;p95">
            <a:extLst>
              <a:ext uri="{FF2B5EF4-FFF2-40B4-BE49-F238E27FC236}">
                <a16:creationId xmlns:a16="http://schemas.microsoft.com/office/drawing/2014/main" id="{DFFA9A68-ED19-47B2-A92B-19C4320F4FA3}"/>
              </a:ext>
            </a:extLst>
          </p:cNvPr>
          <p:cNvGrpSpPr/>
          <p:nvPr/>
        </p:nvGrpSpPr>
        <p:grpSpPr>
          <a:xfrm>
            <a:off x="2456613" y="1993694"/>
            <a:ext cx="615199" cy="572701"/>
            <a:chOff x="3300325" y="249875"/>
            <a:chExt cx="433725" cy="480900"/>
          </a:xfrm>
        </p:grpSpPr>
        <p:sp>
          <p:nvSpPr>
            <p:cNvPr id="28" name="Google Shape;13260;p95">
              <a:extLst>
                <a:ext uri="{FF2B5EF4-FFF2-40B4-BE49-F238E27FC236}">
                  <a16:creationId xmlns:a16="http://schemas.microsoft.com/office/drawing/2014/main" id="{A5BD1573-D47C-4F29-BCF7-CD61305F31B1}"/>
                </a:ext>
              </a:extLst>
            </p:cNvPr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13261;p95">
              <a:extLst>
                <a:ext uri="{FF2B5EF4-FFF2-40B4-BE49-F238E27FC236}">
                  <a16:creationId xmlns:a16="http://schemas.microsoft.com/office/drawing/2014/main" id="{F559B7A6-A364-4B5F-B88F-3E0BD82C4C71}"/>
                </a:ext>
              </a:extLst>
            </p:cNvPr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" name="Google Shape;13262;p95">
              <a:extLst>
                <a:ext uri="{FF2B5EF4-FFF2-40B4-BE49-F238E27FC236}">
                  <a16:creationId xmlns:a16="http://schemas.microsoft.com/office/drawing/2014/main" id="{B2C6767B-4DF4-4855-9847-D80223FBB021}"/>
                </a:ext>
              </a:extLst>
            </p:cNvPr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" name="Google Shape;13263;p95">
              <a:extLst>
                <a:ext uri="{FF2B5EF4-FFF2-40B4-BE49-F238E27FC236}">
                  <a16:creationId xmlns:a16="http://schemas.microsoft.com/office/drawing/2014/main" id="{58832D46-6CF3-4BCB-A67D-B5EFCE3777AF}"/>
                </a:ext>
              </a:extLst>
            </p:cNvPr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" name="Google Shape;13264;p95">
              <a:extLst>
                <a:ext uri="{FF2B5EF4-FFF2-40B4-BE49-F238E27FC236}">
                  <a16:creationId xmlns:a16="http://schemas.microsoft.com/office/drawing/2014/main" id="{032B3000-817C-4D1D-BE00-A6BCD5B91047}"/>
                </a:ext>
              </a:extLst>
            </p:cNvPr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" name="Google Shape;13265;p95">
              <a:extLst>
                <a:ext uri="{FF2B5EF4-FFF2-40B4-BE49-F238E27FC236}">
                  <a16:creationId xmlns:a16="http://schemas.microsoft.com/office/drawing/2014/main" id="{2D298255-705D-4A92-AD61-FD3A0350A1EF}"/>
                </a:ext>
              </a:extLst>
            </p:cNvPr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1" name="Google Shape;6841;p36"/>
          <p:cNvSpPr txBox="1">
            <a:spLocks noGrp="1"/>
          </p:cNvSpPr>
          <p:nvPr>
            <p:ph type="title"/>
          </p:nvPr>
        </p:nvSpPr>
        <p:spPr>
          <a:xfrm>
            <a:off x="1020765" y="525479"/>
            <a:ext cx="4045200" cy="6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Якісний аналіз</a:t>
            </a:r>
            <a:endParaRPr dirty="0"/>
          </a:p>
        </p:txBody>
      </p:sp>
      <p:sp>
        <p:nvSpPr>
          <p:cNvPr id="6842" name="Google Shape;6842;p36"/>
          <p:cNvSpPr txBox="1">
            <a:spLocks noGrp="1"/>
          </p:cNvSpPr>
          <p:nvPr>
            <p:ph type="subTitle" idx="1"/>
          </p:nvPr>
        </p:nvSpPr>
        <p:spPr>
          <a:xfrm>
            <a:off x="715854" y="1388781"/>
            <a:ext cx="5399115" cy="1702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b="1" dirty="0"/>
              <a:t>Головне </a:t>
            </a:r>
            <a:r>
              <a:rPr lang="ru-RU" b="1" dirty="0" err="1"/>
              <a:t>завдання</a:t>
            </a:r>
            <a:r>
              <a:rPr lang="ru-RU" b="1" dirty="0"/>
              <a:t> </a:t>
            </a:r>
            <a:r>
              <a:rPr lang="ru-RU" dirty="0" err="1"/>
              <a:t>якісного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одержанні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структуру,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і 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визначенні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й </a:t>
            </a:r>
            <a:r>
              <a:rPr lang="ru-RU" dirty="0" err="1"/>
              <a:t>обставин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приводять</a:t>
            </a:r>
            <a:r>
              <a:rPr lang="ru-RU" dirty="0"/>
              <a:t> до </a:t>
            </a:r>
            <a:r>
              <a:rPr lang="ru-RU" dirty="0" err="1"/>
              <a:t>ризикових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. </a:t>
            </a:r>
          </a:p>
          <a:p>
            <a:pPr marL="0" lvl="0" indent="0" algn="just"/>
            <a:r>
              <a:rPr lang="ru-RU" b="1" dirty="0"/>
              <a:t>Шляхом </a:t>
            </a:r>
            <a:r>
              <a:rPr lang="ru-RU" b="1" dirty="0" err="1"/>
              <a:t>якісного</a:t>
            </a:r>
            <a:r>
              <a:rPr lang="ru-RU" b="1" dirty="0"/>
              <a:t> </a:t>
            </a:r>
            <a:r>
              <a:rPr lang="ru-RU" b="1" dirty="0" err="1"/>
              <a:t>аналізу</a:t>
            </a:r>
            <a:r>
              <a:rPr lang="ru-RU" b="1" dirty="0"/>
              <a:t> </a:t>
            </a:r>
            <a:r>
              <a:rPr lang="ru-RU" b="1" dirty="0" err="1"/>
              <a:t>виявляються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, причини,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, </a:t>
            </a:r>
            <a:r>
              <a:rPr lang="ru-RU" dirty="0" err="1"/>
              <a:t>установлюються</a:t>
            </a:r>
            <a:r>
              <a:rPr lang="ru-RU" dirty="0"/>
              <a:t> </a:t>
            </a:r>
            <a:r>
              <a:rPr lang="ru-RU" dirty="0" err="1"/>
              <a:t>потенційні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. </a:t>
            </a:r>
          </a:p>
          <a:p>
            <a:pPr marL="0" lvl="0" indent="0" algn="just"/>
            <a:r>
              <a:rPr lang="ru-RU" b="1" dirty="0"/>
              <a:t>До </a:t>
            </a:r>
            <a:r>
              <a:rPr lang="ru-RU" b="1" dirty="0" err="1"/>
              <a:t>завдань</a:t>
            </a:r>
            <a:r>
              <a:rPr lang="ru-RU" b="1" dirty="0"/>
              <a:t> </a:t>
            </a:r>
            <a:r>
              <a:rPr lang="ru-RU" b="1" dirty="0" err="1"/>
              <a:t>якісного</a:t>
            </a:r>
            <a:r>
              <a:rPr lang="ru-RU" b="1" dirty="0"/>
              <a:t> </a:t>
            </a:r>
            <a:r>
              <a:rPr lang="ru-RU" b="1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,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при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потенційні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ідентифікувати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.</a:t>
            </a:r>
          </a:p>
          <a:p>
            <a:pPr marL="0" lvl="0" indent="0" algn="just"/>
            <a:r>
              <a:rPr lang="ru-RU" u="sng" dirty="0" err="1"/>
              <a:t>Якісний</a:t>
            </a:r>
            <a:r>
              <a:rPr lang="ru-RU" u="sng" dirty="0"/>
              <a:t> </a:t>
            </a:r>
            <a:r>
              <a:rPr lang="ru-RU" u="sng" dirty="0" err="1"/>
              <a:t>аналіз</a:t>
            </a:r>
            <a:r>
              <a:rPr lang="ru-RU" u="sng" dirty="0"/>
              <a:t> </a:t>
            </a:r>
            <a:r>
              <a:rPr lang="ru-RU" u="sng" dirty="0" err="1"/>
              <a:t>ризику</a:t>
            </a:r>
            <a:r>
              <a:rPr lang="ru-RU" u="sng" dirty="0"/>
              <a:t> </a:t>
            </a:r>
            <a:r>
              <a:rPr lang="ru-RU" u="sng" dirty="0" err="1"/>
              <a:t>вимагає</a:t>
            </a:r>
            <a:r>
              <a:rPr lang="ru-RU" u="sng" dirty="0"/>
              <a:t> </a:t>
            </a:r>
            <a:r>
              <a:rPr lang="ru-RU" u="sng" dirty="0" err="1"/>
              <a:t>ґрунтовних</a:t>
            </a:r>
            <a:r>
              <a:rPr lang="ru-RU" u="sng" dirty="0"/>
              <a:t> </a:t>
            </a:r>
            <a:r>
              <a:rPr lang="ru-RU" u="sng" dirty="0" err="1"/>
              <a:t>знань</a:t>
            </a:r>
            <a:r>
              <a:rPr lang="ru-RU" u="sng" dirty="0"/>
              <a:t>, </a:t>
            </a:r>
            <a:r>
              <a:rPr lang="ru-RU" u="sng" dirty="0" err="1"/>
              <a:t>досвіду</a:t>
            </a:r>
            <a:r>
              <a:rPr lang="ru-RU" u="sng" dirty="0"/>
              <a:t>, </a:t>
            </a:r>
            <a:r>
              <a:rPr lang="ru-RU" u="sng" dirty="0" err="1"/>
              <a:t>інтуїції</a:t>
            </a:r>
            <a:r>
              <a:rPr lang="ru-RU" u="sng" dirty="0"/>
              <a:t> в </a:t>
            </a:r>
            <a:r>
              <a:rPr lang="ru-RU" u="sng" dirty="0" err="1"/>
              <a:t>тій</a:t>
            </a:r>
            <a:r>
              <a:rPr lang="ru-RU" u="sng" dirty="0"/>
              <a:t> </a:t>
            </a:r>
            <a:r>
              <a:rPr lang="ru-RU" u="sng" dirty="0" err="1"/>
              <a:t>чи</a:t>
            </a:r>
            <a:r>
              <a:rPr lang="ru-RU" u="sng" dirty="0"/>
              <a:t> </a:t>
            </a:r>
            <a:r>
              <a:rPr lang="ru-RU" u="sng" dirty="0" err="1"/>
              <a:t>іншій</a:t>
            </a:r>
            <a:r>
              <a:rPr lang="ru-RU" u="sng" dirty="0"/>
              <a:t> </a:t>
            </a:r>
            <a:r>
              <a:rPr lang="ru-RU" u="sng" dirty="0" err="1"/>
              <a:t>сфері</a:t>
            </a:r>
            <a:r>
              <a:rPr lang="ru-RU" u="sng" dirty="0"/>
              <a:t> </a:t>
            </a:r>
            <a:r>
              <a:rPr lang="ru-RU" u="sng" dirty="0" err="1"/>
              <a:t>економічної</a:t>
            </a:r>
            <a:r>
              <a:rPr lang="ru-RU" u="sng" dirty="0"/>
              <a:t> </a:t>
            </a:r>
            <a:r>
              <a:rPr lang="ru-RU" u="sng" dirty="0" err="1"/>
              <a:t>діяльності</a:t>
            </a:r>
            <a:endParaRPr u="sng" dirty="0"/>
          </a:p>
        </p:txBody>
      </p:sp>
      <p:grpSp>
        <p:nvGrpSpPr>
          <p:cNvPr id="6844" name="Google Shape;6844;p36"/>
          <p:cNvGrpSpPr/>
          <p:nvPr/>
        </p:nvGrpSpPr>
        <p:grpSpPr>
          <a:xfrm>
            <a:off x="6485850" y="2029125"/>
            <a:ext cx="1766218" cy="1624732"/>
            <a:chOff x="5891100" y="1742475"/>
            <a:chExt cx="1519850" cy="1398100"/>
          </a:xfrm>
        </p:grpSpPr>
        <p:sp>
          <p:nvSpPr>
            <p:cNvPr id="6845" name="Google Shape;6845;p36"/>
            <p:cNvSpPr/>
            <p:nvPr/>
          </p:nvSpPr>
          <p:spPr>
            <a:xfrm>
              <a:off x="7034100" y="2301475"/>
              <a:ext cx="112825" cy="112825"/>
            </a:xfrm>
            <a:custGeom>
              <a:avLst/>
              <a:gdLst/>
              <a:ahLst/>
              <a:cxnLst/>
              <a:rect l="l" t="t" r="r" b="b"/>
              <a:pathLst>
                <a:path w="4513" h="4513" extrusionOk="0">
                  <a:moveTo>
                    <a:pt x="0" y="0"/>
                  </a:moveTo>
                  <a:lnTo>
                    <a:pt x="4513" y="0"/>
                  </a:lnTo>
                  <a:lnTo>
                    <a:pt x="4513" y="4513"/>
                  </a:lnTo>
                  <a:lnTo>
                    <a:pt x="0" y="45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6"/>
            <p:cNvSpPr/>
            <p:nvPr/>
          </p:nvSpPr>
          <p:spPr>
            <a:xfrm>
              <a:off x="7263000" y="2091625"/>
              <a:ext cx="147950" cy="147950"/>
            </a:xfrm>
            <a:custGeom>
              <a:avLst/>
              <a:gdLst/>
              <a:ahLst/>
              <a:cxnLst/>
              <a:rect l="l" t="t" r="r" b="b"/>
              <a:pathLst>
                <a:path w="5918" h="5918" extrusionOk="0">
                  <a:moveTo>
                    <a:pt x="0" y="0"/>
                  </a:moveTo>
                  <a:lnTo>
                    <a:pt x="5917" y="0"/>
                  </a:lnTo>
                  <a:lnTo>
                    <a:pt x="5917" y="5918"/>
                  </a:lnTo>
                  <a:lnTo>
                    <a:pt x="0" y="59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6"/>
            <p:cNvSpPr/>
            <p:nvPr/>
          </p:nvSpPr>
          <p:spPr>
            <a:xfrm>
              <a:off x="7206425" y="2341950"/>
              <a:ext cx="78025" cy="78000"/>
            </a:xfrm>
            <a:custGeom>
              <a:avLst/>
              <a:gdLst/>
              <a:ahLst/>
              <a:cxnLst/>
              <a:rect l="l" t="t" r="r" b="b"/>
              <a:pathLst>
                <a:path w="3121" h="3120" extrusionOk="0">
                  <a:moveTo>
                    <a:pt x="1" y="0"/>
                  </a:moveTo>
                  <a:lnTo>
                    <a:pt x="3120" y="0"/>
                  </a:lnTo>
                  <a:lnTo>
                    <a:pt x="3120" y="3120"/>
                  </a:lnTo>
                  <a:lnTo>
                    <a:pt x="1" y="31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6"/>
            <p:cNvSpPr/>
            <p:nvPr/>
          </p:nvSpPr>
          <p:spPr>
            <a:xfrm>
              <a:off x="6943600" y="1831775"/>
              <a:ext cx="147075" cy="147050"/>
            </a:xfrm>
            <a:custGeom>
              <a:avLst/>
              <a:gdLst/>
              <a:ahLst/>
              <a:cxnLst/>
              <a:rect l="l" t="t" r="r" b="b"/>
              <a:pathLst>
                <a:path w="5883" h="5882" extrusionOk="0">
                  <a:moveTo>
                    <a:pt x="1" y="0"/>
                  </a:moveTo>
                  <a:lnTo>
                    <a:pt x="5882" y="0"/>
                  </a:lnTo>
                  <a:lnTo>
                    <a:pt x="5882" y="5882"/>
                  </a:lnTo>
                  <a:lnTo>
                    <a:pt x="1" y="58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6"/>
            <p:cNvSpPr/>
            <p:nvPr/>
          </p:nvSpPr>
          <p:spPr>
            <a:xfrm>
              <a:off x="7220425" y="1879100"/>
              <a:ext cx="100025" cy="99725"/>
            </a:xfrm>
            <a:custGeom>
              <a:avLst/>
              <a:gdLst/>
              <a:ahLst/>
              <a:cxnLst/>
              <a:rect l="l" t="t" r="r" b="b"/>
              <a:pathLst>
                <a:path w="4001" h="3989" extrusionOk="0">
                  <a:moveTo>
                    <a:pt x="0" y="0"/>
                  </a:moveTo>
                  <a:lnTo>
                    <a:pt x="4001" y="0"/>
                  </a:lnTo>
                  <a:lnTo>
                    <a:pt x="4001" y="3989"/>
                  </a:lnTo>
                  <a:lnTo>
                    <a:pt x="0" y="398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6"/>
            <p:cNvSpPr/>
            <p:nvPr/>
          </p:nvSpPr>
          <p:spPr>
            <a:xfrm>
              <a:off x="7193625" y="1742475"/>
              <a:ext cx="53900" cy="53900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" y="0"/>
                  </a:moveTo>
                  <a:lnTo>
                    <a:pt x="2156" y="0"/>
                  </a:lnTo>
                  <a:lnTo>
                    <a:pt x="2156" y="2155"/>
                  </a:lnTo>
                  <a:lnTo>
                    <a:pt x="1" y="21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6"/>
            <p:cNvSpPr/>
            <p:nvPr/>
          </p:nvSpPr>
          <p:spPr>
            <a:xfrm>
              <a:off x="6819775" y="2183300"/>
              <a:ext cx="123850" cy="123850"/>
            </a:xfrm>
            <a:custGeom>
              <a:avLst/>
              <a:gdLst/>
              <a:ahLst/>
              <a:cxnLst/>
              <a:rect l="l" t="t" r="r" b="b"/>
              <a:pathLst>
                <a:path w="4954" h="4954" extrusionOk="0">
                  <a:moveTo>
                    <a:pt x="1" y="0"/>
                  </a:moveTo>
                  <a:lnTo>
                    <a:pt x="4954" y="0"/>
                  </a:lnTo>
                  <a:lnTo>
                    <a:pt x="4954" y="4953"/>
                  </a:lnTo>
                  <a:lnTo>
                    <a:pt x="1" y="49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6"/>
            <p:cNvSpPr/>
            <p:nvPr/>
          </p:nvSpPr>
          <p:spPr>
            <a:xfrm>
              <a:off x="6989450" y="2039225"/>
              <a:ext cx="222675" cy="222675"/>
            </a:xfrm>
            <a:custGeom>
              <a:avLst/>
              <a:gdLst/>
              <a:ahLst/>
              <a:cxnLst/>
              <a:rect l="l" t="t" r="r" b="b"/>
              <a:pathLst>
                <a:path w="8907" h="8907" extrusionOk="0">
                  <a:moveTo>
                    <a:pt x="0" y="1"/>
                  </a:moveTo>
                  <a:lnTo>
                    <a:pt x="8906" y="1"/>
                  </a:lnTo>
                  <a:lnTo>
                    <a:pt x="8906" y="8907"/>
                  </a:lnTo>
                  <a:lnTo>
                    <a:pt x="0" y="89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53" name="Google Shape;6853;p36"/>
            <p:cNvGrpSpPr/>
            <p:nvPr/>
          </p:nvGrpSpPr>
          <p:grpSpPr>
            <a:xfrm>
              <a:off x="5891100" y="1788900"/>
              <a:ext cx="1302550" cy="1351675"/>
              <a:chOff x="5891100" y="1788900"/>
              <a:chExt cx="1302550" cy="1351675"/>
            </a:xfrm>
          </p:grpSpPr>
          <p:sp>
            <p:nvSpPr>
              <p:cNvPr id="6854" name="Google Shape;6854;p36"/>
              <p:cNvSpPr/>
              <p:nvPr/>
            </p:nvSpPr>
            <p:spPr>
              <a:xfrm>
                <a:off x="6168200" y="1788900"/>
                <a:ext cx="1025450" cy="1074575"/>
              </a:xfrm>
              <a:custGeom>
                <a:avLst/>
                <a:gdLst/>
                <a:ahLst/>
                <a:cxnLst/>
                <a:rect l="l" t="t" r="r" b="b"/>
                <a:pathLst>
                  <a:path w="41018" h="42983" extrusionOk="0">
                    <a:moveTo>
                      <a:pt x="32338" y="26814"/>
                    </a:moveTo>
                    <a:lnTo>
                      <a:pt x="41018" y="26814"/>
                    </a:lnTo>
                    <a:cubicBezTo>
                      <a:pt x="41018" y="32743"/>
                      <a:pt x="38899" y="38482"/>
                      <a:pt x="35041" y="42982"/>
                    </a:cubicBezTo>
                    <a:lnTo>
                      <a:pt x="1" y="7942"/>
                    </a:lnTo>
                    <a:cubicBezTo>
                      <a:pt x="8180" y="941"/>
                      <a:pt x="19944" y="1"/>
                      <a:pt x="29135" y="5620"/>
                    </a:cubicBezTo>
                    <a:lnTo>
                      <a:pt x="29135" y="13800"/>
                    </a:lnTo>
                    <a:lnTo>
                      <a:pt x="24802" y="13800"/>
                    </a:lnTo>
                    <a:lnTo>
                      <a:pt x="24802" y="22480"/>
                    </a:lnTo>
                    <a:lnTo>
                      <a:pt x="32338" y="2248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5" name="Google Shape;6855;p36"/>
              <p:cNvSpPr/>
              <p:nvPr/>
            </p:nvSpPr>
            <p:spPr>
              <a:xfrm>
                <a:off x="5891100" y="2055000"/>
                <a:ext cx="1085575" cy="1085575"/>
              </a:xfrm>
              <a:custGeom>
                <a:avLst/>
                <a:gdLst/>
                <a:ahLst/>
                <a:cxnLst/>
                <a:rect l="l" t="t" r="r" b="b"/>
                <a:pathLst>
                  <a:path w="43423" h="43423" extrusionOk="0">
                    <a:moveTo>
                      <a:pt x="27254" y="34838"/>
                    </a:moveTo>
                    <a:cubicBezTo>
                      <a:pt x="20110" y="34838"/>
                      <a:pt x="13597" y="30707"/>
                      <a:pt x="10549" y="24242"/>
                    </a:cubicBezTo>
                    <a:cubicBezTo>
                      <a:pt x="7501" y="17777"/>
                      <a:pt x="8454" y="10133"/>
                      <a:pt x="13002" y="4620"/>
                    </a:cubicBezTo>
                    <a:lnTo>
                      <a:pt x="8382" y="1"/>
                    </a:lnTo>
                    <a:cubicBezTo>
                      <a:pt x="0" y="9776"/>
                      <a:pt x="429" y="24504"/>
                      <a:pt x="9680" y="33755"/>
                    </a:cubicBezTo>
                    <a:cubicBezTo>
                      <a:pt x="18931" y="43006"/>
                      <a:pt x="33659" y="43423"/>
                      <a:pt x="43422" y="35041"/>
                    </a:cubicBezTo>
                    <a:lnTo>
                      <a:pt x="38993" y="30624"/>
                    </a:lnTo>
                    <a:cubicBezTo>
                      <a:pt x="35695" y="33350"/>
                      <a:pt x="31540" y="34838"/>
                      <a:pt x="27254" y="348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4" name="Google Shape;6824;p35"/>
          <p:cNvSpPr txBox="1">
            <a:spLocks noGrp="1"/>
          </p:cNvSpPr>
          <p:nvPr>
            <p:ph type="title" idx="2"/>
          </p:nvPr>
        </p:nvSpPr>
        <p:spPr>
          <a:xfrm>
            <a:off x="2353912" y="891525"/>
            <a:ext cx="928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825" name="Google Shape;6825;p35"/>
          <p:cNvSpPr txBox="1">
            <a:spLocks noGrp="1"/>
          </p:cNvSpPr>
          <p:nvPr>
            <p:ph type="title" idx="3"/>
          </p:nvPr>
        </p:nvSpPr>
        <p:spPr>
          <a:xfrm>
            <a:off x="3500438" y="1645906"/>
            <a:ext cx="5253881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/>
            <a:r>
              <a:rPr lang="ru-RU" sz="1400" b="0" dirty="0"/>
              <a:t>Перший аспект </a:t>
            </a:r>
            <a:r>
              <a:rPr lang="ru-RU" sz="1400" b="0" dirty="0" err="1"/>
              <a:t>пов'язаний</a:t>
            </a:r>
            <a:r>
              <a:rPr lang="ru-RU" sz="1400" b="0" dirty="0"/>
              <a:t> з </a:t>
            </a:r>
            <a:r>
              <a:rPr lang="ru-RU" sz="1400" b="0" dirty="0" err="1"/>
              <a:t>необхідністю</a:t>
            </a:r>
            <a:r>
              <a:rPr lang="ru-RU" sz="1400" b="0" dirty="0"/>
              <a:t> </a:t>
            </a:r>
            <a:r>
              <a:rPr lang="ru-RU" sz="1400" dirty="0" err="1"/>
              <a:t>порівнювати</a:t>
            </a:r>
            <a:r>
              <a:rPr lang="ru-RU" sz="1400" b="0" dirty="0"/>
              <a:t> </a:t>
            </a:r>
            <a:r>
              <a:rPr lang="ru-RU" sz="1400" dirty="0" err="1"/>
              <a:t>очікувані</a:t>
            </a:r>
            <a:r>
              <a:rPr lang="ru-RU" sz="1400" b="0" dirty="0"/>
              <a:t> </a:t>
            </a:r>
            <a:r>
              <a:rPr lang="ru-RU" sz="1400" b="0" dirty="0" err="1"/>
              <a:t>позитивні</a:t>
            </a:r>
            <a:r>
              <a:rPr lang="ru-RU" sz="1400" b="0" dirty="0"/>
              <a:t> (</a:t>
            </a:r>
            <a:r>
              <a:rPr lang="ru-RU" sz="1400" b="0" dirty="0" err="1"/>
              <a:t>сприятливі</a:t>
            </a:r>
            <a:r>
              <a:rPr lang="ru-RU" sz="1400" b="0" dirty="0"/>
              <a:t>) </a:t>
            </a:r>
            <a:r>
              <a:rPr lang="ru-RU" sz="1400" dirty="0" err="1"/>
              <a:t>результати</a:t>
            </a:r>
            <a:r>
              <a:rPr lang="ru-RU" sz="1400" b="0" dirty="0"/>
              <a:t> з </a:t>
            </a:r>
            <a:r>
              <a:rPr lang="ru-RU" sz="1400" b="0" dirty="0" err="1"/>
              <a:t>можливими</a:t>
            </a:r>
            <a:r>
              <a:rPr lang="ru-RU" sz="1400" b="0" dirty="0"/>
              <a:t> </a:t>
            </a:r>
            <a:r>
              <a:rPr lang="ru-RU" sz="1400" b="0" dirty="0" err="1"/>
              <a:t>економічними</a:t>
            </a:r>
            <a:r>
              <a:rPr lang="ru-RU" sz="1400" b="0" dirty="0"/>
              <a:t>, </a:t>
            </a:r>
            <a:r>
              <a:rPr lang="ru-RU" sz="1400" b="0" dirty="0" err="1"/>
              <a:t>соціальними</a:t>
            </a:r>
            <a:r>
              <a:rPr lang="ru-RU" sz="1400" b="0" dirty="0"/>
              <a:t> (як </a:t>
            </a:r>
            <a:r>
              <a:rPr lang="ru-RU" sz="1400" b="0" dirty="0" err="1"/>
              <a:t>сьогоденними</a:t>
            </a:r>
            <a:r>
              <a:rPr lang="ru-RU" sz="1400" b="0" dirty="0"/>
              <a:t>, так і </a:t>
            </a:r>
            <a:r>
              <a:rPr lang="ru-RU" sz="1400" b="0" dirty="0" err="1"/>
              <a:t>майбутніми</a:t>
            </a:r>
            <a:r>
              <a:rPr lang="ru-RU" sz="1400" b="0" dirty="0"/>
              <a:t>) </a:t>
            </a:r>
            <a:r>
              <a:rPr lang="ru-RU" sz="1400" b="0" dirty="0" err="1"/>
              <a:t>несприятливими</a:t>
            </a:r>
            <a:r>
              <a:rPr lang="ru-RU" sz="1400" b="0" dirty="0"/>
              <a:t> </a:t>
            </a:r>
            <a:r>
              <a:rPr lang="ru-RU" sz="1400" dirty="0" err="1"/>
              <a:t>наслідками</a:t>
            </a:r>
            <a:r>
              <a:rPr lang="ru-RU" sz="1400" b="0" dirty="0"/>
              <a:t>. У </a:t>
            </a:r>
            <a:r>
              <a:rPr lang="ru-RU" sz="1400" b="0" dirty="0" err="1"/>
              <a:t>зв'язку</a:t>
            </a:r>
            <a:r>
              <a:rPr lang="ru-RU" sz="1400" b="0" dirty="0"/>
              <a:t> з </a:t>
            </a:r>
            <a:r>
              <a:rPr lang="ru-RU" sz="1400" b="0" dirty="0" err="1"/>
              <a:t>цим</a:t>
            </a:r>
            <a:r>
              <a:rPr lang="ru-RU" sz="1400" b="0" dirty="0"/>
              <a:t> </a:t>
            </a:r>
            <a:r>
              <a:rPr lang="ru-RU" sz="1400" b="0" dirty="0" err="1"/>
              <a:t>необхідно</a:t>
            </a:r>
            <a:r>
              <a:rPr lang="ru-RU" sz="1400" b="0" dirty="0"/>
              <a:t> </a:t>
            </a:r>
            <a:r>
              <a:rPr lang="ru-RU" sz="1400" dirty="0" err="1"/>
              <a:t>ідентифікувати</a:t>
            </a:r>
            <a:r>
              <a:rPr lang="ru-RU" sz="1400" dirty="0"/>
              <a:t> причини</a:t>
            </a:r>
            <a:r>
              <a:rPr lang="ru-RU" sz="1400" b="0" dirty="0"/>
              <a:t> </a:t>
            </a:r>
            <a:r>
              <a:rPr lang="ru-RU" sz="1400" b="0" dirty="0" err="1"/>
              <a:t>виникнення</a:t>
            </a:r>
            <a:r>
              <a:rPr lang="ru-RU" sz="1400" b="0" dirty="0"/>
              <a:t> </a:t>
            </a:r>
            <a:r>
              <a:rPr lang="ru-RU" sz="1400" b="0" dirty="0" err="1"/>
              <a:t>ризику</a:t>
            </a:r>
            <a:r>
              <a:rPr lang="ru-RU" sz="1400" b="0" dirty="0"/>
              <a:t>, </a:t>
            </a:r>
            <a:r>
              <a:rPr lang="ru-RU" sz="1400" b="0" dirty="0" err="1"/>
              <a:t>виявити</a:t>
            </a:r>
            <a:r>
              <a:rPr lang="ru-RU" sz="1400" b="0" dirty="0"/>
              <a:t> </a:t>
            </a:r>
            <a:r>
              <a:rPr lang="ru-RU" sz="1400" b="0" dirty="0" err="1"/>
              <a:t>його</a:t>
            </a:r>
            <a:r>
              <a:rPr lang="ru-RU" sz="1400" b="0" dirty="0"/>
              <a:t> </a:t>
            </a:r>
            <a:r>
              <a:rPr lang="ru-RU" sz="1400" dirty="0" err="1"/>
              <a:t>чинники</a:t>
            </a:r>
            <a:r>
              <a:rPr lang="ru-RU" sz="1400" b="0" dirty="0"/>
              <a:t>, </a:t>
            </a:r>
            <a:r>
              <a:rPr lang="ru-RU" sz="1400" b="0" dirty="0" err="1"/>
              <a:t>види</a:t>
            </a:r>
            <a:r>
              <a:rPr lang="ru-RU" sz="1400" b="0" dirty="0"/>
              <a:t> </a:t>
            </a:r>
            <a:r>
              <a:rPr lang="ru-RU" sz="1400" b="0" dirty="0" err="1"/>
              <a:t>невизначеності</a:t>
            </a:r>
            <a:r>
              <a:rPr lang="ru-RU" sz="1400" b="0" dirty="0"/>
              <a:t> та </a:t>
            </a:r>
            <a:r>
              <a:rPr lang="ru-RU" sz="1400" b="0" dirty="0" err="1"/>
              <a:t>конфліктності</a:t>
            </a:r>
            <a:r>
              <a:rPr lang="ru-RU" sz="1400" b="0" dirty="0"/>
              <a:t>, </a:t>
            </a:r>
            <a:r>
              <a:rPr lang="ru-RU" sz="1400" b="0" dirty="0" err="1"/>
              <a:t>які</a:t>
            </a:r>
            <a:r>
              <a:rPr lang="ru-RU" sz="1400" b="0" dirty="0"/>
              <a:t> </a:t>
            </a:r>
            <a:r>
              <a:rPr lang="ru-RU" sz="1400" b="0" dirty="0" err="1"/>
              <a:t>зумовлюють</a:t>
            </a:r>
            <a:r>
              <a:rPr lang="ru-RU" sz="1400" b="0" dirty="0"/>
              <a:t> </a:t>
            </a:r>
            <a:r>
              <a:rPr lang="ru-RU" sz="1400" b="0" dirty="0" err="1"/>
              <a:t>ризик</a:t>
            </a:r>
            <a:r>
              <a:rPr lang="ru-RU" sz="1400" b="0" dirty="0"/>
              <a:t>. </a:t>
            </a:r>
            <a:r>
              <a:rPr lang="ru-RU" sz="1400" b="0" dirty="0" err="1"/>
              <a:t>Необхідно</a:t>
            </a:r>
            <a:r>
              <a:rPr lang="ru-RU" sz="1400" b="0" dirty="0"/>
              <a:t> </a:t>
            </a:r>
            <a:r>
              <a:rPr lang="ru-RU" sz="1400" b="0" dirty="0" err="1"/>
              <a:t>також</a:t>
            </a:r>
            <a:r>
              <a:rPr lang="ru-RU" sz="1400" b="0" dirty="0"/>
              <a:t> </a:t>
            </a:r>
            <a:r>
              <a:rPr lang="ru-RU" sz="1400" b="0" dirty="0" err="1"/>
              <a:t>здійснити</a:t>
            </a:r>
            <a:r>
              <a:rPr lang="ru-RU" sz="1400" b="0" dirty="0"/>
              <a:t> </a:t>
            </a:r>
            <a:r>
              <a:rPr lang="ru-RU" sz="1400" dirty="0" err="1"/>
              <a:t>класифікацію</a:t>
            </a:r>
            <a:r>
              <a:rPr lang="ru-RU" sz="1400" dirty="0"/>
              <a:t> </a:t>
            </a:r>
            <a:r>
              <a:rPr lang="ru-RU" sz="1400" dirty="0" err="1"/>
              <a:t>ризику</a:t>
            </a:r>
            <a:endParaRPr sz="1400" dirty="0"/>
          </a:p>
        </p:txBody>
      </p:sp>
      <p:sp>
        <p:nvSpPr>
          <p:cNvPr id="6830" name="Google Shape;6830;p35"/>
          <p:cNvSpPr txBox="1">
            <a:spLocks noGrp="1"/>
          </p:cNvSpPr>
          <p:nvPr>
            <p:ph type="title" idx="8"/>
          </p:nvPr>
        </p:nvSpPr>
        <p:spPr>
          <a:xfrm>
            <a:off x="2468212" y="3325576"/>
            <a:ext cx="928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02</a:t>
            </a:r>
            <a:endParaRPr dirty="0"/>
          </a:p>
        </p:txBody>
      </p:sp>
      <p:sp>
        <p:nvSpPr>
          <p:cNvPr id="6831" name="Google Shape;6831;p35"/>
          <p:cNvSpPr txBox="1">
            <a:spLocks noGrp="1"/>
          </p:cNvSpPr>
          <p:nvPr>
            <p:ph type="title" idx="9"/>
          </p:nvPr>
        </p:nvSpPr>
        <p:spPr>
          <a:xfrm>
            <a:off x="3500437" y="4276175"/>
            <a:ext cx="5307807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/>
            <a:r>
              <a:rPr lang="ru-RU" sz="1400" b="0" dirty="0" err="1"/>
              <a:t>Другий</a:t>
            </a:r>
            <a:r>
              <a:rPr lang="ru-RU" sz="1400" b="0" dirty="0"/>
              <a:t> аспект </a:t>
            </a:r>
            <a:r>
              <a:rPr lang="ru-RU" sz="1400" b="0" dirty="0" err="1"/>
              <a:t>якісного</a:t>
            </a:r>
            <a:r>
              <a:rPr lang="ru-RU" sz="1400" b="0" dirty="0"/>
              <a:t> </a:t>
            </a:r>
            <a:r>
              <a:rPr lang="ru-RU" sz="1400" b="0" dirty="0" err="1"/>
              <a:t>аналізу</a:t>
            </a:r>
            <a:r>
              <a:rPr lang="ru-RU" sz="1400" b="0" dirty="0"/>
              <a:t> </a:t>
            </a:r>
            <a:r>
              <a:rPr lang="ru-RU" sz="1400" b="0" dirty="0" err="1"/>
              <a:t>ризику</a:t>
            </a:r>
            <a:r>
              <a:rPr lang="ru-RU" sz="1400" b="0" dirty="0"/>
              <a:t> </a:t>
            </a:r>
            <a:r>
              <a:rPr lang="ru-RU" sz="1400" b="0" dirty="0" err="1"/>
              <a:t>пов'язаний</a:t>
            </a:r>
            <a:r>
              <a:rPr lang="ru-RU" sz="1400" b="0" dirty="0"/>
              <a:t> з </a:t>
            </a:r>
            <a:r>
              <a:rPr lang="ru-RU" sz="1400" dirty="0" err="1"/>
              <a:t>виявленням</a:t>
            </a:r>
            <a:r>
              <a:rPr lang="ru-RU" sz="1400" dirty="0"/>
              <a:t> </a:t>
            </a:r>
            <a:r>
              <a:rPr lang="ru-RU" sz="1400" dirty="0" err="1"/>
              <a:t>впливу</a:t>
            </a:r>
            <a:r>
              <a:rPr lang="ru-RU" sz="1400" dirty="0"/>
              <a:t> </a:t>
            </a:r>
            <a:r>
              <a:rPr lang="ru-RU" sz="1400" dirty="0" err="1"/>
              <a:t>рішень</a:t>
            </a:r>
            <a:r>
              <a:rPr lang="ru-RU" sz="1400" b="0" dirty="0"/>
              <a:t>, </a:t>
            </a:r>
            <a:r>
              <a:rPr lang="ru-RU" sz="1400" b="0" dirty="0" err="1"/>
              <a:t>які</a:t>
            </a:r>
            <a:r>
              <a:rPr lang="ru-RU" sz="1400" b="0" dirty="0"/>
              <a:t> </a:t>
            </a:r>
            <a:r>
              <a:rPr lang="ru-RU" sz="1400" b="0" dirty="0" err="1"/>
              <a:t>приймаються</a:t>
            </a:r>
            <a:r>
              <a:rPr lang="ru-RU" sz="1400" b="0" dirty="0"/>
              <a:t> в </a:t>
            </a:r>
            <a:r>
              <a:rPr lang="ru-RU" sz="1400" b="0" dirty="0" err="1"/>
              <a:t>умовах</a:t>
            </a:r>
            <a:r>
              <a:rPr lang="ru-RU" sz="1400" b="0" dirty="0"/>
              <a:t> </a:t>
            </a:r>
            <a:r>
              <a:rPr lang="ru-RU" sz="1400" b="0" dirty="0" err="1"/>
              <a:t>невизначеності</a:t>
            </a:r>
            <a:r>
              <a:rPr lang="ru-RU" sz="1400" b="0" dirty="0"/>
              <a:t> та </a:t>
            </a:r>
            <a:r>
              <a:rPr lang="ru-RU" sz="1400" b="0" dirty="0" err="1"/>
              <a:t>конфліктності</a:t>
            </a:r>
            <a:r>
              <a:rPr lang="ru-RU" sz="1400" b="0" dirty="0"/>
              <a:t>, на </a:t>
            </a:r>
            <a:r>
              <a:rPr lang="ru-RU" sz="1400" b="0" dirty="0" err="1"/>
              <a:t>інтереси</a:t>
            </a:r>
            <a:r>
              <a:rPr lang="ru-RU" sz="1400" b="0" dirty="0"/>
              <a:t> </a:t>
            </a:r>
            <a:r>
              <a:rPr lang="ru-RU" sz="1400" b="0" dirty="0" err="1"/>
              <a:t>суб'єктів</a:t>
            </a:r>
            <a:r>
              <a:rPr lang="ru-RU" sz="1400" b="0" dirty="0"/>
              <a:t> </a:t>
            </a:r>
            <a:r>
              <a:rPr lang="ru-RU" sz="1400" b="0" dirty="0" err="1"/>
              <a:t>господарювання</a:t>
            </a:r>
            <a:r>
              <a:rPr lang="ru-RU" sz="1400" b="0" dirty="0"/>
              <a:t>. </a:t>
            </a:r>
            <a:r>
              <a:rPr lang="ru-RU" sz="1400" dirty="0"/>
              <a:t>Без </a:t>
            </a:r>
            <a:r>
              <a:rPr lang="ru-RU" sz="1400" dirty="0" err="1"/>
              <a:t>урахування</a:t>
            </a:r>
            <a:r>
              <a:rPr lang="ru-RU" sz="1400" dirty="0"/>
              <a:t> </a:t>
            </a:r>
            <a:r>
              <a:rPr lang="ru-RU" sz="1400" dirty="0" err="1"/>
              <a:t>інтересів</a:t>
            </a:r>
            <a:r>
              <a:rPr lang="ru-RU" sz="1400" dirty="0"/>
              <a:t> (</a:t>
            </a:r>
            <a:r>
              <a:rPr lang="ru-RU" sz="1400" dirty="0" err="1"/>
              <a:t>зацікавленості</a:t>
            </a:r>
            <a:r>
              <a:rPr lang="ru-RU" sz="1400" dirty="0"/>
              <a:t>) </a:t>
            </a:r>
            <a:r>
              <a:rPr lang="ru-RU" sz="1400" dirty="0" err="1"/>
              <a:t>неможливі</a:t>
            </a:r>
            <a:r>
              <a:rPr lang="ru-RU" sz="1400" dirty="0"/>
              <a:t> </a:t>
            </a:r>
            <a:r>
              <a:rPr lang="ru-RU" sz="1400" dirty="0" err="1"/>
              <a:t>якісні</a:t>
            </a:r>
            <a:r>
              <a:rPr lang="ru-RU" sz="1400" dirty="0"/>
              <a:t> </a:t>
            </a:r>
            <a:r>
              <a:rPr lang="ru-RU" sz="1400" dirty="0" err="1"/>
              <a:t>перетворення</a:t>
            </a:r>
            <a:r>
              <a:rPr lang="ru-RU" sz="1400" dirty="0"/>
              <a:t> </a:t>
            </a:r>
            <a:r>
              <a:rPr lang="ru-RU" sz="1400" b="0" dirty="0"/>
              <a:t>в </a:t>
            </a:r>
            <a:r>
              <a:rPr lang="ru-RU" sz="1400" b="0" dirty="0" err="1"/>
              <a:t>соціально-економічному</a:t>
            </a:r>
            <a:r>
              <a:rPr lang="ru-RU" sz="1400" b="0" dirty="0"/>
              <a:t> </a:t>
            </a:r>
            <a:r>
              <a:rPr lang="ru-RU" sz="1400" b="0" dirty="0" err="1"/>
              <a:t>житті</a:t>
            </a:r>
            <a:r>
              <a:rPr lang="ru-RU" sz="1400" b="0" dirty="0"/>
              <a:t> як на </a:t>
            </a:r>
            <a:r>
              <a:rPr lang="ru-RU" sz="1400" b="0" dirty="0" err="1"/>
              <a:t>макрорівні</a:t>
            </a:r>
            <a:r>
              <a:rPr lang="ru-RU" sz="1400" b="0" dirty="0"/>
              <a:t>, так і на мезо- та </a:t>
            </a:r>
            <a:r>
              <a:rPr lang="ru-RU" sz="1400" b="0" dirty="0" err="1"/>
              <a:t>мікрорівнях</a:t>
            </a:r>
            <a:r>
              <a:rPr lang="ru-RU" sz="1400" b="0" dirty="0"/>
              <a:t>. </a:t>
            </a:r>
            <a:r>
              <a:rPr lang="ru-RU" sz="1400" b="0" dirty="0" err="1"/>
              <a:t>Насамперед</a:t>
            </a:r>
            <a:r>
              <a:rPr lang="ru-RU" sz="1400" b="0" dirty="0"/>
              <a:t> </a:t>
            </a:r>
            <a:r>
              <a:rPr lang="ru-RU" sz="1400" b="0" dirty="0" err="1"/>
              <a:t>необхідно</a:t>
            </a:r>
            <a:r>
              <a:rPr lang="ru-RU" sz="1400" b="0" dirty="0"/>
              <a:t> </a:t>
            </a:r>
            <a:r>
              <a:rPr lang="ru-RU" sz="1400" b="0" dirty="0" err="1"/>
              <a:t>виявити</a:t>
            </a:r>
            <a:r>
              <a:rPr lang="ru-RU" sz="1400" b="0" dirty="0"/>
              <a:t>, для кого і </a:t>
            </a:r>
            <a:r>
              <a:rPr lang="ru-RU" sz="1400" b="0" dirty="0" err="1"/>
              <a:t>якою</a:t>
            </a:r>
            <a:r>
              <a:rPr lang="ru-RU" sz="1400" b="0" dirty="0"/>
              <a:t> </a:t>
            </a:r>
            <a:r>
              <a:rPr lang="ru-RU" sz="1400" b="0" dirty="0" err="1"/>
              <a:t>мірою</a:t>
            </a:r>
            <a:r>
              <a:rPr lang="ru-RU" sz="1400" b="0" dirty="0"/>
              <a:t> </a:t>
            </a:r>
            <a:r>
              <a:rPr lang="ru-RU" sz="1400" b="0" dirty="0" err="1"/>
              <a:t>цей</a:t>
            </a:r>
            <a:r>
              <a:rPr lang="ru-RU" sz="1400" b="0" dirty="0"/>
              <a:t> </a:t>
            </a:r>
            <a:r>
              <a:rPr lang="ru-RU" sz="1400" b="0" dirty="0" err="1"/>
              <a:t>ризик</a:t>
            </a:r>
            <a:r>
              <a:rPr lang="ru-RU" sz="1400" b="0" dirty="0"/>
              <a:t> </a:t>
            </a:r>
            <a:r>
              <a:rPr lang="ru-RU" sz="1400" b="0" dirty="0" err="1"/>
              <a:t>корисний</a:t>
            </a:r>
            <a:r>
              <a:rPr lang="ru-RU" sz="1400" b="0" dirty="0"/>
              <a:t>? </a:t>
            </a:r>
            <a:r>
              <a:rPr lang="ru-RU" sz="1400" b="0" dirty="0" err="1"/>
              <a:t>Чиїм</a:t>
            </a:r>
            <a:r>
              <a:rPr lang="ru-RU" sz="1400" b="0" dirty="0"/>
              <a:t> </a:t>
            </a:r>
            <a:r>
              <a:rPr lang="ru-RU" sz="1400" b="0" dirty="0" err="1"/>
              <a:t>інтересам</a:t>
            </a:r>
            <a:r>
              <a:rPr lang="ru-RU" sz="1400" b="0" dirty="0"/>
              <a:t> </a:t>
            </a:r>
            <a:r>
              <a:rPr lang="ru-RU" sz="1400" b="0" dirty="0" err="1"/>
              <a:t>він</a:t>
            </a:r>
            <a:r>
              <a:rPr lang="ru-RU" sz="1400" b="0" dirty="0"/>
              <a:t> </a:t>
            </a:r>
            <a:r>
              <a:rPr lang="ru-RU" sz="1400" b="0" dirty="0" err="1"/>
              <a:t>відповідає</a:t>
            </a:r>
            <a:r>
              <a:rPr lang="ru-RU" sz="1400" b="0" dirty="0"/>
              <a:t>? </a:t>
            </a:r>
            <a:r>
              <a:rPr lang="ru-RU" sz="1400" b="0" dirty="0" err="1"/>
              <a:t>Йдеться</a:t>
            </a:r>
            <a:r>
              <a:rPr lang="ru-RU" sz="1400" b="0" dirty="0"/>
              <a:t> про те, </a:t>
            </a:r>
            <a:r>
              <a:rPr lang="ru-RU" sz="1400" b="0" dirty="0" err="1"/>
              <a:t>що</a:t>
            </a:r>
            <a:r>
              <a:rPr lang="ru-RU" sz="1400" b="0" dirty="0"/>
              <a:t> </a:t>
            </a:r>
            <a:r>
              <a:rPr lang="ru-RU" sz="1400" dirty="0"/>
              <a:t>коли </a:t>
            </a:r>
            <a:r>
              <a:rPr lang="ru-RU" sz="1400" dirty="0" err="1"/>
              <a:t>немає</a:t>
            </a:r>
            <a:r>
              <a:rPr lang="ru-RU" sz="1400" dirty="0"/>
              <a:t> </a:t>
            </a:r>
            <a:r>
              <a:rPr lang="ru-RU" sz="1400" dirty="0" err="1"/>
              <a:t>зацікавленості</a:t>
            </a:r>
            <a:r>
              <a:rPr lang="ru-RU" sz="1400" dirty="0"/>
              <a:t> в результатах </a:t>
            </a:r>
            <a:r>
              <a:rPr lang="ru-RU" sz="1400" dirty="0" err="1"/>
              <a:t>економічних</a:t>
            </a:r>
            <a:r>
              <a:rPr lang="ru-RU" sz="1400" dirty="0"/>
              <a:t> </a:t>
            </a:r>
            <a:r>
              <a:rPr lang="ru-RU" sz="1400" dirty="0" err="1"/>
              <a:t>рішень</a:t>
            </a:r>
            <a:r>
              <a:rPr lang="ru-RU" sz="1400" dirty="0"/>
              <a:t>, то </a:t>
            </a:r>
            <a:r>
              <a:rPr lang="ru-RU" sz="1400" dirty="0" err="1"/>
              <a:t>немає</a:t>
            </a:r>
            <a:r>
              <a:rPr lang="ru-RU" sz="1400" dirty="0"/>
              <a:t> й </a:t>
            </a:r>
            <a:r>
              <a:rPr lang="ru-RU" sz="1400" dirty="0" err="1"/>
              <a:t>ризику</a:t>
            </a:r>
            <a:endParaRPr sz="1400" dirty="0"/>
          </a:p>
        </p:txBody>
      </p:sp>
      <p:sp>
        <p:nvSpPr>
          <p:cNvPr id="6836" name="Google Shape;6836;p35"/>
          <p:cNvSpPr txBox="1">
            <a:spLocks noGrp="1"/>
          </p:cNvSpPr>
          <p:nvPr>
            <p:ph type="title"/>
          </p:nvPr>
        </p:nvSpPr>
        <p:spPr>
          <a:xfrm>
            <a:off x="146794" y="1877506"/>
            <a:ext cx="2531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Аспекти якісного аналізу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0" name="Google Shape;6900;p39"/>
          <p:cNvSpPr txBox="1">
            <a:spLocks noGrp="1"/>
          </p:cNvSpPr>
          <p:nvPr>
            <p:ph type="title" idx="3"/>
          </p:nvPr>
        </p:nvSpPr>
        <p:spPr>
          <a:xfrm>
            <a:off x="758850" y="213938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/>
              <a:t>Алгоритм якісного аналізу ризику</a:t>
            </a:r>
            <a:endParaRPr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F122E6-878F-447B-8061-D09AA8B3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691" y="768704"/>
            <a:ext cx="4246618" cy="437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3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" name="Google Shape;6860;p37"/>
          <p:cNvSpPr txBox="1">
            <a:spLocks noGrp="1"/>
          </p:cNvSpPr>
          <p:nvPr>
            <p:ph type="title"/>
          </p:nvPr>
        </p:nvSpPr>
        <p:spPr>
          <a:xfrm>
            <a:off x="758775" y="356813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err="1"/>
              <a:t>Кількісний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- </a:t>
            </a:r>
            <a:endParaRPr dirty="0"/>
          </a:p>
        </p:txBody>
      </p:sp>
      <p:sp>
        <p:nvSpPr>
          <p:cNvPr id="6861" name="Google Shape;6861;p37"/>
          <p:cNvSpPr txBox="1">
            <a:spLocks noGrp="1"/>
          </p:cNvSpPr>
          <p:nvPr>
            <p:ph type="body" idx="1"/>
          </p:nvPr>
        </p:nvSpPr>
        <p:spPr>
          <a:xfrm>
            <a:off x="758775" y="1498432"/>
            <a:ext cx="4267500" cy="25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ru-RU" sz="2000" dirty="0" err="1">
                <a:solidFill>
                  <a:schemeClr val="dk1"/>
                </a:solidFill>
              </a:rPr>
              <a:t>чисельне</a:t>
            </a:r>
            <a:r>
              <a:rPr lang="ru-RU" sz="2000" dirty="0">
                <a:solidFill>
                  <a:schemeClr val="dk1"/>
                </a:solidFill>
              </a:rPr>
              <a:t> </a:t>
            </a:r>
            <a:r>
              <a:rPr lang="ru-RU" sz="2000" dirty="0" err="1">
                <a:solidFill>
                  <a:schemeClr val="dk1"/>
                </a:solidFill>
              </a:rPr>
              <a:t>визначення</a:t>
            </a:r>
            <a:r>
              <a:rPr lang="ru-RU" sz="2000" dirty="0">
                <a:solidFill>
                  <a:schemeClr val="dk1"/>
                </a:solidFill>
              </a:rPr>
              <a:t> </a:t>
            </a:r>
            <a:r>
              <a:rPr lang="ru-RU" sz="2000" dirty="0" err="1">
                <a:solidFill>
                  <a:schemeClr val="dk1"/>
                </a:solidFill>
              </a:rPr>
              <a:t>розмірів</a:t>
            </a:r>
            <a:r>
              <a:rPr lang="ru-RU" sz="2000" dirty="0">
                <a:solidFill>
                  <a:schemeClr val="dk1"/>
                </a:solidFill>
              </a:rPr>
              <a:t> </a:t>
            </a:r>
            <a:r>
              <a:rPr lang="ru-RU" sz="2000" dirty="0" err="1">
                <a:solidFill>
                  <a:schemeClr val="dk1"/>
                </a:solidFill>
              </a:rPr>
              <a:t>окремих</a:t>
            </a:r>
            <a:r>
              <a:rPr lang="ru-RU" sz="2000" dirty="0">
                <a:solidFill>
                  <a:schemeClr val="dk1"/>
                </a:solidFill>
              </a:rPr>
              <a:t> </a:t>
            </a:r>
            <a:r>
              <a:rPr lang="ru-RU" sz="2000" dirty="0" err="1">
                <a:solidFill>
                  <a:schemeClr val="dk1"/>
                </a:solidFill>
              </a:rPr>
              <a:t>ризиків</a:t>
            </a:r>
            <a:r>
              <a:rPr lang="ru-RU" sz="2000" dirty="0">
                <a:solidFill>
                  <a:schemeClr val="dk1"/>
                </a:solidFill>
              </a:rPr>
              <a:t> і </a:t>
            </a:r>
            <a:r>
              <a:rPr lang="ru-RU" sz="2000" dirty="0" err="1">
                <a:solidFill>
                  <a:schemeClr val="dk1"/>
                </a:solidFill>
              </a:rPr>
              <a:t>ризику</a:t>
            </a:r>
            <a:r>
              <a:rPr lang="ru-RU" sz="2000" dirty="0">
                <a:solidFill>
                  <a:schemeClr val="dk1"/>
                </a:solidFill>
              </a:rPr>
              <a:t> в </a:t>
            </a:r>
            <a:r>
              <a:rPr lang="ru-RU" sz="2000" dirty="0" err="1">
                <a:solidFill>
                  <a:schemeClr val="dk1"/>
                </a:solidFill>
              </a:rPr>
              <a:t>цілому</a:t>
            </a:r>
            <a:r>
              <a:rPr lang="ru-RU" sz="2000" dirty="0">
                <a:solidFill>
                  <a:schemeClr val="dk1"/>
                </a:solidFill>
              </a:rPr>
              <a:t>.</a:t>
            </a:r>
          </a:p>
          <a:p>
            <a:pPr marL="0" lvl="0" indent="0">
              <a:buNone/>
            </a:pPr>
            <a:endParaRPr lang="ru-RU" sz="2000" dirty="0">
              <a:solidFill>
                <a:schemeClr val="dk1"/>
              </a:solidFill>
            </a:endParaRPr>
          </a:p>
          <a:p>
            <a:pPr marL="0" lvl="0" indent="0" algn="just">
              <a:buNone/>
            </a:pPr>
            <a:r>
              <a:rPr lang="ru-RU" dirty="0" err="1">
                <a:solidFill>
                  <a:schemeClr val="dk1"/>
                </a:solidFill>
              </a:rPr>
              <a:t>Кількісний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аналіз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ризику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може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здійснюватися</a:t>
            </a:r>
            <a:r>
              <a:rPr lang="ru-RU" dirty="0">
                <a:solidFill>
                  <a:schemeClr val="dk1"/>
                </a:solidFill>
              </a:rPr>
              <a:t> в </a:t>
            </a:r>
            <a:r>
              <a:rPr lang="ru-RU" b="1" dirty="0" err="1">
                <a:solidFill>
                  <a:schemeClr val="dk1"/>
                </a:solidFill>
              </a:rPr>
              <a:t>різні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способи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серед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яких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найпоширенішими</a:t>
            </a:r>
            <a:r>
              <a:rPr lang="ru-RU" dirty="0">
                <a:solidFill>
                  <a:schemeClr val="dk1"/>
                </a:solidFill>
              </a:rPr>
              <a:t> є: метод </a:t>
            </a:r>
            <a:r>
              <a:rPr lang="ru-RU" dirty="0" err="1">
                <a:solidFill>
                  <a:schemeClr val="dk1"/>
                </a:solidFill>
              </a:rPr>
              <a:t>аналогій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аналіз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чутливості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методи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імітаційного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моделювання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статистичні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методи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експертні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методи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аналіз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доречності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витрат</a:t>
            </a:r>
            <a:r>
              <a:rPr lang="ru-RU" dirty="0">
                <a:solidFill>
                  <a:schemeClr val="dk1"/>
                </a:solidFill>
              </a:rPr>
              <a:t>….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6862" name="Google Shape;6862;p37"/>
          <p:cNvSpPr/>
          <p:nvPr/>
        </p:nvSpPr>
        <p:spPr>
          <a:xfrm>
            <a:off x="5284950" y="1101275"/>
            <a:ext cx="3326100" cy="3326100"/>
          </a:xfrm>
          <a:prstGeom prst="ellipse">
            <a:avLst/>
          </a:prstGeom>
          <a:solidFill>
            <a:srgbClr val="FFFFFF">
              <a:alpha val="31560"/>
            </a:srgbClr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63" name="Google Shape;6863;p37"/>
          <p:cNvPicPr preferRelativeResize="0"/>
          <p:nvPr/>
        </p:nvPicPr>
        <p:blipFill rotWithShape="1">
          <a:blip r:embed="rId3">
            <a:alphaModFix/>
          </a:blip>
          <a:srcRect l="6736" r="26493"/>
          <a:stretch/>
        </p:blipFill>
        <p:spPr>
          <a:xfrm>
            <a:off x="5434127" y="1250482"/>
            <a:ext cx="3027600" cy="3027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" name="Google Shape;7639;p60"/>
          <p:cNvSpPr txBox="1">
            <a:spLocks noGrp="1"/>
          </p:cNvSpPr>
          <p:nvPr>
            <p:ph type="title"/>
          </p:nvPr>
        </p:nvSpPr>
        <p:spPr>
          <a:xfrm>
            <a:off x="1020075" y="192881"/>
            <a:ext cx="7103850" cy="12072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 err="1"/>
              <a:t>Критерієм</a:t>
            </a:r>
            <a:r>
              <a:rPr lang="ru-RU" sz="2400" dirty="0"/>
              <a:t> </a:t>
            </a:r>
            <a:r>
              <a:rPr lang="ru-RU" sz="2400" dirty="0" err="1"/>
              <a:t>кількісного</a:t>
            </a:r>
            <a:r>
              <a:rPr lang="ru-RU" sz="2400" dirty="0"/>
              <a:t> </a:t>
            </a:r>
            <a:r>
              <a:rPr lang="ru-RU" sz="2400" dirty="0" err="1"/>
              <a:t>оцінювання</a:t>
            </a:r>
            <a:r>
              <a:rPr lang="ru-RU" sz="2400" dirty="0"/>
              <a:t> </a:t>
            </a:r>
            <a:r>
              <a:rPr lang="ru-RU" sz="2400" dirty="0" err="1"/>
              <a:t>ризику</a:t>
            </a:r>
            <a:r>
              <a:rPr lang="ru-RU" sz="2400" dirty="0"/>
              <a:t> є </a:t>
            </a:r>
            <a:r>
              <a:rPr lang="ru-RU" sz="2400" dirty="0" err="1"/>
              <a:t>ймовірність</a:t>
            </a:r>
            <a:r>
              <a:rPr lang="ru-RU" sz="2400" dirty="0"/>
              <a:t> </a:t>
            </a:r>
            <a:r>
              <a:rPr lang="ru-RU" sz="2400" dirty="0" err="1"/>
              <a:t>отримання</a:t>
            </a:r>
            <a:r>
              <a:rPr lang="ru-RU" sz="2400" dirty="0"/>
              <a:t> результату </a:t>
            </a:r>
            <a:r>
              <a:rPr lang="ru-RU" sz="2400" dirty="0" err="1"/>
              <a:t>меншого</a:t>
            </a:r>
            <a:r>
              <a:rPr lang="ru-RU" sz="2400" dirty="0"/>
              <a:t> за </a:t>
            </a:r>
            <a:r>
              <a:rPr lang="ru-RU" sz="2400" dirty="0" err="1"/>
              <a:t>значення</a:t>
            </a:r>
            <a:r>
              <a:rPr lang="ru-RU" sz="2400" dirty="0"/>
              <a:t>, яке </a:t>
            </a:r>
            <a:r>
              <a:rPr lang="ru-RU" sz="2400" dirty="0" err="1"/>
              <a:t>вимагається</a:t>
            </a:r>
            <a:r>
              <a:rPr lang="ru-RU" sz="2400" dirty="0"/>
              <a:t>:</a:t>
            </a:r>
            <a:endParaRPr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5188D-6E99-4079-BCE1-F0554AD4C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1478756"/>
            <a:ext cx="5324640" cy="34004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Pattern Consulting Toolkit by Slidesgo">
  <a:themeElements>
    <a:clrScheme name="Simple Light">
      <a:dk1>
        <a:srgbClr val="1B2831"/>
      </a:dk1>
      <a:lt1>
        <a:srgbClr val="E7EFF6"/>
      </a:lt1>
      <a:dk2>
        <a:srgbClr val="2A4D69"/>
      </a:dk2>
      <a:lt2>
        <a:srgbClr val="E7EFF6"/>
      </a:lt2>
      <a:accent1>
        <a:srgbClr val="2A4D69"/>
      </a:accent1>
      <a:accent2>
        <a:srgbClr val="4B86B4"/>
      </a:accent2>
      <a:accent3>
        <a:srgbClr val="ADCBE3"/>
      </a:accent3>
      <a:accent4>
        <a:srgbClr val="E7EFF6"/>
      </a:accent4>
      <a:accent5>
        <a:srgbClr val="FFFFFF"/>
      </a:accent5>
      <a:accent6>
        <a:srgbClr val="63ACE5"/>
      </a:accent6>
      <a:hlink>
        <a:srgbClr val="2A4D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1248</Words>
  <Application>Microsoft Office PowerPoint</Application>
  <PresentationFormat>Экран (16:9)</PresentationFormat>
  <Paragraphs>129</Paragraphs>
  <Slides>38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7" baseType="lpstr">
      <vt:lpstr>Nunito</vt:lpstr>
      <vt:lpstr>Barlow</vt:lpstr>
      <vt:lpstr>Arial</vt:lpstr>
      <vt:lpstr>Times New Roman</vt:lpstr>
      <vt:lpstr>Roboto Condensed Light</vt:lpstr>
      <vt:lpstr>Livvic</vt:lpstr>
      <vt:lpstr>Quando</vt:lpstr>
      <vt:lpstr>Calibri</vt:lpstr>
      <vt:lpstr>Blue Pattern Consulting Toolkit by Slidesgo</vt:lpstr>
      <vt:lpstr>ТЕМА 2: АНАЛІЗ ТА ОЦІНКА РИЗИКУ</vt:lpstr>
      <vt:lpstr>ЗМІСТ ТЕМИ</vt:lpstr>
      <vt:lpstr>2.1. Види аналізу ризику та його складові</vt:lpstr>
      <vt:lpstr>Види аналізу ризику</vt:lpstr>
      <vt:lpstr>Якісний аналіз</vt:lpstr>
      <vt:lpstr>01</vt:lpstr>
      <vt:lpstr>Алгоритм якісного аналізу ризику</vt:lpstr>
      <vt:lpstr>Кількісний аналіз ризику - </vt:lpstr>
      <vt:lpstr>Критерієм кількісного оцінювання ризику є ймовірність отримання результату меншого за значення, яке вимагається:</vt:lpstr>
      <vt:lpstr>О</vt:lpstr>
      <vt:lpstr>Презентация PowerPoint</vt:lpstr>
      <vt:lpstr>2.2. Зони та рівні ризику </vt:lpstr>
      <vt:lpstr>Для оцінювання ступеня прийнятності економічного ризику варто позначити шкалу рівнів економічних ризиків і виділити зони ризику залежно від очікуваної величини втрат.   В економічній літературі з теорії бізнесу і підприємництва часто можна зустріти терміни «високий ризик» і «низький ризик». У даному випадку йдеться про різні рівні ризику, що залежать від відношення масштабу очікуваних утрат до обсягу майна підприємства, а також від імовірності настання цих утрат.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2.3. Методи оцінювання ризику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 анкети</vt:lpstr>
      <vt:lpstr>Приклад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2: АНАЛІЗ ТА ОЦІНКА РИЗИКУ</dc:title>
  <cp:lastModifiedBy>-</cp:lastModifiedBy>
  <cp:revision>24</cp:revision>
  <dcterms:modified xsi:type="dcterms:W3CDTF">2021-03-04T21:06:39Z</dcterms:modified>
</cp:coreProperties>
</file>