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58" r:id="rId3"/>
    <p:sldId id="262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82C9-60A2-43B2-A19D-6DB3FAF011B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FCF8-43AE-4A71-8CF2-A227184AC5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5" name="Picture 19" descr="Сказочный лес Designed by © Evelina Mihalco. | Animals, Owl, Bir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58478" cy="6858000"/>
          </a:xfrm>
          <a:prstGeom prst="rect">
            <a:avLst/>
          </a:prstGeom>
          <a:noFill/>
        </p:spPr>
      </p:pic>
      <p:pic>
        <p:nvPicPr>
          <p:cNvPr id="162831" name="Picture 15" descr="Дет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928934"/>
            <a:ext cx="2509844" cy="27146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84" y="6215082"/>
            <a:ext cx="398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https://wdesk.ru/photo/smajliki/deti/61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2833" name="Picture 17" descr="Дет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785926"/>
            <a:ext cx="1390654" cy="1956620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2643174" y="2000240"/>
            <a:ext cx="1928826" cy="1143008"/>
          </a:xfrm>
          <a:prstGeom prst="cloudCallout">
            <a:avLst>
              <a:gd name="adj1" fmla="val 40871"/>
              <a:gd name="adj2" fmla="val 7265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ліса! </a:t>
            </a:r>
          </a:p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Ти де?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6643702" y="571480"/>
            <a:ext cx="1928826" cy="1143008"/>
          </a:xfrm>
          <a:prstGeom prst="cloudCallout">
            <a:avLst>
              <a:gd name="adj1" fmla="val -53190"/>
              <a:gd name="adj2" fmla="val 8789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Я тут!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85728"/>
            <a:ext cx="235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https://bit.ly/3v2YBM9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45 0.19908 C -0.02153 0.16694 0.14757 0.13526 0.17916 0.10197 C 0.21111 0.06867 0.02986 0.01688 2.5E-6 -3.69942E-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Гифка сказка сказочный гиф картинка, скачать анимированный gif на GIF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290" cy="6858000"/>
          </a:xfrm>
          <a:prstGeom prst="rect">
            <a:avLst/>
          </a:prstGeom>
          <a:noFill/>
        </p:spPr>
      </p:pic>
      <p:pic>
        <p:nvPicPr>
          <p:cNvPr id="189460" name="Picture 20" descr="Салю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3143272" cy="28574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857232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https://bit.ly/2Qzfnna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1961" y="0"/>
            <a:ext cx="2672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https://wdesk.ru/photo/smajliki/saljut/79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КЛИПАРТ ПРИНЦЕССА аврора клипарт на прозрачном фоне: 11 тыс изображений  найдено в Яндекс.Картинках | Принцесса аврора дисней, Диснеевские принцессы,  Принцесс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785926"/>
            <a:ext cx="1643074" cy="236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18728 C 0.00764 0.21341 0.00121 0.24971 0.01962 0.27052 C 0.02309 0.28347 0.01823 0.2689 0.02743 0.28185 C 0.02847 0.28347 0.02795 0.28601 0.02916 0.28763 C 0.03489 0.29433 0.03715 0.29457 0.0434 0.29711 C 0.06146 0.31861 0.08524 0.33017 0.11007 0.33503 C 0.1158 0.33734 0.12743 0.34058 0.12743 0.34081 C 0.13402 0.34589 0.14062 0.34566 0.14809 0.34821 C 0.15555 0.35098 0.16284 0.35561 0.17031 0.35792 C 0.18455 0.36208 0.19861 0.36324 0.21319 0.36532 C 0.22916 0.36763 0.24496 0.37179 0.26076 0.3748 C 0.28489 0.37965 0.30955 0.3815 0.33385 0.38613 C 0.36406 0.39237 0.39514 0.38613 0.42587 0.38613 " pathEditMode="relative" rAng="0" ptsTypes="ffffffffffff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8" name="Picture 12" descr="сказочный лес - Demiart Photos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53600" cy="6896101"/>
          </a:xfrm>
          <a:prstGeom prst="rect">
            <a:avLst/>
          </a:prstGeom>
          <a:noFill/>
        </p:spPr>
      </p:pic>
      <p:pic>
        <p:nvPicPr>
          <p:cNvPr id="188422" name="Picture 6" descr="Бизнес-семинар &quot;Формула компании&quot; в Киев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3786190"/>
            <a:ext cx="3333750" cy="3333750"/>
          </a:xfrm>
          <a:prstGeom prst="rect">
            <a:avLst/>
          </a:prstGeom>
          <a:noFill/>
        </p:spPr>
      </p:pic>
      <p:pic>
        <p:nvPicPr>
          <p:cNvPr id="188430" name="Picture 14" descr="https://wdesk.ru/_ph/4/1/91801693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429264"/>
            <a:ext cx="1695450" cy="12287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57884" y="28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15108" y="21429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https://bit.ly/3sub7Cu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5657671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http://gomad-ch.blogspot.com/2008/02/treading-water-from-paycheck-to.html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5657671"/>
            <a:ext cx="242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https://wdesk.ru/photo/smajliki/nekulturnye/flirtujushhij_smajlik/8-0-82291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4" name="Picture 14" descr="Как выглядели персонажи популярных мультфильмов на первых эскизах (Некоторых сложно узнать без подсказки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293381"/>
            <a:ext cx="5857884" cy="3564619"/>
          </a:xfrm>
          <a:prstGeom prst="rect">
            <a:avLst/>
          </a:prstGeom>
          <a:noFill/>
        </p:spPr>
      </p:pic>
      <p:pic>
        <p:nvPicPr>
          <p:cNvPr id="189455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286124"/>
            <a:ext cx="1847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56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0CFC9"/>
              </a:clrFrom>
              <a:clrTo>
                <a:srgbClr val="B0CF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"/>
            <a:ext cx="183832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57158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https://www.adme.ru/tvorchestvo-kino/kak-vyglyadeli-personazhi-populyarnyh-multfilmov-na-pervyh-eskizah-nekotoryh-slozhno-uznat-bez-podskazki-2001615/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8 0.08347 C 0.12534 0.06821 0.11701 0.08416 0.12239 0.06497 C 0.12309 0.0622 0.12465 0.06011 0.12586 0.05711 C 0.12708 0.05364 0.12812 0.0504 0.12916 0.04647 C 0.13316 0.03191 0.13541 0.01572 0.14253 0.00439 C 0.14427 -0.0074 0.14843 -0.02243 0.1526 -0.0326 C 0.15399 -0.04393 0.15416 -0.05064 0.1592 -0.05896 C 0.16111 -0.08 0.1618 -0.1015 0.16423 -0.12231 C 0.16649 -0.13942 0.17083 -0.15792 0.1743 -0.17503 C 0.17586 -0.19723 0.17916 -0.21549 0.18455 -0.23561 C 0.18593 -0.24763 0.1868 -0.25688 0.19114 -0.26728 C 0.19566 -0.31168 0.20729 -0.35653 0.21614 -0.39908 C 0.21857 -0.41064 0.22586 -0.42798 0.23472 -0.42821 C 0.32187 -0.43006 0.40902 -0.43006 0.49618 -0.43098 C 0.50816 -0.437 0.521 -0.43746 0.53298 -0.44393 C 0.5342 -0.44555 0.53663 -0.44925 0.53663 -0.44902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Нес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952750" cy="4572000"/>
          </a:xfrm>
          <a:prstGeom prst="rect">
            <a:avLst/>
          </a:prstGeom>
          <a:noFill/>
        </p:spPr>
      </p:pic>
      <p:pic>
        <p:nvPicPr>
          <p:cNvPr id="192516" name="Picture 4" descr="Кот Уче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0346" y="2500306"/>
            <a:ext cx="2583654" cy="4000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http://www.youloveit.ru/mult/mult_interes/15410-ukradennaya-princessa-ruslan-i-lyudmila-glavnye-personazhi-multfilma.html</a:t>
            </a:r>
            <a:endParaRPr lang="ru-RU" dirty="0"/>
          </a:p>
        </p:txBody>
      </p:sp>
      <p:pic>
        <p:nvPicPr>
          <p:cNvPr id="192518" name="Picture 6" descr="Мила - Людми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000240"/>
            <a:ext cx="29527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Трейлеры к фильму Босс-молокосос (The Boss Baby, 2017) - смотреть  видео-трейлеры к фильму онлайн на Фильм.ру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500306"/>
            <a:ext cx="6096000" cy="3429001"/>
          </a:xfrm>
          <a:prstGeom prst="rect">
            <a:avLst/>
          </a:prstGeom>
          <a:noFill/>
        </p:spPr>
      </p:pic>
      <p:pic>
        <p:nvPicPr>
          <p:cNvPr id="3" name="Picture 5" descr="https://wdesk.ru/_ph/4/1/918016937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14620"/>
            <a:ext cx="2188316" cy="1585916"/>
          </a:xfrm>
          <a:prstGeom prst="rect">
            <a:avLst/>
          </a:prstGeom>
          <a:noFill/>
        </p:spPr>
      </p:pic>
      <p:pic>
        <p:nvPicPr>
          <p:cNvPr id="189444" name="Picture 4" descr="Гифка, гиф анимация, gif - Бел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3071826" cy="2974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https://xn--c1akah3c.xn--p1acf/zhivotnye/1485-belochka.html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https://wdesk.ru/photo/smajliki/nekulturnye/flirtujushhij_smajlik/8-0-82291</a:t>
            </a:r>
            <a:endParaRPr lang="ru-RU" dirty="0"/>
          </a:p>
        </p:txBody>
      </p:sp>
      <p:pic>
        <p:nvPicPr>
          <p:cNvPr id="190466" name="Picture 2" descr="Смайлики картинки гиф анимации: Малыш машет ручкой скачать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0184" y="142852"/>
            <a:ext cx="1464236" cy="16430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0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https://liubavyshka.ru/photo/1/1/malysh_mashet_ruchkoj/27-0-81014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925</TotalTime>
  <Words>50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Трек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2021-04-16T21:16:01Z</dcterms:created>
  <dcterms:modified xsi:type="dcterms:W3CDTF">2021-04-17T12:41:14Z</dcterms:modified>
</cp:coreProperties>
</file>