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78CFF2-A40C-4046-945D-4A58E479300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40A0F-DAA5-47CC-8D06-9191C84A841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714908"/>
          </a:xfrm>
        </p:spPr>
        <p:txBody>
          <a:bodyPr/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1.Основні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СРСР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соціалістичної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спорту.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2.Основні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3.Діяльність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Всевобучу, комсомолу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профспілок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спорту.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4.Стан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спортивно-масової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зв'язків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sz="3600" b="1" cap="small" dirty="0" smtClean="0">
                <a:latin typeface="Times New Roman" pitchFamily="18" charset="0"/>
                <a:cs typeface="Times New Roman" pitchFamily="18" charset="0"/>
              </a:rPr>
              <a:t>фізична культура і спорт в </a:t>
            </a:r>
            <a:r>
              <a:rPr lang="uk-UA" sz="3600" b="1" cap="small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uk-UA" sz="3600" b="1" cap="small" dirty="0" smtClean="0">
                <a:latin typeface="Times New Roman" pitchFamily="18" charset="0"/>
                <a:cs typeface="Times New Roman" pitchFamily="18" charset="0"/>
              </a:rPr>
              <a:t> за часів </a:t>
            </a:r>
            <a:r>
              <a:rPr lang="uk-UA" sz="3600" b="1" cap="small" dirty="0" err="1" smtClean="0">
                <a:latin typeface="Times New Roman" pitchFamily="18" charset="0"/>
                <a:cs typeface="Times New Roman" pitchFamily="18" charset="0"/>
              </a:rPr>
              <a:t>срср</a:t>
            </a:r>
            <a:r>
              <a:rPr lang="uk-UA" sz="3600" b="1" cap="small" dirty="0" smtClean="0">
                <a:latin typeface="Times New Roman" pitchFamily="18" charset="0"/>
                <a:cs typeface="Times New Roman" pitchFamily="18" charset="0"/>
              </a:rPr>
              <a:t> (1917-1929рр.)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21510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входили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легка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атлетика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ковзанярський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виста­чало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вистачало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інвентарю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оборони 24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ухвалу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зобов'язала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якамога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ширше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розгор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поліпшити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культу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трудящих.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пропозицією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Жовтневої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Ілліч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(1880-1948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Жовтневого перевороту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головою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Військово-революційного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комітету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Петербурзі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штурму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Зимового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палацу.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гігієною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прагнув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засадах.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надавав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комуністичної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1918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проведений День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озброєних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Мимо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трибуни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члени уряду,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роходи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загони.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Пліч-о-пліч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сивоволосими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ветеранами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перший парад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озброєного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пролетаріату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в день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 (25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р.)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РКСМ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1436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Всеросійський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підведені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підсумки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намічені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обговоривши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центрального органу,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профспілкових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Наркомздрав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доцільним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прискорені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«Статут спортивного клубу»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взаємовідношення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громадськими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1920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створена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окружні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губернські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профспілкових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Наркомпроса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Наркомздрава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 затвердило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дорадчим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при Головному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повинна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культурою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портом. 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наголошувалося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статутів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р. В.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ухвалу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Оборони «Про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петербурзьких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московських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команд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розвідників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лижах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успішно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фронтах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трудящих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у 1918 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Всевобуча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Петербурзі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9-місячні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з'явилися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Ярославлі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Смоленську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Новгороді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Симбірську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Катеринбургу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реорганізовані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окружні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1918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комісаріат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Незабаром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декретом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Леніним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затвердила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московський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заклад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Першим ректором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Е.Ігнатьев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доклав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1919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Петербурзі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П. Ф. Лесгафта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П. Ф. Лесгафта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ордену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ордену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Червоного Прапора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П. Ф. Лесгафта).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чином, Всевобуч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відіграв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організаторську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Червоної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з'явився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молода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держава не мала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Всевобуч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сприяв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ідейно-теоретичні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займа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комсомол.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Особливо активно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Комуністичний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Союз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включився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роботу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з'їзду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РКСМ.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Ухвалою «Про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скаутизм» II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жовтень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1919 р.)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зобов'язав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РКСМ активно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включитися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роботу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обов'язковою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безпосередн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комсомольських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Всевобуча.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РКСМ (2-10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наміт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шляхи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 з'їзд у своїй ухвалі так визначив основні задачі радянської системи фізичного виховання: «Фізичне виховання підростаючого покоління 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необхідних елементів загальної системи комуністичного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виховання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молоді, спрямованої на виховання гармонійно розвинутої людини, творця — громадянина комуністичного суспільства. У даний час фізичне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виховання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переслідує також безпосередньо практичну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мету: 1) підготовку молоді до трудової (виробничої) діяльності і 2) підготовку до озброєного захисту соціалістичної Вітчизни».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Ухвалою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виражений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суспільно-політичний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Перед комсомолом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всебічного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соціалістичної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Батьківщини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комсомол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представляв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Москві виникла комсомольська фізкультурна організація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Муравей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по типу якої і під тією ж назвою почали створюватися організації в Калузі, Владимирі та інших містах.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«Муравей»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розповсюдили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всю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РРФСР.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Петербурзі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з'явилася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комсомольська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«Спартак».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гаслами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Оздоровлення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трудящої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справа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«Спорт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службу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«Спартака»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незабаром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розповсюдилися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північно-західній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РРФСР,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Кавказі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Білорусії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молодняк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джигіт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комсомольські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горнули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ба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земельні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спорт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майданчиків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комсомольці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1922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2000 таких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Самоуков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1967).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635798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завершенням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громадянської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держава переходить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Завершує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роботу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Всевобуч.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докорінній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перебудові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фізкультурної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метою у 1921 р. Всевобуч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спробу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перебудувати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фізкультурної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висунута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спортизации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дозволяли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утримувати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широку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спортцентрів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Тому Головне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1922 р.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пропозицією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єдину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громадську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російський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союз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червоних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Проект статуту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російського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Союзу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клубів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видах спорту за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ериторіальним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принципом.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Комуністичного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Союзу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ацїї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рішуче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заперечували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Російського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союзу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черво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вважаючи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недоцільно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молодіжну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паралельну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комсомолу. (По статуту РСКОФК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пролетарської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151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розвернулася</a:t>
            </a:r>
            <a:r>
              <a:rPr lang="ru-RU" dirty="0" smtClean="0"/>
              <a:t> </a:t>
            </a:r>
            <a:r>
              <a:rPr lang="ru-RU" dirty="0" err="1" smtClean="0"/>
              <a:t>дискусія</a:t>
            </a:r>
            <a:r>
              <a:rPr lang="ru-RU" dirty="0" smtClean="0"/>
              <a:t> про шляхи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фізкуль</a:t>
            </a:r>
            <a:r>
              <a:rPr lang="uk-UA" dirty="0" smtClean="0"/>
              <a:t>т</a:t>
            </a:r>
            <a:r>
              <a:rPr lang="ru-RU" dirty="0" smtClean="0"/>
              <a:t>урною </a:t>
            </a:r>
            <a:r>
              <a:rPr lang="ru-RU" dirty="0" err="1" smtClean="0"/>
              <a:t>руху</a:t>
            </a:r>
            <a:r>
              <a:rPr lang="ru-RU" dirty="0" smtClean="0"/>
              <a:t>. Для </a:t>
            </a:r>
            <a:r>
              <a:rPr lang="ru-RU" dirty="0" err="1" smtClean="0"/>
              <a:t>вивчення</a:t>
            </a:r>
            <a:r>
              <a:rPr lang="ru-RU" dirty="0" smtClean="0"/>
              <a:t> стану справ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створена  с</a:t>
            </a:r>
            <a:r>
              <a:rPr lang="uk-UA" dirty="0" err="1" smtClean="0"/>
              <a:t>пе</a:t>
            </a:r>
            <a:r>
              <a:rPr lang="ru-RU" dirty="0" err="1" smtClean="0"/>
              <a:t>ціальна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ЦК РКП (6), яка </a:t>
            </a:r>
            <a:r>
              <a:rPr lang="ru-RU" dirty="0" err="1" smtClean="0"/>
              <a:t>прийшла</a:t>
            </a:r>
            <a:r>
              <a:rPr lang="ru-RU" dirty="0" smtClean="0"/>
              <a:t> до </a:t>
            </a:r>
            <a:r>
              <a:rPr lang="ru-RU" dirty="0" err="1" smtClean="0"/>
              <a:t>висновку</a:t>
            </a:r>
            <a:r>
              <a:rPr lang="ru-RU" dirty="0" smtClean="0"/>
              <a:t> про </a:t>
            </a:r>
            <a:r>
              <a:rPr lang="ru-RU" dirty="0" err="1" smtClean="0"/>
              <a:t>недоцільність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скорення</a:t>
            </a:r>
            <a:r>
              <a:rPr lang="ru-RU" dirty="0" smtClean="0"/>
              <a:t> РСКОФК як </a:t>
            </a:r>
            <a:r>
              <a:rPr lang="ru-RU" dirty="0" err="1" smtClean="0"/>
              <a:t>самостійної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—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фізкультурним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Комісія</a:t>
            </a:r>
            <a:r>
              <a:rPr lang="ru-RU" dirty="0" smtClean="0"/>
              <a:t> заявила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негайної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створених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РСКОФК, а </a:t>
            </a:r>
            <a:r>
              <a:rPr lang="ru-RU" dirty="0" err="1" smtClean="0"/>
              <a:t>також</a:t>
            </a:r>
            <a:r>
              <a:rPr lang="ru-RU" dirty="0" smtClean="0"/>
              <a:t> про </a:t>
            </a:r>
            <a:r>
              <a:rPr lang="ru-RU" dirty="0" err="1" smtClean="0"/>
              <a:t>доцільність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smtClean="0"/>
              <a:t>центрального </a:t>
            </a:r>
            <a:r>
              <a:rPr lang="ru-RU" dirty="0" smtClean="0"/>
              <a:t>державного органу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фізичною</a:t>
            </a:r>
            <a:r>
              <a:rPr lang="ru-RU" dirty="0" smtClean="0"/>
              <a:t> культурою при </a:t>
            </a:r>
            <a:r>
              <a:rPr lang="ru-RU" dirty="0" smtClean="0"/>
              <a:t>ВСФК </a:t>
            </a:r>
            <a:r>
              <a:rPr lang="ru-RU" dirty="0" smtClean="0"/>
              <a:t>РРФСР.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1923 р. </a:t>
            </a:r>
            <a:r>
              <a:rPr lang="ru-RU" dirty="0" err="1" smtClean="0"/>
              <a:t>організації</a:t>
            </a:r>
            <a:r>
              <a:rPr lang="ru-RU" dirty="0" smtClean="0"/>
              <a:t> РСКОФК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знищені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</a:t>
            </a:r>
            <a:r>
              <a:rPr lang="ru-RU" dirty="0" err="1" smtClean="0"/>
              <a:t>ри</a:t>
            </a:r>
            <a:r>
              <a:rPr lang="ru-RU" dirty="0" smtClean="0"/>
              <a:t> </a:t>
            </a:r>
            <a:r>
              <a:rPr lang="ru-RU" dirty="0" err="1" smtClean="0"/>
              <a:t>всеросійському</a:t>
            </a:r>
            <a:r>
              <a:rPr lang="ru-RU" dirty="0" smtClean="0"/>
              <a:t> центральному </a:t>
            </a:r>
            <a:r>
              <a:rPr lang="ru-RU" dirty="0" err="1" smtClean="0"/>
              <a:t>Виконавчому</a:t>
            </a:r>
            <a:r>
              <a:rPr lang="ru-RU" dirty="0" smtClean="0"/>
              <a:t> </a:t>
            </a:r>
            <a:r>
              <a:rPr lang="ru-RU" dirty="0" err="1" smtClean="0"/>
              <a:t>Комітеті</a:t>
            </a:r>
            <a:r>
              <a:rPr lang="ru-RU" dirty="0" smtClean="0"/>
              <a:t> 27 </a:t>
            </a:r>
            <a:r>
              <a:rPr lang="ru-RU" dirty="0" err="1" smtClean="0"/>
              <a:t>червня</a:t>
            </a:r>
            <a:r>
              <a:rPr lang="ru-RU" dirty="0" smtClean="0"/>
              <a:t> 1923 р.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державного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спорту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 рада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smtClean="0"/>
              <a:t>В</a:t>
            </a:r>
            <a:r>
              <a:rPr lang="ru-RU" dirty="0" smtClean="0"/>
              <a:t>СФК</a:t>
            </a:r>
            <a:r>
              <a:rPr lang="ru-RU" dirty="0" smtClean="0"/>
              <a:t>).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передбачався</a:t>
            </a:r>
            <a:r>
              <a:rPr lang="ru-RU" dirty="0" smtClean="0"/>
              <a:t> </a:t>
            </a:r>
            <a:r>
              <a:rPr lang="ru-RU" dirty="0" err="1" smtClean="0"/>
              <a:t>розпуск</a:t>
            </a:r>
            <a:r>
              <a:rPr lang="ru-RU" dirty="0" smtClean="0"/>
              <a:t>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союзів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ліг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дореволюційного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sz="3100" b="1" dirty="0" smtClean="0">
                <a:solidFill>
                  <a:schemeClr val="tx1"/>
                </a:solidFill>
              </a:rPr>
              <a:t>1.</a:t>
            </a:r>
            <a:r>
              <a:rPr lang="ru-RU" sz="3100" b="1" dirty="0" err="1" smtClean="0">
                <a:solidFill>
                  <a:schemeClr val="tx1"/>
                </a:solidFill>
              </a:rPr>
              <a:t>Основні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передумови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розвитку</a:t>
            </a:r>
            <a:r>
              <a:rPr lang="ru-RU" sz="3100" b="1" dirty="0" smtClean="0">
                <a:solidFill>
                  <a:schemeClr val="tx1"/>
                </a:solidFill>
              </a:rPr>
              <a:t> в СРСР </a:t>
            </a:r>
            <a:r>
              <a:rPr lang="ru-RU" sz="3100" b="1" dirty="0" err="1" smtClean="0">
                <a:solidFill>
                  <a:schemeClr val="tx1"/>
                </a:solidFill>
              </a:rPr>
              <a:t>соціалістичної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фізичної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і</a:t>
            </a:r>
            <a:r>
              <a:rPr lang="ru-RU" sz="3100" b="1" dirty="0" smtClean="0">
                <a:solidFill>
                  <a:schemeClr val="tx1"/>
                </a:solidFill>
              </a:rPr>
              <a:t> спорту.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14422"/>
            <a:ext cx="850392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Перемога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соціалістичної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спорту.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 стал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надбанням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широких трудящих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 належало пройти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усвідомило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Жовтневої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соціалістичної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спорту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соціалістичній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забеспе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чувався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Націоналізацією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капіталістичної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землю.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3.Ліквідацією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 трудящих.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рівноправності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народностями,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чоловіком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Заходами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572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ВСФК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заснований</a:t>
            </a:r>
            <a:r>
              <a:rPr lang="ru-RU" dirty="0" smtClean="0"/>
              <a:t> на правах </a:t>
            </a:r>
            <a:r>
              <a:rPr lang="ru-RU" dirty="0" err="1" smtClean="0"/>
              <a:t>постійної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при ВЦВК для </a:t>
            </a:r>
            <a:r>
              <a:rPr lang="ru-RU" dirty="0" err="1" smtClean="0"/>
              <a:t>узгодження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, </a:t>
            </a:r>
            <a:r>
              <a:rPr lang="ru-RU" dirty="0" err="1" smtClean="0"/>
              <a:t>учбової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відомств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РРФСР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трудящих. В </a:t>
            </a:r>
            <a:r>
              <a:rPr lang="ru-RU" dirty="0" err="1" smtClean="0"/>
              <a:t>республіках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республіканські</a:t>
            </a:r>
            <a:r>
              <a:rPr lang="ru-RU" dirty="0" smtClean="0"/>
              <a:t> ради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Головою </a:t>
            </a:r>
            <a:r>
              <a:rPr lang="ru-RU" dirty="0" err="1" smtClean="0"/>
              <a:t>Вищої</a:t>
            </a:r>
            <a:r>
              <a:rPr lang="ru-RU" dirty="0" smtClean="0"/>
              <a:t> ради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призначений</a:t>
            </a:r>
            <a:r>
              <a:rPr lang="ru-RU" dirty="0" smtClean="0"/>
              <a:t>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комісар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М. А. </a:t>
            </a:r>
            <a:r>
              <a:rPr lang="ru-RU" dirty="0" err="1" smtClean="0"/>
              <a:t>Сємашко</a:t>
            </a:r>
            <a:r>
              <a:rPr lang="ru-RU" dirty="0" smtClean="0"/>
              <a:t>.</a:t>
            </a:r>
          </a:p>
          <a:p>
            <a:r>
              <a:rPr lang="uk-UA" dirty="0" smtClean="0"/>
              <a:t>Важливе значення для активізації фізкультурного руху мав лист  ЦК РКІІ (б) від 23 серпня 1923 р. «Про роботу в області фізичного виховання», в якому пропонувалося всім партійним організаціям надавати більше уваги питанням фізичного виховання, забезпечувати ідейний вплив  у фізкультурних організаціях і не допускати їх відособлення від загальної культурно-масової роботи.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57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ж, у 1923 р. робота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передана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спілкам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масовій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трудящих.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квітні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1924 р.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Президія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ВЦСГВС затвердила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гуртки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профспілковому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клуб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Комсомол передав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профспілкам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встановилася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організаційна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профспілки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слабо представляли,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культура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соціалістичному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Відчувалась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методологічних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Керівники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профспілкового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розуміли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подальших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спорту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попали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вилив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Пролеткульта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необхідне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пролетарську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культуру». Тим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з'явилися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(система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гімнастики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індустріально-ритмічна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гімнастика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«Спартак»,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Радянська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виходили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оздоровлення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прихильниками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гігієнічного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насаджуючи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практику так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званих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нормальних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уроків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переважали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корегуюча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гімнастика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ВЦСГПС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інструктивно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зобов'язав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вести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гуртках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фізкультури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всю роботу на принципах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помірного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наслідувати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принципу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середніх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нормальних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групових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полягали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чемпіонів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рекорди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вестися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стрибках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метаннях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плаванні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веслуванні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добивається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Признавалися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шкідливими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спорту, як футбол,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бокс,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снарядова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профспілках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затвердилося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 спорту.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профспілкових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спортсменів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лаяли,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накипом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капіталістичного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приклеювали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ярлики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стримувало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уперечило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ідейно-теоретичним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принципам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 того ж 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дотримувався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зарубіжні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закінченою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Центральному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ікмунда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широкого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виділялася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аченню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прихильниками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Ф.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Дзержинського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1923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пролетарське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спортивно-стрілецьке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«Динамо».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 В. Фрунзе, С.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Г. 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Орджонікідзе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І. 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Котовський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широкому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масштабі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бійців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самодіяльної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Червоноармійських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прекрасний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кваліфікованих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1920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Головна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слухачів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комплектувалася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 перший центром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науково-дослідної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запрошений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Валентин Владиславович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Горіневський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велика спортивна робота.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осередків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спорту.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легкоатлети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боксери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стрілки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слухачів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дистанції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Ходинськє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поле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Воробйови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гори.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спортивного клубу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клуб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1922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проведена перша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легкоатлетична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естафета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бульварному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достовірно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неоціниму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зіграли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— педагоги, психологи,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лікарі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гігієністи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фізіологи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анатоми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внесли М.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Сємашко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621510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запроваджуючи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прогресивні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пропагандиста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 І.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одвойського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найдавніших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ривнцй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трудящих, М.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відзначив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немислиме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стало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знаряддям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пролетаріату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оздоровленню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,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самооздоровлення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вода»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яскравій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переконливій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дохідливій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селян. Доклад М. 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Подвойського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пролетаріату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ВЦСПС в 1923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зіграв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Вагомий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ідеологічних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природничо-наукових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вніс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комісар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А.Сємашко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Автор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вітчизняної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видатний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плідну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публіцистичну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як теоретик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А.Сємашко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розвинув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прогресивні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М. А.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Сємашко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бачив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трудящих, одну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найдоступніших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дієвих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профілактики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Підкреслюючи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підвищенні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відзначав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немислима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без широкого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заклали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соціологічних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спорту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думки М. А.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Сємашко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культурою.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«шлях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культуру». М. А.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Сємашко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практику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лікарського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думка,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М. І.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Подвойській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М. А.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Сємашко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супротивниками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спорту.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найімовірніше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сприймали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спорт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широкий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соціалістичного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медико-біологічних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зіграв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П. Ф.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Лесгафта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В.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Горіневський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(1857-1937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піонерів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СРСР.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лікарського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блискуче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аргументовані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фізіологічних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золотої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спортивного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Горіневський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теоретикам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заперечували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спорт, доводив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рішуче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спорту, як бокс,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футбол, спортивна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підлягали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найзапеклішій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виключені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профспілкового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лікарського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само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II. Е.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Ігнатьєва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Г. К.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Бірзіна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Н. 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Коро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ьова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М. Г.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Собецького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В. В.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Бунака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Зусиллями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створена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 комплексна методика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лікарського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включала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клінічні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лабораторні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антропологічні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Красусської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Е. 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Котікової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ГІ. І.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Карузіна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Н. 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Орбелі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А. Н.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Крестовнікова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В. В.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Ефімова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К. X.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Кекчєєва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анатомо-фізіологічних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А. Ф.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Сулімо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-Самойлов,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Л. І.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Чулицька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1925 р.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Всесоюзна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науково-методична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конференція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Гострою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проблемою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1927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РРФСР,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наркомпроси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позашкільні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екскурсій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практику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спартакіади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свята,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20-х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підйом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Всеросійс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1926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ухвалила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вузах»,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зобов'язало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1926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технікумів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занять нею.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428604"/>
            <a:ext cx="8503920" cy="600079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склалися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 </a:t>
            </a:r>
            <a:r>
              <a:rPr lang="uk-UA" dirty="0" smtClean="0"/>
              <a:t>с</a:t>
            </a:r>
            <a:r>
              <a:rPr lang="ru-RU" dirty="0" err="1" smtClean="0"/>
              <a:t>оціалістичної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створили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широкого </a:t>
            </a:r>
            <a:r>
              <a:rPr lang="uk-UA" dirty="0" smtClean="0"/>
              <a:t>роз</a:t>
            </a:r>
            <a:r>
              <a:rPr lang="ru-RU" dirty="0" smtClean="0"/>
              <a:t>витку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спорту.</a:t>
            </a:r>
          </a:p>
          <a:p>
            <a:r>
              <a:rPr lang="uk-UA" dirty="0" smtClean="0"/>
              <a:t>По </a:t>
            </a:r>
            <a:r>
              <a:rPr lang="ru-RU" dirty="0" err="1" smtClean="0"/>
              <a:t>суті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відмінені</a:t>
            </a:r>
            <a:r>
              <a:rPr lang="ru-RU" dirty="0" smtClean="0"/>
              <a:t> </a:t>
            </a:r>
            <a:r>
              <a:rPr lang="ru-RU" dirty="0" err="1" smtClean="0"/>
              <a:t>привілеї</a:t>
            </a:r>
            <a:r>
              <a:rPr lang="ru-RU" dirty="0" smtClean="0"/>
              <a:t> </a:t>
            </a:r>
            <a:r>
              <a:rPr lang="ru-RU" dirty="0" err="1" smtClean="0"/>
              <a:t>експлуататорських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на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фі</a:t>
            </a:r>
            <a:r>
              <a:rPr lang="uk-UA" dirty="0" smtClean="0"/>
              <a:t>з</a:t>
            </a:r>
            <a:r>
              <a:rPr lang="ru-RU" dirty="0" err="1" smtClean="0"/>
              <a:t>ич</a:t>
            </a:r>
            <a:r>
              <a:rPr lang="uk-UA" dirty="0" smtClean="0"/>
              <a:t>н</a:t>
            </a:r>
            <a:r>
              <a:rPr lang="ru-RU" dirty="0" err="1" smtClean="0"/>
              <a:t>ою</a:t>
            </a:r>
            <a:r>
              <a:rPr lang="ru-RU" dirty="0" smtClean="0"/>
              <a:t> культурою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спортивного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чином, </a:t>
            </a:r>
            <a:r>
              <a:rPr lang="ru-RU" dirty="0" err="1" smtClean="0"/>
              <a:t>фізична</a:t>
            </a:r>
            <a:r>
              <a:rPr lang="ru-RU" dirty="0" smtClean="0"/>
              <a:t> культура </a:t>
            </a:r>
            <a:r>
              <a:rPr lang="ru-RU" dirty="0" err="1" smtClean="0"/>
              <a:t>і</a:t>
            </a:r>
            <a:r>
              <a:rPr lang="ru-RU" dirty="0" smtClean="0"/>
              <a:t> спорт стали </a:t>
            </a:r>
            <a:r>
              <a:rPr lang="ru-RU" dirty="0" err="1" smtClean="0"/>
              <a:t>надбанням</a:t>
            </a:r>
            <a:r>
              <a:rPr lang="ru-RU" dirty="0" smtClean="0"/>
              <a:t> широких тру­дящих </a:t>
            </a:r>
            <a:r>
              <a:rPr lang="ru-RU" dirty="0" err="1" smtClean="0"/>
              <a:t>мас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усвідомити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сформулювати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потреби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культур</a:t>
            </a:r>
            <a:r>
              <a:rPr lang="uk-UA" dirty="0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спорту.</a:t>
            </a:r>
          </a:p>
          <a:p>
            <a:r>
              <a:rPr lang="ru-RU" dirty="0" err="1" smtClean="0"/>
              <a:t>Радянський</a:t>
            </a:r>
            <a:r>
              <a:rPr lang="ru-RU" dirty="0" smtClean="0"/>
              <a:t> уряд , </a:t>
            </a:r>
            <a:r>
              <a:rPr lang="ru-RU" dirty="0" err="1" smtClean="0"/>
              <a:t>розглядаючи</a:t>
            </a:r>
            <a:r>
              <a:rPr lang="ru-RU" dirty="0" smtClean="0"/>
              <a:t> </a:t>
            </a:r>
            <a:r>
              <a:rPr lang="ru-RU" dirty="0" err="1" smtClean="0"/>
              <a:t>фізичну</a:t>
            </a:r>
            <a:r>
              <a:rPr lang="ru-RU" dirty="0" smtClean="0"/>
              <a:t> культуру в </a:t>
            </a:r>
            <a:r>
              <a:rPr lang="ru-RU" dirty="0" err="1" smtClean="0"/>
              <a:t>якості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</a:t>
            </a:r>
            <a:r>
              <a:rPr lang="uk-UA" dirty="0" smtClean="0"/>
              <a:t>лив</a:t>
            </a:r>
            <a:r>
              <a:rPr lang="ru-RU" dirty="0" smtClean="0"/>
              <a:t>их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всебічного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трудящих, </a:t>
            </a:r>
            <a:r>
              <a:rPr lang="ru-RU" dirty="0" err="1" smtClean="0"/>
              <a:t>узяв</a:t>
            </a:r>
            <a:r>
              <a:rPr lang="ru-RU" dirty="0" smtClean="0"/>
              <a:t> на себе </a:t>
            </a:r>
            <a:r>
              <a:rPr lang="ru-RU" dirty="0" err="1" smtClean="0"/>
              <a:t>турботу</a:t>
            </a:r>
            <a:r>
              <a:rPr lang="ru-RU" dirty="0" smtClean="0"/>
              <a:t> про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владі</a:t>
            </a:r>
            <a:r>
              <a:rPr lang="ru-RU" dirty="0" smtClean="0"/>
              <a:t> </a:t>
            </a:r>
            <a:r>
              <a:rPr lang="ru-RU" dirty="0" err="1" smtClean="0"/>
              <a:t>дісталося</a:t>
            </a:r>
            <a:r>
              <a:rPr lang="ru-RU" dirty="0" smtClean="0"/>
              <a:t> </a:t>
            </a:r>
            <a:r>
              <a:rPr lang="ru-RU" dirty="0" err="1" smtClean="0"/>
              <a:t>мізерне</a:t>
            </a:r>
            <a:r>
              <a:rPr lang="ru-RU" dirty="0" smtClean="0"/>
              <a:t> </a:t>
            </a:r>
            <a:r>
              <a:rPr lang="ru-RU" dirty="0" err="1" smtClean="0"/>
              <a:t>надбання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, </a:t>
            </a:r>
            <a:r>
              <a:rPr lang="ru-RU" dirty="0" err="1" smtClean="0"/>
              <a:t>іно</a:t>
            </a:r>
            <a:r>
              <a:rPr lang="uk-UA" dirty="0" smtClean="0"/>
              <a:t>земна</a:t>
            </a:r>
            <a:r>
              <a:rPr lang="ru-RU" dirty="0" smtClean="0"/>
              <a:t> </a:t>
            </a:r>
            <a:r>
              <a:rPr lang="ru-RU" dirty="0" err="1" smtClean="0"/>
              <a:t>інтервенція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,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розруха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, </a:t>
            </a:r>
            <a:r>
              <a:rPr lang="ru-RU" dirty="0" err="1" smtClean="0"/>
              <a:t>досвіду</a:t>
            </a:r>
            <a:r>
              <a:rPr lang="ru-RU" dirty="0" smtClean="0"/>
              <a:t> означали, </a:t>
            </a:r>
            <a:r>
              <a:rPr lang="ru-RU" dirty="0" err="1" smtClean="0"/>
              <a:t>що</a:t>
            </a:r>
            <a:r>
              <a:rPr lang="ru-RU" dirty="0" smtClean="0"/>
              <a:t> все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починати</a:t>
            </a:r>
            <a:r>
              <a:rPr lang="ru-RU" dirty="0" smtClean="0"/>
              <a:t> практично </a:t>
            </a:r>
            <a:r>
              <a:rPr lang="ru-RU" dirty="0" err="1" smtClean="0"/>
              <a:t>з</a:t>
            </a:r>
            <a:r>
              <a:rPr lang="ru-RU" dirty="0" smtClean="0"/>
              <a:t> «нуля».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15106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могло стати метою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відзначити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зіграла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партія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більшовиків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видатні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перших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уряду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1.Теорія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Маркса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Енгельса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всебічний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гармонійний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2.Програмні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більшовиків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3.Об'єктивне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буржуазних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СРСР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методологічні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ідейно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усвідомлена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всебічний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соціалістичного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Були, таким чином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усвідомлені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потреби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(1917-1929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найраціональнішої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СРСР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дивлячись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колосальні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плідного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sz="2700" b="1" dirty="0" smtClean="0">
                <a:solidFill>
                  <a:schemeClr val="tx1"/>
                </a:solidFill>
              </a:rPr>
              <a:t>2.</a:t>
            </a:r>
            <a:r>
              <a:rPr lang="ru-RU" sz="2700" b="1" dirty="0" err="1" smtClean="0">
                <a:solidFill>
                  <a:schemeClr val="tx1"/>
                </a:solidFill>
              </a:rPr>
              <a:t>Основні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завдання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і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перші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практичні</a:t>
            </a:r>
            <a:r>
              <a:rPr lang="ru-RU" sz="2700" b="1" dirty="0" smtClean="0">
                <a:solidFill>
                  <a:schemeClr val="tx1"/>
                </a:solidFill>
              </a:rPr>
              <a:t> заходи </a:t>
            </a:r>
            <a:r>
              <a:rPr lang="ru-RU" sz="2700" b="1" dirty="0" err="1" smtClean="0">
                <a:solidFill>
                  <a:schemeClr val="tx1"/>
                </a:solidFill>
              </a:rPr>
              <a:t>щодо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розвитку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фізичної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</a:rPr>
              <a:t>культури</a:t>
            </a:r>
            <a:r>
              <a:rPr lang="ru-RU" sz="2700" b="1" dirty="0" smtClean="0">
                <a:solidFill>
                  <a:schemeClr val="tx1"/>
                </a:solidFill>
              </a:rPr>
              <a:t>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42984"/>
            <a:ext cx="8503920" cy="5429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старого буржуазного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апарату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скасован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Тимчасова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рада, створена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лютневої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створюватися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гуртки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осередки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ємствах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фабриках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заводах,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закладах.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уряд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ввести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здоров'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пожвавлюватися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спортивно-масова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сповнені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ре­волюційного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ентузіазму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прагненні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 на службу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про­довжувався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недовго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контрреволюція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імперіалістичні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розв'язали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інтервенцію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підпорядкована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інтервентів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контрреволюції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резолюції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VII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навесні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1918 р. (6-8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найрішучіших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селян,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самовідданого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соціалістичної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Вітчизни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Всевобучу, комсомолу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профспілок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спорту.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50072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основі рішень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з'їзду партії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Надзвичайний Всеросійський  з'їзд прийняв ухвалу про захист соціалістичної Вітчизни.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ухвал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Всеросійський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солдатських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селянських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депутатів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1918 р. видав декрет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вве­дення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трудящих. 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1918 р.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Революційній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трудящих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(Всевобуч).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клубами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зосереджено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Центральному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перейменованому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Головне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губернськими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комісаріатами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 до 40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 до 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вихо­ванням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комісаріат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728"/>
            <a:ext cx="8503920" cy="621510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Всевобуча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комсомолом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розвернули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2-річний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відводилося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480 годин,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340 годин.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вирі­шення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патріотизм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тверду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волю,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рішучість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наполегливість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упевненість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силах.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витривалими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спритними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переносити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тягар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військово-похідної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	[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допризовникам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елементарні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</TotalTime>
  <Words>4538</Words>
  <Application>Microsoft Office PowerPoint</Application>
  <PresentationFormat>Экран (4:3)</PresentationFormat>
  <Paragraphs>103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 фізична культура і спорт в україні за часів срср (1917-1929рр.) </vt:lpstr>
      <vt:lpstr> 1.Основні передумови розвитку в СРСР соціалістичної фізичної культури і спорту.</vt:lpstr>
      <vt:lpstr>Слайд 3</vt:lpstr>
      <vt:lpstr>Слайд 4</vt:lpstr>
      <vt:lpstr>Слайд 5</vt:lpstr>
      <vt:lpstr> 2.Основні завдання і перші практичні заходи щодо розвитку фізичної культури.</vt:lpstr>
      <vt:lpstr>Слайд 7</vt:lpstr>
      <vt:lpstr> 3.Діяльність Всевобучу, комсомолу і профспілок з розвитку фізичної культури і спорту.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фізична культура і спорт в україні за часів срср (1917-1929рр.)</dc:title>
  <dc:creator>Анна</dc:creator>
  <cp:lastModifiedBy>Анна</cp:lastModifiedBy>
  <cp:revision>10</cp:revision>
  <dcterms:created xsi:type="dcterms:W3CDTF">2014-11-05T07:20:58Z</dcterms:created>
  <dcterms:modified xsi:type="dcterms:W3CDTF">2014-11-05T10:24:24Z</dcterms:modified>
</cp:coreProperties>
</file>