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68" r:id="rId5"/>
    <p:sldId id="270" r:id="rId6"/>
    <p:sldId id="260" r:id="rId7"/>
    <p:sldId id="264" r:id="rId8"/>
    <p:sldId id="265" r:id="rId9"/>
    <p:sldId id="267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9" autoAdjust="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3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4F32E7-90F3-4DA1-94A5-E3C4F6DE72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976CF6-CD66-4C21-877E-F47DE6B5A1C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sz="2400" b="1" dirty="0" smtClean="0">
              <a:solidFill>
                <a:schemeClr val="accent3">
                  <a:lumMod val="75000"/>
                </a:schemeClr>
              </a:solidFill>
            </a:rPr>
            <a:t>Ринок земельних ресурсів </a:t>
          </a:r>
          <a:r>
            <a:rPr lang="uk-UA" sz="2400" dirty="0" smtClean="0"/>
            <a:t>– це урегульовані чинним законодавством суспільні відносини, що виникають у процесі:</a:t>
          </a:r>
        </a:p>
        <a:p>
          <a:pPr rtl="0"/>
          <a:r>
            <a:rPr lang="uk-UA" sz="2400" dirty="0" smtClean="0"/>
            <a:t>1)здійснення власниками земель своїх правомочностей щодо відчуження земельних ділянок, </a:t>
          </a:r>
        </a:p>
        <a:p>
          <a:pPr rtl="0"/>
          <a:r>
            <a:rPr lang="uk-UA" sz="2400" dirty="0" smtClean="0"/>
            <a:t>2)формування і функціонування інфраструктури земельного ринку, </a:t>
          </a:r>
        </a:p>
        <a:p>
          <a:pPr rtl="0"/>
          <a:r>
            <a:rPr lang="uk-UA" sz="2400" dirty="0" smtClean="0"/>
            <a:t>3)державного і самоврядного регулювання ринку землі, </a:t>
          </a:r>
        </a:p>
        <a:p>
          <a:pPr rtl="0"/>
          <a:r>
            <a:rPr lang="uk-UA" sz="2400" dirty="0" smtClean="0"/>
            <a:t>4)забезпечення захисту прав учасників ринку земельних ресурсів.</a:t>
          </a:r>
          <a:endParaRPr lang="ru-RU" sz="2400" dirty="0"/>
        </a:p>
      </dgm:t>
    </dgm:pt>
    <dgm:pt modelId="{2C005E91-9AE2-443F-A055-CCA0232BEF12}" type="parTrans" cxnId="{C49881BD-1EA6-4595-869D-9BB4D9E5D4BE}">
      <dgm:prSet/>
      <dgm:spPr/>
      <dgm:t>
        <a:bodyPr/>
        <a:lstStyle/>
        <a:p>
          <a:endParaRPr lang="ru-RU"/>
        </a:p>
      </dgm:t>
    </dgm:pt>
    <dgm:pt modelId="{23690867-9E0F-4D9A-AEAF-EA780C610258}" type="sibTrans" cxnId="{C49881BD-1EA6-4595-869D-9BB4D9E5D4BE}">
      <dgm:prSet/>
      <dgm:spPr/>
      <dgm:t>
        <a:bodyPr/>
        <a:lstStyle/>
        <a:p>
          <a:endParaRPr lang="ru-RU"/>
        </a:p>
      </dgm:t>
    </dgm:pt>
    <dgm:pt modelId="{7C7F62A5-B800-4077-B6CF-085BF9322580}" type="pres">
      <dgm:prSet presAssocID="{2D4F32E7-90F3-4DA1-94A5-E3C4F6DE72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412B40-75F7-4CBB-A563-927339224A2A}" type="pres">
      <dgm:prSet presAssocID="{3E976CF6-CD66-4C21-877E-F47DE6B5A1C0}" presName="parentText" presStyleLbl="node1" presStyleIdx="0" presStyleCnt="1" custAng="0" custScaleX="101941" custScaleY="692703" custLinFactNeighborY="8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881BD-1EA6-4595-869D-9BB4D9E5D4BE}" srcId="{2D4F32E7-90F3-4DA1-94A5-E3C4F6DE729D}" destId="{3E976CF6-CD66-4C21-877E-F47DE6B5A1C0}" srcOrd="0" destOrd="0" parTransId="{2C005E91-9AE2-443F-A055-CCA0232BEF12}" sibTransId="{23690867-9E0F-4D9A-AEAF-EA780C610258}"/>
    <dgm:cxn modelId="{D428C563-2391-4998-AAB9-2DD859BB272E}" type="presOf" srcId="{3E976CF6-CD66-4C21-877E-F47DE6B5A1C0}" destId="{06412B40-75F7-4CBB-A563-927339224A2A}" srcOrd="0" destOrd="0" presId="urn:microsoft.com/office/officeart/2005/8/layout/vList2"/>
    <dgm:cxn modelId="{F95987E2-249A-4C46-806D-98B8208755A3}" type="presOf" srcId="{2D4F32E7-90F3-4DA1-94A5-E3C4F6DE729D}" destId="{7C7F62A5-B800-4077-B6CF-085BF9322580}" srcOrd="0" destOrd="0" presId="urn:microsoft.com/office/officeart/2005/8/layout/vList2"/>
    <dgm:cxn modelId="{EC200E65-01E1-4D5A-8FC1-6EFFE956BFDB}" type="presParOf" srcId="{7C7F62A5-B800-4077-B6CF-085BF9322580}" destId="{06412B40-75F7-4CBB-A563-927339224A2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BC53E7-5E35-4DCF-BD7A-8C9FCDAA91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332C25-B0F9-4668-BBC8-368D10135017}">
      <dgm:prSet/>
      <dgm:spPr/>
      <dgm:t>
        <a:bodyPr/>
        <a:lstStyle/>
        <a:p>
          <a:pPr rtl="0"/>
          <a:r>
            <a:rPr lang="uk-UA" dirty="0" smtClean="0"/>
            <a:t>земельні ділянки, не обмежені у земельному обігу</a:t>
          </a:r>
          <a:endParaRPr lang="ru-RU" dirty="0"/>
        </a:p>
      </dgm:t>
    </dgm:pt>
    <dgm:pt modelId="{9548E44C-FDB6-4CF3-B00C-C20D5D14B129}" type="parTrans" cxnId="{FA6DD9A5-82ED-4AF1-8078-AFD4C27A7D54}">
      <dgm:prSet/>
      <dgm:spPr/>
      <dgm:t>
        <a:bodyPr/>
        <a:lstStyle/>
        <a:p>
          <a:endParaRPr lang="ru-RU"/>
        </a:p>
      </dgm:t>
    </dgm:pt>
    <dgm:pt modelId="{305A3E40-FD62-4DB7-931C-C5C67DEE88C3}" type="sibTrans" cxnId="{FA6DD9A5-82ED-4AF1-8078-AFD4C27A7D54}">
      <dgm:prSet/>
      <dgm:spPr/>
      <dgm:t>
        <a:bodyPr/>
        <a:lstStyle/>
        <a:p>
          <a:endParaRPr lang="ru-RU"/>
        </a:p>
      </dgm:t>
    </dgm:pt>
    <dgm:pt modelId="{88C85163-2116-4CBA-8B9E-30CAF95B2D98}">
      <dgm:prSet/>
      <dgm:spPr/>
      <dgm:t>
        <a:bodyPr/>
        <a:lstStyle/>
        <a:p>
          <a:pPr rtl="0"/>
          <a:r>
            <a:rPr lang="uk-UA" dirty="0" smtClean="0"/>
            <a:t>права на земельні ділянки, у тому числі право оренди</a:t>
          </a:r>
          <a:endParaRPr lang="ru-RU" dirty="0"/>
        </a:p>
      </dgm:t>
    </dgm:pt>
    <dgm:pt modelId="{103DAD94-4E47-42B2-802C-6F51EB279C84}" type="parTrans" cxnId="{778962E8-0D86-4A54-8774-BE8D3E6096EE}">
      <dgm:prSet/>
      <dgm:spPr/>
      <dgm:t>
        <a:bodyPr/>
        <a:lstStyle/>
        <a:p>
          <a:endParaRPr lang="ru-RU"/>
        </a:p>
      </dgm:t>
    </dgm:pt>
    <dgm:pt modelId="{DDEEB934-8B3A-4DD6-8FAF-ACB3A9CA3EE7}" type="sibTrans" cxnId="{778962E8-0D86-4A54-8774-BE8D3E6096EE}">
      <dgm:prSet/>
      <dgm:spPr/>
      <dgm:t>
        <a:bodyPr/>
        <a:lstStyle/>
        <a:p>
          <a:endParaRPr lang="ru-RU"/>
        </a:p>
      </dgm:t>
    </dgm:pt>
    <dgm:pt modelId="{580B2DE3-AEFB-4568-8A39-80B9E4E3F839}">
      <dgm:prSet/>
      <dgm:spPr/>
      <dgm:t>
        <a:bodyPr/>
        <a:lstStyle/>
        <a:p>
          <a:pPr rtl="0"/>
          <a:r>
            <a:rPr lang="uk-UA" dirty="0" smtClean="0"/>
            <a:t>частки у праві спільної власності на земельні ділянки</a:t>
          </a:r>
          <a:endParaRPr lang="ru-RU" dirty="0"/>
        </a:p>
      </dgm:t>
    </dgm:pt>
    <dgm:pt modelId="{D6E1DEC8-C8BE-487D-930F-6237E1B7B551}" type="parTrans" cxnId="{2C20740F-F7F7-4927-BB77-A45561898533}">
      <dgm:prSet/>
      <dgm:spPr/>
      <dgm:t>
        <a:bodyPr/>
        <a:lstStyle/>
        <a:p>
          <a:endParaRPr lang="ru-RU"/>
        </a:p>
      </dgm:t>
    </dgm:pt>
    <dgm:pt modelId="{38C77EEE-608C-4569-BCE5-229C065F8C34}" type="sibTrans" cxnId="{2C20740F-F7F7-4927-BB77-A45561898533}">
      <dgm:prSet/>
      <dgm:spPr/>
      <dgm:t>
        <a:bodyPr/>
        <a:lstStyle/>
        <a:p>
          <a:endParaRPr lang="ru-RU"/>
        </a:p>
      </dgm:t>
    </dgm:pt>
    <dgm:pt modelId="{0EE4C172-E6CB-41D6-9ECB-F93F637BAE7F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/>
            <a:t>права на земельні частки (паї).</a:t>
          </a:r>
          <a:endParaRPr lang="ru-RU" dirty="0" smtClean="0"/>
        </a:p>
        <a:p>
          <a:pPr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62186C12-2173-4406-A023-17E8158153A4}" type="parTrans" cxnId="{E3D2435F-E8B8-4AE1-ACA7-C029012DD8ED}">
      <dgm:prSet/>
      <dgm:spPr/>
      <dgm:t>
        <a:bodyPr/>
        <a:lstStyle/>
        <a:p>
          <a:endParaRPr lang="ru-RU"/>
        </a:p>
      </dgm:t>
    </dgm:pt>
    <dgm:pt modelId="{3C02213B-4350-4C7D-B813-F5A96D54EB04}" type="sibTrans" cxnId="{E3D2435F-E8B8-4AE1-ACA7-C029012DD8ED}">
      <dgm:prSet/>
      <dgm:spPr/>
      <dgm:t>
        <a:bodyPr/>
        <a:lstStyle/>
        <a:p>
          <a:endParaRPr lang="ru-RU"/>
        </a:p>
      </dgm:t>
    </dgm:pt>
    <dgm:pt modelId="{239A9EEE-99D5-489A-B4BD-16464103C4E9}" type="pres">
      <dgm:prSet presAssocID="{E7BC53E7-5E35-4DCF-BD7A-8C9FCDAA91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A2D646A-97B3-4919-8E69-DFA91883D19D}" type="pres">
      <dgm:prSet presAssocID="{15332C25-B0F9-4668-BBC8-368D1013501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8A76A55-5E41-4980-9C94-50E14422B33E}" type="pres">
      <dgm:prSet presAssocID="{305A3E40-FD62-4DB7-931C-C5C67DEE88C3}" presName="spacer" presStyleCnt="0"/>
      <dgm:spPr/>
    </dgm:pt>
    <dgm:pt modelId="{60C2EC8E-DCE7-4539-8523-85FFFDA22FA4}" type="pres">
      <dgm:prSet presAssocID="{88C85163-2116-4CBA-8B9E-30CAF95B2D98}" presName="parentText" presStyleLbl="node1" presStyleIdx="1" presStyleCnt="4" custLinFactNeighborX="-10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A8FE5-3D11-4DEC-87DB-59A03EC31F0E}" type="pres">
      <dgm:prSet presAssocID="{DDEEB934-8B3A-4DD6-8FAF-ACB3A9CA3EE7}" presName="spacer" presStyleCnt="0"/>
      <dgm:spPr/>
    </dgm:pt>
    <dgm:pt modelId="{D4208B18-D73B-45ED-8836-C01CDCDD2A05}" type="pres">
      <dgm:prSet presAssocID="{0EE4C172-E6CB-41D6-9ECB-F93F637BAE7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D365990-8FE2-4A1D-BF1D-D4A355B1DAF0}" type="pres">
      <dgm:prSet presAssocID="{3C02213B-4350-4C7D-B813-F5A96D54EB04}" presName="spacer" presStyleCnt="0"/>
      <dgm:spPr/>
    </dgm:pt>
    <dgm:pt modelId="{38404CAA-4653-4167-9ECF-4BC3125C4E52}" type="pres">
      <dgm:prSet presAssocID="{580B2DE3-AEFB-4568-8A39-80B9E4E3F83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E2C26B-D402-4A66-B867-654C484C2A76}" type="presOf" srcId="{15332C25-B0F9-4668-BBC8-368D10135017}" destId="{DA2D646A-97B3-4919-8E69-DFA91883D19D}" srcOrd="0" destOrd="0" presId="urn:microsoft.com/office/officeart/2005/8/layout/vList2"/>
    <dgm:cxn modelId="{1BCF68C9-E6AD-48C7-A362-69B26B025BCD}" type="presOf" srcId="{88C85163-2116-4CBA-8B9E-30CAF95B2D98}" destId="{60C2EC8E-DCE7-4539-8523-85FFFDA22FA4}" srcOrd="0" destOrd="0" presId="urn:microsoft.com/office/officeart/2005/8/layout/vList2"/>
    <dgm:cxn modelId="{FA6DD9A5-82ED-4AF1-8078-AFD4C27A7D54}" srcId="{E7BC53E7-5E35-4DCF-BD7A-8C9FCDAA91B7}" destId="{15332C25-B0F9-4668-BBC8-368D10135017}" srcOrd="0" destOrd="0" parTransId="{9548E44C-FDB6-4CF3-B00C-C20D5D14B129}" sibTransId="{305A3E40-FD62-4DB7-931C-C5C67DEE88C3}"/>
    <dgm:cxn modelId="{E3D2435F-E8B8-4AE1-ACA7-C029012DD8ED}" srcId="{E7BC53E7-5E35-4DCF-BD7A-8C9FCDAA91B7}" destId="{0EE4C172-E6CB-41D6-9ECB-F93F637BAE7F}" srcOrd="2" destOrd="0" parTransId="{62186C12-2173-4406-A023-17E8158153A4}" sibTransId="{3C02213B-4350-4C7D-B813-F5A96D54EB04}"/>
    <dgm:cxn modelId="{778962E8-0D86-4A54-8774-BE8D3E6096EE}" srcId="{E7BC53E7-5E35-4DCF-BD7A-8C9FCDAA91B7}" destId="{88C85163-2116-4CBA-8B9E-30CAF95B2D98}" srcOrd="1" destOrd="0" parTransId="{103DAD94-4E47-42B2-802C-6F51EB279C84}" sibTransId="{DDEEB934-8B3A-4DD6-8FAF-ACB3A9CA3EE7}"/>
    <dgm:cxn modelId="{1D429C01-C059-40DF-89B7-28CF445CC847}" type="presOf" srcId="{0EE4C172-E6CB-41D6-9ECB-F93F637BAE7F}" destId="{D4208B18-D73B-45ED-8836-C01CDCDD2A05}" srcOrd="0" destOrd="0" presId="urn:microsoft.com/office/officeart/2005/8/layout/vList2"/>
    <dgm:cxn modelId="{2C20740F-F7F7-4927-BB77-A45561898533}" srcId="{E7BC53E7-5E35-4DCF-BD7A-8C9FCDAA91B7}" destId="{580B2DE3-AEFB-4568-8A39-80B9E4E3F839}" srcOrd="3" destOrd="0" parTransId="{D6E1DEC8-C8BE-487D-930F-6237E1B7B551}" sibTransId="{38C77EEE-608C-4569-BCE5-229C065F8C34}"/>
    <dgm:cxn modelId="{22DA4584-0279-495A-87E8-3849BCFF3ED6}" type="presOf" srcId="{580B2DE3-AEFB-4568-8A39-80B9E4E3F839}" destId="{38404CAA-4653-4167-9ECF-4BC3125C4E52}" srcOrd="0" destOrd="0" presId="urn:microsoft.com/office/officeart/2005/8/layout/vList2"/>
    <dgm:cxn modelId="{5CF11037-8201-4E65-B094-A7650E7BDD21}" type="presOf" srcId="{E7BC53E7-5E35-4DCF-BD7A-8C9FCDAA91B7}" destId="{239A9EEE-99D5-489A-B4BD-16464103C4E9}" srcOrd="0" destOrd="0" presId="urn:microsoft.com/office/officeart/2005/8/layout/vList2"/>
    <dgm:cxn modelId="{9B03B81C-E092-4B38-B328-24FFB3641572}" type="presParOf" srcId="{239A9EEE-99D5-489A-B4BD-16464103C4E9}" destId="{DA2D646A-97B3-4919-8E69-DFA91883D19D}" srcOrd="0" destOrd="0" presId="urn:microsoft.com/office/officeart/2005/8/layout/vList2"/>
    <dgm:cxn modelId="{D415BB50-EDDC-41CD-844C-168EE1F769F5}" type="presParOf" srcId="{239A9EEE-99D5-489A-B4BD-16464103C4E9}" destId="{78A76A55-5E41-4980-9C94-50E14422B33E}" srcOrd="1" destOrd="0" presId="urn:microsoft.com/office/officeart/2005/8/layout/vList2"/>
    <dgm:cxn modelId="{C63D96BC-1059-4567-B705-D5A9F70DE58B}" type="presParOf" srcId="{239A9EEE-99D5-489A-B4BD-16464103C4E9}" destId="{60C2EC8E-DCE7-4539-8523-85FFFDA22FA4}" srcOrd="2" destOrd="0" presId="urn:microsoft.com/office/officeart/2005/8/layout/vList2"/>
    <dgm:cxn modelId="{F3F9C545-9B3B-4D4A-99EB-060B0E14F3B9}" type="presParOf" srcId="{239A9EEE-99D5-489A-B4BD-16464103C4E9}" destId="{481A8FE5-3D11-4DEC-87DB-59A03EC31F0E}" srcOrd="3" destOrd="0" presId="urn:microsoft.com/office/officeart/2005/8/layout/vList2"/>
    <dgm:cxn modelId="{6EDD9711-791D-404B-88AD-862BEE787966}" type="presParOf" srcId="{239A9EEE-99D5-489A-B4BD-16464103C4E9}" destId="{D4208B18-D73B-45ED-8836-C01CDCDD2A05}" srcOrd="4" destOrd="0" presId="urn:microsoft.com/office/officeart/2005/8/layout/vList2"/>
    <dgm:cxn modelId="{D3961AB9-2FD5-453D-8368-E47BBE8DB832}" type="presParOf" srcId="{239A9EEE-99D5-489A-B4BD-16464103C4E9}" destId="{CD365990-8FE2-4A1D-BF1D-D4A355B1DAF0}" srcOrd="5" destOrd="0" presId="urn:microsoft.com/office/officeart/2005/8/layout/vList2"/>
    <dgm:cxn modelId="{4575BFC1-E666-4596-B6AF-8375C9AF7ED0}" type="presParOf" srcId="{239A9EEE-99D5-489A-B4BD-16464103C4E9}" destId="{38404CAA-4653-4167-9ECF-4BC3125C4E5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877318-92D0-4289-A14F-1C80E44048AB}" type="doc">
      <dgm:prSet loTypeId="urn:microsoft.com/office/officeart/2005/8/layout/hierarchy4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D7AF12D-B36A-4767-A55A-A923636D455B}">
      <dgm:prSet phldrT="[Текст]"/>
      <dgm:spPr/>
      <dgm:t>
        <a:bodyPr/>
        <a:lstStyle/>
        <a:p>
          <a:r>
            <a:rPr lang="uk-UA" dirty="0" smtClean="0"/>
            <a:t>Залежать від волі власника </a:t>
          </a:r>
          <a:endParaRPr lang="ru-RU" dirty="0"/>
        </a:p>
      </dgm:t>
    </dgm:pt>
    <dgm:pt modelId="{3F4BA423-A898-42A9-8154-CF3E177AC824}" type="parTrans" cxnId="{E5E24FEF-5F62-4C4A-A233-967032DBDD0C}">
      <dgm:prSet/>
      <dgm:spPr/>
      <dgm:t>
        <a:bodyPr/>
        <a:lstStyle/>
        <a:p>
          <a:endParaRPr lang="ru-RU"/>
        </a:p>
      </dgm:t>
    </dgm:pt>
    <dgm:pt modelId="{8FC2FA15-112D-478D-88D1-B52BA375E8CD}" type="sibTrans" cxnId="{E5E24FEF-5F62-4C4A-A233-967032DBDD0C}">
      <dgm:prSet/>
      <dgm:spPr/>
      <dgm:t>
        <a:bodyPr/>
        <a:lstStyle/>
        <a:p>
          <a:endParaRPr lang="ru-RU"/>
        </a:p>
      </dgm:t>
    </dgm:pt>
    <dgm:pt modelId="{C71C7680-6252-454E-8843-B6F4E0A3E744}">
      <dgm:prSet phldrT="[Текст]"/>
      <dgm:spPr/>
      <dgm:t>
        <a:bodyPr/>
        <a:lstStyle/>
        <a:p>
          <a:r>
            <a:rPr lang="uk-UA" dirty="0" smtClean="0"/>
            <a:t>Внаслідок вчинення правопорушення </a:t>
          </a:r>
          <a:endParaRPr lang="ru-RU" dirty="0"/>
        </a:p>
      </dgm:t>
    </dgm:pt>
    <dgm:pt modelId="{E1D0BB86-4C14-4388-B66D-CFAEF1BC536B}" type="parTrans" cxnId="{C152FE34-D167-41A0-B500-EBFFD5B350E4}">
      <dgm:prSet/>
      <dgm:spPr/>
      <dgm:t>
        <a:bodyPr/>
        <a:lstStyle/>
        <a:p>
          <a:endParaRPr lang="ru-RU"/>
        </a:p>
      </dgm:t>
    </dgm:pt>
    <dgm:pt modelId="{2C715491-EA40-45FF-869D-37EC0D2CBC42}" type="sibTrans" cxnId="{C152FE34-D167-41A0-B500-EBFFD5B350E4}">
      <dgm:prSet/>
      <dgm:spPr/>
      <dgm:t>
        <a:bodyPr/>
        <a:lstStyle/>
        <a:p>
          <a:endParaRPr lang="ru-RU"/>
        </a:p>
      </dgm:t>
    </dgm:pt>
    <dgm:pt modelId="{C51FEBF5-ED00-4CEE-BA91-EA40369DD278}">
      <dgm:prSet phldrT="[Текст]"/>
      <dgm:spPr/>
      <dgm:t>
        <a:bodyPr/>
        <a:lstStyle/>
        <a:p>
          <a:r>
            <a:rPr lang="uk-UA" dirty="0" smtClean="0"/>
            <a:t>Не залежать від волі власника</a:t>
          </a:r>
          <a:endParaRPr lang="ru-RU" dirty="0"/>
        </a:p>
      </dgm:t>
    </dgm:pt>
    <dgm:pt modelId="{E2EEA3AE-49B3-40A1-8743-EA7954C47423}" type="parTrans" cxnId="{D73B97B3-AEFC-4848-9265-9D5A382A7AB3}">
      <dgm:prSet/>
      <dgm:spPr/>
      <dgm:t>
        <a:bodyPr/>
        <a:lstStyle/>
        <a:p>
          <a:endParaRPr lang="ru-RU"/>
        </a:p>
      </dgm:t>
    </dgm:pt>
    <dgm:pt modelId="{D92832DD-29FC-4690-BBBB-DEFB4AD3ADD5}" type="sibTrans" cxnId="{D73B97B3-AEFC-4848-9265-9D5A382A7AB3}">
      <dgm:prSet/>
      <dgm:spPr/>
      <dgm:t>
        <a:bodyPr/>
        <a:lstStyle/>
        <a:p>
          <a:endParaRPr lang="ru-RU"/>
        </a:p>
      </dgm:t>
    </dgm:pt>
    <dgm:pt modelId="{B9392189-F27E-42C5-BBD3-F2EF4F708001}">
      <dgm:prSet phldrT="[Текст]"/>
      <dgm:spPr/>
      <dgm:t>
        <a:bodyPr/>
        <a:lstStyle/>
        <a:p>
          <a:r>
            <a:rPr lang="uk-UA" dirty="0" smtClean="0"/>
            <a:t>При правомірній поведінці власника</a:t>
          </a:r>
          <a:endParaRPr lang="ru-RU" dirty="0"/>
        </a:p>
      </dgm:t>
    </dgm:pt>
    <dgm:pt modelId="{74E82227-589E-48D6-AB6B-01723712B76D}" type="parTrans" cxnId="{152F39A5-B933-4016-BDA7-B0B183E41DB7}">
      <dgm:prSet/>
      <dgm:spPr/>
      <dgm:t>
        <a:bodyPr/>
        <a:lstStyle/>
        <a:p>
          <a:endParaRPr lang="ru-RU"/>
        </a:p>
      </dgm:t>
    </dgm:pt>
    <dgm:pt modelId="{656D5A43-2F1D-4328-B804-BECF194CBED1}" type="sibTrans" cxnId="{152F39A5-B933-4016-BDA7-B0B183E41DB7}">
      <dgm:prSet/>
      <dgm:spPr/>
      <dgm:t>
        <a:bodyPr/>
        <a:lstStyle/>
        <a:p>
          <a:endParaRPr lang="ru-RU"/>
        </a:p>
      </dgm:t>
    </dgm:pt>
    <dgm:pt modelId="{21513F09-E365-481D-BADC-16CBAE2B1A70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800" b="1" dirty="0" smtClean="0"/>
            <a:t>Класифікація</a:t>
          </a:r>
          <a:endParaRPr lang="ru-RU" sz="2800" b="1" dirty="0"/>
        </a:p>
      </dgm:t>
    </dgm:pt>
    <dgm:pt modelId="{968B8268-6DB8-42D3-AB85-C6B9B24681A4}" type="sibTrans" cxnId="{00933ACF-2C4D-441D-8ECB-810B80957297}">
      <dgm:prSet/>
      <dgm:spPr/>
      <dgm:t>
        <a:bodyPr/>
        <a:lstStyle/>
        <a:p>
          <a:endParaRPr lang="ru-RU"/>
        </a:p>
      </dgm:t>
    </dgm:pt>
    <dgm:pt modelId="{C9B57207-11DD-45D7-962D-ED395EECCAE0}" type="parTrans" cxnId="{00933ACF-2C4D-441D-8ECB-810B80957297}">
      <dgm:prSet/>
      <dgm:spPr/>
      <dgm:t>
        <a:bodyPr/>
        <a:lstStyle/>
        <a:p>
          <a:endParaRPr lang="ru-RU"/>
        </a:p>
      </dgm:t>
    </dgm:pt>
    <dgm:pt modelId="{3B23E1C2-7A56-4E7B-A2BF-EDB3FFD94E5C}" type="pres">
      <dgm:prSet presAssocID="{11877318-92D0-4289-A14F-1C80E44048A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F04CDF7-5CAB-49A8-9B82-566C7DAD8227}" type="pres">
      <dgm:prSet presAssocID="{21513F09-E365-481D-BADC-16CBAE2B1A70}" presName="vertOne" presStyleCnt="0"/>
      <dgm:spPr/>
    </dgm:pt>
    <dgm:pt modelId="{960C01FC-C1F6-4A31-8F85-CD3E23EA1B33}" type="pres">
      <dgm:prSet presAssocID="{21513F09-E365-481D-BADC-16CBAE2B1A70}" presName="txOne" presStyleLbl="node0" presStyleIdx="0" presStyleCnt="1" custScaleX="98114" custScaleY="30066" custLinFactNeighborX="-2768" custLinFactNeighborY="-5514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ADB4B72-F414-4113-AF85-C0370FA7532F}" type="pres">
      <dgm:prSet presAssocID="{21513F09-E365-481D-BADC-16CBAE2B1A70}" presName="parTransOne" presStyleCnt="0"/>
      <dgm:spPr/>
    </dgm:pt>
    <dgm:pt modelId="{D20D08EF-335E-46DE-9350-30E3DE7AA4AD}" type="pres">
      <dgm:prSet presAssocID="{21513F09-E365-481D-BADC-16CBAE2B1A70}" presName="horzOne" presStyleCnt="0"/>
      <dgm:spPr/>
    </dgm:pt>
    <dgm:pt modelId="{7904C4A5-6785-476E-A803-0C74D5CEE864}" type="pres">
      <dgm:prSet presAssocID="{ED7AF12D-B36A-4767-A55A-A923636D455B}" presName="vertTwo" presStyleCnt="0"/>
      <dgm:spPr/>
    </dgm:pt>
    <dgm:pt modelId="{9B79F405-252D-446B-B9AD-8795D61E1E00}" type="pres">
      <dgm:prSet presAssocID="{ED7AF12D-B36A-4767-A55A-A923636D455B}" presName="txTwo" presStyleLbl="node2" presStyleIdx="0" presStyleCnt="2" custScaleX="94878" custLinFactNeighborX="2755" custLinFactNeighborY="-420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F1E4BA-5D92-4785-9A03-26599C161875}" type="pres">
      <dgm:prSet presAssocID="{ED7AF12D-B36A-4767-A55A-A923636D455B}" presName="parTransTwo" presStyleCnt="0"/>
      <dgm:spPr/>
    </dgm:pt>
    <dgm:pt modelId="{764974C6-7B3A-41A5-AD72-95EE54DA2486}" type="pres">
      <dgm:prSet presAssocID="{ED7AF12D-B36A-4767-A55A-A923636D455B}" presName="horzTwo" presStyleCnt="0"/>
      <dgm:spPr/>
    </dgm:pt>
    <dgm:pt modelId="{83723203-B4CF-431C-BBFB-36EF6066B5A9}" type="pres">
      <dgm:prSet presAssocID="{C71C7680-6252-454E-8843-B6F4E0A3E744}" presName="vertThree" presStyleCnt="0"/>
      <dgm:spPr/>
    </dgm:pt>
    <dgm:pt modelId="{322955B3-E609-49D7-9B88-F0E581A10CEC}" type="pres">
      <dgm:prSet presAssocID="{C71C7680-6252-454E-8843-B6F4E0A3E744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41BEC1-1255-45C9-A78F-4668236AB681}" type="pres">
      <dgm:prSet presAssocID="{C71C7680-6252-454E-8843-B6F4E0A3E744}" presName="horzThree" presStyleCnt="0"/>
      <dgm:spPr/>
    </dgm:pt>
    <dgm:pt modelId="{D10D7DCB-6F94-4B0B-8C01-7329DA416FFF}" type="pres">
      <dgm:prSet presAssocID="{8FC2FA15-112D-478D-88D1-B52BA375E8CD}" presName="sibSpaceTwo" presStyleCnt="0"/>
      <dgm:spPr/>
    </dgm:pt>
    <dgm:pt modelId="{8D84FCEB-9980-446C-B2A5-749E1DCCBA0E}" type="pres">
      <dgm:prSet presAssocID="{C51FEBF5-ED00-4CEE-BA91-EA40369DD278}" presName="vertTwo" presStyleCnt="0"/>
      <dgm:spPr/>
    </dgm:pt>
    <dgm:pt modelId="{366F9A78-5D70-49B5-8378-3A48DD2CA61B}" type="pres">
      <dgm:prSet presAssocID="{C51FEBF5-ED00-4CEE-BA91-EA40369DD278}" presName="txTwo" presStyleLbl="node2" presStyleIdx="1" presStyleCnt="2" custLinFactNeighborX="-4266" custLinFactNeighborY="-420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EC170A-BCBC-4ED7-B825-7B976CDCEF4A}" type="pres">
      <dgm:prSet presAssocID="{C51FEBF5-ED00-4CEE-BA91-EA40369DD278}" presName="parTransTwo" presStyleCnt="0"/>
      <dgm:spPr/>
    </dgm:pt>
    <dgm:pt modelId="{D05A868D-A37C-42E0-9035-5BBAF37759AF}" type="pres">
      <dgm:prSet presAssocID="{C51FEBF5-ED00-4CEE-BA91-EA40369DD278}" presName="horzTwo" presStyleCnt="0"/>
      <dgm:spPr/>
    </dgm:pt>
    <dgm:pt modelId="{2C97A0D4-7C2D-430F-A4D5-A61BAAFAAFFF}" type="pres">
      <dgm:prSet presAssocID="{B9392189-F27E-42C5-BBD3-F2EF4F708001}" presName="vertThree" presStyleCnt="0"/>
      <dgm:spPr/>
    </dgm:pt>
    <dgm:pt modelId="{C07A73E5-3C1F-49C9-A3EA-3D3FE46BD98E}" type="pres">
      <dgm:prSet presAssocID="{B9392189-F27E-42C5-BBD3-F2EF4F708001}" presName="txThree" presStyleLbl="node3" presStyleIdx="1" presStyleCnt="2" custLinFactNeighborX="-325" custLinFactNeighborY="27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33C581-DAF9-4F3D-B216-65792155D905}" type="pres">
      <dgm:prSet presAssocID="{B9392189-F27E-42C5-BBD3-F2EF4F708001}" presName="horzThree" presStyleCnt="0"/>
      <dgm:spPr/>
    </dgm:pt>
  </dgm:ptLst>
  <dgm:cxnLst>
    <dgm:cxn modelId="{C152FE34-D167-41A0-B500-EBFFD5B350E4}" srcId="{ED7AF12D-B36A-4767-A55A-A923636D455B}" destId="{C71C7680-6252-454E-8843-B6F4E0A3E744}" srcOrd="0" destOrd="0" parTransId="{E1D0BB86-4C14-4388-B66D-CFAEF1BC536B}" sibTransId="{2C715491-EA40-45FF-869D-37EC0D2CBC42}"/>
    <dgm:cxn modelId="{38431C1E-3F56-43D8-AF2E-4BA4079B8C93}" type="presOf" srcId="{11877318-92D0-4289-A14F-1C80E44048AB}" destId="{3B23E1C2-7A56-4E7B-A2BF-EDB3FFD94E5C}" srcOrd="0" destOrd="0" presId="urn:microsoft.com/office/officeart/2005/8/layout/hierarchy4"/>
    <dgm:cxn modelId="{001DE8E7-7736-4BC1-82DB-D9CA6496DD83}" type="presOf" srcId="{B9392189-F27E-42C5-BBD3-F2EF4F708001}" destId="{C07A73E5-3C1F-49C9-A3EA-3D3FE46BD98E}" srcOrd="0" destOrd="0" presId="urn:microsoft.com/office/officeart/2005/8/layout/hierarchy4"/>
    <dgm:cxn modelId="{E5E24FEF-5F62-4C4A-A233-967032DBDD0C}" srcId="{21513F09-E365-481D-BADC-16CBAE2B1A70}" destId="{ED7AF12D-B36A-4767-A55A-A923636D455B}" srcOrd="0" destOrd="0" parTransId="{3F4BA423-A898-42A9-8154-CF3E177AC824}" sibTransId="{8FC2FA15-112D-478D-88D1-B52BA375E8CD}"/>
    <dgm:cxn modelId="{96BCE8CE-5C22-4236-80DA-E0E346F4615F}" type="presOf" srcId="{ED7AF12D-B36A-4767-A55A-A923636D455B}" destId="{9B79F405-252D-446B-B9AD-8795D61E1E00}" srcOrd="0" destOrd="0" presId="urn:microsoft.com/office/officeart/2005/8/layout/hierarchy4"/>
    <dgm:cxn modelId="{9E9335FA-F2B3-4CDD-A98A-C4E12C0AC3AC}" type="presOf" srcId="{C71C7680-6252-454E-8843-B6F4E0A3E744}" destId="{322955B3-E609-49D7-9B88-F0E581A10CEC}" srcOrd="0" destOrd="0" presId="urn:microsoft.com/office/officeart/2005/8/layout/hierarchy4"/>
    <dgm:cxn modelId="{D73B97B3-AEFC-4848-9265-9D5A382A7AB3}" srcId="{21513F09-E365-481D-BADC-16CBAE2B1A70}" destId="{C51FEBF5-ED00-4CEE-BA91-EA40369DD278}" srcOrd="1" destOrd="0" parTransId="{E2EEA3AE-49B3-40A1-8743-EA7954C47423}" sibTransId="{D92832DD-29FC-4690-BBBB-DEFB4AD3ADD5}"/>
    <dgm:cxn modelId="{152F39A5-B933-4016-BDA7-B0B183E41DB7}" srcId="{C51FEBF5-ED00-4CEE-BA91-EA40369DD278}" destId="{B9392189-F27E-42C5-BBD3-F2EF4F708001}" srcOrd="0" destOrd="0" parTransId="{74E82227-589E-48D6-AB6B-01723712B76D}" sibTransId="{656D5A43-2F1D-4328-B804-BECF194CBED1}"/>
    <dgm:cxn modelId="{00933ACF-2C4D-441D-8ECB-810B80957297}" srcId="{11877318-92D0-4289-A14F-1C80E44048AB}" destId="{21513F09-E365-481D-BADC-16CBAE2B1A70}" srcOrd="0" destOrd="0" parTransId="{C9B57207-11DD-45D7-962D-ED395EECCAE0}" sibTransId="{968B8268-6DB8-42D3-AB85-C6B9B24681A4}"/>
    <dgm:cxn modelId="{4D8BE27B-8926-403A-91B5-09DF949AA6D2}" type="presOf" srcId="{21513F09-E365-481D-BADC-16CBAE2B1A70}" destId="{960C01FC-C1F6-4A31-8F85-CD3E23EA1B33}" srcOrd="0" destOrd="0" presId="urn:microsoft.com/office/officeart/2005/8/layout/hierarchy4"/>
    <dgm:cxn modelId="{ED33C9F4-41C7-49E3-8AFC-40D52FCC33B3}" type="presOf" srcId="{C51FEBF5-ED00-4CEE-BA91-EA40369DD278}" destId="{366F9A78-5D70-49B5-8378-3A48DD2CA61B}" srcOrd="0" destOrd="0" presId="urn:microsoft.com/office/officeart/2005/8/layout/hierarchy4"/>
    <dgm:cxn modelId="{27FE2599-F2E8-4108-AFCA-2B5E3F0EE9EE}" type="presParOf" srcId="{3B23E1C2-7A56-4E7B-A2BF-EDB3FFD94E5C}" destId="{DF04CDF7-5CAB-49A8-9B82-566C7DAD8227}" srcOrd="0" destOrd="0" presId="urn:microsoft.com/office/officeart/2005/8/layout/hierarchy4"/>
    <dgm:cxn modelId="{3EC5E063-515C-4382-B9B0-BAD0F9CB3C71}" type="presParOf" srcId="{DF04CDF7-5CAB-49A8-9B82-566C7DAD8227}" destId="{960C01FC-C1F6-4A31-8F85-CD3E23EA1B33}" srcOrd="0" destOrd="0" presId="urn:microsoft.com/office/officeart/2005/8/layout/hierarchy4"/>
    <dgm:cxn modelId="{DE68D1E3-11FF-4A86-911C-BDB14E8B9B60}" type="presParOf" srcId="{DF04CDF7-5CAB-49A8-9B82-566C7DAD8227}" destId="{7ADB4B72-F414-4113-AF85-C0370FA7532F}" srcOrd="1" destOrd="0" presId="urn:microsoft.com/office/officeart/2005/8/layout/hierarchy4"/>
    <dgm:cxn modelId="{71923AA2-DF46-4BFF-9605-26FCF3B5106B}" type="presParOf" srcId="{DF04CDF7-5CAB-49A8-9B82-566C7DAD8227}" destId="{D20D08EF-335E-46DE-9350-30E3DE7AA4AD}" srcOrd="2" destOrd="0" presId="urn:microsoft.com/office/officeart/2005/8/layout/hierarchy4"/>
    <dgm:cxn modelId="{4F297F56-3C4F-4BB1-B321-6D0778D5FFC0}" type="presParOf" srcId="{D20D08EF-335E-46DE-9350-30E3DE7AA4AD}" destId="{7904C4A5-6785-476E-A803-0C74D5CEE864}" srcOrd="0" destOrd="0" presId="urn:microsoft.com/office/officeart/2005/8/layout/hierarchy4"/>
    <dgm:cxn modelId="{9A343AB9-DF5C-479E-A803-4EF961855E37}" type="presParOf" srcId="{7904C4A5-6785-476E-A803-0C74D5CEE864}" destId="{9B79F405-252D-446B-B9AD-8795D61E1E00}" srcOrd="0" destOrd="0" presId="urn:microsoft.com/office/officeart/2005/8/layout/hierarchy4"/>
    <dgm:cxn modelId="{133BAF16-D408-4A06-B8E2-84C9297514FA}" type="presParOf" srcId="{7904C4A5-6785-476E-A803-0C74D5CEE864}" destId="{3DF1E4BA-5D92-4785-9A03-26599C161875}" srcOrd="1" destOrd="0" presId="urn:microsoft.com/office/officeart/2005/8/layout/hierarchy4"/>
    <dgm:cxn modelId="{20F44996-4911-467B-BC7A-40C866728AD8}" type="presParOf" srcId="{7904C4A5-6785-476E-A803-0C74D5CEE864}" destId="{764974C6-7B3A-41A5-AD72-95EE54DA2486}" srcOrd="2" destOrd="0" presId="urn:microsoft.com/office/officeart/2005/8/layout/hierarchy4"/>
    <dgm:cxn modelId="{241ECC42-0879-4436-8825-2744B95904ED}" type="presParOf" srcId="{764974C6-7B3A-41A5-AD72-95EE54DA2486}" destId="{83723203-B4CF-431C-BBFB-36EF6066B5A9}" srcOrd="0" destOrd="0" presId="urn:microsoft.com/office/officeart/2005/8/layout/hierarchy4"/>
    <dgm:cxn modelId="{2E826BB5-20E2-496C-87F0-9559247A3A50}" type="presParOf" srcId="{83723203-B4CF-431C-BBFB-36EF6066B5A9}" destId="{322955B3-E609-49D7-9B88-F0E581A10CEC}" srcOrd="0" destOrd="0" presId="urn:microsoft.com/office/officeart/2005/8/layout/hierarchy4"/>
    <dgm:cxn modelId="{A3FA06CA-BA45-4FBB-A8A8-15DD8F3D52DA}" type="presParOf" srcId="{83723203-B4CF-431C-BBFB-36EF6066B5A9}" destId="{7541BEC1-1255-45C9-A78F-4668236AB681}" srcOrd="1" destOrd="0" presId="urn:microsoft.com/office/officeart/2005/8/layout/hierarchy4"/>
    <dgm:cxn modelId="{BDF04E6C-0717-4D7F-AD01-FE189F3A150F}" type="presParOf" srcId="{D20D08EF-335E-46DE-9350-30E3DE7AA4AD}" destId="{D10D7DCB-6F94-4B0B-8C01-7329DA416FFF}" srcOrd="1" destOrd="0" presId="urn:microsoft.com/office/officeart/2005/8/layout/hierarchy4"/>
    <dgm:cxn modelId="{3AD01941-9F2D-496D-828D-E84E8730E8DF}" type="presParOf" srcId="{D20D08EF-335E-46DE-9350-30E3DE7AA4AD}" destId="{8D84FCEB-9980-446C-B2A5-749E1DCCBA0E}" srcOrd="2" destOrd="0" presId="urn:microsoft.com/office/officeart/2005/8/layout/hierarchy4"/>
    <dgm:cxn modelId="{18B480B4-A35B-40D9-BF1D-BC563CCD1B70}" type="presParOf" srcId="{8D84FCEB-9980-446C-B2A5-749E1DCCBA0E}" destId="{366F9A78-5D70-49B5-8378-3A48DD2CA61B}" srcOrd="0" destOrd="0" presId="urn:microsoft.com/office/officeart/2005/8/layout/hierarchy4"/>
    <dgm:cxn modelId="{61A39005-6AE7-4EF6-A1E9-269A43756F29}" type="presParOf" srcId="{8D84FCEB-9980-446C-B2A5-749E1DCCBA0E}" destId="{E1EC170A-BCBC-4ED7-B825-7B976CDCEF4A}" srcOrd="1" destOrd="0" presId="urn:microsoft.com/office/officeart/2005/8/layout/hierarchy4"/>
    <dgm:cxn modelId="{5CA1CA5D-909E-4223-8D1C-91B72BA64E4C}" type="presParOf" srcId="{8D84FCEB-9980-446C-B2A5-749E1DCCBA0E}" destId="{D05A868D-A37C-42E0-9035-5BBAF37759AF}" srcOrd="2" destOrd="0" presId="urn:microsoft.com/office/officeart/2005/8/layout/hierarchy4"/>
    <dgm:cxn modelId="{04C81140-D63A-484B-928F-AA44BBC1279C}" type="presParOf" srcId="{D05A868D-A37C-42E0-9035-5BBAF37759AF}" destId="{2C97A0D4-7C2D-430F-A4D5-A61BAAFAAFFF}" srcOrd="0" destOrd="0" presId="urn:microsoft.com/office/officeart/2005/8/layout/hierarchy4"/>
    <dgm:cxn modelId="{2406A9D9-D4BD-4A1F-8B34-97F52B823EB2}" type="presParOf" srcId="{2C97A0D4-7C2D-430F-A4D5-A61BAAFAAFFF}" destId="{C07A73E5-3C1F-49C9-A3EA-3D3FE46BD98E}" srcOrd="0" destOrd="0" presId="urn:microsoft.com/office/officeart/2005/8/layout/hierarchy4"/>
    <dgm:cxn modelId="{BBE16C9F-D956-4515-AC40-4A163D2E9F5A}" type="presParOf" srcId="{2C97A0D4-7C2D-430F-A4D5-A61BAAFAAFFF}" destId="{2D33C581-DAF9-4F3D-B216-65792155D90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1F6901-76C6-4A83-A875-0097A2F53E3F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2B87679-0D65-452E-AFD3-78F3796F163E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uk-UA" sz="3000" dirty="0" smtClean="0"/>
            <a:t>Сукупність об'єктивних і суб'єктивних чинників, спрямованих на забезпечення практичної реалізації права власності на землю, усунення перешкод його повного та належного  здійснення   </a:t>
          </a:r>
          <a:endParaRPr lang="ru-RU" sz="3000" dirty="0"/>
        </a:p>
      </dgm:t>
    </dgm:pt>
    <dgm:pt modelId="{2F1A945C-1306-411E-87BA-F5481E9C7281}" type="parTrans" cxnId="{A7B50916-9C41-4887-8ED6-75699B3F6407}">
      <dgm:prSet/>
      <dgm:spPr/>
      <dgm:t>
        <a:bodyPr/>
        <a:lstStyle/>
        <a:p>
          <a:endParaRPr lang="ru-RU"/>
        </a:p>
      </dgm:t>
    </dgm:pt>
    <dgm:pt modelId="{16157377-D3E4-4CD6-BCB3-2C7487788253}" type="sibTrans" cxnId="{A7B50916-9C41-4887-8ED6-75699B3F6407}">
      <dgm:prSet/>
      <dgm:spPr/>
      <dgm:t>
        <a:bodyPr/>
        <a:lstStyle/>
        <a:p>
          <a:endParaRPr lang="ru-RU"/>
        </a:p>
      </dgm:t>
    </dgm:pt>
    <dgm:pt modelId="{BE2FB8A0-449B-469D-AC16-A11F8FE425CA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 rtl="0"/>
          <a:r>
            <a:rPr lang="uk-UA" sz="2800" dirty="0" smtClean="0"/>
            <a:t>	1. Загальносоціальні (економічні, політичні, ідеологічні)</a:t>
          </a:r>
        </a:p>
        <a:p>
          <a:pPr algn="l" rtl="0"/>
          <a:r>
            <a:rPr lang="uk-UA" sz="2800" dirty="0" smtClean="0"/>
            <a:t>	2.  Юридичні  (правові)</a:t>
          </a:r>
          <a:endParaRPr lang="ru-RU" sz="2800" dirty="0"/>
        </a:p>
      </dgm:t>
    </dgm:pt>
    <dgm:pt modelId="{3660F2DF-15B9-4048-B5FD-D6F1708ADD01}" type="parTrans" cxnId="{D94AE7BF-55D5-4BF2-A10E-B041E11BC32F}">
      <dgm:prSet/>
      <dgm:spPr/>
      <dgm:t>
        <a:bodyPr/>
        <a:lstStyle/>
        <a:p>
          <a:endParaRPr lang="ru-RU"/>
        </a:p>
      </dgm:t>
    </dgm:pt>
    <dgm:pt modelId="{42DBFF04-D2F1-49B8-96D8-5842EFEFCACA}" type="sibTrans" cxnId="{D94AE7BF-55D5-4BF2-A10E-B041E11BC32F}">
      <dgm:prSet/>
      <dgm:spPr/>
      <dgm:t>
        <a:bodyPr/>
        <a:lstStyle/>
        <a:p>
          <a:endParaRPr lang="ru-RU"/>
        </a:p>
      </dgm:t>
    </dgm:pt>
    <dgm:pt modelId="{1706DF3E-810B-4DB6-8F6A-82F096AB1F7A}" type="pres">
      <dgm:prSet presAssocID="{351F6901-76C6-4A83-A875-0097A2F53E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D885B2-C2FB-4EE0-BF81-C80D424288E9}" type="pres">
      <dgm:prSet presAssocID="{22B87679-0D65-452E-AFD3-78F3796F163E}" presName="parentText" presStyleLbl="node1" presStyleIdx="0" presStyleCnt="2" custScaleX="96153" custScaleY="109150" custLinFactY="-429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549CC7-5F95-4AD5-BD7A-F52C53443EA8}" type="pres">
      <dgm:prSet presAssocID="{16157377-D3E4-4CD6-BCB3-2C7487788253}" presName="spacer" presStyleCnt="0"/>
      <dgm:spPr/>
    </dgm:pt>
    <dgm:pt modelId="{33F62D8D-6E14-4E8A-9AAA-8D72C00F85B4}" type="pres">
      <dgm:prSet presAssocID="{BE2FB8A0-449B-469D-AC16-A11F8FE425CA}" presName="parentText" presStyleLbl="node1" presStyleIdx="1" presStyleCnt="2" custScaleX="88496" custScaleY="72281" custLinFactNeighborX="546" custLinFactNeighborY="-945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E2E2A9-35E8-4E33-A64D-B5D40341DDA7}" type="presOf" srcId="{351F6901-76C6-4A83-A875-0097A2F53E3F}" destId="{1706DF3E-810B-4DB6-8F6A-82F096AB1F7A}" srcOrd="0" destOrd="0" presId="urn:microsoft.com/office/officeart/2005/8/layout/vList2"/>
    <dgm:cxn modelId="{D94AE7BF-55D5-4BF2-A10E-B041E11BC32F}" srcId="{351F6901-76C6-4A83-A875-0097A2F53E3F}" destId="{BE2FB8A0-449B-469D-AC16-A11F8FE425CA}" srcOrd="1" destOrd="0" parTransId="{3660F2DF-15B9-4048-B5FD-D6F1708ADD01}" sibTransId="{42DBFF04-D2F1-49B8-96D8-5842EFEFCACA}"/>
    <dgm:cxn modelId="{C5CAD307-F083-4D98-83A0-4D3E74F2F9B8}" type="presOf" srcId="{BE2FB8A0-449B-469D-AC16-A11F8FE425CA}" destId="{33F62D8D-6E14-4E8A-9AAA-8D72C00F85B4}" srcOrd="0" destOrd="0" presId="urn:microsoft.com/office/officeart/2005/8/layout/vList2"/>
    <dgm:cxn modelId="{118AB7E1-AD60-448D-8886-B4438A18FD65}" type="presOf" srcId="{22B87679-0D65-452E-AFD3-78F3796F163E}" destId="{55D885B2-C2FB-4EE0-BF81-C80D424288E9}" srcOrd="0" destOrd="0" presId="urn:microsoft.com/office/officeart/2005/8/layout/vList2"/>
    <dgm:cxn modelId="{A7B50916-9C41-4887-8ED6-75699B3F6407}" srcId="{351F6901-76C6-4A83-A875-0097A2F53E3F}" destId="{22B87679-0D65-452E-AFD3-78F3796F163E}" srcOrd="0" destOrd="0" parTransId="{2F1A945C-1306-411E-87BA-F5481E9C7281}" sibTransId="{16157377-D3E4-4CD6-BCB3-2C7487788253}"/>
    <dgm:cxn modelId="{6492EB6B-6B6E-4E4D-B7BB-1218C1CDD313}" type="presParOf" srcId="{1706DF3E-810B-4DB6-8F6A-82F096AB1F7A}" destId="{55D885B2-C2FB-4EE0-BF81-C80D424288E9}" srcOrd="0" destOrd="0" presId="urn:microsoft.com/office/officeart/2005/8/layout/vList2"/>
    <dgm:cxn modelId="{645A51D2-4B1C-480E-9685-F9861B726810}" type="presParOf" srcId="{1706DF3E-810B-4DB6-8F6A-82F096AB1F7A}" destId="{2D549CC7-5F95-4AD5-BD7A-F52C53443EA8}" srcOrd="1" destOrd="0" presId="urn:microsoft.com/office/officeart/2005/8/layout/vList2"/>
    <dgm:cxn modelId="{0A0572EA-AEAB-4980-9A8D-446035396C19}" type="presParOf" srcId="{1706DF3E-810B-4DB6-8F6A-82F096AB1F7A}" destId="{33F62D8D-6E14-4E8A-9AAA-8D72C00F85B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1F6901-76C6-4A83-A875-0097A2F53E3F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2B87679-0D65-452E-AFD3-78F3796F163E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uk-UA" sz="3000" dirty="0" smtClean="0"/>
            <a:t>Сукупність юридичних засобів та механізмів, спрямованих на забезпечення практичної реалізації права власності на землю, усунення перешкод його повного та належного  здійснення   </a:t>
          </a:r>
          <a:endParaRPr lang="ru-RU" sz="3000" dirty="0"/>
        </a:p>
      </dgm:t>
    </dgm:pt>
    <dgm:pt modelId="{2F1A945C-1306-411E-87BA-F5481E9C7281}" type="parTrans" cxnId="{A7B50916-9C41-4887-8ED6-75699B3F6407}">
      <dgm:prSet/>
      <dgm:spPr/>
      <dgm:t>
        <a:bodyPr/>
        <a:lstStyle/>
        <a:p>
          <a:endParaRPr lang="ru-RU"/>
        </a:p>
      </dgm:t>
    </dgm:pt>
    <dgm:pt modelId="{16157377-D3E4-4CD6-BCB3-2C7487788253}" type="sibTrans" cxnId="{A7B50916-9C41-4887-8ED6-75699B3F6407}">
      <dgm:prSet/>
      <dgm:spPr/>
      <dgm:t>
        <a:bodyPr/>
        <a:lstStyle/>
        <a:p>
          <a:endParaRPr lang="ru-RU"/>
        </a:p>
      </dgm:t>
    </dgm:pt>
    <dgm:pt modelId="{BE2FB8A0-449B-469D-AC16-A11F8FE425CA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uk-UA" sz="2800" dirty="0" smtClean="0"/>
            <a:t>1. Нормативно-правові </a:t>
          </a:r>
        </a:p>
        <a:p>
          <a:pPr algn="ctr" rtl="0"/>
          <a:r>
            <a:rPr lang="uk-UA" sz="2800" dirty="0" smtClean="0"/>
            <a:t>(матеріально-правові та </a:t>
          </a:r>
        </a:p>
        <a:p>
          <a:pPr algn="ctr" rtl="0"/>
          <a:r>
            <a:rPr lang="uk-UA" sz="2800" dirty="0" smtClean="0"/>
            <a:t>процесуально-правові)</a:t>
          </a:r>
        </a:p>
        <a:p>
          <a:pPr algn="ctr" rtl="0"/>
          <a:r>
            <a:rPr lang="uk-UA" sz="2800" dirty="0" smtClean="0"/>
            <a:t>2.  Організаційно-правові</a:t>
          </a:r>
          <a:endParaRPr lang="ru-RU" sz="2800" dirty="0"/>
        </a:p>
      </dgm:t>
    </dgm:pt>
    <dgm:pt modelId="{3660F2DF-15B9-4048-B5FD-D6F1708ADD01}" type="parTrans" cxnId="{D94AE7BF-55D5-4BF2-A10E-B041E11BC32F}">
      <dgm:prSet/>
      <dgm:spPr/>
      <dgm:t>
        <a:bodyPr/>
        <a:lstStyle/>
        <a:p>
          <a:endParaRPr lang="ru-RU"/>
        </a:p>
      </dgm:t>
    </dgm:pt>
    <dgm:pt modelId="{42DBFF04-D2F1-49B8-96D8-5842EFEFCACA}" type="sibTrans" cxnId="{D94AE7BF-55D5-4BF2-A10E-B041E11BC32F}">
      <dgm:prSet/>
      <dgm:spPr/>
      <dgm:t>
        <a:bodyPr/>
        <a:lstStyle/>
        <a:p>
          <a:endParaRPr lang="ru-RU"/>
        </a:p>
      </dgm:t>
    </dgm:pt>
    <dgm:pt modelId="{1706DF3E-810B-4DB6-8F6A-82F096AB1F7A}" type="pres">
      <dgm:prSet presAssocID="{351F6901-76C6-4A83-A875-0097A2F53E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D885B2-C2FB-4EE0-BF81-C80D424288E9}" type="pres">
      <dgm:prSet presAssocID="{22B87679-0D65-452E-AFD3-78F3796F163E}" presName="parentText" presStyleLbl="node1" presStyleIdx="0" presStyleCnt="2" custScaleX="96153" custScaleY="109150" custLinFactY="-429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549CC7-5F95-4AD5-BD7A-F52C53443EA8}" type="pres">
      <dgm:prSet presAssocID="{16157377-D3E4-4CD6-BCB3-2C7487788253}" presName="spacer" presStyleCnt="0"/>
      <dgm:spPr/>
    </dgm:pt>
    <dgm:pt modelId="{33F62D8D-6E14-4E8A-9AAA-8D72C00F85B4}" type="pres">
      <dgm:prSet presAssocID="{BE2FB8A0-449B-469D-AC16-A11F8FE425CA}" presName="parentText" presStyleLbl="node1" presStyleIdx="1" presStyleCnt="2" custScaleX="87879" custScaleY="85196" custLinFactNeighborX="546" custLinFactNeighborY="-945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FA4C2E-404B-4ADF-A3D6-B27DAC4832EA}" type="presOf" srcId="{22B87679-0D65-452E-AFD3-78F3796F163E}" destId="{55D885B2-C2FB-4EE0-BF81-C80D424288E9}" srcOrd="0" destOrd="0" presId="urn:microsoft.com/office/officeart/2005/8/layout/vList2"/>
    <dgm:cxn modelId="{B475A561-F368-41D6-9732-7598711B4A8C}" type="presOf" srcId="{351F6901-76C6-4A83-A875-0097A2F53E3F}" destId="{1706DF3E-810B-4DB6-8F6A-82F096AB1F7A}" srcOrd="0" destOrd="0" presId="urn:microsoft.com/office/officeart/2005/8/layout/vList2"/>
    <dgm:cxn modelId="{D94AE7BF-55D5-4BF2-A10E-B041E11BC32F}" srcId="{351F6901-76C6-4A83-A875-0097A2F53E3F}" destId="{BE2FB8A0-449B-469D-AC16-A11F8FE425CA}" srcOrd="1" destOrd="0" parTransId="{3660F2DF-15B9-4048-B5FD-D6F1708ADD01}" sibTransId="{42DBFF04-D2F1-49B8-96D8-5842EFEFCACA}"/>
    <dgm:cxn modelId="{852C4D62-6754-428E-B51E-5A32CFB154E7}" type="presOf" srcId="{BE2FB8A0-449B-469D-AC16-A11F8FE425CA}" destId="{33F62D8D-6E14-4E8A-9AAA-8D72C00F85B4}" srcOrd="0" destOrd="0" presId="urn:microsoft.com/office/officeart/2005/8/layout/vList2"/>
    <dgm:cxn modelId="{A7B50916-9C41-4887-8ED6-75699B3F6407}" srcId="{351F6901-76C6-4A83-A875-0097A2F53E3F}" destId="{22B87679-0D65-452E-AFD3-78F3796F163E}" srcOrd="0" destOrd="0" parTransId="{2F1A945C-1306-411E-87BA-F5481E9C7281}" sibTransId="{16157377-D3E4-4CD6-BCB3-2C7487788253}"/>
    <dgm:cxn modelId="{98939DE8-81BF-41AE-9FCE-AD9DC9683B02}" type="presParOf" srcId="{1706DF3E-810B-4DB6-8F6A-82F096AB1F7A}" destId="{55D885B2-C2FB-4EE0-BF81-C80D424288E9}" srcOrd="0" destOrd="0" presId="urn:microsoft.com/office/officeart/2005/8/layout/vList2"/>
    <dgm:cxn modelId="{6275D5FF-DEA6-487B-AEC4-8A7774369B61}" type="presParOf" srcId="{1706DF3E-810B-4DB6-8F6A-82F096AB1F7A}" destId="{2D549CC7-5F95-4AD5-BD7A-F52C53443EA8}" srcOrd="1" destOrd="0" presId="urn:microsoft.com/office/officeart/2005/8/layout/vList2"/>
    <dgm:cxn modelId="{3BB58717-9D07-4D9C-8D1A-2ADA92F58188}" type="presParOf" srcId="{1706DF3E-810B-4DB6-8F6A-82F096AB1F7A}" destId="{33F62D8D-6E14-4E8A-9AAA-8D72C00F85B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12B40-75F7-4CBB-A563-927339224A2A}">
      <dsp:nvSpPr>
        <dsp:cNvPr id="0" name=""/>
        <dsp:cNvSpPr/>
      </dsp:nvSpPr>
      <dsp:spPr>
        <a:xfrm>
          <a:off x="0" y="74890"/>
          <a:ext cx="7504960" cy="493417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accent3">
                  <a:lumMod val="75000"/>
                </a:schemeClr>
              </a:solidFill>
            </a:rPr>
            <a:t>Ринок земельних ресурсів </a:t>
          </a:r>
          <a:r>
            <a:rPr lang="uk-UA" sz="2400" kern="1200" dirty="0" smtClean="0"/>
            <a:t>– це урегульовані чинним законодавством суспільні відносини, що виникають у процесі: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1)здійснення власниками земель своїх правомочностей щодо відчуження земельних ділянок,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2)формування і функціонування інфраструктури земельного ринку,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3)державного і самоврядного регулювання ринку землі,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4)забезпечення захисту прав учасників ринку земельних ресурсів.</a:t>
          </a:r>
          <a:endParaRPr lang="ru-RU" sz="2400" kern="1200" dirty="0"/>
        </a:p>
      </dsp:txBody>
      <dsp:txXfrm>
        <a:off x="240866" y="315756"/>
        <a:ext cx="7023228" cy="44524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D646A-97B3-4919-8E69-DFA91883D19D}">
      <dsp:nvSpPr>
        <dsp:cNvPr id="0" name=""/>
        <dsp:cNvSpPr/>
      </dsp:nvSpPr>
      <dsp:spPr>
        <a:xfrm>
          <a:off x="0" y="12460"/>
          <a:ext cx="7498080" cy="1183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земельні ділянки, не обмежені у земельному обігу</a:t>
          </a:r>
          <a:endParaRPr lang="ru-RU" sz="2800" kern="1200" dirty="0"/>
        </a:p>
      </dsp:txBody>
      <dsp:txXfrm>
        <a:off x="57772" y="70232"/>
        <a:ext cx="7382536" cy="1067911"/>
      </dsp:txXfrm>
    </dsp:sp>
    <dsp:sp modelId="{60C2EC8E-DCE7-4539-8523-85FFFDA22FA4}">
      <dsp:nvSpPr>
        <dsp:cNvPr id="0" name=""/>
        <dsp:cNvSpPr/>
      </dsp:nvSpPr>
      <dsp:spPr>
        <a:xfrm>
          <a:off x="0" y="1276555"/>
          <a:ext cx="7498080" cy="1183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права на земельні ділянки, у тому числі право оренди</a:t>
          </a:r>
          <a:endParaRPr lang="ru-RU" sz="2800" kern="1200" dirty="0"/>
        </a:p>
      </dsp:txBody>
      <dsp:txXfrm>
        <a:off x="57772" y="1334327"/>
        <a:ext cx="7382536" cy="1067911"/>
      </dsp:txXfrm>
    </dsp:sp>
    <dsp:sp modelId="{D4208B18-D73B-45ED-8836-C01CDCDD2A05}">
      <dsp:nvSpPr>
        <dsp:cNvPr id="0" name=""/>
        <dsp:cNvSpPr/>
      </dsp:nvSpPr>
      <dsp:spPr>
        <a:xfrm>
          <a:off x="0" y="2540650"/>
          <a:ext cx="7498080" cy="1183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800" kern="1200" dirty="0" smtClean="0"/>
            <a:t>права на земельні частки (паї).</a:t>
          </a:r>
          <a:endParaRPr lang="ru-RU" sz="2800" kern="1200" dirty="0" smtClean="0"/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57772" y="2598422"/>
        <a:ext cx="7382536" cy="1067911"/>
      </dsp:txXfrm>
    </dsp:sp>
    <dsp:sp modelId="{38404CAA-4653-4167-9ECF-4BC3125C4E52}">
      <dsp:nvSpPr>
        <dsp:cNvPr id="0" name=""/>
        <dsp:cNvSpPr/>
      </dsp:nvSpPr>
      <dsp:spPr>
        <a:xfrm>
          <a:off x="0" y="3804745"/>
          <a:ext cx="7498080" cy="1183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частки у праві спільної власності на земельні ділянки</a:t>
          </a:r>
          <a:endParaRPr lang="ru-RU" sz="2800" kern="1200" dirty="0"/>
        </a:p>
      </dsp:txBody>
      <dsp:txXfrm>
        <a:off x="57772" y="3862517"/>
        <a:ext cx="7382536" cy="10679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C01FC-C1F6-4A31-8F85-CD3E23EA1B33}">
      <dsp:nvSpPr>
        <dsp:cNvPr id="0" name=""/>
        <dsp:cNvSpPr/>
      </dsp:nvSpPr>
      <dsp:spPr>
        <a:xfrm>
          <a:off x="0" y="0"/>
          <a:ext cx="7436308" cy="46440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Класифікація</a:t>
          </a:r>
          <a:endParaRPr lang="ru-RU" sz="2800" b="1" kern="1200" dirty="0"/>
        </a:p>
      </dsp:txBody>
      <dsp:txXfrm>
        <a:off x="0" y="0"/>
        <a:ext cx="7436308" cy="464401"/>
      </dsp:txXfrm>
    </dsp:sp>
    <dsp:sp modelId="{9B79F405-252D-446B-B9AD-8795D61E1E00}">
      <dsp:nvSpPr>
        <dsp:cNvPr id="0" name=""/>
        <dsp:cNvSpPr/>
      </dsp:nvSpPr>
      <dsp:spPr>
        <a:xfrm>
          <a:off x="199298" y="562205"/>
          <a:ext cx="3443860" cy="15446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Залежать від волі власника </a:t>
          </a:r>
          <a:endParaRPr lang="ru-RU" sz="3700" kern="1200" dirty="0"/>
        </a:p>
      </dsp:txBody>
      <dsp:txXfrm>
        <a:off x="244538" y="607445"/>
        <a:ext cx="3353380" cy="1454125"/>
      </dsp:txXfrm>
    </dsp:sp>
    <dsp:sp modelId="{322955B3-E609-49D7-9B88-F0E581A10CEC}">
      <dsp:nvSpPr>
        <dsp:cNvPr id="0" name=""/>
        <dsp:cNvSpPr/>
      </dsp:nvSpPr>
      <dsp:spPr>
        <a:xfrm>
          <a:off x="6339" y="2346124"/>
          <a:ext cx="3629777" cy="1544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Внаслідок вчинення правопорушення </a:t>
          </a:r>
          <a:endParaRPr lang="ru-RU" sz="2900" kern="1200" dirty="0"/>
        </a:p>
      </dsp:txBody>
      <dsp:txXfrm>
        <a:off x="51579" y="2391364"/>
        <a:ext cx="3539297" cy="1454125"/>
      </dsp:txXfrm>
    </dsp:sp>
    <dsp:sp modelId="{366F9A78-5D70-49B5-8378-3A48DD2CA61B}">
      <dsp:nvSpPr>
        <dsp:cNvPr id="0" name=""/>
        <dsp:cNvSpPr/>
      </dsp:nvSpPr>
      <dsp:spPr>
        <a:xfrm>
          <a:off x="3786172" y="562205"/>
          <a:ext cx="3629777" cy="15446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Не залежать від волі власника</a:t>
          </a:r>
          <a:endParaRPr lang="ru-RU" sz="3700" kern="1200" dirty="0"/>
        </a:p>
      </dsp:txBody>
      <dsp:txXfrm>
        <a:off x="3831412" y="607445"/>
        <a:ext cx="3539297" cy="1454125"/>
      </dsp:txXfrm>
    </dsp:sp>
    <dsp:sp modelId="{C07A73E5-3C1F-49C9-A3EA-3D3FE46BD98E}">
      <dsp:nvSpPr>
        <dsp:cNvPr id="0" name=""/>
        <dsp:cNvSpPr/>
      </dsp:nvSpPr>
      <dsp:spPr>
        <a:xfrm>
          <a:off x="3929222" y="2346356"/>
          <a:ext cx="3629777" cy="1544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При правомірній поведінці власника</a:t>
          </a:r>
          <a:endParaRPr lang="ru-RU" sz="2900" kern="1200" dirty="0"/>
        </a:p>
      </dsp:txBody>
      <dsp:txXfrm>
        <a:off x="3974462" y="2391596"/>
        <a:ext cx="3539297" cy="14541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885B2-C2FB-4EE0-BF81-C80D424288E9}">
      <dsp:nvSpPr>
        <dsp:cNvPr id="0" name=""/>
        <dsp:cNvSpPr/>
      </dsp:nvSpPr>
      <dsp:spPr>
        <a:xfrm>
          <a:off x="145599" y="0"/>
          <a:ext cx="7278318" cy="2822291"/>
        </a:xfrm>
        <a:prstGeom prst="roundRect">
          <a:avLst/>
        </a:prstGeom>
        <a:gradFill rotWithShape="1">
          <a:gsLst>
            <a:gs pos="0">
              <a:schemeClr val="accent1">
                <a:tint val="92000"/>
                <a:satMod val="170000"/>
              </a:schemeClr>
            </a:gs>
            <a:gs pos="15000">
              <a:schemeClr val="accent1">
                <a:tint val="92000"/>
                <a:shade val="99000"/>
                <a:satMod val="170000"/>
              </a:schemeClr>
            </a:gs>
            <a:gs pos="62000">
              <a:schemeClr val="accent1">
                <a:tint val="96000"/>
                <a:shade val="80000"/>
                <a:satMod val="170000"/>
              </a:schemeClr>
            </a:gs>
            <a:gs pos="97000">
              <a:schemeClr val="accent1">
                <a:tint val="98000"/>
                <a:shade val="63000"/>
                <a:satMod val="170000"/>
              </a:schemeClr>
            </a:gs>
            <a:gs pos="100000">
              <a:schemeClr val="accent1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contourW="12700">
          <a:bevelT w="25400" h="50800" prst="angle"/>
          <a:contourClr>
            <a:schemeClr val="accent1"/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Сукупність об'єктивних і суб'єктивних чинників, спрямованих на забезпечення практичної реалізації права власності на землю, усунення перешкод його повного та належного  здійснення   </a:t>
          </a:r>
          <a:endParaRPr lang="ru-RU" sz="3000" kern="1200" dirty="0"/>
        </a:p>
      </dsp:txBody>
      <dsp:txXfrm>
        <a:off x="283372" y="137773"/>
        <a:ext cx="7002772" cy="2546745"/>
      </dsp:txXfrm>
    </dsp:sp>
    <dsp:sp modelId="{33F62D8D-6E14-4E8A-9AAA-8D72C00F85B4}">
      <dsp:nvSpPr>
        <dsp:cNvPr id="0" name=""/>
        <dsp:cNvSpPr/>
      </dsp:nvSpPr>
      <dsp:spPr>
        <a:xfrm>
          <a:off x="476728" y="3000761"/>
          <a:ext cx="6698720" cy="1868969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	1. Загальносоціальні (економічні, політичні, ідеологічні)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	2.  Юридичні  (правові)</a:t>
          </a:r>
          <a:endParaRPr lang="ru-RU" sz="2800" kern="1200" dirty="0"/>
        </a:p>
      </dsp:txBody>
      <dsp:txXfrm>
        <a:off x="567964" y="3091997"/>
        <a:ext cx="6516248" cy="16864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885B2-C2FB-4EE0-BF81-C80D424288E9}">
      <dsp:nvSpPr>
        <dsp:cNvPr id="0" name=""/>
        <dsp:cNvSpPr/>
      </dsp:nvSpPr>
      <dsp:spPr>
        <a:xfrm>
          <a:off x="145599" y="0"/>
          <a:ext cx="7278318" cy="2814629"/>
        </a:xfrm>
        <a:prstGeom prst="roundRect">
          <a:avLst/>
        </a:prstGeom>
        <a:gradFill rotWithShape="1">
          <a:gsLst>
            <a:gs pos="0">
              <a:schemeClr val="accent1">
                <a:tint val="92000"/>
                <a:satMod val="170000"/>
              </a:schemeClr>
            </a:gs>
            <a:gs pos="15000">
              <a:schemeClr val="accent1">
                <a:tint val="92000"/>
                <a:shade val="99000"/>
                <a:satMod val="170000"/>
              </a:schemeClr>
            </a:gs>
            <a:gs pos="62000">
              <a:schemeClr val="accent1">
                <a:tint val="96000"/>
                <a:shade val="80000"/>
                <a:satMod val="170000"/>
              </a:schemeClr>
            </a:gs>
            <a:gs pos="97000">
              <a:schemeClr val="accent1">
                <a:tint val="98000"/>
                <a:shade val="63000"/>
                <a:satMod val="170000"/>
              </a:schemeClr>
            </a:gs>
            <a:gs pos="100000">
              <a:schemeClr val="accent1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contourW="12700">
          <a:bevelT w="25400" h="50800" prst="angle"/>
          <a:contourClr>
            <a:schemeClr val="accent1"/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Сукупність юридичних засобів та механізмів, спрямованих на забезпечення практичної реалізації права власності на землю, усунення перешкод його повного та належного  здійснення   </a:t>
          </a:r>
          <a:endParaRPr lang="ru-RU" sz="3000" kern="1200" dirty="0"/>
        </a:p>
      </dsp:txBody>
      <dsp:txXfrm>
        <a:off x="282998" y="137399"/>
        <a:ext cx="7003520" cy="2539831"/>
      </dsp:txXfrm>
    </dsp:sp>
    <dsp:sp modelId="{33F62D8D-6E14-4E8A-9AAA-8D72C00F85B4}">
      <dsp:nvSpPr>
        <dsp:cNvPr id="0" name=""/>
        <dsp:cNvSpPr/>
      </dsp:nvSpPr>
      <dsp:spPr>
        <a:xfrm>
          <a:off x="500080" y="2841929"/>
          <a:ext cx="6652016" cy="219693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1. Нормативно-правові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(матеріально-правові та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процесуально-правові)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2.  Організаційно-правові</a:t>
          </a:r>
          <a:endParaRPr lang="ru-RU" sz="2800" kern="1200" dirty="0"/>
        </a:p>
      </dsp:txBody>
      <dsp:txXfrm>
        <a:off x="607325" y="2949174"/>
        <a:ext cx="6437526" cy="1982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0726EA-1033-43AD-B9C8-975B9C51E371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Правові засади ринку земель в Україні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Тема 6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Гарантії права власності на землю</a:t>
            </a:r>
            <a:endParaRPr lang="ru-RU" b="1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1285852" y="1428736"/>
          <a:ext cx="7569518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Юридичні гарантії права власності на землю</a:t>
            </a:r>
            <a:endParaRPr lang="ru-RU" b="1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1285852" y="1428736"/>
          <a:ext cx="7569518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Групи гарантій права власності на землю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700234"/>
            <a:ext cx="7498080" cy="4800600"/>
          </a:xfrm>
        </p:spPr>
        <p:txBody>
          <a:bodyPr/>
          <a:lstStyle/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гарантії захисту прав на землю           (</a:t>
            </a:r>
            <a:r>
              <a:rPr lang="uk-UA" dirty="0" err="1" smtClean="0"/>
              <a:t>гл</a:t>
            </a:r>
            <a:r>
              <a:rPr lang="uk-UA" dirty="0" smtClean="0"/>
              <a:t>. 23 ЗК – ст.ст. 152 – 155);</a:t>
            </a:r>
            <a:endParaRPr lang="ru-RU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гарантії при відшкодуванні збитків власникам землі та землекористувачам                                      (</a:t>
            </a:r>
            <a:r>
              <a:rPr lang="uk-UA" dirty="0" err="1" smtClean="0"/>
              <a:t>гл</a:t>
            </a:r>
            <a:r>
              <a:rPr lang="uk-UA" dirty="0" smtClean="0"/>
              <a:t>. 24 ЗК - ст.ст. 156 – 157);</a:t>
            </a:r>
            <a:endParaRPr lang="ru-RU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гарантії при вирішенні земельних спорів (</a:t>
            </a:r>
            <a:r>
              <a:rPr lang="uk-UA" dirty="0" err="1" smtClean="0"/>
              <a:t>гл</a:t>
            </a:r>
            <a:r>
              <a:rPr lang="uk-UA" dirty="0" smtClean="0"/>
              <a:t>. 25 ЗК - ст.ст. 158 – 161)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питання теми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57290" y="1500174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Поняття, зміст та принципи розбудови ринку земельних ресурсів в Україні.</a:t>
            </a:r>
            <a:endParaRPr lang="ru-RU" b="1" i="1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Сучасний стан правових засад ринку земель в Україні</a:t>
            </a:r>
            <a:r>
              <a:rPr lang="uk-UA" dirty="0" smtClean="0"/>
              <a:t>.</a:t>
            </a:r>
          </a:p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Поняття </a:t>
            </a:r>
            <a:r>
              <a:rPr lang="uk-UA" dirty="0" smtClean="0"/>
              <a:t>та особливості земельно-правових </a:t>
            </a:r>
            <a:r>
              <a:rPr lang="uk-UA" dirty="0" smtClean="0"/>
              <a:t>угод (правочинів).</a:t>
            </a:r>
            <a:endParaRPr lang="ru-RU" b="1" i="1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Правове регулювання окремих земельно-правових </a:t>
            </a:r>
            <a:r>
              <a:rPr lang="uk-UA" dirty="0" smtClean="0"/>
              <a:t>угод (правочинів). </a:t>
            </a:r>
          </a:p>
          <a:p>
            <a:pPr marL="596646" lvl="0" indent="-514350">
              <a:buFont typeface="+mj-lt"/>
              <a:buAutoNum type="arabicPeriod"/>
            </a:pPr>
            <a:r>
              <a:rPr lang="uk-UA" dirty="0" smtClean="0"/>
              <a:t>Продаж </a:t>
            </a:r>
            <a:r>
              <a:rPr lang="uk-UA" smtClean="0"/>
              <a:t>земельних ділянок </a:t>
            </a:r>
            <a:r>
              <a:rPr lang="uk-UA" dirty="0" smtClean="0"/>
              <a:t>або прав на них на конкурентних засадах.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/>
              <a:t>Юридичне поняття ринку земельних ресурсів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28" y="1357298"/>
          <a:ext cx="750496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/>
              <a:t>Принципи правового регулювання земельного ринку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гарантованості захисту прав Українського народу як власника земель; 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законності;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соціальної справедливості; 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прозорості та відкритості ринку земель;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забезпечення гарантій та захисту прав суб’єктів земельного ринку;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забезпечення раціонального використання та охорони земель; 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чіткого державного та самоврядного регулювання ринку; 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/>
              <a:t>забезпечення балансу державних, самоврядних та приватних інтересів;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/>
              <a:t>Принципи правового регулювання земельного ринку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39496" lvl="0" indent="-457200">
              <a:spcBef>
                <a:spcPts val="0"/>
              </a:spcBef>
              <a:buFont typeface="+mj-lt"/>
              <a:buAutoNum type="arabicPeriod" startAt="9"/>
            </a:pPr>
            <a:r>
              <a:rPr lang="uk-UA" sz="2400" dirty="0" smtClean="0"/>
              <a:t>формування сприятливого інвестиційного клімату як для вітчизняних, так й іноземних підприємців;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 startAt="9"/>
            </a:pPr>
            <a:r>
              <a:rPr lang="uk-UA" sz="2400" dirty="0" smtClean="0"/>
              <a:t>прогнозування тенденцій функціонування і розвитку ринку земель; 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 startAt="9"/>
            </a:pPr>
            <a:r>
              <a:rPr lang="uk-UA" sz="2400" dirty="0" smtClean="0"/>
              <a:t>стимулювання конкуренції на ринку земель;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 startAt="9"/>
            </a:pPr>
            <a:r>
              <a:rPr lang="uk-UA" sz="2400" dirty="0" smtClean="0"/>
              <a:t>недопущення надмірної концентрації та парцелізації  (подрібнення) земель;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 startAt="9"/>
            </a:pPr>
            <a:r>
              <a:rPr lang="uk-UA" sz="2400" dirty="0" smtClean="0"/>
              <a:t>сприяння набуття сільськогосподарських угідь у власність осіб, які ведуть ефективне сільськогосподарське виробництво;</a:t>
            </a:r>
            <a:endParaRPr lang="ru-RU" sz="2400" dirty="0" smtClean="0"/>
          </a:p>
          <a:p>
            <a:pPr marL="539496" lvl="0" indent="-457200">
              <a:spcBef>
                <a:spcPts val="0"/>
              </a:spcBef>
              <a:buFont typeface="+mj-lt"/>
              <a:buAutoNum type="arabicPeriod" startAt="9"/>
            </a:pPr>
            <a:r>
              <a:rPr lang="uk-UA" sz="2400" dirty="0" smtClean="0"/>
              <a:t>недопустимості придбання земель сільськогосподарського призначення іноземними суб’єктами.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2860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Суб'єкти земельно-ринкових відносин</a:t>
            </a:r>
            <a:endParaRPr lang="ru-RU" sz="32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Покупці та продавці</a:t>
            </a:r>
          </a:p>
          <a:p>
            <a:r>
              <a:rPr lang="uk-UA" dirty="0" smtClean="0"/>
              <a:t>Органи місцевого самоврядування та органи виконавчої влади</a:t>
            </a:r>
          </a:p>
          <a:p>
            <a:r>
              <a:rPr lang="uk-UA" dirty="0" smtClean="0"/>
              <a:t>Суб'єкти інфраструктури земельного ринку:</a:t>
            </a:r>
          </a:p>
          <a:p>
            <a:r>
              <a:rPr lang="uk-UA" dirty="0" smtClean="0"/>
              <a:t>-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/>
              <a:t>Об'єкти земельно-ринкових відносин  </a:t>
            </a:r>
            <a:endParaRPr lang="ru-RU" sz="32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35608" y="1428736"/>
          <a:ext cx="749808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Правові моделі приватизації земельних ділянок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57358"/>
            <a:ext cx="7498080" cy="4800600"/>
          </a:xfrm>
        </p:spPr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uk-UA" dirty="0" smtClean="0"/>
              <a:t>Повна модель</a:t>
            </a:r>
          </a:p>
          <a:p>
            <a:pPr marL="596646" indent="-514350">
              <a:buFont typeface="+mj-lt"/>
              <a:buAutoNum type="arabicPeriod"/>
            </a:pPr>
            <a:r>
              <a:rPr lang="uk-UA" dirty="0" smtClean="0"/>
              <a:t>Спрощена модель</a:t>
            </a:r>
          </a:p>
          <a:p>
            <a:pPr marL="596646" indent="-514350">
              <a:buFont typeface="+mj-lt"/>
              <a:buAutoNum type="arabicPeriod"/>
            </a:pPr>
            <a:r>
              <a:rPr lang="uk-UA" dirty="0" smtClean="0"/>
              <a:t>Ускладнена модель</a:t>
            </a:r>
          </a:p>
          <a:p>
            <a:pPr marL="596646" indent="-514350">
              <a:buFont typeface="+mj-lt"/>
              <a:buAutoNum type="arabicPeriod"/>
            </a:pPr>
            <a:r>
              <a:rPr lang="uk-UA" dirty="0" smtClean="0"/>
              <a:t>Приватизація земельних ділянок юридичними особами</a:t>
            </a:r>
          </a:p>
          <a:p>
            <a:pPr marL="596646" indent="-514350">
              <a:buFont typeface="+mj-lt"/>
              <a:buAutoNum type="arabicPeriod"/>
            </a:pPr>
            <a:r>
              <a:rPr lang="uk-UA" dirty="0" smtClean="0"/>
              <a:t>Приватизація земельних ділянок для ведення фермерського господарства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7148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Підстави припинення права власності на землю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57313" y="2357438"/>
          <a:ext cx="7577137" cy="3890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10800000" flipV="1">
            <a:off x="3143240" y="4500569"/>
            <a:ext cx="3929090" cy="214314"/>
          </a:xfrm>
          <a:prstGeom prst="straightConnector1">
            <a:avLst/>
          </a:prstGeom>
          <a:ln w="317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6893735" y="4535495"/>
            <a:ext cx="215108" cy="14367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1360</TotalTime>
  <Words>462</Words>
  <Application>Microsoft Office PowerPoint</Application>
  <PresentationFormat>Екран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Corbel</vt:lpstr>
      <vt:lpstr>Gill Sans MT</vt:lpstr>
      <vt:lpstr>Verdana</vt:lpstr>
      <vt:lpstr>Wingdings 2</vt:lpstr>
      <vt:lpstr>Солнцестояние</vt:lpstr>
      <vt:lpstr>Правові засади ринку земель в Україні</vt:lpstr>
      <vt:lpstr>Основні питання теми</vt:lpstr>
      <vt:lpstr>Юридичне поняття ринку земельних ресурсів</vt:lpstr>
      <vt:lpstr>Принципи правового регулювання земельного ринку</vt:lpstr>
      <vt:lpstr>Принципи правового регулювання земельного ринку</vt:lpstr>
      <vt:lpstr>Суб'єкти земельно-ринкових відносин</vt:lpstr>
      <vt:lpstr>Об'єкти земельно-ринкових відносин  </vt:lpstr>
      <vt:lpstr>Правові моделі приватизації земельних ділянок</vt:lpstr>
      <vt:lpstr>Підстави припинення права власності на землю</vt:lpstr>
      <vt:lpstr>Гарантії права власності на землю</vt:lpstr>
      <vt:lpstr>Юридичні гарантії права власності на землю</vt:lpstr>
      <vt:lpstr>Групи гарантій права власності на землю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1PR</cp:lastModifiedBy>
  <cp:revision>162</cp:revision>
  <dcterms:created xsi:type="dcterms:W3CDTF">2010-09-03T10:03:27Z</dcterms:created>
  <dcterms:modified xsi:type="dcterms:W3CDTF">2022-02-11T21:08:38Z</dcterms:modified>
</cp:coreProperties>
</file>