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0" r:id="rId1"/>
  </p:sldMasterIdLst>
  <p:notesMasterIdLst>
    <p:notesMasterId r:id="rId17"/>
  </p:notesMasterIdLst>
  <p:sldIdLst>
    <p:sldId id="272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embeddedFontLst>
    <p:embeddedFont>
      <p:font typeface="Nanum Pen Script" panose="020B0604020202020204" charset="-127"/>
      <p:regular r:id="rId18"/>
    </p:embeddedFont>
    <p:embeddedFont>
      <p:font typeface="Nunito" panose="020B0604020202020204" charset="-52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F1D9B8D8-BDA3-4721-835C-830699F5F82D}">
          <p14:sldIdLst>
            <p14:sldId id="272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677032F-8EE8-45E9-9AE6-3F086B63DC7E}">
  <a:tblStyle styleId="{8677032F-8EE8-45E9-9AE6-3F086B63DC7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-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3389293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" name="Google Shape;663;g8591138361_0_2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4" name="Google Shape;664;g8591138361_0_2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9" name="Google Shape;1379;g8793608e4a_0_4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0" name="Google Shape;1380;g8793608e4a_0_4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5" name="Google Shape;1415;g8793608e4a_0_4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6" name="Google Shape;1416;g8793608e4a_0_4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9" name="Google Shape;1489;g8793608e4a_0_5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0" name="Google Shape;1490;g8793608e4a_0_5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1" name="Google Shape;1531;g8793608e4a_0_5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2" name="Google Shape;1532;g8793608e4a_0_5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3" name="Google Shape;1583;g85f910af8f_8_11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4" name="Google Shape;1584;g85f910af8f_8_11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3" name="Google Shape;1633;g85972cea44_0_8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4" name="Google Shape;1634;g85972cea44_0_8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3" name="Google Shape;893;g877b0837b7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4" name="Google Shape;894;g877b0837b7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g85972cea44_0_5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0" name="Google Shape;900;g85972cea44_0_5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" name="Google Shape;1017;g85f910af8f_8_10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8" name="Google Shape;1018;g85f910af8f_8_10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4" name="Google Shape;1144;g85972cea44_0_7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5" name="Google Shape;1145;g85972cea44_0_7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9" name="Google Shape;1199;g85a295db52_1_8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0" name="Google Shape;1200;g85a295db52_1_8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7" name="Google Shape;1237;g85a295db52_1_8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8" name="Google Shape;1238;g85a295db52_1_8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3" name="Google Shape;1273;g8793608e4a_0_3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4" name="Google Shape;1274;g8793608e4a_0_3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4" name="Google Shape;1334;g8793608e4a_0_3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5" name="Google Shape;1335;g8793608e4a_0_3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4595650" y="3052625"/>
            <a:ext cx="3698100" cy="54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title" idx="2"/>
          </p:nvPr>
        </p:nvSpPr>
        <p:spPr>
          <a:xfrm>
            <a:off x="4595650" y="3639450"/>
            <a:ext cx="3698100" cy="106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  <a:defRPr sz="7000">
                <a:solidFill>
                  <a:schemeClr val="lt1"/>
                </a:solidFill>
              </a:defRPr>
            </a:lvl1pPr>
            <a:lvl2pPr lvl="1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  <a:defRPr sz="7000"/>
            </a:lvl2pPr>
            <a:lvl3pPr lvl="2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  <a:defRPr sz="7000"/>
            </a:lvl3pPr>
            <a:lvl4pPr lvl="3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  <a:defRPr sz="7000"/>
            </a:lvl4pPr>
            <a:lvl5pPr lvl="4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  <a:defRPr sz="7000"/>
            </a:lvl5pPr>
            <a:lvl6pPr lvl="5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  <a:defRPr sz="7000"/>
            </a:lvl6pPr>
            <a:lvl7pPr lvl="6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  <a:defRPr sz="7000"/>
            </a:lvl7pPr>
            <a:lvl8pPr lvl="7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  <a:defRPr sz="7000"/>
            </a:lvl8pPr>
            <a:lvl9pPr lvl="8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  <a:defRPr sz="70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1241038" y="1234737"/>
            <a:ext cx="3045900" cy="222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algn="ctr">
              <a:spcBef>
                <a:spcPts val="1600"/>
              </a:spcBef>
              <a:spcAft>
                <a:spcPts val="0"/>
              </a:spcAft>
              <a:buNone/>
              <a:defRPr sz="1600"/>
            </a:lvl2pPr>
            <a:lvl3pPr lvl="2" algn="ctr">
              <a:spcBef>
                <a:spcPts val="1600"/>
              </a:spcBef>
              <a:spcAft>
                <a:spcPts val="0"/>
              </a:spcAft>
              <a:buNone/>
              <a:defRPr sz="1600"/>
            </a:lvl3pPr>
            <a:lvl4pPr lvl="3" algn="ctr">
              <a:spcBef>
                <a:spcPts val="1600"/>
              </a:spcBef>
              <a:spcAft>
                <a:spcPts val="0"/>
              </a:spcAft>
              <a:buNone/>
              <a:defRPr sz="1600"/>
            </a:lvl4pPr>
            <a:lvl5pPr lvl="4" algn="ctr">
              <a:spcBef>
                <a:spcPts val="1600"/>
              </a:spcBef>
              <a:spcAft>
                <a:spcPts val="0"/>
              </a:spcAft>
              <a:buNone/>
              <a:defRPr sz="1600"/>
            </a:lvl5pPr>
            <a:lvl6pPr lvl="5" algn="ctr">
              <a:spcBef>
                <a:spcPts val="1600"/>
              </a:spcBef>
              <a:spcAft>
                <a:spcPts val="0"/>
              </a:spcAft>
              <a:buNone/>
              <a:defRPr sz="1600"/>
            </a:lvl6pPr>
            <a:lvl7pPr lvl="6" algn="ctr">
              <a:spcBef>
                <a:spcPts val="1600"/>
              </a:spcBef>
              <a:spcAft>
                <a:spcPts val="0"/>
              </a:spcAft>
              <a:buNone/>
              <a:defRPr sz="1600"/>
            </a:lvl7pPr>
            <a:lvl8pPr lvl="7" algn="ctr">
              <a:spcBef>
                <a:spcPts val="1600"/>
              </a:spcBef>
              <a:spcAft>
                <a:spcPts val="0"/>
              </a:spcAft>
              <a:buNone/>
              <a:defRPr sz="1600"/>
            </a:lvl8pPr>
            <a:lvl9pPr lvl="8" algn="ctr">
              <a:spcBef>
                <a:spcPts val="1600"/>
              </a:spcBef>
              <a:spcAft>
                <a:spcPts val="160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3"/>
          <p:cNvSpPr/>
          <p:nvPr/>
        </p:nvSpPr>
        <p:spPr>
          <a:xfrm flipH="1">
            <a:off x="2709600" y="4466775"/>
            <a:ext cx="1138319" cy="518855"/>
          </a:xfrm>
          <a:custGeom>
            <a:avLst/>
            <a:gdLst/>
            <a:ahLst/>
            <a:cxnLst/>
            <a:rect l="l" t="t" r="r" b="b"/>
            <a:pathLst>
              <a:path w="30899" h="14084" extrusionOk="0">
                <a:moveTo>
                  <a:pt x="15532" y="1"/>
                </a:moveTo>
                <a:cubicBezTo>
                  <a:pt x="12732" y="1"/>
                  <a:pt x="11995" y="3218"/>
                  <a:pt x="12057" y="5488"/>
                </a:cubicBezTo>
                <a:cubicBezTo>
                  <a:pt x="11095" y="3724"/>
                  <a:pt x="9697" y="1414"/>
                  <a:pt x="7522" y="1414"/>
                </a:cubicBezTo>
                <a:cubicBezTo>
                  <a:pt x="7036" y="1414"/>
                  <a:pt x="6511" y="1530"/>
                  <a:pt x="5943" y="1793"/>
                </a:cubicBezTo>
                <a:cubicBezTo>
                  <a:pt x="3262" y="2970"/>
                  <a:pt x="4275" y="6207"/>
                  <a:pt x="5027" y="8431"/>
                </a:cubicBezTo>
                <a:cubicBezTo>
                  <a:pt x="4353" y="8184"/>
                  <a:pt x="3571" y="8026"/>
                  <a:pt x="2834" y="8026"/>
                </a:cubicBezTo>
                <a:cubicBezTo>
                  <a:pt x="1320" y="8026"/>
                  <a:pt x="1" y="8696"/>
                  <a:pt x="221" y="10654"/>
                </a:cubicBezTo>
                <a:cubicBezTo>
                  <a:pt x="580" y="13303"/>
                  <a:pt x="3327" y="13662"/>
                  <a:pt x="5420" y="13728"/>
                </a:cubicBezTo>
                <a:cubicBezTo>
                  <a:pt x="6571" y="13769"/>
                  <a:pt x="7720" y="13781"/>
                  <a:pt x="8867" y="13781"/>
                </a:cubicBezTo>
                <a:cubicBezTo>
                  <a:pt x="10401" y="13781"/>
                  <a:pt x="11932" y="13760"/>
                  <a:pt x="13466" y="13760"/>
                </a:cubicBezTo>
                <a:cubicBezTo>
                  <a:pt x="14401" y="13760"/>
                  <a:pt x="15337" y="13768"/>
                  <a:pt x="16276" y="13793"/>
                </a:cubicBezTo>
                <a:lnTo>
                  <a:pt x="16243" y="13793"/>
                </a:lnTo>
                <a:cubicBezTo>
                  <a:pt x="19038" y="13860"/>
                  <a:pt x="21971" y="14084"/>
                  <a:pt x="24338" y="14084"/>
                </a:cubicBezTo>
                <a:cubicBezTo>
                  <a:pt x="26568" y="14084"/>
                  <a:pt x="28295" y="13886"/>
                  <a:pt x="28930" y="13172"/>
                </a:cubicBezTo>
                <a:cubicBezTo>
                  <a:pt x="30898" y="10935"/>
                  <a:pt x="28506" y="10764"/>
                  <a:pt x="26222" y="10764"/>
                </a:cubicBezTo>
                <a:cubicBezTo>
                  <a:pt x="25809" y="10764"/>
                  <a:pt x="25400" y="10769"/>
                  <a:pt x="25021" y="10769"/>
                </a:cubicBezTo>
                <a:cubicBezTo>
                  <a:pt x="24431" y="10769"/>
                  <a:pt x="23913" y="10756"/>
                  <a:pt x="23567" y="10687"/>
                </a:cubicBezTo>
                <a:cubicBezTo>
                  <a:pt x="27842" y="7921"/>
                  <a:pt x="25788" y="5203"/>
                  <a:pt x="22836" y="5203"/>
                </a:cubicBezTo>
                <a:cubicBezTo>
                  <a:pt x="21565" y="5203"/>
                  <a:pt x="20128" y="5706"/>
                  <a:pt x="18957" y="6926"/>
                </a:cubicBezTo>
                <a:cubicBezTo>
                  <a:pt x="19055" y="4441"/>
                  <a:pt x="19186" y="419"/>
                  <a:pt x="15981" y="27"/>
                </a:cubicBezTo>
                <a:cubicBezTo>
                  <a:pt x="15826" y="9"/>
                  <a:pt x="15676" y="1"/>
                  <a:pt x="1553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64700" y="3192500"/>
            <a:ext cx="1138319" cy="518855"/>
          </a:xfrm>
          <a:custGeom>
            <a:avLst/>
            <a:gdLst/>
            <a:ahLst/>
            <a:cxnLst/>
            <a:rect l="l" t="t" r="r" b="b"/>
            <a:pathLst>
              <a:path w="30899" h="14084" extrusionOk="0">
                <a:moveTo>
                  <a:pt x="15532" y="1"/>
                </a:moveTo>
                <a:cubicBezTo>
                  <a:pt x="12732" y="1"/>
                  <a:pt x="11995" y="3218"/>
                  <a:pt x="12057" y="5488"/>
                </a:cubicBezTo>
                <a:cubicBezTo>
                  <a:pt x="11095" y="3724"/>
                  <a:pt x="9697" y="1414"/>
                  <a:pt x="7522" y="1414"/>
                </a:cubicBezTo>
                <a:cubicBezTo>
                  <a:pt x="7036" y="1414"/>
                  <a:pt x="6511" y="1530"/>
                  <a:pt x="5943" y="1793"/>
                </a:cubicBezTo>
                <a:cubicBezTo>
                  <a:pt x="3262" y="2970"/>
                  <a:pt x="4275" y="6207"/>
                  <a:pt x="5027" y="8431"/>
                </a:cubicBezTo>
                <a:cubicBezTo>
                  <a:pt x="4353" y="8184"/>
                  <a:pt x="3571" y="8026"/>
                  <a:pt x="2834" y="8026"/>
                </a:cubicBezTo>
                <a:cubicBezTo>
                  <a:pt x="1320" y="8026"/>
                  <a:pt x="1" y="8696"/>
                  <a:pt x="221" y="10654"/>
                </a:cubicBezTo>
                <a:cubicBezTo>
                  <a:pt x="580" y="13303"/>
                  <a:pt x="3327" y="13662"/>
                  <a:pt x="5420" y="13728"/>
                </a:cubicBezTo>
                <a:cubicBezTo>
                  <a:pt x="6571" y="13769"/>
                  <a:pt x="7720" y="13781"/>
                  <a:pt x="8867" y="13781"/>
                </a:cubicBezTo>
                <a:cubicBezTo>
                  <a:pt x="10401" y="13781"/>
                  <a:pt x="11932" y="13760"/>
                  <a:pt x="13466" y="13760"/>
                </a:cubicBezTo>
                <a:cubicBezTo>
                  <a:pt x="14401" y="13760"/>
                  <a:pt x="15337" y="13768"/>
                  <a:pt x="16276" y="13793"/>
                </a:cubicBezTo>
                <a:lnTo>
                  <a:pt x="16243" y="13793"/>
                </a:lnTo>
                <a:cubicBezTo>
                  <a:pt x="19038" y="13860"/>
                  <a:pt x="21971" y="14084"/>
                  <a:pt x="24338" y="14084"/>
                </a:cubicBezTo>
                <a:cubicBezTo>
                  <a:pt x="26568" y="14084"/>
                  <a:pt x="28295" y="13886"/>
                  <a:pt x="28930" y="13172"/>
                </a:cubicBezTo>
                <a:cubicBezTo>
                  <a:pt x="30898" y="10935"/>
                  <a:pt x="28506" y="10764"/>
                  <a:pt x="26222" y="10764"/>
                </a:cubicBezTo>
                <a:cubicBezTo>
                  <a:pt x="25809" y="10764"/>
                  <a:pt x="25400" y="10769"/>
                  <a:pt x="25021" y="10769"/>
                </a:cubicBezTo>
                <a:cubicBezTo>
                  <a:pt x="24431" y="10769"/>
                  <a:pt x="23913" y="10756"/>
                  <a:pt x="23567" y="10687"/>
                </a:cubicBezTo>
                <a:cubicBezTo>
                  <a:pt x="27842" y="7921"/>
                  <a:pt x="25788" y="5203"/>
                  <a:pt x="22836" y="5203"/>
                </a:cubicBezTo>
                <a:cubicBezTo>
                  <a:pt x="21565" y="5203"/>
                  <a:pt x="20128" y="5706"/>
                  <a:pt x="18957" y="6926"/>
                </a:cubicBezTo>
                <a:cubicBezTo>
                  <a:pt x="19055" y="4441"/>
                  <a:pt x="19186" y="419"/>
                  <a:pt x="15981" y="27"/>
                </a:cubicBezTo>
                <a:cubicBezTo>
                  <a:pt x="15826" y="9"/>
                  <a:pt x="15676" y="1"/>
                  <a:pt x="1553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 flipH="1">
            <a:off x="8069525" y="2323542"/>
            <a:ext cx="1509339" cy="687968"/>
          </a:xfrm>
          <a:custGeom>
            <a:avLst/>
            <a:gdLst/>
            <a:ahLst/>
            <a:cxnLst/>
            <a:rect l="l" t="t" r="r" b="b"/>
            <a:pathLst>
              <a:path w="30899" h="14084" extrusionOk="0">
                <a:moveTo>
                  <a:pt x="15532" y="1"/>
                </a:moveTo>
                <a:cubicBezTo>
                  <a:pt x="12732" y="1"/>
                  <a:pt x="11995" y="3218"/>
                  <a:pt x="12057" y="5488"/>
                </a:cubicBezTo>
                <a:cubicBezTo>
                  <a:pt x="11095" y="3724"/>
                  <a:pt x="9697" y="1414"/>
                  <a:pt x="7522" y="1414"/>
                </a:cubicBezTo>
                <a:cubicBezTo>
                  <a:pt x="7036" y="1414"/>
                  <a:pt x="6511" y="1530"/>
                  <a:pt x="5943" y="1793"/>
                </a:cubicBezTo>
                <a:cubicBezTo>
                  <a:pt x="3262" y="2970"/>
                  <a:pt x="4275" y="6207"/>
                  <a:pt x="5027" y="8431"/>
                </a:cubicBezTo>
                <a:cubicBezTo>
                  <a:pt x="4353" y="8184"/>
                  <a:pt x="3571" y="8026"/>
                  <a:pt x="2834" y="8026"/>
                </a:cubicBezTo>
                <a:cubicBezTo>
                  <a:pt x="1320" y="8026"/>
                  <a:pt x="1" y="8696"/>
                  <a:pt x="221" y="10654"/>
                </a:cubicBezTo>
                <a:cubicBezTo>
                  <a:pt x="580" y="13303"/>
                  <a:pt x="3327" y="13662"/>
                  <a:pt x="5420" y="13728"/>
                </a:cubicBezTo>
                <a:cubicBezTo>
                  <a:pt x="6571" y="13769"/>
                  <a:pt x="7720" y="13781"/>
                  <a:pt x="8867" y="13781"/>
                </a:cubicBezTo>
                <a:cubicBezTo>
                  <a:pt x="10401" y="13781"/>
                  <a:pt x="11932" y="13760"/>
                  <a:pt x="13466" y="13760"/>
                </a:cubicBezTo>
                <a:cubicBezTo>
                  <a:pt x="14401" y="13760"/>
                  <a:pt x="15337" y="13768"/>
                  <a:pt x="16276" y="13793"/>
                </a:cubicBezTo>
                <a:lnTo>
                  <a:pt x="16243" y="13793"/>
                </a:lnTo>
                <a:cubicBezTo>
                  <a:pt x="19038" y="13860"/>
                  <a:pt x="21971" y="14084"/>
                  <a:pt x="24338" y="14084"/>
                </a:cubicBezTo>
                <a:cubicBezTo>
                  <a:pt x="26568" y="14084"/>
                  <a:pt x="28295" y="13886"/>
                  <a:pt x="28930" y="13172"/>
                </a:cubicBezTo>
                <a:cubicBezTo>
                  <a:pt x="30898" y="10935"/>
                  <a:pt x="28506" y="10764"/>
                  <a:pt x="26222" y="10764"/>
                </a:cubicBezTo>
                <a:cubicBezTo>
                  <a:pt x="25809" y="10764"/>
                  <a:pt x="25400" y="10769"/>
                  <a:pt x="25021" y="10769"/>
                </a:cubicBezTo>
                <a:cubicBezTo>
                  <a:pt x="24431" y="10769"/>
                  <a:pt x="23913" y="10756"/>
                  <a:pt x="23567" y="10687"/>
                </a:cubicBezTo>
                <a:cubicBezTo>
                  <a:pt x="27842" y="7921"/>
                  <a:pt x="25788" y="5203"/>
                  <a:pt x="22836" y="5203"/>
                </a:cubicBezTo>
                <a:cubicBezTo>
                  <a:pt x="21565" y="5203"/>
                  <a:pt x="20128" y="5706"/>
                  <a:pt x="18957" y="6926"/>
                </a:cubicBezTo>
                <a:cubicBezTo>
                  <a:pt x="19055" y="4441"/>
                  <a:pt x="19186" y="419"/>
                  <a:pt x="15981" y="27"/>
                </a:cubicBezTo>
                <a:cubicBezTo>
                  <a:pt x="15826" y="9"/>
                  <a:pt x="15676" y="1"/>
                  <a:pt x="1553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/>
          <p:nvPr/>
        </p:nvSpPr>
        <p:spPr>
          <a:xfrm flipH="1">
            <a:off x="3714481" y="181163"/>
            <a:ext cx="1055819" cy="481250"/>
          </a:xfrm>
          <a:custGeom>
            <a:avLst/>
            <a:gdLst/>
            <a:ahLst/>
            <a:cxnLst/>
            <a:rect l="l" t="t" r="r" b="b"/>
            <a:pathLst>
              <a:path w="30899" h="14084" extrusionOk="0">
                <a:moveTo>
                  <a:pt x="15532" y="1"/>
                </a:moveTo>
                <a:cubicBezTo>
                  <a:pt x="12732" y="1"/>
                  <a:pt x="11995" y="3218"/>
                  <a:pt x="12057" y="5488"/>
                </a:cubicBezTo>
                <a:cubicBezTo>
                  <a:pt x="11095" y="3724"/>
                  <a:pt x="9697" y="1414"/>
                  <a:pt x="7522" y="1414"/>
                </a:cubicBezTo>
                <a:cubicBezTo>
                  <a:pt x="7036" y="1414"/>
                  <a:pt x="6511" y="1530"/>
                  <a:pt x="5943" y="1793"/>
                </a:cubicBezTo>
                <a:cubicBezTo>
                  <a:pt x="3262" y="2970"/>
                  <a:pt x="4275" y="6207"/>
                  <a:pt x="5027" y="8431"/>
                </a:cubicBezTo>
                <a:cubicBezTo>
                  <a:pt x="4353" y="8184"/>
                  <a:pt x="3571" y="8026"/>
                  <a:pt x="2834" y="8026"/>
                </a:cubicBezTo>
                <a:cubicBezTo>
                  <a:pt x="1320" y="8026"/>
                  <a:pt x="1" y="8696"/>
                  <a:pt x="221" y="10654"/>
                </a:cubicBezTo>
                <a:cubicBezTo>
                  <a:pt x="580" y="13303"/>
                  <a:pt x="3327" y="13662"/>
                  <a:pt x="5420" y="13728"/>
                </a:cubicBezTo>
                <a:cubicBezTo>
                  <a:pt x="6571" y="13769"/>
                  <a:pt x="7720" y="13781"/>
                  <a:pt x="8867" y="13781"/>
                </a:cubicBezTo>
                <a:cubicBezTo>
                  <a:pt x="10401" y="13781"/>
                  <a:pt x="11932" y="13760"/>
                  <a:pt x="13466" y="13760"/>
                </a:cubicBezTo>
                <a:cubicBezTo>
                  <a:pt x="14401" y="13760"/>
                  <a:pt x="15337" y="13768"/>
                  <a:pt x="16276" y="13793"/>
                </a:cubicBezTo>
                <a:lnTo>
                  <a:pt x="16243" y="13793"/>
                </a:lnTo>
                <a:cubicBezTo>
                  <a:pt x="19038" y="13860"/>
                  <a:pt x="21971" y="14084"/>
                  <a:pt x="24338" y="14084"/>
                </a:cubicBezTo>
                <a:cubicBezTo>
                  <a:pt x="26568" y="14084"/>
                  <a:pt x="28295" y="13886"/>
                  <a:pt x="28930" y="13172"/>
                </a:cubicBezTo>
                <a:cubicBezTo>
                  <a:pt x="30898" y="10935"/>
                  <a:pt x="28506" y="10764"/>
                  <a:pt x="26222" y="10764"/>
                </a:cubicBezTo>
                <a:cubicBezTo>
                  <a:pt x="25809" y="10764"/>
                  <a:pt x="25400" y="10769"/>
                  <a:pt x="25021" y="10769"/>
                </a:cubicBezTo>
                <a:cubicBezTo>
                  <a:pt x="24431" y="10769"/>
                  <a:pt x="23913" y="10756"/>
                  <a:pt x="23567" y="10687"/>
                </a:cubicBezTo>
                <a:cubicBezTo>
                  <a:pt x="27842" y="7921"/>
                  <a:pt x="25788" y="5203"/>
                  <a:pt x="22836" y="5203"/>
                </a:cubicBezTo>
                <a:cubicBezTo>
                  <a:pt x="21565" y="5203"/>
                  <a:pt x="20128" y="5706"/>
                  <a:pt x="18957" y="6926"/>
                </a:cubicBezTo>
                <a:cubicBezTo>
                  <a:pt x="19055" y="4441"/>
                  <a:pt x="19186" y="419"/>
                  <a:pt x="15981" y="27"/>
                </a:cubicBezTo>
                <a:cubicBezTo>
                  <a:pt x="15826" y="9"/>
                  <a:pt x="15676" y="1"/>
                  <a:pt x="1553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2">
  <p:cSld name="CUSTOM_3"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9"/>
          <p:cNvSpPr/>
          <p:nvPr/>
        </p:nvSpPr>
        <p:spPr>
          <a:xfrm>
            <a:off x="352809" y="1089452"/>
            <a:ext cx="8438381" cy="3744953"/>
          </a:xfrm>
          <a:custGeom>
            <a:avLst/>
            <a:gdLst/>
            <a:ahLst/>
            <a:cxnLst/>
            <a:rect l="l" t="t" r="r" b="b"/>
            <a:pathLst>
              <a:path w="166717" h="73989" extrusionOk="0">
                <a:moveTo>
                  <a:pt x="99158" y="0"/>
                </a:moveTo>
                <a:cubicBezTo>
                  <a:pt x="95755" y="0"/>
                  <a:pt x="92345" y="91"/>
                  <a:pt x="88927" y="286"/>
                </a:cubicBezTo>
                <a:cubicBezTo>
                  <a:pt x="73277" y="1175"/>
                  <a:pt x="57820" y="2064"/>
                  <a:pt x="42277" y="2064"/>
                </a:cubicBezTo>
                <a:cubicBezTo>
                  <a:pt x="34079" y="2064"/>
                  <a:pt x="25856" y="1817"/>
                  <a:pt x="17568" y="1191"/>
                </a:cubicBezTo>
                <a:lnTo>
                  <a:pt x="16391" y="1191"/>
                </a:lnTo>
                <a:cubicBezTo>
                  <a:pt x="16029" y="1191"/>
                  <a:pt x="15938" y="1191"/>
                  <a:pt x="15667" y="1101"/>
                </a:cubicBezTo>
                <a:cubicBezTo>
                  <a:pt x="15214" y="1055"/>
                  <a:pt x="14784" y="1033"/>
                  <a:pt x="14354" y="1033"/>
                </a:cubicBezTo>
                <a:cubicBezTo>
                  <a:pt x="13923" y="1033"/>
                  <a:pt x="13493" y="1055"/>
                  <a:pt x="13040" y="1101"/>
                </a:cubicBezTo>
                <a:lnTo>
                  <a:pt x="12678" y="1101"/>
                </a:lnTo>
                <a:cubicBezTo>
                  <a:pt x="11954" y="1101"/>
                  <a:pt x="11229" y="1191"/>
                  <a:pt x="10595" y="1372"/>
                </a:cubicBezTo>
                <a:lnTo>
                  <a:pt x="9871" y="1372"/>
                </a:lnTo>
                <a:cubicBezTo>
                  <a:pt x="7879" y="1372"/>
                  <a:pt x="5977" y="2006"/>
                  <a:pt x="4438" y="3274"/>
                </a:cubicBezTo>
                <a:cubicBezTo>
                  <a:pt x="3623" y="3908"/>
                  <a:pt x="3079" y="4723"/>
                  <a:pt x="2626" y="5719"/>
                </a:cubicBezTo>
                <a:cubicBezTo>
                  <a:pt x="2536" y="5900"/>
                  <a:pt x="2445" y="6081"/>
                  <a:pt x="2355" y="6353"/>
                </a:cubicBezTo>
                <a:cubicBezTo>
                  <a:pt x="2222" y="6486"/>
                  <a:pt x="2187" y="6570"/>
                  <a:pt x="2177" y="6570"/>
                </a:cubicBezTo>
                <a:cubicBezTo>
                  <a:pt x="2174" y="6570"/>
                  <a:pt x="2174" y="6558"/>
                  <a:pt x="2174" y="6534"/>
                </a:cubicBezTo>
                <a:cubicBezTo>
                  <a:pt x="1811" y="7259"/>
                  <a:pt x="1630" y="8074"/>
                  <a:pt x="1630" y="8889"/>
                </a:cubicBezTo>
                <a:cubicBezTo>
                  <a:pt x="1268" y="23831"/>
                  <a:pt x="453" y="38682"/>
                  <a:pt x="453" y="53533"/>
                </a:cubicBezTo>
                <a:cubicBezTo>
                  <a:pt x="453" y="60778"/>
                  <a:pt x="0" y="65034"/>
                  <a:pt x="7154" y="68204"/>
                </a:cubicBezTo>
                <a:cubicBezTo>
                  <a:pt x="17025" y="72641"/>
                  <a:pt x="32420" y="72007"/>
                  <a:pt x="43105" y="72732"/>
                </a:cubicBezTo>
                <a:cubicBezTo>
                  <a:pt x="53669" y="73344"/>
                  <a:pt x="64168" y="73568"/>
                  <a:pt x="74712" y="73568"/>
                </a:cubicBezTo>
                <a:cubicBezTo>
                  <a:pt x="76641" y="73568"/>
                  <a:pt x="78572" y="73561"/>
                  <a:pt x="80506" y="73547"/>
                </a:cubicBezTo>
                <a:cubicBezTo>
                  <a:pt x="92912" y="73547"/>
                  <a:pt x="105137" y="73275"/>
                  <a:pt x="117453" y="73184"/>
                </a:cubicBezTo>
                <a:cubicBezTo>
                  <a:pt x="117638" y="73183"/>
                  <a:pt x="117824" y="73182"/>
                  <a:pt x="118011" y="73182"/>
                </a:cubicBezTo>
                <a:cubicBezTo>
                  <a:pt x="124238" y="73182"/>
                  <a:pt x="131794" y="73988"/>
                  <a:pt x="139052" y="73988"/>
                </a:cubicBezTo>
                <a:cubicBezTo>
                  <a:pt x="144731" y="73988"/>
                  <a:pt x="150228" y="73495"/>
                  <a:pt x="154763" y="71736"/>
                </a:cubicBezTo>
                <a:cubicBezTo>
                  <a:pt x="162641" y="68747"/>
                  <a:pt x="163094" y="60416"/>
                  <a:pt x="164271" y="52718"/>
                </a:cubicBezTo>
                <a:cubicBezTo>
                  <a:pt x="166173" y="39769"/>
                  <a:pt x="166716" y="26547"/>
                  <a:pt x="165811" y="13417"/>
                </a:cubicBezTo>
                <a:cubicBezTo>
                  <a:pt x="165448" y="9975"/>
                  <a:pt x="162913" y="7259"/>
                  <a:pt x="159562" y="6715"/>
                </a:cubicBezTo>
                <a:cubicBezTo>
                  <a:pt x="139551" y="3225"/>
                  <a:pt x="119473" y="0"/>
                  <a:pt x="9915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19"/>
          <p:cNvSpPr txBox="1">
            <a:spLocks noGrp="1"/>
          </p:cNvSpPr>
          <p:nvPr>
            <p:ph type="subTitle" idx="1"/>
          </p:nvPr>
        </p:nvSpPr>
        <p:spPr>
          <a:xfrm>
            <a:off x="713225" y="1227525"/>
            <a:ext cx="7717500" cy="337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sz="1100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>
              <a:spcBef>
                <a:spcPts val="1600"/>
              </a:spcBef>
              <a:spcAft>
                <a:spcPts val="0"/>
              </a:spcAft>
              <a:buNone/>
              <a:defRPr sz="1600"/>
            </a:lvl3pPr>
            <a:lvl4pPr lvl="3">
              <a:spcBef>
                <a:spcPts val="1600"/>
              </a:spcBef>
              <a:spcAft>
                <a:spcPts val="0"/>
              </a:spcAft>
              <a:buNone/>
              <a:defRPr sz="1600"/>
            </a:lvl4pPr>
            <a:lvl5pPr lvl="4">
              <a:spcBef>
                <a:spcPts val="1600"/>
              </a:spcBef>
              <a:spcAft>
                <a:spcPts val="0"/>
              </a:spcAft>
              <a:buNone/>
              <a:defRPr sz="1600"/>
            </a:lvl5pPr>
            <a:lvl6pPr lvl="5">
              <a:spcBef>
                <a:spcPts val="1600"/>
              </a:spcBef>
              <a:spcAft>
                <a:spcPts val="0"/>
              </a:spcAft>
              <a:buNone/>
              <a:defRPr sz="1600"/>
            </a:lvl6pPr>
            <a:lvl7pPr lvl="6">
              <a:spcBef>
                <a:spcPts val="1600"/>
              </a:spcBef>
              <a:spcAft>
                <a:spcPts val="0"/>
              </a:spcAft>
              <a:buNone/>
              <a:defRPr sz="1600"/>
            </a:lvl7pPr>
            <a:lvl8pPr lvl="7">
              <a:spcBef>
                <a:spcPts val="1600"/>
              </a:spcBef>
              <a:spcAft>
                <a:spcPts val="0"/>
              </a:spcAft>
              <a:buNone/>
              <a:defRPr sz="1600"/>
            </a:lvl8pPr>
            <a:lvl9pPr lvl="8">
              <a:spcBef>
                <a:spcPts val="1600"/>
              </a:spcBef>
              <a:spcAft>
                <a:spcPts val="160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243" name="Google Shape;243;p19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grpSp>
        <p:nvGrpSpPr>
          <p:cNvPr id="244" name="Google Shape;244;p19"/>
          <p:cNvGrpSpPr/>
          <p:nvPr/>
        </p:nvGrpSpPr>
        <p:grpSpPr>
          <a:xfrm>
            <a:off x="-368915" y="-1589"/>
            <a:ext cx="1520263" cy="764964"/>
            <a:chOff x="-368915" y="-1589"/>
            <a:chExt cx="1520263" cy="764964"/>
          </a:xfrm>
        </p:grpSpPr>
        <p:grpSp>
          <p:nvGrpSpPr>
            <p:cNvPr id="245" name="Google Shape;245;p19"/>
            <p:cNvGrpSpPr/>
            <p:nvPr/>
          </p:nvGrpSpPr>
          <p:grpSpPr>
            <a:xfrm rot="5400000">
              <a:off x="235188" y="-513209"/>
              <a:ext cx="392943" cy="1439379"/>
              <a:chOff x="1752050" y="2866875"/>
              <a:chExt cx="475775" cy="1742800"/>
            </a:xfrm>
          </p:grpSpPr>
          <p:sp>
            <p:nvSpPr>
              <p:cNvPr id="246" name="Google Shape;246;p19"/>
              <p:cNvSpPr/>
              <p:nvPr/>
            </p:nvSpPr>
            <p:spPr>
              <a:xfrm>
                <a:off x="1752050" y="2866875"/>
                <a:ext cx="475775" cy="1461625"/>
              </a:xfrm>
              <a:custGeom>
                <a:avLst/>
                <a:gdLst/>
                <a:ahLst/>
                <a:cxnLst/>
                <a:rect l="l" t="t" r="r" b="b"/>
                <a:pathLst>
                  <a:path w="19031" h="58465" extrusionOk="0">
                    <a:moveTo>
                      <a:pt x="8632" y="1"/>
                    </a:moveTo>
                    <a:cubicBezTo>
                      <a:pt x="5624" y="9483"/>
                      <a:pt x="2322" y="19325"/>
                      <a:pt x="0" y="29167"/>
                    </a:cubicBezTo>
                    <a:cubicBezTo>
                      <a:pt x="1668" y="29658"/>
                      <a:pt x="5166" y="30671"/>
                      <a:pt x="6147" y="32012"/>
                    </a:cubicBezTo>
                    <a:cubicBezTo>
                      <a:pt x="4780" y="32354"/>
                      <a:pt x="3376" y="32532"/>
                      <a:pt x="1963" y="32532"/>
                    </a:cubicBezTo>
                    <a:cubicBezTo>
                      <a:pt x="1484" y="32532"/>
                      <a:pt x="1004" y="32511"/>
                      <a:pt x="523" y="32470"/>
                    </a:cubicBezTo>
                    <a:lnTo>
                      <a:pt x="523" y="32470"/>
                    </a:lnTo>
                    <a:cubicBezTo>
                      <a:pt x="1504" y="40481"/>
                      <a:pt x="4186" y="52154"/>
                      <a:pt x="12752" y="58465"/>
                    </a:cubicBezTo>
                    <a:cubicBezTo>
                      <a:pt x="16218" y="53495"/>
                      <a:pt x="18377" y="43129"/>
                      <a:pt x="18704" y="36132"/>
                    </a:cubicBezTo>
                    <a:cubicBezTo>
                      <a:pt x="18867" y="30344"/>
                      <a:pt x="19031" y="24001"/>
                      <a:pt x="18377" y="18148"/>
                    </a:cubicBezTo>
                    <a:cubicBezTo>
                      <a:pt x="16545" y="18148"/>
                      <a:pt x="15565" y="18148"/>
                      <a:pt x="14257" y="17821"/>
                    </a:cubicBezTo>
                    <a:cubicBezTo>
                      <a:pt x="15401" y="16677"/>
                      <a:pt x="16382" y="15990"/>
                      <a:pt x="17559" y="15009"/>
                    </a:cubicBezTo>
                    <a:cubicBezTo>
                      <a:pt x="16545" y="13341"/>
                      <a:pt x="9940" y="2486"/>
                      <a:pt x="863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19"/>
              <p:cNvSpPr/>
              <p:nvPr/>
            </p:nvSpPr>
            <p:spPr>
              <a:xfrm>
                <a:off x="1965000" y="3076850"/>
                <a:ext cx="225925" cy="1532825"/>
              </a:xfrm>
              <a:custGeom>
                <a:avLst/>
                <a:gdLst/>
                <a:ahLst/>
                <a:cxnLst/>
                <a:rect l="l" t="t" r="r" b="b"/>
                <a:pathLst>
                  <a:path w="9037" h="61313" extrusionOk="0">
                    <a:moveTo>
                      <a:pt x="243" y="1"/>
                    </a:moveTo>
                    <a:cubicBezTo>
                      <a:pt x="116" y="1"/>
                      <a:pt x="0" y="75"/>
                      <a:pt x="16" y="234"/>
                    </a:cubicBezTo>
                    <a:cubicBezTo>
                      <a:pt x="703" y="8964"/>
                      <a:pt x="311" y="17760"/>
                      <a:pt x="1488" y="26458"/>
                    </a:cubicBezTo>
                    <a:cubicBezTo>
                      <a:pt x="2044" y="30578"/>
                      <a:pt x="2959" y="34665"/>
                      <a:pt x="3482" y="38818"/>
                    </a:cubicBezTo>
                    <a:cubicBezTo>
                      <a:pt x="3777" y="40812"/>
                      <a:pt x="3907" y="42872"/>
                      <a:pt x="3907" y="44899"/>
                    </a:cubicBezTo>
                    <a:cubicBezTo>
                      <a:pt x="3907" y="46894"/>
                      <a:pt x="3482" y="48889"/>
                      <a:pt x="3613" y="50883"/>
                    </a:cubicBezTo>
                    <a:cubicBezTo>
                      <a:pt x="3809" y="54872"/>
                      <a:pt x="5771" y="58469"/>
                      <a:pt x="8518" y="61248"/>
                    </a:cubicBezTo>
                    <a:cubicBezTo>
                      <a:pt x="8577" y="61293"/>
                      <a:pt x="8639" y="61312"/>
                      <a:pt x="8696" y="61312"/>
                    </a:cubicBezTo>
                    <a:cubicBezTo>
                      <a:pt x="8890" y="61312"/>
                      <a:pt x="9037" y="61091"/>
                      <a:pt x="8910" y="60889"/>
                    </a:cubicBezTo>
                    <a:cubicBezTo>
                      <a:pt x="6360" y="58338"/>
                      <a:pt x="4496" y="55036"/>
                      <a:pt x="4136" y="51406"/>
                    </a:cubicBezTo>
                    <a:cubicBezTo>
                      <a:pt x="3973" y="49477"/>
                      <a:pt x="4333" y="47581"/>
                      <a:pt x="4398" y="45684"/>
                    </a:cubicBezTo>
                    <a:cubicBezTo>
                      <a:pt x="4431" y="43657"/>
                      <a:pt x="4333" y="41630"/>
                      <a:pt x="4104" y="39635"/>
                    </a:cubicBezTo>
                    <a:cubicBezTo>
                      <a:pt x="3646" y="35678"/>
                      <a:pt x="2796" y="31787"/>
                      <a:pt x="2207" y="27864"/>
                    </a:cubicBezTo>
                    <a:cubicBezTo>
                      <a:pt x="1586" y="23548"/>
                      <a:pt x="1226" y="19199"/>
                      <a:pt x="1128" y="14850"/>
                    </a:cubicBezTo>
                    <a:cubicBezTo>
                      <a:pt x="965" y="9978"/>
                      <a:pt x="899" y="5106"/>
                      <a:pt x="540" y="234"/>
                    </a:cubicBezTo>
                    <a:cubicBezTo>
                      <a:pt x="523" y="83"/>
                      <a:pt x="377" y="1"/>
                      <a:pt x="24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19"/>
              <p:cNvSpPr/>
              <p:nvPr/>
            </p:nvSpPr>
            <p:spPr>
              <a:xfrm>
                <a:off x="1905525" y="3168500"/>
                <a:ext cx="177975" cy="154550"/>
              </a:xfrm>
              <a:custGeom>
                <a:avLst/>
                <a:gdLst/>
                <a:ahLst/>
                <a:cxnLst/>
                <a:rect l="l" t="t" r="r" b="b"/>
                <a:pathLst>
                  <a:path w="7119" h="6182" extrusionOk="0">
                    <a:moveTo>
                      <a:pt x="6804" y="1"/>
                    </a:moveTo>
                    <a:cubicBezTo>
                      <a:pt x="6703" y="1"/>
                      <a:pt x="6599" y="51"/>
                      <a:pt x="6548" y="165"/>
                    </a:cubicBezTo>
                    <a:cubicBezTo>
                      <a:pt x="5867" y="2208"/>
                      <a:pt x="4159" y="3636"/>
                      <a:pt x="3119" y="5476"/>
                    </a:cubicBezTo>
                    <a:lnTo>
                      <a:pt x="3119" y="5476"/>
                    </a:lnTo>
                    <a:cubicBezTo>
                      <a:pt x="2550" y="3918"/>
                      <a:pt x="1473" y="2639"/>
                      <a:pt x="564" y="1276"/>
                    </a:cubicBezTo>
                    <a:cubicBezTo>
                      <a:pt x="516" y="1200"/>
                      <a:pt x="443" y="1168"/>
                      <a:pt x="369" y="1168"/>
                    </a:cubicBezTo>
                    <a:cubicBezTo>
                      <a:pt x="189" y="1168"/>
                      <a:pt x="0" y="1353"/>
                      <a:pt x="139" y="1538"/>
                    </a:cubicBezTo>
                    <a:lnTo>
                      <a:pt x="107" y="1538"/>
                    </a:lnTo>
                    <a:cubicBezTo>
                      <a:pt x="1055" y="2977"/>
                      <a:pt x="2232" y="4317"/>
                      <a:pt x="2755" y="5985"/>
                    </a:cubicBezTo>
                    <a:cubicBezTo>
                      <a:pt x="2755" y="6083"/>
                      <a:pt x="2886" y="6148"/>
                      <a:pt x="2984" y="6181"/>
                    </a:cubicBezTo>
                    <a:lnTo>
                      <a:pt x="3147" y="6181"/>
                    </a:lnTo>
                    <a:cubicBezTo>
                      <a:pt x="3246" y="6181"/>
                      <a:pt x="3344" y="6116"/>
                      <a:pt x="3376" y="6050"/>
                    </a:cubicBezTo>
                    <a:cubicBezTo>
                      <a:pt x="4390" y="3990"/>
                      <a:pt x="6286" y="2486"/>
                      <a:pt x="7039" y="328"/>
                    </a:cubicBezTo>
                    <a:cubicBezTo>
                      <a:pt x="7119" y="127"/>
                      <a:pt x="6965" y="1"/>
                      <a:pt x="680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" name="Google Shape;249;p19"/>
              <p:cNvSpPr/>
              <p:nvPr/>
            </p:nvSpPr>
            <p:spPr>
              <a:xfrm>
                <a:off x="1877300" y="3314425"/>
                <a:ext cx="210300" cy="153925"/>
              </a:xfrm>
              <a:custGeom>
                <a:avLst/>
                <a:gdLst/>
                <a:ahLst/>
                <a:cxnLst/>
                <a:rect l="l" t="t" r="r" b="b"/>
                <a:pathLst>
                  <a:path w="8412" h="6157" extrusionOk="0">
                    <a:moveTo>
                      <a:pt x="322" y="1"/>
                    </a:moveTo>
                    <a:cubicBezTo>
                      <a:pt x="161" y="1"/>
                      <a:pt x="1" y="173"/>
                      <a:pt x="91" y="377"/>
                    </a:cubicBezTo>
                    <a:cubicBezTo>
                      <a:pt x="1268" y="2404"/>
                      <a:pt x="2936" y="4072"/>
                      <a:pt x="4211" y="6034"/>
                    </a:cubicBezTo>
                    <a:cubicBezTo>
                      <a:pt x="4276" y="6115"/>
                      <a:pt x="4366" y="6156"/>
                      <a:pt x="4452" y="6156"/>
                    </a:cubicBezTo>
                    <a:cubicBezTo>
                      <a:pt x="4538" y="6156"/>
                      <a:pt x="4620" y="6115"/>
                      <a:pt x="4669" y="6034"/>
                    </a:cubicBezTo>
                    <a:cubicBezTo>
                      <a:pt x="5813" y="4399"/>
                      <a:pt x="7383" y="3025"/>
                      <a:pt x="8298" y="1194"/>
                    </a:cubicBezTo>
                    <a:cubicBezTo>
                      <a:pt x="8411" y="991"/>
                      <a:pt x="8228" y="804"/>
                      <a:pt x="8061" y="804"/>
                    </a:cubicBezTo>
                    <a:cubicBezTo>
                      <a:pt x="7986" y="804"/>
                      <a:pt x="7914" y="841"/>
                      <a:pt x="7873" y="933"/>
                    </a:cubicBezTo>
                    <a:cubicBezTo>
                      <a:pt x="7018" y="2643"/>
                      <a:pt x="5592" y="3954"/>
                      <a:pt x="4448" y="5453"/>
                    </a:cubicBezTo>
                    <a:lnTo>
                      <a:pt x="4448" y="5453"/>
                    </a:lnTo>
                    <a:cubicBezTo>
                      <a:pt x="3181" y="3653"/>
                      <a:pt x="1659" y="2030"/>
                      <a:pt x="516" y="115"/>
                    </a:cubicBezTo>
                    <a:cubicBezTo>
                      <a:pt x="466" y="35"/>
                      <a:pt x="394" y="1"/>
                      <a:pt x="32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" name="Google Shape;250;p19"/>
              <p:cNvSpPr/>
              <p:nvPr/>
            </p:nvSpPr>
            <p:spPr>
              <a:xfrm>
                <a:off x="1843250" y="3443225"/>
                <a:ext cx="294200" cy="204375"/>
              </a:xfrm>
              <a:custGeom>
                <a:avLst/>
                <a:gdLst/>
                <a:ahLst/>
                <a:cxnLst/>
                <a:rect l="l" t="t" r="r" b="b"/>
                <a:pathLst>
                  <a:path w="11768" h="8175" extrusionOk="0">
                    <a:moveTo>
                      <a:pt x="11417" y="0"/>
                    </a:moveTo>
                    <a:cubicBezTo>
                      <a:pt x="11342" y="0"/>
                      <a:pt x="11270" y="38"/>
                      <a:pt x="11230" y="129"/>
                    </a:cubicBezTo>
                    <a:cubicBezTo>
                      <a:pt x="10001" y="2840"/>
                      <a:pt x="8042" y="5034"/>
                      <a:pt x="6438" y="7503"/>
                    </a:cubicBezTo>
                    <a:lnTo>
                      <a:pt x="6438" y="7503"/>
                    </a:lnTo>
                    <a:cubicBezTo>
                      <a:pt x="4513" y="5600"/>
                      <a:pt x="2450" y="3808"/>
                      <a:pt x="538" y="1895"/>
                    </a:cubicBezTo>
                    <a:cubicBezTo>
                      <a:pt x="486" y="1844"/>
                      <a:pt x="428" y="1822"/>
                      <a:pt x="371" y="1822"/>
                    </a:cubicBezTo>
                    <a:cubicBezTo>
                      <a:pt x="176" y="1822"/>
                      <a:pt x="1" y="2078"/>
                      <a:pt x="178" y="2255"/>
                    </a:cubicBezTo>
                    <a:cubicBezTo>
                      <a:pt x="2172" y="4249"/>
                      <a:pt x="4298" y="6113"/>
                      <a:pt x="6292" y="8108"/>
                    </a:cubicBezTo>
                    <a:cubicBezTo>
                      <a:pt x="6350" y="8151"/>
                      <a:pt x="6419" y="8175"/>
                      <a:pt x="6487" y="8175"/>
                    </a:cubicBezTo>
                    <a:cubicBezTo>
                      <a:pt x="6576" y="8175"/>
                      <a:pt x="6662" y="8135"/>
                      <a:pt x="6718" y="8042"/>
                    </a:cubicBezTo>
                    <a:cubicBezTo>
                      <a:pt x="8352" y="5459"/>
                      <a:pt x="10412" y="3203"/>
                      <a:pt x="11655" y="391"/>
                    </a:cubicBezTo>
                    <a:cubicBezTo>
                      <a:pt x="11768" y="188"/>
                      <a:pt x="11585" y="0"/>
                      <a:pt x="1141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251;p19"/>
              <p:cNvSpPr/>
              <p:nvPr/>
            </p:nvSpPr>
            <p:spPr>
              <a:xfrm>
                <a:off x="1863700" y="3664300"/>
                <a:ext cx="294775" cy="191725"/>
              </a:xfrm>
              <a:custGeom>
                <a:avLst/>
                <a:gdLst/>
                <a:ahLst/>
                <a:cxnLst/>
                <a:rect l="l" t="t" r="r" b="b"/>
                <a:pathLst>
                  <a:path w="11791" h="7669" extrusionOk="0">
                    <a:moveTo>
                      <a:pt x="11436" y="0"/>
                    </a:moveTo>
                    <a:cubicBezTo>
                      <a:pt x="11358" y="0"/>
                      <a:pt x="11280" y="34"/>
                      <a:pt x="11229" y="115"/>
                    </a:cubicBezTo>
                    <a:cubicBezTo>
                      <a:pt x="9743" y="2424"/>
                      <a:pt x="8073" y="4610"/>
                      <a:pt x="6722" y="7030"/>
                    </a:cubicBezTo>
                    <a:lnTo>
                      <a:pt x="6722" y="7030"/>
                    </a:lnTo>
                    <a:cubicBezTo>
                      <a:pt x="4518" y="5560"/>
                      <a:pt x="2466" y="3880"/>
                      <a:pt x="537" y="2077"/>
                    </a:cubicBezTo>
                    <a:cubicBezTo>
                      <a:pt x="485" y="2025"/>
                      <a:pt x="427" y="2003"/>
                      <a:pt x="370" y="2003"/>
                    </a:cubicBezTo>
                    <a:cubicBezTo>
                      <a:pt x="176" y="2003"/>
                      <a:pt x="0" y="2259"/>
                      <a:pt x="177" y="2436"/>
                    </a:cubicBezTo>
                    <a:cubicBezTo>
                      <a:pt x="2205" y="4333"/>
                      <a:pt x="4363" y="6066"/>
                      <a:pt x="6684" y="7635"/>
                    </a:cubicBezTo>
                    <a:cubicBezTo>
                      <a:pt x="6728" y="7657"/>
                      <a:pt x="6771" y="7668"/>
                      <a:pt x="6814" y="7668"/>
                    </a:cubicBezTo>
                    <a:cubicBezTo>
                      <a:pt x="6899" y="7668"/>
                      <a:pt x="6979" y="7625"/>
                      <a:pt x="7044" y="7537"/>
                    </a:cubicBezTo>
                    <a:cubicBezTo>
                      <a:pt x="8385" y="5020"/>
                      <a:pt x="10118" y="2763"/>
                      <a:pt x="11654" y="377"/>
                    </a:cubicBezTo>
                    <a:cubicBezTo>
                      <a:pt x="11790" y="173"/>
                      <a:pt x="11613" y="0"/>
                      <a:pt x="114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" name="Google Shape;252;p19"/>
              <p:cNvSpPr/>
              <p:nvPr/>
            </p:nvSpPr>
            <p:spPr>
              <a:xfrm>
                <a:off x="1854875" y="3855800"/>
                <a:ext cx="302475" cy="171125"/>
              </a:xfrm>
              <a:custGeom>
                <a:avLst/>
                <a:gdLst/>
                <a:ahLst/>
                <a:cxnLst/>
                <a:rect l="l" t="t" r="r" b="b"/>
                <a:pathLst>
                  <a:path w="12099" h="6845" extrusionOk="0">
                    <a:moveTo>
                      <a:pt x="379" y="0"/>
                    </a:moveTo>
                    <a:cubicBezTo>
                      <a:pt x="171" y="0"/>
                      <a:pt x="1" y="256"/>
                      <a:pt x="203" y="433"/>
                    </a:cubicBezTo>
                    <a:cubicBezTo>
                      <a:pt x="2656" y="2722"/>
                      <a:pt x="5272" y="4847"/>
                      <a:pt x="8018" y="6809"/>
                    </a:cubicBezTo>
                    <a:cubicBezTo>
                      <a:pt x="8056" y="6834"/>
                      <a:pt x="8098" y="6845"/>
                      <a:pt x="8141" y="6845"/>
                    </a:cubicBezTo>
                    <a:cubicBezTo>
                      <a:pt x="8211" y="6845"/>
                      <a:pt x="8285" y="6817"/>
                      <a:pt x="8345" y="6777"/>
                    </a:cubicBezTo>
                    <a:cubicBezTo>
                      <a:pt x="9784" y="4946"/>
                      <a:pt x="11288" y="3049"/>
                      <a:pt x="12040" y="826"/>
                    </a:cubicBezTo>
                    <a:cubicBezTo>
                      <a:pt x="12099" y="631"/>
                      <a:pt x="11948" y="505"/>
                      <a:pt x="11796" y="505"/>
                    </a:cubicBezTo>
                    <a:cubicBezTo>
                      <a:pt x="11693" y="505"/>
                      <a:pt x="11589" y="563"/>
                      <a:pt x="11550" y="695"/>
                    </a:cubicBezTo>
                    <a:cubicBezTo>
                      <a:pt x="10854" y="2750"/>
                      <a:pt x="9456" y="4530"/>
                      <a:pt x="8122" y="6241"/>
                    </a:cubicBezTo>
                    <a:lnTo>
                      <a:pt x="8122" y="6241"/>
                    </a:lnTo>
                    <a:cubicBezTo>
                      <a:pt x="5466" y="4373"/>
                      <a:pt x="2936" y="2286"/>
                      <a:pt x="563" y="74"/>
                    </a:cubicBezTo>
                    <a:cubicBezTo>
                      <a:pt x="504" y="22"/>
                      <a:pt x="440" y="0"/>
                      <a:pt x="37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253;p19"/>
              <p:cNvSpPr/>
              <p:nvPr/>
            </p:nvSpPr>
            <p:spPr>
              <a:xfrm>
                <a:off x="1922275" y="4039125"/>
                <a:ext cx="239700" cy="137325"/>
              </a:xfrm>
              <a:custGeom>
                <a:avLst/>
                <a:gdLst/>
                <a:ahLst/>
                <a:cxnLst/>
                <a:rect l="l" t="t" r="r" b="b"/>
                <a:pathLst>
                  <a:path w="9588" h="5493" extrusionOk="0">
                    <a:moveTo>
                      <a:pt x="9240" y="0"/>
                    </a:moveTo>
                    <a:cubicBezTo>
                      <a:pt x="9164" y="0"/>
                      <a:pt x="9091" y="38"/>
                      <a:pt x="9050" y="130"/>
                    </a:cubicBezTo>
                    <a:cubicBezTo>
                      <a:pt x="8204" y="1791"/>
                      <a:pt x="7028" y="3301"/>
                      <a:pt x="6039" y="4921"/>
                    </a:cubicBezTo>
                    <a:lnTo>
                      <a:pt x="6039" y="4921"/>
                    </a:lnTo>
                    <a:cubicBezTo>
                      <a:pt x="3920" y="3669"/>
                      <a:pt x="2385" y="1686"/>
                      <a:pt x="450" y="196"/>
                    </a:cubicBezTo>
                    <a:cubicBezTo>
                      <a:pt x="403" y="161"/>
                      <a:pt x="358" y="145"/>
                      <a:pt x="315" y="145"/>
                    </a:cubicBezTo>
                    <a:cubicBezTo>
                      <a:pt x="121" y="145"/>
                      <a:pt x="1" y="466"/>
                      <a:pt x="189" y="653"/>
                    </a:cubicBezTo>
                    <a:cubicBezTo>
                      <a:pt x="2216" y="2158"/>
                      <a:pt x="3753" y="4250"/>
                      <a:pt x="6009" y="5460"/>
                    </a:cubicBezTo>
                    <a:cubicBezTo>
                      <a:pt x="6042" y="5482"/>
                      <a:pt x="6082" y="5493"/>
                      <a:pt x="6123" y="5493"/>
                    </a:cubicBezTo>
                    <a:cubicBezTo>
                      <a:pt x="6205" y="5493"/>
                      <a:pt x="6292" y="5449"/>
                      <a:pt x="6336" y="5362"/>
                    </a:cubicBezTo>
                    <a:cubicBezTo>
                      <a:pt x="7350" y="3694"/>
                      <a:pt x="8592" y="2125"/>
                      <a:pt x="9475" y="359"/>
                    </a:cubicBezTo>
                    <a:cubicBezTo>
                      <a:pt x="9587" y="180"/>
                      <a:pt x="9407" y="0"/>
                      <a:pt x="924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4" name="Google Shape;254;p19"/>
            <p:cNvSpPr/>
            <p:nvPr/>
          </p:nvSpPr>
          <p:spPr>
            <a:xfrm rot="5974352">
              <a:off x="159691" y="-227710"/>
              <a:ext cx="317208" cy="1340333"/>
            </a:xfrm>
            <a:custGeom>
              <a:avLst/>
              <a:gdLst/>
              <a:ahLst/>
              <a:cxnLst/>
              <a:rect l="l" t="t" r="r" b="b"/>
              <a:pathLst>
                <a:path w="12688" h="53612" extrusionOk="0">
                  <a:moveTo>
                    <a:pt x="2559" y="0"/>
                  </a:moveTo>
                  <a:cubicBezTo>
                    <a:pt x="2453" y="0"/>
                    <a:pt x="2341" y="19"/>
                    <a:pt x="2224" y="59"/>
                  </a:cubicBezTo>
                  <a:cubicBezTo>
                    <a:pt x="197" y="778"/>
                    <a:pt x="3695" y="4636"/>
                    <a:pt x="4219" y="5388"/>
                  </a:cubicBezTo>
                  <a:cubicBezTo>
                    <a:pt x="4219" y="5421"/>
                    <a:pt x="4251" y="5454"/>
                    <a:pt x="4284" y="5454"/>
                  </a:cubicBezTo>
                  <a:cubicBezTo>
                    <a:pt x="4447" y="6010"/>
                    <a:pt x="4644" y="6598"/>
                    <a:pt x="4807" y="7154"/>
                  </a:cubicBezTo>
                  <a:cubicBezTo>
                    <a:pt x="3950" y="7059"/>
                    <a:pt x="2894" y="6753"/>
                    <a:pt x="1928" y="6753"/>
                  </a:cubicBezTo>
                  <a:cubicBezTo>
                    <a:pt x="1236" y="6753"/>
                    <a:pt x="590" y="6910"/>
                    <a:pt x="99" y="7416"/>
                  </a:cubicBezTo>
                  <a:cubicBezTo>
                    <a:pt x="0" y="7547"/>
                    <a:pt x="0" y="7841"/>
                    <a:pt x="229" y="7841"/>
                  </a:cubicBezTo>
                  <a:cubicBezTo>
                    <a:pt x="665" y="7903"/>
                    <a:pt x="1098" y="7927"/>
                    <a:pt x="1530" y="7927"/>
                  </a:cubicBezTo>
                  <a:cubicBezTo>
                    <a:pt x="2687" y="7927"/>
                    <a:pt x="3837" y="7758"/>
                    <a:pt x="5003" y="7710"/>
                  </a:cubicBezTo>
                  <a:cubicBezTo>
                    <a:pt x="5330" y="8789"/>
                    <a:pt x="5657" y="9901"/>
                    <a:pt x="5952" y="11013"/>
                  </a:cubicBezTo>
                  <a:cubicBezTo>
                    <a:pt x="4971" y="10588"/>
                    <a:pt x="3924" y="10359"/>
                    <a:pt x="2878" y="10326"/>
                  </a:cubicBezTo>
                  <a:cubicBezTo>
                    <a:pt x="2420" y="10326"/>
                    <a:pt x="1276" y="10326"/>
                    <a:pt x="1276" y="11013"/>
                  </a:cubicBezTo>
                  <a:cubicBezTo>
                    <a:pt x="1276" y="11739"/>
                    <a:pt x="2207" y="11916"/>
                    <a:pt x="3262" y="11916"/>
                  </a:cubicBezTo>
                  <a:cubicBezTo>
                    <a:pt x="4265" y="11916"/>
                    <a:pt x="5379" y="11756"/>
                    <a:pt x="5911" y="11756"/>
                  </a:cubicBezTo>
                  <a:cubicBezTo>
                    <a:pt x="5978" y="11756"/>
                    <a:pt x="6035" y="11759"/>
                    <a:pt x="6082" y="11765"/>
                  </a:cubicBezTo>
                  <a:lnTo>
                    <a:pt x="6148" y="11765"/>
                  </a:lnTo>
                  <a:cubicBezTo>
                    <a:pt x="6540" y="13301"/>
                    <a:pt x="6867" y="14838"/>
                    <a:pt x="7161" y="16375"/>
                  </a:cubicBezTo>
                  <a:cubicBezTo>
                    <a:pt x="5965" y="16113"/>
                    <a:pt x="4899" y="15668"/>
                    <a:pt x="3662" y="15668"/>
                  </a:cubicBezTo>
                  <a:cubicBezTo>
                    <a:pt x="3512" y="15668"/>
                    <a:pt x="3360" y="15674"/>
                    <a:pt x="3205" y="15688"/>
                  </a:cubicBezTo>
                  <a:cubicBezTo>
                    <a:pt x="2682" y="15721"/>
                    <a:pt x="1537" y="15754"/>
                    <a:pt x="1472" y="16506"/>
                  </a:cubicBezTo>
                  <a:cubicBezTo>
                    <a:pt x="1406" y="17225"/>
                    <a:pt x="3107" y="17454"/>
                    <a:pt x="3565" y="17520"/>
                  </a:cubicBezTo>
                  <a:cubicBezTo>
                    <a:pt x="4099" y="17579"/>
                    <a:pt x="4681" y="17632"/>
                    <a:pt x="5267" y="17632"/>
                  </a:cubicBezTo>
                  <a:cubicBezTo>
                    <a:pt x="5971" y="17632"/>
                    <a:pt x="6682" y="17555"/>
                    <a:pt x="7325" y="17323"/>
                  </a:cubicBezTo>
                  <a:cubicBezTo>
                    <a:pt x="7554" y="18664"/>
                    <a:pt x="7717" y="20037"/>
                    <a:pt x="7913" y="21378"/>
                  </a:cubicBezTo>
                  <a:cubicBezTo>
                    <a:pt x="6775" y="20991"/>
                    <a:pt x="5541" y="20350"/>
                    <a:pt x="4345" y="20350"/>
                  </a:cubicBezTo>
                  <a:cubicBezTo>
                    <a:pt x="3823" y="20350"/>
                    <a:pt x="3309" y="20472"/>
                    <a:pt x="2812" y="20789"/>
                  </a:cubicBezTo>
                  <a:cubicBezTo>
                    <a:pt x="2649" y="20887"/>
                    <a:pt x="2649" y="21116"/>
                    <a:pt x="2812" y="21214"/>
                  </a:cubicBezTo>
                  <a:cubicBezTo>
                    <a:pt x="3970" y="21885"/>
                    <a:pt x="5411" y="22101"/>
                    <a:pt x="6766" y="22101"/>
                  </a:cubicBezTo>
                  <a:cubicBezTo>
                    <a:pt x="6866" y="22101"/>
                    <a:pt x="6965" y="22100"/>
                    <a:pt x="7063" y="22097"/>
                  </a:cubicBezTo>
                  <a:lnTo>
                    <a:pt x="7129" y="22097"/>
                  </a:lnTo>
                  <a:cubicBezTo>
                    <a:pt x="7145" y="22114"/>
                    <a:pt x="7161" y="22122"/>
                    <a:pt x="7178" y="22122"/>
                  </a:cubicBezTo>
                  <a:cubicBezTo>
                    <a:pt x="7194" y="22122"/>
                    <a:pt x="7210" y="22114"/>
                    <a:pt x="7227" y="22097"/>
                  </a:cubicBezTo>
                  <a:cubicBezTo>
                    <a:pt x="7488" y="22097"/>
                    <a:pt x="7717" y="22097"/>
                    <a:pt x="7979" y="22065"/>
                  </a:cubicBezTo>
                  <a:cubicBezTo>
                    <a:pt x="8208" y="24452"/>
                    <a:pt x="8306" y="26839"/>
                    <a:pt x="8240" y="29225"/>
                  </a:cubicBezTo>
                  <a:cubicBezTo>
                    <a:pt x="8142" y="33215"/>
                    <a:pt x="7685" y="37237"/>
                    <a:pt x="7358" y="41226"/>
                  </a:cubicBezTo>
                  <a:cubicBezTo>
                    <a:pt x="7031" y="45378"/>
                    <a:pt x="5298" y="49269"/>
                    <a:pt x="4349" y="53291"/>
                  </a:cubicBezTo>
                  <a:cubicBezTo>
                    <a:pt x="4310" y="53486"/>
                    <a:pt x="4469" y="53612"/>
                    <a:pt x="4624" y="53612"/>
                  </a:cubicBezTo>
                  <a:cubicBezTo>
                    <a:pt x="4729" y="53612"/>
                    <a:pt x="4833" y="53554"/>
                    <a:pt x="4872" y="53422"/>
                  </a:cubicBezTo>
                  <a:cubicBezTo>
                    <a:pt x="5755" y="49596"/>
                    <a:pt x="7227" y="45934"/>
                    <a:pt x="7783" y="42043"/>
                  </a:cubicBezTo>
                  <a:cubicBezTo>
                    <a:pt x="8371" y="37825"/>
                    <a:pt x="8600" y="33444"/>
                    <a:pt x="8764" y="29225"/>
                  </a:cubicBezTo>
                  <a:cubicBezTo>
                    <a:pt x="8796" y="27885"/>
                    <a:pt x="8796" y="26544"/>
                    <a:pt x="8764" y="25236"/>
                  </a:cubicBezTo>
                  <a:cubicBezTo>
                    <a:pt x="8829" y="25236"/>
                    <a:pt x="8894" y="25171"/>
                    <a:pt x="8927" y="25106"/>
                  </a:cubicBezTo>
                  <a:lnTo>
                    <a:pt x="8927" y="25073"/>
                  </a:lnTo>
                  <a:cubicBezTo>
                    <a:pt x="9777" y="24517"/>
                    <a:pt x="10431" y="23667"/>
                    <a:pt x="11216" y="23046"/>
                  </a:cubicBezTo>
                  <a:cubicBezTo>
                    <a:pt x="11870" y="22490"/>
                    <a:pt x="12687" y="21770"/>
                    <a:pt x="12687" y="20855"/>
                  </a:cubicBezTo>
                  <a:cubicBezTo>
                    <a:pt x="12687" y="20724"/>
                    <a:pt x="12589" y="20626"/>
                    <a:pt x="12458" y="20626"/>
                  </a:cubicBezTo>
                  <a:cubicBezTo>
                    <a:pt x="12295" y="20588"/>
                    <a:pt x="12138" y="20570"/>
                    <a:pt x="11987" y="20570"/>
                  </a:cubicBezTo>
                  <a:cubicBezTo>
                    <a:pt x="10314" y="20570"/>
                    <a:pt x="9325" y="22754"/>
                    <a:pt x="8665" y="24223"/>
                  </a:cubicBezTo>
                  <a:cubicBezTo>
                    <a:pt x="8567" y="22784"/>
                    <a:pt x="8437" y="21313"/>
                    <a:pt x="8240" y="19874"/>
                  </a:cubicBezTo>
                  <a:cubicBezTo>
                    <a:pt x="8306" y="19874"/>
                    <a:pt x="8371" y="19841"/>
                    <a:pt x="8404" y="19808"/>
                  </a:cubicBezTo>
                  <a:cubicBezTo>
                    <a:pt x="9352" y="18729"/>
                    <a:pt x="10791" y="17389"/>
                    <a:pt x="10824" y="15852"/>
                  </a:cubicBezTo>
                  <a:cubicBezTo>
                    <a:pt x="10824" y="15721"/>
                    <a:pt x="10725" y="15590"/>
                    <a:pt x="10562" y="15590"/>
                  </a:cubicBezTo>
                  <a:cubicBezTo>
                    <a:pt x="9123" y="15688"/>
                    <a:pt x="8469" y="17291"/>
                    <a:pt x="8077" y="18631"/>
                  </a:cubicBezTo>
                  <a:cubicBezTo>
                    <a:pt x="7848" y="17323"/>
                    <a:pt x="7619" y="16015"/>
                    <a:pt x="7325" y="14707"/>
                  </a:cubicBezTo>
                  <a:lnTo>
                    <a:pt x="7325" y="14707"/>
                  </a:lnTo>
                  <a:cubicBezTo>
                    <a:pt x="7351" y="14716"/>
                    <a:pt x="7377" y="14720"/>
                    <a:pt x="7403" y="14720"/>
                  </a:cubicBezTo>
                  <a:cubicBezTo>
                    <a:pt x="7473" y="14720"/>
                    <a:pt x="7539" y="14690"/>
                    <a:pt x="7586" y="14642"/>
                  </a:cubicBezTo>
                  <a:cubicBezTo>
                    <a:pt x="7979" y="14217"/>
                    <a:pt x="11510" y="9737"/>
                    <a:pt x="9712" y="9443"/>
                  </a:cubicBezTo>
                  <a:cubicBezTo>
                    <a:pt x="9683" y="9438"/>
                    <a:pt x="9653" y="9436"/>
                    <a:pt x="9625" y="9436"/>
                  </a:cubicBezTo>
                  <a:cubicBezTo>
                    <a:pt x="9045" y="9436"/>
                    <a:pt x="8588" y="10344"/>
                    <a:pt x="8338" y="10718"/>
                  </a:cubicBezTo>
                  <a:cubicBezTo>
                    <a:pt x="7815" y="11667"/>
                    <a:pt x="7390" y="12680"/>
                    <a:pt x="7129" y="13759"/>
                  </a:cubicBezTo>
                  <a:cubicBezTo>
                    <a:pt x="6834" y="12451"/>
                    <a:pt x="6507" y="11143"/>
                    <a:pt x="6115" y="9868"/>
                  </a:cubicBezTo>
                  <a:cubicBezTo>
                    <a:pt x="6867" y="9018"/>
                    <a:pt x="7227" y="7808"/>
                    <a:pt x="7750" y="6827"/>
                  </a:cubicBezTo>
                  <a:cubicBezTo>
                    <a:pt x="8208" y="6010"/>
                    <a:pt x="8731" y="4996"/>
                    <a:pt x="8502" y="4015"/>
                  </a:cubicBezTo>
                  <a:cubicBezTo>
                    <a:pt x="8455" y="3921"/>
                    <a:pt x="8358" y="3845"/>
                    <a:pt x="8246" y="3845"/>
                  </a:cubicBezTo>
                  <a:cubicBezTo>
                    <a:pt x="8202" y="3845"/>
                    <a:pt x="8156" y="3857"/>
                    <a:pt x="8110" y="3884"/>
                  </a:cubicBezTo>
                  <a:cubicBezTo>
                    <a:pt x="6638" y="4538"/>
                    <a:pt x="5788" y="6566"/>
                    <a:pt x="5690" y="8266"/>
                  </a:cubicBezTo>
                  <a:cubicBezTo>
                    <a:pt x="5363" y="7187"/>
                    <a:pt x="5036" y="6141"/>
                    <a:pt x="4676" y="5062"/>
                  </a:cubicBezTo>
                  <a:lnTo>
                    <a:pt x="4676" y="5029"/>
                  </a:lnTo>
                  <a:cubicBezTo>
                    <a:pt x="4584" y="4019"/>
                    <a:pt x="4120" y="0"/>
                    <a:pt x="25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5" name="Google Shape;255;p19"/>
            <p:cNvGrpSpPr/>
            <p:nvPr/>
          </p:nvGrpSpPr>
          <p:grpSpPr>
            <a:xfrm rot="3855143">
              <a:off x="-148717" y="141935"/>
              <a:ext cx="618789" cy="477916"/>
              <a:chOff x="5467375" y="2021125"/>
              <a:chExt cx="618800" cy="477925"/>
            </a:xfrm>
          </p:grpSpPr>
          <p:sp>
            <p:nvSpPr>
              <p:cNvPr id="256" name="Google Shape;256;p19"/>
              <p:cNvSpPr/>
              <p:nvPr/>
            </p:nvSpPr>
            <p:spPr>
              <a:xfrm>
                <a:off x="5467375" y="2021125"/>
                <a:ext cx="618800" cy="466075"/>
              </a:xfrm>
              <a:custGeom>
                <a:avLst/>
                <a:gdLst/>
                <a:ahLst/>
                <a:cxnLst/>
                <a:rect l="l" t="t" r="r" b="b"/>
                <a:pathLst>
                  <a:path w="24752" h="18643" extrusionOk="0">
                    <a:moveTo>
                      <a:pt x="14240" y="1"/>
                    </a:moveTo>
                    <a:cubicBezTo>
                      <a:pt x="11170" y="1"/>
                      <a:pt x="9340" y="7681"/>
                      <a:pt x="8339" y="9683"/>
                    </a:cubicBezTo>
                    <a:cubicBezTo>
                      <a:pt x="8143" y="7296"/>
                      <a:pt x="7129" y="4942"/>
                      <a:pt x="5854" y="2882"/>
                    </a:cubicBezTo>
                    <a:cubicBezTo>
                      <a:pt x="4786" y="1379"/>
                      <a:pt x="3826" y="259"/>
                      <a:pt x="3009" y="259"/>
                    </a:cubicBezTo>
                    <a:cubicBezTo>
                      <a:pt x="2476" y="259"/>
                      <a:pt x="2004" y="737"/>
                      <a:pt x="1603" y="1901"/>
                    </a:cubicBezTo>
                    <a:cubicBezTo>
                      <a:pt x="1" y="6904"/>
                      <a:pt x="5331" y="14195"/>
                      <a:pt x="7260" y="18642"/>
                    </a:cubicBezTo>
                    <a:cubicBezTo>
                      <a:pt x="10857" y="17923"/>
                      <a:pt x="18116" y="14620"/>
                      <a:pt x="20797" y="12037"/>
                    </a:cubicBezTo>
                    <a:cubicBezTo>
                      <a:pt x="24751" y="8624"/>
                      <a:pt x="24034" y="6689"/>
                      <a:pt x="21493" y="6689"/>
                    </a:cubicBezTo>
                    <a:cubicBezTo>
                      <a:pt x="19579" y="6689"/>
                      <a:pt x="16632" y="7786"/>
                      <a:pt x="13865" y="10173"/>
                    </a:cubicBezTo>
                    <a:cubicBezTo>
                      <a:pt x="14355" y="8310"/>
                      <a:pt x="17592" y="462"/>
                      <a:pt x="14355" y="4"/>
                    </a:cubicBezTo>
                    <a:cubicBezTo>
                      <a:pt x="14317" y="2"/>
                      <a:pt x="14278" y="1"/>
                      <a:pt x="1424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19"/>
              <p:cNvSpPr/>
              <p:nvPr/>
            </p:nvSpPr>
            <p:spPr>
              <a:xfrm>
                <a:off x="5539325" y="2192000"/>
                <a:ext cx="396975" cy="298450"/>
              </a:xfrm>
              <a:custGeom>
                <a:avLst/>
                <a:gdLst/>
                <a:ahLst/>
                <a:cxnLst/>
                <a:rect l="l" t="t" r="r" b="b"/>
                <a:pathLst>
                  <a:path w="15879" h="11938" extrusionOk="0">
                    <a:moveTo>
                      <a:pt x="9112" y="1"/>
                    </a:moveTo>
                    <a:cubicBezTo>
                      <a:pt x="7163" y="1"/>
                      <a:pt x="5976" y="4925"/>
                      <a:pt x="5330" y="6216"/>
                    </a:cubicBezTo>
                    <a:cubicBezTo>
                      <a:pt x="5166" y="4646"/>
                      <a:pt x="4611" y="3142"/>
                      <a:pt x="3728" y="1834"/>
                    </a:cubicBezTo>
                    <a:cubicBezTo>
                      <a:pt x="3057" y="868"/>
                      <a:pt x="2446" y="151"/>
                      <a:pt x="1923" y="151"/>
                    </a:cubicBezTo>
                    <a:cubicBezTo>
                      <a:pt x="1579" y="151"/>
                      <a:pt x="1273" y="461"/>
                      <a:pt x="1014" y="1213"/>
                    </a:cubicBezTo>
                    <a:cubicBezTo>
                      <a:pt x="0" y="4417"/>
                      <a:pt x="3433" y="9093"/>
                      <a:pt x="4643" y="11938"/>
                    </a:cubicBezTo>
                    <a:cubicBezTo>
                      <a:pt x="6965" y="11480"/>
                      <a:pt x="11608" y="9355"/>
                      <a:pt x="13341" y="7720"/>
                    </a:cubicBezTo>
                    <a:cubicBezTo>
                      <a:pt x="15878" y="5519"/>
                      <a:pt x="15414" y="4275"/>
                      <a:pt x="13782" y="4275"/>
                    </a:cubicBezTo>
                    <a:cubicBezTo>
                      <a:pt x="12553" y="4275"/>
                      <a:pt x="10663" y="4980"/>
                      <a:pt x="8894" y="6510"/>
                    </a:cubicBezTo>
                    <a:cubicBezTo>
                      <a:pt x="9188" y="5300"/>
                      <a:pt x="11281" y="297"/>
                      <a:pt x="9188" y="3"/>
                    </a:cubicBezTo>
                    <a:cubicBezTo>
                      <a:pt x="9163" y="1"/>
                      <a:pt x="9137" y="1"/>
                      <a:pt x="91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19"/>
              <p:cNvSpPr/>
              <p:nvPr/>
            </p:nvSpPr>
            <p:spPr>
              <a:xfrm>
                <a:off x="5599650" y="2246200"/>
                <a:ext cx="68025" cy="247125"/>
              </a:xfrm>
              <a:custGeom>
                <a:avLst/>
                <a:gdLst/>
                <a:ahLst/>
                <a:cxnLst/>
                <a:rect l="l" t="t" r="r" b="b"/>
                <a:pathLst>
                  <a:path w="2721" h="9885" extrusionOk="0">
                    <a:moveTo>
                      <a:pt x="307" y="0"/>
                    </a:moveTo>
                    <a:cubicBezTo>
                      <a:pt x="159" y="0"/>
                      <a:pt x="1" y="125"/>
                      <a:pt x="40" y="320"/>
                    </a:cubicBezTo>
                    <a:cubicBezTo>
                      <a:pt x="367" y="1857"/>
                      <a:pt x="824" y="3394"/>
                      <a:pt x="1413" y="4865"/>
                    </a:cubicBezTo>
                    <a:cubicBezTo>
                      <a:pt x="1969" y="6402"/>
                      <a:pt x="2198" y="8037"/>
                      <a:pt x="2067" y="9639"/>
                    </a:cubicBezTo>
                    <a:cubicBezTo>
                      <a:pt x="2050" y="9803"/>
                      <a:pt x="2165" y="9884"/>
                      <a:pt x="2292" y="9884"/>
                    </a:cubicBezTo>
                    <a:cubicBezTo>
                      <a:pt x="2418" y="9884"/>
                      <a:pt x="2557" y="9803"/>
                      <a:pt x="2590" y="9639"/>
                    </a:cubicBezTo>
                    <a:cubicBezTo>
                      <a:pt x="2721" y="8037"/>
                      <a:pt x="2492" y="6402"/>
                      <a:pt x="1936" y="4865"/>
                    </a:cubicBezTo>
                    <a:cubicBezTo>
                      <a:pt x="1446" y="3328"/>
                      <a:pt x="824" y="1792"/>
                      <a:pt x="530" y="189"/>
                    </a:cubicBezTo>
                    <a:cubicBezTo>
                      <a:pt x="504" y="57"/>
                      <a:pt x="408" y="0"/>
                      <a:pt x="30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" name="Google Shape;259;p19"/>
              <p:cNvSpPr/>
              <p:nvPr/>
            </p:nvSpPr>
            <p:spPr>
              <a:xfrm>
                <a:off x="5655725" y="2246075"/>
                <a:ext cx="101675" cy="252975"/>
              </a:xfrm>
              <a:custGeom>
                <a:avLst/>
                <a:gdLst/>
                <a:ahLst/>
                <a:cxnLst/>
                <a:rect l="l" t="t" r="r" b="b"/>
                <a:pathLst>
                  <a:path w="4067" h="10119" extrusionOk="0">
                    <a:moveTo>
                      <a:pt x="3722" y="0"/>
                    </a:moveTo>
                    <a:cubicBezTo>
                      <a:pt x="3645" y="0"/>
                      <a:pt x="3569" y="38"/>
                      <a:pt x="3519" y="129"/>
                    </a:cubicBezTo>
                    <a:cubicBezTo>
                      <a:pt x="2080" y="3235"/>
                      <a:pt x="674" y="6407"/>
                      <a:pt x="20" y="9808"/>
                    </a:cubicBezTo>
                    <a:cubicBezTo>
                      <a:pt x="0" y="9988"/>
                      <a:pt x="176" y="10119"/>
                      <a:pt x="322" y="10119"/>
                    </a:cubicBezTo>
                    <a:cubicBezTo>
                      <a:pt x="416" y="10119"/>
                      <a:pt x="498" y="10066"/>
                      <a:pt x="510" y="9938"/>
                    </a:cubicBezTo>
                    <a:cubicBezTo>
                      <a:pt x="1164" y="6603"/>
                      <a:pt x="2538" y="3464"/>
                      <a:pt x="3976" y="391"/>
                    </a:cubicBezTo>
                    <a:cubicBezTo>
                      <a:pt x="4067" y="188"/>
                      <a:pt x="3892" y="0"/>
                      <a:pt x="372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" name="Google Shape;260;p19"/>
              <p:cNvSpPr/>
              <p:nvPr/>
            </p:nvSpPr>
            <p:spPr>
              <a:xfrm>
                <a:off x="5659250" y="2327925"/>
                <a:ext cx="237225" cy="166450"/>
              </a:xfrm>
              <a:custGeom>
                <a:avLst/>
                <a:gdLst/>
                <a:ahLst/>
                <a:cxnLst/>
                <a:rect l="l" t="t" r="r" b="b"/>
                <a:pathLst>
                  <a:path w="9489" h="6658" extrusionOk="0">
                    <a:moveTo>
                      <a:pt x="9119" y="1"/>
                    </a:moveTo>
                    <a:cubicBezTo>
                      <a:pt x="9082" y="1"/>
                      <a:pt x="9042" y="9"/>
                      <a:pt x="9002" y="27"/>
                    </a:cubicBezTo>
                    <a:cubicBezTo>
                      <a:pt x="5928" y="1792"/>
                      <a:pt x="2397" y="3329"/>
                      <a:pt x="173" y="6207"/>
                    </a:cubicBezTo>
                    <a:cubicBezTo>
                      <a:pt x="1" y="6404"/>
                      <a:pt x="163" y="6657"/>
                      <a:pt x="351" y="6657"/>
                    </a:cubicBezTo>
                    <a:cubicBezTo>
                      <a:pt x="413" y="6657"/>
                      <a:pt x="477" y="6631"/>
                      <a:pt x="533" y="6566"/>
                    </a:cubicBezTo>
                    <a:cubicBezTo>
                      <a:pt x="2724" y="3722"/>
                      <a:pt x="6222" y="2218"/>
                      <a:pt x="9263" y="485"/>
                    </a:cubicBezTo>
                    <a:cubicBezTo>
                      <a:pt x="9489" y="315"/>
                      <a:pt x="9350" y="1"/>
                      <a:pt x="911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61" name="Google Shape;261;p19"/>
          <p:cNvGrpSpPr/>
          <p:nvPr/>
        </p:nvGrpSpPr>
        <p:grpSpPr>
          <a:xfrm>
            <a:off x="8148212" y="-300701"/>
            <a:ext cx="1464801" cy="1140328"/>
            <a:chOff x="8148212" y="-300701"/>
            <a:chExt cx="1464801" cy="1140328"/>
          </a:xfrm>
        </p:grpSpPr>
        <p:sp>
          <p:nvSpPr>
            <p:cNvPr id="262" name="Google Shape;262;p19"/>
            <p:cNvSpPr/>
            <p:nvPr/>
          </p:nvSpPr>
          <p:spPr>
            <a:xfrm rot="-5400000">
              <a:off x="8784263" y="-130650"/>
              <a:ext cx="317200" cy="1340300"/>
            </a:xfrm>
            <a:custGeom>
              <a:avLst/>
              <a:gdLst/>
              <a:ahLst/>
              <a:cxnLst/>
              <a:rect l="l" t="t" r="r" b="b"/>
              <a:pathLst>
                <a:path w="12688" h="53612" extrusionOk="0">
                  <a:moveTo>
                    <a:pt x="2559" y="0"/>
                  </a:moveTo>
                  <a:cubicBezTo>
                    <a:pt x="2453" y="0"/>
                    <a:pt x="2341" y="19"/>
                    <a:pt x="2224" y="59"/>
                  </a:cubicBezTo>
                  <a:cubicBezTo>
                    <a:pt x="197" y="778"/>
                    <a:pt x="3695" y="4636"/>
                    <a:pt x="4219" y="5388"/>
                  </a:cubicBezTo>
                  <a:cubicBezTo>
                    <a:pt x="4219" y="5421"/>
                    <a:pt x="4251" y="5454"/>
                    <a:pt x="4284" y="5454"/>
                  </a:cubicBezTo>
                  <a:cubicBezTo>
                    <a:pt x="4447" y="6010"/>
                    <a:pt x="4644" y="6598"/>
                    <a:pt x="4807" y="7154"/>
                  </a:cubicBezTo>
                  <a:cubicBezTo>
                    <a:pt x="3950" y="7059"/>
                    <a:pt x="2894" y="6753"/>
                    <a:pt x="1928" y="6753"/>
                  </a:cubicBezTo>
                  <a:cubicBezTo>
                    <a:pt x="1236" y="6753"/>
                    <a:pt x="590" y="6910"/>
                    <a:pt x="99" y="7416"/>
                  </a:cubicBezTo>
                  <a:cubicBezTo>
                    <a:pt x="0" y="7547"/>
                    <a:pt x="0" y="7841"/>
                    <a:pt x="229" y="7841"/>
                  </a:cubicBezTo>
                  <a:cubicBezTo>
                    <a:pt x="665" y="7903"/>
                    <a:pt x="1098" y="7927"/>
                    <a:pt x="1530" y="7927"/>
                  </a:cubicBezTo>
                  <a:cubicBezTo>
                    <a:pt x="2687" y="7927"/>
                    <a:pt x="3837" y="7758"/>
                    <a:pt x="5003" y="7710"/>
                  </a:cubicBezTo>
                  <a:cubicBezTo>
                    <a:pt x="5330" y="8789"/>
                    <a:pt x="5657" y="9901"/>
                    <a:pt x="5952" y="11013"/>
                  </a:cubicBezTo>
                  <a:cubicBezTo>
                    <a:pt x="4971" y="10588"/>
                    <a:pt x="3924" y="10359"/>
                    <a:pt x="2878" y="10326"/>
                  </a:cubicBezTo>
                  <a:cubicBezTo>
                    <a:pt x="2420" y="10326"/>
                    <a:pt x="1276" y="10326"/>
                    <a:pt x="1276" y="11013"/>
                  </a:cubicBezTo>
                  <a:cubicBezTo>
                    <a:pt x="1276" y="11739"/>
                    <a:pt x="2207" y="11916"/>
                    <a:pt x="3262" y="11916"/>
                  </a:cubicBezTo>
                  <a:cubicBezTo>
                    <a:pt x="4265" y="11916"/>
                    <a:pt x="5379" y="11756"/>
                    <a:pt x="5911" y="11756"/>
                  </a:cubicBezTo>
                  <a:cubicBezTo>
                    <a:pt x="5978" y="11756"/>
                    <a:pt x="6035" y="11759"/>
                    <a:pt x="6082" y="11765"/>
                  </a:cubicBezTo>
                  <a:lnTo>
                    <a:pt x="6148" y="11765"/>
                  </a:lnTo>
                  <a:cubicBezTo>
                    <a:pt x="6540" y="13301"/>
                    <a:pt x="6867" y="14838"/>
                    <a:pt x="7161" y="16375"/>
                  </a:cubicBezTo>
                  <a:cubicBezTo>
                    <a:pt x="5965" y="16113"/>
                    <a:pt x="4899" y="15668"/>
                    <a:pt x="3662" y="15668"/>
                  </a:cubicBezTo>
                  <a:cubicBezTo>
                    <a:pt x="3512" y="15668"/>
                    <a:pt x="3360" y="15674"/>
                    <a:pt x="3205" y="15688"/>
                  </a:cubicBezTo>
                  <a:cubicBezTo>
                    <a:pt x="2682" y="15721"/>
                    <a:pt x="1537" y="15754"/>
                    <a:pt x="1472" y="16506"/>
                  </a:cubicBezTo>
                  <a:cubicBezTo>
                    <a:pt x="1406" y="17225"/>
                    <a:pt x="3107" y="17454"/>
                    <a:pt x="3565" y="17520"/>
                  </a:cubicBezTo>
                  <a:cubicBezTo>
                    <a:pt x="4099" y="17579"/>
                    <a:pt x="4681" y="17632"/>
                    <a:pt x="5267" y="17632"/>
                  </a:cubicBezTo>
                  <a:cubicBezTo>
                    <a:pt x="5971" y="17632"/>
                    <a:pt x="6682" y="17555"/>
                    <a:pt x="7325" y="17323"/>
                  </a:cubicBezTo>
                  <a:cubicBezTo>
                    <a:pt x="7554" y="18664"/>
                    <a:pt x="7717" y="20037"/>
                    <a:pt x="7913" y="21378"/>
                  </a:cubicBezTo>
                  <a:cubicBezTo>
                    <a:pt x="6775" y="20991"/>
                    <a:pt x="5541" y="20350"/>
                    <a:pt x="4345" y="20350"/>
                  </a:cubicBezTo>
                  <a:cubicBezTo>
                    <a:pt x="3823" y="20350"/>
                    <a:pt x="3309" y="20472"/>
                    <a:pt x="2812" y="20789"/>
                  </a:cubicBezTo>
                  <a:cubicBezTo>
                    <a:pt x="2649" y="20887"/>
                    <a:pt x="2649" y="21116"/>
                    <a:pt x="2812" y="21214"/>
                  </a:cubicBezTo>
                  <a:cubicBezTo>
                    <a:pt x="3970" y="21885"/>
                    <a:pt x="5411" y="22101"/>
                    <a:pt x="6766" y="22101"/>
                  </a:cubicBezTo>
                  <a:cubicBezTo>
                    <a:pt x="6866" y="22101"/>
                    <a:pt x="6965" y="22100"/>
                    <a:pt x="7063" y="22097"/>
                  </a:cubicBezTo>
                  <a:lnTo>
                    <a:pt x="7129" y="22097"/>
                  </a:lnTo>
                  <a:cubicBezTo>
                    <a:pt x="7145" y="22114"/>
                    <a:pt x="7161" y="22122"/>
                    <a:pt x="7178" y="22122"/>
                  </a:cubicBezTo>
                  <a:cubicBezTo>
                    <a:pt x="7194" y="22122"/>
                    <a:pt x="7210" y="22114"/>
                    <a:pt x="7227" y="22097"/>
                  </a:cubicBezTo>
                  <a:cubicBezTo>
                    <a:pt x="7488" y="22097"/>
                    <a:pt x="7717" y="22097"/>
                    <a:pt x="7979" y="22065"/>
                  </a:cubicBezTo>
                  <a:cubicBezTo>
                    <a:pt x="8208" y="24452"/>
                    <a:pt x="8306" y="26839"/>
                    <a:pt x="8240" y="29225"/>
                  </a:cubicBezTo>
                  <a:cubicBezTo>
                    <a:pt x="8142" y="33215"/>
                    <a:pt x="7685" y="37237"/>
                    <a:pt x="7358" y="41226"/>
                  </a:cubicBezTo>
                  <a:cubicBezTo>
                    <a:pt x="7031" y="45378"/>
                    <a:pt x="5298" y="49269"/>
                    <a:pt x="4349" y="53291"/>
                  </a:cubicBezTo>
                  <a:cubicBezTo>
                    <a:pt x="4310" y="53486"/>
                    <a:pt x="4469" y="53612"/>
                    <a:pt x="4624" y="53612"/>
                  </a:cubicBezTo>
                  <a:cubicBezTo>
                    <a:pt x="4729" y="53612"/>
                    <a:pt x="4833" y="53554"/>
                    <a:pt x="4872" y="53422"/>
                  </a:cubicBezTo>
                  <a:cubicBezTo>
                    <a:pt x="5755" y="49596"/>
                    <a:pt x="7227" y="45934"/>
                    <a:pt x="7783" y="42043"/>
                  </a:cubicBezTo>
                  <a:cubicBezTo>
                    <a:pt x="8371" y="37825"/>
                    <a:pt x="8600" y="33444"/>
                    <a:pt x="8764" y="29225"/>
                  </a:cubicBezTo>
                  <a:cubicBezTo>
                    <a:pt x="8796" y="27885"/>
                    <a:pt x="8796" y="26544"/>
                    <a:pt x="8764" y="25236"/>
                  </a:cubicBezTo>
                  <a:cubicBezTo>
                    <a:pt x="8829" y="25236"/>
                    <a:pt x="8894" y="25171"/>
                    <a:pt x="8927" y="25106"/>
                  </a:cubicBezTo>
                  <a:lnTo>
                    <a:pt x="8927" y="25073"/>
                  </a:lnTo>
                  <a:cubicBezTo>
                    <a:pt x="9777" y="24517"/>
                    <a:pt x="10431" y="23667"/>
                    <a:pt x="11216" y="23046"/>
                  </a:cubicBezTo>
                  <a:cubicBezTo>
                    <a:pt x="11870" y="22490"/>
                    <a:pt x="12687" y="21770"/>
                    <a:pt x="12687" y="20855"/>
                  </a:cubicBezTo>
                  <a:cubicBezTo>
                    <a:pt x="12687" y="20724"/>
                    <a:pt x="12589" y="20626"/>
                    <a:pt x="12458" y="20626"/>
                  </a:cubicBezTo>
                  <a:cubicBezTo>
                    <a:pt x="12295" y="20588"/>
                    <a:pt x="12138" y="20570"/>
                    <a:pt x="11987" y="20570"/>
                  </a:cubicBezTo>
                  <a:cubicBezTo>
                    <a:pt x="10314" y="20570"/>
                    <a:pt x="9325" y="22754"/>
                    <a:pt x="8665" y="24223"/>
                  </a:cubicBezTo>
                  <a:cubicBezTo>
                    <a:pt x="8567" y="22784"/>
                    <a:pt x="8437" y="21313"/>
                    <a:pt x="8240" y="19874"/>
                  </a:cubicBezTo>
                  <a:cubicBezTo>
                    <a:pt x="8306" y="19874"/>
                    <a:pt x="8371" y="19841"/>
                    <a:pt x="8404" y="19808"/>
                  </a:cubicBezTo>
                  <a:cubicBezTo>
                    <a:pt x="9352" y="18729"/>
                    <a:pt x="10791" y="17389"/>
                    <a:pt x="10824" y="15852"/>
                  </a:cubicBezTo>
                  <a:cubicBezTo>
                    <a:pt x="10824" y="15721"/>
                    <a:pt x="10725" y="15590"/>
                    <a:pt x="10562" y="15590"/>
                  </a:cubicBezTo>
                  <a:cubicBezTo>
                    <a:pt x="9123" y="15688"/>
                    <a:pt x="8469" y="17291"/>
                    <a:pt x="8077" y="18631"/>
                  </a:cubicBezTo>
                  <a:cubicBezTo>
                    <a:pt x="7848" y="17323"/>
                    <a:pt x="7619" y="16015"/>
                    <a:pt x="7325" y="14707"/>
                  </a:cubicBezTo>
                  <a:lnTo>
                    <a:pt x="7325" y="14707"/>
                  </a:lnTo>
                  <a:cubicBezTo>
                    <a:pt x="7351" y="14716"/>
                    <a:pt x="7377" y="14720"/>
                    <a:pt x="7403" y="14720"/>
                  </a:cubicBezTo>
                  <a:cubicBezTo>
                    <a:pt x="7473" y="14720"/>
                    <a:pt x="7539" y="14690"/>
                    <a:pt x="7586" y="14642"/>
                  </a:cubicBezTo>
                  <a:cubicBezTo>
                    <a:pt x="7979" y="14217"/>
                    <a:pt x="11510" y="9737"/>
                    <a:pt x="9712" y="9443"/>
                  </a:cubicBezTo>
                  <a:cubicBezTo>
                    <a:pt x="9683" y="9438"/>
                    <a:pt x="9653" y="9436"/>
                    <a:pt x="9625" y="9436"/>
                  </a:cubicBezTo>
                  <a:cubicBezTo>
                    <a:pt x="9045" y="9436"/>
                    <a:pt x="8588" y="10344"/>
                    <a:pt x="8338" y="10718"/>
                  </a:cubicBezTo>
                  <a:cubicBezTo>
                    <a:pt x="7815" y="11667"/>
                    <a:pt x="7390" y="12680"/>
                    <a:pt x="7129" y="13759"/>
                  </a:cubicBezTo>
                  <a:cubicBezTo>
                    <a:pt x="6834" y="12451"/>
                    <a:pt x="6507" y="11143"/>
                    <a:pt x="6115" y="9868"/>
                  </a:cubicBezTo>
                  <a:cubicBezTo>
                    <a:pt x="6867" y="9018"/>
                    <a:pt x="7227" y="7808"/>
                    <a:pt x="7750" y="6827"/>
                  </a:cubicBezTo>
                  <a:cubicBezTo>
                    <a:pt x="8208" y="6010"/>
                    <a:pt x="8731" y="4996"/>
                    <a:pt x="8502" y="4015"/>
                  </a:cubicBezTo>
                  <a:cubicBezTo>
                    <a:pt x="8455" y="3921"/>
                    <a:pt x="8358" y="3845"/>
                    <a:pt x="8246" y="3845"/>
                  </a:cubicBezTo>
                  <a:cubicBezTo>
                    <a:pt x="8202" y="3845"/>
                    <a:pt x="8156" y="3857"/>
                    <a:pt x="8110" y="3884"/>
                  </a:cubicBezTo>
                  <a:cubicBezTo>
                    <a:pt x="6638" y="4538"/>
                    <a:pt x="5788" y="6566"/>
                    <a:pt x="5690" y="8266"/>
                  </a:cubicBezTo>
                  <a:cubicBezTo>
                    <a:pt x="5363" y="7187"/>
                    <a:pt x="5036" y="6141"/>
                    <a:pt x="4676" y="5062"/>
                  </a:cubicBezTo>
                  <a:lnTo>
                    <a:pt x="4676" y="5029"/>
                  </a:lnTo>
                  <a:cubicBezTo>
                    <a:pt x="4584" y="4019"/>
                    <a:pt x="4120" y="0"/>
                    <a:pt x="25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3" name="Google Shape;263;p19"/>
            <p:cNvGrpSpPr/>
            <p:nvPr/>
          </p:nvGrpSpPr>
          <p:grpSpPr>
            <a:xfrm rot="-8032937">
              <a:off x="8549350" y="-741"/>
              <a:ext cx="707509" cy="680388"/>
              <a:chOff x="6624525" y="1838863"/>
              <a:chExt cx="956750" cy="920075"/>
            </a:xfrm>
          </p:grpSpPr>
          <p:sp>
            <p:nvSpPr>
              <p:cNvPr id="264" name="Google Shape;264;p19"/>
              <p:cNvSpPr/>
              <p:nvPr/>
            </p:nvSpPr>
            <p:spPr>
              <a:xfrm>
                <a:off x="6624525" y="1838863"/>
                <a:ext cx="956750" cy="920075"/>
              </a:xfrm>
              <a:custGeom>
                <a:avLst/>
                <a:gdLst/>
                <a:ahLst/>
                <a:cxnLst/>
                <a:rect l="l" t="t" r="r" b="b"/>
                <a:pathLst>
                  <a:path w="38270" h="36803" extrusionOk="0">
                    <a:moveTo>
                      <a:pt x="29339" y="1"/>
                    </a:moveTo>
                    <a:cubicBezTo>
                      <a:pt x="25169" y="1"/>
                      <a:pt x="20610" y="6521"/>
                      <a:pt x="18847" y="8911"/>
                    </a:cubicBezTo>
                    <a:cubicBezTo>
                      <a:pt x="16907" y="5903"/>
                      <a:pt x="15466" y="4737"/>
                      <a:pt x="14348" y="4737"/>
                    </a:cubicBezTo>
                    <a:cubicBezTo>
                      <a:pt x="11395" y="4737"/>
                      <a:pt x="10698" y="12874"/>
                      <a:pt x="9037" y="16693"/>
                    </a:cubicBezTo>
                    <a:cubicBezTo>
                      <a:pt x="7029" y="14772"/>
                      <a:pt x="5557" y="13973"/>
                      <a:pt x="4497" y="13973"/>
                    </a:cubicBezTo>
                    <a:cubicBezTo>
                      <a:pt x="0" y="13973"/>
                      <a:pt x="2943" y="28364"/>
                      <a:pt x="4002" y="32519"/>
                    </a:cubicBezTo>
                    <a:lnTo>
                      <a:pt x="4721" y="36802"/>
                    </a:lnTo>
                    <a:cubicBezTo>
                      <a:pt x="9561" y="35363"/>
                      <a:pt x="15185" y="32486"/>
                      <a:pt x="20449" y="32257"/>
                    </a:cubicBezTo>
                    <a:cubicBezTo>
                      <a:pt x="26400" y="32028"/>
                      <a:pt x="36700" y="28595"/>
                      <a:pt x="25942" y="24704"/>
                    </a:cubicBezTo>
                    <a:cubicBezTo>
                      <a:pt x="28231" y="21728"/>
                      <a:pt x="34411" y="21499"/>
                      <a:pt x="36013" y="17837"/>
                    </a:cubicBezTo>
                    <a:cubicBezTo>
                      <a:pt x="38270" y="12802"/>
                      <a:pt x="32580" y="12802"/>
                      <a:pt x="29147" y="12573"/>
                    </a:cubicBezTo>
                    <a:cubicBezTo>
                      <a:pt x="29572" y="9597"/>
                      <a:pt x="35065" y="2763"/>
                      <a:pt x="31174" y="474"/>
                    </a:cubicBezTo>
                    <a:cubicBezTo>
                      <a:pt x="30578" y="147"/>
                      <a:pt x="29963" y="1"/>
                      <a:pt x="2933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19"/>
              <p:cNvSpPr/>
              <p:nvPr/>
            </p:nvSpPr>
            <p:spPr>
              <a:xfrm>
                <a:off x="6749225" y="1983763"/>
                <a:ext cx="594325" cy="749875"/>
              </a:xfrm>
              <a:custGeom>
                <a:avLst/>
                <a:gdLst/>
                <a:ahLst/>
                <a:cxnLst/>
                <a:rect l="l" t="t" r="r" b="b"/>
                <a:pathLst>
                  <a:path w="23773" h="29995" extrusionOk="0">
                    <a:moveTo>
                      <a:pt x="23394" y="0"/>
                    </a:moveTo>
                    <a:cubicBezTo>
                      <a:pt x="23333" y="0"/>
                      <a:pt x="23270" y="22"/>
                      <a:pt x="23211" y="74"/>
                    </a:cubicBezTo>
                    <a:cubicBezTo>
                      <a:pt x="19254" y="3638"/>
                      <a:pt x="16475" y="8248"/>
                      <a:pt x="13205" y="12401"/>
                    </a:cubicBezTo>
                    <a:cubicBezTo>
                      <a:pt x="10197" y="16161"/>
                      <a:pt x="6665" y="19496"/>
                      <a:pt x="3722" y="23322"/>
                    </a:cubicBezTo>
                    <a:cubicBezTo>
                      <a:pt x="2218" y="25251"/>
                      <a:pt x="812" y="27344"/>
                      <a:pt x="60" y="29698"/>
                    </a:cubicBezTo>
                    <a:cubicBezTo>
                      <a:pt x="1" y="29877"/>
                      <a:pt x="169" y="29995"/>
                      <a:pt x="326" y="29995"/>
                    </a:cubicBezTo>
                    <a:cubicBezTo>
                      <a:pt x="428" y="29995"/>
                      <a:pt x="525" y="29945"/>
                      <a:pt x="551" y="29829"/>
                    </a:cubicBezTo>
                    <a:cubicBezTo>
                      <a:pt x="1205" y="27736"/>
                      <a:pt x="2414" y="25873"/>
                      <a:pt x="3722" y="24140"/>
                    </a:cubicBezTo>
                    <a:cubicBezTo>
                      <a:pt x="5226" y="22145"/>
                      <a:pt x="6894" y="20281"/>
                      <a:pt x="8562" y="18417"/>
                    </a:cubicBezTo>
                    <a:cubicBezTo>
                      <a:pt x="10099" y="16717"/>
                      <a:pt x="11701" y="15049"/>
                      <a:pt x="13139" y="13284"/>
                    </a:cubicBezTo>
                    <a:cubicBezTo>
                      <a:pt x="14774" y="11256"/>
                      <a:pt x="16278" y="9164"/>
                      <a:pt x="17815" y="7071"/>
                    </a:cubicBezTo>
                    <a:cubicBezTo>
                      <a:pt x="19548" y="4717"/>
                      <a:pt x="21379" y="2395"/>
                      <a:pt x="23570" y="433"/>
                    </a:cubicBezTo>
                    <a:cubicBezTo>
                      <a:pt x="23773" y="256"/>
                      <a:pt x="23603" y="0"/>
                      <a:pt x="2339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19"/>
              <p:cNvSpPr/>
              <p:nvPr/>
            </p:nvSpPr>
            <p:spPr>
              <a:xfrm>
                <a:off x="6813650" y="2412463"/>
                <a:ext cx="225650" cy="190325"/>
              </a:xfrm>
              <a:custGeom>
                <a:avLst/>
                <a:gdLst/>
                <a:ahLst/>
                <a:cxnLst/>
                <a:rect l="l" t="t" r="r" b="b"/>
                <a:pathLst>
                  <a:path w="9026" h="7613" extrusionOk="0">
                    <a:moveTo>
                      <a:pt x="695" y="1"/>
                    </a:moveTo>
                    <a:cubicBezTo>
                      <a:pt x="597" y="1"/>
                      <a:pt x="498" y="58"/>
                      <a:pt x="459" y="190"/>
                    </a:cubicBezTo>
                    <a:cubicBezTo>
                      <a:pt x="1" y="2545"/>
                      <a:pt x="230" y="4964"/>
                      <a:pt x="230" y="7351"/>
                    </a:cubicBezTo>
                    <a:cubicBezTo>
                      <a:pt x="230" y="7482"/>
                      <a:pt x="328" y="7613"/>
                      <a:pt x="491" y="7613"/>
                    </a:cubicBezTo>
                    <a:lnTo>
                      <a:pt x="8699" y="6926"/>
                    </a:lnTo>
                    <a:cubicBezTo>
                      <a:pt x="9016" y="6894"/>
                      <a:pt x="9025" y="6402"/>
                      <a:pt x="8727" y="6402"/>
                    </a:cubicBezTo>
                    <a:cubicBezTo>
                      <a:pt x="8718" y="6402"/>
                      <a:pt x="8709" y="6402"/>
                      <a:pt x="8699" y="6403"/>
                    </a:cubicBezTo>
                    <a:lnTo>
                      <a:pt x="719" y="7071"/>
                    </a:lnTo>
                    <a:lnTo>
                      <a:pt x="719" y="7071"/>
                    </a:lnTo>
                    <a:cubicBezTo>
                      <a:pt x="706" y="4810"/>
                      <a:pt x="541" y="2550"/>
                      <a:pt x="949" y="321"/>
                    </a:cubicBezTo>
                    <a:cubicBezTo>
                      <a:pt x="988" y="126"/>
                      <a:pt x="841" y="1"/>
                      <a:pt x="69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267;p19"/>
              <p:cNvSpPr/>
              <p:nvPr/>
            </p:nvSpPr>
            <p:spPr>
              <a:xfrm>
                <a:off x="6938075" y="2231038"/>
                <a:ext cx="256850" cy="217375"/>
              </a:xfrm>
              <a:custGeom>
                <a:avLst/>
                <a:gdLst/>
                <a:ahLst/>
                <a:cxnLst/>
                <a:rect l="l" t="t" r="r" b="b"/>
                <a:pathLst>
                  <a:path w="10274" h="8695" extrusionOk="0">
                    <a:moveTo>
                      <a:pt x="1220" y="0"/>
                    </a:moveTo>
                    <a:cubicBezTo>
                      <a:pt x="1106" y="0"/>
                      <a:pt x="991" y="74"/>
                      <a:pt x="975" y="221"/>
                    </a:cubicBezTo>
                    <a:cubicBezTo>
                      <a:pt x="975" y="2935"/>
                      <a:pt x="975" y="5747"/>
                      <a:pt x="59" y="8396"/>
                    </a:cubicBezTo>
                    <a:cubicBezTo>
                      <a:pt x="1" y="8572"/>
                      <a:pt x="153" y="8695"/>
                      <a:pt x="326" y="8695"/>
                    </a:cubicBezTo>
                    <a:cubicBezTo>
                      <a:pt x="346" y="8695"/>
                      <a:pt x="366" y="8693"/>
                      <a:pt x="386" y="8690"/>
                    </a:cubicBezTo>
                    <a:cubicBezTo>
                      <a:pt x="3558" y="8232"/>
                      <a:pt x="6828" y="8298"/>
                      <a:pt x="9967" y="7545"/>
                    </a:cubicBezTo>
                    <a:cubicBezTo>
                      <a:pt x="10274" y="7484"/>
                      <a:pt x="10178" y="7049"/>
                      <a:pt x="9895" y="7049"/>
                    </a:cubicBezTo>
                    <a:cubicBezTo>
                      <a:pt x="9876" y="7049"/>
                      <a:pt x="9857" y="7051"/>
                      <a:pt x="9836" y="7055"/>
                    </a:cubicBezTo>
                    <a:cubicBezTo>
                      <a:pt x="6847" y="7740"/>
                      <a:pt x="3739" y="7743"/>
                      <a:pt x="682" y="8137"/>
                    </a:cubicBezTo>
                    <a:lnTo>
                      <a:pt x="682" y="8137"/>
                    </a:lnTo>
                    <a:cubicBezTo>
                      <a:pt x="1495" y="5597"/>
                      <a:pt x="1465" y="2865"/>
                      <a:pt x="1465" y="221"/>
                    </a:cubicBezTo>
                    <a:cubicBezTo>
                      <a:pt x="1449" y="74"/>
                      <a:pt x="1335" y="0"/>
                      <a:pt x="122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" name="Google Shape;268;p19"/>
              <p:cNvSpPr/>
              <p:nvPr/>
            </p:nvSpPr>
            <p:spPr>
              <a:xfrm>
                <a:off x="7094050" y="2121688"/>
                <a:ext cx="151575" cy="149350"/>
              </a:xfrm>
              <a:custGeom>
                <a:avLst/>
                <a:gdLst/>
                <a:ahLst/>
                <a:cxnLst/>
                <a:rect l="l" t="t" r="r" b="b"/>
                <a:pathLst>
                  <a:path w="6063" h="5974" extrusionOk="0">
                    <a:moveTo>
                      <a:pt x="699" y="1"/>
                    </a:moveTo>
                    <a:cubicBezTo>
                      <a:pt x="581" y="1"/>
                      <a:pt x="458" y="83"/>
                      <a:pt x="425" y="246"/>
                    </a:cubicBezTo>
                    <a:cubicBezTo>
                      <a:pt x="425" y="2077"/>
                      <a:pt x="0" y="3876"/>
                      <a:pt x="197" y="5707"/>
                    </a:cubicBezTo>
                    <a:cubicBezTo>
                      <a:pt x="197" y="5853"/>
                      <a:pt x="328" y="5973"/>
                      <a:pt x="473" y="5973"/>
                    </a:cubicBezTo>
                    <a:cubicBezTo>
                      <a:pt x="489" y="5973"/>
                      <a:pt x="507" y="5972"/>
                      <a:pt x="524" y="5968"/>
                    </a:cubicBezTo>
                    <a:cubicBezTo>
                      <a:pt x="2289" y="5739"/>
                      <a:pt x="4088" y="5968"/>
                      <a:pt x="5788" y="5511"/>
                    </a:cubicBezTo>
                    <a:cubicBezTo>
                      <a:pt x="6063" y="5419"/>
                      <a:pt x="5967" y="5014"/>
                      <a:pt x="5713" y="5014"/>
                    </a:cubicBezTo>
                    <a:cubicBezTo>
                      <a:pt x="5695" y="5014"/>
                      <a:pt x="5677" y="5016"/>
                      <a:pt x="5657" y="5020"/>
                    </a:cubicBezTo>
                    <a:cubicBezTo>
                      <a:pt x="4054" y="5452"/>
                      <a:pt x="2335" y="5273"/>
                      <a:pt x="691" y="5443"/>
                    </a:cubicBezTo>
                    <a:lnTo>
                      <a:pt x="691" y="5443"/>
                    </a:lnTo>
                    <a:cubicBezTo>
                      <a:pt x="534" y="3703"/>
                      <a:pt x="949" y="1989"/>
                      <a:pt x="949" y="246"/>
                    </a:cubicBezTo>
                    <a:cubicBezTo>
                      <a:pt x="932" y="83"/>
                      <a:pt x="818" y="1"/>
                      <a:pt x="69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" name="Google Shape;269;p19"/>
              <p:cNvSpPr/>
              <p:nvPr/>
            </p:nvSpPr>
            <p:spPr>
              <a:xfrm>
                <a:off x="7206850" y="2012738"/>
                <a:ext cx="106300" cy="121350"/>
              </a:xfrm>
              <a:custGeom>
                <a:avLst/>
                <a:gdLst/>
                <a:ahLst/>
                <a:cxnLst/>
                <a:rect l="l" t="t" r="r" b="b"/>
                <a:pathLst>
                  <a:path w="4252" h="4854" extrusionOk="0">
                    <a:moveTo>
                      <a:pt x="723" y="1"/>
                    </a:moveTo>
                    <a:cubicBezTo>
                      <a:pt x="625" y="1"/>
                      <a:pt x="537" y="58"/>
                      <a:pt x="524" y="190"/>
                    </a:cubicBezTo>
                    <a:cubicBezTo>
                      <a:pt x="295" y="1531"/>
                      <a:pt x="262" y="2937"/>
                      <a:pt x="66" y="4310"/>
                    </a:cubicBezTo>
                    <a:cubicBezTo>
                      <a:pt x="1" y="4441"/>
                      <a:pt x="99" y="4571"/>
                      <a:pt x="230" y="4604"/>
                    </a:cubicBezTo>
                    <a:cubicBezTo>
                      <a:pt x="1213" y="4759"/>
                      <a:pt x="2196" y="4853"/>
                      <a:pt x="3179" y="4853"/>
                    </a:cubicBezTo>
                    <a:cubicBezTo>
                      <a:pt x="3439" y="4853"/>
                      <a:pt x="3698" y="4847"/>
                      <a:pt x="3957" y="4833"/>
                    </a:cubicBezTo>
                    <a:cubicBezTo>
                      <a:pt x="4252" y="4800"/>
                      <a:pt x="4252" y="4375"/>
                      <a:pt x="3957" y="4343"/>
                    </a:cubicBezTo>
                    <a:cubicBezTo>
                      <a:pt x="3761" y="4348"/>
                      <a:pt x="3565" y="4351"/>
                      <a:pt x="3368" y="4351"/>
                    </a:cubicBezTo>
                    <a:cubicBezTo>
                      <a:pt x="2436" y="4351"/>
                      <a:pt x="1507" y="4289"/>
                      <a:pt x="596" y="4151"/>
                    </a:cubicBezTo>
                    <a:lnTo>
                      <a:pt x="596" y="4151"/>
                    </a:lnTo>
                    <a:cubicBezTo>
                      <a:pt x="758" y="2874"/>
                      <a:pt x="802" y="1598"/>
                      <a:pt x="1014" y="321"/>
                    </a:cubicBezTo>
                    <a:cubicBezTo>
                      <a:pt x="1034" y="126"/>
                      <a:pt x="867" y="1"/>
                      <a:pt x="72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0" name="Google Shape;270;p19"/>
            <p:cNvGrpSpPr/>
            <p:nvPr/>
          </p:nvGrpSpPr>
          <p:grpSpPr>
            <a:xfrm rot="-3615528" flipH="1">
              <a:off x="8344802" y="-201977"/>
              <a:ext cx="739185" cy="881827"/>
              <a:chOff x="5935950" y="2680963"/>
              <a:chExt cx="1911874" cy="2280812"/>
            </a:xfrm>
          </p:grpSpPr>
          <p:sp>
            <p:nvSpPr>
              <p:cNvPr id="271" name="Google Shape;271;p19"/>
              <p:cNvSpPr/>
              <p:nvPr/>
            </p:nvSpPr>
            <p:spPr>
              <a:xfrm>
                <a:off x="5935950" y="2963369"/>
                <a:ext cx="1693287" cy="1998406"/>
              </a:xfrm>
              <a:custGeom>
                <a:avLst/>
                <a:gdLst/>
                <a:ahLst/>
                <a:cxnLst/>
                <a:rect l="l" t="t" r="r" b="b"/>
                <a:pathLst>
                  <a:path w="26688" h="31497" extrusionOk="0">
                    <a:moveTo>
                      <a:pt x="26340" y="0"/>
                    </a:moveTo>
                    <a:cubicBezTo>
                      <a:pt x="26298" y="0"/>
                      <a:pt x="26253" y="15"/>
                      <a:pt x="26209" y="48"/>
                    </a:cubicBezTo>
                    <a:cubicBezTo>
                      <a:pt x="23756" y="1781"/>
                      <a:pt x="21304" y="3351"/>
                      <a:pt x="19113" y="5378"/>
                    </a:cubicBezTo>
                    <a:cubicBezTo>
                      <a:pt x="17249" y="7144"/>
                      <a:pt x="15549" y="9040"/>
                      <a:pt x="14012" y="11067"/>
                    </a:cubicBezTo>
                    <a:cubicBezTo>
                      <a:pt x="10873" y="15122"/>
                      <a:pt x="8290" y="19569"/>
                      <a:pt x="5478" y="23820"/>
                    </a:cubicBezTo>
                    <a:cubicBezTo>
                      <a:pt x="3843" y="26337"/>
                      <a:pt x="2077" y="28757"/>
                      <a:pt x="148" y="31046"/>
                    </a:cubicBezTo>
                    <a:cubicBezTo>
                      <a:pt x="0" y="31243"/>
                      <a:pt x="169" y="31497"/>
                      <a:pt x="344" y="31497"/>
                    </a:cubicBezTo>
                    <a:cubicBezTo>
                      <a:pt x="402" y="31497"/>
                      <a:pt x="460" y="31470"/>
                      <a:pt x="508" y="31406"/>
                    </a:cubicBezTo>
                    <a:lnTo>
                      <a:pt x="540" y="31406"/>
                    </a:lnTo>
                    <a:cubicBezTo>
                      <a:pt x="7178" y="23558"/>
                      <a:pt x="11265" y="13814"/>
                      <a:pt x="18655" y="6555"/>
                    </a:cubicBezTo>
                    <a:cubicBezTo>
                      <a:pt x="19734" y="5476"/>
                      <a:pt x="20879" y="4462"/>
                      <a:pt x="22121" y="3547"/>
                    </a:cubicBezTo>
                    <a:cubicBezTo>
                      <a:pt x="23527" y="2468"/>
                      <a:pt x="25031" y="1520"/>
                      <a:pt x="26470" y="506"/>
                    </a:cubicBezTo>
                    <a:cubicBezTo>
                      <a:pt x="26687" y="343"/>
                      <a:pt x="26544" y="0"/>
                      <a:pt x="2634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" name="Google Shape;272;p19"/>
              <p:cNvSpPr/>
              <p:nvPr/>
            </p:nvSpPr>
            <p:spPr>
              <a:xfrm>
                <a:off x="6567320" y="2812744"/>
                <a:ext cx="383857" cy="1209246"/>
              </a:xfrm>
              <a:custGeom>
                <a:avLst/>
                <a:gdLst/>
                <a:ahLst/>
                <a:cxnLst/>
                <a:rect l="l" t="t" r="r" b="b"/>
                <a:pathLst>
                  <a:path w="6050" h="19059" extrusionOk="0">
                    <a:moveTo>
                      <a:pt x="5738" y="0"/>
                    </a:moveTo>
                    <a:cubicBezTo>
                      <a:pt x="5638" y="0"/>
                      <a:pt x="5538" y="50"/>
                      <a:pt x="5500" y="166"/>
                    </a:cubicBezTo>
                    <a:cubicBezTo>
                      <a:pt x="4421" y="3207"/>
                      <a:pt x="3080" y="6150"/>
                      <a:pt x="2132" y="9223"/>
                    </a:cubicBezTo>
                    <a:cubicBezTo>
                      <a:pt x="1184" y="12297"/>
                      <a:pt x="824" y="15600"/>
                      <a:pt x="39" y="18739"/>
                    </a:cubicBezTo>
                    <a:cubicBezTo>
                      <a:pt x="0" y="18934"/>
                      <a:pt x="159" y="19059"/>
                      <a:pt x="307" y="19059"/>
                    </a:cubicBezTo>
                    <a:cubicBezTo>
                      <a:pt x="408" y="19059"/>
                      <a:pt x="503" y="19001"/>
                      <a:pt x="530" y="18869"/>
                    </a:cubicBezTo>
                    <a:cubicBezTo>
                      <a:pt x="1314" y="15730"/>
                      <a:pt x="1674" y="12460"/>
                      <a:pt x="2622" y="9354"/>
                    </a:cubicBezTo>
                    <a:cubicBezTo>
                      <a:pt x="3571" y="6215"/>
                      <a:pt x="4911" y="3338"/>
                      <a:pt x="5990" y="297"/>
                    </a:cubicBezTo>
                    <a:cubicBezTo>
                      <a:pt x="6050" y="118"/>
                      <a:pt x="5893" y="0"/>
                      <a:pt x="573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" name="Google Shape;273;p19"/>
              <p:cNvSpPr/>
              <p:nvPr/>
            </p:nvSpPr>
            <p:spPr>
              <a:xfrm>
                <a:off x="6579248" y="3342978"/>
                <a:ext cx="1130508" cy="696527"/>
              </a:xfrm>
              <a:custGeom>
                <a:avLst/>
                <a:gdLst/>
                <a:ahLst/>
                <a:cxnLst/>
                <a:rect l="l" t="t" r="r" b="b"/>
                <a:pathLst>
                  <a:path w="17818" h="10978" extrusionOk="0">
                    <a:moveTo>
                      <a:pt x="17458" y="1"/>
                    </a:moveTo>
                    <a:cubicBezTo>
                      <a:pt x="17412" y="1"/>
                      <a:pt x="17363" y="15"/>
                      <a:pt x="17312" y="49"/>
                    </a:cubicBezTo>
                    <a:cubicBezTo>
                      <a:pt x="14467" y="1782"/>
                      <a:pt x="11165" y="2501"/>
                      <a:pt x="8189" y="4005"/>
                    </a:cubicBezTo>
                    <a:cubicBezTo>
                      <a:pt x="5116" y="5575"/>
                      <a:pt x="2565" y="8093"/>
                      <a:pt x="178" y="10545"/>
                    </a:cubicBezTo>
                    <a:cubicBezTo>
                      <a:pt x="1" y="10722"/>
                      <a:pt x="177" y="10978"/>
                      <a:pt x="371" y="10978"/>
                    </a:cubicBezTo>
                    <a:cubicBezTo>
                      <a:pt x="428" y="10978"/>
                      <a:pt x="486" y="10956"/>
                      <a:pt x="538" y="10905"/>
                    </a:cubicBezTo>
                    <a:lnTo>
                      <a:pt x="538" y="10872"/>
                    </a:lnTo>
                    <a:cubicBezTo>
                      <a:pt x="2925" y="8420"/>
                      <a:pt x="5508" y="5902"/>
                      <a:pt x="8582" y="4365"/>
                    </a:cubicBezTo>
                    <a:cubicBezTo>
                      <a:pt x="11525" y="2894"/>
                      <a:pt x="14762" y="2207"/>
                      <a:pt x="17574" y="474"/>
                    </a:cubicBezTo>
                    <a:cubicBezTo>
                      <a:pt x="17818" y="338"/>
                      <a:pt x="17680" y="1"/>
                      <a:pt x="1745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" name="Google Shape;274;p19"/>
              <p:cNvSpPr/>
              <p:nvPr/>
            </p:nvSpPr>
            <p:spPr>
              <a:xfrm>
                <a:off x="6993436" y="2816995"/>
                <a:ext cx="283547" cy="655222"/>
              </a:xfrm>
              <a:custGeom>
                <a:avLst/>
                <a:gdLst/>
                <a:ahLst/>
                <a:cxnLst/>
                <a:rect l="l" t="t" r="r" b="b"/>
                <a:pathLst>
                  <a:path w="4469" h="10327" extrusionOk="0">
                    <a:moveTo>
                      <a:pt x="4136" y="0"/>
                    </a:moveTo>
                    <a:cubicBezTo>
                      <a:pt x="4036" y="0"/>
                      <a:pt x="3943" y="51"/>
                      <a:pt x="3917" y="164"/>
                    </a:cubicBezTo>
                    <a:cubicBezTo>
                      <a:pt x="3394" y="1799"/>
                      <a:pt x="2283" y="3205"/>
                      <a:pt x="1531" y="4742"/>
                    </a:cubicBezTo>
                    <a:cubicBezTo>
                      <a:pt x="713" y="6410"/>
                      <a:pt x="550" y="8241"/>
                      <a:pt x="59" y="10007"/>
                    </a:cubicBezTo>
                    <a:cubicBezTo>
                      <a:pt x="1" y="10201"/>
                      <a:pt x="151" y="10327"/>
                      <a:pt x="303" y="10327"/>
                    </a:cubicBezTo>
                    <a:cubicBezTo>
                      <a:pt x="406" y="10327"/>
                      <a:pt x="510" y="10269"/>
                      <a:pt x="550" y="10137"/>
                    </a:cubicBezTo>
                    <a:cubicBezTo>
                      <a:pt x="1073" y="8306"/>
                      <a:pt x="1236" y="6410"/>
                      <a:pt x="2119" y="4709"/>
                    </a:cubicBezTo>
                    <a:cubicBezTo>
                      <a:pt x="2904" y="3238"/>
                      <a:pt x="3885" y="1897"/>
                      <a:pt x="4408" y="328"/>
                    </a:cubicBezTo>
                    <a:cubicBezTo>
                      <a:pt x="4468" y="127"/>
                      <a:pt x="4294" y="0"/>
                      <a:pt x="413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" name="Google Shape;275;p19"/>
              <p:cNvSpPr/>
              <p:nvPr/>
            </p:nvSpPr>
            <p:spPr>
              <a:xfrm>
                <a:off x="7266452" y="3145909"/>
                <a:ext cx="507961" cy="133176"/>
              </a:xfrm>
              <a:custGeom>
                <a:avLst/>
                <a:gdLst/>
                <a:ahLst/>
                <a:cxnLst/>
                <a:rect l="l" t="t" r="r" b="b"/>
                <a:pathLst>
                  <a:path w="8006" h="2099" extrusionOk="0">
                    <a:moveTo>
                      <a:pt x="7659" y="1"/>
                    </a:moveTo>
                    <a:cubicBezTo>
                      <a:pt x="7617" y="1"/>
                      <a:pt x="7572" y="15"/>
                      <a:pt x="7527" y="49"/>
                    </a:cubicBezTo>
                    <a:cubicBezTo>
                      <a:pt x="6481" y="670"/>
                      <a:pt x="5337" y="1128"/>
                      <a:pt x="4160" y="1357"/>
                    </a:cubicBezTo>
                    <a:cubicBezTo>
                      <a:pt x="3611" y="1473"/>
                      <a:pt x="2935" y="1598"/>
                      <a:pt x="2279" y="1598"/>
                    </a:cubicBezTo>
                    <a:cubicBezTo>
                      <a:pt x="1645" y="1598"/>
                      <a:pt x="1029" y="1481"/>
                      <a:pt x="563" y="1128"/>
                    </a:cubicBezTo>
                    <a:cubicBezTo>
                      <a:pt x="504" y="1076"/>
                      <a:pt x="440" y="1054"/>
                      <a:pt x="379" y="1054"/>
                    </a:cubicBezTo>
                    <a:cubicBezTo>
                      <a:pt x="171" y="1054"/>
                      <a:pt x="0" y="1310"/>
                      <a:pt x="203" y="1487"/>
                    </a:cubicBezTo>
                    <a:cubicBezTo>
                      <a:pt x="796" y="1950"/>
                      <a:pt x="1546" y="2099"/>
                      <a:pt x="2304" y="2099"/>
                    </a:cubicBezTo>
                    <a:cubicBezTo>
                      <a:pt x="2885" y="2099"/>
                      <a:pt x="3471" y="2012"/>
                      <a:pt x="3996" y="1912"/>
                    </a:cubicBezTo>
                    <a:cubicBezTo>
                      <a:pt x="5337" y="1683"/>
                      <a:pt x="6645" y="1193"/>
                      <a:pt x="7789" y="474"/>
                    </a:cubicBezTo>
                    <a:cubicBezTo>
                      <a:pt x="8006" y="338"/>
                      <a:pt x="7863" y="1"/>
                      <a:pt x="765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" name="Google Shape;276;p19"/>
              <p:cNvSpPr/>
              <p:nvPr/>
            </p:nvSpPr>
            <p:spPr>
              <a:xfrm>
                <a:off x="7393031" y="2738637"/>
                <a:ext cx="179937" cy="382969"/>
              </a:xfrm>
              <a:custGeom>
                <a:avLst/>
                <a:gdLst/>
                <a:ahLst/>
                <a:cxnLst/>
                <a:rect l="l" t="t" r="r" b="b"/>
                <a:pathLst>
                  <a:path w="2836" h="6036" extrusionOk="0">
                    <a:moveTo>
                      <a:pt x="2491" y="0"/>
                    </a:moveTo>
                    <a:cubicBezTo>
                      <a:pt x="2434" y="0"/>
                      <a:pt x="2376" y="27"/>
                      <a:pt x="2328" y="91"/>
                    </a:cubicBezTo>
                    <a:cubicBezTo>
                      <a:pt x="1641" y="876"/>
                      <a:pt x="1118" y="1792"/>
                      <a:pt x="759" y="2740"/>
                    </a:cubicBezTo>
                    <a:cubicBezTo>
                      <a:pt x="432" y="3721"/>
                      <a:pt x="170" y="4702"/>
                      <a:pt x="39" y="5716"/>
                    </a:cubicBezTo>
                    <a:cubicBezTo>
                      <a:pt x="0" y="5910"/>
                      <a:pt x="159" y="6036"/>
                      <a:pt x="307" y="6036"/>
                    </a:cubicBezTo>
                    <a:cubicBezTo>
                      <a:pt x="408" y="6036"/>
                      <a:pt x="503" y="5978"/>
                      <a:pt x="530" y="5846"/>
                    </a:cubicBezTo>
                    <a:cubicBezTo>
                      <a:pt x="857" y="3884"/>
                      <a:pt x="1380" y="1988"/>
                      <a:pt x="2688" y="451"/>
                    </a:cubicBezTo>
                    <a:cubicBezTo>
                      <a:pt x="2836" y="254"/>
                      <a:pt x="2667" y="0"/>
                      <a:pt x="249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" name="Google Shape;277;p19"/>
              <p:cNvSpPr/>
              <p:nvPr/>
            </p:nvSpPr>
            <p:spPr>
              <a:xfrm>
                <a:off x="6841542" y="2779624"/>
                <a:ext cx="147325" cy="114206"/>
              </a:xfrm>
              <a:custGeom>
                <a:avLst/>
                <a:gdLst/>
                <a:ahLst/>
                <a:cxnLst/>
                <a:rect l="l" t="t" r="r" b="b"/>
                <a:pathLst>
                  <a:path w="2322" h="1800" extrusionOk="0">
                    <a:moveTo>
                      <a:pt x="1208" y="1"/>
                    </a:moveTo>
                    <a:cubicBezTo>
                      <a:pt x="1198" y="1"/>
                      <a:pt x="1188" y="1"/>
                      <a:pt x="1178" y="1"/>
                    </a:cubicBezTo>
                    <a:cubicBezTo>
                      <a:pt x="1" y="1"/>
                      <a:pt x="33" y="1800"/>
                      <a:pt x="1178" y="1800"/>
                    </a:cubicBezTo>
                    <a:cubicBezTo>
                      <a:pt x="2280" y="1767"/>
                      <a:pt x="2322" y="1"/>
                      <a:pt x="120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" name="Google Shape;278;p19"/>
              <p:cNvSpPr/>
              <p:nvPr/>
            </p:nvSpPr>
            <p:spPr>
              <a:xfrm>
                <a:off x="7181813" y="2752722"/>
                <a:ext cx="147325" cy="114142"/>
              </a:xfrm>
              <a:custGeom>
                <a:avLst/>
                <a:gdLst/>
                <a:ahLst/>
                <a:cxnLst/>
                <a:rect l="l" t="t" r="r" b="b"/>
                <a:pathLst>
                  <a:path w="2322" h="1799" extrusionOk="0">
                    <a:moveTo>
                      <a:pt x="1177" y="0"/>
                    </a:moveTo>
                    <a:cubicBezTo>
                      <a:pt x="0" y="0"/>
                      <a:pt x="33" y="1799"/>
                      <a:pt x="1177" y="1799"/>
                    </a:cubicBezTo>
                    <a:cubicBezTo>
                      <a:pt x="2322" y="1799"/>
                      <a:pt x="2322" y="0"/>
                      <a:pt x="117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" name="Google Shape;279;p19"/>
              <p:cNvSpPr/>
              <p:nvPr/>
            </p:nvSpPr>
            <p:spPr>
              <a:xfrm>
                <a:off x="7461935" y="2680963"/>
                <a:ext cx="170357" cy="123723"/>
              </a:xfrm>
              <a:custGeom>
                <a:avLst/>
                <a:gdLst/>
                <a:ahLst/>
                <a:cxnLst/>
                <a:rect l="l" t="t" r="r" b="b"/>
                <a:pathLst>
                  <a:path w="2685" h="1950" extrusionOk="0">
                    <a:moveTo>
                      <a:pt x="1299" y="1"/>
                    </a:moveTo>
                    <a:cubicBezTo>
                      <a:pt x="601" y="1"/>
                      <a:pt x="1" y="904"/>
                      <a:pt x="653" y="1556"/>
                    </a:cubicBezTo>
                    <a:lnTo>
                      <a:pt x="784" y="1687"/>
                    </a:lnTo>
                    <a:cubicBezTo>
                      <a:pt x="976" y="1872"/>
                      <a:pt x="1189" y="1950"/>
                      <a:pt x="1392" y="1950"/>
                    </a:cubicBezTo>
                    <a:cubicBezTo>
                      <a:pt x="2089" y="1950"/>
                      <a:pt x="2685" y="1037"/>
                      <a:pt x="2027" y="379"/>
                    </a:cubicBezTo>
                    <a:lnTo>
                      <a:pt x="1929" y="281"/>
                    </a:lnTo>
                    <a:cubicBezTo>
                      <a:pt x="1731" y="83"/>
                      <a:pt x="1511" y="1"/>
                      <a:pt x="129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" name="Google Shape;280;p19"/>
              <p:cNvSpPr/>
              <p:nvPr/>
            </p:nvSpPr>
            <p:spPr>
              <a:xfrm>
                <a:off x="7563515" y="2908297"/>
                <a:ext cx="147389" cy="114142"/>
              </a:xfrm>
              <a:custGeom>
                <a:avLst/>
                <a:gdLst/>
                <a:ahLst/>
                <a:cxnLst/>
                <a:rect l="l" t="t" r="r" b="b"/>
                <a:pathLst>
                  <a:path w="2323" h="1799" extrusionOk="0">
                    <a:moveTo>
                      <a:pt x="1145" y="1"/>
                    </a:moveTo>
                    <a:cubicBezTo>
                      <a:pt x="1" y="1"/>
                      <a:pt x="1" y="1799"/>
                      <a:pt x="1145" y="1799"/>
                    </a:cubicBezTo>
                    <a:cubicBezTo>
                      <a:pt x="2290" y="1799"/>
                      <a:pt x="2322" y="1"/>
                      <a:pt x="114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" name="Google Shape;281;p19"/>
              <p:cNvSpPr/>
              <p:nvPr/>
            </p:nvSpPr>
            <p:spPr>
              <a:xfrm>
                <a:off x="7701134" y="3082524"/>
                <a:ext cx="146691" cy="112175"/>
              </a:xfrm>
              <a:custGeom>
                <a:avLst/>
                <a:gdLst/>
                <a:ahLst/>
                <a:cxnLst/>
                <a:rect l="l" t="t" r="r" b="b"/>
                <a:pathLst>
                  <a:path w="2312" h="1768" extrusionOk="0">
                    <a:moveTo>
                      <a:pt x="1198" y="1"/>
                    </a:moveTo>
                    <a:cubicBezTo>
                      <a:pt x="1187" y="1"/>
                      <a:pt x="1177" y="1"/>
                      <a:pt x="1167" y="1"/>
                    </a:cubicBezTo>
                    <a:cubicBezTo>
                      <a:pt x="0" y="1"/>
                      <a:pt x="22" y="1767"/>
                      <a:pt x="1136" y="1767"/>
                    </a:cubicBezTo>
                    <a:cubicBezTo>
                      <a:pt x="1146" y="1767"/>
                      <a:pt x="1157" y="1767"/>
                      <a:pt x="1167" y="1767"/>
                    </a:cubicBezTo>
                    <a:cubicBezTo>
                      <a:pt x="2301" y="1767"/>
                      <a:pt x="2311" y="1"/>
                      <a:pt x="119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" name="Google Shape;282;p19"/>
              <p:cNvSpPr/>
              <p:nvPr/>
            </p:nvSpPr>
            <p:spPr>
              <a:xfrm>
                <a:off x="7620237" y="3310746"/>
                <a:ext cx="148086" cy="112175"/>
              </a:xfrm>
              <a:custGeom>
                <a:avLst/>
                <a:gdLst/>
                <a:ahLst/>
                <a:cxnLst/>
                <a:rect l="l" t="t" r="r" b="b"/>
                <a:pathLst>
                  <a:path w="2334" h="1768" extrusionOk="0">
                    <a:moveTo>
                      <a:pt x="1197" y="1"/>
                    </a:moveTo>
                    <a:cubicBezTo>
                      <a:pt x="1187" y="1"/>
                      <a:pt x="1177" y="1"/>
                      <a:pt x="1167" y="1"/>
                    </a:cubicBezTo>
                    <a:cubicBezTo>
                      <a:pt x="0" y="1"/>
                      <a:pt x="22" y="1767"/>
                      <a:pt x="1136" y="1767"/>
                    </a:cubicBezTo>
                    <a:cubicBezTo>
                      <a:pt x="1146" y="1767"/>
                      <a:pt x="1156" y="1767"/>
                      <a:pt x="1167" y="1767"/>
                    </a:cubicBezTo>
                    <a:cubicBezTo>
                      <a:pt x="2333" y="1767"/>
                      <a:pt x="2312" y="1"/>
                      <a:pt x="11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" name="Google Shape;283;p19"/>
              <p:cNvSpPr/>
              <p:nvPr/>
            </p:nvSpPr>
            <p:spPr>
              <a:xfrm>
                <a:off x="7345698" y="3055559"/>
                <a:ext cx="147325" cy="112175"/>
              </a:xfrm>
              <a:custGeom>
                <a:avLst/>
                <a:gdLst/>
                <a:ahLst/>
                <a:cxnLst/>
                <a:rect l="l" t="t" r="r" b="b"/>
                <a:pathLst>
                  <a:path w="2322" h="1768" extrusionOk="0">
                    <a:moveTo>
                      <a:pt x="1176" y="1"/>
                    </a:moveTo>
                    <a:cubicBezTo>
                      <a:pt x="1166" y="1"/>
                      <a:pt x="1155" y="1"/>
                      <a:pt x="1145" y="1"/>
                    </a:cubicBezTo>
                    <a:cubicBezTo>
                      <a:pt x="11" y="1"/>
                      <a:pt x="0" y="1767"/>
                      <a:pt x="1114" y="1767"/>
                    </a:cubicBezTo>
                    <a:cubicBezTo>
                      <a:pt x="1124" y="1767"/>
                      <a:pt x="1135" y="1767"/>
                      <a:pt x="1145" y="1767"/>
                    </a:cubicBezTo>
                    <a:cubicBezTo>
                      <a:pt x="2279" y="1767"/>
                      <a:pt x="2321" y="1"/>
                      <a:pt x="117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6"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CUSTOM_7">
    <p:bg>
      <p:bgPr>
        <a:solidFill>
          <a:schemeClr val="dk1"/>
        </a:solidFill>
        <a:effectLst/>
      </p:bgPr>
    </p:bg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p26"/>
          <p:cNvSpPr txBox="1">
            <a:spLocks noGrp="1"/>
          </p:cNvSpPr>
          <p:nvPr>
            <p:ph type="title"/>
          </p:nvPr>
        </p:nvSpPr>
        <p:spPr>
          <a:xfrm>
            <a:off x="4595650" y="407305"/>
            <a:ext cx="3698100" cy="54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9pPr>
          </a:lstStyle>
          <a:p>
            <a:endParaRPr/>
          </a:p>
        </p:txBody>
      </p:sp>
      <p:sp>
        <p:nvSpPr>
          <p:cNvPr id="613" name="Google Shape;613;p26"/>
          <p:cNvSpPr txBox="1">
            <a:spLocks noGrp="1"/>
          </p:cNvSpPr>
          <p:nvPr>
            <p:ph type="title" idx="2"/>
          </p:nvPr>
        </p:nvSpPr>
        <p:spPr>
          <a:xfrm>
            <a:off x="4595650" y="953000"/>
            <a:ext cx="36981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  <a:defRPr sz="7000">
                <a:solidFill>
                  <a:schemeClr val="lt1"/>
                </a:solidFill>
              </a:defRPr>
            </a:lvl1pPr>
            <a:lvl2pPr lvl="1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  <a:defRPr sz="7000"/>
            </a:lvl2pPr>
            <a:lvl3pPr lvl="2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  <a:defRPr sz="7000"/>
            </a:lvl3pPr>
            <a:lvl4pPr lvl="3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  <a:defRPr sz="7000"/>
            </a:lvl4pPr>
            <a:lvl5pPr lvl="4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  <a:defRPr sz="7000"/>
            </a:lvl5pPr>
            <a:lvl6pPr lvl="5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  <a:defRPr sz="7000"/>
            </a:lvl6pPr>
            <a:lvl7pPr lvl="6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  <a:defRPr sz="7000"/>
            </a:lvl7pPr>
            <a:lvl8pPr lvl="7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  <a:defRPr sz="7000"/>
            </a:lvl8pPr>
            <a:lvl9pPr lvl="8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  <a:defRPr sz="7000"/>
            </a:lvl9pPr>
          </a:lstStyle>
          <a:p>
            <a:endParaRPr/>
          </a:p>
        </p:txBody>
      </p:sp>
      <p:sp>
        <p:nvSpPr>
          <p:cNvPr id="614" name="Google Shape;614;p26"/>
          <p:cNvSpPr txBox="1">
            <a:spLocks noGrp="1"/>
          </p:cNvSpPr>
          <p:nvPr>
            <p:ph type="subTitle" idx="1"/>
          </p:nvPr>
        </p:nvSpPr>
        <p:spPr>
          <a:xfrm>
            <a:off x="1241038" y="1234737"/>
            <a:ext cx="3045900" cy="222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R="38100" lvl="0" algn="ctr" rtl="0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marR="38100" lvl="1" algn="ctr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marR="38100" lvl="2" algn="ctr" rtl="0">
              <a:spcBef>
                <a:spcPts val="0"/>
              </a:spcBef>
              <a:spcAft>
                <a:spcPts val="0"/>
              </a:spcAft>
              <a:buNone/>
              <a:defRPr sz="1600"/>
            </a:lvl3pPr>
            <a:lvl4pPr marR="38100" lvl="3" algn="ctr" rtl="0">
              <a:spcBef>
                <a:spcPts val="0"/>
              </a:spcBef>
              <a:spcAft>
                <a:spcPts val="0"/>
              </a:spcAft>
              <a:buNone/>
              <a:defRPr sz="1600"/>
            </a:lvl4pPr>
            <a:lvl5pPr marR="38100" lvl="4" algn="ctr" rtl="0">
              <a:spcBef>
                <a:spcPts val="0"/>
              </a:spcBef>
              <a:spcAft>
                <a:spcPts val="0"/>
              </a:spcAft>
              <a:buNone/>
              <a:defRPr sz="1600"/>
            </a:lvl5pPr>
            <a:lvl6pPr marR="38100" lvl="5" algn="ctr" rtl="0">
              <a:spcBef>
                <a:spcPts val="0"/>
              </a:spcBef>
              <a:spcAft>
                <a:spcPts val="0"/>
              </a:spcAft>
              <a:buNone/>
              <a:defRPr sz="1600"/>
            </a:lvl6pPr>
            <a:lvl7pPr marR="38100" lvl="6" algn="ctr" rtl="0">
              <a:spcBef>
                <a:spcPts val="0"/>
              </a:spcBef>
              <a:spcAft>
                <a:spcPts val="0"/>
              </a:spcAft>
              <a:buNone/>
              <a:defRPr sz="1600"/>
            </a:lvl7pPr>
            <a:lvl8pPr marR="38100" lvl="7" algn="ctr" rtl="0">
              <a:spcBef>
                <a:spcPts val="0"/>
              </a:spcBef>
              <a:spcAft>
                <a:spcPts val="0"/>
              </a:spcAft>
              <a:buNone/>
              <a:defRPr sz="1600"/>
            </a:lvl8pPr>
            <a:lvl9pPr marR="38100" lvl="8" algn="ctr" rtl="0">
              <a:spcBef>
                <a:spcPts val="0"/>
              </a:spcBef>
              <a:spcAft>
                <a:spcPts val="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615" name="Google Shape;615;p26"/>
          <p:cNvSpPr/>
          <p:nvPr/>
        </p:nvSpPr>
        <p:spPr>
          <a:xfrm flipH="1">
            <a:off x="-771625" y="953000"/>
            <a:ext cx="1138319" cy="518855"/>
          </a:xfrm>
          <a:custGeom>
            <a:avLst/>
            <a:gdLst/>
            <a:ahLst/>
            <a:cxnLst/>
            <a:rect l="l" t="t" r="r" b="b"/>
            <a:pathLst>
              <a:path w="30899" h="14084" extrusionOk="0">
                <a:moveTo>
                  <a:pt x="15532" y="1"/>
                </a:moveTo>
                <a:cubicBezTo>
                  <a:pt x="12732" y="1"/>
                  <a:pt x="11995" y="3218"/>
                  <a:pt x="12057" y="5488"/>
                </a:cubicBezTo>
                <a:cubicBezTo>
                  <a:pt x="11095" y="3724"/>
                  <a:pt x="9697" y="1414"/>
                  <a:pt x="7522" y="1414"/>
                </a:cubicBezTo>
                <a:cubicBezTo>
                  <a:pt x="7036" y="1414"/>
                  <a:pt x="6511" y="1530"/>
                  <a:pt x="5943" y="1793"/>
                </a:cubicBezTo>
                <a:cubicBezTo>
                  <a:pt x="3262" y="2970"/>
                  <a:pt x="4275" y="6207"/>
                  <a:pt x="5027" y="8431"/>
                </a:cubicBezTo>
                <a:cubicBezTo>
                  <a:pt x="4353" y="8184"/>
                  <a:pt x="3571" y="8026"/>
                  <a:pt x="2834" y="8026"/>
                </a:cubicBezTo>
                <a:cubicBezTo>
                  <a:pt x="1320" y="8026"/>
                  <a:pt x="1" y="8696"/>
                  <a:pt x="221" y="10654"/>
                </a:cubicBezTo>
                <a:cubicBezTo>
                  <a:pt x="580" y="13303"/>
                  <a:pt x="3327" y="13662"/>
                  <a:pt x="5420" y="13728"/>
                </a:cubicBezTo>
                <a:cubicBezTo>
                  <a:pt x="6571" y="13769"/>
                  <a:pt x="7720" y="13781"/>
                  <a:pt x="8867" y="13781"/>
                </a:cubicBezTo>
                <a:cubicBezTo>
                  <a:pt x="10401" y="13781"/>
                  <a:pt x="11932" y="13760"/>
                  <a:pt x="13466" y="13760"/>
                </a:cubicBezTo>
                <a:cubicBezTo>
                  <a:pt x="14401" y="13760"/>
                  <a:pt x="15337" y="13768"/>
                  <a:pt x="16276" y="13793"/>
                </a:cubicBezTo>
                <a:lnTo>
                  <a:pt x="16243" y="13793"/>
                </a:lnTo>
                <a:cubicBezTo>
                  <a:pt x="19038" y="13860"/>
                  <a:pt x="21971" y="14084"/>
                  <a:pt x="24338" y="14084"/>
                </a:cubicBezTo>
                <a:cubicBezTo>
                  <a:pt x="26568" y="14084"/>
                  <a:pt x="28295" y="13886"/>
                  <a:pt x="28930" y="13172"/>
                </a:cubicBezTo>
                <a:cubicBezTo>
                  <a:pt x="30898" y="10935"/>
                  <a:pt x="28506" y="10764"/>
                  <a:pt x="26222" y="10764"/>
                </a:cubicBezTo>
                <a:cubicBezTo>
                  <a:pt x="25809" y="10764"/>
                  <a:pt x="25400" y="10769"/>
                  <a:pt x="25021" y="10769"/>
                </a:cubicBezTo>
                <a:cubicBezTo>
                  <a:pt x="24431" y="10769"/>
                  <a:pt x="23913" y="10756"/>
                  <a:pt x="23567" y="10687"/>
                </a:cubicBezTo>
                <a:cubicBezTo>
                  <a:pt x="27842" y="7921"/>
                  <a:pt x="25788" y="5203"/>
                  <a:pt x="22836" y="5203"/>
                </a:cubicBezTo>
                <a:cubicBezTo>
                  <a:pt x="21565" y="5203"/>
                  <a:pt x="20128" y="5706"/>
                  <a:pt x="18957" y="6926"/>
                </a:cubicBezTo>
                <a:cubicBezTo>
                  <a:pt x="19055" y="4441"/>
                  <a:pt x="19186" y="419"/>
                  <a:pt x="15981" y="27"/>
                </a:cubicBezTo>
                <a:cubicBezTo>
                  <a:pt x="15826" y="9"/>
                  <a:pt x="15676" y="1"/>
                  <a:pt x="1553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6" name="Google Shape;616;p26"/>
          <p:cNvSpPr/>
          <p:nvPr/>
        </p:nvSpPr>
        <p:spPr>
          <a:xfrm>
            <a:off x="-8550" y="3730800"/>
            <a:ext cx="1138319" cy="518855"/>
          </a:xfrm>
          <a:custGeom>
            <a:avLst/>
            <a:gdLst/>
            <a:ahLst/>
            <a:cxnLst/>
            <a:rect l="l" t="t" r="r" b="b"/>
            <a:pathLst>
              <a:path w="30899" h="14084" extrusionOk="0">
                <a:moveTo>
                  <a:pt x="15532" y="1"/>
                </a:moveTo>
                <a:cubicBezTo>
                  <a:pt x="12732" y="1"/>
                  <a:pt x="11995" y="3218"/>
                  <a:pt x="12057" y="5488"/>
                </a:cubicBezTo>
                <a:cubicBezTo>
                  <a:pt x="11095" y="3724"/>
                  <a:pt x="9697" y="1414"/>
                  <a:pt x="7522" y="1414"/>
                </a:cubicBezTo>
                <a:cubicBezTo>
                  <a:pt x="7036" y="1414"/>
                  <a:pt x="6511" y="1530"/>
                  <a:pt x="5943" y="1793"/>
                </a:cubicBezTo>
                <a:cubicBezTo>
                  <a:pt x="3262" y="2970"/>
                  <a:pt x="4275" y="6207"/>
                  <a:pt x="5027" y="8431"/>
                </a:cubicBezTo>
                <a:cubicBezTo>
                  <a:pt x="4353" y="8184"/>
                  <a:pt x="3571" y="8026"/>
                  <a:pt x="2834" y="8026"/>
                </a:cubicBezTo>
                <a:cubicBezTo>
                  <a:pt x="1320" y="8026"/>
                  <a:pt x="1" y="8696"/>
                  <a:pt x="221" y="10654"/>
                </a:cubicBezTo>
                <a:cubicBezTo>
                  <a:pt x="580" y="13303"/>
                  <a:pt x="3327" y="13662"/>
                  <a:pt x="5420" y="13728"/>
                </a:cubicBezTo>
                <a:cubicBezTo>
                  <a:pt x="6571" y="13769"/>
                  <a:pt x="7720" y="13781"/>
                  <a:pt x="8867" y="13781"/>
                </a:cubicBezTo>
                <a:cubicBezTo>
                  <a:pt x="10401" y="13781"/>
                  <a:pt x="11932" y="13760"/>
                  <a:pt x="13466" y="13760"/>
                </a:cubicBezTo>
                <a:cubicBezTo>
                  <a:pt x="14401" y="13760"/>
                  <a:pt x="15337" y="13768"/>
                  <a:pt x="16276" y="13793"/>
                </a:cubicBezTo>
                <a:lnTo>
                  <a:pt x="16243" y="13793"/>
                </a:lnTo>
                <a:cubicBezTo>
                  <a:pt x="19038" y="13860"/>
                  <a:pt x="21971" y="14084"/>
                  <a:pt x="24338" y="14084"/>
                </a:cubicBezTo>
                <a:cubicBezTo>
                  <a:pt x="26568" y="14084"/>
                  <a:pt x="28295" y="13886"/>
                  <a:pt x="28930" y="13172"/>
                </a:cubicBezTo>
                <a:cubicBezTo>
                  <a:pt x="30898" y="10935"/>
                  <a:pt x="28506" y="10764"/>
                  <a:pt x="26222" y="10764"/>
                </a:cubicBezTo>
                <a:cubicBezTo>
                  <a:pt x="25809" y="10764"/>
                  <a:pt x="25400" y="10769"/>
                  <a:pt x="25021" y="10769"/>
                </a:cubicBezTo>
                <a:cubicBezTo>
                  <a:pt x="24431" y="10769"/>
                  <a:pt x="23913" y="10756"/>
                  <a:pt x="23567" y="10687"/>
                </a:cubicBezTo>
                <a:cubicBezTo>
                  <a:pt x="27842" y="7921"/>
                  <a:pt x="25788" y="5203"/>
                  <a:pt x="22836" y="5203"/>
                </a:cubicBezTo>
                <a:cubicBezTo>
                  <a:pt x="21565" y="5203"/>
                  <a:pt x="20128" y="5706"/>
                  <a:pt x="18957" y="6926"/>
                </a:cubicBezTo>
                <a:cubicBezTo>
                  <a:pt x="19055" y="4441"/>
                  <a:pt x="19186" y="419"/>
                  <a:pt x="15981" y="27"/>
                </a:cubicBezTo>
                <a:cubicBezTo>
                  <a:pt x="15826" y="9"/>
                  <a:pt x="15676" y="1"/>
                  <a:pt x="1553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7" name="Google Shape;617;p26"/>
          <p:cNvSpPr/>
          <p:nvPr/>
        </p:nvSpPr>
        <p:spPr>
          <a:xfrm flipH="1">
            <a:off x="1958087" y="-30820"/>
            <a:ext cx="1509339" cy="687968"/>
          </a:xfrm>
          <a:custGeom>
            <a:avLst/>
            <a:gdLst/>
            <a:ahLst/>
            <a:cxnLst/>
            <a:rect l="l" t="t" r="r" b="b"/>
            <a:pathLst>
              <a:path w="30899" h="14084" extrusionOk="0">
                <a:moveTo>
                  <a:pt x="15532" y="1"/>
                </a:moveTo>
                <a:cubicBezTo>
                  <a:pt x="12732" y="1"/>
                  <a:pt x="11995" y="3218"/>
                  <a:pt x="12057" y="5488"/>
                </a:cubicBezTo>
                <a:cubicBezTo>
                  <a:pt x="11095" y="3724"/>
                  <a:pt x="9697" y="1414"/>
                  <a:pt x="7522" y="1414"/>
                </a:cubicBezTo>
                <a:cubicBezTo>
                  <a:pt x="7036" y="1414"/>
                  <a:pt x="6511" y="1530"/>
                  <a:pt x="5943" y="1793"/>
                </a:cubicBezTo>
                <a:cubicBezTo>
                  <a:pt x="3262" y="2970"/>
                  <a:pt x="4275" y="6207"/>
                  <a:pt x="5027" y="8431"/>
                </a:cubicBezTo>
                <a:cubicBezTo>
                  <a:pt x="4353" y="8184"/>
                  <a:pt x="3571" y="8026"/>
                  <a:pt x="2834" y="8026"/>
                </a:cubicBezTo>
                <a:cubicBezTo>
                  <a:pt x="1320" y="8026"/>
                  <a:pt x="1" y="8696"/>
                  <a:pt x="221" y="10654"/>
                </a:cubicBezTo>
                <a:cubicBezTo>
                  <a:pt x="580" y="13303"/>
                  <a:pt x="3327" y="13662"/>
                  <a:pt x="5420" y="13728"/>
                </a:cubicBezTo>
                <a:cubicBezTo>
                  <a:pt x="6571" y="13769"/>
                  <a:pt x="7720" y="13781"/>
                  <a:pt x="8867" y="13781"/>
                </a:cubicBezTo>
                <a:cubicBezTo>
                  <a:pt x="10401" y="13781"/>
                  <a:pt x="11932" y="13760"/>
                  <a:pt x="13466" y="13760"/>
                </a:cubicBezTo>
                <a:cubicBezTo>
                  <a:pt x="14401" y="13760"/>
                  <a:pt x="15337" y="13768"/>
                  <a:pt x="16276" y="13793"/>
                </a:cubicBezTo>
                <a:lnTo>
                  <a:pt x="16243" y="13793"/>
                </a:lnTo>
                <a:cubicBezTo>
                  <a:pt x="19038" y="13860"/>
                  <a:pt x="21971" y="14084"/>
                  <a:pt x="24338" y="14084"/>
                </a:cubicBezTo>
                <a:cubicBezTo>
                  <a:pt x="26568" y="14084"/>
                  <a:pt x="28295" y="13886"/>
                  <a:pt x="28930" y="13172"/>
                </a:cubicBezTo>
                <a:cubicBezTo>
                  <a:pt x="30898" y="10935"/>
                  <a:pt x="28506" y="10764"/>
                  <a:pt x="26222" y="10764"/>
                </a:cubicBezTo>
                <a:cubicBezTo>
                  <a:pt x="25809" y="10764"/>
                  <a:pt x="25400" y="10769"/>
                  <a:pt x="25021" y="10769"/>
                </a:cubicBezTo>
                <a:cubicBezTo>
                  <a:pt x="24431" y="10769"/>
                  <a:pt x="23913" y="10756"/>
                  <a:pt x="23567" y="10687"/>
                </a:cubicBezTo>
                <a:cubicBezTo>
                  <a:pt x="27842" y="7921"/>
                  <a:pt x="25788" y="5203"/>
                  <a:pt x="22836" y="5203"/>
                </a:cubicBezTo>
                <a:cubicBezTo>
                  <a:pt x="21565" y="5203"/>
                  <a:pt x="20128" y="5706"/>
                  <a:pt x="18957" y="6926"/>
                </a:cubicBezTo>
                <a:cubicBezTo>
                  <a:pt x="19055" y="4441"/>
                  <a:pt x="19186" y="419"/>
                  <a:pt x="15981" y="27"/>
                </a:cubicBezTo>
                <a:cubicBezTo>
                  <a:pt x="15826" y="9"/>
                  <a:pt x="15676" y="1"/>
                  <a:pt x="1553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8" name="Google Shape;618;p26"/>
          <p:cNvSpPr/>
          <p:nvPr/>
        </p:nvSpPr>
        <p:spPr>
          <a:xfrm flipH="1">
            <a:off x="8518581" y="1850638"/>
            <a:ext cx="1055819" cy="481250"/>
          </a:xfrm>
          <a:custGeom>
            <a:avLst/>
            <a:gdLst/>
            <a:ahLst/>
            <a:cxnLst/>
            <a:rect l="l" t="t" r="r" b="b"/>
            <a:pathLst>
              <a:path w="30899" h="14084" extrusionOk="0">
                <a:moveTo>
                  <a:pt x="15532" y="1"/>
                </a:moveTo>
                <a:cubicBezTo>
                  <a:pt x="12732" y="1"/>
                  <a:pt x="11995" y="3218"/>
                  <a:pt x="12057" y="5488"/>
                </a:cubicBezTo>
                <a:cubicBezTo>
                  <a:pt x="11095" y="3724"/>
                  <a:pt x="9697" y="1414"/>
                  <a:pt x="7522" y="1414"/>
                </a:cubicBezTo>
                <a:cubicBezTo>
                  <a:pt x="7036" y="1414"/>
                  <a:pt x="6511" y="1530"/>
                  <a:pt x="5943" y="1793"/>
                </a:cubicBezTo>
                <a:cubicBezTo>
                  <a:pt x="3262" y="2970"/>
                  <a:pt x="4275" y="6207"/>
                  <a:pt x="5027" y="8431"/>
                </a:cubicBezTo>
                <a:cubicBezTo>
                  <a:pt x="4353" y="8184"/>
                  <a:pt x="3571" y="8026"/>
                  <a:pt x="2834" y="8026"/>
                </a:cubicBezTo>
                <a:cubicBezTo>
                  <a:pt x="1320" y="8026"/>
                  <a:pt x="1" y="8696"/>
                  <a:pt x="221" y="10654"/>
                </a:cubicBezTo>
                <a:cubicBezTo>
                  <a:pt x="580" y="13303"/>
                  <a:pt x="3327" y="13662"/>
                  <a:pt x="5420" y="13728"/>
                </a:cubicBezTo>
                <a:cubicBezTo>
                  <a:pt x="6571" y="13769"/>
                  <a:pt x="7720" y="13781"/>
                  <a:pt x="8867" y="13781"/>
                </a:cubicBezTo>
                <a:cubicBezTo>
                  <a:pt x="10401" y="13781"/>
                  <a:pt x="11932" y="13760"/>
                  <a:pt x="13466" y="13760"/>
                </a:cubicBezTo>
                <a:cubicBezTo>
                  <a:pt x="14401" y="13760"/>
                  <a:pt x="15337" y="13768"/>
                  <a:pt x="16276" y="13793"/>
                </a:cubicBezTo>
                <a:lnTo>
                  <a:pt x="16243" y="13793"/>
                </a:lnTo>
                <a:cubicBezTo>
                  <a:pt x="19038" y="13860"/>
                  <a:pt x="21971" y="14084"/>
                  <a:pt x="24338" y="14084"/>
                </a:cubicBezTo>
                <a:cubicBezTo>
                  <a:pt x="26568" y="14084"/>
                  <a:pt x="28295" y="13886"/>
                  <a:pt x="28930" y="13172"/>
                </a:cubicBezTo>
                <a:cubicBezTo>
                  <a:pt x="30898" y="10935"/>
                  <a:pt x="28506" y="10764"/>
                  <a:pt x="26222" y="10764"/>
                </a:cubicBezTo>
                <a:cubicBezTo>
                  <a:pt x="25809" y="10764"/>
                  <a:pt x="25400" y="10769"/>
                  <a:pt x="25021" y="10769"/>
                </a:cubicBezTo>
                <a:cubicBezTo>
                  <a:pt x="24431" y="10769"/>
                  <a:pt x="23913" y="10756"/>
                  <a:pt x="23567" y="10687"/>
                </a:cubicBezTo>
                <a:cubicBezTo>
                  <a:pt x="27842" y="7921"/>
                  <a:pt x="25788" y="5203"/>
                  <a:pt x="22836" y="5203"/>
                </a:cubicBezTo>
                <a:cubicBezTo>
                  <a:pt x="21565" y="5203"/>
                  <a:pt x="20128" y="5706"/>
                  <a:pt x="18957" y="6926"/>
                </a:cubicBezTo>
                <a:cubicBezTo>
                  <a:pt x="19055" y="4441"/>
                  <a:pt x="19186" y="419"/>
                  <a:pt x="15981" y="27"/>
                </a:cubicBezTo>
                <a:cubicBezTo>
                  <a:pt x="15826" y="9"/>
                  <a:pt x="15676" y="1"/>
                  <a:pt x="1553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9" name="Google Shape;619;p26"/>
          <p:cNvSpPr/>
          <p:nvPr/>
        </p:nvSpPr>
        <p:spPr>
          <a:xfrm>
            <a:off x="4595649" y="4687876"/>
            <a:ext cx="803065" cy="366043"/>
          </a:xfrm>
          <a:custGeom>
            <a:avLst/>
            <a:gdLst/>
            <a:ahLst/>
            <a:cxnLst/>
            <a:rect l="l" t="t" r="r" b="b"/>
            <a:pathLst>
              <a:path w="30899" h="14084" extrusionOk="0">
                <a:moveTo>
                  <a:pt x="15532" y="1"/>
                </a:moveTo>
                <a:cubicBezTo>
                  <a:pt x="12732" y="1"/>
                  <a:pt x="11995" y="3218"/>
                  <a:pt x="12057" y="5488"/>
                </a:cubicBezTo>
                <a:cubicBezTo>
                  <a:pt x="11095" y="3724"/>
                  <a:pt x="9697" y="1414"/>
                  <a:pt x="7522" y="1414"/>
                </a:cubicBezTo>
                <a:cubicBezTo>
                  <a:pt x="7036" y="1414"/>
                  <a:pt x="6511" y="1530"/>
                  <a:pt x="5943" y="1793"/>
                </a:cubicBezTo>
                <a:cubicBezTo>
                  <a:pt x="3262" y="2970"/>
                  <a:pt x="4275" y="6207"/>
                  <a:pt x="5027" y="8431"/>
                </a:cubicBezTo>
                <a:cubicBezTo>
                  <a:pt x="4353" y="8184"/>
                  <a:pt x="3571" y="8026"/>
                  <a:pt x="2834" y="8026"/>
                </a:cubicBezTo>
                <a:cubicBezTo>
                  <a:pt x="1320" y="8026"/>
                  <a:pt x="1" y="8696"/>
                  <a:pt x="221" y="10654"/>
                </a:cubicBezTo>
                <a:cubicBezTo>
                  <a:pt x="580" y="13303"/>
                  <a:pt x="3327" y="13662"/>
                  <a:pt x="5420" y="13728"/>
                </a:cubicBezTo>
                <a:cubicBezTo>
                  <a:pt x="6571" y="13769"/>
                  <a:pt x="7720" y="13781"/>
                  <a:pt x="8867" y="13781"/>
                </a:cubicBezTo>
                <a:cubicBezTo>
                  <a:pt x="10401" y="13781"/>
                  <a:pt x="11932" y="13760"/>
                  <a:pt x="13466" y="13760"/>
                </a:cubicBezTo>
                <a:cubicBezTo>
                  <a:pt x="14401" y="13760"/>
                  <a:pt x="15337" y="13768"/>
                  <a:pt x="16276" y="13793"/>
                </a:cubicBezTo>
                <a:lnTo>
                  <a:pt x="16243" y="13793"/>
                </a:lnTo>
                <a:cubicBezTo>
                  <a:pt x="19038" y="13860"/>
                  <a:pt x="21971" y="14084"/>
                  <a:pt x="24338" y="14084"/>
                </a:cubicBezTo>
                <a:cubicBezTo>
                  <a:pt x="26568" y="14084"/>
                  <a:pt x="28295" y="13886"/>
                  <a:pt x="28930" y="13172"/>
                </a:cubicBezTo>
                <a:cubicBezTo>
                  <a:pt x="30898" y="10935"/>
                  <a:pt x="28506" y="10764"/>
                  <a:pt x="26222" y="10764"/>
                </a:cubicBezTo>
                <a:cubicBezTo>
                  <a:pt x="25809" y="10764"/>
                  <a:pt x="25400" y="10769"/>
                  <a:pt x="25021" y="10769"/>
                </a:cubicBezTo>
                <a:cubicBezTo>
                  <a:pt x="24431" y="10769"/>
                  <a:pt x="23913" y="10756"/>
                  <a:pt x="23567" y="10687"/>
                </a:cubicBezTo>
                <a:cubicBezTo>
                  <a:pt x="27842" y="7921"/>
                  <a:pt x="25788" y="5203"/>
                  <a:pt x="22836" y="5203"/>
                </a:cubicBezTo>
                <a:cubicBezTo>
                  <a:pt x="21565" y="5203"/>
                  <a:pt x="20128" y="5706"/>
                  <a:pt x="18957" y="6926"/>
                </a:cubicBezTo>
                <a:cubicBezTo>
                  <a:pt x="19055" y="4441"/>
                  <a:pt x="19186" y="419"/>
                  <a:pt x="15981" y="27"/>
                </a:cubicBezTo>
                <a:cubicBezTo>
                  <a:pt x="15826" y="9"/>
                  <a:pt x="15676" y="1"/>
                  <a:pt x="1553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 2">
  <p:cSld name="CUSTOM_8"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Google Shape;655;p31"/>
          <p:cNvSpPr txBox="1">
            <a:spLocks noGrp="1"/>
          </p:cNvSpPr>
          <p:nvPr>
            <p:ph type="title"/>
          </p:nvPr>
        </p:nvSpPr>
        <p:spPr>
          <a:xfrm>
            <a:off x="5151850" y="1762086"/>
            <a:ext cx="3415200" cy="193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0000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solidFill>
          <a:schemeClr val="dk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4112800" y="768100"/>
            <a:ext cx="4312800" cy="192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7000" b="1">
                <a:latin typeface="Nanum Pen Script"/>
                <a:ea typeface="Nanum Pen Script"/>
                <a:cs typeface="Nanum Pen Script"/>
                <a:sym typeface="Nanum Pen Scrip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4112800" y="2697338"/>
            <a:ext cx="43128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1" name="Google Shape;11;p2">
            <a:hlinkClick r:id="rId2" action="ppaction://hlinksldjump"/>
          </p:cNvPr>
          <p:cNvSpPr txBox="1">
            <a:spLocks noGrp="1"/>
          </p:cNvSpPr>
          <p:nvPr>
            <p:ph type="subTitle" idx="2"/>
          </p:nvPr>
        </p:nvSpPr>
        <p:spPr>
          <a:xfrm>
            <a:off x="5160250" y="3675338"/>
            <a:ext cx="2217900" cy="60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3000"/>
            </a:lvl1pPr>
            <a:lvl2pPr lvl="1" algn="ctr">
              <a:spcBef>
                <a:spcPts val="0"/>
              </a:spcBef>
              <a:spcAft>
                <a:spcPts val="0"/>
              </a:spcAft>
              <a:buNone/>
              <a:defRPr sz="3000"/>
            </a:lvl2pPr>
            <a:lvl3pPr lvl="2" algn="ctr">
              <a:spcBef>
                <a:spcPts val="0"/>
              </a:spcBef>
              <a:spcAft>
                <a:spcPts val="0"/>
              </a:spcAft>
              <a:buNone/>
              <a:defRPr sz="3000"/>
            </a:lvl3pPr>
            <a:lvl4pPr lvl="3" algn="ctr">
              <a:spcBef>
                <a:spcPts val="0"/>
              </a:spcBef>
              <a:spcAft>
                <a:spcPts val="0"/>
              </a:spcAft>
              <a:buNone/>
              <a:defRPr sz="3000"/>
            </a:lvl4pPr>
            <a:lvl5pPr lvl="4" algn="ctr">
              <a:spcBef>
                <a:spcPts val="0"/>
              </a:spcBef>
              <a:spcAft>
                <a:spcPts val="0"/>
              </a:spcAft>
              <a:buNone/>
              <a:defRPr sz="3000"/>
            </a:lvl5pPr>
            <a:lvl6pPr lvl="5" algn="ctr">
              <a:spcBef>
                <a:spcPts val="0"/>
              </a:spcBef>
              <a:spcAft>
                <a:spcPts val="0"/>
              </a:spcAft>
              <a:buNone/>
              <a:defRPr sz="3000"/>
            </a:lvl6pPr>
            <a:lvl7pPr lvl="6" algn="ctr">
              <a:spcBef>
                <a:spcPts val="0"/>
              </a:spcBef>
              <a:spcAft>
                <a:spcPts val="0"/>
              </a:spcAft>
              <a:buNone/>
              <a:defRPr sz="3000"/>
            </a:lvl7pPr>
            <a:lvl8pPr lvl="7" algn="ctr">
              <a:spcBef>
                <a:spcPts val="0"/>
              </a:spcBef>
              <a:spcAft>
                <a:spcPts val="0"/>
              </a:spcAft>
              <a:buNone/>
              <a:defRPr sz="3000"/>
            </a:lvl8pPr>
            <a:lvl9pPr lvl="8" algn="ctr">
              <a:spcBef>
                <a:spcPts val="0"/>
              </a:spcBef>
              <a:spcAft>
                <a:spcPts val="0"/>
              </a:spcAft>
              <a:buNone/>
              <a:defRPr sz="30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 flipH="1">
            <a:off x="-425338" y="424198"/>
            <a:ext cx="1509339" cy="687968"/>
          </a:xfrm>
          <a:custGeom>
            <a:avLst/>
            <a:gdLst/>
            <a:ahLst/>
            <a:cxnLst/>
            <a:rect l="l" t="t" r="r" b="b"/>
            <a:pathLst>
              <a:path w="30899" h="14084" extrusionOk="0">
                <a:moveTo>
                  <a:pt x="15532" y="1"/>
                </a:moveTo>
                <a:cubicBezTo>
                  <a:pt x="12732" y="1"/>
                  <a:pt x="11995" y="3218"/>
                  <a:pt x="12057" y="5488"/>
                </a:cubicBezTo>
                <a:cubicBezTo>
                  <a:pt x="11095" y="3724"/>
                  <a:pt x="9697" y="1414"/>
                  <a:pt x="7522" y="1414"/>
                </a:cubicBezTo>
                <a:cubicBezTo>
                  <a:pt x="7036" y="1414"/>
                  <a:pt x="6511" y="1530"/>
                  <a:pt x="5943" y="1793"/>
                </a:cubicBezTo>
                <a:cubicBezTo>
                  <a:pt x="3262" y="2970"/>
                  <a:pt x="4275" y="6207"/>
                  <a:pt x="5027" y="8431"/>
                </a:cubicBezTo>
                <a:cubicBezTo>
                  <a:pt x="4353" y="8184"/>
                  <a:pt x="3571" y="8026"/>
                  <a:pt x="2834" y="8026"/>
                </a:cubicBezTo>
                <a:cubicBezTo>
                  <a:pt x="1320" y="8026"/>
                  <a:pt x="1" y="8696"/>
                  <a:pt x="221" y="10654"/>
                </a:cubicBezTo>
                <a:cubicBezTo>
                  <a:pt x="580" y="13303"/>
                  <a:pt x="3327" y="13662"/>
                  <a:pt x="5420" y="13728"/>
                </a:cubicBezTo>
                <a:cubicBezTo>
                  <a:pt x="6571" y="13769"/>
                  <a:pt x="7720" y="13781"/>
                  <a:pt x="8867" y="13781"/>
                </a:cubicBezTo>
                <a:cubicBezTo>
                  <a:pt x="10401" y="13781"/>
                  <a:pt x="11932" y="13760"/>
                  <a:pt x="13466" y="13760"/>
                </a:cubicBezTo>
                <a:cubicBezTo>
                  <a:pt x="14401" y="13760"/>
                  <a:pt x="15337" y="13768"/>
                  <a:pt x="16276" y="13793"/>
                </a:cubicBezTo>
                <a:lnTo>
                  <a:pt x="16243" y="13793"/>
                </a:lnTo>
                <a:cubicBezTo>
                  <a:pt x="19038" y="13860"/>
                  <a:pt x="21971" y="14084"/>
                  <a:pt x="24338" y="14084"/>
                </a:cubicBezTo>
                <a:cubicBezTo>
                  <a:pt x="26568" y="14084"/>
                  <a:pt x="28295" y="13886"/>
                  <a:pt x="28930" y="13172"/>
                </a:cubicBezTo>
                <a:cubicBezTo>
                  <a:pt x="30898" y="10935"/>
                  <a:pt x="28506" y="10764"/>
                  <a:pt x="26222" y="10764"/>
                </a:cubicBezTo>
                <a:cubicBezTo>
                  <a:pt x="25809" y="10764"/>
                  <a:pt x="25400" y="10769"/>
                  <a:pt x="25021" y="10769"/>
                </a:cubicBezTo>
                <a:cubicBezTo>
                  <a:pt x="24431" y="10769"/>
                  <a:pt x="23913" y="10756"/>
                  <a:pt x="23567" y="10687"/>
                </a:cubicBezTo>
                <a:cubicBezTo>
                  <a:pt x="27842" y="7921"/>
                  <a:pt x="25788" y="5203"/>
                  <a:pt x="22836" y="5203"/>
                </a:cubicBezTo>
                <a:cubicBezTo>
                  <a:pt x="21565" y="5203"/>
                  <a:pt x="20128" y="5706"/>
                  <a:pt x="18957" y="6926"/>
                </a:cubicBezTo>
                <a:cubicBezTo>
                  <a:pt x="19055" y="4441"/>
                  <a:pt x="19186" y="419"/>
                  <a:pt x="15981" y="27"/>
                </a:cubicBezTo>
                <a:cubicBezTo>
                  <a:pt x="15826" y="9"/>
                  <a:pt x="15676" y="1"/>
                  <a:pt x="1553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8430775" y="3833068"/>
            <a:ext cx="1023143" cy="466356"/>
          </a:xfrm>
          <a:custGeom>
            <a:avLst/>
            <a:gdLst/>
            <a:ahLst/>
            <a:cxnLst/>
            <a:rect l="l" t="t" r="r" b="b"/>
            <a:pathLst>
              <a:path w="30899" h="14084" extrusionOk="0">
                <a:moveTo>
                  <a:pt x="15532" y="1"/>
                </a:moveTo>
                <a:cubicBezTo>
                  <a:pt x="12732" y="1"/>
                  <a:pt x="11995" y="3218"/>
                  <a:pt x="12057" y="5488"/>
                </a:cubicBezTo>
                <a:cubicBezTo>
                  <a:pt x="11095" y="3724"/>
                  <a:pt x="9697" y="1414"/>
                  <a:pt x="7522" y="1414"/>
                </a:cubicBezTo>
                <a:cubicBezTo>
                  <a:pt x="7036" y="1414"/>
                  <a:pt x="6511" y="1530"/>
                  <a:pt x="5943" y="1793"/>
                </a:cubicBezTo>
                <a:cubicBezTo>
                  <a:pt x="3262" y="2970"/>
                  <a:pt x="4275" y="6207"/>
                  <a:pt x="5027" y="8431"/>
                </a:cubicBezTo>
                <a:cubicBezTo>
                  <a:pt x="4353" y="8184"/>
                  <a:pt x="3571" y="8026"/>
                  <a:pt x="2834" y="8026"/>
                </a:cubicBezTo>
                <a:cubicBezTo>
                  <a:pt x="1320" y="8026"/>
                  <a:pt x="1" y="8696"/>
                  <a:pt x="221" y="10654"/>
                </a:cubicBezTo>
                <a:cubicBezTo>
                  <a:pt x="580" y="13303"/>
                  <a:pt x="3327" y="13662"/>
                  <a:pt x="5420" y="13728"/>
                </a:cubicBezTo>
                <a:cubicBezTo>
                  <a:pt x="6571" y="13769"/>
                  <a:pt x="7720" y="13781"/>
                  <a:pt x="8867" y="13781"/>
                </a:cubicBezTo>
                <a:cubicBezTo>
                  <a:pt x="10401" y="13781"/>
                  <a:pt x="11932" y="13760"/>
                  <a:pt x="13466" y="13760"/>
                </a:cubicBezTo>
                <a:cubicBezTo>
                  <a:pt x="14401" y="13760"/>
                  <a:pt x="15337" y="13768"/>
                  <a:pt x="16276" y="13793"/>
                </a:cubicBezTo>
                <a:lnTo>
                  <a:pt x="16243" y="13793"/>
                </a:lnTo>
                <a:cubicBezTo>
                  <a:pt x="19038" y="13860"/>
                  <a:pt x="21971" y="14084"/>
                  <a:pt x="24338" y="14084"/>
                </a:cubicBezTo>
                <a:cubicBezTo>
                  <a:pt x="26568" y="14084"/>
                  <a:pt x="28295" y="13886"/>
                  <a:pt x="28930" y="13172"/>
                </a:cubicBezTo>
                <a:cubicBezTo>
                  <a:pt x="30898" y="10935"/>
                  <a:pt x="28506" y="10764"/>
                  <a:pt x="26222" y="10764"/>
                </a:cubicBezTo>
                <a:cubicBezTo>
                  <a:pt x="25809" y="10764"/>
                  <a:pt x="25400" y="10769"/>
                  <a:pt x="25021" y="10769"/>
                </a:cubicBezTo>
                <a:cubicBezTo>
                  <a:pt x="24431" y="10769"/>
                  <a:pt x="23913" y="10756"/>
                  <a:pt x="23567" y="10687"/>
                </a:cubicBezTo>
                <a:cubicBezTo>
                  <a:pt x="27842" y="7921"/>
                  <a:pt x="25788" y="5203"/>
                  <a:pt x="22836" y="5203"/>
                </a:cubicBezTo>
                <a:cubicBezTo>
                  <a:pt x="21565" y="5203"/>
                  <a:pt x="20128" y="5706"/>
                  <a:pt x="18957" y="6926"/>
                </a:cubicBezTo>
                <a:cubicBezTo>
                  <a:pt x="19055" y="4441"/>
                  <a:pt x="19186" y="419"/>
                  <a:pt x="15981" y="27"/>
                </a:cubicBezTo>
                <a:cubicBezTo>
                  <a:pt x="15826" y="9"/>
                  <a:pt x="15676" y="1"/>
                  <a:pt x="1553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-289351" y="4406551"/>
            <a:ext cx="866331" cy="394915"/>
          </a:xfrm>
          <a:custGeom>
            <a:avLst/>
            <a:gdLst/>
            <a:ahLst/>
            <a:cxnLst/>
            <a:rect l="l" t="t" r="r" b="b"/>
            <a:pathLst>
              <a:path w="30899" h="14084" extrusionOk="0">
                <a:moveTo>
                  <a:pt x="15532" y="1"/>
                </a:moveTo>
                <a:cubicBezTo>
                  <a:pt x="12732" y="1"/>
                  <a:pt x="11995" y="3218"/>
                  <a:pt x="12057" y="5488"/>
                </a:cubicBezTo>
                <a:cubicBezTo>
                  <a:pt x="11095" y="3724"/>
                  <a:pt x="9697" y="1414"/>
                  <a:pt x="7522" y="1414"/>
                </a:cubicBezTo>
                <a:cubicBezTo>
                  <a:pt x="7036" y="1414"/>
                  <a:pt x="6511" y="1530"/>
                  <a:pt x="5943" y="1793"/>
                </a:cubicBezTo>
                <a:cubicBezTo>
                  <a:pt x="3262" y="2970"/>
                  <a:pt x="4275" y="6207"/>
                  <a:pt x="5027" y="8431"/>
                </a:cubicBezTo>
                <a:cubicBezTo>
                  <a:pt x="4353" y="8184"/>
                  <a:pt x="3571" y="8026"/>
                  <a:pt x="2834" y="8026"/>
                </a:cubicBezTo>
                <a:cubicBezTo>
                  <a:pt x="1320" y="8026"/>
                  <a:pt x="1" y="8696"/>
                  <a:pt x="221" y="10654"/>
                </a:cubicBezTo>
                <a:cubicBezTo>
                  <a:pt x="580" y="13303"/>
                  <a:pt x="3327" y="13662"/>
                  <a:pt x="5420" y="13728"/>
                </a:cubicBezTo>
                <a:cubicBezTo>
                  <a:pt x="6571" y="13769"/>
                  <a:pt x="7720" y="13781"/>
                  <a:pt x="8867" y="13781"/>
                </a:cubicBezTo>
                <a:cubicBezTo>
                  <a:pt x="10401" y="13781"/>
                  <a:pt x="11932" y="13760"/>
                  <a:pt x="13466" y="13760"/>
                </a:cubicBezTo>
                <a:cubicBezTo>
                  <a:pt x="14401" y="13760"/>
                  <a:pt x="15337" y="13768"/>
                  <a:pt x="16276" y="13793"/>
                </a:cubicBezTo>
                <a:lnTo>
                  <a:pt x="16243" y="13793"/>
                </a:lnTo>
                <a:cubicBezTo>
                  <a:pt x="19038" y="13860"/>
                  <a:pt x="21971" y="14084"/>
                  <a:pt x="24338" y="14084"/>
                </a:cubicBezTo>
                <a:cubicBezTo>
                  <a:pt x="26568" y="14084"/>
                  <a:pt x="28295" y="13886"/>
                  <a:pt x="28930" y="13172"/>
                </a:cubicBezTo>
                <a:cubicBezTo>
                  <a:pt x="30898" y="10935"/>
                  <a:pt x="28506" y="10764"/>
                  <a:pt x="26222" y="10764"/>
                </a:cubicBezTo>
                <a:cubicBezTo>
                  <a:pt x="25809" y="10764"/>
                  <a:pt x="25400" y="10769"/>
                  <a:pt x="25021" y="10769"/>
                </a:cubicBezTo>
                <a:cubicBezTo>
                  <a:pt x="24431" y="10769"/>
                  <a:pt x="23913" y="10756"/>
                  <a:pt x="23567" y="10687"/>
                </a:cubicBezTo>
                <a:cubicBezTo>
                  <a:pt x="27842" y="7921"/>
                  <a:pt x="25788" y="5203"/>
                  <a:pt x="22836" y="5203"/>
                </a:cubicBezTo>
                <a:cubicBezTo>
                  <a:pt x="21565" y="5203"/>
                  <a:pt x="20128" y="5706"/>
                  <a:pt x="18957" y="6926"/>
                </a:cubicBezTo>
                <a:cubicBezTo>
                  <a:pt x="19055" y="4441"/>
                  <a:pt x="19186" y="419"/>
                  <a:pt x="15981" y="27"/>
                </a:cubicBezTo>
                <a:cubicBezTo>
                  <a:pt x="15826" y="9"/>
                  <a:pt x="15676" y="1"/>
                  <a:pt x="1553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7101200" y="61825"/>
            <a:ext cx="1138319" cy="518855"/>
          </a:xfrm>
          <a:custGeom>
            <a:avLst/>
            <a:gdLst/>
            <a:ahLst/>
            <a:cxnLst/>
            <a:rect l="l" t="t" r="r" b="b"/>
            <a:pathLst>
              <a:path w="30899" h="14084" extrusionOk="0">
                <a:moveTo>
                  <a:pt x="15532" y="1"/>
                </a:moveTo>
                <a:cubicBezTo>
                  <a:pt x="12732" y="1"/>
                  <a:pt x="11995" y="3218"/>
                  <a:pt x="12057" y="5488"/>
                </a:cubicBezTo>
                <a:cubicBezTo>
                  <a:pt x="11095" y="3724"/>
                  <a:pt x="9697" y="1414"/>
                  <a:pt x="7522" y="1414"/>
                </a:cubicBezTo>
                <a:cubicBezTo>
                  <a:pt x="7036" y="1414"/>
                  <a:pt x="6511" y="1530"/>
                  <a:pt x="5943" y="1793"/>
                </a:cubicBezTo>
                <a:cubicBezTo>
                  <a:pt x="3262" y="2970"/>
                  <a:pt x="4275" y="6207"/>
                  <a:pt x="5027" y="8431"/>
                </a:cubicBezTo>
                <a:cubicBezTo>
                  <a:pt x="4353" y="8184"/>
                  <a:pt x="3571" y="8026"/>
                  <a:pt x="2834" y="8026"/>
                </a:cubicBezTo>
                <a:cubicBezTo>
                  <a:pt x="1320" y="8026"/>
                  <a:pt x="1" y="8696"/>
                  <a:pt x="221" y="10654"/>
                </a:cubicBezTo>
                <a:cubicBezTo>
                  <a:pt x="580" y="13303"/>
                  <a:pt x="3327" y="13662"/>
                  <a:pt x="5420" y="13728"/>
                </a:cubicBezTo>
                <a:cubicBezTo>
                  <a:pt x="6571" y="13769"/>
                  <a:pt x="7720" y="13781"/>
                  <a:pt x="8867" y="13781"/>
                </a:cubicBezTo>
                <a:cubicBezTo>
                  <a:pt x="10401" y="13781"/>
                  <a:pt x="11932" y="13760"/>
                  <a:pt x="13466" y="13760"/>
                </a:cubicBezTo>
                <a:cubicBezTo>
                  <a:pt x="14401" y="13760"/>
                  <a:pt x="15337" y="13768"/>
                  <a:pt x="16276" y="13793"/>
                </a:cubicBezTo>
                <a:lnTo>
                  <a:pt x="16243" y="13793"/>
                </a:lnTo>
                <a:cubicBezTo>
                  <a:pt x="19038" y="13860"/>
                  <a:pt x="21971" y="14084"/>
                  <a:pt x="24338" y="14084"/>
                </a:cubicBezTo>
                <a:cubicBezTo>
                  <a:pt x="26568" y="14084"/>
                  <a:pt x="28295" y="13886"/>
                  <a:pt x="28930" y="13172"/>
                </a:cubicBezTo>
                <a:cubicBezTo>
                  <a:pt x="30898" y="10935"/>
                  <a:pt x="28506" y="10764"/>
                  <a:pt x="26222" y="10764"/>
                </a:cubicBezTo>
                <a:cubicBezTo>
                  <a:pt x="25809" y="10764"/>
                  <a:pt x="25400" y="10769"/>
                  <a:pt x="25021" y="10769"/>
                </a:cubicBezTo>
                <a:cubicBezTo>
                  <a:pt x="24431" y="10769"/>
                  <a:pt x="23913" y="10756"/>
                  <a:pt x="23567" y="10687"/>
                </a:cubicBezTo>
                <a:cubicBezTo>
                  <a:pt x="27842" y="7921"/>
                  <a:pt x="25788" y="5203"/>
                  <a:pt x="22836" y="5203"/>
                </a:cubicBezTo>
                <a:cubicBezTo>
                  <a:pt x="21565" y="5203"/>
                  <a:pt x="20128" y="5706"/>
                  <a:pt x="18957" y="6926"/>
                </a:cubicBezTo>
                <a:cubicBezTo>
                  <a:pt x="19055" y="4441"/>
                  <a:pt x="19186" y="419"/>
                  <a:pt x="15981" y="27"/>
                </a:cubicBezTo>
                <a:cubicBezTo>
                  <a:pt x="15826" y="9"/>
                  <a:pt x="15676" y="1"/>
                  <a:pt x="1553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39433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>
            <a:spLocks noGrp="1"/>
          </p:cNvSpPr>
          <p:nvPr>
            <p:ph type="title"/>
          </p:nvPr>
        </p:nvSpPr>
        <p:spPr>
          <a:xfrm>
            <a:off x="713309" y="1901952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5000" b="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1"/>
          </p:nvPr>
        </p:nvSpPr>
        <p:spPr>
          <a:xfrm>
            <a:off x="4597000" y="2751425"/>
            <a:ext cx="2407200" cy="158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600">
                <a:solidFill>
                  <a:schemeClr val="accent6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title"/>
          </p:nvPr>
        </p:nvSpPr>
        <p:spPr>
          <a:xfrm>
            <a:off x="4318325" y="317282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3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sz="6000"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 sz="6000"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 sz="6000"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 sz="6000"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 sz="6000"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 sz="6000"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 sz="6000"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sz="6000"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subTitle" idx="1"/>
          </p:nvPr>
        </p:nvSpPr>
        <p:spPr>
          <a:xfrm>
            <a:off x="713225" y="2055745"/>
            <a:ext cx="2984100" cy="39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algn="ctr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algn="ctr">
              <a:spcBef>
                <a:spcPts val="0"/>
              </a:spcBef>
              <a:spcAft>
                <a:spcPts val="0"/>
              </a:spcAft>
              <a:buNone/>
              <a:defRPr sz="1600"/>
            </a:lvl3pPr>
            <a:lvl4pPr lvl="3" algn="ctr">
              <a:spcBef>
                <a:spcPts val="0"/>
              </a:spcBef>
              <a:spcAft>
                <a:spcPts val="0"/>
              </a:spcAft>
              <a:buNone/>
              <a:defRPr sz="1600"/>
            </a:lvl4pPr>
            <a:lvl5pPr lvl="4" algn="ctr">
              <a:spcBef>
                <a:spcPts val="0"/>
              </a:spcBef>
              <a:spcAft>
                <a:spcPts val="0"/>
              </a:spcAft>
              <a:buNone/>
              <a:defRPr sz="1600"/>
            </a:lvl5pPr>
            <a:lvl6pPr lvl="5" algn="ctr">
              <a:spcBef>
                <a:spcPts val="0"/>
              </a:spcBef>
              <a:spcAft>
                <a:spcPts val="0"/>
              </a:spcAft>
              <a:buNone/>
              <a:defRPr sz="1600"/>
            </a:lvl6pPr>
            <a:lvl7pPr lvl="6" algn="ctr">
              <a:spcBef>
                <a:spcPts val="0"/>
              </a:spcBef>
              <a:spcAft>
                <a:spcPts val="0"/>
              </a:spcAft>
              <a:buNone/>
              <a:defRPr sz="1600"/>
            </a:lvl7pPr>
            <a:lvl8pPr lvl="7" algn="ctr">
              <a:spcBef>
                <a:spcPts val="0"/>
              </a:spcBef>
              <a:spcAft>
                <a:spcPts val="0"/>
              </a:spcAft>
              <a:buNone/>
              <a:defRPr sz="1600"/>
            </a:lvl8pPr>
            <a:lvl9pPr lvl="8" algn="ctr">
              <a:spcBef>
                <a:spcPts val="0"/>
              </a:spcBef>
              <a:spcAft>
                <a:spcPts val="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title" idx="2"/>
          </p:nvPr>
        </p:nvSpPr>
        <p:spPr>
          <a:xfrm>
            <a:off x="716075" y="1151538"/>
            <a:ext cx="2978400" cy="764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None/>
              <a:defRPr sz="5000"/>
            </a:lvl2pPr>
            <a:lvl3pPr lvl="2" algn="ctr">
              <a:spcBef>
                <a:spcPts val="0"/>
              </a:spcBef>
              <a:spcAft>
                <a:spcPts val="0"/>
              </a:spcAft>
              <a:buNone/>
              <a:defRPr sz="5000"/>
            </a:lvl3pPr>
            <a:lvl4pPr lvl="3" algn="ctr">
              <a:spcBef>
                <a:spcPts val="0"/>
              </a:spcBef>
              <a:spcAft>
                <a:spcPts val="0"/>
              </a:spcAft>
              <a:buNone/>
              <a:defRPr sz="5000"/>
            </a:lvl4pPr>
            <a:lvl5pPr lvl="4" algn="ctr">
              <a:spcBef>
                <a:spcPts val="0"/>
              </a:spcBef>
              <a:spcAft>
                <a:spcPts val="0"/>
              </a:spcAft>
              <a:buNone/>
              <a:defRPr sz="5000"/>
            </a:lvl5pPr>
            <a:lvl6pPr lvl="5" algn="ctr">
              <a:spcBef>
                <a:spcPts val="0"/>
              </a:spcBef>
              <a:spcAft>
                <a:spcPts val="0"/>
              </a:spcAft>
              <a:buNone/>
              <a:defRPr sz="5000"/>
            </a:lvl6pPr>
            <a:lvl7pPr lvl="6" algn="ctr">
              <a:spcBef>
                <a:spcPts val="0"/>
              </a:spcBef>
              <a:spcAft>
                <a:spcPts val="0"/>
              </a:spcAft>
              <a:buNone/>
              <a:defRPr sz="5000"/>
            </a:lvl7pPr>
            <a:lvl8pPr lvl="7" algn="ctr">
              <a:spcBef>
                <a:spcPts val="0"/>
              </a:spcBef>
              <a:spcAft>
                <a:spcPts val="0"/>
              </a:spcAft>
              <a:buNone/>
              <a:defRPr sz="5000"/>
            </a:lvl8pPr>
            <a:lvl9pPr lvl="8" algn="ctr">
              <a:spcBef>
                <a:spcPts val="0"/>
              </a:spcBef>
              <a:spcAft>
                <a:spcPts val="0"/>
              </a:spcAft>
              <a:buNone/>
              <a:defRPr sz="5000"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subTitle" idx="3"/>
          </p:nvPr>
        </p:nvSpPr>
        <p:spPr>
          <a:xfrm>
            <a:off x="713225" y="2956363"/>
            <a:ext cx="2984100" cy="39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subTitle" idx="4"/>
          </p:nvPr>
        </p:nvSpPr>
        <p:spPr>
          <a:xfrm>
            <a:off x="713225" y="3856963"/>
            <a:ext cx="2984100" cy="39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subTitle" idx="5"/>
          </p:nvPr>
        </p:nvSpPr>
        <p:spPr>
          <a:xfrm>
            <a:off x="5446675" y="2055745"/>
            <a:ext cx="2984100" cy="39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title" idx="6"/>
          </p:nvPr>
        </p:nvSpPr>
        <p:spPr>
          <a:xfrm>
            <a:off x="5449525" y="1151538"/>
            <a:ext cx="2978400" cy="764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50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50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50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50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50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50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50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5000"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subTitle" idx="7"/>
          </p:nvPr>
        </p:nvSpPr>
        <p:spPr>
          <a:xfrm>
            <a:off x="5446675" y="2956363"/>
            <a:ext cx="2984100" cy="39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subTitle" idx="8"/>
          </p:nvPr>
        </p:nvSpPr>
        <p:spPr>
          <a:xfrm>
            <a:off x="5446675" y="3856963"/>
            <a:ext cx="2984100" cy="39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subtitle + text ">
  <p:cSld name="CUSTOM_1_1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6000">
                <a:latin typeface="Nunito"/>
                <a:ea typeface="Nunito"/>
                <a:cs typeface="Nunito"/>
                <a:sym typeface="Nuni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6000">
                <a:latin typeface="Nunito"/>
                <a:ea typeface="Nunito"/>
                <a:cs typeface="Nunito"/>
                <a:sym typeface="Nuni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6000">
                <a:latin typeface="Nunito"/>
                <a:ea typeface="Nunito"/>
                <a:cs typeface="Nunito"/>
                <a:sym typeface="Nuni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6000">
                <a:latin typeface="Nunito"/>
                <a:ea typeface="Nunito"/>
                <a:cs typeface="Nunito"/>
                <a:sym typeface="Nuni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6000">
                <a:latin typeface="Nunito"/>
                <a:ea typeface="Nunito"/>
                <a:cs typeface="Nunito"/>
                <a:sym typeface="Nuni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6000">
                <a:latin typeface="Nunito"/>
                <a:ea typeface="Nunito"/>
                <a:cs typeface="Nunito"/>
                <a:sym typeface="Nuni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6000">
                <a:latin typeface="Nunito"/>
                <a:ea typeface="Nunito"/>
                <a:cs typeface="Nunito"/>
                <a:sym typeface="Nuni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6000"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title" idx="2"/>
          </p:nvPr>
        </p:nvSpPr>
        <p:spPr>
          <a:xfrm>
            <a:off x="713175" y="1112200"/>
            <a:ext cx="7717500" cy="45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4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subTitle" idx="1"/>
          </p:nvPr>
        </p:nvSpPr>
        <p:spPr>
          <a:xfrm>
            <a:off x="2994000" y="1793200"/>
            <a:ext cx="3156000" cy="756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subtitle + text  2">
  <p:cSld name="CUSTOM_1_1_2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oogle Shape;67;p15"/>
          <p:cNvGrpSpPr/>
          <p:nvPr/>
        </p:nvGrpSpPr>
        <p:grpSpPr>
          <a:xfrm>
            <a:off x="6345151" y="1601353"/>
            <a:ext cx="2701195" cy="2419543"/>
            <a:chOff x="-813174" y="1753753"/>
            <a:chExt cx="2701195" cy="2419543"/>
          </a:xfrm>
        </p:grpSpPr>
        <p:sp>
          <p:nvSpPr>
            <p:cNvPr id="68" name="Google Shape;68;p15"/>
            <p:cNvSpPr/>
            <p:nvPr/>
          </p:nvSpPr>
          <p:spPr>
            <a:xfrm rot="4993106">
              <a:off x="224345" y="1781107"/>
              <a:ext cx="626156" cy="2645767"/>
            </a:xfrm>
            <a:custGeom>
              <a:avLst/>
              <a:gdLst/>
              <a:ahLst/>
              <a:cxnLst/>
              <a:rect l="l" t="t" r="r" b="b"/>
              <a:pathLst>
                <a:path w="12688" h="53612" extrusionOk="0">
                  <a:moveTo>
                    <a:pt x="2559" y="0"/>
                  </a:moveTo>
                  <a:cubicBezTo>
                    <a:pt x="2453" y="0"/>
                    <a:pt x="2341" y="19"/>
                    <a:pt x="2224" y="59"/>
                  </a:cubicBezTo>
                  <a:cubicBezTo>
                    <a:pt x="197" y="778"/>
                    <a:pt x="3695" y="4636"/>
                    <a:pt x="4219" y="5388"/>
                  </a:cubicBezTo>
                  <a:cubicBezTo>
                    <a:pt x="4219" y="5421"/>
                    <a:pt x="4251" y="5454"/>
                    <a:pt x="4284" y="5454"/>
                  </a:cubicBezTo>
                  <a:cubicBezTo>
                    <a:pt x="4447" y="6010"/>
                    <a:pt x="4644" y="6598"/>
                    <a:pt x="4807" y="7154"/>
                  </a:cubicBezTo>
                  <a:cubicBezTo>
                    <a:pt x="3950" y="7059"/>
                    <a:pt x="2894" y="6753"/>
                    <a:pt x="1928" y="6753"/>
                  </a:cubicBezTo>
                  <a:cubicBezTo>
                    <a:pt x="1236" y="6753"/>
                    <a:pt x="590" y="6910"/>
                    <a:pt x="99" y="7416"/>
                  </a:cubicBezTo>
                  <a:cubicBezTo>
                    <a:pt x="0" y="7547"/>
                    <a:pt x="0" y="7841"/>
                    <a:pt x="229" y="7841"/>
                  </a:cubicBezTo>
                  <a:cubicBezTo>
                    <a:pt x="665" y="7903"/>
                    <a:pt x="1098" y="7927"/>
                    <a:pt x="1530" y="7927"/>
                  </a:cubicBezTo>
                  <a:cubicBezTo>
                    <a:pt x="2687" y="7927"/>
                    <a:pt x="3837" y="7758"/>
                    <a:pt x="5003" y="7710"/>
                  </a:cubicBezTo>
                  <a:cubicBezTo>
                    <a:pt x="5330" y="8789"/>
                    <a:pt x="5657" y="9901"/>
                    <a:pt x="5952" y="11013"/>
                  </a:cubicBezTo>
                  <a:cubicBezTo>
                    <a:pt x="4971" y="10588"/>
                    <a:pt x="3924" y="10359"/>
                    <a:pt x="2878" y="10326"/>
                  </a:cubicBezTo>
                  <a:cubicBezTo>
                    <a:pt x="2420" y="10326"/>
                    <a:pt x="1276" y="10326"/>
                    <a:pt x="1276" y="11013"/>
                  </a:cubicBezTo>
                  <a:cubicBezTo>
                    <a:pt x="1276" y="11739"/>
                    <a:pt x="2207" y="11916"/>
                    <a:pt x="3262" y="11916"/>
                  </a:cubicBezTo>
                  <a:cubicBezTo>
                    <a:pt x="4265" y="11916"/>
                    <a:pt x="5379" y="11756"/>
                    <a:pt x="5911" y="11756"/>
                  </a:cubicBezTo>
                  <a:cubicBezTo>
                    <a:pt x="5978" y="11756"/>
                    <a:pt x="6035" y="11759"/>
                    <a:pt x="6082" y="11765"/>
                  </a:cubicBezTo>
                  <a:lnTo>
                    <a:pt x="6148" y="11765"/>
                  </a:lnTo>
                  <a:cubicBezTo>
                    <a:pt x="6540" y="13301"/>
                    <a:pt x="6867" y="14838"/>
                    <a:pt x="7161" y="16375"/>
                  </a:cubicBezTo>
                  <a:cubicBezTo>
                    <a:pt x="5965" y="16113"/>
                    <a:pt x="4899" y="15668"/>
                    <a:pt x="3662" y="15668"/>
                  </a:cubicBezTo>
                  <a:cubicBezTo>
                    <a:pt x="3512" y="15668"/>
                    <a:pt x="3360" y="15674"/>
                    <a:pt x="3205" y="15688"/>
                  </a:cubicBezTo>
                  <a:cubicBezTo>
                    <a:pt x="2682" y="15721"/>
                    <a:pt x="1537" y="15754"/>
                    <a:pt x="1472" y="16506"/>
                  </a:cubicBezTo>
                  <a:cubicBezTo>
                    <a:pt x="1406" y="17225"/>
                    <a:pt x="3107" y="17454"/>
                    <a:pt x="3565" y="17520"/>
                  </a:cubicBezTo>
                  <a:cubicBezTo>
                    <a:pt x="4099" y="17579"/>
                    <a:pt x="4681" y="17632"/>
                    <a:pt x="5267" y="17632"/>
                  </a:cubicBezTo>
                  <a:cubicBezTo>
                    <a:pt x="5971" y="17632"/>
                    <a:pt x="6682" y="17555"/>
                    <a:pt x="7325" y="17323"/>
                  </a:cubicBezTo>
                  <a:cubicBezTo>
                    <a:pt x="7554" y="18664"/>
                    <a:pt x="7717" y="20037"/>
                    <a:pt x="7913" y="21378"/>
                  </a:cubicBezTo>
                  <a:cubicBezTo>
                    <a:pt x="6775" y="20991"/>
                    <a:pt x="5541" y="20350"/>
                    <a:pt x="4345" y="20350"/>
                  </a:cubicBezTo>
                  <a:cubicBezTo>
                    <a:pt x="3823" y="20350"/>
                    <a:pt x="3309" y="20472"/>
                    <a:pt x="2812" y="20789"/>
                  </a:cubicBezTo>
                  <a:cubicBezTo>
                    <a:pt x="2649" y="20887"/>
                    <a:pt x="2649" y="21116"/>
                    <a:pt x="2812" y="21214"/>
                  </a:cubicBezTo>
                  <a:cubicBezTo>
                    <a:pt x="3970" y="21885"/>
                    <a:pt x="5411" y="22101"/>
                    <a:pt x="6766" y="22101"/>
                  </a:cubicBezTo>
                  <a:cubicBezTo>
                    <a:pt x="6866" y="22101"/>
                    <a:pt x="6965" y="22100"/>
                    <a:pt x="7063" y="22097"/>
                  </a:cubicBezTo>
                  <a:lnTo>
                    <a:pt x="7129" y="22097"/>
                  </a:lnTo>
                  <a:cubicBezTo>
                    <a:pt x="7145" y="22114"/>
                    <a:pt x="7161" y="22122"/>
                    <a:pt x="7178" y="22122"/>
                  </a:cubicBezTo>
                  <a:cubicBezTo>
                    <a:pt x="7194" y="22122"/>
                    <a:pt x="7210" y="22114"/>
                    <a:pt x="7227" y="22097"/>
                  </a:cubicBezTo>
                  <a:cubicBezTo>
                    <a:pt x="7488" y="22097"/>
                    <a:pt x="7717" y="22097"/>
                    <a:pt x="7979" y="22065"/>
                  </a:cubicBezTo>
                  <a:cubicBezTo>
                    <a:pt x="8208" y="24452"/>
                    <a:pt x="8306" y="26839"/>
                    <a:pt x="8240" y="29225"/>
                  </a:cubicBezTo>
                  <a:cubicBezTo>
                    <a:pt x="8142" y="33215"/>
                    <a:pt x="7685" y="37237"/>
                    <a:pt x="7358" y="41226"/>
                  </a:cubicBezTo>
                  <a:cubicBezTo>
                    <a:pt x="7031" y="45378"/>
                    <a:pt x="5298" y="49269"/>
                    <a:pt x="4349" y="53291"/>
                  </a:cubicBezTo>
                  <a:cubicBezTo>
                    <a:pt x="4310" y="53486"/>
                    <a:pt x="4469" y="53612"/>
                    <a:pt x="4624" y="53612"/>
                  </a:cubicBezTo>
                  <a:cubicBezTo>
                    <a:pt x="4729" y="53612"/>
                    <a:pt x="4833" y="53554"/>
                    <a:pt x="4872" y="53422"/>
                  </a:cubicBezTo>
                  <a:cubicBezTo>
                    <a:pt x="5755" y="49596"/>
                    <a:pt x="7227" y="45934"/>
                    <a:pt x="7783" y="42043"/>
                  </a:cubicBezTo>
                  <a:cubicBezTo>
                    <a:pt x="8371" y="37825"/>
                    <a:pt x="8600" y="33444"/>
                    <a:pt x="8764" y="29225"/>
                  </a:cubicBezTo>
                  <a:cubicBezTo>
                    <a:pt x="8796" y="27885"/>
                    <a:pt x="8796" y="26544"/>
                    <a:pt x="8764" y="25236"/>
                  </a:cubicBezTo>
                  <a:cubicBezTo>
                    <a:pt x="8829" y="25236"/>
                    <a:pt x="8894" y="25171"/>
                    <a:pt x="8927" y="25106"/>
                  </a:cubicBezTo>
                  <a:lnTo>
                    <a:pt x="8927" y="25073"/>
                  </a:lnTo>
                  <a:cubicBezTo>
                    <a:pt x="9777" y="24517"/>
                    <a:pt x="10431" y="23667"/>
                    <a:pt x="11216" y="23046"/>
                  </a:cubicBezTo>
                  <a:cubicBezTo>
                    <a:pt x="11870" y="22490"/>
                    <a:pt x="12687" y="21770"/>
                    <a:pt x="12687" y="20855"/>
                  </a:cubicBezTo>
                  <a:cubicBezTo>
                    <a:pt x="12687" y="20724"/>
                    <a:pt x="12589" y="20626"/>
                    <a:pt x="12458" y="20626"/>
                  </a:cubicBezTo>
                  <a:cubicBezTo>
                    <a:pt x="12295" y="20588"/>
                    <a:pt x="12138" y="20570"/>
                    <a:pt x="11987" y="20570"/>
                  </a:cubicBezTo>
                  <a:cubicBezTo>
                    <a:pt x="10314" y="20570"/>
                    <a:pt x="9325" y="22754"/>
                    <a:pt x="8665" y="24223"/>
                  </a:cubicBezTo>
                  <a:cubicBezTo>
                    <a:pt x="8567" y="22784"/>
                    <a:pt x="8437" y="21313"/>
                    <a:pt x="8240" y="19874"/>
                  </a:cubicBezTo>
                  <a:cubicBezTo>
                    <a:pt x="8306" y="19874"/>
                    <a:pt x="8371" y="19841"/>
                    <a:pt x="8404" y="19808"/>
                  </a:cubicBezTo>
                  <a:cubicBezTo>
                    <a:pt x="9352" y="18729"/>
                    <a:pt x="10791" y="17389"/>
                    <a:pt x="10824" y="15852"/>
                  </a:cubicBezTo>
                  <a:cubicBezTo>
                    <a:pt x="10824" y="15721"/>
                    <a:pt x="10725" y="15590"/>
                    <a:pt x="10562" y="15590"/>
                  </a:cubicBezTo>
                  <a:cubicBezTo>
                    <a:pt x="9123" y="15688"/>
                    <a:pt x="8469" y="17291"/>
                    <a:pt x="8077" y="18631"/>
                  </a:cubicBezTo>
                  <a:cubicBezTo>
                    <a:pt x="7848" y="17323"/>
                    <a:pt x="7619" y="16015"/>
                    <a:pt x="7325" y="14707"/>
                  </a:cubicBezTo>
                  <a:lnTo>
                    <a:pt x="7325" y="14707"/>
                  </a:lnTo>
                  <a:cubicBezTo>
                    <a:pt x="7351" y="14716"/>
                    <a:pt x="7377" y="14720"/>
                    <a:pt x="7403" y="14720"/>
                  </a:cubicBezTo>
                  <a:cubicBezTo>
                    <a:pt x="7473" y="14720"/>
                    <a:pt x="7539" y="14690"/>
                    <a:pt x="7586" y="14642"/>
                  </a:cubicBezTo>
                  <a:cubicBezTo>
                    <a:pt x="7979" y="14217"/>
                    <a:pt x="11510" y="9737"/>
                    <a:pt x="9712" y="9443"/>
                  </a:cubicBezTo>
                  <a:cubicBezTo>
                    <a:pt x="9683" y="9438"/>
                    <a:pt x="9653" y="9436"/>
                    <a:pt x="9625" y="9436"/>
                  </a:cubicBezTo>
                  <a:cubicBezTo>
                    <a:pt x="9045" y="9436"/>
                    <a:pt x="8588" y="10344"/>
                    <a:pt x="8338" y="10718"/>
                  </a:cubicBezTo>
                  <a:cubicBezTo>
                    <a:pt x="7815" y="11667"/>
                    <a:pt x="7390" y="12680"/>
                    <a:pt x="7129" y="13759"/>
                  </a:cubicBezTo>
                  <a:cubicBezTo>
                    <a:pt x="6834" y="12451"/>
                    <a:pt x="6507" y="11143"/>
                    <a:pt x="6115" y="9868"/>
                  </a:cubicBezTo>
                  <a:cubicBezTo>
                    <a:pt x="6867" y="9018"/>
                    <a:pt x="7227" y="7808"/>
                    <a:pt x="7750" y="6827"/>
                  </a:cubicBezTo>
                  <a:cubicBezTo>
                    <a:pt x="8208" y="6010"/>
                    <a:pt x="8731" y="4996"/>
                    <a:pt x="8502" y="4015"/>
                  </a:cubicBezTo>
                  <a:cubicBezTo>
                    <a:pt x="8455" y="3921"/>
                    <a:pt x="8358" y="3845"/>
                    <a:pt x="8246" y="3845"/>
                  </a:cubicBezTo>
                  <a:cubicBezTo>
                    <a:pt x="8202" y="3845"/>
                    <a:pt x="8156" y="3857"/>
                    <a:pt x="8110" y="3884"/>
                  </a:cubicBezTo>
                  <a:cubicBezTo>
                    <a:pt x="6638" y="4538"/>
                    <a:pt x="5788" y="6566"/>
                    <a:pt x="5690" y="8266"/>
                  </a:cubicBezTo>
                  <a:cubicBezTo>
                    <a:pt x="5363" y="7187"/>
                    <a:pt x="5036" y="6141"/>
                    <a:pt x="4676" y="5062"/>
                  </a:cubicBezTo>
                  <a:lnTo>
                    <a:pt x="4676" y="5029"/>
                  </a:lnTo>
                  <a:cubicBezTo>
                    <a:pt x="4584" y="4019"/>
                    <a:pt x="4120" y="0"/>
                    <a:pt x="25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9" name="Google Shape;69;p15"/>
            <p:cNvGrpSpPr/>
            <p:nvPr/>
          </p:nvGrpSpPr>
          <p:grpSpPr>
            <a:xfrm>
              <a:off x="-144996" y="1753753"/>
              <a:ext cx="821067" cy="1785140"/>
              <a:chOff x="5269250" y="2611925"/>
              <a:chExt cx="520750" cy="1132200"/>
            </a:xfrm>
          </p:grpSpPr>
          <p:sp>
            <p:nvSpPr>
              <p:cNvPr id="70" name="Google Shape;70;p15"/>
              <p:cNvSpPr/>
              <p:nvPr/>
            </p:nvSpPr>
            <p:spPr>
              <a:xfrm>
                <a:off x="5269250" y="2611925"/>
                <a:ext cx="520750" cy="1132200"/>
              </a:xfrm>
              <a:custGeom>
                <a:avLst/>
                <a:gdLst/>
                <a:ahLst/>
                <a:cxnLst/>
                <a:rect l="l" t="t" r="r" b="b"/>
                <a:pathLst>
                  <a:path w="20830" h="45288" extrusionOk="0">
                    <a:moveTo>
                      <a:pt x="17134" y="0"/>
                    </a:moveTo>
                    <a:cubicBezTo>
                      <a:pt x="15434" y="1145"/>
                      <a:pt x="13832" y="2878"/>
                      <a:pt x="12458" y="4284"/>
                    </a:cubicBezTo>
                    <a:cubicBezTo>
                      <a:pt x="11706" y="5101"/>
                      <a:pt x="10529" y="6246"/>
                      <a:pt x="10529" y="7227"/>
                    </a:cubicBezTo>
                    <a:cubicBezTo>
                      <a:pt x="10660" y="7946"/>
                      <a:pt x="12033" y="8992"/>
                      <a:pt x="12164" y="9908"/>
                    </a:cubicBezTo>
                    <a:cubicBezTo>
                      <a:pt x="11052" y="9483"/>
                      <a:pt x="10104" y="8339"/>
                      <a:pt x="8960" y="7619"/>
                    </a:cubicBezTo>
                    <a:cubicBezTo>
                      <a:pt x="8077" y="9189"/>
                      <a:pt x="6573" y="10856"/>
                      <a:pt x="6017" y="12720"/>
                    </a:cubicBezTo>
                    <a:cubicBezTo>
                      <a:pt x="5298" y="15336"/>
                      <a:pt x="7194" y="15205"/>
                      <a:pt x="7815" y="17396"/>
                    </a:cubicBezTo>
                    <a:cubicBezTo>
                      <a:pt x="6605" y="17036"/>
                      <a:pt x="5690" y="16382"/>
                      <a:pt x="4611" y="15761"/>
                    </a:cubicBezTo>
                    <a:cubicBezTo>
                      <a:pt x="3303" y="17461"/>
                      <a:pt x="2257" y="20306"/>
                      <a:pt x="1930" y="22497"/>
                    </a:cubicBezTo>
                    <a:cubicBezTo>
                      <a:pt x="2878" y="23183"/>
                      <a:pt x="4186" y="23936"/>
                      <a:pt x="4578" y="24982"/>
                    </a:cubicBezTo>
                    <a:cubicBezTo>
                      <a:pt x="3532" y="24688"/>
                      <a:pt x="2355" y="24361"/>
                      <a:pt x="1112" y="24034"/>
                    </a:cubicBezTo>
                    <a:lnTo>
                      <a:pt x="1112" y="24034"/>
                    </a:lnTo>
                    <a:cubicBezTo>
                      <a:pt x="0" y="27729"/>
                      <a:pt x="1145" y="32372"/>
                      <a:pt x="1570" y="36197"/>
                    </a:cubicBezTo>
                    <a:cubicBezTo>
                      <a:pt x="1962" y="38715"/>
                      <a:pt x="3139" y="42999"/>
                      <a:pt x="4676" y="45255"/>
                    </a:cubicBezTo>
                    <a:lnTo>
                      <a:pt x="4676" y="45287"/>
                    </a:lnTo>
                    <a:cubicBezTo>
                      <a:pt x="9483" y="41723"/>
                      <a:pt x="11281" y="36753"/>
                      <a:pt x="14061" y="31587"/>
                    </a:cubicBezTo>
                    <a:cubicBezTo>
                      <a:pt x="13112" y="30900"/>
                      <a:pt x="11674" y="30246"/>
                      <a:pt x="11216" y="29069"/>
                    </a:cubicBezTo>
                    <a:cubicBezTo>
                      <a:pt x="11385" y="29046"/>
                      <a:pt x="11549" y="29036"/>
                      <a:pt x="11711" y="29036"/>
                    </a:cubicBezTo>
                    <a:cubicBezTo>
                      <a:pt x="12705" y="29036"/>
                      <a:pt x="13580" y="29419"/>
                      <a:pt x="14649" y="29560"/>
                    </a:cubicBezTo>
                    <a:cubicBezTo>
                      <a:pt x="15271" y="27205"/>
                      <a:pt x="16121" y="24884"/>
                      <a:pt x="17102" y="22660"/>
                    </a:cubicBezTo>
                    <a:cubicBezTo>
                      <a:pt x="16088" y="21876"/>
                      <a:pt x="15238" y="20829"/>
                      <a:pt x="14224" y="19848"/>
                    </a:cubicBezTo>
                    <a:cubicBezTo>
                      <a:pt x="14697" y="19754"/>
                      <a:pt x="15123" y="19724"/>
                      <a:pt x="15508" y="19724"/>
                    </a:cubicBezTo>
                    <a:cubicBezTo>
                      <a:pt x="16131" y="19724"/>
                      <a:pt x="16648" y="19801"/>
                      <a:pt x="17086" y="19801"/>
                    </a:cubicBezTo>
                    <a:cubicBezTo>
                      <a:pt x="17966" y="19801"/>
                      <a:pt x="18527" y="19491"/>
                      <a:pt x="18998" y="17625"/>
                    </a:cubicBezTo>
                    <a:cubicBezTo>
                      <a:pt x="19489" y="15663"/>
                      <a:pt x="20012" y="13505"/>
                      <a:pt x="20339" y="11314"/>
                    </a:cubicBezTo>
                    <a:cubicBezTo>
                      <a:pt x="19227" y="10889"/>
                      <a:pt x="17984" y="10758"/>
                      <a:pt x="16873" y="10333"/>
                    </a:cubicBezTo>
                    <a:cubicBezTo>
                      <a:pt x="18213" y="10104"/>
                      <a:pt x="19587" y="10170"/>
                      <a:pt x="20829" y="9843"/>
                    </a:cubicBezTo>
                    <a:cubicBezTo>
                      <a:pt x="20110" y="6867"/>
                      <a:pt x="19064" y="2616"/>
                      <a:pt x="1713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71;p15"/>
              <p:cNvSpPr/>
              <p:nvPr/>
            </p:nvSpPr>
            <p:spPr>
              <a:xfrm>
                <a:off x="5375525" y="2730650"/>
                <a:ext cx="309825" cy="998550"/>
              </a:xfrm>
              <a:custGeom>
                <a:avLst/>
                <a:gdLst/>
                <a:ahLst/>
                <a:cxnLst/>
                <a:rect l="l" t="t" r="r" b="b"/>
                <a:pathLst>
                  <a:path w="12393" h="39942" extrusionOk="0">
                    <a:moveTo>
                      <a:pt x="12148" y="1"/>
                    </a:moveTo>
                    <a:cubicBezTo>
                      <a:pt x="12033" y="1"/>
                      <a:pt x="11919" y="74"/>
                      <a:pt x="11902" y="222"/>
                    </a:cubicBezTo>
                    <a:cubicBezTo>
                      <a:pt x="11870" y="2674"/>
                      <a:pt x="10202" y="4865"/>
                      <a:pt x="9156" y="6957"/>
                    </a:cubicBezTo>
                    <a:cubicBezTo>
                      <a:pt x="7979" y="9344"/>
                      <a:pt x="6998" y="11862"/>
                      <a:pt x="6278" y="14413"/>
                    </a:cubicBezTo>
                    <a:cubicBezTo>
                      <a:pt x="5494" y="17127"/>
                      <a:pt x="4872" y="19873"/>
                      <a:pt x="4218" y="22587"/>
                    </a:cubicBezTo>
                    <a:cubicBezTo>
                      <a:pt x="3564" y="25301"/>
                      <a:pt x="2747" y="27852"/>
                      <a:pt x="1864" y="30467"/>
                    </a:cubicBezTo>
                    <a:cubicBezTo>
                      <a:pt x="883" y="33476"/>
                      <a:pt x="0" y="36549"/>
                      <a:pt x="66" y="39721"/>
                    </a:cubicBezTo>
                    <a:cubicBezTo>
                      <a:pt x="82" y="39868"/>
                      <a:pt x="196" y="39942"/>
                      <a:pt x="311" y="39942"/>
                    </a:cubicBezTo>
                    <a:cubicBezTo>
                      <a:pt x="425" y="39942"/>
                      <a:pt x="540" y="39868"/>
                      <a:pt x="556" y="39721"/>
                    </a:cubicBezTo>
                    <a:cubicBezTo>
                      <a:pt x="491" y="36844"/>
                      <a:pt x="1243" y="34064"/>
                      <a:pt x="2126" y="31350"/>
                    </a:cubicBezTo>
                    <a:cubicBezTo>
                      <a:pt x="3008" y="28604"/>
                      <a:pt x="3891" y="26020"/>
                      <a:pt x="4578" y="23274"/>
                    </a:cubicBezTo>
                    <a:cubicBezTo>
                      <a:pt x="5853" y="17911"/>
                      <a:pt x="7030" y="12483"/>
                      <a:pt x="9450" y="7481"/>
                    </a:cubicBezTo>
                    <a:cubicBezTo>
                      <a:pt x="10562" y="5192"/>
                      <a:pt x="12360" y="2870"/>
                      <a:pt x="12393" y="222"/>
                    </a:cubicBezTo>
                    <a:cubicBezTo>
                      <a:pt x="12377" y="74"/>
                      <a:pt x="12262" y="1"/>
                      <a:pt x="12148" y="1"/>
                    </a:cubicBezTo>
                    <a:close/>
                  </a:path>
                </a:pathLst>
              </a:custGeom>
              <a:solidFill>
                <a:srgbClr val="7BBA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72;p15"/>
              <p:cNvSpPr/>
              <p:nvPr/>
            </p:nvSpPr>
            <p:spPr>
              <a:xfrm>
                <a:off x="5600650" y="2767750"/>
                <a:ext cx="114650" cy="87200"/>
              </a:xfrm>
              <a:custGeom>
                <a:avLst/>
                <a:gdLst/>
                <a:ahLst/>
                <a:cxnLst/>
                <a:rect l="l" t="t" r="r" b="b"/>
                <a:pathLst>
                  <a:path w="4586" h="3488" extrusionOk="0">
                    <a:moveTo>
                      <a:pt x="279" y="1"/>
                    </a:moveTo>
                    <a:cubicBezTo>
                      <a:pt x="141" y="1"/>
                      <a:pt x="1" y="114"/>
                      <a:pt x="20" y="307"/>
                    </a:cubicBezTo>
                    <a:cubicBezTo>
                      <a:pt x="314" y="1353"/>
                      <a:pt x="739" y="2400"/>
                      <a:pt x="1295" y="3348"/>
                    </a:cubicBezTo>
                    <a:cubicBezTo>
                      <a:pt x="1322" y="3429"/>
                      <a:pt x="1415" y="3487"/>
                      <a:pt x="1502" y="3487"/>
                    </a:cubicBezTo>
                    <a:cubicBezTo>
                      <a:pt x="1521" y="3487"/>
                      <a:pt x="1539" y="3485"/>
                      <a:pt x="1557" y="3479"/>
                    </a:cubicBezTo>
                    <a:cubicBezTo>
                      <a:pt x="2570" y="3119"/>
                      <a:pt x="3519" y="2596"/>
                      <a:pt x="4369" y="1942"/>
                    </a:cubicBezTo>
                    <a:cubicBezTo>
                      <a:pt x="4586" y="1807"/>
                      <a:pt x="4443" y="1469"/>
                      <a:pt x="4239" y="1469"/>
                    </a:cubicBezTo>
                    <a:cubicBezTo>
                      <a:pt x="4197" y="1469"/>
                      <a:pt x="4152" y="1483"/>
                      <a:pt x="4107" y="1517"/>
                    </a:cubicBezTo>
                    <a:cubicBezTo>
                      <a:pt x="3346" y="2095"/>
                      <a:pt x="2500" y="2560"/>
                      <a:pt x="1622" y="2912"/>
                    </a:cubicBezTo>
                    <a:lnTo>
                      <a:pt x="1622" y="2912"/>
                    </a:lnTo>
                    <a:cubicBezTo>
                      <a:pt x="1144" y="2047"/>
                      <a:pt x="755" y="1126"/>
                      <a:pt x="510" y="176"/>
                    </a:cubicBezTo>
                    <a:cubicBezTo>
                      <a:pt x="470" y="56"/>
                      <a:pt x="375" y="1"/>
                      <a:pt x="279" y="1"/>
                    </a:cubicBezTo>
                    <a:close/>
                  </a:path>
                </a:pathLst>
              </a:custGeom>
              <a:solidFill>
                <a:srgbClr val="7BBA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15"/>
              <p:cNvSpPr/>
              <p:nvPr/>
            </p:nvSpPr>
            <p:spPr>
              <a:xfrm>
                <a:off x="5514125" y="2889900"/>
                <a:ext cx="183650" cy="111475"/>
              </a:xfrm>
              <a:custGeom>
                <a:avLst/>
                <a:gdLst/>
                <a:ahLst/>
                <a:cxnLst/>
                <a:rect l="l" t="t" r="r" b="b"/>
                <a:pathLst>
                  <a:path w="7346" h="4459" extrusionOk="0">
                    <a:moveTo>
                      <a:pt x="351" y="1"/>
                    </a:moveTo>
                    <a:cubicBezTo>
                      <a:pt x="183" y="1"/>
                      <a:pt x="0" y="188"/>
                      <a:pt x="113" y="391"/>
                    </a:cubicBezTo>
                    <a:cubicBezTo>
                      <a:pt x="734" y="1666"/>
                      <a:pt x="1192" y="3072"/>
                      <a:pt x="1879" y="4348"/>
                    </a:cubicBezTo>
                    <a:cubicBezTo>
                      <a:pt x="1928" y="4421"/>
                      <a:pt x="1995" y="4458"/>
                      <a:pt x="2081" y="4458"/>
                    </a:cubicBezTo>
                    <a:cubicBezTo>
                      <a:pt x="2110" y="4458"/>
                      <a:pt x="2140" y="4454"/>
                      <a:pt x="2173" y="4446"/>
                    </a:cubicBezTo>
                    <a:cubicBezTo>
                      <a:pt x="3906" y="3988"/>
                      <a:pt x="5574" y="3269"/>
                      <a:pt x="7143" y="2386"/>
                    </a:cubicBezTo>
                    <a:cubicBezTo>
                      <a:pt x="7345" y="2212"/>
                      <a:pt x="7190" y="1911"/>
                      <a:pt x="6971" y="1911"/>
                    </a:cubicBezTo>
                    <a:cubicBezTo>
                      <a:pt x="6942" y="1911"/>
                      <a:pt x="6912" y="1917"/>
                      <a:pt x="6882" y="1928"/>
                    </a:cubicBezTo>
                    <a:cubicBezTo>
                      <a:pt x="5403" y="2777"/>
                      <a:pt x="3864" y="3445"/>
                      <a:pt x="2235" y="3902"/>
                    </a:cubicBezTo>
                    <a:lnTo>
                      <a:pt x="2235" y="3902"/>
                    </a:lnTo>
                    <a:cubicBezTo>
                      <a:pt x="1576" y="2677"/>
                      <a:pt x="1161" y="1344"/>
                      <a:pt x="538" y="130"/>
                    </a:cubicBezTo>
                    <a:cubicBezTo>
                      <a:pt x="498" y="38"/>
                      <a:pt x="426" y="1"/>
                      <a:pt x="351" y="1"/>
                    </a:cubicBezTo>
                    <a:close/>
                  </a:path>
                </a:pathLst>
              </a:custGeom>
              <a:solidFill>
                <a:srgbClr val="7BBA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15"/>
              <p:cNvSpPr/>
              <p:nvPr/>
            </p:nvSpPr>
            <p:spPr>
              <a:xfrm>
                <a:off x="5488175" y="3009725"/>
                <a:ext cx="135550" cy="113975"/>
              </a:xfrm>
              <a:custGeom>
                <a:avLst/>
                <a:gdLst/>
                <a:ahLst/>
                <a:cxnLst/>
                <a:rect l="l" t="t" r="r" b="b"/>
                <a:pathLst>
                  <a:path w="5422" h="4559" extrusionOk="0">
                    <a:moveTo>
                      <a:pt x="275" y="1"/>
                    </a:moveTo>
                    <a:cubicBezTo>
                      <a:pt x="133" y="1"/>
                      <a:pt x="1" y="114"/>
                      <a:pt x="39" y="307"/>
                    </a:cubicBezTo>
                    <a:cubicBezTo>
                      <a:pt x="399" y="1713"/>
                      <a:pt x="857" y="3086"/>
                      <a:pt x="1413" y="4459"/>
                    </a:cubicBezTo>
                    <a:cubicBezTo>
                      <a:pt x="1455" y="4523"/>
                      <a:pt x="1538" y="4559"/>
                      <a:pt x="1627" y="4559"/>
                    </a:cubicBezTo>
                    <a:cubicBezTo>
                      <a:pt x="1676" y="4559"/>
                      <a:pt x="1726" y="4548"/>
                      <a:pt x="1772" y="4525"/>
                    </a:cubicBezTo>
                    <a:cubicBezTo>
                      <a:pt x="2851" y="3707"/>
                      <a:pt x="4028" y="3053"/>
                      <a:pt x="5173" y="2367"/>
                    </a:cubicBezTo>
                    <a:cubicBezTo>
                      <a:pt x="5421" y="2201"/>
                      <a:pt x="5274" y="1872"/>
                      <a:pt x="5044" y="1872"/>
                    </a:cubicBezTo>
                    <a:cubicBezTo>
                      <a:pt x="5002" y="1872"/>
                      <a:pt x="4957" y="1884"/>
                      <a:pt x="4911" y="1909"/>
                    </a:cubicBezTo>
                    <a:cubicBezTo>
                      <a:pt x="3853" y="2574"/>
                      <a:pt x="2767" y="3183"/>
                      <a:pt x="1756" y="3918"/>
                    </a:cubicBezTo>
                    <a:lnTo>
                      <a:pt x="1756" y="3918"/>
                    </a:lnTo>
                    <a:cubicBezTo>
                      <a:pt x="1256" y="2670"/>
                      <a:pt x="864" y="1423"/>
                      <a:pt x="530" y="176"/>
                    </a:cubicBezTo>
                    <a:cubicBezTo>
                      <a:pt x="476" y="55"/>
                      <a:pt x="373" y="1"/>
                      <a:pt x="275" y="1"/>
                    </a:cubicBezTo>
                    <a:close/>
                  </a:path>
                </a:pathLst>
              </a:custGeom>
              <a:solidFill>
                <a:srgbClr val="7BBA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15"/>
              <p:cNvSpPr/>
              <p:nvPr/>
            </p:nvSpPr>
            <p:spPr>
              <a:xfrm>
                <a:off x="5411050" y="3114850"/>
                <a:ext cx="205350" cy="166000"/>
              </a:xfrm>
              <a:custGeom>
                <a:avLst/>
                <a:gdLst/>
                <a:ahLst/>
                <a:cxnLst/>
                <a:rect l="l" t="t" r="r" b="b"/>
                <a:pathLst>
                  <a:path w="8214" h="6640" extrusionOk="0">
                    <a:moveTo>
                      <a:pt x="360" y="1"/>
                    </a:moveTo>
                    <a:cubicBezTo>
                      <a:pt x="177" y="1"/>
                      <a:pt x="1" y="201"/>
                      <a:pt x="116" y="385"/>
                    </a:cubicBezTo>
                    <a:lnTo>
                      <a:pt x="149" y="385"/>
                    </a:lnTo>
                    <a:cubicBezTo>
                      <a:pt x="1359" y="2282"/>
                      <a:pt x="1882" y="4538"/>
                      <a:pt x="2993" y="6500"/>
                    </a:cubicBezTo>
                    <a:cubicBezTo>
                      <a:pt x="3047" y="6581"/>
                      <a:pt x="3145" y="6639"/>
                      <a:pt x="3233" y="6639"/>
                    </a:cubicBezTo>
                    <a:cubicBezTo>
                      <a:pt x="3252" y="6639"/>
                      <a:pt x="3270" y="6636"/>
                      <a:pt x="3288" y="6631"/>
                    </a:cubicBezTo>
                    <a:cubicBezTo>
                      <a:pt x="4955" y="5977"/>
                      <a:pt x="6525" y="5159"/>
                      <a:pt x="7996" y="4146"/>
                    </a:cubicBezTo>
                    <a:cubicBezTo>
                      <a:pt x="8213" y="4010"/>
                      <a:pt x="8071" y="3672"/>
                      <a:pt x="7866" y="3672"/>
                    </a:cubicBezTo>
                    <a:cubicBezTo>
                      <a:pt x="7824" y="3672"/>
                      <a:pt x="7780" y="3687"/>
                      <a:pt x="7735" y="3720"/>
                    </a:cubicBezTo>
                    <a:cubicBezTo>
                      <a:pt x="6347" y="4667"/>
                      <a:pt x="4868" y="5461"/>
                      <a:pt x="3327" y="6073"/>
                    </a:cubicBezTo>
                    <a:lnTo>
                      <a:pt x="3327" y="6073"/>
                    </a:lnTo>
                    <a:cubicBezTo>
                      <a:pt x="2277" y="4151"/>
                      <a:pt x="1750" y="1967"/>
                      <a:pt x="574" y="124"/>
                    </a:cubicBezTo>
                    <a:cubicBezTo>
                      <a:pt x="516" y="36"/>
                      <a:pt x="437" y="1"/>
                      <a:pt x="360" y="1"/>
                    </a:cubicBezTo>
                    <a:close/>
                  </a:path>
                </a:pathLst>
              </a:custGeom>
              <a:solidFill>
                <a:srgbClr val="7BBA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76;p15"/>
              <p:cNvSpPr/>
              <p:nvPr/>
            </p:nvSpPr>
            <p:spPr>
              <a:xfrm>
                <a:off x="5372575" y="3295825"/>
                <a:ext cx="183550" cy="154825"/>
              </a:xfrm>
              <a:custGeom>
                <a:avLst/>
                <a:gdLst/>
                <a:ahLst/>
                <a:cxnLst/>
                <a:rect l="l" t="t" r="r" b="b"/>
                <a:pathLst>
                  <a:path w="7342" h="6193" extrusionOk="0">
                    <a:moveTo>
                      <a:pt x="279" y="1"/>
                    </a:moveTo>
                    <a:cubicBezTo>
                      <a:pt x="141" y="1"/>
                      <a:pt x="1" y="114"/>
                      <a:pt x="20" y="307"/>
                    </a:cubicBezTo>
                    <a:cubicBezTo>
                      <a:pt x="543" y="2334"/>
                      <a:pt x="1393" y="4296"/>
                      <a:pt x="2505" y="6095"/>
                    </a:cubicBezTo>
                    <a:cubicBezTo>
                      <a:pt x="2538" y="6160"/>
                      <a:pt x="2636" y="6193"/>
                      <a:pt x="2734" y="6193"/>
                    </a:cubicBezTo>
                    <a:cubicBezTo>
                      <a:pt x="4238" y="5997"/>
                      <a:pt x="5677" y="5572"/>
                      <a:pt x="7083" y="4950"/>
                    </a:cubicBezTo>
                    <a:cubicBezTo>
                      <a:pt x="7341" y="4836"/>
                      <a:pt x="7172" y="4469"/>
                      <a:pt x="6927" y="4469"/>
                    </a:cubicBezTo>
                    <a:cubicBezTo>
                      <a:pt x="6893" y="4469"/>
                      <a:pt x="6858" y="4476"/>
                      <a:pt x="6821" y="4493"/>
                    </a:cubicBezTo>
                    <a:cubicBezTo>
                      <a:pt x="5555" y="5094"/>
                      <a:pt x="4228" y="5481"/>
                      <a:pt x="2869" y="5683"/>
                    </a:cubicBezTo>
                    <a:lnTo>
                      <a:pt x="2869" y="5683"/>
                    </a:lnTo>
                    <a:cubicBezTo>
                      <a:pt x="1805" y="3960"/>
                      <a:pt x="1019" y="2114"/>
                      <a:pt x="511" y="176"/>
                    </a:cubicBezTo>
                    <a:cubicBezTo>
                      <a:pt x="470" y="56"/>
                      <a:pt x="375" y="1"/>
                      <a:pt x="279" y="1"/>
                    </a:cubicBezTo>
                    <a:close/>
                  </a:path>
                </a:pathLst>
              </a:custGeom>
              <a:solidFill>
                <a:srgbClr val="7BBA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77;p15"/>
              <p:cNvSpPr/>
              <p:nvPr/>
            </p:nvSpPr>
            <p:spPr>
              <a:xfrm>
                <a:off x="5353925" y="3462025"/>
                <a:ext cx="150050" cy="97700"/>
              </a:xfrm>
              <a:custGeom>
                <a:avLst/>
                <a:gdLst/>
                <a:ahLst/>
                <a:cxnLst/>
                <a:rect l="l" t="t" r="r" b="b"/>
                <a:pathLst>
                  <a:path w="6002" h="3908" extrusionOk="0">
                    <a:moveTo>
                      <a:pt x="308" y="0"/>
                    </a:moveTo>
                    <a:cubicBezTo>
                      <a:pt x="149" y="0"/>
                      <a:pt x="0" y="119"/>
                      <a:pt x="79" y="297"/>
                    </a:cubicBezTo>
                    <a:lnTo>
                      <a:pt x="79" y="330"/>
                    </a:lnTo>
                    <a:cubicBezTo>
                      <a:pt x="308" y="885"/>
                      <a:pt x="439" y="1474"/>
                      <a:pt x="603" y="2063"/>
                    </a:cubicBezTo>
                    <a:cubicBezTo>
                      <a:pt x="766" y="2553"/>
                      <a:pt x="962" y="3240"/>
                      <a:pt x="1420" y="3599"/>
                    </a:cubicBezTo>
                    <a:cubicBezTo>
                      <a:pt x="1724" y="3831"/>
                      <a:pt x="2095" y="3908"/>
                      <a:pt x="2477" y="3908"/>
                    </a:cubicBezTo>
                    <a:cubicBezTo>
                      <a:pt x="2794" y="3908"/>
                      <a:pt x="3118" y="3855"/>
                      <a:pt x="3415" y="3796"/>
                    </a:cubicBezTo>
                    <a:cubicBezTo>
                      <a:pt x="4199" y="3599"/>
                      <a:pt x="4951" y="3371"/>
                      <a:pt x="5704" y="3076"/>
                    </a:cubicBezTo>
                    <a:cubicBezTo>
                      <a:pt x="6001" y="2987"/>
                      <a:pt x="5920" y="2573"/>
                      <a:pt x="5656" y="2573"/>
                    </a:cubicBezTo>
                    <a:cubicBezTo>
                      <a:pt x="5630" y="2573"/>
                      <a:pt x="5602" y="2577"/>
                      <a:pt x="5573" y="2586"/>
                    </a:cubicBezTo>
                    <a:cubicBezTo>
                      <a:pt x="4919" y="2815"/>
                      <a:pt x="4232" y="3076"/>
                      <a:pt x="3545" y="3240"/>
                    </a:cubicBezTo>
                    <a:cubicBezTo>
                      <a:pt x="3235" y="3313"/>
                      <a:pt x="2843" y="3406"/>
                      <a:pt x="2472" y="3406"/>
                    </a:cubicBezTo>
                    <a:cubicBezTo>
                      <a:pt x="2179" y="3406"/>
                      <a:pt x="1898" y="3348"/>
                      <a:pt x="1682" y="3174"/>
                    </a:cubicBezTo>
                    <a:cubicBezTo>
                      <a:pt x="1518" y="3011"/>
                      <a:pt x="1420" y="2815"/>
                      <a:pt x="1355" y="2618"/>
                    </a:cubicBezTo>
                    <a:cubicBezTo>
                      <a:pt x="1224" y="2324"/>
                      <a:pt x="1126" y="2030"/>
                      <a:pt x="1060" y="1736"/>
                    </a:cubicBezTo>
                    <a:cubicBezTo>
                      <a:pt x="897" y="1212"/>
                      <a:pt x="766" y="689"/>
                      <a:pt x="570" y="166"/>
                    </a:cubicBezTo>
                    <a:cubicBezTo>
                      <a:pt x="518" y="50"/>
                      <a:pt x="411" y="0"/>
                      <a:pt x="308" y="0"/>
                    </a:cubicBezTo>
                    <a:close/>
                  </a:path>
                </a:pathLst>
              </a:custGeom>
              <a:solidFill>
                <a:srgbClr val="7BBA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8" name="Google Shape;78;p15"/>
            <p:cNvGrpSpPr/>
            <p:nvPr/>
          </p:nvGrpSpPr>
          <p:grpSpPr>
            <a:xfrm rot="5165891">
              <a:off x="-51172" y="2432185"/>
              <a:ext cx="1070081" cy="1187666"/>
              <a:chOff x="6073625" y="2772425"/>
              <a:chExt cx="837925" cy="930000"/>
            </a:xfrm>
          </p:grpSpPr>
          <p:sp>
            <p:nvSpPr>
              <p:cNvPr id="79" name="Google Shape;79;p15"/>
              <p:cNvSpPr/>
              <p:nvPr/>
            </p:nvSpPr>
            <p:spPr>
              <a:xfrm>
                <a:off x="6073625" y="2772425"/>
                <a:ext cx="837925" cy="930000"/>
              </a:xfrm>
              <a:custGeom>
                <a:avLst/>
                <a:gdLst/>
                <a:ahLst/>
                <a:cxnLst/>
                <a:rect l="l" t="t" r="r" b="b"/>
                <a:pathLst>
                  <a:path w="33517" h="37200" extrusionOk="0">
                    <a:moveTo>
                      <a:pt x="2277" y="1"/>
                    </a:moveTo>
                    <a:cubicBezTo>
                      <a:pt x="1494" y="1"/>
                      <a:pt x="733" y="50"/>
                      <a:pt x="1" y="153"/>
                    </a:cubicBezTo>
                    <a:cubicBezTo>
                      <a:pt x="1" y="9864"/>
                      <a:pt x="4546" y="33930"/>
                      <a:pt x="32176" y="37200"/>
                    </a:cubicBezTo>
                    <a:cubicBezTo>
                      <a:pt x="33516" y="30399"/>
                      <a:pt x="32176" y="21668"/>
                      <a:pt x="29167" y="15390"/>
                    </a:cubicBezTo>
                    <a:cubicBezTo>
                      <a:pt x="25143" y="7584"/>
                      <a:pt x="11991" y="1"/>
                      <a:pt x="227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80;p15"/>
              <p:cNvSpPr/>
              <p:nvPr/>
            </p:nvSpPr>
            <p:spPr>
              <a:xfrm>
                <a:off x="6202150" y="2858025"/>
                <a:ext cx="677700" cy="830775"/>
              </a:xfrm>
              <a:custGeom>
                <a:avLst/>
                <a:gdLst/>
                <a:ahLst/>
                <a:cxnLst/>
                <a:rect l="l" t="t" r="r" b="b"/>
                <a:pathLst>
                  <a:path w="27108" h="33231" extrusionOk="0">
                    <a:moveTo>
                      <a:pt x="360" y="0"/>
                    </a:moveTo>
                    <a:cubicBezTo>
                      <a:pt x="191" y="0"/>
                      <a:pt x="1" y="188"/>
                      <a:pt x="91" y="391"/>
                    </a:cubicBezTo>
                    <a:cubicBezTo>
                      <a:pt x="1072" y="2549"/>
                      <a:pt x="3132" y="3988"/>
                      <a:pt x="4636" y="5721"/>
                    </a:cubicBezTo>
                    <a:cubicBezTo>
                      <a:pt x="6500" y="7879"/>
                      <a:pt x="8298" y="10037"/>
                      <a:pt x="10097" y="12260"/>
                    </a:cubicBezTo>
                    <a:cubicBezTo>
                      <a:pt x="13661" y="16707"/>
                      <a:pt x="17552" y="20860"/>
                      <a:pt x="21018" y="25340"/>
                    </a:cubicBezTo>
                    <a:cubicBezTo>
                      <a:pt x="22947" y="27858"/>
                      <a:pt x="24811" y="30441"/>
                      <a:pt x="26544" y="33122"/>
                    </a:cubicBezTo>
                    <a:cubicBezTo>
                      <a:pt x="26592" y="33199"/>
                      <a:pt x="26665" y="33230"/>
                      <a:pt x="26740" y="33230"/>
                    </a:cubicBezTo>
                    <a:cubicBezTo>
                      <a:pt x="26920" y="33230"/>
                      <a:pt x="27108" y="33045"/>
                      <a:pt x="26969" y="32860"/>
                    </a:cubicBezTo>
                    <a:lnTo>
                      <a:pt x="26969" y="32828"/>
                    </a:lnTo>
                    <a:cubicBezTo>
                      <a:pt x="23896" y="28119"/>
                      <a:pt x="20495" y="23639"/>
                      <a:pt x="16833" y="19389"/>
                    </a:cubicBezTo>
                    <a:cubicBezTo>
                      <a:pt x="15002" y="17231"/>
                      <a:pt x="13072" y="15138"/>
                      <a:pt x="11307" y="12914"/>
                    </a:cubicBezTo>
                    <a:cubicBezTo>
                      <a:pt x="9508" y="10724"/>
                      <a:pt x="7775" y="8467"/>
                      <a:pt x="5879" y="6375"/>
                    </a:cubicBezTo>
                    <a:cubicBezTo>
                      <a:pt x="4963" y="5328"/>
                      <a:pt x="4048" y="4347"/>
                      <a:pt x="3067" y="3367"/>
                    </a:cubicBezTo>
                    <a:cubicBezTo>
                      <a:pt x="2119" y="2418"/>
                      <a:pt x="1105" y="1405"/>
                      <a:pt x="549" y="129"/>
                    </a:cubicBezTo>
                    <a:cubicBezTo>
                      <a:pt x="508" y="38"/>
                      <a:pt x="437" y="0"/>
                      <a:pt x="36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81;p15"/>
              <p:cNvSpPr/>
              <p:nvPr/>
            </p:nvSpPr>
            <p:spPr>
              <a:xfrm>
                <a:off x="6166500" y="2859000"/>
                <a:ext cx="206350" cy="188800"/>
              </a:xfrm>
              <a:custGeom>
                <a:avLst/>
                <a:gdLst/>
                <a:ahLst/>
                <a:cxnLst/>
                <a:rect l="l" t="t" r="r" b="b"/>
                <a:pathLst>
                  <a:path w="8254" h="7552" extrusionOk="0">
                    <a:moveTo>
                      <a:pt x="8008" y="0"/>
                    </a:moveTo>
                    <a:cubicBezTo>
                      <a:pt x="7893" y="0"/>
                      <a:pt x="7779" y="74"/>
                      <a:pt x="7763" y="221"/>
                    </a:cubicBezTo>
                    <a:lnTo>
                      <a:pt x="7763" y="6990"/>
                    </a:lnTo>
                    <a:lnTo>
                      <a:pt x="7763" y="6990"/>
                    </a:lnTo>
                    <a:cubicBezTo>
                      <a:pt x="5340" y="6458"/>
                      <a:pt x="2889" y="5954"/>
                      <a:pt x="438" y="5420"/>
                    </a:cubicBezTo>
                    <a:cubicBezTo>
                      <a:pt x="418" y="5416"/>
                      <a:pt x="398" y="5414"/>
                      <a:pt x="379" y="5414"/>
                    </a:cubicBezTo>
                    <a:cubicBezTo>
                      <a:pt x="97" y="5414"/>
                      <a:pt x="1" y="5849"/>
                      <a:pt x="307" y="5911"/>
                    </a:cubicBezTo>
                    <a:cubicBezTo>
                      <a:pt x="2858" y="6467"/>
                      <a:pt x="5408" y="6990"/>
                      <a:pt x="7926" y="7546"/>
                    </a:cubicBezTo>
                    <a:cubicBezTo>
                      <a:pt x="7947" y="7550"/>
                      <a:pt x="7968" y="7552"/>
                      <a:pt x="7989" y="7552"/>
                    </a:cubicBezTo>
                    <a:cubicBezTo>
                      <a:pt x="8129" y="7552"/>
                      <a:pt x="8253" y="7459"/>
                      <a:pt x="8253" y="7317"/>
                    </a:cubicBezTo>
                    <a:lnTo>
                      <a:pt x="8253" y="221"/>
                    </a:lnTo>
                    <a:cubicBezTo>
                      <a:pt x="8237" y="74"/>
                      <a:pt x="8122" y="0"/>
                      <a:pt x="8008" y="0"/>
                    </a:cubicBezTo>
                    <a:close/>
                  </a:path>
                </a:pathLst>
              </a:custGeom>
              <a:solidFill>
                <a:srgbClr val="005C4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" name="Google Shape;82;p15"/>
              <p:cNvSpPr/>
              <p:nvPr/>
            </p:nvSpPr>
            <p:spPr>
              <a:xfrm>
                <a:off x="6214675" y="2967100"/>
                <a:ext cx="322075" cy="244250"/>
              </a:xfrm>
              <a:custGeom>
                <a:avLst/>
                <a:gdLst/>
                <a:ahLst/>
                <a:cxnLst/>
                <a:rect l="l" t="t" r="r" b="b"/>
                <a:pathLst>
                  <a:path w="12883" h="9770" extrusionOk="0">
                    <a:moveTo>
                      <a:pt x="12645" y="1"/>
                    </a:moveTo>
                    <a:cubicBezTo>
                      <a:pt x="12522" y="1"/>
                      <a:pt x="12392" y="83"/>
                      <a:pt x="12375" y="246"/>
                    </a:cubicBezTo>
                    <a:cubicBezTo>
                      <a:pt x="12089" y="3265"/>
                      <a:pt x="11587" y="6222"/>
                      <a:pt x="11049" y="9208"/>
                    </a:cubicBezTo>
                    <a:lnTo>
                      <a:pt x="11049" y="9208"/>
                    </a:lnTo>
                    <a:cubicBezTo>
                      <a:pt x="7542" y="8426"/>
                      <a:pt x="3976" y="7916"/>
                      <a:pt x="440" y="7374"/>
                    </a:cubicBezTo>
                    <a:cubicBezTo>
                      <a:pt x="420" y="7370"/>
                      <a:pt x="400" y="7368"/>
                      <a:pt x="382" y="7368"/>
                    </a:cubicBezTo>
                    <a:cubicBezTo>
                      <a:pt x="99" y="7368"/>
                      <a:pt x="1" y="7803"/>
                      <a:pt x="277" y="7865"/>
                    </a:cubicBezTo>
                    <a:cubicBezTo>
                      <a:pt x="3939" y="8421"/>
                      <a:pt x="7601" y="8944"/>
                      <a:pt x="11198" y="9761"/>
                    </a:cubicBezTo>
                    <a:cubicBezTo>
                      <a:pt x="11221" y="9767"/>
                      <a:pt x="11243" y="9770"/>
                      <a:pt x="11265" y="9770"/>
                    </a:cubicBezTo>
                    <a:cubicBezTo>
                      <a:pt x="11371" y="9770"/>
                      <a:pt x="11465" y="9706"/>
                      <a:pt x="11492" y="9598"/>
                    </a:cubicBezTo>
                    <a:cubicBezTo>
                      <a:pt x="12081" y="6491"/>
                      <a:pt x="12571" y="3385"/>
                      <a:pt x="12866" y="246"/>
                    </a:cubicBezTo>
                    <a:cubicBezTo>
                      <a:pt x="12882" y="83"/>
                      <a:pt x="12768" y="1"/>
                      <a:pt x="12645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83;p15"/>
              <p:cNvSpPr/>
              <p:nvPr/>
            </p:nvSpPr>
            <p:spPr>
              <a:xfrm>
                <a:off x="6311500" y="3103375"/>
                <a:ext cx="383250" cy="278625"/>
              </a:xfrm>
              <a:custGeom>
                <a:avLst/>
                <a:gdLst/>
                <a:ahLst/>
                <a:cxnLst/>
                <a:rect l="l" t="t" r="r" b="b"/>
                <a:pathLst>
                  <a:path w="15330" h="11145" extrusionOk="0">
                    <a:moveTo>
                      <a:pt x="15026" y="1"/>
                    </a:moveTo>
                    <a:cubicBezTo>
                      <a:pt x="14923" y="1"/>
                      <a:pt x="14820" y="58"/>
                      <a:pt x="14780" y="190"/>
                    </a:cubicBezTo>
                    <a:cubicBezTo>
                      <a:pt x="13658" y="3556"/>
                      <a:pt x="13165" y="7110"/>
                      <a:pt x="12622" y="10606"/>
                    </a:cubicBezTo>
                    <a:lnTo>
                      <a:pt x="12622" y="10606"/>
                    </a:lnTo>
                    <a:cubicBezTo>
                      <a:pt x="8513" y="10339"/>
                      <a:pt x="4404" y="9804"/>
                      <a:pt x="295" y="9804"/>
                    </a:cubicBezTo>
                    <a:cubicBezTo>
                      <a:pt x="1" y="9836"/>
                      <a:pt x="1" y="10294"/>
                      <a:pt x="295" y="10327"/>
                    </a:cubicBezTo>
                    <a:cubicBezTo>
                      <a:pt x="4480" y="10327"/>
                      <a:pt x="8666" y="10850"/>
                      <a:pt x="12851" y="11144"/>
                    </a:cubicBezTo>
                    <a:cubicBezTo>
                      <a:pt x="12949" y="11144"/>
                      <a:pt x="13047" y="11046"/>
                      <a:pt x="13080" y="10948"/>
                    </a:cubicBezTo>
                    <a:cubicBezTo>
                      <a:pt x="13636" y="7384"/>
                      <a:pt x="14126" y="3754"/>
                      <a:pt x="15271" y="321"/>
                    </a:cubicBezTo>
                    <a:cubicBezTo>
                      <a:pt x="15329" y="126"/>
                      <a:pt x="15179" y="1"/>
                      <a:pt x="1502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4" name="Google Shape;84;p15"/>
            <p:cNvGrpSpPr/>
            <p:nvPr/>
          </p:nvGrpSpPr>
          <p:grpSpPr>
            <a:xfrm rot="4398606">
              <a:off x="-2434" y="2904431"/>
              <a:ext cx="1017753" cy="1214156"/>
              <a:chOff x="3711575" y="2879575"/>
              <a:chExt cx="753325" cy="898700"/>
            </a:xfrm>
          </p:grpSpPr>
          <p:sp>
            <p:nvSpPr>
              <p:cNvPr id="85" name="Google Shape;85;p15"/>
              <p:cNvSpPr/>
              <p:nvPr/>
            </p:nvSpPr>
            <p:spPr>
              <a:xfrm>
                <a:off x="3711575" y="2990850"/>
                <a:ext cx="667200" cy="787425"/>
              </a:xfrm>
              <a:custGeom>
                <a:avLst/>
                <a:gdLst/>
                <a:ahLst/>
                <a:cxnLst/>
                <a:rect l="l" t="t" r="r" b="b"/>
                <a:pathLst>
                  <a:path w="26688" h="31497" extrusionOk="0">
                    <a:moveTo>
                      <a:pt x="26340" y="0"/>
                    </a:moveTo>
                    <a:cubicBezTo>
                      <a:pt x="26298" y="0"/>
                      <a:pt x="26253" y="15"/>
                      <a:pt x="26209" y="48"/>
                    </a:cubicBezTo>
                    <a:cubicBezTo>
                      <a:pt x="23756" y="1781"/>
                      <a:pt x="21304" y="3351"/>
                      <a:pt x="19113" y="5378"/>
                    </a:cubicBezTo>
                    <a:cubicBezTo>
                      <a:pt x="17249" y="7144"/>
                      <a:pt x="15549" y="9040"/>
                      <a:pt x="14012" y="11067"/>
                    </a:cubicBezTo>
                    <a:cubicBezTo>
                      <a:pt x="10873" y="15122"/>
                      <a:pt x="8290" y="19569"/>
                      <a:pt x="5478" y="23820"/>
                    </a:cubicBezTo>
                    <a:cubicBezTo>
                      <a:pt x="3843" y="26337"/>
                      <a:pt x="2077" y="28757"/>
                      <a:pt x="148" y="31046"/>
                    </a:cubicBezTo>
                    <a:cubicBezTo>
                      <a:pt x="0" y="31243"/>
                      <a:pt x="169" y="31497"/>
                      <a:pt x="344" y="31497"/>
                    </a:cubicBezTo>
                    <a:cubicBezTo>
                      <a:pt x="402" y="31497"/>
                      <a:pt x="460" y="31470"/>
                      <a:pt x="508" y="31406"/>
                    </a:cubicBezTo>
                    <a:lnTo>
                      <a:pt x="540" y="31406"/>
                    </a:lnTo>
                    <a:cubicBezTo>
                      <a:pt x="7178" y="23558"/>
                      <a:pt x="11265" y="13814"/>
                      <a:pt x="18655" y="6555"/>
                    </a:cubicBezTo>
                    <a:cubicBezTo>
                      <a:pt x="19734" y="5476"/>
                      <a:pt x="20879" y="4462"/>
                      <a:pt x="22121" y="3547"/>
                    </a:cubicBezTo>
                    <a:cubicBezTo>
                      <a:pt x="23527" y="2468"/>
                      <a:pt x="25031" y="1520"/>
                      <a:pt x="26470" y="506"/>
                    </a:cubicBezTo>
                    <a:cubicBezTo>
                      <a:pt x="26687" y="343"/>
                      <a:pt x="26544" y="0"/>
                      <a:pt x="2634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15"/>
              <p:cNvSpPr/>
              <p:nvPr/>
            </p:nvSpPr>
            <p:spPr>
              <a:xfrm>
                <a:off x="3960350" y="2931500"/>
                <a:ext cx="151250" cy="476475"/>
              </a:xfrm>
              <a:custGeom>
                <a:avLst/>
                <a:gdLst/>
                <a:ahLst/>
                <a:cxnLst/>
                <a:rect l="l" t="t" r="r" b="b"/>
                <a:pathLst>
                  <a:path w="6050" h="19059" extrusionOk="0">
                    <a:moveTo>
                      <a:pt x="5738" y="0"/>
                    </a:moveTo>
                    <a:cubicBezTo>
                      <a:pt x="5638" y="0"/>
                      <a:pt x="5538" y="50"/>
                      <a:pt x="5500" y="166"/>
                    </a:cubicBezTo>
                    <a:cubicBezTo>
                      <a:pt x="4421" y="3207"/>
                      <a:pt x="3080" y="6150"/>
                      <a:pt x="2132" y="9223"/>
                    </a:cubicBezTo>
                    <a:cubicBezTo>
                      <a:pt x="1184" y="12297"/>
                      <a:pt x="824" y="15600"/>
                      <a:pt x="39" y="18739"/>
                    </a:cubicBezTo>
                    <a:cubicBezTo>
                      <a:pt x="0" y="18934"/>
                      <a:pt x="159" y="19059"/>
                      <a:pt x="307" y="19059"/>
                    </a:cubicBezTo>
                    <a:cubicBezTo>
                      <a:pt x="408" y="19059"/>
                      <a:pt x="503" y="19001"/>
                      <a:pt x="530" y="18869"/>
                    </a:cubicBezTo>
                    <a:cubicBezTo>
                      <a:pt x="1314" y="15730"/>
                      <a:pt x="1674" y="12460"/>
                      <a:pt x="2622" y="9354"/>
                    </a:cubicBezTo>
                    <a:cubicBezTo>
                      <a:pt x="3571" y="6215"/>
                      <a:pt x="4911" y="3338"/>
                      <a:pt x="5990" y="297"/>
                    </a:cubicBezTo>
                    <a:cubicBezTo>
                      <a:pt x="6050" y="118"/>
                      <a:pt x="5893" y="0"/>
                      <a:pt x="573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15"/>
              <p:cNvSpPr/>
              <p:nvPr/>
            </p:nvSpPr>
            <p:spPr>
              <a:xfrm>
                <a:off x="3965050" y="3140425"/>
                <a:ext cx="445450" cy="274450"/>
              </a:xfrm>
              <a:custGeom>
                <a:avLst/>
                <a:gdLst/>
                <a:ahLst/>
                <a:cxnLst/>
                <a:rect l="l" t="t" r="r" b="b"/>
                <a:pathLst>
                  <a:path w="17818" h="10978" extrusionOk="0">
                    <a:moveTo>
                      <a:pt x="17458" y="1"/>
                    </a:moveTo>
                    <a:cubicBezTo>
                      <a:pt x="17412" y="1"/>
                      <a:pt x="17363" y="15"/>
                      <a:pt x="17312" y="49"/>
                    </a:cubicBezTo>
                    <a:cubicBezTo>
                      <a:pt x="14467" y="1782"/>
                      <a:pt x="11165" y="2501"/>
                      <a:pt x="8189" y="4005"/>
                    </a:cubicBezTo>
                    <a:cubicBezTo>
                      <a:pt x="5116" y="5575"/>
                      <a:pt x="2565" y="8093"/>
                      <a:pt x="178" y="10545"/>
                    </a:cubicBezTo>
                    <a:cubicBezTo>
                      <a:pt x="1" y="10722"/>
                      <a:pt x="177" y="10978"/>
                      <a:pt x="371" y="10978"/>
                    </a:cubicBezTo>
                    <a:cubicBezTo>
                      <a:pt x="428" y="10978"/>
                      <a:pt x="486" y="10956"/>
                      <a:pt x="538" y="10905"/>
                    </a:cubicBezTo>
                    <a:lnTo>
                      <a:pt x="538" y="10872"/>
                    </a:lnTo>
                    <a:cubicBezTo>
                      <a:pt x="2925" y="8420"/>
                      <a:pt x="5508" y="5902"/>
                      <a:pt x="8582" y="4365"/>
                    </a:cubicBezTo>
                    <a:cubicBezTo>
                      <a:pt x="11525" y="2894"/>
                      <a:pt x="14762" y="2207"/>
                      <a:pt x="17574" y="474"/>
                    </a:cubicBezTo>
                    <a:cubicBezTo>
                      <a:pt x="17818" y="338"/>
                      <a:pt x="17680" y="1"/>
                      <a:pt x="1745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88;p15"/>
              <p:cNvSpPr/>
              <p:nvPr/>
            </p:nvSpPr>
            <p:spPr>
              <a:xfrm>
                <a:off x="4128250" y="2933175"/>
                <a:ext cx="111725" cy="258175"/>
              </a:xfrm>
              <a:custGeom>
                <a:avLst/>
                <a:gdLst/>
                <a:ahLst/>
                <a:cxnLst/>
                <a:rect l="l" t="t" r="r" b="b"/>
                <a:pathLst>
                  <a:path w="4469" h="10327" extrusionOk="0">
                    <a:moveTo>
                      <a:pt x="4136" y="0"/>
                    </a:moveTo>
                    <a:cubicBezTo>
                      <a:pt x="4036" y="0"/>
                      <a:pt x="3943" y="51"/>
                      <a:pt x="3917" y="164"/>
                    </a:cubicBezTo>
                    <a:cubicBezTo>
                      <a:pt x="3394" y="1799"/>
                      <a:pt x="2283" y="3205"/>
                      <a:pt x="1531" y="4742"/>
                    </a:cubicBezTo>
                    <a:cubicBezTo>
                      <a:pt x="713" y="6410"/>
                      <a:pt x="550" y="8241"/>
                      <a:pt x="59" y="10007"/>
                    </a:cubicBezTo>
                    <a:cubicBezTo>
                      <a:pt x="1" y="10201"/>
                      <a:pt x="151" y="10327"/>
                      <a:pt x="303" y="10327"/>
                    </a:cubicBezTo>
                    <a:cubicBezTo>
                      <a:pt x="406" y="10327"/>
                      <a:pt x="510" y="10269"/>
                      <a:pt x="550" y="10137"/>
                    </a:cubicBezTo>
                    <a:cubicBezTo>
                      <a:pt x="1073" y="8306"/>
                      <a:pt x="1236" y="6410"/>
                      <a:pt x="2119" y="4709"/>
                    </a:cubicBezTo>
                    <a:cubicBezTo>
                      <a:pt x="2904" y="3238"/>
                      <a:pt x="3885" y="1897"/>
                      <a:pt x="4408" y="328"/>
                    </a:cubicBezTo>
                    <a:cubicBezTo>
                      <a:pt x="4468" y="127"/>
                      <a:pt x="4294" y="0"/>
                      <a:pt x="41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89;p15"/>
              <p:cNvSpPr/>
              <p:nvPr/>
            </p:nvSpPr>
            <p:spPr>
              <a:xfrm>
                <a:off x="4235825" y="3062775"/>
                <a:ext cx="200150" cy="52475"/>
              </a:xfrm>
              <a:custGeom>
                <a:avLst/>
                <a:gdLst/>
                <a:ahLst/>
                <a:cxnLst/>
                <a:rect l="l" t="t" r="r" b="b"/>
                <a:pathLst>
                  <a:path w="8006" h="2099" extrusionOk="0">
                    <a:moveTo>
                      <a:pt x="7659" y="1"/>
                    </a:moveTo>
                    <a:cubicBezTo>
                      <a:pt x="7617" y="1"/>
                      <a:pt x="7572" y="15"/>
                      <a:pt x="7527" y="49"/>
                    </a:cubicBezTo>
                    <a:cubicBezTo>
                      <a:pt x="6481" y="670"/>
                      <a:pt x="5337" y="1128"/>
                      <a:pt x="4160" y="1357"/>
                    </a:cubicBezTo>
                    <a:cubicBezTo>
                      <a:pt x="3611" y="1473"/>
                      <a:pt x="2935" y="1598"/>
                      <a:pt x="2279" y="1598"/>
                    </a:cubicBezTo>
                    <a:cubicBezTo>
                      <a:pt x="1645" y="1598"/>
                      <a:pt x="1029" y="1481"/>
                      <a:pt x="563" y="1128"/>
                    </a:cubicBezTo>
                    <a:cubicBezTo>
                      <a:pt x="504" y="1076"/>
                      <a:pt x="440" y="1054"/>
                      <a:pt x="379" y="1054"/>
                    </a:cubicBezTo>
                    <a:cubicBezTo>
                      <a:pt x="171" y="1054"/>
                      <a:pt x="0" y="1310"/>
                      <a:pt x="203" y="1487"/>
                    </a:cubicBezTo>
                    <a:cubicBezTo>
                      <a:pt x="796" y="1950"/>
                      <a:pt x="1546" y="2099"/>
                      <a:pt x="2304" y="2099"/>
                    </a:cubicBezTo>
                    <a:cubicBezTo>
                      <a:pt x="2885" y="2099"/>
                      <a:pt x="3471" y="2012"/>
                      <a:pt x="3996" y="1912"/>
                    </a:cubicBezTo>
                    <a:cubicBezTo>
                      <a:pt x="5337" y="1683"/>
                      <a:pt x="6645" y="1193"/>
                      <a:pt x="7789" y="474"/>
                    </a:cubicBezTo>
                    <a:cubicBezTo>
                      <a:pt x="8006" y="338"/>
                      <a:pt x="7863" y="1"/>
                      <a:pt x="765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90;p15"/>
              <p:cNvSpPr/>
              <p:nvPr/>
            </p:nvSpPr>
            <p:spPr>
              <a:xfrm>
                <a:off x="4285700" y="2902300"/>
                <a:ext cx="70900" cy="150900"/>
              </a:xfrm>
              <a:custGeom>
                <a:avLst/>
                <a:gdLst/>
                <a:ahLst/>
                <a:cxnLst/>
                <a:rect l="l" t="t" r="r" b="b"/>
                <a:pathLst>
                  <a:path w="2836" h="6036" extrusionOk="0">
                    <a:moveTo>
                      <a:pt x="2491" y="0"/>
                    </a:moveTo>
                    <a:cubicBezTo>
                      <a:pt x="2434" y="0"/>
                      <a:pt x="2376" y="27"/>
                      <a:pt x="2328" y="91"/>
                    </a:cubicBezTo>
                    <a:cubicBezTo>
                      <a:pt x="1641" y="876"/>
                      <a:pt x="1118" y="1792"/>
                      <a:pt x="759" y="2740"/>
                    </a:cubicBezTo>
                    <a:cubicBezTo>
                      <a:pt x="432" y="3721"/>
                      <a:pt x="170" y="4702"/>
                      <a:pt x="39" y="5716"/>
                    </a:cubicBezTo>
                    <a:cubicBezTo>
                      <a:pt x="0" y="5910"/>
                      <a:pt x="159" y="6036"/>
                      <a:pt x="307" y="6036"/>
                    </a:cubicBezTo>
                    <a:cubicBezTo>
                      <a:pt x="408" y="6036"/>
                      <a:pt x="503" y="5978"/>
                      <a:pt x="530" y="5846"/>
                    </a:cubicBezTo>
                    <a:cubicBezTo>
                      <a:pt x="857" y="3884"/>
                      <a:pt x="1380" y="1988"/>
                      <a:pt x="2688" y="451"/>
                    </a:cubicBezTo>
                    <a:cubicBezTo>
                      <a:pt x="2836" y="254"/>
                      <a:pt x="2667" y="0"/>
                      <a:pt x="249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91;p15"/>
              <p:cNvSpPr/>
              <p:nvPr/>
            </p:nvSpPr>
            <p:spPr>
              <a:xfrm>
                <a:off x="4068400" y="2918450"/>
                <a:ext cx="58050" cy="45000"/>
              </a:xfrm>
              <a:custGeom>
                <a:avLst/>
                <a:gdLst/>
                <a:ahLst/>
                <a:cxnLst/>
                <a:rect l="l" t="t" r="r" b="b"/>
                <a:pathLst>
                  <a:path w="2322" h="1800" extrusionOk="0">
                    <a:moveTo>
                      <a:pt x="1208" y="1"/>
                    </a:moveTo>
                    <a:cubicBezTo>
                      <a:pt x="1198" y="1"/>
                      <a:pt x="1188" y="1"/>
                      <a:pt x="1178" y="1"/>
                    </a:cubicBezTo>
                    <a:cubicBezTo>
                      <a:pt x="1" y="1"/>
                      <a:pt x="33" y="1800"/>
                      <a:pt x="1178" y="1800"/>
                    </a:cubicBezTo>
                    <a:cubicBezTo>
                      <a:pt x="2280" y="1767"/>
                      <a:pt x="2322" y="1"/>
                      <a:pt x="120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92;p15"/>
              <p:cNvSpPr/>
              <p:nvPr/>
            </p:nvSpPr>
            <p:spPr>
              <a:xfrm>
                <a:off x="4202475" y="2907850"/>
                <a:ext cx="58050" cy="44975"/>
              </a:xfrm>
              <a:custGeom>
                <a:avLst/>
                <a:gdLst/>
                <a:ahLst/>
                <a:cxnLst/>
                <a:rect l="l" t="t" r="r" b="b"/>
                <a:pathLst>
                  <a:path w="2322" h="1799" extrusionOk="0">
                    <a:moveTo>
                      <a:pt x="1177" y="0"/>
                    </a:moveTo>
                    <a:cubicBezTo>
                      <a:pt x="0" y="0"/>
                      <a:pt x="33" y="1799"/>
                      <a:pt x="1177" y="1799"/>
                    </a:cubicBezTo>
                    <a:cubicBezTo>
                      <a:pt x="2322" y="1799"/>
                      <a:pt x="2322" y="0"/>
                      <a:pt x="117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15"/>
              <p:cNvSpPr/>
              <p:nvPr/>
            </p:nvSpPr>
            <p:spPr>
              <a:xfrm>
                <a:off x="4312850" y="2879575"/>
                <a:ext cx="67125" cy="48750"/>
              </a:xfrm>
              <a:custGeom>
                <a:avLst/>
                <a:gdLst/>
                <a:ahLst/>
                <a:cxnLst/>
                <a:rect l="l" t="t" r="r" b="b"/>
                <a:pathLst>
                  <a:path w="2685" h="1950" extrusionOk="0">
                    <a:moveTo>
                      <a:pt x="1299" y="1"/>
                    </a:moveTo>
                    <a:cubicBezTo>
                      <a:pt x="601" y="1"/>
                      <a:pt x="1" y="904"/>
                      <a:pt x="653" y="1556"/>
                    </a:cubicBezTo>
                    <a:lnTo>
                      <a:pt x="784" y="1687"/>
                    </a:lnTo>
                    <a:cubicBezTo>
                      <a:pt x="976" y="1872"/>
                      <a:pt x="1189" y="1950"/>
                      <a:pt x="1392" y="1950"/>
                    </a:cubicBezTo>
                    <a:cubicBezTo>
                      <a:pt x="2089" y="1950"/>
                      <a:pt x="2685" y="1037"/>
                      <a:pt x="2027" y="379"/>
                    </a:cubicBezTo>
                    <a:lnTo>
                      <a:pt x="1929" y="281"/>
                    </a:lnTo>
                    <a:cubicBezTo>
                      <a:pt x="1731" y="83"/>
                      <a:pt x="1511" y="1"/>
                      <a:pt x="129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15"/>
              <p:cNvSpPr/>
              <p:nvPr/>
            </p:nvSpPr>
            <p:spPr>
              <a:xfrm>
                <a:off x="4352875" y="2969150"/>
                <a:ext cx="58075" cy="44975"/>
              </a:xfrm>
              <a:custGeom>
                <a:avLst/>
                <a:gdLst/>
                <a:ahLst/>
                <a:cxnLst/>
                <a:rect l="l" t="t" r="r" b="b"/>
                <a:pathLst>
                  <a:path w="2323" h="1799" extrusionOk="0">
                    <a:moveTo>
                      <a:pt x="1145" y="1"/>
                    </a:moveTo>
                    <a:cubicBezTo>
                      <a:pt x="1" y="1"/>
                      <a:pt x="1" y="1799"/>
                      <a:pt x="1145" y="1799"/>
                    </a:cubicBezTo>
                    <a:cubicBezTo>
                      <a:pt x="2290" y="1799"/>
                      <a:pt x="2322" y="1"/>
                      <a:pt x="114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95;p15"/>
              <p:cNvSpPr/>
              <p:nvPr/>
            </p:nvSpPr>
            <p:spPr>
              <a:xfrm>
                <a:off x="4407100" y="3037800"/>
                <a:ext cx="57800" cy="44200"/>
              </a:xfrm>
              <a:custGeom>
                <a:avLst/>
                <a:gdLst/>
                <a:ahLst/>
                <a:cxnLst/>
                <a:rect l="l" t="t" r="r" b="b"/>
                <a:pathLst>
                  <a:path w="2312" h="1768" extrusionOk="0">
                    <a:moveTo>
                      <a:pt x="1198" y="1"/>
                    </a:moveTo>
                    <a:cubicBezTo>
                      <a:pt x="1187" y="1"/>
                      <a:pt x="1177" y="1"/>
                      <a:pt x="1167" y="1"/>
                    </a:cubicBezTo>
                    <a:cubicBezTo>
                      <a:pt x="0" y="1"/>
                      <a:pt x="22" y="1767"/>
                      <a:pt x="1136" y="1767"/>
                    </a:cubicBezTo>
                    <a:cubicBezTo>
                      <a:pt x="1146" y="1767"/>
                      <a:pt x="1157" y="1767"/>
                      <a:pt x="1167" y="1767"/>
                    </a:cubicBezTo>
                    <a:cubicBezTo>
                      <a:pt x="2301" y="1767"/>
                      <a:pt x="2311" y="1"/>
                      <a:pt x="119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15"/>
              <p:cNvSpPr/>
              <p:nvPr/>
            </p:nvSpPr>
            <p:spPr>
              <a:xfrm>
                <a:off x="4375225" y="3127725"/>
                <a:ext cx="58350" cy="44200"/>
              </a:xfrm>
              <a:custGeom>
                <a:avLst/>
                <a:gdLst/>
                <a:ahLst/>
                <a:cxnLst/>
                <a:rect l="l" t="t" r="r" b="b"/>
                <a:pathLst>
                  <a:path w="2334" h="1768" extrusionOk="0">
                    <a:moveTo>
                      <a:pt x="1197" y="1"/>
                    </a:moveTo>
                    <a:cubicBezTo>
                      <a:pt x="1187" y="1"/>
                      <a:pt x="1177" y="1"/>
                      <a:pt x="1167" y="1"/>
                    </a:cubicBezTo>
                    <a:cubicBezTo>
                      <a:pt x="0" y="1"/>
                      <a:pt x="22" y="1767"/>
                      <a:pt x="1136" y="1767"/>
                    </a:cubicBezTo>
                    <a:cubicBezTo>
                      <a:pt x="1146" y="1767"/>
                      <a:pt x="1156" y="1767"/>
                      <a:pt x="1167" y="1767"/>
                    </a:cubicBezTo>
                    <a:cubicBezTo>
                      <a:pt x="2333" y="1767"/>
                      <a:pt x="2312" y="1"/>
                      <a:pt x="11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15"/>
              <p:cNvSpPr/>
              <p:nvPr/>
            </p:nvSpPr>
            <p:spPr>
              <a:xfrm>
                <a:off x="4267050" y="3027175"/>
                <a:ext cx="58050" cy="44200"/>
              </a:xfrm>
              <a:custGeom>
                <a:avLst/>
                <a:gdLst/>
                <a:ahLst/>
                <a:cxnLst/>
                <a:rect l="l" t="t" r="r" b="b"/>
                <a:pathLst>
                  <a:path w="2322" h="1768" extrusionOk="0">
                    <a:moveTo>
                      <a:pt x="1176" y="1"/>
                    </a:moveTo>
                    <a:cubicBezTo>
                      <a:pt x="1166" y="1"/>
                      <a:pt x="1155" y="1"/>
                      <a:pt x="1145" y="1"/>
                    </a:cubicBezTo>
                    <a:cubicBezTo>
                      <a:pt x="11" y="1"/>
                      <a:pt x="0" y="1767"/>
                      <a:pt x="1114" y="1767"/>
                    </a:cubicBezTo>
                    <a:cubicBezTo>
                      <a:pt x="1124" y="1767"/>
                      <a:pt x="1135" y="1767"/>
                      <a:pt x="1145" y="1767"/>
                    </a:cubicBezTo>
                    <a:cubicBezTo>
                      <a:pt x="2279" y="1767"/>
                      <a:pt x="2321" y="1"/>
                      <a:pt x="117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8" name="Google Shape;98;p15"/>
            <p:cNvGrpSpPr/>
            <p:nvPr/>
          </p:nvGrpSpPr>
          <p:grpSpPr>
            <a:xfrm>
              <a:off x="743200" y="2185888"/>
              <a:ext cx="113650" cy="99750"/>
              <a:chOff x="5042000" y="1255775"/>
              <a:chExt cx="113650" cy="99750"/>
            </a:xfrm>
          </p:grpSpPr>
          <p:sp>
            <p:nvSpPr>
              <p:cNvPr id="99" name="Google Shape;99;p15"/>
              <p:cNvSpPr/>
              <p:nvPr/>
            </p:nvSpPr>
            <p:spPr>
              <a:xfrm>
                <a:off x="5042000" y="1270475"/>
                <a:ext cx="44975" cy="36825"/>
              </a:xfrm>
              <a:custGeom>
                <a:avLst/>
                <a:gdLst/>
                <a:ahLst/>
                <a:cxnLst/>
                <a:rect l="l" t="t" r="r" b="b"/>
                <a:pathLst>
                  <a:path w="1799" h="1473" extrusionOk="0">
                    <a:moveTo>
                      <a:pt x="916" y="1"/>
                    </a:moveTo>
                    <a:cubicBezTo>
                      <a:pt x="0" y="66"/>
                      <a:pt x="0" y="1407"/>
                      <a:pt x="916" y="1472"/>
                    </a:cubicBezTo>
                    <a:cubicBezTo>
                      <a:pt x="1799" y="1407"/>
                      <a:pt x="1799" y="66"/>
                      <a:pt x="91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" name="Google Shape;100;p15"/>
              <p:cNvSpPr/>
              <p:nvPr/>
            </p:nvSpPr>
            <p:spPr>
              <a:xfrm>
                <a:off x="5110650" y="1255775"/>
                <a:ext cx="45000" cy="36800"/>
              </a:xfrm>
              <a:custGeom>
                <a:avLst/>
                <a:gdLst/>
                <a:ahLst/>
                <a:cxnLst/>
                <a:rect l="l" t="t" r="r" b="b"/>
                <a:pathLst>
                  <a:path w="1800" h="1472" extrusionOk="0">
                    <a:moveTo>
                      <a:pt x="884" y="0"/>
                    </a:moveTo>
                    <a:cubicBezTo>
                      <a:pt x="1" y="66"/>
                      <a:pt x="1" y="1406"/>
                      <a:pt x="884" y="1472"/>
                    </a:cubicBezTo>
                    <a:cubicBezTo>
                      <a:pt x="1799" y="1406"/>
                      <a:pt x="1799" y="66"/>
                      <a:pt x="88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" name="Google Shape;101;p15"/>
              <p:cNvSpPr/>
              <p:nvPr/>
            </p:nvSpPr>
            <p:spPr>
              <a:xfrm>
                <a:off x="5086150" y="1319525"/>
                <a:ext cx="44975" cy="36000"/>
              </a:xfrm>
              <a:custGeom>
                <a:avLst/>
                <a:gdLst/>
                <a:ahLst/>
                <a:cxnLst/>
                <a:rect l="l" t="t" r="r" b="b"/>
                <a:pathLst>
                  <a:path w="1799" h="1440" extrusionOk="0">
                    <a:moveTo>
                      <a:pt x="883" y="1"/>
                    </a:moveTo>
                    <a:cubicBezTo>
                      <a:pt x="0" y="66"/>
                      <a:pt x="0" y="1374"/>
                      <a:pt x="883" y="1439"/>
                    </a:cubicBezTo>
                    <a:cubicBezTo>
                      <a:pt x="1798" y="1374"/>
                      <a:pt x="1798" y="66"/>
                      <a:pt x="88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2" name="Google Shape;102;p15"/>
            <p:cNvGrpSpPr/>
            <p:nvPr/>
          </p:nvGrpSpPr>
          <p:grpSpPr>
            <a:xfrm>
              <a:off x="1198625" y="2537138"/>
              <a:ext cx="113650" cy="99750"/>
              <a:chOff x="5042000" y="1255775"/>
              <a:chExt cx="113650" cy="99750"/>
            </a:xfrm>
          </p:grpSpPr>
          <p:sp>
            <p:nvSpPr>
              <p:cNvPr id="103" name="Google Shape;103;p15"/>
              <p:cNvSpPr/>
              <p:nvPr/>
            </p:nvSpPr>
            <p:spPr>
              <a:xfrm>
                <a:off x="5042000" y="1270475"/>
                <a:ext cx="44975" cy="36825"/>
              </a:xfrm>
              <a:custGeom>
                <a:avLst/>
                <a:gdLst/>
                <a:ahLst/>
                <a:cxnLst/>
                <a:rect l="l" t="t" r="r" b="b"/>
                <a:pathLst>
                  <a:path w="1799" h="1473" extrusionOk="0">
                    <a:moveTo>
                      <a:pt x="916" y="1"/>
                    </a:moveTo>
                    <a:cubicBezTo>
                      <a:pt x="0" y="66"/>
                      <a:pt x="0" y="1407"/>
                      <a:pt x="916" y="1472"/>
                    </a:cubicBezTo>
                    <a:cubicBezTo>
                      <a:pt x="1799" y="1407"/>
                      <a:pt x="1799" y="66"/>
                      <a:pt x="91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104;p15"/>
              <p:cNvSpPr/>
              <p:nvPr/>
            </p:nvSpPr>
            <p:spPr>
              <a:xfrm>
                <a:off x="5110650" y="1255775"/>
                <a:ext cx="45000" cy="36800"/>
              </a:xfrm>
              <a:custGeom>
                <a:avLst/>
                <a:gdLst/>
                <a:ahLst/>
                <a:cxnLst/>
                <a:rect l="l" t="t" r="r" b="b"/>
                <a:pathLst>
                  <a:path w="1800" h="1472" extrusionOk="0">
                    <a:moveTo>
                      <a:pt x="884" y="0"/>
                    </a:moveTo>
                    <a:cubicBezTo>
                      <a:pt x="1" y="66"/>
                      <a:pt x="1" y="1406"/>
                      <a:pt x="884" y="1472"/>
                    </a:cubicBezTo>
                    <a:cubicBezTo>
                      <a:pt x="1799" y="1406"/>
                      <a:pt x="1799" y="66"/>
                      <a:pt x="88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" name="Google Shape;105;p15"/>
              <p:cNvSpPr/>
              <p:nvPr/>
            </p:nvSpPr>
            <p:spPr>
              <a:xfrm>
                <a:off x="5086150" y="1319525"/>
                <a:ext cx="44975" cy="36000"/>
              </a:xfrm>
              <a:custGeom>
                <a:avLst/>
                <a:gdLst/>
                <a:ahLst/>
                <a:cxnLst/>
                <a:rect l="l" t="t" r="r" b="b"/>
                <a:pathLst>
                  <a:path w="1799" h="1440" extrusionOk="0">
                    <a:moveTo>
                      <a:pt x="883" y="1"/>
                    </a:moveTo>
                    <a:cubicBezTo>
                      <a:pt x="0" y="66"/>
                      <a:pt x="0" y="1374"/>
                      <a:pt x="883" y="1439"/>
                    </a:cubicBezTo>
                    <a:cubicBezTo>
                      <a:pt x="1798" y="1374"/>
                      <a:pt x="1798" y="66"/>
                      <a:pt x="88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06" name="Google Shape;106;p15"/>
          <p:cNvGrpSpPr/>
          <p:nvPr/>
        </p:nvGrpSpPr>
        <p:grpSpPr>
          <a:xfrm>
            <a:off x="393547" y="1331157"/>
            <a:ext cx="2010799" cy="2782724"/>
            <a:chOff x="7588862" y="1254957"/>
            <a:chExt cx="2010799" cy="2782724"/>
          </a:xfrm>
        </p:grpSpPr>
        <p:grpSp>
          <p:nvGrpSpPr>
            <p:cNvPr id="107" name="Google Shape;107;p15"/>
            <p:cNvGrpSpPr/>
            <p:nvPr/>
          </p:nvGrpSpPr>
          <p:grpSpPr>
            <a:xfrm rot="-7760581">
              <a:off x="7904694" y="2312488"/>
              <a:ext cx="1194199" cy="1148422"/>
              <a:chOff x="4531600" y="1944475"/>
              <a:chExt cx="956750" cy="920075"/>
            </a:xfrm>
          </p:grpSpPr>
          <p:sp>
            <p:nvSpPr>
              <p:cNvPr id="108" name="Google Shape;108;p15"/>
              <p:cNvSpPr/>
              <p:nvPr/>
            </p:nvSpPr>
            <p:spPr>
              <a:xfrm>
                <a:off x="4531600" y="1944475"/>
                <a:ext cx="956750" cy="920075"/>
              </a:xfrm>
              <a:custGeom>
                <a:avLst/>
                <a:gdLst/>
                <a:ahLst/>
                <a:cxnLst/>
                <a:rect l="l" t="t" r="r" b="b"/>
                <a:pathLst>
                  <a:path w="38270" h="36803" extrusionOk="0">
                    <a:moveTo>
                      <a:pt x="29339" y="1"/>
                    </a:moveTo>
                    <a:cubicBezTo>
                      <a:pt x="25169" y="1"/>
                      <a:pt x="20610" y="6521"/>
                      <a:pt x="18847" y="8911"/>
                    </a:cubicBezTo>
                    <a:cubicBezTo>
                      <a:pt x="16907" y="5903"/>
                      <a:pt x="15466" y="4737"/>
                      <a:pt x="14348" y="4737"/>
                    </a:cubicBezTo>
                    <a:cubicBezTo>
                      <a:pt x="11395" y="4737"/>
                      <a:pt x="10698" y="12874"/>
                      <a:pt x="9037" y="16693"/>
                    </a:cubicBezTo>
                    <a:cubicBezTo>
                      <a:pt x="7029" y="14772"/>
                      <a:pt x="5557" y="13973"/>
                      <a:pt x="4497" y="13973"/>
                    </a:cubicBezTo>
                    <a:cubicBezTo>
                      <a:pt x="0" y="13973"/>
                      <a:pt x="2943" y="28364"/>
                      <a:pt x="4002" y="32519"/>
                    </a:cubicBezTo>
                    <a:lnTo>
                      <a:pt x="4721" y="36802"/>
                    </a:lnTo>
                    <a:cubicBezTo>
                      <a:pt x="9561" y="35363"/>
                      <a:pt x="15185" y="32486"/>
                      <a:pt x="20449" y="32257"/>
                    </a:cubicBezTo>
                    <a:cubicBezTo>
                      <a:pt x="26400" y="32028"/>
                      <a:pt x="36700" y="28595"/>
                      <a:pt x="25942" y="24704"/>
                    </a:cubicBezTo>
                    <a:cubicBezTo>
                      <a:pt x="28231" y="21728"/>
                      <a:pt x="34411" y="21499"/>
                      <a:pt x="36013" y="17837"/>
                    </a:cubicBezTo>
                    <a:cubicBezTo>
                      <a:pt x="38270" y="12802"/>
                      <a:pt x="32580" y="12802"/>
                      <a:pt x="29147" y="12573"/>
                    </a:cubicBezTo>
                    <a:cubicBezTo>
                      <a:pt x="29572" y="9597"/>
                      <a:pt x="35065" y="2763"/>
                      <a:pt x="31174" y="474"/>
                    </a:cubicBezTo>
                    <a:cubicBezTo>
                      <a:pt x="30578" y="147"/>
                      <a:pt x="29963" y="1"/>
                      <a:pt x="2933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" name="Google Shape;109;p15"/>
              <p:cNvSpPr/>
              <p:nvPr/>
            </p:nvSpPr>
            <p:spPr>
              <a:xfrm>
                <a:off x="4656300" y="2089375"/>
                <a:ext cx="594325" cy="749875"/>
              </a:xfrm>
              <a:custGeom>
                <a:avLst/>
                <a:gdLst/>
                <a:ahLst/>
                <a:cxnLst/>
                <a:rect l="l" t="t" r="r" b="b"/>
                <a:pathLst>
                  <a:path w="23773" h="29995" extrusionOk="0">
                    <a:moveTo>
                      <a:pt x="23394" y="0"/>
                    </a:moveTo>
                    <a:cubicBezTo>
                      <a:pt x="23333" y="0"/>
                      <a:pt x="23270" y="22"/>
                      <a:pt x="23211" y="74"/>
                    </a:cubicBezTo>
                    <a:cubicBezTo>
                      <a:pt x="19254" y="3638"/>
                      <a:pt x="16475" y="8248"/>
                      <a:pt x="13205" y="12401"/>
                    </a:cubicBezTo>
                    <a:cubicBezTo>
                      <a:pt x="10197" y="16161"/>
                      <a:pt x="6665" y="19496"/>
                      <a:pt x="3722" y="23322"/>
                    </a:cubicBezTo>
                    <a:cubicBezTo>
                      <a:pt x="2218" y="25251"/>
                      <a:pt x="812" y="27344"/>
                      <a:pt x="60" y="29698"/>
                    </a:cubicBezTo>
                    <a:cubicBezTo>
                      <a:pt x="1" y="29877"/>
                      <a:pt x="169" y="29995"/>
                      <a:pt x="326" y="29995"/>
                    </a:cubicBezTo>
                    <a:cubicBezTo>
                      <a:pt x="428" y="29995"/>
                      <a:pt x="525" y="29945"/>
                      <a:pt x="551" y="29829"/>
                    </a:cubicBezTo>
                    <a:cubicBezTo>
                      <a:pt x="1205" y="27736"/>
                      <a:pt x="2414" y="25873"/>
                      <a:pt x="3722" y="24140"/>
                    </a:cubicBezTo>
                    <a:cubicBezTo>
                      <a:pt x="5226" y="22145"/>
                      <a:pt x="6894" y="20281"/>
                      <a:pt x="8562" y="18417"/>
                    </a:cubicBezTo>
                    <a:cubicBezTo>
                      <a:pt x="10099" y="16717"/>
                      <a:pt x="11701" y="15049"/>
                      <a:pt x="13139" y="13284"/>
                    </a:cubicBezTo>
                    <a:cubicBezTo>
                      <a:pt x="14774" y="11256"/>
                      <a:pt x="16278" y="9164"/>
                      <a:pt x="17815" y="7071"/>
                    </a:cubicBezTo>
                    <a:cubicBezTo>
                      <a:pt x="19548" y="4717"/>
                      <a:pt x="21379" y="2395"/>
                      <a:pt x="23570" y="433"/>
                    </a:cubicBezTo>
                    <a:cubicBezTo>
                      <a:pt x="23773" y="256"/>
                      <a:pt x="23603" y="0"/>
                      <a:pt x="2339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" name="Google Shape;110;p15"/>
              <p:cNvSpPr/>
              <p:nvPr/>
            </p:nvSpPr>
            <p:spPr>
              <a:xfrm>
                <a:off x="4720725" y="2518075"/>
                <a:ext cx="225650" cy="190325"/>
              </a:xfrm>
              <a:custGeom>
                <a:avLst/>
                <a:gdLst/>
                <a:ahLst/>
                <a:cxnLst/>
                <a:rect l="l" t="t" r="r" b="b"/>
                <a:pathLst>
                  <a:path w="9026" h="7613" extrusionOk="0">
                    <a:moveTo>
                      <a:pt x="695" y="1"/>
                    </a:moveTo>
                    <a:cubicBezTo>
                      <a:pt x="597" y="1"/>
                      <a:pt x="498" y="58"/>
                      <a:pt x="459" y="190"/>
                    </a:cubicBezTo>
                    <a:cubicBezTo>
                      <a:pt x="1" y="2545"/>
                      <a:pt x="230" y="4964"/>
                      <a:pt x="230" y="7351"/>
                    </a:cubicBezTo>
                    <a:cubicBezTo>
                      <a:pt x="230" y="7482"/>
                      <a:pt x="328" y="7613"/>
                      <a:pt x="491" y="7613"/>
                    </a:cubicBezTo>
                    <a:lnTo>
                      <a:pt x="8699" y="6926"/>
                    </a:lnTo>
                    <a:cubicBezTo>
                      <a:pt x="9016" y="6894"/>
                      <a:pt x="9025" y="6402"/>
                      <a:pt x="8727" y="6402"/>
                    </a:cubicBezTo>
                    <a:cubicBezTo>
                      <a:pt x="8718" y="6402"/>
                      <a:pt x="8709" y="6402"/>
                      <a:pt x="8699" y="6403"/>
                    </a:cubicBezTo>
                    <a:lnTo>
                      <a:pt x="719" y="7071"/>
                    </a:lnTo>
                    <a:lnTo>
                      <a:pt x="719" y="7071"/>
                    </a:lnTo>
                    <a:cubicBezTo>
                      <a:pt x="706" y="4810"/>
                      <a:pt x="541" y="2550"/>
                      <a:pt x="949" y="321"/>
                    </a:cubicBezTo>
                    <a:cubicBezTo>
                      <a:pt x="988" y="126"/>
                      <a:pt x="841" y="1"/>
                      <a:pt x="695" y="1"/>
                    </a:cubicBezTo>
                    <a:close/>
                  </a:path>
                </a:pathLst>
              </a:custGeom>
              <a:solidFill>
                <a:srgbClr val="7BBA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" name="Google Shape;111;p15"/>
              <p:cNvSpPr/>
              <p:nvPr/>
            </p:nvSpPr>
            <p:spPr>
              <a:xfrm>
                <a:off x="4845150" y="2336650"/>
                <a:ext cx="256850" cy="217375"/>
              </a:xfrm>
              <a:custGeom>
                <a:avLst/>
                <a:gdLst/>
                <a:ahLst/>
                <a:cxnLst/>
                <a:rect l="l" t="t" r="r" b="b"/>
                <a:pathLst>
                  <a:path w="10274" h="8695" extrusionOk="0">
                    <a:moveTo>
                      <a:pt x="1220" y="0"/>
                    </a:moveTo>
                    <a:cubicBezTo>
                      <a:pt x="1106" y="0"/>
                      <a:pt x="991" y="74"/>
                      <a:pt x="975" y="221"/>
                    </a:cubicBezTo>
                    <a:cubicBezTo>
                      <a:pt x="975" y="2935"/>
                      <a:pt x="975" y="5747"/>
                      <a:pt x="59" y="8396"/>
                    </a:cubicBezTo>
                    <a:cubicBezTo>
                      <a:pt x="1" y="8572"/>
                      <a:pt x="153" y="8695"/>
                      <a:pt x="326" y="8695"/>
                    </a:cubicBezTo>
                    <a:cubicBezTo>
                      <a:pt x="346" y="8695"/>
                      <a:pt x="366" y="8693"/>
                      <a:pt x="386" y="8690"/>
                    </a:cubicBezTo>
                    <a:cubicBezTo>
                      <a:pt x="3558" y="8232"/>
                      <a:pt x="6828" y="8298"/>
                      <a:pt x="9967" y="7545"/>
                    </a:cubicBezTo>
                    <a:cubicBezTo>
                      <a:pt x="10274" y="7484"/>
                      <a:pt x="10178" y="7049"/>
                      <a:pt x="9895" y="7049"/>
                    </a:cubicBezTo>
                    <a:cubicBezTo>
                      <a:pt x="9876" y="7049"/>
                      <a:pt x="9857" y="7051"/>
                      <a:pt x="9836" y="7055"/>
                    </a:cubicBezTo>
                    <a:cubicBezTo>
                      <a:pt x="6847" y="7740"/>
                      <a:pt x="3739" y="7743"/>
                      <a:pt x="682" y="8137"/>
                    </a:cubicBezTo>
                    <a:lnTo>
                      <a:pt x="682" y="8137"/>
                    </a:lnTo>
                    <a:cubicBezTo>
                      <a:pt x="1495" y="5597"/>
                      <a:pt x="1465" y="2865"/>
                      <a:pt x="1465" y="221"/>
                    </a:cubicBezTo>
                    <a:cubicBezTo>
                      <a:pt x="1449" y="74"/>
                      <a:pt x="1335" y="0"/>
                      <a:pt x="122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" name="Google Shape;112;p15"/>
              <p:cNvSpPr/>
              <p:nvPr/>
            </p:nvSpPr>
            <p:spPr>
              <a:xfrm>
                <a:off x="5001125" y="2227300"/>
                <a:ext cx="151575" cy="149350"/>
              </a:xfrm>
              <a:custGeom>
                <a:avLst/>
                <a:gdLst/>
                <a:ahLst/>
                <a:cxnLst/>
                <a:rect l="l" t="t" r="r" b="b"/>
                <a:pathLst>
                  <a:path w="6063" h="5974" extrusionOk="0">
                    <a:moveTo>
                      <a:pt x="699" y="1"/>
                    </a:moveTo>
                    <a:cubicBezTo>
                      <a:pt x="581" y="1"/>
                      <a:pt x="458" y="83"/>
                      <a:pt x="425" y="246"/>
                    </a:cubicBezTo>
                    <a:cubicBezTo>
                      <a:pt x="425" y="2077"/>
                      <a:pt x="0" y="3876"/>
                      <a:pt x="197" y="5707"/>
                    </a:cubicBezTo>
                    <a:cubicBezTo>
                      <a:pt x="197" y="5853"/>
                      <a:pt x="328" y="5973"/>
                      <a:pt x="473" y="5973"/>
                    </a:cubicBezTo>
                    <a:cubicBezTo>
                      <a:pt x="489" y="5973"/>
                      <a:pt x="507" y="5972"/>
                      <a:pt x="524" y="5968"/>
                    </a:cubicBezTo>
                    <a:cubicBezTo>
                      <a:pt x="2289" y="5739"/>
                      <a:pt x="4088" y="5968"/>
                      <a:pt x="5788" y="5511"/>
                    </a:cubicBezTo>
                    <a:cubicBezTo>
                      <a:pt x="6063" y="5419"/>
                      <a:pt x="5967" y="5014"/>
                      <a:pt x="5713" y="5014"/>
                    </a:cubicBezTo>
                    <a:cubicBezTo>
                      <a:pt x="5695" y="5014"/>
                      <a:pt x="5677" y="5016"/>
                      <a:pt x="5657" y="5020"/>
                    </a:cubicBezTo>
                    <a:cubicBezTo>
                      <a:pt x="4054" y="5452"/>
                      <a:pt x="2335" y="5273"/>
                      <a:pt x="691" y="5443"/>
                    </a:cubicBezTo>
                    <a:lnTo>
                      <a:pt x="691" y="5443"/>
                    </a:lnTo>
                    <a:cubicBezTo>
                      <a:pt x="534" y="3703"/>
                      <a:pt x="949" y="1989"/>
                      <a:pt x="949" y="246"/>
                    </a:cubicBezTo>
                    <a:cubicBezTo>
                      <a:pt x="932" y="83"/>
                      <a:pt x="818" y="1"/>
                      <a:pt x="69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" name="Google Shape;113;p15"/>
              <p:cNvSpPr/>
              <p:nvPr/>
            </p:nvSpPr>
            <p:spPr>
              <a:xfrm>
                <a:off x="5113925" y="2118350"/>
                <a:ext cx="106300" cy="121350"/>
              </a:xfrm>
              <a:custGeom>
                <a:avLst/>
                <a:gdLst/>
                <a:ahLst/>
                <a:cxnLst/>
                <a:rect l="l" t="t" r="r" b="b"/>
                <a:pathLst>
                  <a:path w="4252" h="4854" extrusionOk="0">
                    <a:moveTo>
                      <a:pt x="723" y="1"/>
                    </a:moveTo>
                    <a:cubicBezTo>
                      <a:pt x="625" y="1"/>
                      <a:pt x="537" y="58"/>
                      <a:pt x="524" y="190"/>
                    </a:cubicBezTo>
                    <a:cubicBezTo>
                      <a:pt x="295" y="1531"/>
                      <a:pt x="262" y="2937"/>
                      <a:pt x="66" y="4310"/>
                    </a:cubicBezTo>
                    <a:cubicBezTo>
                      <a:pt x="1" y="4441"/>
                      <a:pt x="99" y="4571"/>
                      <a:pt x="230" y="4604"/>
                    </a:cubicBezTo>
                    <a:cubicBezTo>
                      <a:pt x="1213" y="4759"/>
                      <a:pt x="2196" y="4853"/>
                      <a:pt x="3179" y="4853"/>
                    </a:cubicBezTo>
                    <a:cubicBezTo>
                      <a:pt x="3439" y="4853"/>
                      <a:pt x="3698" y="4847"/>
                      <a:pt x="3957" y="4833"/>
                    </a:cubicBezTo>
                    <a:cubicBezTo>
                      <a:pt x="4252" y="4800"/>
                      <a:pt x="4252" y="4375"/>
                      <a:pt x="3957" y="4343"/>
                    </a:cubicBezTo>
                    <a:cubicBezTo>
                      <a:pt x="3761" y="4348"/>
                      <a:pt x="3565" y="4351"/>
                      <a:pt x="3368" y="4351"/>
                    </a:cubicBezTo>
                    <a:cubicBezTo>
                      <a:pt x="2436" y="4351"/>
                      <a:pt x="1507" y="4289"/>
                      <a:pt x="596" y="4151"/>
                    </a:cubicBezTo>
                    <a:lnTo>
                      <a:pt x="596" y="4151"/>
                    </a:lnTo>
                    <a:cubicBezTo>
                      <a:pt x="758" y="2874"/>
                      <a:pt x="802" y="1598"/>
                      <a:pt x="1014" y="321"/>
                    </a:cubicBezTo>
                    <a:cubicBezTo>
                      <a:pt x="1034" y="126"/>
                      <a:pt x="867" y="1"/>
                      <a:pt x="72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4" name="Google Shape;114;p15"/>
            <p:cNvSpPr/>
            <p:nvPr/>
          </p:nvSpPr>
          <p:spPr>
            <a:xfrm rot="-7184026" flipH="1">
              <a:off x="8203990" y="2326500"/>
              <a:ext cx="750217" cy="1852256"/>
            </a:xfrm>
            <a:custGeom>
              <a:avLst/>
              <a:gdLst/>
              <a:ahLst/>
              <a:cxnLst/>
              <a:rect l="l" t="t" r="r" b="b"/>
              <a:pathLst>
                <a:path w="10922" h="26966" extrusionOk="0">
                  <a:moveTo>
                    <a:pt x="2600" y="0"/>
                  </a:moveTo>
                  <a:cubicBezTo>
                    <a:pt x="2346" y="0"/>
                    <a:pt x="2086" y="76"/>
                    <a:pt x="1832" y="253"/>
                  </a:cubicBezTo>
                  <a:cubicBezTo>
                    <a:pt x="1" y="1528"/>
                    <a:pt x="3401" y="5223"/>
                    <a:pt x="4513" y="6139"/>
                  </a:cubicBezTo>
                  <a:cubicBezTo>
                    <a:pt x="4546" y="6139"/>
                    <a:pt x="4546" y="6171"/>
                    <a:pt x="4578" y="6171"/>
                  </a:cubicBezTo>
                  <a:cubicBezTo>
                    <a:pt x="4905" y="7152"/>
                    <a:pt x="5232" y="8133"/>
                    <a:pt x="5494" y="9114"/>
                  </a:cubicBezTo>
                  <a:cubicBezTo>
                    <a:pt x="4685" y="8044"/>
                    <a:pt x="3272" y="6495"/>
                    <a:pt x="2169" y="6495"/>
                  </a:cubicBezTo>
                  <a:cubicBezTo>
                    <a:pt x="1890" y="6495"/>
                    <a:pt x="1631" y="6594"/>
                    <a:pt x="1407" y="6825"/>
                  </a:cubicBezTo>
                  <a:cubicBezTo>
                    <a:pt x="622" y="7675"/>
                    <a:pt x="1374" y="8820"/>
                    <a:pt x="2126" y="9278"/>
                  </a:cubicBezTo>
                  <a:cubicBezTo>
                    <a:pt x="3238" y="9932"/>
                    <a:pt x="4448" y="10389"/>
                    <a:pt x="5690" y="10618"/>
                  </a:cubicBezTo>
                  <a:lnTo>
                    <a:pt x="5886" y="10618"/>
                  </a:lnTo>
                  <a:cubicBezTo>
                    <a:pt x="6213" y="11992"/>
                    <a:pt x="6442" y="13430"/>
                    <a:pt x="6540" y="14869"/>
                  </a:cubicBezTo>
                  <a:lnTo>
                    <a:pt x="6540" y="14934"/>
                  </a:lnTo>
                  <a:cubicBezTo>
                    <a:pt x="6030" y="14012"/>
                    <a:pt x="5268" y="12800"/>
                    <a:pt x="4561" y="12800"/>
                  </a:cubicBezTo>
                  <a:cubicBezTo>
                    <a:pt x="4316" y="12800"/>
                    <a:pt x="4078" y="12946"/>
                    <a:pt x="3859" y="13299"/>
                  </a:cubicBezTo>
                  <a:cubicBezTo>
                    <a:pt x="3009" y="14705"/>
                    <a:pt x="5494" y="16177"/>
                    <a:pt x="6508" y="16798"/>
                  </a:cubicBezTo>
                  <a:cubicBezTo>
                    <a:pt x="6475" y="17648"/>
                    <a:pt x="6410" y="18498"/>
                    <a:pt x="6279" y="19316"/>
                  </a:cubicBezTo>
                  <a:cubicBezTo>
                    <a:pt x="6246" y="18858"/>
                    <a:pt x="6115" y="18400"/>
                    <a:pt x="5854" y="18008"/>
                  </a:cubicBezTo>
                  <a:cubicBezTo>
                    <a:pt x="5664" y="17734"/>
                    <a:pt x="5215" y="17486"/>
                    <a:pt x="4824" y="17486"/>
                  </a:cubicBezTo>
                  <a:cubicBezTo>
                    <a:pt x="4609" y="17486"/>
                    <a:pt x="4412" y="17561"/>
                    <a:pt x="4284" y="17746"/>
                  </a:cubicBezTo>
                  <a:cubicBezTo>
                    <a:pt x="3892" y="18270"/>
                    <a:pt x="4415" y="19054"/>
                    <a:pt x="4677" y="19512"/>
                  </a:cubicBezTo>
                  <a:cubicBezTo>
                    <a:pt x="5004" y="20068"/>
                    <a:pt x="5429" y="20591"/>
                    <a:pt x="5886" y="21049"/>
                  </a:cubicBezTo>
                  <a:cubicBezTo>
                    <a:pt x="5919" y="21049"/>
                    <a:pt x="5952" y="21082"/>
                    <a:pt x="6017" y="21082"/>
                  </a:cubicBezTo>
                  <a:cubicBezTo>
                    <a:pt x="5658" y="22913"/>
                    <a:pt x="5200" y="24744"/>
                    <a:pt x="4807" y="26608"/>
                  </a:cubicBezTo>
                  <a:cubicBezTo>
                    <a:pt x="4769" y="26821"/>
                    <a:pt x="4949" y="26966"/>
                    <a:pt x="5122" y="26966"/>
                  </a:cubicBezTo>
                  <a:cubicBezTo>
                    <a:pt x="5241" y="26966"/>
                    <a:pt x="5356" y="26898"/>
                    <a:pt x="5396" y="26738"/>
                  </a:cubicBezTo>
                  <a:cubicBezTo>
                    <a:pt x="5952" y="24090"/>
                    <a:pt x="6704" y="21441"/>
                    <a:pt x="7031" y="18760"/>
                  </a:cubicBezTo>
                  <a:cubicBezTo>
                    <a:pt x="7069" y="18798"/>
                    <a:pt x="7119" y="18814"/>
                    <a:pt x="7173" y="18814"/>
                  </a:cubicBezTo>
                  <a:cubicBezTo>
                    <a:pt x="7211" y="18814"/>
                    <a:pt x="7252" y="18806"/>
                    <a:pt x="7292" y="18793"/>
                  </a:cubicBezTo>
                  <a:cubicBezTo>
                    <a:pt x="8110" y="18466"/>
                    <a:pt x="10889" y="18400"/>
                    <a:pt x="10399" y="16896"/>
                  </a:cubicBezTo>
                  <a:cubicBezTo>
                    <a:pt x="10239" y="16347"/>
                    <a:pt x="9726" y="16022"/>
                    <a:pt x="9198" y="16022"/>
                  </a:cubicBezTo>
                  <a:cubicBezTo>
                    <a:pt x="8971" y="16022"/>
                    <a:pt x="8741" y="16082"/>
                    <a:pt x="8535" y="16210"/>
                  </a:cubicBezTo>
                  <a:cubicBezTo>
                    <a:pt x="8012" y="16537"/>
                    <a:pt x="7521" y="16962"/>
                    <a:pt x="7129" y="17452"/>
                  </a:cubicBezTo>
                  <a:cubicBezTo>
                    <a:pt x="7194" y="16602"/>
                    <a:pt x="7194" y="15752"/>
                    <a:pt x="7129" y="14902"/>
                  </a:cubicBezTo>
                  <a:cubicBezTo>
                    <a:pt x="7129" y="14640"/>
                    <a:pt x="7096" y="14379"/>
                    <a:pt x="7064" y="14150"/>
                  </a:cubicBezTo>
                  <a:lnTo>
                    <a:pt x="7096" y="14150"/>
                  </a:lnTo>
                  <a:cubicBezTo>
                    <a:pt x="8470" y="13757"/>
                    <a:pt x="10922" y="9735"/>
                    <a:pt x="8698" y="9081"/>
                  </a:cubicBezTo>
                  <a:cubicBezTo>
                    <a:pt x="8628" y="9063"/>
                    <a:pt x="8560" y="9054"/>
                    <a:pt x="8494" y="9054"/>
                  </a:cubicBezTo>
                  <a:cubicBezTo>
                    <a:pt x="7518" y="9054"/>
                    <a:pt x="7018" y="11008"/>
                    <a:pt x="6835" y="12417"/>
                  </a:cubicBezTo>
                  <a:cubicBezTo>
                    <a:pt x="6671" y="11370"/>
                    <a:pt x="6442" y="10357"/>
                    <a:pt x="6181" y="9343"/>
                  </a:cubicBezTo>
                  <a:cubicBezTo>
                    <a:pt x="7096" y="8689"/>
                    <a:pt x="9156" y="4896"/>
                    <a:pt x="7064" y="4504"/>
                  </a:cubicBezTo>
                  <a:cubicBezTo>
                    <a:pt x="7008" y="4494"/>
                    <a:pt x="6955" y="4489"/>
                    <a:pt x="6903" y="4489"/>
                  </a:cubicBezTo>
                  <a:cubicBezTo>
                    <a:pt x="5920" y="4489"/>
                    <a:pt x="5625" y="6209"/>
                    <a:pt x="5625" y="7545"/>
                  </a:cubicBezTo>
                  <a:cubicBezTo>
                    <a:pt x="5461" y="6989"/>
                    <a:pt x="5298" y="6433"/>
                    <a:pt x="5102" y="5877"/>
                  </a:cubicBezTo>
                  <a:cubicBezTo>
                    <a:pt x="5232" y="4438"/>
                    <a:pt x="5134" y="2803"/>
                    <a:pt x="4513" y="1495"/>
                  </a:cubicBezTo>
                  <a:cubicBezTo>
                    <a:pt x="4188" y="796"/>
                    <a:pt x="3424" y="0"/>
                    <a:pt x="26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5" name="Google Shape;115;p15"/>
            <p:cNvGrpSpPr/>
            <p:nvPr/>
          </p:nvGrpSpPr>
          <p:grpSpPr>
            <a:xfrm rot="-1110331">
              <a:off x="8152884" y="1407056"/>
              <a:ext cx="1221803" cy="1616571"/>
              <a:chOff x="5908250" y="536500"/>
              <a:chExt cx="793200" cy="1049550"/>
            </a:xfrm>
          </p:grpSpPr>
          <p:sp>
            <p:nvSpPr>
              <p:cNvPr id="116" name="Google Shape;116;p15"/>
              <p:cNvSpPr/>
              <p:nvPr/>
            </p:nvSpPr>
            <p:spPr>
              <a:xfrm>
                <a:off x="5908250" y="536500"/>
                <a:ext cx="793200" cy="1049550"/>
              </a:xfrm>
              <a:custGeom>
                <a:avLst/>
                <a:gdLst/>
                <a:ahLst/>
                <a:cxnLst/>
                <a:rect l="l" t="t" r="r" b="b"/>
                <a:pathLst>
                  <a:path w="31728" h="41982" extrusionOk="0">
                    <a:moveTo>
                      <a:pt x="16927" y="1"/>
                    </a:moveTo>
                    <a:cubicBezTo>
                      <a:pt x="14310" y="1"/>
                      <a:pt x="14505" y="9137"/>
                      <a:pt x="14267" y="10624"/>
                    </a:cubicBezTo>
                    <a:cubicBezTo>
                      <a:pt x="13167" y="10204"/>
                      <a:pt x="9799" y="4873"/>
                      <a:pt x="8369" y="4873"/>
                    </a:cubicBezTo>
                    <a:cubicBezTo>
                      <a:pt x="8015" y="4873"/>
                      <a:pt x="7779" y="5201"/>
                      <a:pt x="7727" y="6013"/>
                    </a:cubicBezTo>
                    <a:cubicBezTo>
                      <a:pt x="7466" y="9545"/>
                      <a:pt x="15346" y="11441"/>
                      <a:pt x="13711" y="14711"/>
                    </a:cubicBezTo>
                    <a:cubicBezTo>
                      <a:pt x="12345" y="14122"/>
                      <a:pt x="7296" y="10563"/>
                      <a:pt x="4983" y="10563"/>
                    </a:cubicBezTo>
                    <a:cubicBezTo>
                      <a:pt x="4085" y="10563"/>
                      <a:pt x="3600" y="11099"/>
                      <a:pt x="3902" y="12553"/>
                    </a:cubicBezTo>
                    <a:cubicBezTo>
                      <a:pt x="5013" y="16346"/>
                      <a:pt x="14103" y="15528"/>
                      <a:pt x="13809" y="19910"/>
                    </a:cubicBezTo>
                    <a:cubicBezTo>
                      <a:pt x="13768" y="19916"/>
                      <a:pt x="13722" y="19918"/>
                      <a:pt x="13670" y="19918"/>
                    </a:cubicBezTo>
                    <a:cubicBezTo>
                      <a:pt x="12037" y="19918"/>
                      <a:pt x="5249" y="17155"/>
                      <a:pt x="2063" y="17155"/>
                    </a:cubicBezTo>
                    <a:cubicBezTo>
                      <a:pt x="704" y="17155"/>
                      <a:pt x="0" y="17657"/>
                      <a:pt x="632" y="19092"/>
                    </a:cubicBezTo>
                    <a:cubicBezTo>
                      <a:pt x="1743" y="21545"/>
                      <a:pt x="14398" y="21643"/>
                      <a:pt x="13711" y="22362"/>
                    </a:cubicBezTo>
                    <a:cubicBezTo>
                      <a:pt x="13307" y="24200"/>
                      <a:pt x="11759" y="24661"/>
                      <a:pt x="9950" y="24661"/>
                    </a:cubicBezTo>
                    <a:cubicBezTo>
                      <a:pt x="8135" y="24661"/>
                      <a:pt x="6057" y="24197"/>
                      <a:pt x="4610" y="24197"/>
                    </a:cubicBezTo>
                    <a:cubicBezTo>
                      <a:pt x="3651" y="24197"/>
                      <a:pt x="2969" y="24400"/>
                      <a:pt x="2823" y="25076"/>
                    </a:cubicBezTo>
                    <a:cubicBezTo>
                      <a:pt x="2289" y="26806"/>
                      <a:pt x="5980" y="27434"/>
                      <a:pt x="9589" y="27434"/>
                    </a:cubicBezTo>
                    <a:cubicBezTo>
                      <a:pt x="11506" y="27434"/>
                      <a:pt x="13401" y="27256"/>
                      <a:pt x="14627" y="26973"/>
                    </a:cubicBezTo>
                    <a:cubicBezTo>
                      <a:pt x="16262" y="32695"/>
                      <a:pt x="18910" y="39529"/>
                      <a:pt x="24894" y="41981"/>
                    </a:cubicBezTo>
                    <a:lnTo>
                      <a:pt x="28164" y="39496"/>
                    </a:lnTo>
                    <a:cubicBezTo>
                      <a:pt x="21559" y="36226"/>
                      <a:pt x="18027" y="32695"/>
                      <a:pt x="16425" y="26842"/>
                    </a:cubicBezTo>
                    <a:cubicBezTo>
                      <a:pt x="18060" y="26842"/>
                      <a:pt x="31728" y="25894"/>
                      <a:pt x="27346" y="22330"/>
                    </a:cubicBezTo>
                    <a:cubicBezTo>
                      <a:pt x="27084" y="22100"/>
                      <a:pt x="26717" y="22004"/>
                      <a:pt x="26273" y="22004"/>
                    </a:cubicBezTo>
                    <a:cubicBezTo>
                      <a:pt x="24057" y="22004"/>
                      <a:pt x="19940" y="24391"/>
                      <a:pt x="17594" y="24391"/>
                    </a:cubicBezTo>
                    <a:cubicBezTo>
                      <a:pt x="16535" y="24391"/>
                      <a:pt x="15836" y="23905"/>
                      <a:pt x="15836" y="22493"/>
                    </a:cubicBezTo>
                    <a:cubicBezTo>
                      <a:pt x="18550" y="22493"/>
                      <a:pt x="27902" y="21806"/>
                      <a:pt x="28720" y="18537"/>
                    </a:cubicBezTo>
                    <a:cubicBezTo>
                      <a:pt x="28911" y="17448"/>
                      <a:pt x="28425" y="17049"/>
                      <a:pt x="27540" y="17049"/>
                    </a:cubicBezTo>
                    <a:cubicBezTo>
                      <a:pt x="25129" y="17049"/>
                      <a:pt x="19759" y="20008"/>
                      <a:pt x="17091" y="20008"/>
                    </a:cubicBezTo>
                    <a:cubicBezTo>
                      <a:pt x="16563" y="20008"/>
                      <a:pt x="16142" y="19892"/>
                      <a:pt x="15869" y="19616"/>
                    </a:cubicBezTo>
                    <a:cubicBezTo>
                      <a:pt x="13678" y="17458"/>
                      <a:pt x="26790" y="15790"/>
                      <a:pt x="27608" y="13076"/>
                    </a:cubicBezTo>
                    <a:cubicBezTo>
                      <a:pt x="27785" y="12367"/>
                      <a:pt x="27461" y="12094"/>
                      <a:pt x="26817" y="12094"/>
                    </a:cubicBezTo>
                    <a:cubicBezTo>
                      <a:pt x="24684" y="12094"/>
                      <a:pt x="19040" y="15082"/>
                      <a:pt x="16481" y="15082"/>
                    </a:cubicBezTo>
                    <a:cubicBezTo>
                      <a:pt x="16250" y="15082"/>
                      <a:pt x="16045" y="15058"/>
                      <a:pt x="15869" y="15005"/>
                    </a:cubicBezTo>
                    <a:cubicBezTo>
                      <a:pt x="18027" y="12814"/>
                      <a:pt x="27085" y="9414"/>
                      <a:pt x="26790" y="7648"/>
                    </a:cubicBezTo>
                    <a:cubicBezTo>
                      <a:pt x="26596" y="6354"/>
                      <a:pt x="26049" y="5850"/>
                      <a:pt x="25301" y="5850"/>
                    </a:cubicBezTo>
                    <a:cubicBezTo>
                      <a:pt x="22780" y="5850"/>
                      <a:pt x="17980" y="11568"/>
                      <a:pt x="16719" y="11997"/>
                    </a:cubicBezTo>
                    <a:cubicBezTo>
                      <a:pt x="16719" y="9806"/>
                      <a:pt x="20545" y="1926"/>
                      <a:pt x="17798" y="291"/>
                    </a:cubicBezTo>
                    <a:cubicBezTo>
                      <a:pt x="17478" y="92"/>
                      <a:pt x="17188" y="1"/>
                      <a:pt x="1692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7;p15"/>
              <p:cNvSpPr/>
              <p:nvPr/>
            </p:nvSpPr>
            <p:spPr>
              <a:xfrm>
                <a:off x="6264900" y="578275"/>
                <a:ext cx="308550" cy="982625"/>
              </a:xfrm>
              <a:custGeom>
                <a:avLst/>
                <a:gdLst/>
                <a:ahLst/>
                <a:cxnLst/>
                <a:rect l="l" t="t" r="r" b="b"/>
                <a:pathLst>
                  <a:path w="12342" h="39305" extrusionOk="0">
                    <a:moveTo>
                      <a:pt x="2381" y="0"/>
                    </a:moveTo>
                    <a:cubicBezTo>
                      <a:pt x="2281" y="0"/>
                      <a:pt x="2185" y="57"/>
                      <a:pt x="2159" y="189"/>
                    </a:cubicBezTo>
                    <a:cubicBezTo>
                      <a:pt x="1799" y="2053"/>
                      <a:pt x="1538" y="3917"/>
                      <a:pt x="1407" y="5814"/>
                    </a:cubicBezTo>
                    <a:cubicBezTo>
                      <a:pt x="1309" y="7220"/>
                      <a:pt x="1015" y="8593"/>
                      <a:pt x="818" y="9999"/>
                    </a:cubicBezTo>
                    <a:cubicBezTo>
                      <a:pt x="589" y="11634"/>
                      <a:pt x="426" y="13301"/>
                      <a:pt x="361" y="14969"/>
                    </a:cubicBezTo>
                    <a:cubicBezTo>
                      <a:pt x="1" y="21149"/>
                      <a:pt x="589" y="28179"/>
                      <a:pt x="4906" y="32986"/>
                    </a:cubicBezTo>
                    <a:cubicBezTo>
                      <a:pt x="6966" y="35307"/>
                      <a:pt x="9549" y="37073"/>
                      <a:pt x="11805" y="39231"/>
                    </a:cubicBezTo>
                    <a:cubicBezTo>
                      <a:pt x="11857" y="39283"/>
                      <a:pt x="11915" y="39304"/>
                      <a:pt x="11972" y="39304"/>
                    </a:cubicBezTo>
                    <a:cubicBezTo>
                      <a:pt x="12166" y="39304"/>
                      <a:pt x="12342" y="39049"/>
                      <a:pt x="12165" y="38871"/>
                    </a:cubicBezTo>
                    <a:cubicBezTo>
                      <a:pt x="10235" y="37008"/>
                      <a:pt x="8077" y="35471"/>
                      <a:pt x="6181" y="33607"/>
                    </a:cubicBezTo>
                    <a:cubicBezTo>
                      <a:pt x="5167" y="32626"/>
                      <a:pt x="4284" y="31514"/>
                      <a:pt x="3532" y="30337"/>
                    </a:cubicBezTo>
                    <a:cubicBezTo>
                      <a:pt x="2748" y="28964"/>
                      <a:pt x="2192" y="27525"/>
                      <a:pt x="1799" y="25988"/>
                    </a:cubicBezTo>
                    <a:cubicBezTo>
                      <a:pt x="982" y="22751"/>
                      <a:pt x="655" y="19383"/>
                      <a:pt x="818" y="16048"/>
                    </a:cubicBezTo>
                    <a:cubicBezTo>
                      <a:pt x="851" y="14413"/>
                      <a:pt x="982" y="12778"/>
                      <a:pt x="1178" y="11143"/>
                    </a:cubicBezTo>
                    <a:cubicBezTo>
                      <a:pt x="1374" y="9508"/>
                      <a:pt x="1734" y="7841"/>
                      <a:pt x="1897" y="6173"/>
                    </a:cubicBezTo>
                    <a:cubicBezTo>
                      <a:pt x="1930" y="5585"/>
                      <a:pt x="1963" y="5029"/>
                      <a:pt x="1996" y="4473"/>
                    </a:cubicBezTo>
                    <a:cubicBezTo>
                      <a:pt x="2159" y="3067"/>
                      <a:pt x="2421" y="1694"/>
                      <a:pt x="2649" y="320"/>
                    </a:cubicBezTo>
                    <a:cubicBezTo>
                      <a:pt x="2688" y="125"/>
                      <a:pt x="2530" y="0"/>
                      <a:pt x="238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" name="Google Shape;118;p15"/>
              <p:cNvSpPr/>
              <p:nvPr/>
            </p:nvSpPr>
            <p:spPr>
              <a:xfrm>
                <a:off x="6171500" y="727075"/>
                <a:ext cx="371850" cy="138800"/>
              </a:xfrm>
              <a:custGeom>
                <a:avLst/>
                <a:gdLst/>
                <a:ahLst/>
                <a:cxnLst/>
                <a:rect l="l" t="t" r="r" b="b"/>
                <a:pathLst>
                  <a:path w="14874" h="5552" extrusionOk="0">
                    <a:moveTo>
                      <a:pt x="14481" y="1"/>
                    </a:moveTo>
                    <a:cubicBezTo>
                      <a:pt x="14430" y="1"/>
                      <a:pt x="14378" y="18"/>
                      <a:pt x="14331" y="58"/>
                    </a:cubicBezTo>
                    <a:cubicBezTo>
                      <a:pt x="12238" y="1791"/>
                      <a:pt x="9917" y="3164"/>
                      <a:pt x="7399" y="4145"/>
                    </a:cubicBezTo>
                    <a:cubicBezTo>
                      <a:pt x="6811" y="4374"/>
                      <a:pt x="6222" y="4603"/>
                      <a:pt x="5633" y="4766"/>
                    </a:cubicBezTo>
                    <a:cubicBezTo>
                      <a:pt x="5372" y="4864"/>
                      <a:pt x="5110" y="4962"/>
                      <a:pt x="4881" y="4995"/>
                    </a:cubicBezTo>
                    <a:cubicBezTo>
                      <a:pt x="4652" y="4995"/>
                      <a:pt x="4522" y="4864"/>
                      <a:pt x="4358" y="4701"/>
                    </a:cubicBezTo>
                    <a:cubicBezTo>
                      <a:pt x="4195" y="4570"/>
                      <a:pt x="4031" y="4439"/>
                      <a:pt x="3868" y="4309"/>
                    </a:cubicBezTo>
                    <a:cubicBezTo>
                      <a:pt x="2691" y="3229"/>
                      <a:pt x="1579" y="2085"/>
                      <a:pt x="532" y="908"/>
                    </a:cubicBezTo>
                    <a:cubicBezTo>
                      <a:pt x="476" y="844"/>
                      <a:pt x="412" y="817"/>
                      <a:pt x="351" y="817"/>
                    </a:cubicBezTo>
                    <a:cubicBezTo>
                      <a:pt x="163" y="817"/>
                      <a:pt x="0" y="1070"/>
                      <a:pt x="173" y="1268"/>
                    </a:cubicBezTo>
                    <a:lnTo>
                      <a:pt x="140" y="1235"/>
                    </a:lnTo>
                    <a:lnTo>
                      <a:pt x="140" y="1235"/>
                    </a:lnTo>
                    <a:cubicBezTo>
                      <a:pt x="1317" y="2608"/>
                      <a:pt x="2560" y="3851"/>
                      <a:pt x="3933" y="5028"/>
                    </a:cubicBezTo>
                    <a:cubicBezTo>
                      <a:pt x="4129" y="5191"/>
                      <a:pt x="4424" y="5518"/>
                      <a:pt x="4685" y="5551"/>
                    </a:cubicBezTo>
                    <a:cubicBezTo>
                      <a:pt x="4979" y="5518"/>
                      <a:pt x="5241" y="5453"/>
                      <a:pt x="5503" y="5355"/>
                    </a:cubicBezTo>
                    <a:cubicBezTo>
                      <a:pt x="6157" y="5159"/>
                      <a:pt x="6778" y="4930"/>
                      <a:pt x="7399" y="4668"/>
                    </a:cubicBezTo>
                    <a:cubicBezTo>
                      <a:pt x="10048" y="3687"/>
                      <a:pt x="12500" y="2249"/>
                      <a:pt x="14691" y="417"/>
                    </a:cubicBezTo>
                    <a:cubicBezTo>
                      <a:pt x="14873" y="261"/>
                      <a:pt x="14682" y="1"/>
                      <a:pt x="14481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" name="Google Shape;119;p15"/>
              <p:cNvSpPr/>
              <p:nvPr/>
            </p:nvSpPr>
            <p:spPr>
              <a:xfrm>
                <a:off x="6061800" y="845825"/>
                <a:ext cx="505450" cy="114975"/>
              </a:xfrm>
              <a:custGeom>
                <a:avLst/>
                <a:gdLst/>
                <a:ahLst/>
                <a:cxnLst/>
                <a:rect l="l" t="t" r="r" b="b"/>
                <a:pathLst>
                  <a:path w="20218" h="4599" extrusionOk="0">
                    <a:moveTo>
                      <a:pt x="342" y="1"/>
                    </a:moveTo>
                    <a:cubicBezTo>
                      <a:pt x="139" y="1"/>
                      <a:pt x="1" y="339"/>
                      <a:pt x="245" y="474"/>
                    </a:cubicBezTo>
                    <a:lnTo>
                      <a:pt x="212" y="507"/>
                    </a:lnTo>
                    <a:cubicBezTo>
                      <a:pt x="2566" y="1913"/>
                      <a:pt x="4822" y="3777"/>
                      <a:pt x="7536" y="4431"/>
                    </a:cubicBezTo>
                    <a:cubicBezTo>
                      <a:pt x="8137" y="4541"/>
                      <a:pt x="8745" y="4598"/>
                      <a:pt x="9353" y="4598"/>
                    </a:cubicBezTo>
                    <a:cubicBezTo>
                      <a:pt x="10004" y="4598"/>
                      <a:pt x="10655" y="4533"/>
                      <a:pt x="11297" y="4398"/>
                    </a:cubicBezTo>
                    <a:cubicBezTo>
                      <a:pt x="12735" y="4104"/>
                      <a:pt x="14174" y="3679"/>
                      <a:pt x="15580" y="3155"/>
                    </a:cubicBezTo>
                    <a:cubicBezTo>
                      <a:pt x="17084" y="2599"/>
                      <a:pt x="18556" y="1913"/>
                      <a:pt x="19962" y="1161"/>
                    </a:cubicBezTo>
                    <a:cubicBezTo>
                      <a:pt x="20218" y="1019"/>
                      <a:pt x="20053" y="678"/>
                      <a:pt x="19812" y="678"/>
                    </a:cubicBezTo>
                    <a:cubicBezTo>
                      <a:pt x="19776" y="678"/>
                      <a:pt x="19738" y="686"/>
                      <a:pt x="19700" y="703"/>
                    </a:cubicBezTo>
                    <a:cubicBezTo>
                      <a:pt x="17280" y="2076"/>
                      <a:pt x="14665" y="3090"/>
                      <a:pt x="11951" y="3711"/>
                    </a:cubicBezTo>
                    <a:cubicBezTo>
                      <a:pt x="11068" y="3915"/>
                      <a:pt x="10122" y="4087"/>
                      <a:pt x="9190" y="4087"/>
                    </a:cubicBezTo>
                    <a:cubicBezTo>
                      <a:pt x="8776" y="4087"/>
                      <a:pt x="8364" y="4053"/>
                      <a:pt x="7961" y="3973"/>
                    </a:cubicBezTo>
                    <a:cubicBezTo>
                      <a:pt x="6653" y="3679"/>
                      <a:pt x="5411" y="3155"/>
                      <a:pt x="4267" y="2436"/>
                    </a:cubicBezTo>
                    <a:cubicBezTo>
                      <a:pt x="2991" y="1684"/>
                      <a:pt x="1749" y="801"/>
                      <a:pt x="474" y="49"/>
                    </a:cubicBezTo>
                    <a:cubicBezTo>
                      <a:pt x="429" y="15"/>
                      <a:pt x="384" y="1"/>
                      <a:pt x="34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20;p15"/>
              <p:cNvSpPr/>
              <p:nvPr/>
            </p:nvSpPr>
            <p:spPr>
              <a:xfrm>
                <a:off x="5972900" y="995425"/>
                <a:ext cx="586700" cy="75025"/>
              </a:xfrm>
              <a:custGeom>
                <a:avLst/>
                <a:gdLst/>
                <a:ahLst/>
                <a:cxnLst/>
                <a:rect l="l" t="t" r="r" b="b"/>
                <a:pathLst>
                  <a:path w="23468" h="3001" extrusionOk="0">
                    <a:moveTo>
                      <a:pt x="23114" y="1"/>
                    </a:moveTo>
                    <a:cubicBezTo>
                      <a:pt x="23074" y="1"/>
                      <a:pt x="23033" y="15"/>
                      <a:pt x="22995" y="49"/>
                    </a:cubicBezTo>
                    <a:cubicBezTo>
                      <a:pt x="20477" y="1749"/>
                      <a:pt x="17403" y="2338"/>
                      <a:pt x="14428" y="2468"/>
                    </a:cubicBezTo>
                    <a:cubicBezTo>
                      <a:pt x="14167" y="2474"/>
                      <a:pt x="13906" y="2477"/>
                      <a:pt x="13645" y="2477"/>
                    </a:cubicBezTo>
                    <a:cubicBezTo>
                      <a:pt x="10762" y="2477"/>
                      <a:pt x="7862" y="2144"/>
                      <a:pt x="5043" y="1455"/>
                    </a:cubicBezTo>
                    <a:cubicBezTo>
                      <a:pt x="3474" y="1095"/>
                      <a:pt x="1937" y="670"/>
                      <a:pt x="400" y="147"/>
                    </a:cubicBezTo>
                    <a:cubicBezTo>
                      <a:pt x="375" y="139"/>
                      <a:pt x="351" y="135"/>
                      <a:pt x="328" y="135"/>
                    </a:cubicBezTo>
                    <a:cubicBezTo>
                      <a:pt x="87" y="135"/>
                      <a:pt x="0" y="578"/>
                      <a:pt x="269" y="637"/>
                    </a:cubicBezTo>
                    <a:lnTo>
                      <a:pt x="302" y="670"/>
                    </a:lnTo>
                    <a:cubicBezTo>
                      <a:pt x="3179" y="1651"/>
                      <a:pt x="6155" y="2338"/>
                      <a:pt x="9163" y="2697"/>
                    </a:cubicBezTo>
                    <a:cubicBezTo>
                      <a:pt x="10573" y="2888"/>
                      <a:pt x="12010" y="3000"/>
                      <a:pt x="13446" y="3000"/>
                    </a:cubicBezTo>
                    <a:cubicBezTo>
                      <a:pt x="15207" y="3000"/>
                      <a:pt x="16967" y="2832"/>
                      <a:pt x="18678" y="2436"/>
                    </a:cubicBezTo>
                    <a:cubicBezTo>
                      <a:pt x="20313" y="2043"/>
                      <a:pt x="21850" y="1389"/>
                      <a:pt x="23223" y="507"/>
                    </a:cubicBezTo>
                    <a:cubicBezTo>
                      <a:pt x="23468" y="344"/>
                      <a:pt x="23307" y="1"/>
                      <a:pt x="2311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121;p15"/>
              <p:cNvSpPr/>
              <p:nvPr/>
            </p:nvSpPr>
            <p:spPr>
              <a:xfrm>
                <a:off x="6049100" y="1128500"/>
                <a:ext cx="520700" cy="69875"/>
              </a:xfrm>
              <a:custGeom>
                <a:avLst/>
                <a:gdLst/>
                <a:ahLst/>
                <a:cxnLst/>
                <a:rect l="l" t="t" r="r" b="b"/>
                <a:pathLst>
                  <a:path w="20828" h="2795" extrusionOk="0">
                    <a:moveTo>
                      <a:pt x="20510" y="1"/>
                    </a:moveTo>
                    <a:cubicBezTo>
                      <a:pt x="20477" y="1"/>
                      <a:pt x="20442" y="8"/>
                      <a:pt x="20404" y="23"/>
                    </a:cubicBezTo>
                    <a:cubicBezTo>
                      <a:pt x="17461" y="1265"/>
                      <a:pt x="14192" y="1364"/>
                      <a:pt x="11053" y="1756"/>
                    </a:cubicBezTo>
                    <a:cubicBezTo>
                      <a:pt x="9320" y="1985"/>
                      <a:pt x="7587" y="2214"/>
                      <a:pt x="5821" y="2279"/>
                    </a:cubicBezTo>
                    <a:cubicBezTo>
                      <a:pt x="5377" y="2295"/>
                      <a:pt x="4932" y="2303"/>
                      <a:pt x="4488" y="2303"/>
                    </a:cubicBezTo>
                    <a:cubicBezTo>
                      <a:pt x="3101" y="2303"/>
                      <a:pt x="1714" y="2224"/>
                      <a:pt x="328" y="2050"/>
                    </a:cubicBezTo>
                    <a:cubicBezTo>
                      <a:pt x="318" y="2049"/>
                      <a:pt x="308" y="2049"/>
                      <a:pt x="299" y="2049"/>
                    </a:cubicBezTo>
                    <a:cubicBezTo>
                      <a:pt x="1" y="2049"/>
                      <a:pt x="10" y="2542"/>
                      <a:pt x="328" y="2573"/>
                    </a:cubicBezTo>
                    <a:cubicBezTo>
                      <a:pt x="1701" y="2720"/>
                      <a:pt x="3111" y="2794"/>
                      <a:pt x="4517" y="2794"/>
                    </a:cubicBezTo>
                    <a:cubicBezTo>
                      <a:pt x="4985" y="2794"/>
                      <a:pt x="5453" y="2786"/>
                      <a:pt x="5919" y="2770"/>
                    </a:cubicBezTo>
                    <a:cubicBezTo>
                      <a:pt x="7685" y="2704"/>
                      <a:pt x="9450" y="2443"/>
                      <a:pt x="11216" y="2246"/>
                    </a:cubicBezTo>
                    <a:cubicBezTo>
                      <a:pt x="14355" y="1854"/>
                      <a:pt x="17625" y="1756"/>
                      <a:pt x="20568" y="513"/>
                    </a:cubicBezTo>
                    <a:cubicBezTo>
                      <a:pt x="20828" y="398"/>
                      <a:pt x="20756" y="1"/>
                      <a:pt x="2051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2" name="Google Shape;122;p15"/>
            <p:cNvGrpSpPr/>
            <p:nvPr/>
          </p:nvGrpSpPr>
          <p:grpSpPr>
            <a:xfrm rot="-7159447">
              <a:off x="8478063" y="2524349"/>
              <a:ext cx="941689" cy="727305"/>
              <a:chOff x="5517750" y="1707725"/>
              <a:chExt cx="618800" cy="477925"/>
            </a:xfrm>
          </p:grpSpPr>
          <p:sp>
            <p:nvSpPr>
              <p:cNvPr id="123" name="Google Shape;123;p15"/>
              <p:cNvSpPr/>
              <p:nvPr/>
            </p:nvSpPr>
            <p:spPr>
              <a:xfrm>
                <a:off x="5517750" y="1707725"/>
                <a:ext cx="618800" cy="466075"/>
              </a:xfrm>
              <a:custGeom>
                <a:avLst/>
                <a:gdLst/>
                <a:ahLst/>
                <a:cxnLst/>
                <a:rect l="l" t="t" r="r" b="b"/>
                <a:pathLst>
                  <a:path w="24752" h="18643" extrusionOk="0">
                    <a:moveTo>
                      <a:pt x="14240" y="1"/>
                    </a:moveTo>
                    <a:cubicBezTo>
                      <a:pt x="11170" y="1"/>
                      <a:pt x="9340" y="7681"/>
                      <a:pt x="8339" y="9683"/>
                    </a:cubicBezTo>
                    <a:cubicBezTo>
                      <a:pt x="8143" y="7296"/>
                      <a:pt x="7129" y="4942"/>
                      <a:pt x="5854" y="2882"/>
                    </a:cubicBezTo>
                    <a:cubicBezTo>
                      <a:pt x="4786" y="1379"/>
                      <a:pt x="3826" y="259"/>
                      <a:pt x="3009" y="259"/>
                    </a:cubicBezTo>
                    <a:cubicBezTo>
                      <a:pt x="2476" y="259"/>
                      <a:pt x="2004" y="737"/>
                      <a:pt x="1603" y="1901"/>
                    </a:cubicBezTo>
                    <a:cubicBezTo>
                      <a:pt x="1" y="6904"/>
                      <a:pt x="5331" y="14195"/>
                      <a:pt x="7260" y="18642"/>
                    </a:cubicBezTo>
                    <a:cubicBezTo>
                      <a:pt x="10857" y="17923"/>
                      <a:pt x="18116" y="14620"/>
                      <a:pt x="20797" y="12037"/>
                    </a:cubicBezTo>
                    <a:cubicBezTo>
                      <a:pt x="24751" y="8624"/>
                      <a:pt x="24034" y="6689"/>
                      <a:pt x="21493" y="6689"/>
                    </a:cubicBezTo>
                    <a:cubicBezTo>
                      <a:pt x="19579" y="6689"/>
                      <a:pt x="16632" y="7786"/>
                      <a:pt x="13865" y="10173"/>
                    </a:cubicBezTo>
                    <a:cubicBezTo>
                      <a:pt x="14355" y="8310"/>
                      <a:pt x="17592" y="462"/>
                      <a:pt x="14355" y="4"/>
                    </a:cubicBezTo>
                    <a:cubicBezTo>
                      <a:pt x="14317" y="2"/>
                      <a:pt x="14278" y="1"/>
                      <a:pt x="1424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124;p15"/>
              <p:cNvSpPr/>
              <p:nvPr/>
            </p:nvSpPr>
            <p:spPr>
              <a:xfrm>
                <a:off x="5589700" y="1878600"/>
                <a:ext cx="396975" cy="298450"/>
              </a:xfrm>
              <a:custGeom>
                <a:avLst/>
                <a:gdLst/>
                <a:ahLst/>
                <a:cxnLst/>
                <a:rect l="l" t="t" r="r" b="b"/>
                <a:pathLst>
                  <a:path w="15879" h="11938" extrusionOk="0">
                    <a:moveTo>
                      <a:pt x="9112" y="1"/>
                    </a:moveTo>
                    <a:cubicBezTo>
                      <a:pt x="7163" y="1"/>
                      <a:pt x="5976" y="4925"/>
                      <a:pt x="5330" y="6216"/>
                    </a:cubicBezTo>
                    <a:cubicBezTo>
                      <a:pt x="5166" y="4646"/>
                      <a:pt x="4611" y="3142"/>
                      <a:pt x="3728" y="1834"/>
                    </a:cubicBezTo>
                    <a:cubicBezTo>
                      <a:pt x="3057" y="868"/>
                      <a:pt x="2446" y="151"/>
                      <a:pt x="1923" y="151"/>
                    </a:cubicBezTo>
                    <a:cubicBezTo>
                      <a:pt x="1579" y="151"/>
                      <a:pt x="1273" y="461"/>
                      <a:pt x="1014" y="1213"/>
                    </a:cubicBezTo>
                    <a:cubicBezTo>
                      <a:pt x="0" y="4417"/>
                      <a:pt x="3433" y="9093"/>
                      <a:pt x="4643" y="11938"/>
                    </a:cubicBezTo>
                    <a:cubicBezTo>
                      <a:pt x="6965" y="11480"/>
                      <a:pt x="11608" y="9355"/>
                      <a:pt x="13341" y="7720"/>
                    </a:cubicBezTo>
                    <a:cubicBezTo>
                      <a:pt x="15878" y="5519"/>
                      <a:pt x="15414" y="4275"/>
                      <a:pt x="13782" y="4275"/>
                    </a:cubicBezTo>
                    <a:cubicBezTo>
                      <a:pt x="12553" y="4275"/>
                      <a:pt x="10663" y="4980"/>
                      <a:pt x="8894" y="6510"/>
                    </a:cubicBezTo>
                    <a:cubicBezTo>
                      <a:pt x="9188" y="5300"/>
                      <a:pt x="11281" y="297"/>
                      <a:pt x="9188" y="3"/>
                    </a:cubicBezTo>
                    <a:cubicBezTo>
                      <a:pt x="9163" y="1"/>
                      <a:pt x="9137" y="1"/>
                      <a:pt x="91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" name="Google Shape;125;p15"/>
              <p:cNvSpPr/>
              <p:nvPr/>
            </p:nvSpPr>
            <p:spPr>
              <a:xfrm>
                <a:off x="5650025" y="1932800"/>
                <a:ext cx="68025" cy="247125"/>
              </a:xfrm>
              <a:custGeom>
                <a:avLst/>
                <a:gdLst/>
                <a:ahLst/>
                <a:cxnLst/>
                <a:rect l="l" t="t" r="r" b="b"/>
                <a:pathLst>
                  <a:path w="2721" h="9885" extrusionOk="0">
                    <a:moveTo>
                      <a:pt x="307" y="0"/>
                    </a:moveTo>
                    <a:cubicBezTo>
                      <a:pt x="159" y="0"/>
                      <a:pt x="1" y="125"/>
                      <a:pt x="40" y="320"/>
                    </a:cubicBezTo>
                    <a:cubicBezTo>
                      <a:pt x="367" y="1857"/>
                      <a:pt x="824" y="3394"/>
                      <a:pt x="1413" y="4865"/>
                    </a:cubicBezTo>
                    <a:cubicBezTo>
                      <a:pt x="1969" y="6402"/>
                      <a:pt x="2198" y="8037"/>
                      <a:pt x="2067" y="9639"/>
                    </a:cubicBezTo>
                    <a:cubicBezTo>
                      <a:pt x="2050" y="9803"/>
                      <a:pt x="2165" y="9884"/>
                      <a:pt x="2292" y="9884"/>
                    </a:cubicBezTo>
                    <a:cubicBezTo>
                      <a:pt x="2418" y="9884"/>
                      <a:pt x="2557" y="9803"/>
                      <a:pt x="2590" y="9639"/>
                    </a:cubicBezTo>
                    <a:cubicBezTo>
                      <a:pt x="2721" y="8037"/>
                      <a:pt x="2492" y="6402"/>
                      <a:pt x="1936" y="4865"/>
                    </a:cubicBezTo>
                    <a:cubicBezTo>
                      <a:pt x="1446" y="3328"/>
                      <a:pt x="824" y="1792"/>
                      <a:pt x="530" y="189"/>
                    </a:cubicBezTo>
                    <a:cubicBezTo>
                      <a:pt x="504" y="57"/>
                      <a:pt x="408" y="0"/>
                      <a:pt x="30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" name="Google Shape;126;p15"/>
              <p:cNvSpPr/>
              <p:nvPr/>
            </p:nvSpPr>
            <p:spPr>
              <a:xfrm>
                <a:off x="5706100" y="1932675"/>
                <a:ext cx="101675" cy="252975"/>
              </a:xfrm>
              <a:custGeom>
                <a:avLst/>
                <a:gdLst/>
                <a:ahLst/>
                <a:cxnLst/>
                <a:rect l="l" t="t" r="r" b="b"/>
                <a:pathLst>
                  <a:path w="4067" h="10119" extrusionOk="0">
                    <a:moveTo>
                      <a:pt x="3722" y="0"/>
                    </a:moveTo>
                    <a:cubicBezTo>
                      <a:pt x="3645" y="0"/>
                      <a:pt x="3569" y="38"/>
                      <a:pt x="3519" y="129"/>
                    </a:cubicBezTo>
                    <a:cubicBezTo>
                      <a:pt x="2080" y="3235"/>
                      <a:pt x="674" y="6407"/>
                      <a:pt x="20" y="9808"/>
                    </a:cubicBezTo>
                    <a:cubicBezTo>
                      <a:pt x="0" y="9988"/>
                      <a:pt x="176" y="10119"/>
                      <a:pt x="322" y="10119"/>
                    </a:cubicBezTo>
                    <a:cubicBezTo>
                      <a:pt x="416" y="10119"/>
                      <a:pt x="498" y="10066"/>
                      <a:pt x="510" y="9938"/>
                    </a:cubicBezTo>
                    <a:cubicBezTo>
                      <a:pt x="1164" y="6603"/>
                      <a:pt x="2538" y="3464"/>
                      <a:pt x="3976" y="391"/>
                    </a:cubicBezTo>
                    <a:cubicBezTo>
                      <a:pt x="4067" y="188"/>
                      <a:pt x="3892" y="0"/>
                      <a:pt x="372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" name="Google Shape;127;p15"/>
              <p:cNvSpPr/>
              <p:nvPr/>
            </p:nvSpPr>
            <p:spPr>
              <a:xfrm>
                <a:off x="5709625" y="2014525"/>
                <a:ext cx="237225" cy="166450"/>
              </a:xfrm>
              <a:custGeom>
                <a:avLst/>
                <a:gdLst/>
                <a:ahLst/>
                <a:cxnLst/>
                <a:rect l="l" t="t" r="r" b="b"/>
                <a:pathLst>
                  <a:path w="9489" h="6658" extrusionOk="0">
                    <a:moveTo>
                      <a:pt x="9119" y="1"/>
                    </a:moveTo>
                    <a:cubicBezTo>
                      <a:pt x="9082" y="1"/>
                      <a:pt x="9042" y="9"/>
                      <a:pt x="9002" y="27"/>
                    </a:cubicBezTo>
                    <a:cubicBezTo>
                      <a:pt x="5928" y="1792"/>
                      <a:pt x="2397" y="3329"/>
                      <a:pt x="173" y="6207"/>
                    </a:cubicBezTo>
                    <a:cubicBezTo>
                      <a:pt x="1" y="6404"/>
                      <a:pt x="163" y="6657"/>
                      <a:pt x="351" y="6657"/>
                    </a:cubicBezTo>
                    <a:cubicBezTo>
                      <a:pt x="413" y="6657"/>
                      <a:pt x="477" y="6631"/>
                      <a:pt x="533" y="6566"/>
                    </a:cubicBezTo>
                    <a:cubicBezTo>
                      <a:pt x="2724" y="3722"/>
                      <a:pt x="6222" y="2218"/>
                      <a:pt x="9263" y="485"/>
                    </a:cubicBezTo>
                    <a:cubicBezTo>
                      <a:pt x="9489" y="315"/>
                      <a:pt x="9350" y="1"/>
                      <a:pt x="911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8" name="Google Shape;128;p15"/>
            <p:cNvGrpSpPr/>
            <p:nvPr/>
          </p:nvGrpSpPr>
          <p:grpSpPr>
            <a:xfrm>
              <a:off x="8001025" y="2341963"/>
              <a:ext cx="113650" cy="99750"/>
              <a:chOff x="5042000" y="1255775"/>
              <a:chExt cx="113650" cy="99750"/>
            </a:xfrm>
          </p:grpSpPr>
          <p:sp>
            <p:nvSpPr>
              <p:cNvPr id="129" name="Google Shape;129;p15"/>
              <p:cNvSpPr/>
              <p:nvPr/>
            </p:nvSpPr>
            <p:spPr>
              <a:xfrm>
                <a:off x="5042000" y="1270475"/>
                <a:ext cx="44975" cy="36825"/>
              </a:xfrm>
              <a:custGeom>
                <a:avLst/>
                <a:gdLst/>
                <a:ahLst/>
                <a:cxnLst/>
                <a:rect l="l" t="t" r="r" b="b"/>
                <a:pathLst>
                  <a:path w="1799" h="1473" extrusionOk="0">
                    <a:moveTo>
                      <a:pt x="916" y="1"/>
                    </a:moveTo>
                    <a:cubicBezTo>
                      <a:pt x="0" y="66"/>
                      <a:pt x="0" y="1407"/>
                      <a:pt x="916" y="1472"/>
                    </a:cubicBezTo>
                    <a:cubicBezTo>
                      <a:pt x="1799" y="1407"/>
                      <a:pt x="1799" y="66"/>
                      <a:pt x="91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" name="Google Shape;130;p15"/>
              <p:cNvSpPr/>
              <p:nvPr/>
            </p:nvSpPr>
            <p:spPr>
              <a:xfrm>
                <a:off x="5110650" y="1255775"/>
                <a:ext cx="45000" cy="36800"/>
              </a:xfrm>
              <a:custGeom>
                <a:avLst/>
                <a:gdLst/>
                <a:ahLst/>
                <a:cxnLst/>
                <a:rect l="l" t="t" r="r" b="b"/>
                <a:pathLst>
                  <a:path w="1800" h="1472" extrusionOk="0">
                    <a:moveTo>
                      <a:pt x="884" y="0"/>
                    </a:moveTo>
                    <a:cubicBezTo>
                      <a:pt x="1" y="66"/>
                      <a:pt x="1" y="1406"/>
                      <a:pt x="884" y="1472"/>
                    </a:cubicBezTo>
                    <a:cubicBezTo>
                      <a:pt x="1799" y="1406"/>
                      <a:pt x="1799" y="66"/>
                      <a:pt x="88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" name="Google Shape;131;p15"/>
              <p:cNvSpPr/>
              <p:nvPr/>
            </p:nvSpPr>
            <p:spPr>
              <a:xfrm>
                <a:off x="5086150" y="1319525"/>
                <a:ext cx="44975" cy="36000"/>
              </a:xfrm>
              <a:custGeom>
                <a:avLst/>
                <a:gdLst/>
                <a:ahLst/>
                <a:cxnLst/>
                <a:rect l="l" t="t" r="r" b="b"/>
                <a:pathLst>
                  <a:path w="1799" h="1440" extrusionOk="0">
                    <a:moveTo>
                      <a:pt x="883" y="1"/>
                    </a:moveTo>
                    <a:cubicBezTo>
                      <a:pt x="0" y="66"/>
                      <a:pt x="0" y="1374"/>
                      <a:pt x="883" y="1439"/>
                    </a:cubicBezTo>
                    <a:cubicBezTo>
                      <a:pt x="1798" y="1374"/>
                      <a:pt x="1798" y="66"/>
                      <a:pt x="88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2" name="Google Shape;132;p15"/>
            <p:cNvGrpSpPr/>
            <p:nvPr/>
          </p:nvGrpSpPr>
          <p:grpSpPr>
            <a:xfrm>
              <a:off x="7778175" y="3202738"/>
              <a:ext cx="113650" cy="99750"/>
              <a:chOff x="5042000" y="1255775"/>
              <a:chExt cx="113650" cy="99750"/>
            </a:xfrm>
          </p:grpSpPr>
          <p:sp>
            <p:nvSpPr>
              <p:cNvPr id="133" name="Google Shape;133;p15"/>
              <p:cNvSpPr/>
              <p:nvPr/>
            </p:nvSpPr>
            <p:spPr>
              <a:xfrm>
                <a:off x="5042000" y="1270475"/>
                <a:ext cx="44975" cy="36825"/>
              </a:xfrm>
              <a:custGeom>
                <a:avLst/>
                <a:gdLst/>
                <a:ahLst/>
                <a:cxnLst/>
                <a:rect l="l" t="t" r="r" b="b"/>
                <a:pathLst>
                  <a:path w="1799" h="1473" extrusionOk="0">
                    <a:moveTo>
                      <a:pt x="916" y="1"/>
                    </a:moveTo>
                    <a:cubicBezTo>
                      <a:pt x="0" y="66"/>
                      <a:pt x="0" y="1407"/>
                      <a:pt x="916" y="1472"/>
                    </a:cubicBezTo>
                    <a:cubicBezTo>
                      <a:pt x="1799" y="1407"/>
                      <a:pt x="1799" y="66"/>
                      <a:pt x="91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" name="Google Shape;134;p15"/>
              <p:cNvSpPr/>
              <p:nvPr/>
            </p:nvSpPr>
            <p:spPr>
              <a:xfrm>
                <a:off x="5110650" y="1255775"/>
                <a:ext cx="45000" cy="36800"/>
              </a:xfrm>
              <a:custGeom>
                <a:avLst/>
                <a:gdLst/>
                <a:ahLst/>
                <a:cxnLst/>
                <a:rect l="l" t="t" r="r" b="b"/>
                <a:pathLst>
                  <a:path w="1800" h="1472" extrusionOk="0">
                    <a:moveTo>
                      <a:pt x="884" y="0"/>
                    </a:moveTo>
                    <a:cubicBezTo>
                      <a:pt x="1" y="66"/>
                      <a:pt x="1" y="1406"/>
                      <a:pt x="884" y="1472"/>
                    </a:cubicBezTo>
                    <a:cubicBezTo>
                      <a:pt x="1799" y="1406"/>
                      <a:pt x="1799" y="66"/>
                      <a:pt x="88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" name="Google Shape;135;p15"/>
              <p:cNvSpPr/>
              <p:nvPr/>
            </p:nvSpPr>
            <p:spPr>
              <a:xfrm>
                <a:off x="5086150" y="1319525"/>
                <a:ext cx="44975" cy="36000"/>
              </a:xfrm>
              <a:custGeom>
                <a:avLst/>
                <a:gdLst/>
                <a:ahLst/>
                <a:cxnLst/>
                <a:rect l="l" t="t" r="r" b="b"/>
                <a:pathLst>
                  <a:path w="1799" h="1440" extrusionOk="0">
                    <a:moveTo>
                      <a:pt x="883" y="1"/>
                    </a:moveTo>
                    <a:cubicBezTo>
                      <a:pt x="0" y="66"/>
                      <a:pt x="0" y="1374"/>
                      <a:pt x="883" y="1439"/>
                    </a:cubicBezTo>
                    <a:cubicBezTo>
                      <a:pt x="1798" y="1374"/>
                      <a:pt x="1798" y="66"/>
                      <a:pt x="88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36" name="Google Shape;136;p15"/>
          <p:cNvSpPr/>
          <p:nvPr/>
        </p:nvSpPr>
        <p:spPr>
          <a:xfrm>
            <a:off x="1975425" y="1601350"/>
            <a:ext cx="5356093" cy="2666798"/>
          </a:xfrm>
          <a:custGeom>
            <a:avLst/>
            <a:gdLst/>
            <a:ahLst/>
            <a:cxnLst/>
            <a:rect l="l" t="t" r="r" b="b"/>
            <a:pathLst>
              <a:path w="219602" h="97284" extrusionOk="0">
                <a:moveTo>
                  <a:pt x="133557" y="0"/>
                </a:moveTo>
                <a:cubicBezTo>
                  <a:pt x="93832" y="0"/>
                  <a:pt x="53818" y="4471"/>
                  <a:pt x="15033" y="9618"/>
                </a:cubicBezTo>
                <a:cubicBezTo>
                  <a:pt x="9600" y="10342"/>
                  <a:pt x="6521" y="12153"/>
                  <a:pt x="5343" y="14327"/>
                </a:cubicBezTo>
                <a:cubicBezTo>
                  <a:pt x="4619" y="15232"/>
                  <a:pt x="4076" y="16228"/>
                  <a:pt x="3713" y="17315"/>
                </a:cubicBezTo>
                <a:cubicBezTo>
                  <a:pt x="2808" y="19579"/>
                  <a:pt x="2174" y="21933"/>
                  <a:pt x="1812" y="24379"/>
                </a:cubicBezTo>
                <a:cubicBezTo>
                  <a:pt x="272" y="30355"/>
                  <a:pt x="1630" y="37238"/>
                  <a:pt x="1902" y="42581"/>
                </a:cubicBezTo>
                <a:cubicBezTo>
                  <a:pt x="3170" y="68661"/>
                  <a:pt x="0" y="94651"/>
                  <a:pt x="43287" y="96281"/>
                </a:cubicBezTo>
                <a:cubicBezTo>
                  <a:pt x="55331" y="96779"/>
                  <a:pt x="67466" y="96915"/>
                  <a:pt x="79612" y="96915"/>
                </a:cubicBezTo>
                <a:cubicBezTo>
                  <a:pt x="91758" y="96915"/>
                  <a:pt x="103915" y="96779"/>
                  <a:pt x="116004" y="96734"/>
                </a:cubicBezTo>
                <a:cubicBezTo>
                  <a:pt x="116806" y="96727"/>
                  <a:pt x="117613" y="96724"/>
                  <a:pt x="118425" y="96724"/>
                </a:cubicBezTo>
                <a:cubicBezTo>
                  <a:pt x="129327" y="96724"/>
                  <a:pt x="141169" y="97284"/>
                  <a:pt x="152888" y="97284"/>
                </a:cubicBezTo>
                <a:cubicBezTo>
                  <a:pt x="163976" y="97284"/>
                  <a:pt x="174954" y="96783"/>
                  <a:pt x="184918" y="94832"/>
                </a:cubicBezTo>
                <a:cubicBezTo>
                  <a:pt x="218515" y="88131"/>
                  <a:pt x="214802" y="59605"/>
                  <a:pt x="215889" y="39230"/>
                </a:cubicBezTo>
                <a:cubicBezTo>
                  <a:pt x="216523" y="27820"/>
                  <a:pt x="219602" y="14327"/>
                  <a:pt x="204932" y="6991"/>
                </a:cubicBezTo>
                <a:cubicBezTo>
                  <a:pt x="192797" y="834"/>
                  <a:pt x="173146" y="1377"/>
                  <a:pt x="159019" y="652"/>
                </a:cubicBezTo>
                <a:cubicBezTo>
                  <a:pt x="150555" y="205"/>
                  <a:pt x="142063" y="0"/>
                  <a:pt x="13355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15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6000">
                <a:latin typeface="Nunito"/>
                <a:ea typeface="Nunito"/>
                <a:cs typeface="Nunito"/>
                <a:sym typeface="Nuni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6000">
                <a:latin typeface="Nunito"/>
                <a:ea typeface="Nunito"/>
                <a:cs typeface="Nunito"/>
                <a:sym typeface="Nuni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6000">
                <a:latin typeface="Nunito"/>
                <a:ea typeface="Nunito"/>
                <a:cs typeface="Nunito"/>
                <a:sym typeface="Nuni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6000">
                <a:latin typeface="Nunito"/>
                <a:ea typeface="Nunito"/>
                <a:cs typeface="Nunito"/>
                <a:sym typeface="Nuni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6000">
                <a:latin typeface="Nunito"/>
                <a:ea typeface="Nunito"/>
                <a:cs typeface="Nunito"/>
                <a:sym typeface="Nuni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6000">
                <a:latin typeface="Nunito"/>
                <a:ea typeface="Nunito"/>
                <a:cs typeface="Nunito"/>
                <a:sym typeface="Nuni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6000">
                <a:latin typeface="Nunito"/>
                <a:ea typeface="Nunito"/>
                <a:cs typeface="Nunito"/>
                <a:sym typeface="Nuni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6000"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138" name="Google Shape;138;p15"/>
          <p:cNvSpPr txBox="1">
            <a:spLocks noGrp="1"/>
          </p:cNvSpPr>
          <p:nvPr>
            <p:ph type="title" idx="2"/>
          </p:nvPr>
        </p:nvSpPr>
        <p:spPr>
          <a:xfrm>
            <a:off x="713175" y="1112200"/>
            <a:ext cx="7717500" cy="45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4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139" name="Google Shape;139;p15"/>
          <p:cNvSpPr txBox="1">
            <a:spLocks noGrp="1"/>
          </p:cNvSpPr>
          <p:nvPr>
            <p:ph type="subTitle" idx="1"/>
          </p:nvPr>
        </p:nvSpPr>
        <p:spPr>
          <a:xfrm>
            <a:off x="2532325" y="1748925"/>
            <a:ext cx="4242300" cy="2283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Nanum Pen Script"/>
              <a:buNone/>
              <a:defRPr sz="6000" b="1">
                <a:solidFill>
                  <a:schemeClr val="dk2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anum Pen Script"/>
              <a:buNone/>
              <a:defRPr sz="2800">
                <a:solidFill>
                  <a:schemeClr val="dk1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anum Pen Script"/>
              <a:buNone/>
              <a:defRPr sz="2800">
                <a:solidFill>
                  <a:schemeClr val="dk1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anum Pen Script"/>
              <a:buNone/>
              <a:defRPr sz="2800">
                <a:solidFill>
                  <a:schemeClr val="dk1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anum Pen Script"/>
              <a:buNone/>
              <a:defRPr sz="2800">
                <a:solidFill>
                  <a:schemeClr val="dk1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anum Pen Script"/>
              <a:buNone/>
              <a:defRPr sz="2800">
                <a:solidFill>
                  <a:schemeClr val="dk1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anum Pen Script"/>
              <a:buNone/>
              <a:defRPr sz="2800">
                <a:solidFill>
                  <a:schemeClr val="dk1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anum Pen Script"/>
              <a:buNone/>
              <a:defRPr sz="2800">
                <a:solidFill>
                  <a:schemeClr val="dk1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anum Pen Script"/>
              <a:buNone/>
              <a:defRPr sz="2800">
                <a:solidFill>
                  <a:schemeClr val="dk1"/>
                </a:solidFill>
                <a:latin typeface="Nanum Pen Script"/>
                <a:ea typeface="Nanum Pen Script"/>
                <a:cs typeface="Nanum Pen Script"/>
                <a:sym typeface="Nanum Pen Scrip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5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Nunito"/>
              <a:buChar char="●"/>
              <a:defRPr sz="1800"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○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■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●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○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■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●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○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6"/>
              </a:buClr>
              <a:buSzPts val="1400"/>
              <a:buFont typeface="Nunito"/>
              <a:buChar char="■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5" r:id="rId10"/>
    <p:sldLayoutId id="2147483671" r:id="rId11"/>
    <p:sldLayoutId id="2147483672" r:id="rId12"/>
    <p:sldLayoutId id="2147483677" r:id="rId13"/>
    <p:sldLayoutId id="2147483681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340">
          <p15:clr>
            <a:srgbClr val="EA4335"/>
          </p15:clr>
        </p15:guide>
        <p15:guide id="2" pos="449">
          <p15:clr>
            <a:srgbClr val="EA4335"/>
          </p15:clr>
        </p15:guide>
        <p15:guide id="3" orient="horz" pos="2900">
          <p15:clr>
            <a:srgbClr val="EA4335"/>
          </p15:clr>
        </p15:guide>
        <p15:guide id="4" pos="5311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Relationship Id="rId5" Type="http://schemas.openxmlformats.org/officeDocument/2006/relationships/slide" Target="slide3.xml"/><Relationship Id="rId4" Type="http://schemas.openxmlformats.org/officeDocument/2006/relationships/slide" Target="slide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5" Type="http://schemas.openxmlformats.org/officeDocument/2006/relationships/slide" Target="slide3.xml"/><Relationship Id="rId4" Type="http://schemas.openxmlformats.org/officeDocument/2006/relationships/slide" Target="slide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" name="Google Shape;875;p35"/>
          <p:cNvSpPr txBox="1">
            <a:spLocks noGrp="1"/>
          </p:cNvSpPr>
          <p:nvPr>
            <p:ph type="ctrTitle"/>
          </p:nvPr>
        </p:nvSpPr>
        <p:spPr>
          <a:xfrm>
            <a:off x="4025050" y="768100"/>
            <a:ext cx="4438200" cy="192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6000" dirty="0"/>
              <a:t>Еколого-правові відносини</a:t>
            </a:r>
            <a:endParaRPr sz="6000" dirty="0"/>
          </a:p>
        </p:txBody>
      </p:sp>
      <p:sp>
        <p:nvSpPr>
          <p:cNvPr id="877" name="Google Shape;877;p35"/>
          <p:cNvSpPr/>
          <p:nvPr/>
        </p:nvSpPr>
        <p:spPr>
          <a:xfrm flipH="1">
            <a:off x="2481000" y="3730800"/>
            <a:ext cx="1138319" cy="518855"/>
          </a:xfrm>
          <a:custGeom>
            <a:avLst/>
            <a:gdLst/>
            <a:ahLst/>
            <a:cxnLst/>
            <a:rect l="l" t="t" r="r" b="b"/>
            <a:pathLst>
              <a:path w="30899" h="14084" extrusionOk="0">
                <a:moveTo>
                  <a:pt x="15532" y="1"/>
                </a:moveTo>
                <a:cubicBezTo>
                  <a:pt x="12732" y="1"/>
                  <a:pt x="11995" y="3218"/>
                  <a:pt x="12057" y="5488"/>
                </a:cubicBezTo>
                <a:cubicBezTo>
                  <a:pt x="11095" y="3724"/>
                  <a:pt x="9697" y="1414"/>
                  <a:pt x="7522" y="1414"/>
                </a:cubicBezTo>
                <a:cubicBezTo>
                  <a:pt x="7036" y="1414"/>
                  <a:pt x="6511" y="1530"/>
                  <a:pt x="5943" y="1793"/>
                </a:cubicBezTo>
                <a:cubicBezTo>
                  <a:pt x="3262" y="2970"/>
                  <a:pt x="4275" y="6207"/>
                  <a:pt x="5027" y="8431"/>
                </a:cubicBezTo>
                <a:cubicBezTo>
                  <a:pt x="4353" y="8184"/>
                  <a:pt x="3571" y="8026"/>
                  <a:pt x="2834" y="8026"/>
                </a:cubicBezTo>
                <a:cubicBezTo>
                  <a:pt x="1320" y="8026"/>
                  <a:pt x="1" y="8696"/>
                  <a:pt x="221" y="10654"/>
                </a:cubicBezTo>
                <a:cubicBezTo>
                  <a:pt x="580" y="13303"/>
                  <a:pt x="3327" y="13662"/>
                  <a:pt x="5420" y="13728"/>
                </a:cubicBezTo>
                <a:cubicBezTo>
                  <a:pt x="6571" y="13769"/>
                  <a:pt x="7720" y="13781"/>
                  <a:pt x="8867" y="13781"/>
                </a:cubicBezTo>
                <a:cubicBezTo>
                  <a:pt x="10401" y="13781"/>
                  <a:pt x="11932" y="13760"/>
                  <a:pt x="13466" y="13760"/>
                </a:cubicBezTo>
                <a:cubicBezTo>
                  <a:pt x="14401" y="13760"/>
                  <a:pt x="15337" y="13768"/>
                  <a:pt x="16276" y="13793"/>
                </a:cubicBezTo>
                <a:lnTo>
                  <a:pt x="16243" y="13793"/>
                </a:lnTo>
                <a:cubicBezTo>
                  <a:pt x="19038" y="13860"/>
                  <a:pt x="21971" y="14084"/>
                  <a:pt x="24338" y="14084"/>
                </a:cubicBezTo>
                <a:cubicBezTo>
                  <a:pt x="26568" y="14084"/>
                  <a:pt x="28295" y="13886"/>
                  <a:pt x="28930" y="13172"/>
                </a:cubicBezTo>
                <a:cubicBezTo>
                  <a:pt x="30898" y="10935"/>
                  <a:pt x="28506" y="10764"/>
                  <a:pt x="26222" y="10764"/>
                </a:cubicBezTo>
                <a:cubicBezTo>
                  <a:pt x="25809" y="10764"/>
                  <a:pt x="25400" y="10769"/>
                  <a:pt x="25021" y="10769"/>
                </a:cubicBezTo>
                <a:cubicBezTo>
                  <a:pt x="24431" y="10769"/>
                  <a:pt x="23913" y="10756"/>
                  <a:pt x="23567" y="10687"/>
                </a:cubicBezTo>
                <a:cubicBezTo>
                  <a:pt x="27842" y="7921"/>
                  <a:pt x="25788" y="5203"/>
                  <a:pt x="22836" y="5203"/>
                </a:cubicBezTo>
                <a:cubicBezTo>
                  <a:pt x="21565" y="5203"/>
                  <a:pt x="20128" y="5706"/>
                  <a:pt x="18957" y="6926"/>
                </a:cubicBezTo>
                <a:cubicBezTo>
                  <a:pt x="19055" y="4441"/>
                  <a:pt x="19186" y="419"/>
                  <a:pt x="15981" y="27"/>
                </a:cubicBezTo>
                <a:cubicBezTo>
                  <a:pt x="15826" y="9"/>
                  <a:pt x="15676" y="1"/>
                  <a:pt x="1553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8" name="Google Shape;878;p35"/>
          <p:cNvSpPr/>
          <p:nvPr/>
        </p:nvSpPr>
        <p:spPr>
          <a:xfrm>
            <a:off x="337900" y="3202075"/>
            <a:ext cx="1138319" cy="518855"/>
          </a:xfrm>
          <a:custGeom>
            <a:avLst/>
            <a:gdLst/>
            <a:ahLst/>
            <a:cxnLst/>
            <a:rect l="l" t="t" r="r" b="b"/>
            <a:pathLst>
              <a:path w="30899" h="14084" extrusionOk="0">
                <a:moveTo>
                  <a:pt x="15532" y="1"/>
                </a:moveTo>
                <a:cubicBezTo>
                  <a:pt x="12732" y="1"/>
                  <a:pt x="11995" y="3218"/>
                  <a:pt x="12057" y="5488"/>
                </a:cubicBezTo>
                <a:cubicBezTo>
                  <a:pt x="11095" y="3724"/>
                  <a:pt x="9697" y="1414"/>
                  <a:pt x="7522" y="1414"/>
                </a:cubicBezTo>
                <a:cubicBezTo>
                  <a:pt x="7036" y="1414"/>
                  <a:pt x="6511" y="1530"/>
                  <a:pt x="5943" y="1793"/>
                </a:cubicBezTo>
                <a:cubicBezTo>
                  <a:pt x="3262" y="2970"/>
                  <a:pt x="4275" y="6207"/>
                  <a:pt x="5027" y="8431"/>
                </a:cubicBezTo>
                <a:cubicBezTo>
                  <a:pt x="4353" y="8184"/>
                  <a:pt x="3571" y="8026"/>
                  <a:pt x="2834" y="8026"/>
                </a:cubicBezTo>
                <a:cubicBezTo>
                  <a:pt x="1320" y="8026"/>
                  <a:pt x="1" y="8696"/>
                  <a:pt x="221" y="10654"/>
                </a:cubicBezTo>
                <a:cubicBezTo>
                  <a:pt x="580" y="13303"/>
                  <a:pt x="3327" y="13662"/>
                  <a:pt x="5420" y="13728"/>
                </a:cubicBezTo>
                <a:cubicBezTo>
                  <a:pt x="6571" y="13769"/>
                  <a:pt x="7720" y="13781"/>
                  <a:pt x="8867" y="13781"/>
                </a:cubicBezTo>
                <a:cubicBezTo>
                  <a:pt x="10401" y="13781"/>
                  <a:pt x="11932" y="13760"/>
                  <a:pt x="13466" y="13760"/>
                </a:cubicBezTo>
                <a:cubicBezTo>
                  <a:pt x="14401" y="13760"/>
                  <a:pt x="15337" y="13768"/>
                  <a:pt x="16276" y="13793"/>
                </a:cubicBezTo>
                <a:lnTo>
                  <a:pt x="16243" y="13793"/>
                </a:lnTo>
                <a:cubicBezTo>
                  <a:pt x="19038" y="13860"/>
                  <a:pt x="21971" y="14084"/>
                  <a:pt x="24338" y="14084"/>
                </a:cubicBezTo>
                <a:cubicBezTo>
                  <a:pt x="26568" y="14084"/>
                  <a:pt x="28295" y="13886"/>
                  <a:pt x="28930" y="13172"/>
                </a:cubicBezTo>
                <a:cubicBezTo>
                  <a:pt x="30898" y="10935"/>
                  <a:pt x="28506" y="10764"/>
                  <a:pt x="26222" y="10764"/>
                </a:cubicBezTo>
                <a:cubicBezTo>
                  <a:pt x="25809" y="10764"/>
                  <a:pt x="25400" y="10769"/>
                  <a:pt x="25021" y="10769"/>
                </a:cubicBezTo>
                <a:cubicBezTo>
                  <a:pt x="24431" y="10769"/>
                  <a:pt x="23913" y="10756"/>
                  <a:pt x="23567" y="10687"/>
                </a:cubicBezTo>
                <a:cubicBezTo>
                  <a:pt x="27842" y="7921"/>
                  <a:pt x="25788" y="5203"/>
                  <a:pt x="22836" y="5203"/>
                </a:cubicBezTo>
                <a:cubicBezTo>
                  <a:pt x="21565" y="5203"/>
                  <a:pt x="20128" y="5706"/>
                  <a:pt x="18957" y="6926"/>
                </a:cubicBezTo>
                <a:cubicBezTo>
                  <a:pt x="19055" y="4441"/>
                  <a:pt x="19186" y="419"/>
                  <a:pt x="15981" y="27"/>
                </a:cubicBezTo>
                <a:cubicBezTo>
                  <a:pt x="15826" y="9"/>
                  <a:pt x="15676" y="1"/>
                  <a:pt x="1553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9" name="Google Shape;879;p35"/>
          <p:cNvSpPr/>
          <p:nvPr/>
        </p:nvSpPr>
        <p:spPr>
          <a:xfrm>
            <a:off x="1607924" y="2275526"/>
            <a:ext cx="803065" cy="366043"/>
          </a:xfrm>
          <a:custGeom>
            <a:avLst/>
            <a:gdLst/>
            <a:ahLst/>
            <a:cxnLst/>
            <a:rect l="l" t="t" r="r" b="b"/>
            <a:pathLst>
              <a:path w="30899" h="14084" extrusionOk="0">
                <a:moveTo>
                  <a:pt x="15532" y="1"/>
                </a:moveTo>
                <a:cubicBezTo>
                  <a:pt x="12732" y="1"/>
                  <a:pt x="11995" y="3218"/>
                  <a:pt x="12057" y="5488"/>
                </a:cubicBezTo>
                <a:cubicBezTo>
                  <a:pt x="11095" y="3724"/>
                  <a:pt x="9697" y="1414"/>
                  <a:pt x="7522" y="1414"/>
                </a:cubicBezTo>
                <a:cubicBezTo>
                  <a:pt x="7036" y="1414"/>
                  <a:pt x="6511" y="1530"/>
                  <a:pt x="5943" y="1793"/>
                </a:cubicBezTo>
                <a:cubicBezTo>
                  <a:pt x="3262" y="2970"/>
                  <a:pt x="4275" y="6207"/>
                  <a:pt x="5027" y="8431"/>
                </a:cubicBezTo>
                <a:cubicBezTo>
                  <a:pt x="4353" y="8184"/>
                  <a:pt x="3571" y="8026"/>
                  <a:pt x="2834" y="8026"/>
                </a:cubicBezTo>
                <a:cubicBezTo>
                  <a:pt x="1320" y="8026"/>
                  <a:pt x="1" y="8696"/>
                  <a:pt x="221" y="10654"/>
                </a:cubicBezTo>
                <a:cubicBezTo>
                  <a:pt x="580" y="13303"/>
                  <a:pt x="3327" y="13662"/>
                  <a:pt x="5420" y="13728"/>
                </a:cubicBezTo>
                <a:cubicBezTo>
                  <a:pt x="6571" y="13769"/>
                  <a:pt x="7720" y="13781"/>
                  <a:pt x="8867" y="13781"/>
                </a:cubicBezTo>
                <a:cubicBezTo>
                  <a:pt x="10401" y="13781"/>
                  <a:pt x="11932" y="13760"/>
                  <a:pt x="13466" y="13760"/>
                </a:cubicBezTo>
                <a:cubicBezTo>
                  <a:pt x="14401" y="13760"/>
                  <a:pt x="15337" y="13768"/>
                  <a:pt x="16276" y="13793"/>
                </a:cubicBezTo>
                <a:lnTo>
                  <a:pt x="16243" y="13793"/>
                </a:lnTo>
                <a:cubicBezTo>
                  <a:pt x="19038" y="13860"/>
                  <a:pt x="21971" y="14084"/>
                  <a:pt x="24338" y="14084"/>
                </a:cubicBezTo>
                <a:cubicBezTo>
                  <a:pt x="26568" y="14084"/>
                  <a:pt x="28295" y="13886"/>
                  <a:pt x="28930" y="13172"/>
                </a:cubicBezTo>
                <a:cubicBezTo>
                  <a:pt x="30898" y="10935"/>
                  <a:pt x="28506" y="10764"/>
                  <a:pt x="26222" y="10764"/>
                </a:cubicBezTo>
                <a:cubicBezTo>
                  <a:pt x="25809" y="10764"/>
                  <a:pt x="25400" y="10769"/>
                  <a:pt x="25021" y="10769"/>
                </a:cubicBezTo>
                <a:cubicBezTo>
                  <a:pt x="24431" y="10769"/>
                  <a:pt x="23913" y="10756"/>
                  <a:pt x="23567" y="10687"/>
                </a:cubicBezTo>
                <a:cubicBezTo>
                  <a:pt x="27842" y="7921"/>
                  <a:pt x="25788" y="5203"/>
                  <a:pt x="22836" y="5203"/>
                </a:cubicBezTo>
                <a:cubicBezTo>
                  <a:pt x="21565" y="5203"/>
                  <a:pt x="20128" y="5706"/>
                  <a:pt x="18957" y="6926"/>
                </a:cubicBezTo>
                <a:cubicBezTo>
                  <a:pt x="19055" y="4441"/>
                  <a:pt x="19186" y="419"/>
                  <a:pt x="15981" y="27"/>
                </a:cubicBezTo>
                <a:cubicBezTo>
                  <a:pt x="15826" y="9"/>
                  <a:pt x="15676" y="1"/>
                  <a:pt x="1553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0" name="Google Shape;880;p35"/>
          <p:cNvSpPr/>
          <p:nvPr/>
        </p:nvSpPr>
        <p:spPr>
          <a:xfrm flipH="1">
            <a:off x="4945739" y="4513770"/>
            <a:ext cx="1509339" cy="687968"/>
          </a:xfrm>
          <a:custGeom>
            <a:avLst/>
            <a:gdLst/>
            <a:ahLst/>
            <a:cxnLst/>
            <a:rect l="l" t="t" r="r" b="b"/>
            <a:pathLst>
              <a:path w="30899" h="14084" extrusionOk="0">
                <a:moveTo>
                  <a:pt x="15532" y="1"/>
                </a:moveTo>
                <a:cubicBezTo>
                  <a:pt x="12732" y="1"/>
                  <a:pt x="11995" y="3218"/>
                  <a:pt x="12057" y="5488"/>
                </a:cubicBezTo>
                <a:cubicBezTo>
                  <a:pt x="11095" y="3724"/>
                  <a:pt x="9697" y="1414"/>
                  <a:pt x="7522" y="1414"/>
                </a:cubicBezTo>
                <a:cubicBezTo>
                  <a:pt x="7036" y="1414"/>
                  <a:pt x="6511" y="1530"/>
                  <a:pt x="5943" y="1793"/>
                </a:cubicBezTo>
                <a:cubicBezTo>
                  <a:pt x="3262" y="2970"/>
                  <a:pt x="4275" y="6207"/>
                  <a:pt x="5027" y="8431"/>
                </a:cubicBezTo>
                <a:cubicBezTo>
                  <a:pt x="4353" y="8184"/>
                  <a:pt x="3571" y="8026"/>
                  <a:pt x="2834" y="8026"/>
                </a:cubicBezTo>
                <a:cubicBezTo>
                  <a:pt x="1320" y="8026"/>
                  <a:pt x="1" y="8696"/>
                  <a:pt x="221" y="10654"/>
                </a:cubicBezTo>
                <a:cubicBezTo>
                  <a:pt x="580" y="13303"/>
                  <a:pt x="3327" y="13662"/>
                  <a:pt x="5420" y="13728"/>
                </a:cubicBezTo>
                <a:cubicBezTo>
                  <a:pt x="6571" y="13769"/>
                  <a:pt x="7720" y="13781"/>
                  <a:pt x="8867" y="13781"/>
                </a:cubicBezTo>
                <a:cubicBezTo>
                  <a:pt x="10401" y="13781"/>
                  <a:pt x="11932" y="13760"/>
                  <a:pt x="13466" y="13760"/>
                </a:cubicBezTo>
                <a:cubicBezTo>
                  <a:pt x="14401" y="13760"/>
                  <a:pt x="15337" y="13768"/>
                  <a:pt x="16276" y="13793"/>
                </a:cubicBezTo>
                <a:lnTo>
                  <a:pt x="16243" y="13793"/>
                </a:lnTo>
                <a:cubicBezTo>
                  <a:pt x="19038" y="13860"/>
                  <a:pt x="21971" y="14084"/>
                  <a:pt x="24338" y="14084"/>
                </a:cubicBezTo>
                <a:cubicBezTo>
                  <a:pt x="26568" y="14084"/>
                  <a:pt x="28295" y="13886"/>
                  <a:pt x="28930" y="13172"/>
                </a:cubicBezTo>
                <a:cubicBezTo>
                  <a:pt x="30898" y="10935"/>
                  <a:pt x="28506" y="10764"/>
                  <a:pt x="26222" y="10764"/>
                </a:cubicBezTo>
                <a:cubicBezTo>
                  <a:pt x="25809" y="10764"/>
                  <a:pt x="25400" y="10769"/>
                  <a:pt x="25021" y="10769"/>
                </a:cubicBezTo>
                <a:cubicBezTo>
                  <a:pt x="24431" y="10769"/>
                  <a:pt x="23913" y="10756"/>
                  <a:pt x="23567" y="10687"/>
                </a:cubicBezTo>
                <a:cubicBezTo>
                  <a:pt x="27842" y="7921"/>
                  <a:pt x="25788" y="5203"/>
                  <a:pt x="22836" y="5203"/>
                </a:cubicBezTo>
                <a:cubicBezTo>
                  <a:pt x="21565" y="5203"/>
                  <a:pt x="20128" y="5706"/>
                  <a:pt x="18957" y="6926"/>
                </a:cubicBezTo>
                <a:cubicBezTo>
                  <a:pt x="19055" y="4441"/>
                  <a:pt x="19186" y="419"/>
                  <a:pt x="15981" y="27"/>
                </a:cubicBezTo>
                <a:cubicBezTo>
                  <a:pt x="15826" y="9"/>
                  <a:pt x="15676" y="1"/>
                  <a:pt x="1553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81" name="Google Shape;881;p35"/>
          <p:cNvGrpSpPr/>
          <p:nvPr/>
        </p:nvGrpSpPr>
        <p:grpSpPr>
          <a:xfrm>
            <a:off x="8343804" y="1464863"/>
            <a:ext cx="261975" cy="340700"/>
            <a:chOff x="4716975" y="1463450"/>
            <a:chExt cx="261975" cy="340700"/>
          </a:xfrm>
        </p:grpSpPr>
        <p:sp>
          <p:nvSpPr>
            <p:cNvPr id="882" name="Google Shape;882;p35"/>
            <p:cNvSpPr/>
            <p:nvPr/>
          </p:nvSpPr>
          <p:spPr>
            <a:xfrm>
              <a:off x="4754325" y="1583975"/>
              <a:ext cx="224625" cy="77675"/>
            </a:xfrm>
            <a:custGeom>
              <a:avLst/>
              <a:gdLst/>
              <a:ahLst/>
              <a:cxnLst/>
              <a:rect l="l" t="t" r="r" b="b"/>
              <a:pathLst>
                <a:path w="8985" h="3107" extrusionOk="0">
                  <a:moveTo>
                    <a:pt x="7492" y="0"/>
                  </a:moveTo>
                  <a:cubicBezTo>
                    <a:pt x="7427" y="0"/>
                    <a:pt x="7360" y="6"/>
                    <a:pt x="7289" y="17"/>
                  </a:cubicBezTo>
                  <a:lnTo>
                    <a:pt x="1338" y="867"/>
                  </a:lnTo>
                  <a:cubicBezTo>
                    <a:pt x="1" y="1085"/>
                    <a:pt x="231" y="3107"/>
                    <a:pt x="1495" y="3107"/>
                  </a:cubicBezTo>
                  <a:cubicBezTo>
                    <a:pt x="1560" y="3107"/>
                    <a:pt x="1628" y="3102"/>
                    <a:pt x="1698" y="3090"/>
                  </a:cubicBezTo>
                  <a:lnTo>
                    <a:pt x="7616" y="2240"/>
                  </a:lnTo>
                  <a:cubicBezTo>
                    <a:pt x="8985" y="2023"/>
                    <a:pt x="8756" y="0"/>
                    <a:pt x="74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5"/>
            <p:cNvSpPr/>
            <p:nvPr/>
          </p:nvSpPr>
          <p:spPr>
            <a:xfrm>
              <a:off x="4716975" y="1463450"/>
              <a:ext cx="130400" cy="128250"/>
            </a:xfrm>
            <a:custGeom>
              <a:avLst/>
              <a:gdLst/>
              <a:ahLst/>
              <a:cxnLst/>
              <a:rect l="l" t="t" r="r" b="b"/>
              <a:pathLst>
                <a:path w="5216" h="5130" extrusionOk="0">
                  <a:moveTo>
                    <a:pt x="3637" y="1"/>
                  </a:moveTo>
                  <a:cubicBezTo>
                    <a:pt x="3336" y="1"/>
                    <a:pt x="3032" y="134"/>
                    <a:pt x="2799" y="456"/>
                  </a:cubicBezTo>
                  <a:lnTo>
                    <a:pt x="641" y="3334"/>
                  </a:lnTo>
                  <a:cubicBezTo>
                    <a:pt x="0" y="4189"/>
                    <a:pt x="791" y="5130"/>
                    <a:pt x="1597" y="5130"/>
                  </a:cubicBezTo>
                  <a:cubicBezTo>
                    <a:pt x="1901" y="5130"/>
                    <a:pt x="2207" y="4996"/>
                    <a:pt x="2440" y="4674"/>
                  </a:cubicBezTo>
                  <a:lnTo>
                    <a:pt x="4598" y="1797"/>
                  </a:lnTo>
                  <a:cubicBezTo>
                    <a:pt x="5215" y="942"/>
                    <a:pt x="4436" y="1"/>
                    <a:pt x="363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5"/>
            <p:cNvSpPr/>
            <p:nvPr/>
          </p:nvSpPr>
          <p:spPr>
            <a:xfrm>
              <a:off x="4759650" y="1706775"/>
              <a:ext cx="135700" cy="97375"/>
            </a:xfrm>
            <a:custGeom>
              <a:avLst/>
              <a:gdLst/>
              <a:ahLst/>
              <a:cxnLst/>
              <a:rect l="l" t="t" r="r" b="b"/>
              <a:pathLst>
                <a:path w="5428" h="3895" extrusionOk="0">
                  <a:moveTo>
                    <a:pt x="1607" y="1"/>
                  </a:moveTo>
                  <a:cubicBezTo>
                    <a:pt x="687" y="1"/>
                    <a:pt x="0" y="1320"/>
                    <a:pt x="929" y="2037"/>
                  </a:cubicBezTo>
                  <a:cubicBezTo>
                    <a:pt x="1648" y="2560"/>
                    <a:pt x="2400" y="3116"/>
                    <a:pt x="3152" y="3672"/>
                  </a:cubicBezTo>
                  <a:cubicBezTo>
                    <a:pt x="3362" y="3828"/>
                    <a:pt x="3579" y="3894"/>
                    <a:pt x="3785" y="3894"/>
                  </a:cubicBezTo>
                  <a:cubicBezTo>
                    <a:pt x="4705" y="3894"/>
                    <a:pt x="5428" y="2568"/>
                    <a:pt x="4493" y="1873"/>
                  </a:cubicBezTo>
                  <a:lnTo>
                    <a:pt x="2270" y="238"/>
                  </a:lnTo>
                  <a:cubicBezTo>
                    <a:pt x="2048" y="72"/>
                    <a:pt x="1821" y="1"/>
                    <a:pt x="160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5" name="Google Shape;885;p35"/>
          <p:cNvGrpSpPr/>
          <p:nvPr/>
        </p:nvGrpSpPr>
        <p:grpSpPr>
          <a:xfrm flipH="1">
            <a:off x="3863801" y="1464863"/>
            <a:ext cx="261975" cy="340700"/>
            <a:chOff x="4716975" y="1463450"/>
            <a:chExt cx="261975" cy="340700"/>
          </a:xfrm>
        </p:grpSpPr>
        <p:sp>
          <p:nvSpPr>
            <p:cNvPr id="886" name="Google Shape;886;p35"/>
            <p:cNvSpPr/>
            <p:nvPr/>
          </p:nvSpPr>
          <p:spPr>
            <a:xfrm>
              <a:off x="4754325" y="1583975"/>
              <a:ext cx="224625" cy="77675"/>
            </a:xfrm>
            <a:custGeom>
              <a:avLst/>
              <a:gdLst/>
              <a:ahLst/>
              <a:cxnLst/>
              <a:rect l="l" t="t" r="r" b="b"/>
              <a:pathLst>
                <a:path w="8985" h="3107" extrusionOk="0">
                  <a:moveTo>
                    <a:pt x="7492" y="0"/>
                  </a:moveTo>
                  <a:cubicBezTo>
                    <a:pt x="7427" y="0"/>
                    <a:pt x="7360" y="6"/>
                    <a:pt x="7289" y="17"/>
                  </a:cubicBezTo>
                  <a:lnTo>
                    <a:pt x="1338" y="867"/>
                  </a:lnTo>
                  <a:cubicBezTo>
                    <a:pt x="1" y="1085"/>
                    <a:pt x="231" y="3107"/>
                    <a:pt x="1495" y="3107"/>
                  </a:cubicBezTo>
                  <a:cubicBezTo>
                    <a:pt x="1560" y="3107"/>
                    <a:pt x="1628" y="3102"/>
                    <a:pt x="1698" y="3090"/>
                  </a:cubicBezTo>
                  <a:lnTo>
                    <a:pt x="7616" y="2240"/>
                  </a:lnTo>
                  <a:cubicBezTo>
                    <a:pt x="8985" y="2023"/>
                    <a:pt x="8756" y="0"/>
                    <a:pt x="74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5"/>
            <p:cNvSpPr/>
            <p:nvPr/>
          </p:nvSpPr>
          <p:spPr>
            <a:xfrm>
              <a:off x="4716975" y="1463450"/>
              <a:ext cx="130400" cy="128250"/>
            </a:xfrm>
            <a:custGeom>
              <a:avLst/>
              <a:gdLst/>
              <a:ahLst/>
              <a:cxnLst/>
              <a:rect l="l" t="t" r="r" b="b"/>
              <a:pathLst>
                <a:path w="5216" h="5130" extrusionOk="0">
                  <a:moveTo>
                    <a:pt x="3637" y="1"/>
                  </a:moveTo>
                  <a:cubicBezTo>
                    <a:pt x="3336" y="1"/>
                    <a:pt x="3032" y="134"/>
                    <a:pt x="2799" y="456"/>
                  </a:cubicBezTo>
                  <a:lnTo>
                    <a:pt x="641" y="3334"/>
                  </a:lnTo>
                  <a:cubicBezTo>
                    <a:pt x="0" y="4189"/>
                    <a:pt x="791" y="5130"/>
                    <a:pt x="1597" y="5130"/>
                  </a:cubicBezTo>
                  <a:cubicBezTo>
                    <a:pt x="1901" y="5130"/>
                    <a:pt x="2207" y="4996"/>
                    <a:pt x="2440" y="4674"/>
                  </a:cubicBezTo>
                  <a:lnTo>
                    <a:pt x="4598" y="1797"/>
                  </a:lnTo>
                  <a:cubicBezTo>
                    <a:pt x="5215" y="942"/>
                    <a:pt x="4436" y="1"/>
                    <a:pt x="363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5"/>
            <p:cNvSpPr/>
            <p:nvPr/>
          </p:nvSpPr>
          <p:spPr>
            <a:xfrm>
              <a:off x="4759650" y="1706775"/>
              <a:ext cx="135700" cy="97375"/>
            </a:xfrm>
            <a:custGeom>
              <a:avLst/>
              <a:gdLst/>
              <a:ahLst/>
              <a:cxnLst/>
              <a:rect l="l" t="t" r="r" b="b"/>
              <a:pathLst>
                <a:path w="5428" h="3895" extrusionOk="0">
                  <a:moveTo>
                    <a:pt x="1607" y="1"/>
                  </a:moveTo>
                  <a:cubicBezTo>
                    <a:pt x="687" y="1"/>
                    <a:pt x="0" y="1320"/>
                    <a:pt x="929" y="2037"/>
                  </a:cubicBezTo>
                  <a:cubicBezTo>
                    <a:pt x="1648" y="2560"/>
                    <a:pt x="2400" y="3116"/>
                    <a:pt x="3152" y="3672"/>
                  </a:cubicBezTo>
                  <a:cubicBezTo>
                    <a:pt x="3362" y="3828"/>
                    <a:pt x="3579" y="3894"/>
                    <a:pt x="3785" y="3894"/>
                  </a:cubicBezTo>
                  <a:cubicBezTo>
                    <a:pt x="4705" y="3894"/>
                    <a:pt x="5428" y="2568"/>
                    <a:pt x="4493" y="1873"/>
                  </a:cubicBezTo>
                  <a:lnTo>
                    <a:pt x="2270" y="238"/>
                  </a:lnTo>
                  <a:cubicBezTo>
                    <a:pt x="2048" y="72"/>
                    <a:pt x="1821" y="1"/>
                    <a:pt x="160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9" name="Google Shape;889;p35"/>
          <p:cNvSpPr/>
          <p:nvPr/>
        </p:nvSpPr>
        <p:spPr>
          <a:xfrm flipH="1">
            <a:off x="3948656" y="527563"/>
            <a:ext cx="1055819" cy="481250"/>
          </a:xfrm>
          <a:custGeom>
            <a:avLst/>
            <a:gdLst/>
            <a:ahLst/>
            <a:cxnLst/>
            <a:rect l="l" t="t" r="r" b="b"/>
            <a:pathLst>
              <a:path w="30899" h="14084" extrusionOk="0">
                <a:moveTo>
                  <a:pt x="15532" y="1"/>
                </a:moveTo>
                <a:cubicBezTo>
                  <a:pt x="12732" y="1"/>
                  <a:pt x="11995" y="3218"/>
                  <a:pt x="12057" y="5488"/>
                </a:cubicBezTo>
                <a:cubicBezTo>
                  <a:pt x="11095" y="3724"/>
                  <a:pt x="9697" y="1414"/>
                  <a:pt x="7522" y="1414"/>
                </a:cubicBezTo>
                <a:cubicBezTo>
                  <a:pt x="7036" y="1414"/>
                  <a:pt x="6511" y="1530"/>
                  <a:pt x="5943" y="1793"/>
                </a:cubicBezTo>
                <a:cubicBezTo>
                  <a:pt x="3262" y="2970"/>
                  <a:pt x="4275" y="6207"/>
                  <a:pt x="5027" y="8431"/>
                </a:cubicBezTo>
                <a:cubicBezTo>
                  <a:pt x="4353" y="8184"/>
                  <a:pt x="3571" y="8026"/>
                  <a:pt x="2834" y="8026"/>
                </a:cubicBezTo>
                <a:cubicBezTo>
                  <a:pt x="1320" y="8026"/>
                  <a:pt x="1" y="8696"/>
                  <a:pt x="221" y="10654"/>
                </a:cubicBezTo>
                <a:cubicBezTo>
                  <a:pt x="580" y="13303"/>
                  <a:pt x="3327" y="13662"/>
                  <a:pt x="5420" y="13728"/>
                </a:cubicBezTo>
                <a:cubicBezTo>
                  <a:pt x="6571" y="13769"/>
                  <a:pt x="7720" y="13781"/>
                  <a:pt x="8867" y="13781"/>
                </a:cubicBezTo>
                <a:cubicBezTo>
                  <a:pt x="10401" y="13781"/>
                  <a:pt x="11932" y="13760"/>
                  <a:pt x="13466" y="13760"/>
                </a:cubicBezTo>
                <a:cubicBezTo>
                  <a:pt x="14401" y="13760"/>
                  <a:pt x="15337" y="13768"/>
                  <a:pt x="16276" y="13793"/>
                </a:cubicBezTo>
                <a:lnTo>
                  <a:pt x="16243" y="13793"/>
                </a:lnTo>
                <a:cubicBezTo>
                  <a:pt x="19038" y="13860"/>
                  <a:pt x="21971" y="14084"/>
                  <a:pt x="24338" y="14084"/>
                </a:cubicBezTo>
                <a:cubicBezTo>
                  <a:pt x="26568" y="14084"/>
                  <a:pt x="28295" y="13886"/>
                  <a:pt x="28930" y="13172"/>
                </a:cubicBezTo>
                <a:cubicBezTo>
                  <a:pt x="30898" y="10935"/>
                  <a:pt x="28506" y="10764"/>
                  <a:pt x="26222" y="10764"/>
                </a:cubicBezTo>
                <a:cubicBezTo>
                  <a:pt x="25809" y="10764"/>
                  <a:pt x="25400" y="10769"/>
                  <a:pt x="25021" y="10769"/>
                </a:cubicBezTo>
                <a:cubicBezTo>
                  <a:pt x="24431" y="10769"/>
                  <a:pt x="23913" y="10756"/>
                  <a:pt x="23567" y="10687"/>
                </a:cubicBezTo>
                <a:cubicBezTo>
                  <a:pt x="27842" y="7921"/>
                  <a:pt x="25788" y="5203"/>
                  <a:pt x="22836" y="5203"/>
                </a:cubicBezTo>
                <a:cubicBezTo>
                  <a:pt x="21565" y="5203"/>
                  <a:pt x="20128" y="5706"/>
                  <a:pt x="18957" y="6926"/>
                </a:cubicBezTo>
                <a:cubicBezTo>
                  <a:pt x="19055" y="4441"/>
                  <a:pt x="19186" y="419"/>
                  <a:pt x="15981" y="27"/>
                </a:cubicBezTo>
                <a:cubicBezTo>
                  <a:pt x="15826" y="9"/>
                  <a:pt x="15676" y="1"/>
                  <a:pt x="1553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38227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" name="Google Shape;1382;p44"/>
          <p:cNvSpPr/>
          <p:nvPr/>
        </p:nvSpPr>
        <p:spPr>
          <a:xfrm rot="10800000">
            <a:off x="3189505" y="662433"/>
            <a:ext cx="5080422" cy="3728664"/>
          </a:xfrm>
          <a:custGeom>
            <a:avLst/>
            <a:gdLst/>
            <a:ahLst/>
            <a:cxnLst/>
            <a:rect l="l" t="t" r="r" b="b"/>
            <a:pathLst>
              <a:path w="117515" h="49263" extrusionOk="0">
                <a:moveTo>
                  <a:pt x="58211" y="47"/>
                </a:moveTo>
                <a:cubicBezTo>
                  <a:pt x="55551" y="47"/>
                  <a:pt x="52864" y="160"/>
                  <a:pt x="50220" y="315"/>
                </a:cubicBezTo>
                <a:cubicBezTo>
                  <a:pt x="43100" y="630"/>
                  <a:pt x="36043" y="1008"/>
                  <a:pt x="28923" y="1386"/>
                </a:cubicBezTo>
                <a:cubicBezTo>
                  <a:pt x="23882" y="1575"/>
                  <a:pt x="18841" y="2079"/>
                  <a:pt x="13863" y="2962"/>
                </a:cubicBezTo>
                <a:cubicBezTo>
                  <a:pt x="7625" y="4159"/>
                  <a:pt x="3719" y="8128"/>
                  <a:pt x="2206" y="14114"/>
                </a:cubicBezTo>
                <a:cubicBezTo>
                  <a:pt x="631" y="20100"/>
                  <a:pt x="316" y="26275"/>
                  <a:pt x="64" y="32450"/>
                </a:cubicBezTo>
                <a:cubicBezTo>
                  <a:pt x="1" y="34214"/>
                  <a:pt x="190" y="36105"/>
                  <a:pt x="694" y="37869"/>
                </a:cubicBezTo>
                <a:cubicBezTo>
                  <a:pt x="1639" y="41082"/>
                  <a:pt x="3340" y="43603"/>
                  <a:pt x="6617" y="44926"/>
                </a:cubicBezTo>
                <a:cubicBezTo>
                  <a:pt x="8696" y="45745"/>
                  <a:pt x="10839" y="46312"/>
                  <a:pt x="13107" y="46627"/>
                </a:cubicBezTo>
                <a:cubicBezTo>
                  <a:pt x="19597" y="47635"/>
                  <a:pt x="26150" y="47950"/>
                  <a:pt x="33270" y="48328"/>
                </a:cubicBezTo>
                <a:cubicBezTo>
                  <a:pt x="42218" y="48644"/>
                  <a:pt x="51795" y="48707"/>
                  <a:pt x="61310" y="49211"/>
                </a:cubicBezTo>
                <a:cubicBezTo>
                  <a:pt x="62325" y="49248"/>
                  <a:pt x="63345" y="49263"/>
                  <a:pt x="64368" y="49263"/>
                </a:cubicBezTo>
                <a:cubicBezTo>
                  <a:pt x="66837" y="49263"/>
                  <a:pt x="69319" y="49174"/>
                  <a:pt x="71769" y="49085"/>
                </a:cubicBezTo>
                <a:cubicBezTo>
                  <a:pt x="78511" y="48833"/>
                  <a:pt x="85253" y="48517"/>
                  <a:pt x="91995" y="48202"/>
                </a:cubicBezTo>
                <a:cubicBezTo>
                  <a:pt x="95398" y="48139"/>
                  <a:pt x="98864" y="47761"/>
                  <a:pt x="102203" y="46942"/>
                </a:cubicBezTo>
                <a:cubicBezTo>
                  <a:pt x="108315" y="45367"/>
                  <a:pt x="112852" y="41901"/>
                  <a:pt x="115309" y="35853"/>
                </a:cubicBezTo>
                <a:cubicBezTo>
                  <a:pt x="116758" y="31946"/>
                  <a:pt x="117514" y="27850"/>
                  <a:pt x="117514" y="23692"/>
                </a:cubicBezTo>
                <a:cubicBezTo>
                  <a:pt x="117451" y="20478"/>
                  <a:pt x="117073" y="17265"/>
                  <a:pt x="116380" y="14177"/>
                </a:cubicBezTo>
                <a:cubicBezTo>
                  <a:pt x="115750" y="9893"/>
                  <a:pt x="112852" y="6301"/>
                  <a:pt x="108882" y="4726"/>
                </a:cubicBezTo>
                <a:cubicBezTo>
                  <a:pt x="106110" y="3592"/>
                  <a:pt x="103211" y="2836"/>
                  <a:pt x="100250" y="2457"/>
                </a:cubicBezTo>
                <a:cubicBezTo>
                  <a:pt x="94894" y="1638"/>
                  <a:pt x="89475" y="1386"/>
                  <a:pt x="84056" y="819"/>
                </a:cubicBezTo>
                <a:cubicBezTo>
                  <a:pt x="76054" y="0"/>
                  <a:pt x="67989" y="189"/>
                  <a:pt x="59923" y="63"/>
                </a:cubicBezTo>
                <a:cubicBezTo>
                  <a:pt x="59354" y="52"/>
                  <a:pt x="58783" y="47"/>
                  <a:pt x="58211" y="47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84" name="Google Shape;1384;p44"/>
          <p:cNvSpPr txBox="1">
            <a:spLocks noGrp="1"/>
          </p:cNvSpPr>
          <p:nvPr>
            <p:ph type="body" idx="1"/>
          </p:nvPr>
        </p:nvSpPr>
        <p:spPr>
          <a:xfrm>
            <a:off x="3819230" y="1037202"/>
            <a:ext cx="3889369" cy="290894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 err="1"/>
              <a:t>Залежно</a:t>
            </a:r>
            <a:r>
              <a:rPr lang="ru-RU" sz="1800" dirty="0"/>
              <a:t> </a:t>
            </a:r>
            <a:r>
              <a:rPr lang="ru-RU" sz="1800" dirty="0" err="1"/>
              <a:t>від</a:t>
            </a:r>
            <a:r>
              <a:rPr lang="ru-RU" sz="1800" dirty="0"/>
              <a:t> характеру </a:t>
            </a:r>
            <a:r>
              <a:rPr lang="ru-RU" sz="1800" dirty="0" err="1"/>
              <a:t>екологічних</a:t>
            </a:r>
            <a:r>
              <a:rPr lang="ru-RU" sz="1800" dirty="0"/>
              <a:t> </a:t>
            </a:r>
            <a:r>
              <a:rPr lang="ru-RU" sz="1800" dirty="0" err="1"/>
              <a:t>відносин</a:t>
            </a:r>
            <a:r>
              <a:rPr lang="ru-RU" sz="1800" dirty="0"/>
              <a:t> </a:t>
            </a:r>
            <a:r>
              <a:rPr lang="ru-RU" sz="1800" dirty="0" err="1"/>
              <a:t>можна</a:t>
            </a:r>
            <a:r>
              <a:rPr lang="ru-RU" sz="1800" dirty="0"/>
              <a:t> </a:t>
            </a:r>
            <a:r>
              <a:rPr lang="ru-RU" sz="1800" dirty="0" err="1"/>
              <a:t>виокремити</a:t>
            </a:r>
            <a:r>
              <a:rPr lang="ru-RU" sz="1800" dirty="0"/>
              <a:t> </a:t>
            </a:r>
            <a:r>
              <a:rPr lang="ru-RU" sz="1800" dirty="0" err="1"/>
              <a:t>матеріальні</a:t>
            </a:r>
            <a:r>
              <a:rPr lang="ru-RU" sz="1800" dirty="0"/>
              <a:t>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встановлюють</a:t>
            </a:r>
            <a:r>
              <a:rPr lang="ru-RU" sz="1800" dirty="0"/>
              <a:t> </a:t>
            </a:r>
            <a:r>
              <a:rPr lang="ru-RU" sz="1800" dirty="0" err="1"/>
              <a:t>зміст</a:t>
            </a:r>
            <a:r>
              <a:rPr lang="ru-RU" sz="1800" dirty="0"/>
              <a:t> прав і </a:t>
            </a:r>
            <a:r>
              <a:rPr lang="ru-RU" sz="1800" dirty="0" err="1"/>
              <a:t>обов’язків</a:t>
            </a:r>
            <a:r>
              <a:rPr lang="ru-RU" sz="1800" dirty="0"/>
              <a:t>, і </a:t>
            </a:r>
            <a:r>
              <a:rPr lang="ru-RU" sz="1800" dirty="0" err="1"/>
              <a:t>процесуальні</a:t>
            </a:r>
            <a:r>
              <a:rPr lang="ru-RU" sz="1800" dirty="0"/>
              <a:t>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регулюють</a:t>
            </a:r>
            <a:r>
              <a:rPr lang="ru-RU" sz="1800" dirty="0"/>
              <a:t> порядок </a:t>
            </a:r>
            <a:r>
              <a:rPr lang="ru-RU" sz="1800" dirty="0" err="1"/>
              <a:t>вирішення</a:t>
            </a:r>
            <a:r>
              <a:rPr lang="ru-RU" sz="1800" dirty="0"/>
              <a:t> </a:t>
            </a:r>
            <a:r>
              <a:rPr lang="ru-RU" sz="1800" dirty="0" err="1"/>
              <a:t>конкретних</a:t>
            </a:r>
            <a:r>
              <a:rPr lang="ru-RU" sz="1800" dirty="0"/>
              <a:t> </a:t>
            </a:r>
            <a:r>
              <a:rPr lang="ru-RU" sz="1800" dirty="0" err="1"/>
              <a:t>питань</a:t>
            </a:r>
            <a:endParaRPr sz="1800" dirty="0"/>
          </a:p>
        </p:txBody>
      </p:sp>
      <p:sp>
        <p:nvSpPr>
          <p:cNvPr id="1387" name="Google Shape;1387;p44"/>
          <p:cNvSpPr/>
          <p:nvPr/>
        </p:nvSpPr>
        <p:spPr>
          <a:xfrm>
            <a:off x="7883274" y="111700"/>
            <a:ext cx="1129011" cy="402932"/>
          </a:xfrm>
          <a:custGeom>
            <a:avLst/>
            <a:gdLst/>
            <a:ahLst/>
            <a:cxnLst/>
            <a:rect l="l" t="t" r="r" b="b"/>
            <a:pathLst>
              <a:path w="107244" h="26046" extrusionOk="0">
                <a:moveTo>
                  <a:pt x="16384" y="0"/>
                </a:moveTo>
                <a:cubicBezTo>
                  <a:pt x="13677" y="0"/>
                  <a:pt x="10974" y="197"/>
                  <a:pt x="8318" y="576"/>
                </a:cubicBezTo>
                <a:cubicBezTo>
                  <a:pt x="5923" y="891"/>
                  <a:pt x="3844" y="2214"/>
                  <a:pt x="2710" y="4294"/>
                </a:cubicBezTo>
                <a:cubicBezTo>
                  <a:pt x="883" y="7507"/>
                  <a:pt x="1" y="10847"/>
                  <a:pt x="883" y="14627"/>
                </a:cubicBezTo>
                <a:cubicBezTo>
                  <a:pt x="1828" y="18723"/>
                  <a:pt x="4159" y="21432"/>
                  <a:pt x="8192" y="22630"/>
                </a:cubicBezTo>
                <a:cubicBezTo>
                  <a:pt x="10780" y="23264"/>
                  <a:pt x="13444" y="23596"/>
                  <a:pt x="16095" y="23596"/>
                </a:cubicBezTo>
                <a:cubicBezTo>
                  <a:pt x="16865" y="23596"/>
                  <a:pt x="17634" y="23568"/>
                  <a:pt x="18399" y="23512"/>
                </a:cubicBezTo>
                <a:cubicBezTo>
                  <a:pt x="25081" y="23213"/>
                  <a:pt x="31762" y="23032"/>
                  <a:pt x="38412" y="23032"/>
                </a:cubicBezTo>
                <a:cubicBezTo>
                  <a:pt x="40165" y="23032"/>
                  <a:pt x="41917" y="23044"/>
                  <a:pt x="43666" y="23071"/>
                </a:cubicBezTo>
                <a:cubicBezTo>
                  <a:pt x="49148" y="23260"/>
                  <a:pt x="54630" y="23701"/>
                  <a:pt x="60112" y="24520"/>
                </a:cubicBezTo>
                <a:cubicBezTo>
                  <a:pt x="61057" y="24583"/>
                  <a:pt x="62065" y="24646"/>
                  <a:pt x="63073" y="24772"/>
                </a:cubicBezTo>
                <a:cubicBezTo>
                  <a:pt x="69254" y="25355"/>
                  <a:pt x="75435" y="26046"/>
                  <a:pt x="81716" y="26046"/>
                </a:cubicBezTo>
                <a:cubicBezTo>
                  <a:pt x="82222" y="26046"/>
                  <a:pt x="82729" y="26041"/>
                  <a:pt x="83237" y="26032"/>
                </a:cubicBezTo>
                <a:cubicBezTo>
                  <a:pt x="87395" y="26032"/>
                  <a:pt x="91554" y="25402"/>
                  <a:pt x="95587" y="24205"/>
                </a:cubicBezTo>
                <a:cubicBezTo>
                  <a:pt x="98170" y="23449"/>
                  <a:pt x="100564" y="22188"/>
                  <a:pt x="102644" y="20424"/>
                </a:cubicBezTo>
                <a:cubicBezTo>
                  <a:pt x="106298" y="17274"/>
                  <a:pt x="107243" y="11225"/>
                  <a:pt x="104471" y="7444"/>
                </a:cubicBezTo>
                <a:cubicBezTo>
                  <a:pt x="101286" y="3051"/>
                  <a:pt x="97335" y="333"/>
                  <a:pt x="91992" y="333"/>
                </a:cubicBezTo>
                <a:cubicBezTo>
                  <a:pt x="91205" y="333"/>
                  <a:pt x="90387" y="392"/>
                  <a:pt x="89538" y="513"/>
                </a:cubicBezTo>
                <a:cubicBezTo>
                  <a:pt x="83930" y="1269"/>
                  <a:pt x="78259" y="1710"/>
                  <a:pt x="72588" y="1836"/>
                </a:cubicBezTo>
                <a:cubicBezTo>
                  <a:pt x="68647" y="1943"/>
                  <a:pt x="64694" y="1982"/>
                  <a:pt x="60735" y="1982"/>
                </a:cubicBezTo>
                <a:cubicBezTo>
                  <a:pt x="55326" y="1982"/>
                  <a:pt x="49906" y="1909"/>
                  <a:pt x="44486" y="1836"/>
                </a:cubicBezTo>
                <a:cubicBezTo>
                  <a:pt x="36861" y="1710"/>
                  <a:pt x="29300" y="891"/>
                  <a:pt x="21739" y="261"/>
                </a:cubicBezTo>
                <a:cubicBezTo>
                  <a:pt x="19960" y="86"/>
                  <a:pt x="18171" y="0"/>
                  <a:pt x="1638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8" name="Google Shape;1388;p44">
            <a:hlinkClick r:id="rId3" action="ppaction://hlinksldjump"/>
          </p:cNvPr>
          <p:cNvSpPr txBox="1"/>
          <p:nvPr/>
        </p:nvSpPr>
        <p:spPr>
          <a:xfrm>
            <a:off x="7883263" y="126575"/>
            <a:ext cx="1128900" cy="37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Next</a:t>
            </a:r>
            <a:endParaRPr>
              <a:solidFill>
                <a:srgbClr val="FFFFFF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393" name="Google Shape;1393;p44"/>
          <p:cNvSpPr/>
          <p:nvPr/>
        </p:nvSpPr>
        <p:spPr>
          <a:xfrm>
            <a:off x="-68850" y="-188475"/>
            <a:ext cx="898728" cy="850908"/>
          </a:xfrm>
          <a:custGeom>
            <a:avLst/>
            <a:gdLst/>
            <a:ahLst/>
            <a:cxnLst/>
            <a:rect l="l" t="t" r="r" b="b"/>
            <a:pathLst>
              <a:path w="48771" h="46176" extrusionOk="0">
                <a:moveTo>
                  <a:pt x="20735" y="1"/>
                </a:moveTo>
                <a:cubicBezTo>
                  <a:pt x="16378" y="1"/>
                  <a:pt x="12155" y="1135"/>
                  <a:pt x="8444" y="3350"/>
                </a:cubicBezTo>
                <a:cubicBezTo>
                  <a:pt x="6113" y="4610"/>
                  <a:pt x="4349" y="6626"/>
                  <a:pt x="3277" y="9021"/>
                </a:cubicBezTo>
                <a:cubicBezTo>
                  <a:pt x="883" y="14376"/>
                  <a:pt x="1" y="20236"/>
                  <a:pt x="631" y="26033"/>
                </a:cubicBezTo>
                <a:cubicBezTo>
                  <a:pt x="1639" y="35044"/>
                  <a:pt x="7940" y="42668"/>
                  <a:pt x="16636" y="45188"/>
                </a:cubicBezTo>
                <a:cubicBezTo>
                  <a:pt x="18633" y="45854"/>
                  <a:pt x="20724" y="46176"/>
                  <a:pt x="22798" y="46176"/>
                </a:cubicBezTo>
                <a:cubicBezTo>
                  <a:pt x="23669" y="46176"/>
                  <a:pt x="24537" y="46119"/>
                  <a:pt x="25394" y="46007"/>
                </a:cubicBezTo>
                <a:cubicBezTo>
                  <a:pt x="33522" y="44810"/>
                  <a:pt x="39382" y="40336"/>
                  <a:pt x="43919" y="33846"/>
                </a:cubicBezTo>
                <a:cubicBezTo>
                  <a:pt x="47132" y="29436"/>
                  <a:pt x="48771" y="24017"/>
                  <a:pt x="48456" y="18535"/>
                </a:cubicBezTo>
                <a:cubicBezTo>
                  <a:pt x="48015" y="11793"/>
                  <a:pt x="44990" y="6815"/>
                  <a:pt x="38815" y="3791"/>
                </a:cubicBezTo>
                <a:cubicBezTo>
                  <a:pt x="37807" y="3287"/>
                  <a:pt x="36736" y="2846"/>
                  <a:pt x="35665" y="2468"/>
                </a:cubicBezTo>
                <a:cubicBezTo>
                  <a:pt x="31065" y="955"/>
                  <a:pt x="26276" y="136"/>
                  <a:pt x="21424" y="10"/>
                </a:cubicBezTo>
                <a:cubicBezTo>
                  <a:pt x="21194" y="4"/>
                  <a:pt x="20964" y="1"/>
                  <a:pt x="2073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94" name="Google Shape;1394;p44"/>
          <p:cNvGrpSpPr/>
          <p:nvPr/>
        </p:nvGrpSpPr>
        <p:grpSpPr>
          <a:xfrm>
            <a:off x="153671" y="90047"/>
            <a:ext cx="493797" cy="446228"/>
            <a:chOff x="2679436" y="3270400"/>
            <a:chExt cx="752625" cy="689795"/>
          </a:xfrm>
        </p:grpSpPr>
        <p:sp>
          <p:nvSpPr>
            <p:cNvPr id="1395" name="Google Shape;1395;p44"/>
            <p:cNvSpPr/>
            <p:nvPr/>
          </p:nvSpPr>
          <p:spPr>
            <a:xfrm>
              <a:off x="2722600" y="3270400"/>
              <a:ext cx="689490" cy="689691"/>
            </a:xfrm>
            <a:custGeom>
              <a:avLst/>
              <a:gdLst/>
              <a:ahLst/>
              <a:cxnLst/>
              <a:rect l="l" t="t" r="r" b="b"/>
              <a:pathLst>
                <a:path w="109704" h="109736" extrusionOk="0">
                  <a:moveTo>
                    <a:pt x="54835" y="1"/>
                  </a:moveTo>
                  <a:cubicBezTo>
                    <a:pt x="24557" y="1"/>
                    <a:pt x="0" y="24557"/>
                    <a:pt x="0" y="54868"/>
                  </a:cubicBezTo>
                  <a:cubicBezTo>
                    <a:pt x="0" y="85147"/>
                    <a:pt x="24557" y="109736"/>
                    <a:pt x="54835" y="109736"/>
                  </a:cubicBezTo>
                  <a:cubicBezTo>
                    <a:pt x="85147" y="109736"/>
                    <a:pt x="109703" y="85147"/>
                    <a:pt x="109703" y="54868"/>
                  </a:cubicBezTo>
                  <a:cubicBezTo>
                    <a:pt x="109703" y="24557"/>
                    <a:pt x="85147" y="1"/>
                    <a:pt x="548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44"/>
            <p:cNvSpPr/>
            <p:nvPr/>
          </p:nvSpPr>
          <p:spPr>
            <a:xfrm>
              <a:off x="2679436" y="3344037"/>
              <a:ext cx="345260" cy="537562"/>
            </a:xfrm>
            <a:custGeom>
              <a:avLst/>
              <a:gdLst/>
              <a:ahLst/>
              <a:cxnLst/>
              <a:rect l="l" t="t" r="r" b="b"/>
              <a:pathLst>
                <a:path w="54934" h="85531" extrusionOk="0">
                  <a:moveTo>
                    <a:pt x="32003" y="0"/>
                  </a:moveTo>
                  <a:cubicBezTo>
                    <a:pt x="30517" y="0"/>
                    <a:pt x="28923" y="146"/>
                    <a:pt x="27337" y="384"/>
                  </a:cubicBezTo>
                  <a:cubicBezTo>
                    <a:pt x="230" y="22194"/>
                    <a:pt x="1" y="63426"/>
                    <a:pt x="26879" y="85530"/>
                  </a:cubicBezTo>
                  <a:lnTo>
                    <a:pt x="26944" y="85497"/>
                  </a:lnTo>
                  <a:cubicBezTo>
                    <a:pt x="29789" y="83863"/>
                    <a:pt x="33811" y="81149"/>
                    <a:pt x="33516" y="77356"/>
                  </a:cubicBezTo>
                  <a:cubicBezTo>
                    <a:pt x="33222" y="72778"/>
                    <a:pt x="28481" y="70358"/>
                    <a:pt x="26061" y="67023"/>
                  </a:cubicBezTo>
                  <a:cubicBezTo>
                    <a:pt x="22955" y="62740"/>
                    <a:pt x="27140" y="57900"/>
                    <a:pt x="30835" y="55677"/>
                  </a:cubicBezTo>
                  <a:cubicBezTo>
                    <a:pt x="34236" y="53617"/>
                    <a:pt x="38192" y="53192"/>
                    <a:pt x="42051" y="52505"/>
                  </a:cubicBezTo>
                  <a:cubicBezTo>
                    <a:pt x="45876" y="51786"/>
                    <a:pt x="50258" y="50707"/>
                    <a:pt x="51991" y="46685"/>
                  </a:cubicBezTo>
                  <a:cubicBezTo>
                    <a:pt x="54934" y="39753"/>
                    <a:pt x="40677" y="39360"/>
                    <a:pt x="37146" y="37268"/>
                  </a:cubicBezTo>
                  <a:cubicBezTo>
                    <a:pt x="35511" y="36287"/>
                    <a:pt x="34465" y="34684"/>
                    <a:pt x="35348" y="32788"/>
                  </a:cubicBezTo>
                  <a:cubicBezTo>
                    <a:pt x="36034" y="31317"/>
                    <a:pt x="37800" y="30336"/>
                    <a:pt x="39141" y="29551"/>
                  </a:cubicBezTo>
                  <a:cubicBezTo>
                    <a:pt x="42868" y="27491"/>
                    <a:pt x="47544" y="26085"/>
                    <a:pt x="50618" y="23044"/>
                  </a:cubicBezTo>
                  <a:cubicBezTo>
                    <a:pt x="51174" y="22521"/>
                    <a:pt x="51468" y="22194"/>
                    <a:pt x="51599" y="21605"/>
                  </a:cubicBezTo>
                  <a:lnTo>
                    <a:pt x="51599" y="21605"/>
                  </a:lnTo>
                  <a:cubicBezTo>
                    <a:pt x="51595" y="21618"/>
                    <a:pt x="51592" y="21624"/>
                    <a:pt x="51590" y="21624"/>
                  </a:cubicBezTo>
                  <a:cubicBezTo>
                    <a:pt x="51566" y="21624"/>
                    <a:pt x="51566" y="21144"/>
                    <a:pt x="51566" y="21115"/>
                  </a:cubicBezTo>
                  <a:cubicBezTo>
                    <a:pt x="51501" y="20788"/>
                    <a:pt x="51402" y="20428"/>
                    <a:pt x="51239" y="20134"/>
                  </a:cubicBezTo>
                  <a:cubicBezTo>
                    <a:pt x="50945" y="19578"/>
                    <a:pt x="50487" y="19087"/>
                    <a:pt x="49931" y="18760"/>
                  </a:cubicBezTo>
                  <a:cubicBezTo>
                    <a:pt x="47282" y="17191"/>
                    <a:pt x="44111" y="17387"/>
                    <a:pt x="41168" y="16602"/>
                  </a:cubicBezTo>
                  <a:cubicBezTo>
                    <a:pt x="39369" y="16079"/>
                    <a:pt x="34857" y="15000"/>
                    <a:pt x="36034" y="12090"/>
                  </a:cubicBezTo>
                  <a:cubicBezTo>
                    <a:pt x="36394" y="11109"/>
                    <a:pt x="37048" y="10422"/>
                    <a:pt x="37636" y="9572"/>
                  </a:cubicBezTo>
                  <a:cubicBezTo>
                    <a:pt x="38389" y="8460"/>
                    <a:pt x="38944" y="7218"/>
                    <a:pt x="39239" y="5877"/>
                  </a:cubicBezTo>
                  <a:cubicBezTo>
                    <a:pt x="40229" y="1420"/>
                    <a:pt x="36643" y="0"/>
                    <a:pt x="320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44"/>
            <p:cNvSpPr/>
            <p:nvPr/>
          </p:nvSpPr>
          <p:spPr>
            <a:xfrm>
              <a:off x="3091326" y="3293626"/>
              <a:ext cx="340735" cy="423301"/>
            </a:xfrm>
            <a:custGeom>
              <a:avLst/>
              <a:gdLst/>
              <a:ahLst/>
              <a:cxnLst/>
              <a:rect l="l" t="t" r="r" b="b"/>
              <a:pathLst>
                <a:path w="54214" h="67351" extrusionOk="0">
                  <a:moveTo>
                    <a:pt x="15891" y="1"/>
                  </a:moveTo>
                  <a:cubicBezTo>
                    <a:pt x="13243" y="328"/>
                    <a:pt x="10660" y="1635"/>
                    <a:pt x="8502" y="3042"/>
                  </a:cubicBezTo>
                  <a:cubicBezTo>
                    <a:pt x="5461" y="5003"/>
                    <a:pt x="1962" y="7881"/>
                    <a:pt x="818" y="11478"/>
                  </a:cubicBezTo>
                  <a:cubicBezTo>
                    <a:pt x="0" y="14028"/>
                    <a:pt x="621" y="15957"/>
                    <a:pt x="2943" y="17265"/>
                  </a:cubicBezTo>
                  <a:cubicBezTo>
                    <a:pt x="5264" y="18573"/>
                    <a:pt x="7848" y="19194"/>
                    <a:pt x="10300" y="20175"/>
                  </a:cubicBezTo>
                  <a:cubicBezTo>
                    <a:pt x="12295" y="20927"/>
                    <a:pt x="14518" y="21876"/>
                    <a:pt x="15728" y="23739"/>
                  </a:cubicBezTo>
                  <a:cubicBezTo>
                    <a:pt x="17069" y="25799"/>
                    <a:pt x="16545" y="28285"/>
                    <a:pt x="15401" y="30279"/>
                  </a:cubicBezTo>
                  <a:cubicBezTo>
                    <a:pt x="13701" y="33222"/>
                    <a:pt x="11248" y="35086"/>
                    <a:pt x="8829" y="37375"/>
                  </a:cubicBezTo>
                  <a:cubicBezTo>
                    <a:pt x="7717" y="38454"/>
                    <a:pt x="6376" y="39696"/>
                    <a:pt x="6115" y="41298"/>
                  </a:cubicBezTo>
                  <a:cubicBezTo>
                    <a:pt x="5886" y="42639"/>
                    <a:pt x="6638" y="44634"/>
                    <a:pt x="7880" y="45288"/>
                  </a:cubicBezTo>
                  <a:cubicBezTo>
                    <a:pt x="8550" y="45642"/>
                    <a:pt x="9288" y="45782"/>
                    <a:pt x="10062" y="45782"/>
                  </a:cubicBezTo>
                  <a:cubicBezTo>
                    <a:pt x="12498" y="45782"/>
                    <a:pt x="15286" y="44394"/>
                    <a:pt x="17396" y="43947"/>
                  </a:cubicBezTo>
                  <a:cubicBezTo>
                    <a:pt x="18295" y="43754"/>
                    <a:pt x="19275" y="43627"/>
                    <a:pt x="20258" y="43627"/>
                  </a:cubicBezTo>
                  <a:cubicBezTo>
                    <a:pt x="21778" y="43627"/>
                    <a:pt x="23306" y="43931"/>
                    <a:pt x="24556" y="44764"/>
                  </a:cubicBezTo>
                  <a:cubicBezTo>
                    <a:pt x="27990" y="47021"/>
                    <a:pt x="27172" y="51206"/>
                    <a:pt x="25995" y="54509"/>
                  </a:cubicBezTo>
                  <a:cubicBezTo>
                    <a:pt x="24851" y="57811"/>
                    <a:pt x="22529" y="61768"/>
                    <a:pt x="22660" y="65070"/>
                  </a:cubicBezTo>
                  <a:cubicBezTo>
                    <a:pt x="22660" y="65332"/>
                    <a:pt x="22693" y="65626"/>
                    <a:pt x="22823" y="65887"/>
                  </a:cubicBezTo>
                  <a:cubicBezTo>
                    <a:pt x="22823" y="65883"/>
                    <a:pt x="22825" y="65881"/>
                    <a:pt x="22827" y="65881"/>
                  </a:cubicBezTo>
                  <a:cubicBezTo>
                    <a:pt x="22855" y="65881"/>
                    <a:pt x="23050" y="66204"/>
                    <a:pt x="23017" y="66204"/>
                  </a:cubicBezTo>
                  <a:cubicBezTo>
                    <a:pt x="23012" y="66204"/>
                    <a:pt x="23002" y="66197"/>
                    <a:pt x="22987" y="66182"/>
                  </a:cubicBezTo>
                  <a:lnTo>
                    <a:pt x="22987" y="66182"/>
                  </a:lnTo>
                  <a:cubicBezTo>
                    <a:pt x="23379" y="66640"/>
                    <a:pt x="23935" y="66934"/>
                    <a:pt x="24491" y="66999"/>
                  </a:cubicBezTo>
                  <a:cubicBezTo>
                    <a:pt x="25449" y="67224"/>
                    <a:pt x="26587" y="67350"/>
                    <a:pt x="27758" y="67350"/>
                  </a:cubicBezTo>
                  <a:cubicBezTo>
                    <a:pt x="29823" y="67350"/>
                    <a:pt x="31990" y="66957"/>
                    <a:pt x="33450" y="66018"/>
                  </a:cubicBezTo>
                  <a:cubicBezTo>
                    <a:pt x="36295" y="64187"/>
                    <a:pt x="38094" y="61179"/>
                    <a:pt x="41331" y="59838"/>
                  </a:cubicBezTo>
                  <a:cubicBezTo>
                    <a:pt x="42958" y="59166"/>
                    <a:pt x="44743" y="58911"/>
                    <a:pt x="46515" y="58911"/>
                  </a:cubicBezTo>
                  <a:cubicBezTo>
                    <a:pt x="47414" y="58911"/>
                    <a:pt x="48309" y="58976"/>
                    <a:pt x="49178" y="59086"/>
                  </a:cubicBezTo>
                  <a:cubicBezTo>
                    <a:pt x="49603" y="59119"/>
                    <a:pt x="50028" y="59184"/>
                    <a:pt x="50453" y="59282"/>
                  </a:cubicBezTo>
                  <a:cubicBezTo>
                    <a:pt x="54214" y="33876"/>
                    <a:pt x="39859" y="9254"/>
                    <a:pt x="158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8" name="Google Shape;1398;p44"/>
            <p:cNvSpPr/>
            <p:nvPr/>
          </p:nvSpPr>
          <p:spPr>
            <a:xfrm>
              <a:off x="2973550" y="3693340"/>
              <a:ext cx="344852" cy="266855"/>
            </a:xfrm>
            <a:custGeom>
              <a:avLst/>
              <a:gdLst/>
              <a:ahLst/>
              <a:cxnLst/>
              <a:rect l="l" t="t" r="r" b="b"/>
              <a:pathLst>
                <a:path w="54869" h="42459" extrusionOk="0">
                  <a:moveTo>
                    <a:pt x="24005" y="0"/>
                  </a:moveTo>
                  <a:cubicBezTo>
                    <a:pt x="23663" y="0"/>
                    <a:pt x="23320" y="165"/>
                    <a:pt x="22988" y="563"/>
                  </a:cubicBezTo>
                  <a:cubicBezTo>
                    <a:pt x="20503" y="3539"/>
                    <a:pt x="21974" y="7757"/>
                    <a:pt x="21941" y="11190"/>
                  </a:cubicBezTo>
                  <a:cubicBezTo>
                    <a:pt x="21909" y="14624"/>
                    <a:pt x="20372" y="18253"/>
                    <a:pt x="16546" y="18842"/>
                  </a:cubicBezTo>
                  <a:cubicBezTo>
                    <a:pt x="16241" y="18886"/>
                    <a:pt x="15941" y="18906"/>
                    <a:pt x="15645" y="18906"/>
                  </a:cubicBezTo>
                  <a:cubicBezTo>
                    <a:pt x="12421" y="18906"/>
                    <a:pt x="9721" y="16456"/>
                    <a:pt x="6966" y="15049"/>
                  </a:cubicBezTo>
                  <a:cubicBezTo>
                    <a:pt x="6019" y="14575"/>
                    <a:pt x="5082" y="14305"/>
                    <a:pt x="4133" y="14305"/>
                  </a:cubicBezTo>
                  <a:cubicBezTo>
                    <a:pt x="3377" y="14305"/>
                    <a:pt x="2614" y="14476"/>
                    <a:pt x="1832" y="14853"/>
                  </a:cubicBezTo>
                  <a:cubicBezTo>
                    <a:pt x="851" y="15343"/>
                    <a:pt x="1" y="15899"/>
                    <a:pt x="66" y="17076"/>
                  </a:cubicBezTo>
                  <a:cubicBezTo>
                    <a:pt x="197" y="19692"/>
                    <a:pt x="2257" y="22144"/>
                    <a:pt x="3565" y="24270"/>
                  </a:cubicBezTo>
                  <a:cubicBezTo>
                    <a:pt x="5462" y="27245"/>
                    <a:pt x="6606" y="30613"/>
                    <a:pt x="6181" y="34177"/>
                  </a:cubicBezTo>
                  <a:cubicBezTo>
                    <a:pt x="5887" y="36695"/>
                    <a:pt x="5102" y="39115"/>
                    <a:pt x="3827" y="41338"/>
                  </a:cubicBezTo>
                  <a:cubicBezTo>
                    <a:pt x="7498" y="42090"/>
                    <a:pt x="11194" y="42458"/>
                    <a:pt x="14864" y="42458"/>
                  </a:cubicBezTo>
                  <a:cubicBezTo>
                    <a:pt x="29854" y="42458"/>
                    <a:pt x="44387" y="36317"/>
                    <a:pt x="54869" y="25153"/>
                  </a:cubicBezTo>
                  <a:cubicBezTo>
                    <a:pt x="54705" y="23223"/>
                    <a:pt x="53888" y="21392"/>
                    <a:pt x="52547" y="19986"/>
                  </a:cubicBezTo>
                  <a:cubicBezTo>
                    <a:pt x="50988" y="18236"/>
                    <a:pt x="49324" y="17470"/>
                    <a:pt x="47348" y="17470"/>
                  </a:cubicBezTo>
                  <a:cubicBezTo>
                    <a:pt x="46629" y="17470"/>
                    <a:pt x="45870" y="17571"/>
                    <a:pt x="45059" y="17763"/>
                  </a:cubicBezTo>
                  <a:cubicBezTo>
                    <a:pt x="42443" y="18384"/>
                    <a:pt x="39860" y="19332"/>
                    <a:pt x="37146" y="19332"/>
                  </a:cubicBezTo>
                  <a:cubicBezTo>
                    <a:pt x="37080" y="19333"/>
                    <a:pt x="37014" y="19334"/>
                    <a:pt x="36948" y="19334"/>
                  </a:cubicBezTo>
                  <a:cubicBezTo>
                    <a:pt x="34466" y="19334"/>
                    <a:pt x="32035" y="18724"/>
                    <a:pt x="30410" y="16749"/>
                  </a:cubicBezTo>
                  <a:cubicBezTo>
                    <a:pt x="28972" y="15016"/>
                    <a:pt x="28514" y="12793"/>
                    <a:pt x="28220" y="10667"/>
                  </a:cubicBezTo>
                  <a:cubicBezTo>
                    <a:pt x="27893" y="8313"/>
                    <a:pt x="27860" y="5795"/>
                    <a:pt x="27010" y="3539"/>
                  </a:cubicBezTo>
                  <a:cubicBezTo>
                    <a:pt x="26645" y="2549"/>
                    <a:pt x="25345" y="0"/>
                    <a:pt x="2400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99" name="Google Shape;1399;p44">
            <a:hlinkClick r:id="rId4" action="ppaction://hlinksldjump"/>
          </p:cNvPr>
          <p:cNvSpPr txBox="1"/>
          <p:nvPr/>
        </p:nvSpPr>
        <p:spPr>
          <a:xfrm>
            <a:off x="-8550" y="-32125"/>
            <a:ext cx="721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8" name="Google Shape;1418;p45"/>
          <p:cNvSpPr/>
          <p:nvPr/>
        </p:nvSpPr>
        <p:spPr>
          <a:xfrm flipH="1">
            <a:off x="6796852" y="2968501"/>
            <a:ext cx="2347148" cy="188150"/>
          </a:xfrm>
          <a:custGeom>
            <a:avLst/>
            <a:gdLst/>
            <a:ahLst/>
            <a:cxnLst/>
            <a:rect l="l" t="t" r="r" b="b"/>
            <a:pathLst>
              <a:path w="136363" h="10931" extrusionOk="0">
                <a:moveTo>
                  <a:pt x="68181" y="1"/>
                </a:moveTo>
                <a:cubicBezTo>
                  <a:pt x="30513" y="1"/>
                  <a:pt x="0" y="2456"/>
                  <a:pt x="0" y="5451"/>
                </a:cubicBezTo>
                <a:cubicBezTo>
                  <a:pt x="0" y="8475"/>
                  <a:pt x="30513" y="10930"/>
                  <a:pt x="68181" y="10930"/>
                </a:cubicBezTo>
                <a:cubicBezTo>
                  <a:pt x="105820" y="10930"/>
                  <a:pt x="136363" y="8475"/>
                  <a:pt x="136363" y="5451"/>
                </a:cubicBezTo>
                <a:cubicBezTo>
                  <a:pt x="136363" y="2456"/>
                  <a:pt x="105820" y="1"/>
                  <a:pt x="6818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8" name="Google Shape;1448;p45">
            <a:hlinkClick r:id="rId3" action="ppaction://hlinksldjump"/>
          </p:cNvPr>
          <p:cNvSpPr txBox="1"/>
          <p:nvPr/>
        </p:nvSpPr>
        <p:spPr>
          <a:xfrm>
            <a:off x="1584375" y="2390550"/>
            <a:ext cx="2347200" cy="19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449" name="Google Shape;1449;p45"/>
          <p:cNvSpPr/>
          <p:nvPr/>
        </p:nvSpPr>
        <p:spPr>
          <a:xfrm rot="10800000">
            <a:off x="973478" y="197301"/>
            <a:ext cx="6814625" cy="3673310"/>
          </a:xfrm>
          <a:custGeom>
            <a:avLst/>
            <a:gdLst/>
            <a:ahLst/>
            <a:cxnLst/>
            <a:rect l="l" t="t" r="r" b="b"/>
            <a:pathLst>
              <a:path w="83994" h="54388" extrusionOk="0">
                <a:moveTo>
                  <a:pt x="39262" y="1"/>
                </a:moveTo>
                <a:cubicBezTo>
                  <a:pt x="32873" y="1"/>
                  <a:pt x="26778" y="1312"/>
                  <a:pt x="21235" y="4556"/>
                </a:cubicBezTo>
                <a:cubicBezTo>
                  <a:pt x="18337" y="6131"/>
                  <a:pt x="15690" y="8084"/>
                  <a:pt x="13296" y="10353"/>
                </a:cubicBezTo>
                <a:cubicBezTo>
                  <a:pt x="7499" y="15582"/>
                  <a:pt x="3466" y="22450"/>
                  <a:pt x="1702" y="30075"/>
                </a:cubicBezTo>
                <a:cubicBezTo>
                  <a:pt x="1" y="37258"/>
                  <a:pt x="2143" y="42676"/>
                  <a:pt x="8129" y="46961"/>
                </a:cubicBezTo>
                <a:cubicBezTo>
                  <a:pt x="12036" y="49671"/>
                  <a:pt x="16446" y="51498"/>
                  <a:pt x="21109" y="52443"/>
                </a:cubicBezTo>
                <a:cubicBezTo>
                  <a:pt x="27291" y="53817"/>
                  <a:pt x="33499" y="54387"/>
                  <a:pt x="39732" y="54387"/>
                </a:cubicBezTo>
                <a:cubicBezTo>
                  <a:pt x="43220" y="54387"/>
                  <a:pt x="46716" y="54209"/>
                  <a:pt x="50220" y="53892"/>
                </a:cubicBezTo>
                <a:cubicBezTo>
                  <a:pt x="55576" y="53514"/>
                  <a:pt x="60868" y="52506"/>
                  <a:pt x="65972" y="50868"/>
                </a:cubicBezTo>
                <a:cubicBezTo>
                  <a:pt x="71202" y="49040"/>
                  <a:pt x="75928" y="46016"/>
                  <a:pt x="79708" y="42046"/>
                </a:cubicBezTo>
                <a:cubicBezTo>
                  <a:pt x="80275" y="41416"/>
                  <a:pt x="80780" y="40786"/>
                  <a:pt x="81095" y="40030"/>
                </a:cubicBezTo>
                <a:cubicBezTo>
                  <a:pt x="83363" y="35556"/>
                  <a:pt x="83993" y="30894"/>
                  <a:pt x="82355" y="26042"/>
                </a:cubicBezTo>
                <a:cubicBezTo>
                  <a:pt x="81221" y="22513"/>
                  <a:pt x="79519" y="19174"/>
                  <a:pt x="77314" y="16149"/>
                </a:cubicBezTo>
                <a:cubicBezTo>
                  <a:pt x="73155" y="10542"/>
                  <a:pt x="68052" y="6068"/>
                  <a:pt x="61436" y="3674"/>
                </a:cubicBezTo>
                <a:cubicBezTo>
                  <a:pt x="54693" y="1342"/>
                  <a:pt x="47699" y="145"/>
                  <a:pt x="40579" y="19"/>
                </a:cubicBezTo>
                <a:cubicBezTo>
                  <a:pt x="40139" y="7"/>
                  <a:pt x="39699" y="1"/>
                  <a:pt x="3926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3" name="Google Shape;1453;p45"/>
          <p:cNvSpPr/>
          <p:nvPr/>
        </p:nvSpPr>
        <p:spPr>
          <a:xfrm>
            <a:off x="7883274" y="111700"/>
            <a:ext cx="1129011" cy="402932"/>
          </a:xfrm>
          <a:custGeom>
            <a:avLst/>
            <a:gdLst/>
            <a:ahLst/>
            <a:cxnLst/>
            <a:rect l="l" t="t" r="r" b="b"/>
            <a:pathLst>
              <a:path w="107244" h="26046" extrusionOk="0">
                <a:moveTo>
                  <a:pt x="16384" y="0"/>
                </a:moveTo>
                <a:cubicBezTo>
                  <a:pt x="13677" y="0"/>
                  <a:pt x="10974" y="197"/>
                  <a:pt x="8318" y="576"/>
                </a:cubicBezTo>
                <a:cubicBezTo>
                  <a:pt x="5923" y="891"/>
                  <a:pt x="3844" y="2214"/>
                  <a:pt x="2710" y="4294"/>
                </a:cubicBezTo>
                <a:cubicBezTo>
                  <a:pt x="883" y="7507"/>
                  <a:pt x="1" y="10847"/>
                  <a:pt x="883" y="14627"/>
                </a:cubicBezTo>
                <a:cubicBezTo>
                  <a:pt x="1828" y="18723"/>
                  <a:pt x="4159" y="21432"/>
                  <a:pt x="8192" y="22630"/>
                </a:cubicBezTo>
                <a:cubicBezTo>
                  <a:pt x="10780" y="23264"/>
                  <a:pt x="13444" y="23596"/>
                  <a:pt x="16095" y="23596"/>
                </a:cubicBezTo>
                <a:cubicBezTo>
                  <a:pt x="16865" y="23596"/>
                  <a:pt x="17634" y="23568"/>
                  <a:pt x="18399" y="23512"/>
                </a:cubicBezTo>
                <a:cubicBezTo>
                  <a:pt x="25081" y="23213"/>
                  <a:pt x="31762" y="23032"/>
                  <a:pt x="38412" y="23032"/>
                </a:cubicBezTo>
                <a:cubicBezTo>
                  <a:pt x="40165" y="23032"/>
                  <a:pt x="41917" y="23044"/>
                  <a:pt x="43666" y="23071"/>
                </a:cubicBezTo>
                <a:cubicBezTo>
                  <a:pt x="49148" y="23260"/>
                  <a:pt x="54630" y="23701"/>
                  <a:pt x="60112" y="24520"/>
                </a:cubicBezTo>
                <a:cubicBezTo>
                  <a:pt x="61057" y="24583"/>
                  <a:pt x="62065" y="24646"/>
                  <a:pt x="63073" y="24772"/>
                </a:cubicBezTo>
                <a:cubicBezTo>
                  <a:pt x="69254" y="25355"/>
                  <a:pt x="75435" y="26046"/>
                  <a:pt x="81716" y="26046"/>
                </a:cubicBezTo>
                <a:cubicBezTo>
                  <a:pt x="82222" y="26046"/>
                  <a:pt x="82729" y="26041"/>
                  <a:pt x="83237" y="26032"/>
                </a:cubicBezTo>
                <a:cubicBezTo>
                  <a:pt x="87395" y="26032"/>
                  <a:pt x="91554" y="25402"/>
                  <a:pt x="95587" y="24205"/>
                </a:cubicBezTo>
                <a:cubicBezTo>
                  <a:pt x="98170" y="23449"/>
                  <a:pt x="100564" y="22188"/>
                  <a:pt x="102644" y="20424"/>
                </a:cubicBezTo>
                <a:cubicBezTo>
                  <a:pt x="106298" y="17274"/>
                  <a:pt x="107243" y="11225"/>
                  <a:pt x="104471" y="7444"/>
                </a:cubicBezTo>
                <a:cubicBezTo>
                  <a:pt x="101286" y="3051"/>
                  <a:pt x="97335" y="333"/>
                  <a:pt x="91992" y="333"/>
                </a:cubicBezTo>
                <a:cubicBezTo>
                  <a:pt x="91205" y="333"/>
                  <a:pt x="90387" y="392"/>
                  <a:pt x="89538" y="513"/>
                </a:cubicBezTo>
                <a:cubicBezTo>
                  <a:pt x="83930" y="1269"/>
                  <a:pt x="78259" y="1710"/>
                  <a:pt x="72588" y="1836"/>
                </a:cubicBezTo>
                <a:cubicBezTo>
                  <a:pt x="68647" y="1943"/>
                  <a:pt x="64694" y="1982"/>
                  <a:pt x="60735" y="1982"/>
                </a:cubicBezTo>
                <a:cubicBezTo>
                  <a:pt x="55326" y="1982"/>
                  <a:pt x="49906" y="1909"/>
                  <a:pt x="44486" y="1836"/>
                </a:cubicBezTo>
                <a:cubicBezTo>
                  <a:pt x="36861" y="1710"/>
                  <a:pt x="29300" y="891"/>
                  <a:pt x="21739" y="261"/>
                </a:cubicBezTo>
                <a:cubicBezTo>
                  <a:pt x="19960" y="86"/>
                  <a:pt x="18171" y="0"/>
                  <a:pt x="1638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5" name="Google Shape;1455;p45">
            <a:hlinkClick r:id="rId4" action="ppaction://hlinksldjump"/>
          </p:cNvPr>
          <p:cNvSpPr txBox="1"/>
          <p:nvPr/>
        </p:nvSpPr>
        <p:spPr>
          <a:xfrm>
            <a:off x="7883263" y="126575"/>
            <a:ext cx="1128900" cy="37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Next</a:t>
            </a:r>
            <a:endParaRPr>
              <a:solidFill>
                <a:srgbClr val="FFFFFF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458" name="Google Shape;1458;p45"/>
          <p:cNvSpPr txBox="1">
            <a:spLocks noGrp="1"/>
          </p:cNvSpPr>
          <p:nvPr>
            <p:ph type="subTitle" idx="1"/>
          </p:nvPr>
        </p:nvSpPr>
        <p:spPr>
          <a:xfrm>
            <a:off x="1550565" y="363647"/>
            <a:ext cx="5641427" cy="325350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 err="1"/>
              <a:t>Суб’єкт</a:t>
            </a:r>
            <a:r>
              <a:rPr lang="ru-RU" sz="1400" dirty="0"/>
              <a:t> </a:t>
            </a:r>
            <a:r>
              <a:rPr lang="ru-RU" sz="1400" dirty="0" err="1"/>
              <a:t>екологічних</a:t>
            </a:r>
            <a:r>
              <a:rPr lang="ru-RU" sz="1400" dirty="0"/>
              <a:t> </a:t>
            </a:r>
            <a:r>
              <a:rPr lang="ru-RU" sz="1400" dirty="0" err="1"/>
              <a:t>правовідносин</a:t>
            </a:r>
            <a:r>
              <a:rPr lang="ru-RU" sz="1400" dirty="0"/>
              <a:t> </a:t>
            </a:r>
            <a:r>
              <a:rPr lang="ru-RU" sz="1400" dirty="0" err="1"/>
              <a:t>можна</a:t>
            </a:r>
            <a:r>
              <a:rPr lang="ru-RU" sz="1400" dirty="0"/>
              <a:t> </a:t>
            </a:r>
            <a:r>
              <a:rPr lang="ru-RU" sz="1400" dirty="0" err="1"/>
              <a:t>класифікувати</a:t>
            </a:r>
            <a:r>
              <a:rPr lang="ru-RU" sz="1400" dirty="0"/>
              <a:t> за </a:t>
            </a:r>
            <a:r>
              <a:rPr lang="ru-RU" sz="1400" dirty="0" err="1"/>
              <a:t>кількома</a:t>
            </a:r>
            <a:r>
              <a:rPr lang="ru-RU" sz="1400" dirty="0"/>
              <a:t> </a:t>
            </a:r>
            <a:r>
              <a:rPr lang="ru-RU" sz="1400" dirty="0" err="1"/>
              <a:t>обставинами</a:t>
            </a:r>
            <a:r>
              <a:rPr lang="ru-RU" sz="1400" dirty="0"/>
              <a:t>. </a:t>
            </a:r>
            <a:r>
              <a:rPr lang="ru-RU" sz="1400" dirty="0" err="1"/>
              <a:t>Насамперед</a:t>
            </a:r>
            <a:r>
              <a:rPr lang="ru-RU" sz="1400" dirty="0"/>
              <a:t>, </a:t>
            </a:r>
            <a:r>
              <a:rPr lang="ru-RU" sz="1400" dirty="0" err="1"/>
              <a:t>це</a:t>
            </a:r>
            <a:r>
              <a:rPr lang="ru-RU" sz="1400" dirty="0"/>
              <a:t> — </a:t>
            </a:r>
            <a:r>
              <a:rPr lang="ru-RU" sz="1400" dirty="0" err="1"/>
              <a:t>фізичні</a:t>
            </a:r>
            <a:r>
              <a:rPr lang="ru-RU" sz="1400" dirty="0"/>
              <a:t> особи (</a:t>
            </a:r>
            <a:r>
              <a:rPr lang="ru-RU" sz="1400" dirty="0" err="1"/>
              <a:t>громадяни</a:t>
            </a:r>
            <a:r>
              <a:rPr lang="ru-RU" sz="1400" dirty="0"/>
              <a:t> </a:t>
            </a:r>
            <a:r>
              <a:rPr lang="ru-RU" sz="1400" dirty="0" err="1"/>
              <a:t>України</a:t>
            </a:r>
            <a:r>
              <a:rPr lang="ru-RU" sz="1400" dirty="0"/>
              <a:t>, </a:t>
            </a:r>
            <a:r>
              <a:rPr lang="ru-RU" sz="1400" dirty="0" err="1"/>
              <a:t>іноземці</a:t>
            </a:r>
            <a:r>
              <a:rPr lang="ru-RU" sz="1400" dirty="0"/>
              <a:t> та особи без </a:t>
            </a:r>
            <a:r>
              <a:rPr lang="ru-RU" sz="1400" dirty="0" err="1"/>
              <a:t>громадянства</a:t>
            </a:r>
            <a:r>
              <a:rPr lang="ru-RU" sz="1400" dirty="0"/>
              <a:t>), </a:t>
            </a:r>
            <a:r>
              <a:rPr lang="ru-RU" sz="1400" dirty="0" err="1"/>
              <a:t>юридичні</a:t>
            </a:r>
            <a:r>
              <a:rPr lang="ru-RU" sz="1400" dirty="0"/>
              <a:t> особи, держава </a:t>
            </a:r>
            <a:r>
              <a:rPr lang="ru-RU" sz="1400" dirty="0" err="1"/>
              <a:t>Україна</a:t>
            </a:r>
            <a:r>
              <a:rPr lang="ru-RU" sz="1400" dirty="0"/>
              <a:t> та </a:t>
            </a:r>
            <a:r>
              <a:rPr lang="ru-RU" sz="1400" dirty="0" err="1"/>
              <a:t>іноземні</a:t>
            </a:r>
            <a:r>
              <a:rPr lang="ru-RU" sz="1400" dirty="0"/>
              <a:t> </a:t>
            </a:r>
            <a:r>
              <a:rPr lang="ru-RU" sz="1400" dirty="0" err="1"/>
              <a:t>держави</a:t>
            </a:r>
            <a:r>
              <a:rPr lang="ru-RU" sz="1400" dirty="0"/>
              <a:t>, а </a:t>
            </a:r>
            <a:r>
              <a:rPr lang="ru-RU" sz="1400" dirty="0" err="1"/>
              <a:t>також</a:t>
            </a:r>
            <a:r>
              <a:rPr lang="ru-RU" sz="1400" dirty="0"/>
              <a:t> </a:t>
            </a:r>
            <a:r>
              <a:rPr lang="ru-RU" sz="1400" dirty="0" err="1"/>
              <a:t>український</a:t>
            </a:r>
            <a:r>
              <a:rPr lang="ru-RU" sz="1400" dirty="0"/>
              <a:t> народ. </a:t>
            </a:r>
            <a:r>
              <a:rPr lang="ru-RU" sz="1400" dirty="0" err="1"/>
              <a:t>Крім</a:t>
            </a:r>
            <a:r>
              <a:rPr lang="ru-RU" sz="1400" dirty="0"/>
              <a:t> того, </a:t>
            </a:r>
            <a:r>
              <a:rPr lang="ru-RU" sz="1400" dirty="0" err="1"/>
              <a:t>суб’єкти</a:t>
            </a:r>
            <a:r>
              <a:rPr lang="ru-RU" sz="1400" dirty="0"/>
              <a:t> </a:t>
            </a:r>
            <a:r>
              <a:rPr lang="ru-RU" sz="1400" dirty="0" err="1"/>
              <a:t>можуть</a:t>
            </a:r>
            <a:r>
              <a:rPr lang="ru-RU" sz="1400" dirty="0"/>
              <a:t> </a:t>
            </a:r>
            <a:r>
              <a:rPr lang="ru-RU" sz="1400" dirty="0" err="1"/>
              <a:t>різнитися</a:t>
            </a:r>
            <a:r>
              <a:rPr lang="ru-RU" sz="1400" dirty="0"/>
              <a:t> за </a:t>
            </a:r>
            <a:r>
              <a:rPr lang="ru-RU" sz="1400" dirty="0" err="1"/>
              <a:t>напрямами</a:t>
            </a:r>
            <a:r>
              <a:rPr lang="ru-RU" sz="1400" dirty="0"/>
              <a:t> </a:t>
            </a:r>
            <a:r>
              <a:rPr lang="ru-RU" sz="1400" dirty="0" err="1"/>
              <a:t>здійснюваного</a:t>
            </a:r>
            <a:r>
              <a:rPr lang="ru-RU" sz="1400" dirty="0"/>
              <a:t> </a:t>
            </a:r>
            <a:r>
              <a:rPr lang="ru-RU" sz="1400" dirty="0" err="1"/>
              <a:t>владного</a:t>
            </a:r>
            <a:r>
              <a:rPr lang="ru-RU" sz="1400" dirty="0"/>
              <a:t> </a:t>
            </a:r>
            <a:r>
              <a:rPr lang="ru-RU" sz="1400" dirty="0" err="1"/>
              <a:t>впливу</a:t>
            </a:r>
            <a:r>
              <a:rPr lang="ru-RU" sz="1400" dirty="0"/>
              <a:t> </a:t>
            </a:r>
            <a:r>
              <a:rPr lang="ru-RU" sz="1400" dirty="0" err="1"/>
              <a:t>під</a:t>
            </a:r>
            <a:r>
              <a:rPr lang="ru-RU" sz="1400" dirty="0"/>
              <a:t> час </a:t>
            </a:r>
            <a:r>
              <a:rPr lang="ru-RU" sz="1400" dirty="0" err="1"/>
              <a:t>існування</a:t>
            </a:r>
            <a:r>
              <a:rPr lang="ru-RU" sz="1400" dirty="0"/>
              <a:t> </a:t>
            </a:r>
            <a:r>
              <a:rPr lang="ru-RU" sz="1400" dirty="0" err="1"/>
              <a:t>екологічних</a:t>
            </a:r>
            <a:r>
              <a:rPr lang="ru-RU" sz="1400" dirty="0"/>
              <a:t> </a:t>
            </a:r>
            <a:r>
              <a:rPr lang="ru-RU" sz="1400" dirty="0" err="1"/>
              <a:t>правовідносин</a:t>
            </a:r>
            <a:r>
              <a:rPr lang="ru-RU" sz="1400" dirty="0"/>
              <a:t> і, </a:t>
            </a:r>
            <a:r>
              <a:rPr lang="ru-RU" sz="1400" dirty="0" err="1"/>
              <a:t>відповідно</a:t>
            </a:r>
            <a:r>
              <a:rPr lang="ru-RU" sz="1400" dirty="0"/>
              <a:t>, характеру прав і </a:t>
            </a:r>
            <a:r>
              <a:rPr lang="ru-RU" sz="1400" dirty="0" err="1"/>
              <a:t>обов’язків</a:t>
            </a:r>
            <a:r>
              <a:rPr lang="ru-RU" sz="1400" dirty="0"/>
              <a:t>. З одного боку, </a:t>
            </a:r>
            <a:r>
              <a:rPr lang="ru-RU" sz="1400" dirty="0" err="1"/>
              <a:t>це</a:t>
            </a:r>
            <a:r>
              <a:rPr lang="ru-RU" sz="1400" dirty="0"/>
              <a:t> </a:t>
            </a:r>
            <a:r>
              <a:rPr lang="ru-RU" sz="1400" dirty="0" err="1"/>
              <a:t>суб’єкти</a:t>
            </a:r>
            <a:r>
              <a:rPr lang="ru-RU" sz="1400" dirty="0"/>
              <a:t>, </a:t>
            </a:r>
            <a:r>
              <a:rPr lang="ru-RU" sz="1400" dirty="0" err="1"/>
              <a:t>які</a:t>
            </a:r>
            <a:r>
              <a:rPr lang="ru-RU" sz="1400" dirty="0"/>
              <a:t> </a:t>
            </a:r>
            <a:r>
              <a:rPr lang="ru-RU" sz="1400" dirty="0" err="1"/>
              <a:t>мають</a:t>
            </a:r>
            <a:r>
              <a:rPr lang="ru-RU" sz="1400" dirty="0"/>
              <a:t> </a:t>
            </a:r>
            <a:r>
              <a:rPr lang="ru-RU" sz="1400" dirty="0" err="1"/>
              <a:t>владні</a:t>
            </a:r>
            <a:r>
              <a:rPr lang="ru-RU" sz="1400" dirty="0"/>
              <a:t> </a:t>
            </a:r>
            <a:r>
              <a:rPr lang="ru-RU" sz="1400" dirty="0" err="1"/>
              <a:t>повноваження</a:t>
            </a:r>
            <a:r>
              <a:rPr lang="ru-RU" sz="1400" dirty="0"/>
              <a:t> </a:t>
            </a:r>
            <a:r>
              <a:rPr lang="ru-RU" sz="1400" dirty="0" err="1"/>
              <a:t>стосовно</a:t>
            </a:r>
            <a:r>
              <a:rPr lang="ru-RU" sz="1400" dirty="0"/>
              <a:t> </a:t>
            </a:r>
            <a:r>
              <a:rPr lang="ru-RU" sz="1400" dirty="0" err="1"/>
              <a:t>інших</a:t>
            </a:r>
            <a:r>
              <a:rPr lang="ru-RU" sz="1400" dirty="0"/>
              <a:t> (</a:t>
            </a:r>
            <a:r>
              <a:rPr lang="ru-RU" sz="1400" dirty="0" err="1"/>
              <a:t>наприклад</a:t>
            </a:r>
            <a:r>
              <a:rPr lang="ru-RU" sz="1400" dirty="0"/>
              <a:t>, </a:t>
            </a:r>
            <a:r>
              <a:rPr lang="ru-RU" sz="1400" dirty="0" err="1"/>
              <a:t>спеціально</a:t>
            </a:r>
            <a:r>
              <a:rPr lang="ru-RU" sz="1400" dirty="0"/>
              <a:t> </a:t>
            </a:r>
            <a:r>
              <a:rPr lang="ru-RU" sz="1400" dirty="0" err="1"/>
              <a:t>уповноважені</a:t>
            </a:r>
            <a:r>
              <a:rPr lang="ru-RU" sz="1400" dirty="0"/>
              <a:t> </a:t>
            </a:r>
            <a:r>
              <a:rPr lang="ru-RU" sz="1400" dirty="0" err="1"/>
              <a:t>державні</a:t>
            </a:r>
            <a:r>
              <a:rPr lang="ru-RU" sz="1400" dirty="0"/>
              <a:t> </a:t>
            </a:r>
            <a:r>
              <a:rPr lang="ru-RU" sz="1400" dirty="0" err="1"/>
              <a:t>контролюючі</a:t>
            </a:r>
            <a:r>
              <a:rPr lang="ru-RU" sz="1400" dirty="0"/>
              <a:t> </a:t>
            </a:r>
            <a:r>
              <a:rPr lang="ru-RU" sz="1400" dirty="0" err="1"/>
              <a:t>органи</a:t>
            </a:r>
            <a:r>
              <a:rPr lang="ru-RU" sz="1400" dirty="0"/>
              <a:t>), та </a:t>
            </a:r>
            <a:r>
              <a:rPr lang="ru-RU" sz="1400" dirty="0" err="1"/>
              <a:t>суб’єкти</a:t>
            </a:r>
            <a:r>
              <a:rPr lang="ru-RU" sz="1400" dirty="0"/>
              <a:t>, </a:t>
            </a:r>
            <a:r>
              <a:rPr lang="ru-RU" sz="1400" dirty="0" err="1"/>
              <a:t>які</a:t>
            </a:r>
            <a:r>
              <a:rPr lang="ru-RU" sz="1400" dirty="0"/>
              <a:t> </a:t>
            </a:r>
            <a:r>
              <a:rPr lang="ru-RU" sz="1400" dirty="0" err="1"/>
              <a:t>зазнають</a:t>
            </a:r>
            <a:r>
              <a:rPr lang="ru-RU" sz="1400" dirty="0"/>
              <a:t> </a:t>
            </a:r>
            <a:r>
              <a:rPr lang="ru-RU" sz="1400" dirty="0" err="1"/>
              <a:t>владного</a:t>
            </a:r>
            <a:r>
              <a:rPr lang="ru-RU" sz="1400" dirty="0"/>
              <a:t> </a:t>
            </a:r>
            <a:r>
              <a:rPr lang="ru-RU" sz="1400" dirty="0" err="1"/>
              <a:t>впливу</a:t>
            </a:r>
            <a:r>
              <a:rPr lang="ru-RU" sz="1400" dirty="0"/>
              <a:t>.</a:t>
            </a:r>
            <a:endParaRPr sz="1400" dirty="0"/>
          </a:p>
        </p:txBody>
      </p:sp>
      <p:sp>
        <p:nvSpPr>
          <p:cNvPr id="1459" name="Google Shape;1459;p45"/>
          <p:cNvSpPr/>
          <p:nvPr/>
        </p:nvSpPr>
        <p:spPr>
          <a:xfrm flipH="1">
            <a:off x="1621995" y="4059973"/>
            <a:ext cx="2347148" cy="188150"/>
          </a:xfrm>
          <a:custGeom>
            <a:avLst/>
            <a:gdLst/>
            <a:ahLst/>
            <a:cxnLst/>
            <a:rect l="l" t="t" r="r" b="b"/>
            <a:pathLst>
              <a:path w="136363" h="10931" extrusionOk="0">
                <a:moveTo>
                  <a:pt x="68181" y="1"/>
                </a:moveTo>
                <a:cubicBezTo>
                  <a:pt x="30513" y="1"/>
                  <a:pt x="0" y="2456"/>
                  <a:pt x="0" y="5451"/>
                </a:cubicBezTo>
                <a:cubicBezTo>
                  <a:pt x="0" y="8475"/>
                  <a:pt x="30513" y="10930"/>
                  <a:pt x="68181" y="10930"/>
                </a:cubicBezTo>
                <a:cubicBezTo>
                  <a:pt x="105820" y="10930"/>
                  <a:pt x="136363" y="8475"/>
                  <a:pt x="136363" y="5451"/>
                </a:cubicBezTo>
                <a:cubicBezTo>
                  <a:pt x="136363" y="2456"/>
                  <a:pt x="105820" y="1"/>
                  <a:pt x="6818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0" name="Google Shape;1460;p45"/>
          <p:cNvSpPr/>
          <p:nvPr/>
        </p:nvSpPr>
        <p:spPr>
          <a:xfrm>
            <a:off x="-99847" y="3660280"/>
            <a:ext cx="3642707" cy="336020"/>
          </a:xfrm>
          <a:custGeom>
            <a:avLst/>
            <a:gdLst/>
            <a:ahLst/>
            <a:cxnLst/>
            <a:rect l="l" t="t" r="r" b="b"/>
            <a:pathLst>
              <a:path w="262869" h="28066" extrusionOk="0">
                <a:moveTo>
                  <a:pt x="81816" y="1"/>
                </a:moveTo>
                <a:cubicBezTo>
                  <a:pt x="47340" y="1"/>
                  <a:pt x="12100" y="1737"/>
                  <a:pt x="0" y="3840"/>
                </a:cubicBezTo>
                <a:lnTo>
                  <a:pt x="0" y="15399"/>
                </a:lnTo>
                <a:cubicBezTo>
                  <a:pt x="0" y="15399"/>
                  <a:pt x="67260" y="10009"/>
                  <a:pt x="87983" y="9889"/>
                </a:cubicBezTo>
                <a:cubicBezTo>
                  <a:pt x="88451" y="9886"/>
                  <a:pt x="88923" y="9884"/>
                  <a:pt x="89397" y="9884"/>
                </a:cubicBezTo>
                <a:cubicBezTo>
                  <a:pt x="106699" y="9884"/>
                  <a:pt x="127958" y="11981"/>
                  <a:pt x="146379" y="14021"/>
                </a:cubicBezTo>
                <a:cubicBezTo>
                  <a:pt x="165844" y="16178"/>
                  <a:pt x="195791" y="24203"/>
                  <a:pt x="224959" y="26839"/>
                </a:cubicBezTo>
                <a:cubicBezTo>
                  <a:pt x="234292" y="27699"/>
                  <a:pt x="241432" y="28065"/>
                  <a:pt x="246844" y="28065"/>
                </a:cubicBezTo>
                <a:cubicBezTo>
                  <a:pt x="258382" y="28065"/>
                  <a:pt x="262066" y="26402"/>
                  <a:pt x="262392" y="24323"/>
                </a:cubicBezTo>
                <a:cubicBezTo>
                  <a:pt x="262869" y="21620"/>
                  <a:pt x="261798" y="17134"/>
                  <a:pt x="259221" y="17134"/>
                </a:cubicBezTo>
                <a:cubicBezTo>
                  <a:pt x="258886" y="17134"/>
                  <a:pt x="258525" y="17210"/>
                  <a:pt x="258139" y="17375"/>
                </a:cubicBezTo>
                <a:cubicBezTo>
                  <a:pt x="256286" y="18218"/>
                  <a:pt x="253484" y="18378"/>
                  <a:pt x="248634" y="18378"/>
                </a:cubicBezTo>
                <a:cubicBezTo>
                  <a:pt x="245670" y="18378"/>
                  <a:pt x="241941" y="18318"/>
                  <a:pt x="237197" y="18318"/>
                </a:cubicBezTo>
                <a:cubicBezTo>
                  <a:pt x="235909" y="18318"/>
                  <a:pt x="234546" y="18323"/>
                  <a:pt x="233104" y="18334"/>
                </a:cubicBezTo>
                <a:cubicBezTo>
                  <a:pt x="232964" y="18335"/>
                  <a:pt x="232823" y="18335"/>
                  <a:pt x="232680" y="18335"/>
                </a:cubicBezTo>
                <a:cubicBezTo>
                  <a:pt x="217020" y="18335"/>
                  <a:pt x="182469" y="11859"/>
                  <a:pt x="153446" y="4618"/>
                </a:cubicBezTo>
                <a:cubicBezTo>
                  <a:pt x="139952" y="1258"/>
                  <a:pt x="111161" y="1"/>
                  <a:pt x="81816" y="1"/>
                </a:cubicBezTo>
                <a:close/>
              </a:path>
            </a:pathLst>
          </a:custGeom>
          <a:solidFill>
            <a:srgbClr val="432C1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1" name="Google Shape;1481;p45"/>
          <p:cNvSpPr/>
          <p:nvPr/>
        </p:nvSpPr>
        <p:spPr>
          <a:xfrm>
            <a:off x="-68850" y="-188475"/>
            <a:ext cx="898728" cy="850908"/>
          </a:xfrm>
          <a:custGeom>
            <a:avLst/>
            <a:gdLst/>
            <a:ahLst/>
            <a:cxnLst/>
            <a:rect l="l" t="t" r="r" b="b"/>
            <a:pathLst>
              <a:path w="48771" h="46176" extrusionOk="0">
                <a:moveTo>
                  <a:pt x="20735" y="1"/>
                </a:moveTo>
                <a:cubicBezTo>
                  <a:pt x="16378" y="1"/>
                  <a:pt x="12155" y="1135"/>
                  <a:pt x="8444" y="3350"/>
                </a:cubicBezTo>
                <a:cubicBezTo>
                  <a:pt x="6113" y="4610"/>
                  <a:pt x="4349" y="6626"/>
                  <a:pt x="3277" y="9021"/>
                </a:cubicBezTo>
                <a:cubicBezTo>
                  <a:pt x="883" y="14376"/>
                  <a:pt x="1" y="20236"/>
                  <a:pt x="631" y="26033"/>
                </a:cubicBezTo>
                <a:cubicBezTo>
                  <a:pt x="1639" y="35044"/>
                  <a:pt x="7940" y="42668"/>
                  <a:pt x="16636" y="45188"/>
                </a:cubicBezTo>
                <a:cubicBezTo>
                  <a:pt x="18633" y="45854"/>
                  <a:pt x="20724" y="46176"/>
                  <a:pt x="22798" y="46176"/>
                </a:cubicBezTo>
                <a:cubicBezTo>
                  <a:pt x="23669" y="46176"/>
                  <a:pt x="24537" y="46119"/>
                  <a:pt x="25394" y="46007"/>
                </a:cubicBezTo>
                <a:cubicBezTo>
                  <a:pt x="33522" y="44810"/>
                  <a:pt x="39382" y="40336"/>
                  <a:pt x="43919" y="33846"/>
                </a:cubicBezTo>
                <a:cubicBezTo>
                  <a:pt x="47132" y="29436"/>
                  <a:pt x="48771" y="24017"/>
                  <a:pt x="48456" y="18535"/>
                </a:cubicBezTo>
                <a:cubicBezTo>
                  <a:pt x="48015" y="11793"/>
                  <a:pt x="44990" y="6815"/>
                  <a:pt x="38815" y="3791"/>
                </a:cubicBezTo>
                <a:cubicBezTo>
                  <a:pt x="37807" y="3287"/>
                  <a:pt x="36736" y="2846"/>
                  <a:pt x="35665" y="2468"/>
                </a:cubicBezTo>
                <a:cubicBezTo>
                  <a:pt x="31065" y="955"/>
                  <a:pt x="26276" y="136"/>
                  <a:pt x="21424" y="10"/>
                </a:cubicBezTo>
                <a:cubicBezTo>
                  <a:pt x="21194" y="4"/>
                  <a:pt x="20964" y="1"/>
                  <a:pt x="2073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82" name="Google Shape;1482;p45"/>
          <p:cNvGrpSpPr/>
          <p:nvPr/>
        </p:nvGrpSpPr>
        <p:grpSpPr>
          <a:xfrm>
            <a:off x="153671" y="90047"/>
            <a:ext cx="493797" cy="446228"/>
            <a:chOff x="2679436" y="3270400"/>
            <a:chExt cx="752625" cy="689795"/>
          </a:xfrm>
        </p:grpSpPr>
        <p:sp>
          <p:nvSpPr>
            <p:cNvPr id="1483" name="Google Shape;1483;p45"/>
            <p:cNvSpPr/>
            <p:nvPr/>
          </p:nvSpPr>
          <p:spPr>
            <a:xfrm>
              <a:off x="2722600" y="3270400"/>
              <a:ext cx="689490" cy="689691"/>
            </a:xfrm>
            <a:custGeom>
              <a:avLst/>
              <a:gdLst/>
              <a:ahLst/>
              <a:cxnLst/>
              <a:rect l="l" t="t" r="r" b="b"/>
              <a:pathLst>
                <a:path w="109704" h="109736" extrusionOk="0">
                  <a:moveTo>
                    <a:pt x="54835" y="1"/>
                  </a:moveTo>
                  <a:cubicBezTo>
                    <a:pt x="24557" y="1"/>
                    <a:pt x="0" y="24557"/>
                    <a:pt x="0" y="54868"/>
                  </a:cubicBezTo>
                  <a:cubicBezTo>
                    <a:pt x="0" y="85147"/>
                    <a:pt x="24557" y="109736"/>
                    <a:pt x="54835" y="109736"/>
                  </a:cubicBezTo>
                  <a:cubicBezTo>
                    <a:pt x="85147" y="109736"/>
                    <a:pt x="109703" y="85147"/>
                    <a:pt x="109703" y="54868"/>
                  </a:cubicBezTo>
                  <a:cubicBezTo>
                    <a:pt x="109703" y="24557"/>
                    <a:pt x="85147" y="1"/>
                    <a:pt x="548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4" name="Google Shape;1484;p45"/>
            <p:cNvSpPr/>
            <p:nvPr/>
          </p:nvSpPr>
          <p:spPr>
            <a:xfrm>
              <a:off x="2679436" y="3344037"/>
              <a:ext cx="345260" cy="537562"/>
            </a:xfrm>
            <a:custGeom>
              <a:avLst/>
              <a:gdLst/>
              <a:ahLst/>
              <a:cxnLst/>
              <a:rect l="l" t="t" r="r" b="b"/>
              <a:pathLst>
                <a:path w="54934" h="85531" extrusionOk="0">
                  <a:moveTo>
                    <a:pt x="32003" y="0"/>
                  </a:moveTo>
                  <a:cubicBezTo>
                    <a:pt x="30517" y="0"/>
                    <a:pt x="28923" y="146"/>
                    <a:pt x="27337" y="384"/>
                  </a:cubicBezTo>
                  <a:cubicBezTo>
                    <a:pt x="230" y="22194"/>
                    <a:pt x="1" y="63426"/>
                    <a:pt x="26879" y="85530"/>
                  </a:cubicBezTo>
                  <a:lnTo>
                    <a:pt x="26944" y="85497"/>
                  </a:lnTo>
                  <a:cubicBezTo>
                    <a:pt x="29789" y="83863"/>
                    <a:pt x="33811" y="81149"/>
                    <a:pt x="33516" y="77356"/>
                  </a:cubicBezTo>
                  <a:cubicBezTo>
                    <a:pt x="33222" y="72778"/>
                    <a:pt x="28481" y="70358"/>
                    <a:pt x="26061" y="67023"/>
                  </a:cubicBezTo>
                  <a:cubicBezTo>
                    <a:pt x="22955" y="62740"/>
                    <a:pt x="27140" y="57900"/>
                    <a:pt x="30835" y="55677"/>
                  </a:cubicBezTo>
                  <a:cubicBezTo>
                    <a:pt x="34236" y="53617"/>
                    <a:pt x="38192" y="53192"/>
                    <a:pt x="42051" y="52505"/>
                  </a:cubicBezTo>
                  <a:cubicBezTo>
                    <a:pt x="45876" y="51786"/>
                    <a:pt x="50258" y="50707"/>
                    <a:pt x="51991" y="46685"/>
                  </a:cubicBezTo>
                  <a:cubicBezTo>
                    <a:pt x="54934" y="39753"/>
                    <a:pt x="40677" y="39360"/>
                    <a:pt x="37146" y="37268"/>
                  </a:cubicBezTo>
                  <a:cubicBezTo>
                    <a:pt x="35511" y="36287"/>
                    <a:pt x="34465" y="34684"/>
                    <a:pt x="35348" y="32788"/>
                  </a:cubicBezTo>
                  <a:cubicBezTo>
                    <a:pt x="36034" y="31317"/>
                    <a:pt x="37800" y="30336"/>
                    <a:pt x="39141" y="29551"/>
                  </a:cubicBezTo>
                  <a:cubicBezTo>
                    <a:pt x="42868" y="27491"/>
                    <a:pt x="47544" y="26085"/>
                    <a:pt x="50618" y="23044"/>
                  </a:cubicBezTo>
                  <a:cubicBezTo>
                    <a:pt x="51174" y="22521"/>
                    <a:pt x="51468" y="22194"/>
                    <a:pt x="51599" y="21605"/>
                  </a:cubicBezTo>
                  <a:lnTo>
                    <a:pt x="51599" y="21605"/>
                  </a:lnTo>
                  <a:cubicBezTo>
                    <a:pt x="51595" y="21618"/>
                    <a:pt x="51592" y="21624"/>
                    <a:pt x="51590" y="21624"/>
                  </a:cubicBezTo>
                  <a:cubicBezTo>
                    <a:pt x="51566" y="21624"/>
                    <a:pt x="51566" y="21144"/>
                    <a:pt x="51566" y="21115"/>
                  </a:cubicBezTo>
                  <a:cubicBezTo>
                    <a:pt x="51501" y="20788"/>
                    <a:pt x="51402" y="20428"/>
                    <a:pt x="51239" y="20134"/>
                  </a:cubicBezTo>
                  <a:cubicBezTo>
                    <a:pt x="50945" y="19578"/>
                    <a:pt x="50487" y="19087"/>
                    <a:pt x="49931" y="18760"/>
                  </a:cubicBezTo>
                  <a:cubicBezTo>
                    <a:pt x="47282" y="17191"/>
                    <a:pt x="44111" y="17387"/>
                    <a:pt x="41168" y="16602"/>
                  </a:cubicBezTo>
                  <a:cubicBezTo>
                    <a:pt x="39369" y="16079"/>
                    <a:pt x="34857" y="15000"/>
                    <a:pt x="36034" y="12090"/>
                  </a:cubicBezTo>
                  <a:cubicBezTo>
                    <a:pt x="36394" y="11109"/>
                    <a:pt x="37048" y="10422"/>
                    <a:pt x="37636" y="9572"/>
                  </a:cubicBezTo>
                  <a:cubicBezTo>
                    <a:pt x="38389" y="8460"/>
                    <a:pt x="38944" y="7218"/>
                    <a:pt x="39239" y="5877"/>
                  </a:cubicBezTo>
                  <a:cubicBezTo>
                    <a:pt x="40229" y="1420"/>
                    <a:pt x="36643" y="0"/>
                    <a:pt x="320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5" name="Google Shape;1485;p45"/>
            <p:cNvSpPr/>
            <p:nvPr/>
          </p:nvSpPr>
          <p:spPr>
            <a:xfrm>
              <a:off x="3091326" y="3293626"/>
              <a:ext cx="340735" cy="423301"/>
            </a:xfrm>
            <a:custGeom>
              <a:avLst/>
              <a:gdLst/>
              <a:ahLst/>
              <a:cxnLst/>
              <a:rect l="l" t="t" r="r" b="b"/>
              <a:pathLst>
                <a:path w="54214" h="67351" extrusionOk="0">
                  <a:moveTo>
                    <a:pt x="15891" y="1"/>
                  </a:moveTo>
                  <a:cubicBezTo>
                    <a:pt x="13243" y="328"/>
                    <a:pt x="10660" y="1635"/>
                    <a:pt x="8502" y="3042"/>
                  </a:cubicBezTo>
                  <a:cubicBezTo>
                    <a:pt x="5461" y="5003"/>
                    <a:pt x="1962" y="7881"/>
                    <a:pt x="818" y="11478"/>
                  </a:cubicBezTo>
                  <a:cubicBezTo>
                    <a:pt x="0" y="14028"/>
                    <a:pt x="621" y="15957"/>
                    <a:pt x="2943" y="17265"/>
                  </a:cubicBezTo>
                  <a:cubicBezTo>
                    <a:pt x="5264" y="18573"/>
                    <a:pt x="7848" y="19194"/>
                    <a:pt x="10300" y="20175"/>
                  </a:cubicBezTo>
                  <a:cubicBezTo>
                    <a:pt x="12295" y="20927"/>
                    <a:pt x="14518" y="21876"/>
                    <a:pt x="15728" y="23739"/>
                  </a:cubicBezTo>
                  <a:cubicBezTo>
                    <a:pt x="17069" y="25799"/>
                    <a:pt x="16545" y="28285"/>
                    <a:pt x="15401" y="30279"/>
                  </a:cubicBezTo>
                  <a:cubicBezTo>
                    <a:pt x="13701" y="33222"/>
                    <a:pt x="11248" y="35086"/>
                    <a:pt x="8829" y="37375"/>
                  </a:cubicBezTo>
                  <a:cubicBezTo>
                    <a:pt x="7717" y="38454"/>
                    <a:pt x="6376" y="39696"/>
                    <a:pt x="6115" y="41298"/>
                  </a:cubicBezTo>
                  <a:cubicBezTo>
                    <a:pt x="5886" y="42639"/>
                    <a:pt x="6638" y="44634"/>
                    <a:pt x="7880" y="45288"/>
                  </a:cubicBezTo>
                  <a:cubicBezTo>
                    <a:pt x="8550" y="45642"/>
                    <a:pt x="9288" y="45782"/>
                    <a:pt x="10062" y="45782"/>
                  </a:cubicBezTo>
                  <a:cubicBezTo>
                    <a:pt x="12498" y="45782"/>
                    <a:pt x="15286" y="44394"/>
                    <a:pt x="17396" y="43947"/>
                  </a:cubicBezTo>
                  <a:cubicBezTo>
                    <a:pt x="18295" y="43754"/>
                    <a:pt x="19275" y="43627"/>
                    <a:pt x="20258" y="43627"/>
                  </a:cubicBezTo>
                  <a:cubicBezTo>
                    <a:pt x="21778" y="43627"/>
                    <a:pt x="23306" y="43931"/>
                    <a:pt x="24556" y="44764"/>
                  </a:cubicBezTo>
                  <a:cubicBezTo>
                    <a:pt x="27990" y="47021"/>
                    <a:pt x="27172" y="51206"/>
                    <a:pt x="25995" y="54509"/>
                  </a:cubicBezTo>
                  <a:cubicBezTo>
                    <a:pt x="24851" y="57811"/>
                    <a:pt x="22529" y="61768"/>
                    <a:pt x="22660" y="65070"/>
                  </a:cubicBezTo>
                  <a:cubicBezTo>
                    <a:pt x="22660" y="65332"/>
                    <a:pt x="22693" y="65626"/>
                    <a:pt x="22823" y="65887"/>
                  </a:cubicBezTo>
                  <a:cubicBezTo>
                    <a:pt x="22823" y="65883"/>
                    <a:pt x="22825" y="65881"/>
                    <a:pt x="22827" y="65881"/>
                  </a:cubicBezTo>
                  <a:cubicBezTo>
                    <a:pt x="22855" y="65881"/>
                    <a:pt x="23050" y="66204"/>
                    <a:pt x="23017" y="66204"/>
                  </a:cubicBezTo>
                  <a:cubicBezTo>
                    <a:pt x="23012" y="66204"/>
                    <a:pt x="23002" y="66197"/>
                    <a:pt x="22987" y="66182"/>
                  </a:cubicBezTo>
                  <a:lnTo>
                    <a:pt x="22987" y="66182"/>
                  </a:lnTo>
                  <a:cubicBezTo>
                    <a:pt x="23379" y="66640"/>
                    <a:pt x="23935" y="66934"/>
                    <a:pt x="24491" y="66999"/>
                  </a:cubicBezTo>
                  <a:cubicBezTo>
                    <a:pt x="25449" y="67224"/>
                    <a:pt x="26587" y="67350"/>
                    <a:pt x="27758" y="67350"/>
                  </a:cubicBezTo>
                  <a:cubicBezTo>
                    <a:pt x="29823" y="67350"/>
                    <a:pt x="31990" y="66957"/>
                    <a:pt x="33450" y="66018"/>
                  </a:cubicBezTo>
                  <a:cubicBezTo>
                    <a:pt x="36295" y="64187"/>
                    <a:pt x="38094" y="61179"/>
                    <a:pt x="41331" y="59838"/>
                  </a:cubicBezTo>
                  <a:cubicBezTo>
                    <a:pt x="42958" y="59166"/>
                    <a:pt x="44743" y="58911"/>
                    <a:pt x="46515" y="58911"/>
                  </a:cubicBezTo>
                  <a:cubicBezTo>
                    <a:pt x="47414" y="58911"/>
                    <a:pt x="48309" y="58976"/>
                    <a:pt x="49178" y="59086"/>
                  </a:cubicBezTo>
                  <a:cubicBezTo>
                    <a:pt x="49603" y="59119"/>
                    <a:pt x="50028" y="59184"/>
                    <a:pt x="50453" y="59282"/>
                  </a:cubicBezTo>
                  <a:cubicBezTo>
                    <a:pt x="54214" y="33876"/>
                    <a:pt x="39859" y="9254"/>
                    <a:pt x="158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6" name="Google Shape;1486;p45"/>
            <p:cNvSpPr/>
            <p:nvPr/>
          </p:nvSpPr>
          <p:spPr>
            <a:xfrm>
              <a:off x="2973550" y="3693340"/>
              <a:ext cx="344852" cy="266855"/>
            </a:xfrm>
            <a:custGeom>
              <a:avLst/>
              <a:gdLst/>
              <a:ahLst/>
              <a:cxnLst/>
              <a:rect l="l" t="t" r="r" b="b"/>
              <a:pathLst>
                <a:path w="54869" h="42459" extrusionOk="0">
                  <a:moveTo>
                    <a:pt x="24005" y="0"/>
                  </a:moveTo>
                  <a:cubicBezTo>
                    <a:pt x="23663" y="0"/>
                    <a:pt x="23320" y="165"/>
                    <a:pt x="22988" y="563"/>
                  </a:cubicBezTo>
                  <a:cubicBezTo>
                    <a:pt x="20503" y="3539"/>
                    <a:pt x="21974" y="7757"/>
                    <a:pt x="21941" y="11190"/>
                  </a:cubicBezTo>
                  <a:cubicBezTo>
                    <a:pt x="21909" y="14624"/>
                    <a:pt x="20372" y="18253"/>
                    <a:pt x="16546" y="18842"/>
                  </a:cubicBezTo>
                  <a:cubicBezTo>
                    <a:pt x="16241" y="18886"/>
                    <a:pt x="15941" y="18906"/>
                    <a:pt x="15645" y="18906"/>
                  </a:cubicBezTo>
                  <a:cubicBezTo>
                    <a:pt x="12421" y="18906"/>
                    <a:pt x="9721" y="16456"/>
                    <a:pt x="6966" y="15049"/>
                  </a:cubicBezTo>
                  <a:cubicBezTo>
                    <a:pt x="6019" y="14575"/>
                    <a:pt x="5082" y="14305"/>
                    <a:pt x="4133" y="14305"/>
                  </a:cubicBezTo>
                  <a:cubicBezTo>
                    <a:pt x="3377" y="14305"/>
                    <a:pt x="2614" y="14476"/>
                    <a:pt x="1832" y="14853"/>
                  </a:cubicBezTo>
                  <a:cubicBezTo>
                    <a:pt x="851" y="15343"/>
                    <a:pt x="1" y="15899"/>
                    <a:pt x="66" y="17076"/>
                  </a:cubicBezTo>
                  <a:cubicBezTo>
                    <a:pt x="197" y="19692"/>
                    <a:pt x="2257" y="22144"/>
                    <a:pt x="3565" y="24270"/>
                  </a:cubicBezTo>
                  <a:cubicBezTo>
                    <a:pt x="5462" y="27245"/>
                    <a:pt x="6606" y="30613"/>
                    <a:pt x="6181" y="34177"/>
                  </a:cubicBezTo>
                  <a:cubicBezTo>
                    <a:pt x="5887" y="36695"/>
                    <a:pt x="5102" y="39115"/>
                    <a:pt x="3827" y="41338"/>
                  </a:cubicBezTo>
                  <a:cubicBezTo>
                    <a:pt x="7498" y="42090"/>
                    <a:pt x="11194" y="42458"/>
                    <a:pt x="14864" y="42458"/>
                  </a:cubicBezTo>
                  <a:cubicBezTo>
                    <a:pt x="29854" y="42458"/>
                    <a:pt x="44387" y="36317"/>
                    <a:pt x="54869" y="25153"/>
                  </a:cubicBezTo>
                  <a:cubicBezTo>
                    <a:pt x="54705" y="23223"/>
                    <a:pt x="53888" y="21392"/>
                    <a:pt x="52547" y="19986"/>
                  </a:cubicBezTo>
                  <a:cubicBezTo>
                    <a:pt x="50988" y="18236"/>
                    <a:pt x="49324" y="17470"/>
                    <a:pt x="47348" y="17470"/>
                  </a:cubicBezTo>
                  <a:cubicBezTo>
                    <a:pt x="46629" y="17470"/>
                    <a:pt x="45870" y="17571"/>
                    <a:pt x="45059" y="17763"/>
                  </a:cubicBezTo>
                  <a:cubicBezTo>
                    <a:pt x="42443" y="18384"/>
                    <a:pt x="39860" y="19332"/>
                    <a:pt x="37146" y="19332"/>
                  </a:cubicBezTo>
                  <a:cubicBezTo>
                    <a:pt x="37080" y="19333"/>
                    <a:pt x="37014" y="19334"/>
                    <a:pt x="36948" y="19334"/>
                  </a:cubicBezTo>
                  <a:cubicBezTo>
                    <a:pt x="34466" y="19334"/>
                    <a:pt x="32035" y="18724"/>
                    <a:pt x="30410" y="16749"/>
                  </a:cubicBezTo>
                  <a:cubicBezTo>
                    <a:pt x="28972" y="15016"/>
                    <a:pt x="28514" y="12793"/>
                    <a:pt x="28220" y="10667"/>
                  </a:cubicBezTo>
                  <a:cubicBezTo>
                    <a:pt x="27893" y="8313"/>
                    <a:pt x="27860" y="5795"/>
                    <a:pt x="27010" y="3539"/>
                  </a:cubicBezTo>
                  <a:cubicBezTo>
                    <a:pt x="26645" y="2549"/>
                    <a:pt x="25345" y="0"/>
                    <a:pt x="2400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87" name="Google Shape;1487;p45">
            <a:hlinkClick r:id="rId5" action="ppaction://hlinksldjump"/>
          </p:cNvPr>
          <p:cNvSpPr txBox="1"/>
          <p:nvPr/>
        </p:nvSpPr>
        <p:spPr>
          <a:xfrm>
            <a:off x="-8550" y="-32125"/>
            <a:ext cx="721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2" name="Google Shape;1492;p46"/>
          <p:cNvSpPr/>
          <p:nvPr/>
        </p:nvSpPr>
        <p:spPr>
          <a:xfrm flipH="1">
            <a:off x="1916870" y="4404360"/>
            <a:ext cx="2347148" cy="188150"/>
          </a:xfrm>
          <a:custGeom>
            <a:avLst/>
            <a:gdLst/>
            <a:ahLst/>
            <a:cxnLst/>
            <a:rect l="l" t="t" r="r" b="b"/>
            <a:pathLst>
              <a:path w="136363" h="10931" extrusionOk="0">
                <a:moveTo>
                  <a:pt x="68181" y="1"/>
                </a:moveTo>
                <a:cubicBezTo>
                  <a:pt x="30513" y="1"/>
                  <a:pt x="0" y="2456"/>
                  <a:pt x="0" y="5451"/>
                </a:cubicBezTo>
                <a:cubicBezTo>
                  <a:pt x="0" y="8475"/>
                  <a:pt x="30513" y="10930"/>
                  <a:pt x="68181" y="10930"/>
                </a:cubicBezTo>
                <a:cubicBezTo>
                  <a:pt x="105820" y="10930"/>
                  <a:pt x="136363" y="8475"/>
                  <a:pt x="136363" y="5451"/>
                </a:cubicBezTo>
                <a:cubicBezTo>
                  <a:pt x="136363" y="2456"/>
                  <a:pt x="105820" y="1"/>
                  <a:pt x="6818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3" name="Google Shape;1493;p46"/>
          <p:cNvSpPr/>
          <p:nvPr/>
        </p:nvSpPr>
        <p:spPr>
          <a:xfrm rot="10800000">
            <a:off x="4334791" y="684025"/>
            <a:ext cx="4712967" cy="3857839"/>
          </a:xfrm>
          <a:custGeom>
            <a:avLst/>
            <a:gdLst/>
            <a:ahLst/>
            <a:cxnLst/>
            <a:rect l="l" t="t" r="r" b="b"/>
            <a:pathLst>
              <a:path w="117515" h="49263" extrusionOk="0">
                <a:moveTo>
                  <a:pt x="58211" y="47"/>
                </a:moveTo>
                <a:cubicBezTo>
                  <a:pt x="55551" y="47"/>
                  <a:pt x="52864" y="160"/>
                  <a:pt x="50220" y="315"/>
                </a:cubicBezTo>
                <a:cubicBezTo>
                  <a:pt x="43100" y="630"/>
                  <a:pt x="36043" y="1008"/>
                  <a:pt x="28923" y="1386"/>
                </a:cubicBezTo>
                <a:cubicBezTo>
                  <a:pt x="23882" y="1575"/>
                  <a:pt x="18841" y="2079"/>
                  <a:pt x="13863" y="2962"/>
                </a:cubicBezTo>
                <a:cubicBezTo>
                  <a:pt x="7625" y="4159"/>
                  <a:pt x="3719" y="8128"/>
                  <a:pt x="2206" y="14114"/>
                </a:cubicBezTo>
                <a:cubicBezTo>
                  <a:pt x="631" y="20100"/>
                  <a:pt x="316" y="26275"/>
                  <a:pt x="64" y="32450"/>
                </a:cubicBezTo>
                <a:cubicBezTo>
                  <a:pt x="1" y="34214"/>
                  <a:pt x="190" y="36105"/>
                  <a:pt x="694" y="37869"/>
                </a:cubicBezTo>
                <a:cubicBezTo>
                  <a:pt x="1639" y="41082"/>
                  <a:pt x="3340" y="43603"/>
                  <a:pt x="6617" y="44926"/>
                </a:cubicBezTo>
                <a:cubicBezTo>
                  <a:pt x="8696" y="45745"/>
                  <a:pt x="10839" y="46312"/>
                  <a:pt x="13107" y="46627"/>
                </a:cubicBezTo>
                <a:cubicBezTo>
                  <a:pt x="19597" y="47635"/>
                  <a:pt x="26150" y="47950"/>
                  <a:pt x="33270" y="48328"/>
                </a:cubicBezTo>
                <a:cubicBezTo>
                  <a:pt x="42218" y="48644"/>
                  <a:pt x="51795" y="48707"/>
                  <a:pt x="61310" y="49211"/>
                </a:cubicBezTo>
                <a:cubicBezTo>
                  <a:pt x="62325" y="49248"/>
                  <a:pt x="63345" y="49263"/>
                  <a:pt x="64368" y="49263"/>
                </a:cubicBezTo>
                <a:cubicBezTo>
                  <a:pt x="66837" y="49263"/>
                  <a:pt x="69319" y="49174"/>
                  <a:pt x="71769" y="49085"/>
                </a:cubicBezTo>
                <a:cubicBezTo>
                  <a:pt x="78511" y="48833"/>
                  <a:pt x="85253" y="48517"/>
                  <a:pt x="91995" y="48202"/>
                </a:cubicBezTo>
                <a:cubicBezTo>
                  <a:pt x="95398" y="48139"/>
                  <a:pt x="98864" y="47761"/>
                  <a:pt x="102203" y="46942"/>
                </a:cubicBezTo>
                <a:cubicBezTo>
                  <a:pt x="108315" y="45367"/>
                  <a:pt x="112852" y="41901"/>
                  <a:pt x="115309" y="35853"/>
                </a:cubicBezTo>
                <a:cubicBezTo>
                  <a:pt x="116758" y="31946"/>
                  <a:pt x="117514" y="27850"/>
                  <a:pt x="117514" y="23692"/>
                </a:cubicBezTo>
                <a:cubicBezTo>
                  <a:pt x="117451" y="20478"/>
                  <a:pt x="117073" y="17265"/>
                  <a:pt x="116380" y="14177"/>
                </a:cubicBezTo>
                <a:cubicBezTo>
                  <a:pt x="115750" y="9893"/>
                  <a:pt x="112852" y="6301"/>
                  <a:pt x="108882" y="4726"/>
                </a:cubicBezTo>
                <a:cubicBezTo>
                  <a:pt x="106110" y="3592"/>
                  <a:pt x="103211" y="2836"/>
                  <a:pt x="100250" y="2457"/>
                </a:cubicBezTo>
                <a:cubicBezTo>
                  <a:pt x="94894" y="1638"/>
                  <a:pt x="89475" y="1386"/>
                  <a:pt x="84056" y="819"/>
                </a:cubicBezTo>
                <a:cubicBezTo>
                  <a:pt x="76054" y="0"/>
                  <a:pt x="67989" y="189"/>
                  <a:pt x="59923" y="63"/>
                </a:cubicBezTo>
                <a:cubicBezTo>
                  <a:pt x="59354" y="52"/>
                  <a:pt x="58783" y="47"/>
                  <a:pt x="58211" y="47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5" name="Google Shape;1495;p46"/>
          <p:cNvSpPr txBox="1">
            <a:spLocks noGrp="1"/>
          </p:cNvSpPr>
          <p:nvPr>
            <p:ph type="body" idx="1"/>
          </p:nvPr>
        </p:nvSpPr>
        <p:spPr>
          <a:xfrm>
            <a:off x="4898501" y="1275814"/>
            <a:ext cx="3701397" cy="267426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суб’єктами</a:t>
            </a:r>
            <a:r>
              <a:rPr lang="ru-RU" dirty="0"/>
              <a:t> права </a:t>
            </a:r>
            <a:r>
              <a:rPr lang="ru-RU" dirty="0" err="1"/>
              <a:t>природокористування</a:t>
            </a:r>
            <a:r>
              <a:rPr lang="ru-RU" dirty="0"/>
              <a:t> </a:t>
            </a:r>
            <a:r>
              <a:rPr lang="ru-RU" dirty="0" err="1"/>
              <a:t>розуміють</a:t>
            </a:r>
            <a:r>
              <a:rPr lang="ru-RU" dirty="0"/>
              <a:t> </a:t>
            </a:r>
            <a:r>
              <a:rPr lang="ru-RU" dirty="0" err="1"/>
              <a:t>фізич­них</a:t>
            </a:r>
            <a:r>
              <a:rPr lang="ru-RU" dirty="0"/>
              <a:t> і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в </a:t>
            </a:r>
            <a:r>
              <a:rPr lang="ru-RU" dirty="0" err="1"/>
              <a:t>установленому</a:t>
            </a:r>
            <a:r>
              <a:rPr lang="ru-RU" dirty="0"/>
              <a:t> порядку </a:t>
            </a:r>
            <a:r>
              <a:rPr lang="ru-RU" dirty="0" err="1"/>
              <a:t>набули</a:t>
            </a:r>
            <a:r>
              <a:rPr lang="ru-RU" dirty="0"/>
              <a:t> права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природними</a:t>
            </a:r>
            <a:r>
              <a:rPr lang="ru-RU" dirty="0"/>
              <a:t> ресурсами і </a:t>
            </a:r>
            <a:r>
              <a:rPr lang="ru-RU" dirty="0" err="1"/>
              <a:t>зобов’язані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комплекс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,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err="1"/>
              <a:t>відтворення</a:t>
            </a:r>
            <a:r>
              <a:rPr lang="ru-RU" dirty="0"/>
              <a:t> та </a:t>
            </a:r>
            <a:r>
              <a:rPr lang="ru-RU" dirty="0" err="1"/>
              <a:t>охорони</a:t>
            </a:r>
            <a:r>
              <a:rPr lang="ru-RU" dirty="0"/>
              <a:t>.</a:t>
            </a:r>
            <a:endParaRPr dirty="0"/>
          </a:p>
        </p:txBody>
      </p:sp>
      <p:sp>
        <p:nvSpPr>
          <p:cNvPr id="1500" name="Google Shape;1500;p46"/>
          <p:cNvSpPr/>
          <p:nvPr/>
        </p:nvSpPr>
        <p:spPr>
          <a:xfrm>
            <a:off x="-68850" y="-188475"/>
            <a:ext cx="898728" cy="850908"/>
          </a:xfrm>
          <a:custGeom>
            <a:avLst/>
            <a:gdLst/>
            <a:ahLst/>
            <a:cxnLst/>
            <a:rect l="l" t="t" r="r" b="b"/>
            <a:pathLst>
              <a:path w="48771" h="46176" extrusionOk="0">
                <a:moveTo>
                  <a:pt x="20735" y="1"/>
                </a:moveTo>
                <a:cubicBezTo>
                  <a:pt x="16378" y="1"/>
                  <a:pt x="12155" y="1135"/>
                  <a:pt x="8444" y="3350"/>
                </a:cubicBezTo>
                <a:cubicBezTo>
                  <a:pt x="6113" y="4610"/>
                  <a:pt x="4349" y="6626"/>
                  <a:pt x="3277" y="9021"/>
                </a:cubicBezTo>
                <a:cubicBezTo>
                  <a:pt x="883" y="14376"/>
                  <a:pt x="1" y="20236"/>
                  <a:pt x="631" y="26033"/>
                </a:cubicBezTo>
                <a:cubicBezTo>
                  <a:pt x="1639" y="35044"/>
                  <a:pt x="7940" y="42668"/>
                  <a:pt x="16636" y="45188"/>
                </a:cubicBezTo>
                <a:cubicBezTo>
                  <a:pt x="18633" y="45854"/>
                  <a:pt x="20724" y="46176"/>
                  <a:pt x="22798" y="46176"/>
                </a:cubicBezTo>
                <a:cubicBezTo>
                  <a:pt x="23669" y="46176"/>
                  <a:pt x="24537" y="46119"/>
                  <a:pt x="25394" y="46007"/>
                </a:cubicBezTo>
                <a:cubicBezTo>
                  <a:pt x="33522" y="44810"/>
                  <a:pt x="39382" y="40336"/>
                  <a:pt x="43919" y="33846"/>
                </a:cubicBezTo>
                <a:cubicBezTo>
                  <a:pt x="47132" y="29436"/>
                  <a:pt x="48771" y="24017"/>
                  <a:pt x="48456" y="18535"/>
                </a:cubicBezTo>
                <a:cubicBezTo>
                  <a:pt x="48015" y="11793"/>
                  <a:pt x="44990" y="6815"/>
                  <a:pt x="38815" y="3791"/>
                </a:cubicBezTo>
                <a:cubicBezTo>
                  <a:pt x="37807" y="3287"/>
                  <a:pt x="36736" y="2846"/>
                  <a:pt x="35665" y="2468"/>
                </a:cubicBezTo>
                <a:cubicBezTo>
                  <a:pt x="31065" y="955"/>
                  <a:pt x="26276" y="136"/>
                  <a:pt x="21424" y="10"/>
                </a:cubicBezTo>
                <a:cubicBezTo>
                  <a:pt x="21194" y="4"/>
                  <a:pt x="20964" y="1"/>
                  <a:pt x="2073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01" name="Google Shape;1501;p46"/>
          <p:cNvGrpSpPr/>
          <p:nvPr/>
        </p:nvGrpSpPr>
        <p:grpSpPr>
          <a:xfrm>
            <a:off x="153671" y="90047"/>
            <a:ext cx="493797" cy="446228"/>
            <a:chOff x="2679436" y="3270400"/>
            <a:chExt cx="752625" cy="689795"/>
          </a:xfrm>
        </p:grpSpPr>
        <p:sp>
          <p:nvSpPr>
            <p:cNvPr id="1502" name="Google Shape;1502;p46"/>
            <p:cNvSpPr/>
            <p:nvPr/>
          </p:nvSpPr>
          <p:spPr>
            <a:xfrm>
              <a:off x="2722600" y="3270400"/>
              <a:ext cx="689490" cy="689691"/>
            </a:xfrm>
            <a:custGeom>
              <a:avLst/>
              <a:gdLst/>
              <a:ahLst/>
              <a:cxnLst/>
              <a:rect l="l" t="t" r="r" b="b"/>
              <a:pathLst>
                <a:path w="109704" h="109736" extrusionOk="0">
                  <a:moveTo>
                    <a:pt x="54835" y="1"/>
                  </a:moveTo>
                  <a:cubicBezTo>
                    <a:pt x="24557" y="1"/>
                    <a:pt x="0" y="24557"/>
                    <a:pt x="0" y="54868"/>
                  </a:cubicBezTo>
                  <a:cubicBezTo>
                    <a:pt x="0" y="85147"/>
                    <a:pt x="24557" y="109736"/>
                    <a:pt x="54835" y="109736"/>
                  </a:cubicBezTo>
                  <a:cubicBezTo>
                    <a:pt x="85147" y="109736"/>
                    <a:pt x="109703" y="85147"/>
                    <a:pt x="109703" y="54868"/>
                  </a:cubicBezTo>
                  <a:cubicBezTo>
                    <a:pt x="109703" y="24557"/>
                    <a:pt x="85147" y="1"/>
                    <a:pt x="548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Google Shape;1503;p46"/>
            <p:cNvSpPr/>
            <p:nvPr/>
          </p:nvSpPr>
          <p:spPr>
            <a:xfrm>
              <a:off x="2679436" y="3344037"/>
              <a:ext cx="345260" cy="537562"/>
            </a:xfrm>
            <a:custGeom>
              <a:avLst/>
              <a:gdLst/>
              <a:ahLst/>
              <a:cxnLst/>
              <a:rect l="l" t="t" r="r" b="b"/>
              <a:pathLst>
                <a:path w="54934" h="85531" extrusionOk="0">
                  <a:moveTo>
                    <a:pt x="32003" y="0"/>
                  </a:moveTo>
                  <a:cubicBezTo>
                    <a:pt x="30517" y="0"/>
                    <a:pt x="28923" y="146"/>
                    <a:pt x="27337" y="384"/>
                  </a:cubicBezTo>
                  <a:cubicBezTo>
                    <a:pt x="230" y="22194"/>
                    <a:pt x="1" y="63426"/>
                    <a:pt x="26879" y="85530"/>
                  </a:cubicBezTo>
                  <a:lnTo>
                    <a:pt x="26944" y="85497"/>
                  </a:lnTo>
                  <a:cubicBezTo>
                    <a:pt x="29789" y="83863"/>
                    <a:pt x="33811" y="81149"/>
                    <a:pt x="33516" y="77356"/>
                  </a:cubicBezTo>
                  <a:cubicBezTo>
                    <a:pt x="33222" y="72778"/>
                    <a:pt x="28481" y="70358"/>
                    <a:pt x="26061" y="67023"/>
                  </a:cubicBezTo>
                  <a:cubicBezTo>
                    <a:pt x="22955" y="62740"/>
                    <a:pt x="27140" y="57900"/>
                    <a:pt x="30835" y="55677"/>
                  </a:cubicBezTo>
                  <a:cubicBezTo>
                    <a:pt x="34236" y="53617"/>
                    <a:pt x="38192" y="53192"/>
                    <a:pt x="42051" y="52505"/>
                  </a:cubicBezTo>
                  <a:cubicBezTo>
                    <a:pt x="45876" y="51786"/>
                    <a:pt x="50258" y="50707"/>
                    <a:pt x="51991" y="46685"/>
                  </a:cubicBezTo>
                  <a:cubicBezTo>
                    <a:pt x="54934" y="39753"/>
                    <a:pt x="40677" y="39360"/>
                    <a:pt x="37146" y="37268"/>
                  </a:cubicBezTo>
                  <a:cubicBezTo>
                    <a:pt x="35511" y="36287"/>
                    <a:pt x="34465" y="34684"/>
                    <a:pt x="35348" y="32788"/>
                  </a:cubicBezTo>
                  <a:cubicBezTo>
                    <a:pt x="36034" y="31317"/>
                    <a:pt x="37800" y="30336"/>
                    <a:pt x="39141" y="29551"/>
                  </a:cubicBezTo>
                  <a:cubicBezTo>
                    <a:pt x="42868" y="27491"/>
                    <a:pt x="47544" y="26085"/>
                    <a:pt x="50618" y="23044"/>
                  </a:cubicBezTo>
                  <a:cubicBezTo>
                    <a:pt x="51174" y="22521"/>
                    <a:pt x="51468" y="22194"/>
                    <a:pt x="51599" y="21605"/>
                  </a:cubicBezTo>
                  <a:lnTo>
                    <a:pt x="51599" y="21605"/>
                  </a:lnTo>
                  <a:cubicBezTo>
                    <a:pt x="51595" y="21618"/>
                    <a:pt x="51592" y="21624"/>
                    <a:pt x="51590" y="21624"/>
                  </a:cubicBezTo>
                  <a:cubicBezTo>
                    <a:pt x="51566" y="21624"/>
                    <a:pt x="51566" y="21144"/>
                    <a:pt x="51566" y="21115"/>
                  </a:cubicBezTo>
                  <a:cubicBezTo>
                    <a:pt x="51501" y="20788"/>
                    <a:pt x="51402" y="20428"/>
                    <a:pt x="51239" y="20134"/>
                  </a:cubicBezTo>
                  <a:cubicBezTo>
                    <a:pt x="50945" y="19578"/>
                    <a:pt x="50487" y="19087"/>
                    <a:pt x="49931" y="18760"/>
                  </a:cubicBezTo>
                  <a:cubicBezTo>
                    <a:pt x="47282" y="17191"/>
                    <a:pt x="44111" y="17387"/>
                    <a:pt x="41168" y="16602"/>
                  </a:cubicBezTo>
                  <a:cubicBezTo>
                    <a:pt x="39369" y="16079"/>
                    <a:pt x="34857" y="15000"/>
                    <a:pt x="36034" y="12090"/>
                  </a:cubicBezTo>
                  <a:cubicBezTo>
                    <a:pt x="36394" y="11109"/>
                    <a:pt x="37048" y="10422"/>
                    <a:pt x="37636" y="9572"/>
                  </a:cubicBezTo>
                  <a:cubicBezTo>
                    <a:pt x="38389" y="8460"/>
                    <a:pt x="38944" y="7218"/>
                    <a:pt x="39239" y="5877"/>
                  </a:cubicBezTo>
                  <a:cubicBezTo>
                    <a:pt x="40229" y="1420"/>
                    <a:pt x="36643" y="0"/>
                    <a:pt x="320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1504;p46"/>
            <p:cNvSpPr/>
            <p:nvPr/>
          </p:nvSpPr>
          <p:spPr>
            <a:xfrm>
              <a:off x="3091326" y="3293626"/>
              <a:ext cx="340735" cy="423301"/>
            </a:xfrm>
            <a:custGeom>
              <a:avLst/>
              <a:gdLst/>
              <a:ahLst/>
              <a:cxnLst/>
              <a:rect l="l" t="t" r="r" b="b"/>
              <a:pathLst>
                <a:path w="54214" h="67351" extrusionOk="0">
                  <a:moveTo>
                    <a:pt x="15891" y="1"/>
                  </a:moveTo>
                  <a:cubicBezTo>
                    <a:pt x="13243" y="328"/>
                    <a:pt x="10660" y="1635"/>
                    <a:pt x="8502" y="3042"/>
                  </a:cubicBezTo>
                  <a:cubicBezTo>
                    <a:pt x="5461" y="5003"/>
                    <a:pt x="1962" y="7881"/>
                    <a:pt x="818" y="11478"/>
                  </a:cubicBezTo>
                  <a:cubicBezTo>
                    <a:pt x="0" y="14028"/>
                    <a:pt x="621" y="15957"/>
                    <a:pt x="2943" y="17265"/>
                  </a:cubicBezTo>
                  <a:cubicBezTo>
                    <a:pt x="5264" y="18573"/>
                    <a:pt x="7848" y="19194"/>
                    <a:pt x="10300" y="20175"/>
                  </a:cubicBezTo>
                  <a:cubicBezTo>
                    <a:pt x="12295" y="20927"/>
                    <a:pt x="14518" y="21876"/>
                    <a:pt x="15728" y="23739"/>
                  </a:cubicBezTo>
                  <a:cubicBezTo>
                    <a:pt x="17069" y="25799"/>
                    <a:pt x="16545" y="28285"/>
                    <a:pt x="15401" y="30279"/>
                  </a:cubicBezTo>
                  <a:cubicBezTo>
                    <a:pt x="13701" y="33222"/>
                    <a:pt x="11248" y="35086"/>
                    <a:pt x="8829" y="37375"/>
                  </a:cubicBezTo>
                  <a:cubicBezTo>
                    <a:pt x="7717" y="38454"/>
                    <a:pt x="6376" y="39696"/>
                    <a:pt x="6115" y="41298"/>
                  </a:cubicBezTo>
                  <a:cubicBezTo>
                    <a:pt x="5886" y="42639"/>
                    <a:pt x="6638" y="44634"/>
                    <a:pt x="7880" y="45288"/>
                  </a:cubicBezTo>
                  <a:cubicBezTo>
                    <a:pt x="8550" y="45642"/>
                    <a:pt x="9288" y="45782"/>
                    <a:pt x="10062" y="45782"/>
                  </a:cubicBezTo>
                  <a:cubicBezTo>
                    <a:pt x="12498" y="45782"/>
                    <a:pt x="15286" y="44394"/>
                    <a:pt x="17396" y="43947"/>
                  </a:cubicBezTo>
                  <a:cubicBezTo>
                    <a:pt x="18295" y="43754"/>
                    <a:pt x="19275" y="43627"/>
                    <a:pt x="20258" y="43627"/>
                  </a:cubicBezTo>
                  <a:cubicBezTo>
                    <a:pt x="21778" y="43627"/>
                    <a:pt x="23306" y="43931"/>
                    <a:pt x="24556" y="44764"/>
                  </a:cubicBezTo>
                  <a:cubicBezTo>
                    <a:pt x="27990" y="47021"/>
                    <a:pt x="27172" y="51206"/>
                    <a:pt x="25995" y="54509"/>
                  </a:cubicBezTo>
                  <a:cubicBezTo>
                    <a:pt x="24851" y="57811"/>
                    <a:pt x="22529" y="61768"/>
                    <a:pt x="22660" y="65070"/>
                  </a:cubicBezTo>
                  <a:cubicBezTo>
                    <a:pt x="22660" y="65332"/>
                    <a:pt x="22693" y="65626"/>
                    <a:pt x="22823" y="65887"/>
                  </a:cubicBezTo>
                  <a:cubicBezTo>
                    <a:pt x="22823" y="65883"/>
                    <a:pt x="22825" y="65881"/>
                    <a:pt x="22827" y="65881"/>
                  </a:cubicBezTo>
                  <a:cubicBezTo>
                    <a:pt x="22855" y="65881"/>
                    <a:pt x="23050" y="66204"/>
                    <a:pt x="23017" y="66204"/>
                  </a:cubicBezTo>
                  <a:cubicBezTo>
                    <a:pt x="23012" y="66204"/>
                    <a:pt x="23002" y="66197"/>
                    <a:pt x="22987" y="66182"/>
                  </a:cubicBezTo>
                  <a:lnTo>
                    <a:pt x="22987" y="66182"/>
                  </a:lnTo>
                  <a:cubicBezTo>
                    <a:pt x="23379" y="66640"/>
                    <a:pt x="23935" y="66934"/>
                    <a:pt x="24491" y="66999"/>
                  </a:cubicBezTo>
                  <a:cubicBezTo>
                    <a:pt x="25449" y="67224"/>
                    <a:pt x="26587" y="67350"/>
                    <a:pt x="27758" y="67350"/>
                  </a:cubicBezTo>
                  <a:cubicBezTo>
                    <a:pt x="29823" y="67350"/>
                    <a:pt x="31990" y="66957"/>
                    <a:pt x="33450" y="66018"/>
                  </a:cubicBezTo>
                  <a:cubicBezTo>
                    <a:pt x="36295" y="64187"/>
                    <a:pt x="38094" y="61179"/>
                    <a:pt x="41331" y="59838"/>
                  </a:cubicBezTo>
                  <a:cubicBezTo>
                    <a:pt x="42958" y="59166"/>
                    <a:pt x="44743" y="58911"/>
                    <a:pt x="46515" y="58911"/>
                  </a:cubicBezTo>
                  <a:cubicBezTo>
                    <a:pt x="47414" y="58911"/>
                    <a:pt x="48309" y="58976"/>
                    <a:pt x="49178" y="59086"/>
                  </a:cubicBezTo>
                  <a:cubicBezTo>
                    <a:pt x="49603" y="59119"/>
                    <a:pt x="50028" y="59184"/>
                    <a:pt x="50453" y="59282"/>
                  </a:cubicBezTo>
                  <a:cubicBezTo>
                    <a:pt x="54214" y="33876"/>
                    <a:pt x="39859" y="9254"/>
                    <a:pt x="158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Google Shape;1505;p46"/>
            <p:cNvSpPr/>
            <p:nvPr/>
          </p:nvSpPr>
          <p:spPr>
            <a:xfrm>
              <a:off x="2973550" y="3693340"/>
              <a:ext cx="344852" cy="266855"/>
            </a:xfrm>
            <a:custGeom>
              <a:avLst/>
              <a:gdLst/>
              <a:ahLst/>
              <a:cxnLst/>
              <a:rect l="l" t="t" r="r" b="b"/>
              <a:pathLst>
                <a:path w="54869" h="42459" extrusionOk="0">
                  <a:moveTo>
                    <a:pt x="24005" y="0"/>
                  </a:moveTo>
                  <a:cubicBezTo>
                    <a:pt x="23663" y="0"/>
                    <a:pt x="23320" y="165"/>
                    <a:pt x="22988" y="563"/>
                  </a:cubicBezTo>
                  <a:cubicBezTo>
                    <a:pt x="20503" y="3539"/>
                    <a:pt x="21974" y="7757"/>
                    <a:pt x="21941" y="11190"/>
                  </a:cubicBezTo>
                  <a:cubicBezTo>
                    <a:pt x="21909" y="14624"/>
                    <a:pt x="20372" y="18253"/>
                    <a:pt x="16546" y="18842"/>
                  </a:cubicBezTo>
                  <a:cubicBezTo>
                    <a:pt x="16241" y="18886"/>
                    <a:pt x="15941" y="18906"/>
                    <a:pt x="15645" y="18906"/>
                  </a:cubicBezTo>
                  <a:cubicBezTo>
                    <a:pt x="12421" y="18906"/>
                    <a:pt x="9721" y="16456"/>
                    <a:pt x="6966" y="15049"/>
                  </a:cubicBezTo>
                  <a:cubicBezTo>
                    <a:pt x="6019" y="14575"/>
                    <a:pt x="5082" y="14305"/>
                    <a:pt x="4133" y="14305"/>
                  </a:cubicBezTo>
                  <a:cubicBezTo>
                    <a:pt x="3377" y="14305"/>
                    <a:pt x="2614" y="14476"/>
                    <a:pt x="1832" y="14853"/>
                  </a:cubicBezTo>
                  <a:cubicBezTo>
                    <a:pt x="851" y="15343"/>
                    <a:pt x="1" y="15899"/>
                    <a:pt x="66" y="17076"/>
                  </a:cubicBezTo>
                  <a:cubicBezTo>
                    <a:pt x="197" y="19692"/>
                    <a:pt x="2257" y="22144"/>
                    <a:pt x="3565" y="24270"/>
                  </a:cubicBezTo>
                  <a:cubicBezTo>
                    <a:pt x="5462" y="27245"/>
                    <a:pt x="6606" y="30613"/>
                    <a:pt x="6181" y="34177"/>
                  </a:cubicBezTo>
                  <a:cubicBezTo>
                    <a:pt x="5887" y="36695"/>
                    <a:pt x="5102" y="39115"/>
                    <a:pt x="3827" y="41338"/>
                  </a:cubicBezTo>
                  <a:cubicBezTo>
                    <a:pt x="7498" y="42090"/>
                    <a:pt x="11194" y="42458"/>
                    <a:pt x="14864" y="42458"/>
                  </a:cubicBezTo>
                  <a:cubicBezTo>
                    <a:pt x="29854" y="42458"/>
                    <a:pt x="44387" y="36317"/>
                    <a:pt x="54869" y="25153"/>
                  </a:cubicBezTo>
                  <a:cubicBezTo>
                    <a:pt x="54705" y="23223"/>
                    <a:pt x="53888" y="21392"/>
                    <a:pt x="52547" y="19986"/>
                  </a:cubicBezTo>
                  <a:cubicBezTo>
                    <a:pt x="50988" y="18236"/>
                    <a:pt x="49324" y="17470"/>
                    <a:pt x="47348" y="17470"/>
                  </a:cubicBezTo>
                  <a:cubicBezTo>
                    <a:pt x="46629" y="17470"/>
                    <a:pt x="45870" y="17571"/>
                    <a:pt x="45059" y="17763"/>
                  </a:cubicBezTo>
                  <a:cubicBezTo>
                    <a:pt x="42443" y="18384"/>
                    <a:pt x="39860" y="19332"/>
                    <a:pt x="37146" y="19332"/>
                  </a:cubicBezTo>
                  <a:cubicBezTo>
                    <a:pt x="37080" y="19333"/>
                    <a:pt x="37014" y="19334"/>
                    <a:pt x="36948" y="19334"/>
                  </a:cubicBezTo>
                  <a:cubicBezTo>
                    <a:pt x="34466" y="19334"/>
                    <a:pt x="32035" y="18724"/>
                    <a:pt x="30410" y="16749"/>
                  </a:cubicBezTo>
                  <a:cubicBezTo>
                    <a:pt x="28972" y="15016"/>
                    <a:pt x="28514" y="12793"/>
                    <a:pt x="28220" y="10667"/>
                  </a:cubicBezTo>
                  <a:cubicBezTo>
                    <a:pt x="27893" y="8313"/>
                    <a:pt x="27860" y="5795"/>
                    <a:pt x="27010" y="3539"/>
                  </a:cubicBezTo>
                  <a:cubicBezTo>
                    <a:pt x="26645" y="2549"/>
                    <a:pt x="25345" y="0"/>
                    <a:pt x="2400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06" name="Google Shape;1506;p46">
            <a:hlinkClick r:id="rId3" action="ppaction://hlinksldjump"/>
          </p:cNvPr>
          <p:cNvSpPr txBox="1"/>
          <p:nvPr/>
        </p:nvSpPr>
        <p:spPr>
          <a:xfrm>
            <a:off x="-8550" y="-32125"/>
            <a:ext cx="721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507" name="Google Shape;1507;p46"/>
          <p:cNvSpPr/>
          <p:nvPr/>
        </p:nvSpPr>
        <p:spPr>
          <a:xfrm>
            <a:off x="-41401" y="3451725"/>
            <a:ext cx="4208533" cy="336020"/>
          </a:xfrm>
          <a:custGeom>
            <a:avLst/>
            <a:gdLst/>
            <a:ahLst/>
            <a:cxnLst/>
            <a:rect l="l" t="t" r="r" b="b"/>
            <a:pathLst>
              <a:path w="262869" h="28066" extrusionOk="0">
                <a:moveTo>
                  <a:pt x="81816" y="1"/>
                </a:moveTo>
                <a:cubicBezTo>
                  <a:pt x="47340" y="1"/>
                  <a:pt x="12100" y="1737"/>
                  <a:pt x="0" y="3840"/>
                </a:cubicBezTo>
                <a:lnTo>
                  <a:pt x="0" y="15399"/>
                </a:lnTo>
                <a:cubicBezTo>
                  <a:pt x="0" y="15399"/>
                  <a:pt x="67260" y="10009"/>
                  <a:pt x="87983" y="9889"/>
                </a:cubicBezTo>
                <a:cubicBezTo>
                  <a:pt x="88451" y="9886"/>
                  <a:pt x="88923" y="9884"/>
                  <a:pt x="89397" y="9884"/>
                </a:cubicBezTo>
                <a:cubicBezTo>
                  <a:pt x="106699" y="9884"/>
                  <a:pt x="127958" y="11981"/>
                  <a:pt x="146379" y="14021"/>
                </a:cubicBezTo>
                <a:cubicBezTo>
                  <a:pt x="165844" y="16178"/>
                  <a:pt x="195791" y="24203"/>
                  <a:pt x="224959" y="26839"/>
                </a:cubicBezTo>
                <a:cubicBezTo>
                  <a:pt x="234292" y="27699"/>
                  <a:pt x="241432" y="28065"/>
                  <a:pt x="246844" y="28065"/>
                </a:cubicBezTo>
                <a:cubicBezTo>
                  <a:pt x="258382" y="28065"/>
                  <a:pt x="262066" y="26402"/>
                  <a:pt x="262392" y="24323"/>
                </a:cubicBezTo>
                <a:cubicBezTo>
                  <a:pt x="262869" y="21620"/>
                  <a:pt x="261798" y="17134"/>
                  <a:pt x="259221" y="17134"/>
                </a:cubicBezTo>
                <a:cubicBezTo>
                  <a:pt x="258886" y="17134"/>
                  <a:pt x="258525" y="17210"/>
                  <a:pt x="258139" y="17375"/>
                </a:cubicBezTo>
                <a:cubicBezTo>
                  <a:pt x="256286" y="18218"/>
                  <a:pt x="253484" y="18378"/>
                  <a:pt x="248634" y="18378"/>
                </a:cubicBezTo>
                <a:cubicBezTo>
                  <a:pt x="245670" y="18378"/>
                  <a:pt x="241941" y="18318"/>
                  <a:pt x="237197" y="18318"/>
                </a:cubicBezTo>
                <a:cubicBezTo>
                  <a:pt x="235909" y="18318"/>
                  <a:pt x="234546" y="18323"/>
                  <a:pt x="233104" y="18334"/>
                </a:cubicBezTo>
                <a:cubicBezTo>
                  <a:pt x="232964" y="18335"/>
                  <a:pt x="232823" y="18335"/>
                  <a:pt x="232680" y="18335"/>
                </a:cubicBezTo>
                <a:cubicBezTo>
                  <a:pt x="217020" y="18335"/>
                  <a:pt x="182469" y="11859"/>
                  <a:pt x="153446" y="4618"/>
                </a:cubicBezTo>
                <a:cubicBezTo>
                  <a:pt x="139952" y="1258"/>
                  <a:pt x="111161" y="1"/>
                  <a:pt x="81816" y="1"/>
                </a:cubicBezTo>
                <a:close/>
              </a:path>
            </a:pathLst>
          </a:custGeom>
          <a:solidFill>
            <a:srgbClr val="432C1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8" name="Google Shape;1528;p46"/>
          <p:cNvSpPr/>
          <p:nvPr/>
        </p:nvSpPr>
        <p:spPr>
          <a:xfrm>
            <a:off x="7332664" y="111702"/>
            <a:ext cx="1659065" cy="402932"/>
          </a:xfrm>
          <a:custGeom>
            <a:avLst/>
            <a:gdLst/>
            <a:ahLst/>
            <a:cxnLst/>
            <a:rect l="l" t="t" r="r" b="b"/>
            <a:pathLst>
              <a:path w="107244" h="26046" extrusionOk="0">
                <a:moveTo>
                  <a:pt x="16384" y="0"/>
                </a:moveTo>
                <a:cubicBezTo>
                  <a:pt x="13677" y="0"/>
                  <a:pt x="10974" y="197"/>
                  <a:pt x="8318" y="576"/>
                </a:cubicBezTo>
                <a:cubicBezTo>
                  <a:pt x="5923" y="891"/>
                  <a:pt x="3844" y="2214"/>
                  <a:pt x="2710" y="4294"/>
                </a:cubicBezTo>
                <a:cubicBezTo>
                  <a:pt x="883" y="7507"/>
                  <a:pt x="1" y="10847"/>
                  <a:pt x="883" y="14627"/>
                </a:cubicBezTo>
                <a:cubicBezTo>
                  <a:pt x="1828" y="18723"/>
                  <a:pt x="4159" y="21432"/>
                  <a:pt x="8192" y="22630"/>
                </a:cubicBezTo>
                <a:cubicBezTo>
                  <a:pt x="10780" y="23264"/>
                  <a:pt x="13444" y="23596"/>
                  <a:pt x="16095" y="23596"/>
                </a:cubicBezTo>
                <a:cubicBezTo>
                  <a:pt x="16865" y="23596"/>
                  <a:pt x="17634" y="23568"/>
                  <a:pt x="18399" y="23512"/>
                </a:cubicBezTo>
                <a:cubicBezTo>
                  <a:pt x="25081" y="23213"/>
                  <a:pt x="31762" y="23032"/>
                  <a:pt x="38412" y="23032"/>
                </a:cubicBezTo>
                <a:cubicBezTo>
                  <a:pt x="40165" y="23032"/>
                  <a:pt x="41917" y="23044"/>
                  <a:pt x="43666" y="23071"/>
                </a:cubicBezTo>
                <a:cubicBezTo>
                  <a:pt x="49148" y="23260"/>
                  <a:pt x="54630" y="23701"/>
                  <a:pt x="60112" y="24520"/>
                </a:cubicBezTo>
                <a:cubicBezTo>
                  <a:pt x="61057" y="24583"/>
                  <a:pt x="62065" y="24646"/>
                  <a:pt x="63073" y="24772"/>
                </a:cubicBezTo>
                <a:cubicBezTo>
                  <a:pt x="69254" y="25355"/>
                  <a:pt x="75435" y="26046"/>
                  <a:pt x="81716" y="26046"/>
                </a:cubicBezTo>
                <a:cubicBezTo>
                  <a:pt x="82222" y="26046"/>
                  <a:pt x="82729" y="26041"/>
                  <a:pt x="83237" y="26032"/>
                </a:cubicBezTo>
                <a:cubicBezTo>
                  <a:pt x="87395" y="26032"/>
                  <a:pt x="91554" y="25402"/>
                  <a:pt x="95587" y="24205"/>
                </a:cubicBezTo>
                <a:cubicBezTo>
                  <a:pt x="98170" y="23449"/>
                  <a:pt x="100564" y="22188"/>
                  <a:pt x="102644" y="20424"/>
                </a:cubicBezTo>
                <a:cubicBezTo>
                  <a:pt x="106298" y="17274"/>
                  <a:pt x="107243" y="11225"/>
                  <a:pt x="104471" y="7444"/>
                </a:cubicBezTo>
                <a:cubicBezTo>
                  <a:pt x="101286" y="3051"/>
                  <a:pt x="97335" y="333"/>
                  <a:pt x="91992" y="333"/>
                </a:cubicBezTo>
                <a:cubicBezTo>
                  <a:pt x="91205" y="333"/>
                  <a:pt x="90387" y="392"/>
                  <a:pt x="89538" y="513"/>
                </a:cubicBezTo>
                <a:cubicBezTo>
                  <a:pt x="83930" y="1269"/>
                  <a:pt x="78259" y="1710"/>
                  <a:pt x="72588" y="1836"/>
                </a:cubicBezTo>
                <a:cubicBezTo>
                  <a:pt x="68647" y="1943"/>
                  <a:pt x="64694" y="1982"/>
                  <a:pt x="60735" y="1982"/>
                </a:cubicBezTo>
                <a:cubicBezTo>
                  <a:pt x="55326" y="1982"/>
                  <a:pt x="49906" y="1909"/>
                  <a:pt x="44486" y="1836"/>
                </a:cubicBezTo>
                <a:cubicBezTo>
                  <a:pt x="36861" y="1710"/>
                  <a:pt x="29300" y="891"/>
                  <a:pt x="21739" y="261"/>
                </a:cubicBezTo>
                <a:cubicBezTo>
                  <a:pt x="19960" y="86"/>
                  <a:pt x="18171" y="0"/>
                  <a:pt x="1638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9" name="Google Shape;1529;p46">
            <a:hlinkClick r:id="rId4" action="ppaction://hlinksldjump"/>
          </p:cNvPr>
          <p:cNvSpPr txBox="1"/>
          <p:nvPr/>
        </p:nvSpPr>
        <p:spPr>
          <a:xfrm>
            <a:off x="7466788" y="126575"/>
            <a:ext cx="1390800" cy="37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Next</a:t>
            </a:r>
            <a:endParaRPr>
              <a:solidFill>
                <a:srgbClr val="FFFFFF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4" name="Google Shape;1534;p47"/>
          <p:cNvSpPr/>
          <p:nvPr/>
        </p:nvSpPr>
        <p:spPr>
          <a:xfrm rot="10800000">
            <a:off x="4023919" y="704233"/>
            <a:ext cx="4300322" cy="3456866"/>
          </a:xfrm>
          <a:custGeom>
            <a:avLst/>
            <a:gdLst/>
            <a:ahLst/>
            <a:cxnLst/>
            <a:rect l="l" t="t" r="r" b="b"/>
            <a:pathLst>
              <a:path w="117515" h="49263" extrusionOk="0">
                <a:moveTo>
                  <a:pt x="58211" y="47"/>
                </a:moveTo>
                <a:cubicBezTo>
                  <a:pt x="55551" y="47"/>
                  <a:pt x="52864" y="160"/>
                  <a:pt x="50220" y="315"/>
                </a:cubicBezTo>
                <a:cubicBezTo>
                  <a:pt x="43100" y="630"/>
                  <a:pt x="36043" y="1008"/>
                  <a:pt x="28923" y="1386"/>
                </a:cubicBezTo>
                <a:cubicBezTo>
                  <a:pt x="23882" y="1575"/>
                  <a:pt x="18841" y="2079"/>
                  <a:pt x="13863" y="2962"/>
                </a:cubicBezTo>
                <a:cubicBezTo>
                  <a:pt x="7625" y="4159"/>
                  <a:pt x="3719" y="8128"/>
                  <a:pt x="2206" y="14114"/>
                </a:cubicBezTo>
                <a:cubicBezTo>
                  <a:pt x="631" y="20100"/>
                  <a:pt x="316" y="26275"/>
                  <a:pt x="64" y="32450"/>
                </a:cubicBezTo>
                <a:cubicBezTo>
                  <a:pt x="1" y="34214"/>
                  <a:pt x="190" y="36105"/>
                  <a:pt x="694" y="37869"/>
                </a:cubicBezTo>
                <a:cubicBezTo>
                  <a:pt x="1639" y="41082"/>
                  <a:pt x="3340" y="43603"/>
                  <a:pt x="6617" y="44926"/>
                </a:cubicBezTo>
                <a:cubicBezTo>
                  <a:pt x="8696" y="45745"/>
                  <a:pt x="10839" y="46312"/>
                  <a:pt x="13107" y="46627"/>
                </a:cubicBezTo>
                <a:cubicBezTo>
                  <a:pt x="19597" y="47635"/>
                  <a:pt x="26150" y="47950"/>
                  <a:pt x="33270" y="48328"/>
                </a:cubicBezTo>
                <a:cubicBezTo>
                  <a:pt x="42218" y="48644"/>
                  <a:pt x="51795" y="48707"/>
                  <a:pt x="61310" y="49211"/>
                </a:cubicBezTo>
                <a:cubicBezTo>
                  <a:pt x="62325" y="49248"/>
                  <a:pt x="63345" y="49263"/>
                  <a:pt x="64368" y="49263"/>
                </a:cubicBezTo>
                <a:cubicBezTo>
                  <a:pt x="66837" y="49263"/>
                  <a:pt x="69319" y="49174"/>
                  <a:pt x="71769" y="49085"/>
                </a:cubicBezTo>
                <a:cubicBezTo>
                  <a:pt x="78511" y="48833"/>
                  <a:pt x="85253" y="48517"/>
                  <a:pt x="91995" y="48202"/>
                </a:cubicBezTo>
                <a:cubicBezTo>
                  <a:pt x="95398" y="48139"/>
                  <a:pt x="98864" y="47761"/>
                  <a:pt x="102203" y="46942"/>
                </a:cubicBezTo>
                <a:cubicBezTo>
                  <a:pt x="108315" y="45367"/>
                  <a:pt x="112852" y="41901"/>
                  <a:pt x="115309" y="35853"/>
                </a:cubicBezTo>
                <a:cubicBezTo>
                  <a:pt x="116758" y="31946"/>
                  <a:pt x="117514" y="27850"/>
                  <a:pt x="117514" y="23692"/>
                </a:cubicBezTo>
                <a:cubicBezTo>
                  <a:pt x="117451" y="20478"/>
                  <a:pt x="117073" y="17265"/>
                  <a:pt x="116380" y="14177"/>
                </a:cubicBezTo>
                <a:cubicBezTo>
                  <a:pt x="115750" y="9893"/>
                  <a:pt x="112852" y="6301"/>
                  <a:pt x="108882" y="4726"/>
                </a:cubicBezTo>
                <a:cubicBezTo>
                  <a:pt x="106110" y="3592"/>
                  <a:pt x="103211" y="2836"/>
                  <a:pt x="100250" y="2457"/>
                </a:cubicBezTo>
                <a:cubicBezTo>
                  <a:pt x="94894" y="1638"/>
                  <a:pt x="89475" y="1386"/>
                  <a:pt x="84056" y="819"/>
                </a:cubicBezTo>
                <a:cubicBezTo>
                  <a:pt x="76054" y="0"/>
                  <a:pt x="67989" y="189"/>
                  <a:pt x="59923" y="63"/>
                </a:cubicBezTo>
                <a:cubicBezTo>
                  <a:pt x="59354" y="52"/>
                  <a:pt x="58783" y="47"/>
                  <a:pt x="58211" y="47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6" name="Google Shape;1536;p47"/>
          <p:cNvSpPr txBox="1">
            <a:spLocks noGrp="1"/>
          </p:cNvSpPr>
          <p:nvPr>
            <p:ph type="body" idx="1"/>
          </p:nvPr>
        </p:nvSpPr>
        <p:spPr>
          <a:xfrm>
            <a:off x="4297197" y="1088728"/>
            <a:ext cx="3796593" cy="276025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err="1">
                <a:solidFill>
                  <a:srgbClr val="FFFFFF"/>
                </a:solidFill>
              </a:rPr>
              <a:t>Під</a:t>
            </a:r>
            <a:r>
              <a:rPr lang="ru-RU" dirty="0">
                <a:solidFill>
                  <a:srgbClr val="FFFFFF"/>
                </a:solidFill>
              </a:rPr>
              <a:t> </a:t>
            </a:r>
            <a:r>
              <a:rPr lang="ru-RU" dirty="0" err="1">
                <a:solidFill>
                  <a:srgbClr val="FFFFFF"/>
                </a:solidFill>
              </a:rPr>
              <a:t>об’єктами</a:t>
            </a:r>
            <a:r>
              <a:rPr lang="ru-RU" dirty="0">
                <a:solidFill>
                  <a:srgbClr val="FFFFFF"/>
                </a:solidFill>
              </a:rPr>
              <a:t> </a:t>
            </a:r>
            <a:r>
              <a:rPr lang="ru-RU" dirty="0" err="1">
                <a:solidFill>
                  <a:srgbClr val="FFFFFF"/>
                </a:solidFill>
              </a:rPr>
              <a:t>екологічного</a:t>
            </a:r>
            <a:r>
              <a:rPr lang="ru-RU" dirty="0">
                <a:solidFill>
                  <a:srgbClr val="FFFFFF"/>
                </a:solidFill>
              </a:rPr>
              <a:t> права </a:t>
            </a:r>
            <a:r>
              <a:rPr lang="ru-RU" dirty="0" err="1">
                <a:solidFill>
                  <a:srgbClr val="FFFFFF"/>
                </a:solidFill>
              </a:rPr>
              <a:t>розуміють</a:t>
            </a:r>
            <a:r>
              <a:rPr lang="ru-RU" dirty="0">
                <a:solidFill>
                  <a:srgbClr val="FFFFFF"/>
                </a:solidFill>
              </a:rPr>
              <a:t> </a:t>
            </a:r>
            <a:r>
              <a:rPr lang="ru-RU" dirty="0" err="1">
                <a:solidFill>
                  <a:srgbClr val="FFFFFF"/>
                </a:solidFill>
              </a:rPr>
              <a:t>сукупність</a:t>
            </a:r>
            <a:r>
              <a:rPr lang="ru-RU" dirty="0">
                <a:solidFill>
                  <a:srgbClr val="FFFFFF"/>
                </a:solidFill>
              </a:rPr>
              <a:t> </a:t>
            </a:r>
            <a:r>
              <a:rPr lang="ru-RU" dirty="0" err="1">
                <a:solidFill>
                  <a:srgbClr val="FFFFFF"/>
                </a:solidFill>
              </a:rPr>
              <a:t>природних</a:t>
            </a:r>
            <a:r>
              <a:rPr lang="ru-RU" dirty="0">
                <a:solidFill>
                  <a:srgbClr val="FFFFFF"/>
                </a:solidFill>
              </a:rPr>
              <a:t>, природно-</a:t>
            </a:r>
            <a:r>
              <a:rPr lang="ru-RU" dirty="0" err="1">
                <a:solidFill>
                  <a:srgbClr val="FFFFFF"/>
                </a:solidFill>
              </a:rPr>
              <a:t>соціальних</a:t>
            </a:r>
            <a:r>
              <a:rPr lang="ru-RU" dirty="0">
                <a:solidFill>
                  <a:srgbClr val="FFFFFF"/>
                </a:solidFill>
              </a:rPr>
              <a:t> умов і </a:t>
            </a:r>
            <a:r>
              <a:rPr lang="ru-RU" dirty="0" err="1">
                <a:solidFill>
                  <a:srgbClr val="FFFFFF"/>
                </a:solidFill>
              </a:rPr>
              <a:t>процесів</a:t>
            </a:r>
            <a:r>
              <a:rPr lang="ru-RU" dirty="0">
                <a:solidFill>
                  <a:srgbClr val="FFFFFF"/>
                </a:solidFill>
              </a:rPr>
              <a:t>, </a:t>
            </a:r>
            <a:r>
              <a:rPr lang="ru-RU" dirty="0" err="1">
                <a:solidFill>
                  <a:srgbClr val="FFFFFF"/>
                </a:solidFill>
              </a:rPr>
              <a:t>природних</a:t>
            </a:r>
            <a:r>
              <a:rPr lang="ru-RU" dirty="0">
                <a:solidFill>
                  <a:srgbClr val="FFFFFF"/>
                </a:solidFill>
              </a:rPr>
              <a:t> </a:t>
            </a:r>
            <a:r>
              <a:rPr lang="ru-RU" dirty="0" err="1">
                <a:solidFill>
                  <a:srgbClr val="FFFFFF"/>
                </a:solidFill>
              </a:rPr>
              <a:t>ресурсів</a:t>
            </a:r>
            <a:r>
              <a:rPr lang="ru-RU" dirty="0">
                <a:solidFill>
                  <a:srgbClr val="FFFFFF"/>
                </a:solidFill>
              </a:rPr>
              <a:t> і </a:t>
            </a:r>
            <a:r>
              <a:rPr lang="ru-RU" dirty="0" err="1">
                <a:solidFill>
                  <a:srgbClr val="FFFFFF"/>
                </a:solidFill>
              </a:rPr>
              <a:t>комплексів</a:t>
            </a:r>
            <a:r>
              <a:rPr lang="ru-RU" dirty="0">
                <a:solidFill>
                  <a:srgbClr val="FFFFFF"/>
                </a:solidFill>
              </a:rPr>
              <a:t>, </a:t>
            </a:r>
            <a:r>
              <a:rPr lang="ru-RU" dirty="0" err="1">
                <a:solidFill>
                  <a:srgbClr val="FFFFFF"/>
                </a:solidFill>
              </a:rPr>
              <a:t>екосистем</a:t>
            </a:r>
            <a:r>
              <a:rPr lang="ru-RU" dirty="0">
                <a:solidFill>
                  <a:srgbClr val="FFFFFF"/>
                </a:solidFill>
              </a:rPr>
              <a:t> та </a:t>
            </a:r>
            <a:r>
              <a:rPr lang="ru-RU" dirty="0" err="1">
                <a:solidFill>
                  <a:srgbClr val="FFFFFF"/>
                </a:solidFill>
              </a:rPr>
              <a:t>життя</a:t>
            </a:r>
            <a:r>
              <a:rPr lang="ru-RU" dirty="0">
                <a:solidFill>
                  <a:srgbClr val="FFFFFF"/>
                </a:solidFill>
              </a:rPr>
              <a:t> і </a:t>
            </a:r>
            <a:r>
              <a:rPr lang="ru-RU" dirty="0" err="1">
                <a:solidFill>
                  <a:srgbClr val="FFFFFF"/>
                </a:solidFill>
              </a:rPr>
              <a:t>здоров’я</a:t>
            </a:r>
            <a:r>
              <a:rPr lang="ru-RU" dirty="0">
                <a:solidFill>
                  <a:srgbClr val="FFFFFF"/>
                </a:solidFill>
              </a:rPr>
              <a:t> </a:t>
            </a:r>
            <a:r>
              <a:rPr lang="ru-RU" dirty="0" err="1">
                <a:solidFill>
                  <a:srgbClr val="FFFFFF"/>
                </a:solidFill>
              </a:rPr>
              <a:t>громадян</a:t>
            </a:r>
            <a:r>
              <a:rPr lang="ru-RU" dirty="0">
                <a:solidFill>
                  <a:srgbClr val="FFFFFF"/>
                </a:solidFill>
              </a:rPr>
              <a:t>, </a:t>
            </a:r>
            <a:r>
              <a:rPr lang="ru-RU" dirty="0" err="1">
                <a:solidFill>
                  <a:srgbClr val="FFFFFF"/>
                </a:solidFill>
              </a:rPr>
              <a:t>що</a:t>
            </a:r>
            <a:r>
              <a:rPr lang="ru-RU" dirty="0">
                <a:solidFill>
                  <a:srgbClr val="FFFFFF"/>
                </a:solidFill>
              </a:rPr>
              <a:t> </a:t>
            </a:r>
            <a:r>
              <a:rPr lang="ru-RU" dirty="0" err="1">
                <a:solidFill>
                  <a:srgbClr val="FFFFFF"/>
                </a:solidFill>
              </a:rPr>
              <a:t>підлягають</a:t>
            </a:r>
            <a:r>
              <a:rPr lang="ru-RU" dirty="0">
                <a:solidFill>
                  <a:srgbClr val="FFFFFF"/>
                </a:solidFill>
              </a:rPr>
              <a:t> </a:t>
            </a:r>
            <a:r>
              <a:rPr lang="ru-RU" dirty="0" err="1">
                <a:solidFill>
                  <a:srgbClr val="FFFFFF"/>
                </a:solidFill>
              </a:rPr>
              <a:t>охороні</a:t>
            </a:r>
            <a:r>
              <a:rPr lang="ru-RU" dirty="0">
                <a:solidFill>
                  <a:srgbClr val="FFFFFF"/>
                </a:solidFill>
              </a:rPr>
              <a:t> за </a:t>
            </a:r>
            <a:r>
              <a:rPr lang="ru-RU" dirty="0" err="1">
                <a:solidFill>
                  <a:srgbClr val="FFFFFF"/>
                </a:solidFill>
              </a:rPr>
              <a:t>допомогою</a:t>
            </a:r>
            <a:r>
              <a:rPr lang="ru-RU" dirty="0">
                <a:solidFill>
                  <a:srgbClr val="FFFFFF"/>
                </a:solidFill>
              </a:rPr>
              <a:t> норм </a:t>
            </a:r>
            <a:r>
              <a:rPr lang="ru-RU" dirty="0" err="1">
                <a:solidFill>
                  <a:srgbClr val="FFFFFF"/>
                </a:solidFill>
              </a:rPr>
              <a:t>екологічного</a:t>
            </a:r>
            <a:r>
              <a:rPr lang="ru-RU" dirty="0">
                <a:solidFill>
                  <a:srgbClr val="FFFFFF"/>
                </a:solidFill>
              </a:rPr>
              <a:t> </a:t>
            </a:r>
            <a:r>
              <a:rPr lang="ru-RU" dirty="0" err="1">
                <a:solidFill>
                  <a:srgbClr val="FFFFFF"/>
                </a:solidFill>
              </a:rPr>
              <a:t>законодавства</a:t>
            </a:r>
            <a:r>
              <a:rPr lang="ru-RU" dirty="0">
                <a:solidFill>
                  <a:srgbClr val="FFFFFF"/>
                </a:solidFill>
              </a:rPr>
              <a:t>. </a:t>
            </a:r>
            <a:r>
              <a:rPr lang="ru-RU" dirty="0" err="1">
                <a:solidFill>
                  <a:srgbClr val="FFFFFF"/>
                </a:solidFill>
              </a:rPr>
              <a:t>Об’єкти</a:t>
            </a:r>
            <a:r>
              <a:rPr lang="ru-RU" dirty="0">
                <a:solidFill>
                  <a:srgbClr val="FFFFFF"/>
                </a:solidFill>
              </a:rPr>
              <a:t>, в свою </a:t>
            </a:r>
            <a:r>
              <a:rPr lang="ru-RU" dirty="0" err="1">
                <a:solidFill>
                  <a:srgbClr val="FFFFFF"/>
                </a:solidFill>
              </a:rPr>
              <a:t>чергу</a:t>
            </a:r>
            <a:r>
              <a:rPr lang="ru-RU" dirty="0">
                <a:solidFill>
                  <a:srgbClr val="FFFFFF"/>
                </a:solidFill>
              </a:rPr>
              <a:t>, </a:t>
            </a:r>
            <a:r>
              <a:rPr lang="ru-RU" dirty="0" err="1">
                <a:solidFill>
                  <a:srgbClr val="FFFFFF"/>
                </a:solidFill>
              </a:rPr>
              <a:t>також</a:t>
            </a:r>
            <a:r>
              <a:rPr lang="ru-RU" dirty="0">
                <a:solidFill>
                  <a:srgbClr val="FFFFFF"/>
                </a:solidFill>
              </a:rPr>
              <a:t> </a:t>
            </a:r>
            <a:r>
              <a:rPr lang="ru-RU" dirty="0" err="1">
                <a:solidFill>
                  <a:srgbClr val="FFFFFF"/>
                </a:solidFill>
              </a:rPr>
              <a:t>поділяються</a:t>
            </a:r>
            <a:r>
              <a:rPr lang="ru-RU" dirty="0">
                <a:solidFill>
                  <a:srgbClr val="FFFFFF"/>
                </a:solidFill>
              </a:rPr>
              <a:t> на: </a:t>
            </a:r>
            <a:r>
              <a:rPr lang="ru-RU" dirty="0" err="1">
                <a:solidFill>
                  <a:srgbClr val="FFFFFF"/>
                </a:solidFill>
              </a:rPr>
              <a:t>об’єкти</a:t>
            </a:r>
            <a:r>
              <a:rPr lang="ru-RU" dirty="0">
                <a:solidFill>
                  <a:srgbClr val="FFFFFF"/>
                </a:solidFill>
              </a:rPr>
              <a:t> </a:t>
            </a:r>
            <a:r>
              <a:rPr lang="ru-RU" dirty="0" err="1">
                <a:solidFill>
                  <a:srgbClr val="FFFFFF"/>
                </a:solidFill>
              </a:rPr>
              <a:t>відповідно</a:t>
            </a:r>
            <a:r>
              <a:rPr lang="ru-RU" dirty="0">
                <a:solidFill>
                  <a:srgbClr val="FFFFFF"/>
                </a:solidFill>
              </a:rPr>
              <a:t> до права </a:t>
            </a:r>
            <a:r>
              <a:rPr lang="ru-RU" dirty="0" err="1">
                <a:solidFill>
                  <a:srgbClr val="FFFFFF"/>
                </a:solidFill>
              </a:rPr>
              <a:t>власності</a:t>
            </a:r>
            <a:r>
              <a:rPr lang="ru-RU" dirty="0">
                <a:solidFill>
                  <a:srgbClr val="FFFFFF"/>
                </a:solidFill>
              </a:rPr>
              <a:t> та </a:t>
            </a:r>
            <a:r>
              <a:rPr lang="ru-RU" dirty="0" err="1">
                <a:solidFill>
                  <a:srgbClr val="FFFFFF"/>
                </a:solidFill>
              </a:rPr>
              <a:t>об’єкти</a:t>
            </a:r>
            <a:r>
              <a:rPr lang="ru-RU" dirty="0">
                <a:solidFill>
                  <a:srgbClr val="FFFFFF"/>
                </a:solidFill>
              </a:rPr>
              <a:t> права </a:t>
            </a:r>
            <a:r>
              <a:rPr lang="ru-RU" dirty="0" err="1">
                <a:solidFill>
                  <a:srgbClr val="FFFFFF"/>
                </a:solidFill>
              </a:rPr>
              <a:t>природокористування</a:t>
            </a:r>
            <a:r>
              <a:rPr lang="ru-RU" sz="1050" dirty="0">
                <a:solidFill>
                  <a:srgbClr val="FFFFFF"/>
                </a:solidFill>
              </a:rPr>
              <a:t>.</a:t>
            </a:r>
            <a:endParaRPr sz="1050" dirty="0">
              <a:solidFill>
                <a:srgbClr val="FFFFFF"/>
              </a:solidFill>
            </a:endParaRPr>
          </a:p>
        </p:txBody>
      </p:sp>
      <p:sp>
        <p:nvSpPr>
          <p:cNvPr id="1539" name="Google Shape;1539;p47"/>
          <p:cNvSpPr/>
          <p:nvPr/>
        </p:nvSpPr>
        <p:spPr>
          <a:xfrm>
            <a:off x="7883274" y="111700"/>
            <a:ext cx="1129011" cy="402932"/>
          </a:xfrm>
          <a:custGeom>
            <a:avLst/>
            <a:gdLst/>
            <a:ahLst/>
            <a:cxnLst/>
            <a:rect l="l" t="t" r="r" b="b"/>
            <a:pathLst>
              <a:path w="107244" h="26046" extrusionOk="0">
                <a:moveTo>
                  <a:pt x="16384" y="0"/>
                </a:moveTo>
                <a:cubicBezTo>
                  <a:pt x="13677" y="0"/>
                  <a:pt x="10974" y="197"/>
                  <a:pt x="8318" y="576"/>
                </a:cubicBezTo>
                <a:cubicBezTo>
                  <a:pt x="5923" y="891"/>
                  <a:pt x="3844" y="2214"/>
                  <a:pt x="2710" y="4294"/>
                </a:cubicBezTo>
                <a:cubicBezTo>
                  <a:pt x="883" y="7507"/>
                  <a:pt x="1" y="10847"/>
                  <a:pt x="883" y="14627"/>
                </a:cubicBezTo>
                <a:cubicBezTo>
                  <a:pt x="1828" y="18723"/>
                  <a:pt x="4159" y="21432"/>
                  <a:pt x="8192" y="22630"/>
                </a:cubicBezTo>
                <a:cubicBezTo>
                  <a:pt x="10780" y="23264"/>
                  <a:pt x="13444" y="23596"/>
                  <a:pt x="16095" y="23596"/>
                </a:cubicBezTo>
                <a:cubicBezTo>
                  <a:pt x="16865" y="23596"/>
                  <a:pt x="17634" y="23568"/>
                  <a:pt x="18399" y="23512"/>
                </a:cubicBezTo>
                <a:cubicBezTo>
                  <a:pt x="25081" y="23213"/>
                  <a:pt x="31762" y="23032"/>
                  <a:pt x="38412" y="23032"/>
                </a:cubicBezTo>
                <a:cubicBezTo>
                  <a:pt x="40165" y="23032"/>
                  <a:pt x="41917" y="23044"/>
                  <a:pt x="43666" y="23071"/>
                </a:cubicBezTo>
                <a:cubicBezTo>
                  <a:pt x="49148" y="23260"/>
                  <a:pt x="54630" y="23701"/>
                  <a:pt x="60112" y="24520"/>
                </a:cubicBezTo>
                <a:cubicBezTo>
                  <a:pt x="61057" y="24583"/>
                  <a:pt x="62065" y="24646"/>
                  <a:pt x="63073" y="24772"/>
                </a:cubicBezTo>
                <a:cubicBezTo>
                  <a:pt x="69254" y="25355"/>
                  <a:pt x="75435" y="26046"/>
                  <a:pt x="81716" y="26046"/>
                </a:cubicBezTo>
                <a:cubicBezTo>
                  <a:pt x="82222" y="26046"/>
                  <a:pt x="82729" y="26041"/>
                  <a:pt x="83237" y="26032"/>
                </a:cubicBezTo>
                <a:cubicBezTo>
                  <a:pt x="87395" y="26032"/>
                  <a:pt x="91554" y="25402"/>
                  <a:pt x="95587" y="24205"/>
                </a:cubicBezTo>
                <a:cubicBezTo>
                  <a:pt x="98170" y="23449"/>
                  <a:pt x="100564" y="22188"/>
                  <a:pt x="102644" y="20424"/>
                </a:cubicBezTo>
                <a:cubicBezTo>
                  <a:pt x="106298" y="17274"/>
                  <a:pt x="107243" y="11225"/>
                  <a:pt x="104471" y="7444"/>
                </a:cubicBezTo>
                <a:cubicBezTo>
                  <a:pt x="101286" y="3051"/>
                  <a:pt x="97335" y="333"/>
                  <a:pt x="91992" y="333"/>
                </a:cubicBezTo>
                <a:cubicBezTo>
                  <a:pt x="91205" y="333"/>
                  <a:pt x="90387" y="392"/>
                  <a:pt x="89538" y="513"/>
                </a:cubicBezTo>
                <a:cubicBezTo>
                  <a:pt x="83930" y="1269"/>
                  <a:pt x="78259" y="1710"/>
                  <a:pt x="72588" y="1836"/>
                </a:cubicBezTo>
                <a:cubicBezTo>
                  <a:pt x="68647" y="1943"/>
                  <a:pt x="64694" y="1982"/>
                  <a:pt x="60735" y="1982"/>
                </a:cubicBezTo>
                <a:cubicBezTo>
                  <a:pt x="55326" y="1982"/>
                  <a:pt x="49906" y="1909"/>
                  <a:pt x="44486" y="1836"/>
                </a:cubicBezTo>
                <a:cubicBezTo>
                  <a:pt x="36861" y="1710"/>
                  <a:pt x="29300" y="891"/>
                  <a:pt x="21739" y="261"/>
                </a:cubicBezTo>
                <a:cubicBezTo>
                  <a:pt x="19960" y="86"/>
                  <a:pt x="18171" y="0"/>
                  <a:pt x="1638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0" name="Google Shape;1540;p47">
            <a:hlinkClick r:id="rId3" action="ppaction://hlinksldjump"/>
          </p:cNvPr>
          <p:cNvSpPr txBox="1"/>
          <p:nvPr/>
        </p:nvSpPr>
        <p:spPr>
          <a:xfrm>
            <a:off x="7883263" y="126575"/>
            <a:ext cx="1128900" cy="37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Next</a:t>
            </a:r>
            <a:endParaRPr>
              <a:solidFill>
                <a:srgbClr val="FFFFFF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545" name="Google Shape;1545;p47"/>
          <p:cNvSpPr/>
          <p:nvPr/>
        </p:nvSpPr>
        <p:spPr>
          <a:xfrm>
            <a:off x="-68850" y="-188475"/>
            <a:ext cx="898728" cy="850908"/>
          </a:xfrm>
          <a:custGeom>
            <a:avLst/>
            <a:gdLst/>
            <a:ahLst/>
            <a:cxnLst/>
            <a:rect l="l" t="t" r="r" b="b"/>
            <a:pathLst>
              <a:path w="48771" h="46176" extrusionOk="0">
                <a:moveTo>
                  <a:pt x="20735" y="1"/>
                </a:moveTo>
                <a:cubicBezTo>
                  <a:pt x="16378" y="1"/>
                  <a:pt x="12155" y="1135"/>
                  <a:pt x="8444" y="3350"/>
                </a:cubicBezTo>
                <a:cubicBezTo>
                  <a:pt x="6113" y="4610"/>
                  <a:pt x="4349" y="6626"/>
                  <a:pt x="3277" y="9021"/>
                </a:cubicBezTo>
                <a:cubicBezTo>
                  <a:pt x="883" y="14376"/>
                  <a:pt x="1" y="20236"/>
                  <a:pt x="631" y="26033"/>
                </a:cubicBezTo>
                <a:cubicBezTo>
                  <a:pt x="1639" y="35044"/>
                  <a:pt x="7940" y="42668"/>
                  <a:pt x="16636" y="45188"/>
                </a:cubicBezTo>
                <a:cubicBezTo>
                  <a:pt x="18633" y="45854"/>
                  <a:pt x="20724" y="46176"/>
                  <a:pt x="22798" y="46176"/>
                </a:cubicBezTo>
                <a:cubicBezTo>
                  <a:pt x="23669" y="46176"/>
                  <a:pt x="24537" y="46119"/>
                  <a:pt x="25394" y="46007"/>
                </a:cubicBezTo>
                <a:cubicBezTo>
                  <a:pt x="33522" y="44810"/>
                  <a:pt x="39382" y="40336"/>
                  <a:pt x="43919" y="33846"/>
                </a:cubicBezTo>
                <a:cubicBezTo>
                  <a:pt x="47132" y="29436"/>
                  <a:pt x="48771" y="24017"/>
                  <a:pt x="48456" y="18535"/>
                </a:cubicBezTo>
                <a:cubicBezTo>
                  <a:pt x="48015" y="11793"/>
                  <a:pt x="44990" y="6815"/>
                  <a:pt x="38815" y="3791"/>
                </a:cubicBezTo>
                <a:cubicBezTo>
                  <a:pt x="37807" y="3287"/>
                  <a:pt x="36736" y="2846"/>
                  <a:pt x="35665" y="2468"/>
                </a:cubicBezTo>
                <a:cubicBezTo>
                  <a:pt x="31065" y="955"/>
                  <a:pt x="26276" y="136"/>
                  <a:pt x="21424" y="10"/>
                </a:cubicBezTo>
                <a:cubicBezTo>
                  <a:pt x="21194" y="4"/>
                  <a:pt x="20964" y="1"/>
                  <a:pt x="2073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46" name="Google Shape;1546;p47"/>
          <p:cNvGrpSpPr/>
          <p:nvPr/>
        </p:nvGrpSpPr>
        <p:grpSpPr>
          <a:xfrm>
            <a:off x="153671" y="90047"/>
            <a:ext cx="493797" cy="446228"/>
            <a:chOff x="2679436" y="3270400"/>
            <a:chExt cx="752625" cy="689795"/>
          </a:xfrm>
        </p:grpSpPr>
        <p:sp>
          <p:nvSpPr>
            <p:cNvPr id="1547" name="Google Shape;1547;p47"/>
            <p:cNvSpPr/>
            <p:nvPr/>
          </p:nvSpPr>
          <p:spPr>
            <a:xfrm>
              <a:off x="2722600" y="3270400"/>
              <a:ext cx="689490" cy="689691"/>
            </a:xfrm>
            <a:custGeom>
              <a:avLst/>
              <a:gdLst/>
              <a:ahLst/>
              <a:cxnLst/>
              <a:rect l="l" t="t" r="r" b="b"/>
              <a:pathLst>
                <a:path w="109704" h="109736" extrusionOk="0">
                  <a:moveTo>
                    <a:pt x="54835" y="1"/>
                  </a:moveTo>
                  <a:cubicBezTo>
                    <a:pt x="24557" y="1"/>
                    <a:pt x="0" y="24557"/>
                    <a:pt x="0" y="54868"/>
                  </a:cubicBezTo>
                  <a:cubicBezTo>
                    <a:pt x="0" y="85147"/>
                    <a:pt x="24557" y="109736"/>
                    <a:pt x="54835" y="109736"/>
                  </a:cubicBezTo>
                  <a:cubicBezTo>
                    <a:pt x="85147" y="109736"/>
                    <a:pt x="109703" y="85147"/>
                    <a:pt x="109703" y="54868"/>
                  </a:cubicBezTo>
                  <a:cubicBezTo>
                    <a:pt x="109703" y="24557"/>
                    <a:pt x="85147" y="1"/>
                    <a:pt x="548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47"/>
            <p:cNvSpPr/>
            <p:nvPr/>
          </p:nvSpPr>
          <p:spPr>
            <a:xfrm>
              <a:off x="2679436" y="3344037"/>
              <a:ext cx="345260" cy="537562"/>
            </a:xfrm>
            <a:custGeom>
              <a:avLst/>
              <a:gdLst/>
              <a:ahLst/>
              <a:cxnLst/>
              <a:rect l="l" t="t" r="r" b="b"/>
              <a:pathLst>
                <a:path w="54934" h="85531" extrusionOk="0">
                  <a:moveTo>
                    <a:pt x="32003" y="0"/>
                  </a:moveTo>
                  <a:cubicBezTo>
                    <a:pt x="30517" y="0"/>
                    <a:pt x="28923" y="146"/>
                    <a:pt x="27337" y="384"/>
                  </a:cubicBezTo>
                  <a:cubicBezTo>
                    <a:pt x="230" y="22194"/>
                    <a:pt x="1" y="63426"/>
                    <a:pt x="26879" y="85530"/>
                  </a:cubicBezTo>
                  <a:lnTo>
                    <a:pt x="26944" y="85497"/>
                  </a:lnTo>
                  <a:cubicBezTo>
                    <a:pt x="29789" y="83863"/>
                    <a:pt x="33811" y="81149"/>
                    <a:pt x="33516" y="77356"/>
                  </a:cubicBezTo>
                  <a:cubicBezTo>
                    <a:pt x="33222" y="72778"/>
                    <a:pt x="28481" y="70358"/>
                    <a:pt x="26061" y="67023"/>
                  </a:cubicBezTo>
                  <a:cubicBezTo>
                    <a:pt x="22955" y="62740"/>
                    <a:pt x="27140" y="57900"/>
                    <a:pt x="30835" y="55677"/>
                  </a:cubicBezTo>
                  <a:cubicBezTo>
                    <a:pt x="34236" y="53617"/>
                    <a:pt x="38192" y="53192"/>
                    <a:pt x="42051" y="52505"/>
                  </a:cubicBezTo>
                  <a:cubicBezTo>
                    <a:pt x="45876" y="51786"/>
                    <a:pt x="50258" y="50707"/>
                    <a:pt x="51991" y="46685"/>
                  </a:cubicBezTo>
                  <a:cubicBezTo>
                    <a:pt x="54934" y="39753"/>
                    <a:pt x="40677" y="39360"/>
                    <a:pt x="37146" y="37268"/>
                  </a:cubicBezTo>
                  <a:cubicBezTo>
                    <a:pt x="35511" y="36287"/>
                    <a:pt x="34465" y="34684"/>
                    <a:pt x="35348" y="32788"/>
                  </a:cubicBezTo>
                  <a:cubicBezTo>
                    <a:pt x="36034" y="31317"/>
                    <a:pt x="37800" y="30336"/>
                    <a:pt x="39141" y="29551"/>
                  </a:cubicBezTo>
                  <a:cubicBezTo>
                    <a:pt x="42868" y="27491"/>
                    <a:pt x="47544" y="26085"/>
                    <a:pt x="50618" y="23044"/>
                  </a:cubicBezTo>
                  <a:cubicBezTo>
                    <a:pt x="51174" y="22521"/>
                    <a:pt x="51468" y="22194"/>
                    <a:pt x="51599" y="21605"/>
                  </a:cubicBezTo>
                  <a:lnTo>
                    <a:pt x="51599" y="21605"/>
                  </a:lnTo>
                  <a:cubicBezTo>
                    <a:pt x="51595" y="21618"/>
                    <a:pt x="51592" y="21624"/>
                    <a:pt x="51590" y="21624"/>
                  </a:cubicBezTo>
                  <a:cubicBezTo>
                    <a:pt x="51566" y="21624"/>
                    <a:pt x="51566" y="21144"/>
                    <a:pt x="51566" y="21115"/>
                  </a:cubicBezTo>
                  <a:cubicBezTo>
                    <a:pt x="51501" y="20788"/>
                    <a:pt x="51402" y="20428"/>
                    <a:pt x="51239" y="20134"/>
                  </a:cubicBezTo>
                  <a:cubicBezTo>
                    <a:pt x="50945" y="19578"/>
                    <a:pt x="50487" y="19087"/>
                    <a:pt x="49931" y="18760"/>
                  </a:cubicBezTo>
                  <a:cubicBezTo>
                    <a:pt x="47282" y="17191"/>
                    <a:pt x="44111" y="17387"/>
                    <a:pt x="41168" y="16602"/>
                  </a:cubicBezTo>
                  <a:cubicBezTo>
                    <a:pt x="39369" y="16079"/>
                    <a:pt x="34857" y="15000"/>
                    <a:pt x="36034" y="12090"/>
                  </a:cubicBezTo>
                  <a:cubicBezTo>
                    <a:pt x="36394" y="11109"/>
                    <a:pt x="37048" y="10422"/>
                    <a:pt x="37636" y="9572"/>
                  </a:cubicBezTo>
                  <a:cubicBezTo>
                    <a:pt x="38389" y="8460"/>
                    <a:pt x="38944" y="7218"/>
                    <a:pt x="39239" y="5877"/>
                  </a:cubicBezTo>
                  <a:cubicBezTo>
                    <a:pt x="40229" y="1420"/>
                    <a:pt x="36643" y="0"/>
                    <a:pt x="320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47"/>
            <p:cNvSpPr/>
            <p:nvPr/>
          </p:nvSpPr>
          <p:spPr>
            <a:xfrm>
              <a:off x="3091326" y="3293626"/>
              <a:ext cx="340735" cy="423301"/>
            </a:xfrm>
            <a:custGeom>
              <a:avLst/>
              <a:gdLst/>
              <a:ahLst/>
              <a:cxnLst/>
              <a:rect l="l" t="t" r="r" b="b"/>
              <a:pathLst>
                <a:path w="54214" h="67351" extrusionOk="0">
                  <a:moveTo>
                    <a:pt x="15891" y="1"/>
                  </a:moveTo>
                  <a:cubicBezTo>
                    <a:pt x="13243" y="328"/>
                    <a:pt x="10660" y="1635"/>
                    <a:pt x="8502" y="3042"/>
                  </a:cubicBezTo>
                  <a:cubicBezTo>
                    <a:pt x="5461" y="5003"/>
                    <a:pt x="1962" y="7881"/>
                    <a:pt x="818" y="11478"/>
                  </a:cubicBezTo>
                  <a:cubicBezTo>
                    <a:pt x="0" y="14028"/>
                    <a:pt x="621" y="15957"/>
                    <a:pt x="2943" y="17265"/>
                  </a:cubicBezTo>
                  <a:cubicBezTo>
                    <a:pt x="5264" y="18573"/>
                    <a:pt x="7848" y="19194"/>
                    <a:pt x="10300" y="20175"/>
                  </a:cubicBezTo>
                  <a:cubicBezTo>
                    <a:pt x="12295" y="20927"/>
                    <a:pt x="14518" y="21876"/>
                    <a:pt x="15728" y="23739"/>
                  </a:cubicBezTo>
                  <a:cubicBezTo>
                    <a:pt x="17069" y="25799"/>
                    <a:pt x="16545" y="28285"/>
                    <a:pt x="15401" y="30279"/>
                  </a:cubicBezTo>
                  <a:cubicBezTo>
                    <a:pt x="13701" y="33222"/>
                    <a:pt x="11248" y="35086"/>
                    <a:pt x="8829" y="37375"/>
                  </a:cubicBezTo>
                  <a:cubicBezTo>
                    <a:pt x="7717" y="38454"/>
                    <a:pt x="6376" y="39696"/>
                    <a:pt x="6115" y="41298"/>
                  </a:cubicBezTo>
                  <a:cubicBezTo>
                    <a:pt x="5886" y="42639"/>
                    <a:pt x="6638" y="44634"/>
                    <a:pt x="7880" y="45288"/>
                  </a:cubicBezTo>
                  <a:cubicBezTo>
                    <a:pt x="8550" y="45642"/>
                    <a:pt x="9288" y="45782"/>
                    <a:pt x="10062" y="45782"/>
                  </a:cubicBezTo>
                  <a:cubicBezTo>
                    <a:pt x="12498" y="45782"/>
                    <a:pt x="15286" y="44394"/>
                    <a:pt x="17396" y="43947"/>
                  </a:cubicBezTo>
                  <a:cubicBezTo>
                    <a:pt x="18295" y="43754"/>
                    <a:pt x="19275" y="43627"/>
                    <a:pt x="20258" y="43627"/>
                  </a:cubicBezTo>
                  <a:cubicBezTo>
                    <a:pt x="21778" y="43627"/>
                    <a:pt x="23306" y="43931"/>
                    <a:pt x="24556" y="44764"/>
                  </a:cubicBezTo>
                  <a:cubicBezTo>
                    <a:pt x="27990" y="47021"/>
                    <a:pt x="27172" y="51206"/>
                    <a:pt x="25995" y="54509"/>
                  </a:cubicBezTo>
                  <a:cubicBezTo>
                    <a:pt x="24851" y="57811"/>
                    <a:pt x="22529" y="61768"/>
                    <a:pt x="22660" y="65070"/>
                  </a:cubicBezTo>
                  <a:cubicBezTo>
                    <a:pt x="22660" y="65332"/>
                    <a:pt x="22693" y="65626"/>
                    <a:pt x="22823" y="65887"/>
                  </a:cubicBezTo>
                  <a:cubicBezTo>
                    <a:pt x="22823" y="65883"/>
                    <a:pt x="22825" y="65881"/>
                    <a:pt x="22827" y="65881"/>
                  </a:cubicBezTo>
                  <a:cubicBezTo>
                    <a:pt x="22855" y="65881"/>
                    <a:pt x="23050" y="66204"/>
                    <a:pt x="23017" y="66204"/>
                  </a:cubicBezTo>
                  <a:cubicBezTo>
                    <a:pt x="23012" y="66204"/>
                    <a:pt x="23002" y="66197"/>
                    <a:pt x="22987" y="66182"/>
                  </a:cubicBezTo>
                  <a:lnTo>
                    <a:pt x="22987" y="66182"/>
                  </a:lnTo>
                  <a:cubicBezTo>
                    <a:pt x="23379" y="66640"/>
                    <a:pt x="23935" y="66934"/>
                    <a:pt x="24491" y="66999"/>
                  </a:cubicBezTo>
                  <a:cubicBezTo>
                    <a:pt x="25449" y="67224"/>
                    <a:pt x="26587" y="67350"/>
                    <a:pt x="27758" y="67350"/>
                  </a:cubicBezTo>
                  <a:cubicBezTo>
                    <a:pt x="29823" y="67350"/>
                    <a:pt x="31990" y="66957"/>
                    <a:pt x="33450" y="66018"/>
                  </a:cubicBezTo>
                  <a:cubicBezTo>
                    <a:pt x="36295" y="64187"/>
                    <a:pt x="38094" y="61179"/>
                    <a:pt x="41331" y="59838"/>
                  </a:cubicBezTo>
                  <a:cubicBezTo>
                    <a:pt x="42958" y="59166"/>
                    <a:pt x="44743" y="58911"/>
                    <a:pt x="46515" y="58911"/>
                  </a:cubicBezTo>
                  <a:cubicBezTo>
                    <a:pt x="47414" y="58911"/>
                    <a:pt x="48309" y="58976"/>
                    <a:pt x="49178" y="59086"/>
                  </a:cubicBezTo>
                  <a:cubicBezTo>
                    <a:pt x="49603" y="59119"/>
                    <a:pt x="50028" y="59184"/>
                    <a:pt x="50453" y="59282"/>
                  </a:cubicBezTo>
                  <a:cubicBezTo>
                    <a:pt x="54214" y="33876"/>
                    <a:pt x="39859" y="9254"/>
                    <a:pt x="158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47"/>
            <p:cNvSpPr/>
            <p:nvPr/>
          </p:nvSpPr>
          <p:spPr>
            <a:xfrm>
              <a:off x="2973550" y="3693340"/>
              <a:ext cx="344852" cy="266855"/>
            </a:xfrm>
            <a:custGeom>
              <a:avLst/>
              <a:gdLst/>
              <a:ahLst/>
              <a:cxnLst/>
              <a:rect l="l" t="t" r="r" b="b"/>
              <a:pathLst>
                <a:path w="54869" h="42459" extrusionOk="0">
                  <a:moveTo>
                    <a:pt x="24005" y="0"/>
                  </a:moveTo>
                  <a:cubicBezTo>
                    <a:pt x="23663" y="0"/>
                    <a:pt x="23320" y="165"/>
                    <a:pt x="22988" y="563"/>
                  </a:cubicBezTo>
                  <a:cubicBezTo>
                    <a:pt x="20503" y="3539"/>
                    <a:pt x="21974" y="7757"/>
                    <a:pt x="21941" y="11190"/>
                  </a:cubicBezTo>
                  <a:cubicBezTo>
                    <a:pt x="21909" y="14624"/>
                    <a:pt x="20372" y="18253"/>
                    <a:pt x="16546" y="18842"/>
                  </a:cubicBezTo>
                  <a:cubicBezTo>
                    <a:pt x="16241" y="18886"/>
                    <a:pt x="15941" y="18906"/>
                    <a:pt x="15645" y="18906"/>
                  </a:cubicBezTo>
                  <a:cubicBezTo>
                    <a:pt x="12421" y="18906"/>
                    <a:pt x="9721" y="16456"/>
                    <a:pt x="6966" y="15049"/>
                  </a:cubicBezTo>
                  <a:cubicBezTo>
                    <a:pt x="6019" y="14575"/>
                    <a:pt x="5082" y="14305"/>
                    <a:pt x="4133" y="14305"/>
                  </a:cubicBezTo>
                  <a:cubicBezTo>
                    <a:pt x="3377" y="14305"/>
                    <a:pt x="2614" y="14476"/>
                    <a:pt x="1832" y="14853"/>
                  </a:cubicBezTo>
                  <a:cubicBezTo>
                    <a:pt x="851" y="15343"/>
                    <a:pt x="1" y="15899"/>
                    <a:pt x="66" y="17076"/>
                  </a:cubicBezTo>
                  <a:cubicBezTo>
                    <a:pt x="197" y="19692"/>
                    <a:pt x="2257" y="22144"/>
                    <a:pt x="3565" y="24270"/>
                  </a:cubicBezTo>
                  <a:cubicBezTo>
                    <a:pt x="5462" y="27245"/>
                    <a:pt x="6606" y="30613"/>
                    <a:pt x="6181" y="34177"/>
                  </a:cubicBezTo>
                  <a:cubicBezTo>
                    <a:pt x="5887" y="36695"/>
                    <a:pt x="5102" y="39115"/>
                    <a:pt x="3827" y="41338"/>
                  </a:cubicBezTo>
                  <a:cubicBezTo>
                    <a:pt x="7498" y="42090"/>
                    <a:pt x="11194" y="42458"/>
                    <a:pt x="14864" y="42458"/>
                  </a:cubicBezTo>
                  <a:cubicBezTo>
                    <a:pt x="29854" y="42458"/>
                    <a:pt x="44387" y="36317"/>
                    <a:pt x="54869" y="25153"/>
                  </a:cubicBezTo>
                  <a:cubicBezTo>
                    <a:pt x="54705" y="23223"/>
                    <a:pt x="53888" y="21392"/>
                    <a:pt x="52547" y="19986"/>
                  </a:cubicBezTo>
                  <a:cubicBezTo>
                    <a:pt x="50988" y="18236"/>
                    <a:pt x="49324" y="17470"/>
                    <a:pt x="47348" y="17470"/>
                  </a:cubicBezTo>
                  <a:cubicBezTo>
                    <a:pt x="46629" y="17470"/>
                    <a:pt x="45870" y="17571"/>
                    <a:pt x="45059" y="17763"/>
                  </a:cubicBezTo>
                  <a:cubicBezTo>
                    <a:pt x="42443" y="18384"/>
                    <a:pt x="39860" y="19332"/>
                    <a:pt x="37146" y="19332"/>
                  </a:cubicBezTo>
                  <a:cubicBezTo>
                    <a:pt x="37080" y="19333"/>
                    <a:pt x="37014" y="19334"/>
                    <a:pt x="36948" y="19334"/>
                  </a:cubicBezTo>
                  <a:cubicBezTo>
                    <a:pt x="34466" y="19334"/>
                    <a:pt x="32035" y="18724"/>
                    <a:pt x="30410" y="16749"/>
                  </a:cubicBezTo>
                  <a:cubicBezTo>
                    <a:pt x="28972" y="15016"/>
                    <a:pt x="28514" y="12793"/>
                    <a:pt x="28220" y="10667"/>
                  </a:cubicBezTo>
                  <a:cubicBezTo>
                    <a:pt x="27893" y="8313"/>
                    <a:pt x="27860" y="5795"/>
                    <a:pt x="27010" y="3539"/>
                  </a:cubicBezTo>
                  <a:cubicBezTo>
                    <a:pt x="26645" y="2549"/>
                    <a:pt x="25345" y="0"/>
                    <a:pt x="2400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51" name="Google Shape;1551;p47">
            <a:hlinkClick r:id="rId4" action="ppaction://hlinksldjump"/>
          </p:cNvPr>
          <p:cNvSpPr txBox="1"/>
          <p:nvPr/>
        </p:nvSpPr>
        <p:spPr>
          <a:xfrm>
            <a:off x="-8550" y="-32125"/>
            <a:ext cx="721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6" name="Google Shape;1586;p48"/>
          <p:cNvSpPr/>
          <p:nvPr/>
        </p:nvSpPr>
        <p:spPr>
          <a:xfrm rot="10800000">
            <a:off x="4670827" y="337497"/>
            <a:ext cx="3505179" cy="1859432"/>
          </a:xfrm>
          <a:custGeom>
            <a:avLst/>
            <a:gdLst/>
            <a:ahLst/>
            <a:cxnLst/>
            <a:rect l="l" t="t" r="r" b="b"/>
            <a:pathLst>
              <a:path w="117515" h="49263" extrusionOk="0">
                <a:moveTo>
                  <a:pt x="58211" y="47"/>
                </a:moveTo>
                <a:cubicBezTo>
                  <a:pt x="55551" y="47"/>
                  <a:pt x="52864" y="160"/>
                  <a:pt x="50220" y="315"/>
                </a:cubicBezTo>
                <a:cubicBezTo>
                  <a:pt x="43100" y="630"/>
                  <a:pt x="36043" y="1008"/>
                  <a:pt x="28923" y="1386"/>
                </a:cubicBezTo>
                <a:cubicBezTo>
                  <a:pt x="23882" y="1575"/>
                  <a:pt x="18841" y="2079"/>
                  <a:pt x="13863" y="2962"/>
                </a:cubicBezTo>
                <a:cubicBezTo>
                  <a:pt x="7625" y="4159"/>
                  <a:pt x="3719" y="8128"/>
                  <a:pt x="2206" y="14114"/>
                </a:cubicBezTo>
                <a:cubicBezTo>
                  <a:pt x="631" y="20100"/>
                  <a:pt x="316" y="26275"/>
                  <a:pt x="64" y="32450"/>
                </a:cubicBezTo>
                <a:cubicBezTo>
                  <a:pt x="1" y="34214"/>
                  <a:pt x="190" y="36105"/>
                  <a:pt x="694" y="37869"/>
                </a:cubicBezTo>
                <a:cubicBezTo>
                  <a:pt x="1639" y="41082"/>
                  <a:pt x="3340" y="43603"/>
                  <a:pt x="6617" y="44926"/>
                </a:cubicBezTo>
                <a:cubicBezTo>
                  <a:pt x="8696" y="45745"/>
                  <a:pt x="10839" y="46312"/>
                  <a:pt x="13107" y="46627"/>
                </a:cubicBezTo>
                <a:cubicBezTo>
                  <a:pt x="19597" y="47635"/>
                  <a:pt x="26150" y="47950"/>
                  <a:pt x="33270" y="48328"/>
                </a:cubicBezTo>
                <a:cubicBezTo>
                  <a:pt x="42218" y="48644"/>
                  <a:pt x="51795" y="48707"/>
                  <a:pt x="61310" y="49211"/>
                </a:cubicBezTo>
                <a:cubicBezTo>
                  <a:pt x="62325" y="49248"/>
                  <a:pt x="63345" y="49263"/>
                  <a:pt x="64368" y="49263"/>
                </a:cubicBezTo>
                <a:cubicBezTo>
                  <a:pt x="66837" y="49263"/>
                  <a:pt x="69319" y="49174"/>
                  <a:pt x="71769" y="49085"/>
                </a:cubicBezTo>
                <a:cubicBezTo>
                  <a:pt x="78511" y="48833"/>
                  <a:pt x="85253" y="48517"/>
                  <a:pt x="91995" y="48202"/>
                </a:cubicBezTo>
                <a:cubicBezTo>
                  <a:pt x="95398" y="48139"/>
                  <a:pt x="98864" y="47761"/>
                  <a:pt x="102203" y="46942"/>
                </a:cubicBezTo>
                <a:cubicBezTo>
                  <a:pt x="108315" y="45367"/>
                  <a:pt x="112852" y="41901"/>
                  <a:pt x="115309" y="35853"/>
                </a:cubicBezTo>
                <a:cubicBezTo>
                  <a:pt x="116758" y="31946"/>
                  <a:pt x="117514" y="27850"/>
                  <a:pt x="117514" y="23692"/>
                </a:cubicBezTo>
                <a:cubicBezTo>
                  <a:pt x="117451" y="20478"/>
                  <a:pt x="117073" y="17265"/>
                  <a:pt x="116380" y="14177"/>
                </a:cubicBezTo>
                <a:cubicBezTo>
                  <a:pt x="115750" y="9893"/>
                  <a:pt x="112852" y="6301"/>
                  <a:pt x="108882" y="4726"/>
                </a:cubicBezTo>
                <a:cubicBezTo>
                  <a:pt x="106110" y="3592"/>
                  <a:pt x="103211" y="2836"/>
                  <a:pt x="100250" y="2457"/>
                </a:cubicBezTo>
                <a:cubicBezTo>
                  <a:pt x="94894" y="1638"/>
                  <a:pt x="89475" y="1386"/>
                  <a:pt x="84056" y="819"/>
                </a:cubicBezTo>
                <a:cubicBezTo>
                  <a:pt x="76054" y="0"/>
                  <a:pt x="67989" y="189"/>
                  <a:pt x="59923" y="63"/>
                </a:cubicBezTo>
                <a:cubicBezTo>
                  <a:pt x="59354" y="52"/>
                  <a:pt x="58783" y="47"/>
                  <a:pt x="58211" y="47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7" name="Google Shape;1587;p48"/>
          <p:cNvSpPr/>
          <p:nvPr/>
        </p:nvSpPr>
        <p:spPr>
          <a:xfrm rot="10800000">
            <a:off x="920196" y="852579"/>
            <a:ext cx="3631355" cy="2839480"/>
          </a:xfrm>
          <a:custGeom>
            <a:avLst/>
            <a:gdLst/>
            <a:ahLst/>
            <a:cxnLst/>
            <a:rect l="l" t="t" r="r" b="b"/>
            <a:pathLst>
              <a:path w="117515" h="49263" extrusionOk="0">
                <a:moveTo>
                  <a:pt x="58211" y="47"/>
                </a:moveTo>
                <a:cubicBezTo>
                  <a:pt x="55551" y="47"/>
                  <a:pt x="52864" y="160"/>
                  <a:pt x="50220" y="315"/>
                </a:cubicBezTo>
                <a:cubicBezTo>
                  <a:pt x="43100" y="630"/>
                  <a:pt x="36043" y="1008"/>
                  <a:pt x="28923" y="1386"/>
                </a:cubicBezTo>
                <a:cubicBezTo>
                  <a:pt x="23882" y="1575"/>
                  <a:pt x="18841" y="2079"/>
                  <a:pt x="13863" y="2962"/>
                </a:cubicBezTo>
                <a:cubicBezTo>
                  <a:pt x="7625" y="4159"/>
                  <a:pt x="3719" y="8128"/>
                  <a:pt x="2206" y="14114"/>
                </a:cubicBezTo>
                <a:cubicBezTo>
                  <a:pt x="631" y="20100"/>
                  <a:pt x="316" y="26275"/>
                  <a:pt x="64" y="32450"/>
                </a:cubicBezTo>
                <a:cubicBezTo>
                  <a:pt x="1" y="34214"/>
                  <a:pt x="190" y="36105"/>
                  <a:pt x="694" y="37869"/>
                </a:cubicBezTo>
                <a:cubicBezTo>
                  <a:pt x="1639" y="41082"/>
                  <a:pt x="3340" y="43603"/>
                  <a:pt x="6617" y="44926"/>
                </a:cubicBezTo>
                <a:cubicBezTo>
                  <a:pt x="8696" y="45745"/>
                  <a:pt x="10839" y="46312"/>
                  <a:pt x="13107" y="46627"/>
                </a:cubicBezTo>
                <a:cubicBezTo>
                  <a:pt x="19597" y="47635"/>
                  <a:pt x="26150" y="47950"/>
                  <a:pt x="33270" y="48328"/>
                </a:cubicBezTo>
                <a:cubicBezTo>
                  <a:pt x="42218" y="48644"/>
                  <a:pt x="51795" y="48707"/>
                  <a:pt x="61310" y="49211"/>
                </a:cubicBezTo>
                <a:cubicBezTo>
                  <a:pt x="62325" y="49248"/>
                  <a:pt x="63345" y="49263"/>
                  <a:pt x="64368" y="49263"/>
                </a:cubicBezTo>
                <a:cubicBezTo>
                  <a:pt x="66837" y="49263"/>
                  <a:pt x="69319" y="49174"/>
                  <a:pt x="71769" y="49085"/>
                </a:cubicBezTo>
                <a:cubicBezTo>
                  <a:pt x="78511" y="48833"/>
                  <a:pt x="85253" y="48517"/>
                  <a:pt x="91995" y="48202"/>
                </a:cubicBezTo>
                <a:cubicBezTo>
                  <a:pt x="95398" y="48139"/>
                  <a:pt x="98864" y="47761"/>
                  <a:pt x="102203" y="46942"/>
                </a:cubicBezTo>
                <a:cubicBezTo>
                  <a:pt x="108315" y="45367"/>
                  <a:pt x="112852" y="41901"/>
                  <a:pt x="115309" y="35853"/>
                </a:cubicBezTo>
                <a:cubicBezTo>
                  <a:pt x="116758" y="31946"/>
                  <a:pt x="117514" y="27850"/>
                  <a:pt x="117514" y="23692"/>
                </a:cubicBezTo>
                <a:cubicBezTo>
                  <a:pt x="117451" y="20478"/>
                  <a:pt x="117073" y="17265"/>
                  <a:pt x="116380" y="14177"/>
                </a:cubicBezTo>
                <a:cubicBezTo>
                  <a:pt x="115750" y="9893"/>
                  <a:pt x="112852" y="6301"/>
                  <a:pt x="108882" y="4726"/>
                </a:cubicBezTo>
                <a:cubicBezTo>
                  <a:pt x="106110" y="3592"/>
                  <a:pt x="103211" y="2836"/>
                  <a:pt x="100250" y="2457"/>
                </a:cubicBezTo>
                <a:cubicBezTo>
                  <a:pt x="94894" y="1638"/>
                  <a:pt x="89475" y="1386"/>
                  <a:pt x="84056" y="819"/>
                </a:cubicBezTo>
                <a:cubicBezTo>
                  <a:pt x="76054" y="0"/>
                  <a:pt x="67989" y="189"/>
                  <a:pt x="59923" y="63"/>
                </a:cubicBezTo>
                <a:cubicBezTo>
                  <a:pt x="59354" y="52"/>
                  <a:pt x="58783" y="47"/>
                  <a:pt x="58211" y="47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8" name="Google Shape;1588;p48"/>
          <p:cNvSpPr/>
          <p:nvPr/>
        </p:nvSpPr>
        <p:spPr>
          <a:xfrm rot="10800000">
            <a:off x="1450527" y="3521984"/>
            <a:ext cx="2626942" cy="637997"/>
          </a:xfrm>
          <a:custGeom>
            <a:avLst/>
            <a:gdLst/>
            <a:ahLst/>
            <a:cxnLst/>
            <a:rect l="l" t="t" r="r" b="b"/>
            <a:pathLst>
              <a:path w="107244" h="26046" extrusionOk="0">
                <a:moveTo>
                  <a:pt x="16384" y="0"/>
                </a:moveTo>
                <a:cubicBezTo>
                  <a:pt x="13677" y="0"/>
                  <a:pt x="10974" y="197"/>
                  <a:pt x="8318" y="576"/>
                </a:cubicBezTo>
                <a:cubicBezTo>
                  <a:pt x="5923" y="891"/>
                  <a:pt x="3844" y="2214"/>
                  <a:pt x="2710" y="4294"/>
                </a:cubicBezTo>
                <a:cubicBezTo>
                  <a:pt x="883" y="7507"/>
                  <a:pt x="1" y="10847"/>
                  <a:pt x="883" y="14627"/>
                </a:cubicBezTo>
                <a:cubicBezTo>
                  <a:pt x="1828" y="18723"/>
                  <a:pt x="4159" y="21432"/>
                  <a:pt x="8192" y="22630"/>
                </a:cubicBezTo>
                <a:cubicBezTo>
                  <a:pt x="10780" y="23264"/>
                  <a:pt x="13444" y="23596"/>
                  <a:pt x="16095" y="23596"/>
                </a:cubicBezTo>
                <a:cubicBezTo>
                  <a:pt x="16865" y="23596"/>
                  <a:pt x="17634" y="23568"/>
                  <a:pt x="18399" y="23512"/>
                </a:cubicBezTo>
                <a:cubicBezTo>
                  <a:pt x="25081" y="23213"/>
                  <a:pt x="31762" y="23032"/>
                  <a:pt x="38412" y="23032"/>
                </a:cubicBezTo>
                <a:cubicBezTo>
                  <a:pt x="40165" y="23032"/>
                  <a:pt x="41917" y="23044"/>
                  <a:pt x="43666" y="23071"/>
                </a:cubicBezTo>
                <a:cubicBezTo>
                  <a:pt x="49148" y="23260"/>
                  <a:pt x="54630" y="23701"/>
                  <a:pt x="60112" y="24520"/>
                </a:cubicBezTo>
                <a:cubicBezTo>
                  <a:pt x="61057" y="24583"/>
                  <a:pt x="62065" y="24646"/>
                  <a:pt x="63073" y="24772"/>
                </a:cubicBezTo>
                <a:cubicBezTo>
                  <a:pt x="69254" y="25355"/>
                  <a:pt x="75435" y="26046"/>
                  <a:pt x="81716" y="26046"/>
                </a:cubicBezTo>
                <a:cubicBezTo>
                  <a:pt x="82222" y="26046"/>
                  <a:pt x="82729" y="26041"/>
                  <a:pt x="83237" y="26032"/>
                </a:cubicBezTo>
                <a:cubicBezTo>
                  <a:pt x="87395" y="26032"/>
                  <a:pt x="91554" y="25402"/>
                  <a:pt x="95587" y="24205"/>
                </a:cubicBezTo>
                <a:cubicBezTo>
                  <a:pt x="98170" y="23449"/>
                  <a:pt x="100564" y="22188"/>
                  <a:pt x="102644" y="20424"/>
                </a:cubicBezTo>
                <a:cubicBezTo>
                  <a:pt x="106298" y="17274"/>
                  <a:pt x="107243" y="11225"/>
                  <a:pt x="104471" y="7444"/>
                </a:cubicBezTo>
                <a:cubicBezTo>
                  <a:pt x="101286" y="3051"/>
                  <a:pt x="97335" y="333"/>
                  <a:pt x="91992" y="333"/>
                </a:cubicBezTo>
                <a:cubicBezTo>
                  <a:pt x="91205" y="333"/>
                  <a:pt x="90387" y="392"/>
                  <a:pt x="89538" y="513"/>
                </a:cubicBezTo>
                <a:cubicBezTo>
                  <a:pt x="83930" y="1269"/>
                  <a:pt x="78259" y="1710"/>
                  <a:pt x="72588" y="1836"/>
                </a:cubicBezTo>
                <a:cubicBezTo>
                  <a:pt x="68647" y="1943"/>
                  <a:pt x="64694" y="1982"/>
                  <a:pt x="60735" y="1982"/>
                </a:cubicBezTo>
                <a:cubicBezTo>
                  <a:pt x="55326" y="1982"/>
                  <a:pt x="49906" y="1909"/>
                  <a:pt x="44486" y="1836"/>
                </a:cubicBezTo>
                <a:cubicBezTo>
                  <a:pt x="36861" y="1710"/>
                  <a:pt x="29300" y="891"/>
                  <a:pt x="21739" y="261"/>
                </a:cubicBezTo>
                <a:cubicBezTo>
                  <a:pt x="19960" y="86"/>
                  <a:pt x="18171" y="0"/>
                  <a:pt x="1638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9" name="Google Shape;1589;p48"/>
          <p:cNvSpPr txBox="1">
            <a:spLocks noGrp="1"/>
          </p:cNvSpPr>
          <p:nvPr>
            <p:ph type="title" idx="2"/>
          </p:nvPr>
        </p:nvSpPr>
        <p:spPr>
          <a:xfrm>
            <a:off x="4583461" y="697304"/>
            <a:ext cx="3698100" cy="131079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dirty="0"/>
              <a:t>Джерела екологічного права</a:t>
            </a:r>
            <a:endParaRPr sz="3200" dirty="0"/>
          </a:p>
        </p:txBody>
      </p:sp>
      <p:sp>
        <p:nvSpPr>
          <p:cNvPr id="1590" name="Google Shape;1590;p48">
            <a:hlinkClick r:id="rId3" action="ppaction://hlinksldjump"/>
          </p:cNvPr>
          <p:cNvSpPr txBox="1"/>
          <p:nvPr/>
        </p:nvSpPr>
        <p:spPr>
          <a:xfrm>
            <a:off x="2068563" y="3654388"/>
            <a:ext cx="1390800" cy="37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rgbClr val="FFFFFF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591" name="Google Shape;1591;p48"/>
          <p:cNvSpPr txBox="1">
            <a:spLocks noGrp="1"/>
          </p:cNvSpPr>
          <p:nvPr>
            <p:ph type="subTitle" idx="1"/>
          </p:nvPr>
        </p:nvSpPr>
        <p:spPr>
          <a:xfrm>
            <a:off x="1114386" y="1132892"/>
            <a:ext cx="3311031" cy="222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err="1">
                <a:solidFill>
                  <a:srgbClr val="FFFFFF"/>
                </a:solidFill>
              </a:rPr>
              <a:t>Джерелами</a:t>
            </a:r>
            <a:r>
              <a:rPr lang="ru-RU" dirty="0">
                <a:solidFill>
                  <a:srgbClr val="FFFFFF"/>
                </a:solidFill>
              </a:rPr>
              <a:t> </a:t>
            </a:r>
            <a:r>
              <a:rPr lang="ru-RU" dirty="0" err="1">
                <a:solidFill>
                  <a:srgbClr val="FFFFFF"/>
                </a:solidFill>
              </a:rPr>
              <a:t>екологічного</a:t>
            </a:r>
            <a:r>
              <a:rPr lang="ru-RU" dirty="0">
                <a:solidFill>
                  <a:srgbClr val="FFFFFF"/>
                </a:solidFill>
              </a:rPr>
              <a:t> права - є нормативно </a:t>
            </a:r>
            <a:r>
              <a:rPr lang="ru-RU" dirty="0" err="1">
                <a:solidFill>
                  <a:srgbClr val="FFFFFF"/>
                </a:solidFill>
              </a:rPr>
              <a:t>правові</a:t>
            </a:r>
            <a:r>
              <a:rPr lang="ru-RU" dirty="0">
                <a:solidFill>
                  <a:srgbClr val="FFFFFF"/>
                </a:solidFill>
              </a:rPr>
              <a:t> </a:t>
            </a:r>
            <a:r>
              <a:rPr lang="ru-RU" dirty="0" err="1">
                <a:solidFill>
                  <a:srgbClr val="FFFFFF"/>
                </a:solidFill>
              </a:rPr>
              <a:t>акти</a:t>
            </a:r>
            <a:r>
              <a:rPr lang="ru-RU" dirty="0">
                <a:solidFill>
                  <a:srgbClr val="FFFFFF"/>
                </a:solidFill>
              </a:rPr>
              <a:t> </a:t>
            </a:r>
            <a:r>
              <a:rPr lang="ru-RU" dirty="0" err="1">
                <a:solidFill>
                  <a:srgbClr val="FFFFFF"/>
                </a:solidFill>
              </a:rPr>
              <a:t>органів</a:t>
            </a:r>
            <a:r>
              <a:rPr lang="ru-RU" dirty="0">
                <a:solidFill>
                  <a:srgbClr val="FFFFFF"/>
                </a:solidFill>
              </a:rPr>
              <a:t> </a:t>
            </a:r>
            <a:r>
              <a:rPr lang="ru-RU" dirty="0" err="1">
                <a:solidFill>
                  <a:srgbClr val="FFFFFF"/>
                </a:solidFill>
              </a:rPr>
              <a:t>державної</a:t>
            </a:r>
            <a:r>
              <a:rPr lang="ru-RU" dirty="0">
                <a:solidFill>
                  <a:srgbClr val="FFFFFF"/>
                </a:solidFill>
              </a:rPr>
              <a:t> </a:t>
            </a:r>
            <a:r>
              <a:rPr lang="ru-RU" dirty="0" err="1">
                <a:solidFill>
                  <a:srgbClr val="FFFFFF"/>
                </a:solidFill>
              </a:rPr>
              <a:t>влади</a:t>
            </a:r>
            <a:r>
              <a:rPr lang="ru-RU" dirty="0">
                <a:solidFill>
                  <a:srgbClr val="FFFFFF"/>
                </a:solidFill>
              </a:rPr>
              <a:t> та </a:t>
            </a:r>
            <a:r>
              <a:rPr lang="ru-RU" dirty="0" err="1">
                <a:solidFill>
                  <a:srgbClr val="FFFFFF"/>
                </a:solidFill>
              </a:rPr>
              <a:t>місцевого</a:t>
            </a:r>
            <a:r>
              <a:rPr lang="ru-RU" dirty="0">
                <a:solidFill>
                  <a:srgbClr val="FFFFFF"/>
                </a:solidFill>
              </a:rPr>
              <a:t> </a:t>
            </a:r>
            <a:r>
              <a:rPr lang="ru-RU" dirty="0" err="1">
                <a:solidFill>
                  <a:srgbClr val="FFFFFF"/>
                </a:solidFill>
              </a:rPr>
              <a:t>самоврядування</a:t>
            </a:r>
            <a:r>
              <a:rPr lang="ru-RU" dirty="0">
                <a:solidFill>
                  <a:srgbClr val="FFFFFF"/>
                </a:solidFill>
              </a:rPr>
              <a:t> </a:t>
            </a:r>
            <a:r>
              <a:rPr lang="ru-RU" dirty="0" err="1">
                <a:solidFill>
                  <a:srgbClr val="FFFFFF"/>
                </a:solidFill>
              </a:rPr>
              <a:t>які</a:t>
            </a:r>
            <a:r>
              <a:rPr lang="ru-RU" dirty="0">
                <a:solidFill>
                  <a:srgbClr val="FFFFFF"/>
                </a:solidFill>
              </a:rPr>
              <a:t> </a:t>
            </a:r>
            <a:r>
              <a:rPr lang="ru-RU" dirty="0" err="1">
                <a:solidFill>
                  <a:srgbClr val="FFFFFF"/>
                </a:solidFill>
              </a:rPr>
              <a:t>містять</a:t>
            </a:r>
            <a:r>
              <a:rPr lang="ru-RU" dirty="0">
                <a:solidFill>
                  <a:srgbClr val="FFFFFF"/>
                </a:solidFill>
              </a:rPr>
              <a:t> </a:t>
            </a:r>
            <a:r>
              <a:rPr lang="ru-RU" dirty="0" err="1">
                <a:solidFill>
                  <a:srgbClr val="FFFFFF"/>
                </a:solidFill>
              </a:rPr>
              <a:t>загальнообов’язкові</a:t>
            </a:r>
            <a:r>
              <a:rPr lang="ru-RU" dirty="0">
                <a:solidFill>
                  <a:srgbClr val="FFFFFF"/>
                </a:solidFill>
              </a:rPr>
              <a:t> </a:t>
            </a:r>
            <a:r>
              <a:rPr lang="ru-RU" dirty="0" err="1">
                <a:solidFill>
                  <a:srgbClr val="FFFFFF"/>
                </a:solidFill>
              </a:rPr>
              <a:t>вимоги</a:t>
            </a:r>
            <a:r>
              <a:rPr lang="ru-RU" dirty="0">
                <a:solidFill>
                  <a:srgbClr val="FFFFFF"/>
                </a:solidFill>
              </a:rPr>
              <a:t>, </a:t>
            </a:r>
            <a:r>
              <a:rPr lang="ru-RU" dirty="0" err="1">
                <a:solidFill>
                  <a:srgbClr val="FFFFFF"/>
                </a:solidFill>
              </a:rPr>
              <a:t>норми</a:t>
            </a:r>
            <a:r>
              <a:rPr lang="ru-RU" dirty="0">
                <a:solidFill>
                  <a:srgbClr val="FFFFFF"/>
                </a:solidFill>
              </a:rPr>
              <a:t> та правила, </a:t>
            </a:r>
            <a:r>
              <a:rPr lang="ru-RU" dirty="0" err="1">
                <a:solidFill>
                  <a:srgbClr val="FFFFFF"/>
                </a:solidFill>
              </a:rPr>
              <a:t>що</a:t>
            </a:r>
            <a:r>
              <a:rPr lang="ru-RU" dirty="0">
                <a:solidFill>
                  <a:srgbClr val="FFFFFF"/>
                </a:solidFill>
              </a:rPr>
              <a:t> </a:t>
            </a:r>
            <a:r>
              <a:rPr lang="ru-RU" dirty="0" err="1">
                <a:solidFill>
                  <a:srgbClr val="FFFFFF"/>
                </a:solidFill>
              </a:rPr>
              <a:t>регулюють</a:t>
            </a:r>
            <a:r>
              <a:rPr lang="ru-RU" dirty="0">
                <a:solidFill>
                  <a:srgbClr val="FFFFFF"/>
                </a:solidFill>
              </a:rPr>
              <a:t> </a:t>
            </a:r>
            <a:r>
              <a:rPr lang="ru-RU" dirty="0" err="1">
                <a:solidFill>
                  <a:srgbClr val="FFFFFF"/>
                </a:solidFill>
              </a:rPr>
              <a:t>екологічні</a:t>
            </a:r>
            <a:r>
              <a:rPr lang="ru-RU" dirty="0">
                <a:solidFill>
                  <a:srgbClr val="FFFFFF"/>
                </a:solidFill>
              </a:rPr>
              <a:t> </a:t>
            </a:r>
            <a:r>
              <a:rPr lang="ru-RU" dirty="0" err="1">
                <a:solidFill>
                  <a:srgbClr val="FFFFFF"/>
                </a:solidFill>
              </a:rPr>
              <a:t>суспільні</a:t>
            </a:r>
            <a:r>
              <a:rPr lang="ru-RU" dirty="0">
                <a:solidFill>
                  <a:srgbClr val="FFFFFF"/>
                </a:solidFill>
              </a:rPr>
              <a:t> </a:t>
            </a:r>
            <a:r>
              <a:rPr lang="ru-RU" dirty="0" err="1">
                <a:solidFill>
                  <a:srgbClr val="FFFFFF"/>
                </a:solidFill>
              </a:rPr>
              <a:t>відносини</a:t>
            </a:r>
            <a:r>
              <a:rPr lang="ru-RU" dirty="0">
                <a:solidFill>
                  <a:srgbClr val="FFFFFF"/>
                </a:solidFill>
              </a:rPr>
              <a:t> і </a:t>
            </a:r>
            <a:r>
              <a:rPr lang="ru-RU" dirty="0" err="1">
                <a:solidFill>
                  <a:srgbClr val="FFFFFF"/>
                </a:solidFill>
              </a:rPr>
              <a:t>розраховані</a:t>
            </a:r>
            <a:r>
              <a:rPr lang="ru-RU" dirty="0">
                <a:solidFill>
                  <a:srgbClr val="FFFFFF"/>
                </a:solidFill>
              </a:rPr>
              <a:t> на </a:t>
            </a:r>
            <a:r>
              <a:rPr lang="ru-RU" dirty="0" err="1">
                <a:solidFill>
                  <a:srgbClr val="FFFFFF"/>
                </a:solidFill>
              </a:rPr>
              <a:t>багаторазове</a:t>
            </a:r>
            <a:r>
              <a:rPr lang="ru-RU" dirty="0">
                <a:solidFill>
                  <a:srgbClr val="FFFFFF"/>
                </a:solidFill>
              </a:rPr>
              <a:t> </a:t>
            </a:r>
            <a:r>
              <a:rPr lang="ru-RU" dirty="0" err="1">
                <a:solidFill>
                  <a:srgbClr val="FFFFFF"/>
                </a:solidFill>
              </a:rPr>
              <a:t>застосування</a:t>
            </a:r>
            <a:r>
              <a:rPr lang="ru-RU" dirty="0">
                <a:solidFill>
                  <a:srgbClr val="FFFFFF"/>
                </a:solidFill>
              </a:rPr>
              <a:t>.</a:t>
            </a:r>
            <a:endParaRPr dirty="0">
              <a:solidFill>
                <a:srgbClr val="FFFFFF"/>
              </a:solidFill>
            </a:endParaRPr>
          </a:p>
        </p:txBody>
      </p:sp>
      <p:sp>
        <p:nvSpPr>
          <p:cNvPr id="1592" name="Google Shape;1592;p48"/>
          <p:cNvSpPr/>
          <p:nvPr/>
        </p:nvSpPr>
        <p:spPr>
          <a:xfrm>
            <a:off x="-68850" y="-188475"/>
            <a:ext cx="898728" cy="850908"/>
          </a:xfrm>
          <a:custGeom>
            <a:avLst/>
            <a:gdLst/>
            <a:ahLst/>
            <a:cxnLst/>
            <a:rect l="l" t="t" r="r" b="b"/>
            <a:pathLst>
              <a:path w="48771" h="46176" extrusionOk="0">
                <a:moveTo>
                  <a:pt x="20735" y="1"/>
                </a:moveTo>
                <a:cubicBezTo>
                  <a:pt x="16378" y="1"/>
                  <a:pt x="12155" y="1135"/>
                  <a:pt x="8444" y="3350"/>
                </a:cubicBezTo>
                <a:cubicBezTo>
                  <a:pt x="6113" y="4610"/>
                  <a:pt x="4349" y="6626"/>
                  <a:pt x="3277" y="9021"/>
                </a:cubicBezTo>
                <a:cubicBezTo>
                  <a:pt x="883" y="14376"/>
                  <a:pt x="1" y="20236"/>
                  <a:pt x="631" y="26033"/>
                </a:cubicBezTo>
                <a:cubicBezTo>
                  <a:pt x="1639" y="35044"/>
                  <a:pt x="7940" y="42668"/>
                  <a:pt x="16636" y="45188"/>
                </a:cubicBezTo>
                <a:cubicBezTo>
                  <a:pt x="18633" y="45854"/>
                  <a:pt x="20724" y="46176"/>
                  <a:pt x="22798" y="46176"/>
                </a:cubicBezTo>
                <a:cubicBezTo>
                  <a:pt x="23669" y="46176"/>
                  <a:pt x="24537" y="46119"/>
                  <a:pt x="25394" y="46007"/>
                </a:cubicBezTo>
                <a:cubicBezTo>
                  <a:pt x="33522" y="44810"/>
                  <a:pt x="39382" y="40336"/>
                  <a:pt x="43919" y="33846"/>
                </a:cubicBezTo>
                <a:cubicBezTo>
                  <a:pt x="47132" y="29436"/>
                  <a:pt x="48771" y="24017"/>
                  <a:pt x="48456" y="18535"/>
                </a:cubicBezTo>
                <a:cubicBezTo>
                  <a:pt x="48015" y="11793"/>
                  <a:pt x="44990" y="6815"/>
                  <a:pt x="38815" y="3791"/>
                </a:cubicBezTo>
                <a:cubicBezTo>
                  <a:pt x="37807" y="3287"/>
                  <a:pt x="36736" y="2846"/>
                  <a:pt x="35665" y="2468"/>
                </a:cubicBezTo>
                <a:cubicBezTo>
                  <a:pt x="31065" y="955"/>
                  <a:pt x="26276" y="136"/>
                  <a:pt x="21424" y="10"/>
                </a:cubicBezTo>
                <a:cubicBezTo>
                  <a:pt x="21194" y="4"/>
                  <a:pt x="20964" y="1"/>
                  <a:pt x="2073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93" name="Google Shape;1593;p48"/>
          <p:cNvGrpSpPr/>
          <p:nvPr/>
        </p:nvGrpSpPr>
        <p:grpSpPr>
          <a:xfrm>
            <a:off x="153671" y="90047"/>
            <a:ext cx="493797" cy="446228"/>
            <a:chOff x="2679436" y="3270400"/>
            <a:chExt cx="752625" cy="689795"/>
          </a:xfrm>
        </p:grpSpPr>
        <p:sp>
          <p:nvSpPr>
            <p:cNvPr id="1594" name="Google Shape;1594;p48"/>
            <p:cNvSpPr/>
            <p:nvPr/>
          </p:nvSpPr>
          <p:spPr>
            <a:xfrm>
              <a:off x="2722600" y="3270400"/>
              <a:ext cx="689490" cy="689691"/>
            </a:xfrm>
            <a:custGeom>
              <a:avLst/>
              <a:gdLst/>
              <a:ahLst/>
              <a:cxnLst/>
              <a:rect l="l" t="t" r="r" b="b"/>
              <a:pathLst>
                <a:path w="109704" h="109736" extrusionOk="0">
                  <a:moveTo>
                    <a:pt x="54835" y="1"/>
                  </a:moveTo>
                  <a:cubicBezTo>
                    <a:pt x="24557" y="1"/>
                    <a:pt x="0" y="24557"/>
                    <a:pt x="0" y="54868"/>
                  </a:cubicBezTo>
                  <a:cubicBezTo>
                    <a:pt x="0" y="85147"/>
                    <a:pt x="24557" y="109736"/>
                    <a:pt x="54835" y="109736"/>
                  </a:cubicBezTo>
                  <a:cubicBezTo>
                    <a:pt x="85147" y="109736"/>
                    <a:pt x="109703" y="85147"/>
                    <a:pt x="109703" y="54868"/>
                  </a:cubicBezTo>
                  <a:cubicBezTo>
                    <a:pt x="109703" y="24557"/>
                    <a:pt x="85147" y="1"/>
                    <a:pt x="548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5" name="Google Shape;1595;p48"/>
            <p:cNvSpPr/>
            <p:nvPr/>
          </p:nvSpPr>
          <p:spPr>
            <a:xfrm>
              <a:off x="2679436" y="3344037"/>
              <a:ext cx="345260" cy="537562"/>
            </a:xfrm>
            <a:custGeom>
              <a:avLst/>
              <a:gdLst/>
              <a:ahLst/>
              <a:cxnLst/>
              <a:rect l="l" t="t" r="r" b="b"/>
              <a:pathLst>
                <a:path w="54934" h="85531" extrusionOk="0">
                  <a:moveTo>
                    <a:pt x="32003" y="0"/>
                  </a:moveTo>
                  <a:cubicBezTo>
                    <a:pt x="30517" y="0"/>
                    <a:pt x="28923" y="146"/>
                    <a:pt x="27337" y="384"/>
                  </a:cubicBezTo>
                  <a:cubicBezTo>
                    <a:pt x="230" y="22194"/>
                    <a:pt x="1" y="63426"/>
                    <a:pt x="26879" y="85530"/>
                  </a:cubicBezTo>
                  <a:lnTo>
                    <a:pt x="26944" y="85497"/>
                  </a:lnTo>
                  <a:cubicBezTo>
                    <a:pt x="29789" y="83863"/>
                    <a:pt x="33811" y="81149"/>
                    <a:pt x="33516" y="77356"/>
                  </a:cubicBezTo>
                  <a:cubicBezTo>
                    <a:pt x="33222" y="72778"/>
                    <a:pt x="28481" y="70358"/>
                    <a:pt x="26061" y="67023"/>
                  </a:cubicBezTo>
                  <a:cubicBezTo>
                    <a:pt x="22955" y="62740"/>
                    <a:pt x="27140" y="57900"/>
                    <a:pt x="30835" y="55677"/>
                  </a:cubicBezTo>
                  <a:cubicBezTo>
                    <a:pt x="34236" y="53617"/>
                    <a:pt x="38192" y="53192"/>
                    <a:pt x="42051" y="52505"/>
                  </a:cubicBezTo>
                  <a:cubicBezTo>
                    <a:pt x="45876" y="51786"/>
                    <a:pt x="50258" y="50707"/>
                    <a:pt x="51991" y="46685"/>
                  </a:cubicBezTo>
                  <a:cubicBezTo>
                    <a:pt x="54934" y="39753"/>
                    <a:pt x="40677" y="39360"/>
                    <a:pt x="37146" y="37268"/>
                  </a:cubicBezTo>
                  <a:cubicBezTo>
                    <a:pt x="35511" y="36287"/>
                    <a:pt x="34465" y="34684"/>
                    <a:pt x="35348" y="32788"/>
                  </a:cubicBezTo>
                  <a:cubicBezTo>
                    <a:pt x="36034" y="31317"/>
                    <a:pt x="37800" y="30336"/>
                    <a:pt x="39141" y="29551"/>
                  </a:cubicBezTo>
                  <a:cubicBezTo>
                    <a:pt x="42868" y="27491"/>
                    <a:pt x="47544" y="26085"/>
                    <a:pt x="50618" y="23044"/>
                  </a:cubicBezTo>
                  <a:cubicBezTo>
                    <a:pt x="51174" y="22521"/>
                    <a:pt x="51468" y="22194"/>
                    <a:pt x="51599" y="21605"/>
                  </a:cubicBezTo>
                  <a:lnTo>
                    <a:pt x="51599" y="21605"/>
                  </a:lnTo>
                  <a:cubicBezTo>
                    <a:pt x="51595" y="21618"/>
                    <a:pt x="51592" y="21624"/>
                    <a:pt x="51590" y="21624"/>
                  </a:cubicBezTo>
                  <a:cubicBezTo>
                    <a:pt x="51566" y="21624"/>
                    <a:pt x="51566" y="21144"/>
                    <a:pt x="51566" y="21115"/>
                  </a:cubicBezTo>
                  <a:cubicBezTo>
                    <a:pt x="51501" y="20788"/>
                    <a:pt x="51402" y="20428"/>
                    <a:pt x="51239" y="20134"/>
                  </a:cubicBezTo>
                  <a:cubicBezTo>
                    <a:pt x="50945" y="19578"/>
                    <a:pt x="50487" y="19087"/>
                    <a:pt x="49931" y="18760"/>
                  </a:cubicBezTo>
                  <a:cubicBezTo>
                    <a:pt x="47282" y="17191"/>
                    <a:pt x="44111" y="17387"/>
                    <a:pt x="41168" y="16602"/>
                  </a:cubicBezTo>
                  <a:cubicBezTo>
                    <a:pt x="39369" y="16079"/>
                    <a:pt x="34857" y="15000"/>
                    <a:pt x="36034" y="12090"/>
                  </a:cubicBezTo>
                  <a:cubicBezTo>
                    <a:pt x="36394" y="11109"/>
                    <a:pt x="37048" y="10422"/>
                    <a:pt x="37636" y="9572"/>
                  </a:cubicBezTo>
                  <a:cubicBezTo>
                    <a:pt x="38389" y="8460"/>
                    <a:pt x="38944" y="7218"/>
                    <a:pt x="39239" y="5877"/>
                  </a:cubicBezTo>
                  <a:cubicBezTo>
                    <a:pt x="40229" y="1420"/>
                    <a:pt x="36643" y="0"/>
                    <a:pt x="320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6" name="Google Shape;1596;p48"/>
            <p:cNvSpPr/>
            <p:nvPr/>
          </p:nvSpPr>
          <p:spPr>
            <a:xfrm>
              <a:off x="3091326" y="3293626"/>
              <a:ext cx="340735" cy="423301"/>
            </a:xfrm>
            <a:custGeom>
              <a:avLst/>
              <a:gdLst/>
              <a:ahLst/>
              <a:cxnLst/>
              <a:rect l="l" t="t" r="r" b="b"/>
              <a:pathLst>
                <a:path w="54214" h="67351" extrusionOk="0">
                  <a:moveTo>
                    <a:pt x="15891" y="1"/>
                  </a:moveTo>
                  <a:cubicBezTo>
                    <a:pt x="13243" y="328"/>
                    <a:pt x="10660" y="1635"/>
                    <a:pt x="8502" y="3042"/>
                  </a:cubicBezTo>
                  <a:cubicBezTo>
                    <a:pt x="5461" y="5003"/>
                    <a:pt x="1962" y="7881"/>
                    <a:pt x="818" y="11478"/>
                  </a:cubicBezTo>
                  <a:cubicBezTo>
                    <a:pt x="0" y="14028"/>
                    <a:pt x="621" y="15957"/>
                    <a:pt x="2943" y="17265"/>
                  </a:cubicBezTo>
                  <a:cubicBezTo>
                    <a:pt x="5264" y="18573"/>
                    <a:pt x="7848" y="19194"/>
                    <a:pt x="10300" y="20175"/>
                  </a:cubicBezTo>
                  <a:cubicBezTo>
                    <a:pt x="12295" y="20927"/>
                    <a:pt x="14518" y="21876"/>
                    <a:pt x="15728" y="23739"/>
                  </a:cubicBezTo>
                  <a:cubicBezTo>
                    <a:pt x="17069" y="25799"/>
                    <a:pt x="16545" y="28285"/>
                    <a:pt x="15401" y="30279"/>
                  </a:cubicBezTo>
                  <a:cubicBezTo>
                    <a:pt x="13701" y="33222"/>
                    <a:pt x="11248" y="35086"/>
                    <a:pt x="8829" y="37375"/>
                  </a:cubicBezTo>
                  <a:cubicBezTo>
                    <a:pt x="7717" y="38454"/>
                    <a:pt x="6376" y="39696"/>
                    <a:pt x="6115" y="41298"/>
                  </a:cubicBezTo>
                  <a:cubicBezTo>
                    <a:pt x="5886" y="42639"/>
                    <a:pt x="6638" y="44634"/>
                    <a:pt x="7880" y="45288"/>
                  </a:cubicBezTo>
                  <a:cubicBezTo>
                    <a:pt x="8550" y="45642"/>
                    <a:pt x="9288" y="45782"/>
                    <a:pt x="10062" y="45782"/>
                  </a:cubicBezTo>
                  <a:cubicBezTo>
                    <a:pt x="12498" y="45782"/>
                    <a:pt x="15286" y="44394"/>
                    <a:pt x="17396" y="43947"/>
                  </a:cubicBezTo>
                  <a:cubicBezTo>
                    <a:pt x="18295" y="43754"/>
                    <a:pt x="19275" y="43627"/>
                    <a:pt x="20258" y="43627"/>
                  </a:cubicBezTo>
                  <a:cubicBezTo>
                    <a:pt x="21778" y="43627"/>
                    <a:pt x="23306" y="43931"/>
                    <a:pt x="24556" y="44764"/>
                  </a:cubicBezTo>
                  <a:cubicBezTo>
                    <a:pt x="27990" y="47021"/>
                    <a:pt x="27172" y="51206"/>
                    <a:pt x="25995" y="54509"/>
                  </a:cubicBezTo>
                  <a:cubicBezTo>
                    <a:pt x="24851" y="57811"/>
                    <a:pt x="22529" y="61768"/>
                    <a:pt x="22660" y="65070"/>
                  </a:cubicBezTo>
                  <a:cubicBezTo>
                    <a:pt x="22660" y="65332"/>
                    <a:pt x="22693" y="65626"/>
                    <a:pt x="22823" y="65887"/>
                  </a:cubicBezTo>
                  <a:cubicBezTo>
                    <a:pt x="22823" y="65883"/>
                    <a:pt x="22825" y="65881"/>
                    <a:pt x="22827" y="65881"/>
                  </a:cubicBezTo>
                  <a:cubicBezTo>
                    <a:pt x="22855" y="65881"/>
                    <a:pt x="23050" y="66204"/>
                    <a:pt x="23017" y="66204"/>
                  </a:cubicBezTo>
                  <a:cubicBezTo>
                    <a:pt x="23012" y="66204"/>
                    <a:pt x="23002" y="66197"/>
                    <a:pt x="22987" y="66182"/>
                  </a:cubicBezTo>
                  <a:lnTo>
                    <a:pt x="22987" y="66182"/>
                  </a:lnTo>
                  <a:cubicBezTo>
                    <a:pt x="23379" y="66640"/>
                    <a:pt x="23935" y="66934"/>
                    <a:pt x="24491" y="66999"/>
                  </a:cubicBezTo>
                  <a:cubicBezTo>
                    <a:pt x="25449" y="67224"/>
                    <a:pt x="26587" y="67350"/>
                    <a:pt x="27758" y="67350"/>
                  </a:cubicBezTo>
                  <a:cubicBezTo>
                    <a:pt x="29823" y="67350"/>
                    <a:pt x="31990" y="66957"/>
                    <a:pt x="33450" y="66018"/>
                  </a:cubicBezTo>
                  <a:cubicBezTo>
                    <a:pt x="36295" y="64187"/>
                    <a:pt x="38094" y="61179"/>
                    <a:pt x="41331" y="59838"/>
                  </a:cubicBezTo>
                  <a:cubicBezTo>
                    <a:pt x="42958" y="59166"/>
                    <a:pt x="44743" y="58911"/>
                    <a:pt x="46515" y="58911"/>
                  </a:cubicBezTo>
                  <a:cubicBezTo>
                    <a:pt x="47414" y="58911"/>
                    <a:pt x="48309" y="58976"/>
                    <a:pt x="49178" y="59086"/>
                  </a:cubicBezTo>
                  <a:cubicBezTo>
                    <a:pt x="49603" y="59119"/>
                    <a:pt x="50028" y="59184"/>
                    <a:pt x="50453" y="59282"/>
                  </a:cubicBezTo>
                  <a:cubicBezTo>
                    <a:pt x="54214" y="33876"/>
                    <a:pt x="39859" y="9254"/>
                    <a:pt x="158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7" name="Google Shape;1597;p48"/>
            <p:cNvSpPr/>
            <p:nvPr/>
          </p:nvSpPr>
          <p:spPr>
            <a:xfrm>
              <a:off x="2973550" y="3693340"/>
              <a:ext cx="344852" cy="266855"/>
            </a:xfrm>
            <a:custGeom>
              <a:avLst/>
              <a:gdLst/>
              <a:ahLst/>
              <a:cxnLst/>
              <a:rect l="l" t="t" r="r" b="b"/>
              <a:pathLst>
                <a:path w="54869" h="42459" extrusionOk="0">
                  <a:moveTo>
                    <a:pt x="24005" y="0"/>
                  </a:moveTo>
                  <a:cubicBezTo>
                    <a:pt x="23663" y="0"/>
                    <a:pt x="23320" y="165"/>
                    <a:pt x="22988" y="563"/>
                  </a:cubicBezTo>
                  <a:cubicBezTo>
                    <a:pt x="20503" y="3539"/>
                    <a:pt x="21974" y="7757"/>
                    <a:pt x="21941" y="11190"/>
                  </a:cubicBezTo>
                  <a:cubicBezTo>
                    <a:pt x="21909" y="14624"/>
                    <a:pt x="20372" y="18253"/>
                    <a:pt x="16546" y="18842"/>
                  </a:cubicBezTo>
                  <a:cubicBezTo>
                    <a:pt x="16241" y="18886"/>
                    <a:pt x="15941" y="18906"/>
                    <a:pt x="15645" y="18906"/>
                  </a:cubicBezTo>
                  <a:cubicBezTo>
                    <a:pt x="12421" y="18906"/>
                    <a:pt x="9721" y="16456"/>
                    <a:pt x="6966" y="15049"/>
                  </a:cubicBezTo>
                  <a:cubicBezTo>
                    <a:pt x="6019" y="14575"/>
                    <a:pt x="5082" y="14305"/>
                    <a:pt x="4133" y="14305"/>
                  </a:cubicBezTo>
                  <a:cubicBezTo>
                    <a:pt x="3377" y="14305"/>
                    <a:pt x="2614" y="14476"/>
                    <a:pt x="1832" y="14853"/>
                  </a:cubicBezTo>
                  <a:cubicBezTo>
                    <a:pt x="851" y="15343"/>
                    <a:pt x="1" y="15899"/>
                    <a:pt x="66" y="17076"/>
                  </a:cubicBezTo>
                  <a:cubicBezTo>
                    <a:pt x="197" y="19692"/>
                    <a:pt x="2257" y="22144"/>
                    <a:pt x="3565" y="24270"/>
                  </a:cubicBezTo>
                  <a:cubicBezTo>
                    <a:pt x="5462" y="27245"/>
                    <a:pt x="6606" y="30613"/>
                    <a:pt x="6181" y="34177"/>
                  </a:cubicBezTo>
                  <a:cubicBezTo>
                    <a:pt x="5887" y="36695"/>
                    <a:pt x="5102" y="39115"/>
                    <a:pt x="3827" y="41338"/>
                  </a:cubicBezTo>
                  <a:cubicBezTo>
                    <a:pt x="7498" y="42090"/>
                    <a:pt x="11194" y="42458"/>
                    <a:pt x="14864" y="42458"/>
                  </a:cubicBezTo>
                  <a:cubicBezTo>
                    <a:pt x="29854" y="42458"/>
                    <a:pt x="44387" y="36317"/>
                    <a:pt x="54869" y="25153"/>
                  </a:cubicBezTo>
                  <a:cubicBezTo>
                    <a:pt x="54705" y="23223"/>
                    <a:pt x="53888" y="21392"/>
                    <a:pt x="52547" y="19986"/>
                  </a:cubicBezTo>
                  <a:cubicBezTo>
                    <a:pt x="50988" y="18236"/>
                    <a:pt x="49324" y="17470"/>
                    <a:pt x="47348" y="17470"/>
                  </a:cubicBezTo>
                  <a:cubicBezTo>
                    <a:pt x="46629" y="17470"/>
                    <a:pt x="45870" y="17571"/>
                    <a:pt x="45059" y="17763"/>
                  </a:cubicBezTo>
                  <a:cubicBezTo>
                    <a:pt x="42443" y="18384"/>
                    <a:pt x="39860" y="19332"/>
                    <a:pt x="37146" y="19332"/>
                  </a:cubicBezTo>
                  <a:cubicBezTo>
                    <a:pt x="37080" y="19333"/>
                    <a:pt x="37014" y="19334"/>
                    <a:pt x="36948" y="19334"/>
                  </a:cubicBezTo>
                  <a:cubicBezTo>
                    <a:pt x="34466" y="19334"/>
                    <a:pt x="32035" y="18724"/>
                    <a:pt x="30410" y="16749"/>
                  </a:cubicBezTo>
                  <a:cubicBezTo>
                    <a:pt x="28972" y="15016"/>
                    <a:pt x="28514" y="12793"/>
                    <a:pt x="28220" y="10667"/>
                  </a:cubicBezTo>
                  <a:cubicBezTo>
                    <a:pt x="27893" y="8313"/>
                    <a:pt x="27860" y="5795"/>
                    <a:pt x="27010" y="3539"/>
                  </a:cubicBezTo>
                  <a:cubicBezTo>
                    <a:pt x="26645" y="2549"/>
                    <a:pt x="25345" y="0"/>
                    <a:pt x="2400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98" name="Google Shape;1598;p48">
            <a:hlinkClick r:id="rId4" action="ppaction://hlinksldjump"/>
          </p:cNvPr>
          <p:cNvSpPr txBox="1"/>
          <p:nvPr/>
        </p:nvSpPr>
        <p:spPr>
          <a:xfrm>
            <a:off x="-8550" y="-32125"/>
            <a:ext cx="721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630" name="Google Shape;1630;p48"/>
          <p:cNvSpPr/>
          <p:nvPr/>
        </p:nvSpPr>
        <p:spPr>
          <a:xfrm>
            <a:off x="7332664" y="111702"/>
            <a:ext cx="1659065" cy="402932"/>
          </a:xfrm>
          <a:custGeom>
            <a:avLst/>
            <a:gdLst/>
            <a:ahLst/>
            <a:cxnLst/>
            <a:rect l="l" t="t" r="r" b="b"/>
            <a:pathLst>
              <a:path w="107244" h="26046" extrusionOk="0">
                <a:moveTo>
                  <a:pt x="16384" y="0"/>
                </a:moveTo>
                <a:cubicBezTo>
                  <a:pt x="13677" y="0"/>
                  <a:pt x="10974" y="197"/>
                  <a:pt x="8318" y="576"/>
                </a:cubicBezTo>
                <a:cubicBezTo>
                  <a:pt x="5923" y="891"/>
                  <a:pt x="3844" y="2214"/>
                  <a:pt x="2710" y="4294"/>
                </a:cubicBezTo>
                <a:cubicBezTo>
                  <a:pt x="883" y="7507"/>
                  <a:pt x="1" y="10847"/>
                  <a:pt x="883" y="14627"/>
                </a:cubicBezTo>
                <a:cubicBezTo>
                  <a:pt x="1828" y="18723"/>
                  <a:pt x="4159" y="21432"/>
                  <a:pt x="8192" y="22630"/>
                </a:cubicBezTo>
                <a:cubicBezTo>
                  <a:pt x="10780" y="23264"/>
                  <a:pt x="13444" y="23596"/>
                  <a:pt x="16095" y="23596"/>
                </a:cubicBezTo>
                <a:cubicBezTo>
                  <a:pt x="16865" y="23596"/>
                  <a:pt x="17634" y="23568"/>
                  <a:pt x="18399" y="23512"/>
                </a:cubicBezTo>
                <a:cubicBezTo>
                  <a:pt x="25081" y="23213"/>
                  <a:pt x="31762" y="23032"/>
                  <a:pt x="38412" y="23032"/>
                </a:cubicBezTo>
                <a:cubicBezTo>
                  <a:pt x="40165" y="23032"/>
                  <a:pt x="41917" y="23044"/>
                  <a:pt x="43666" y="23071"/>
                </a:cubicBezTo>
                <a:cubicBezTo>
                  <a:pt x="49148" y="23260"/>
                  <a:pt x="54630" y="23701"/>
                  <a:pt x="60112" y="24520"/>
                </a:cubicBezTo>
                <a:cubicBezTo>
                  <a:pt x="61057" y="24583"/>
                  <a:pt x="62065" y="24646"/>
                  <a:pt x="63073" y="24772"/>
                </a:cubicBezTo>
                <a:cubicBezTo>
                  <a:pt x="69254" y="25355"/>
                  <a:pt x="75435" y="26046"/>
                  <a:pt x="81716" y="26046"/>
                </a:cubicBezTo>
                <a:cubicBezTo>
                  <a:pt x="82222" y="26046"/>
                  <a:pt x="82729" y="26041"/>
                  <a:pt x="83237" y="26032"/>
                </a:cubicBezTo>
                <a:cubicBezTo>
                  <a:pt x="87395" y="26032"/>
                  <a:pt x="91554" y="25402"/>
                  <a:pt x="95587" y="24205"/>
                </a:cubicBezTo>
                <a:cubicBezTo>
                  <a:pt x="98170" y="23449"/>
                  <a:pt x="100564" y="22188"/>
                  <a:pt x="102644" y="20424"/>
                </a:cubicBezTo>
                <a:cubicBezTo>
                  <a:pt x="106298" y="17274"/>
                  <a:pt x="107243" y="11225"/>
                  <a:pt x="104471" y="7444"/>
                </a:cubicBezTo>
                <a:cubicBezTo>
                  <a:pt x="101286" y="3051"/>
                  <a:pt x="97335" y="333"/>
                  <a:pt x="91992" y="333"/>
                </a:cubicBezTo>
                <a:cubicBezTo>
                  <a:pt x="91205" y="333"/>
                  <a:pt x="90387" y="392"/>
                  <a:pt x="89538" y="513"/>
                </a:cubicBezTo>
                <a:cubicBezTo>
                  <a:pt x="83930" y="1269"/>
                  <a:pt x="78259" y="1710"/>
                  <a:pt x="72588" y="1836"/>
                </a:cubicBezTo>
                <a:cubicBezTo>
                  <a:pt x="68647" y="1943"/>
                  <a:pt x="64694" y="1982"/>
                  <a:pt x="60735" y="1982"/>
                </a:cubicBezTo>
                <a:cubicBezTo>
                  <a:pt x="55326" y="1982"/>
                  <a:pt x="49906" y="1909"/>
                  <a:pt x="44486" y="1836"/>
                </a:cubicBezTo>
                <a:cubicBezTo>
                  <a:pt x="36861" y="1710"/>
                  <a:pt x="29300" y="891"/>
                  <a:pt x="21739" y="261"/>
                </a:cubicBezTo>
                <a:cubicBezTo>
                  <a:pt x="19960" y="86"/>
                  <a:pt x="18171" y="0"/>
                  <a:pt x="1638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0C700194-EA09-4C7D-8F14-74BD1D212A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7279" y="4054864"/>
            <a:ext cx="4870204" cy="991744"/>
          </a:xfrm>
          <a:prstGeom prst="rect">
            <a:avLst/>
          </a:prstGeom>
        </p:spPr>
      </p:pic>
      <p:sp>
        <p:nvSpPr>
          <p:cNvPr id="1638" name="Google Shape;1638;p49"/>
          <p:cNvSpPr txBox="1">
            <a:spLocks noGrp="1"/>
          </p:cNvSpPr>
          <p:nvPr>
            <p:ph type="subTitle" idx="1"/>
          </p:nvPr>
        </p:nvSpPr>
        <p:spPr>
          <a:xfrm>
            <a:off x="2296129" y="1764058"/>
            <a:ext cx="5036535" cy="326774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 err="1"/>
              <a:t>Джерелам</a:t>
            </a:r>
            <a:r>
              <a:rPr lang="ru-RU" sz="1400" dirty="0"/>
              <a:t> </a:t>
            </a:r>
            <a:r>
              <a:rPr lang="ru-RU" sz="1400" dirty="0" err="1"/>
              <a:t>екологічного</a:t>
            </a:r>
            <a:r>
              <a:rPr lang="ru-RU" sz="1400" dirty="0"/>
              <a:t> </a:t>
            </a:r>
            <a:r>
              <a:rPr lang="ru-RU" sz="1400" dirty="0" err="1"/>
              <a:t>притаманні</a:t>
            </a:r>
            <a:r>
              <a:rPr lang="ru-RU" sz="1400" dirty="0"/>
              <a:t> </a:t>
            </a:r>
            <a:r>
              <a:rPr lang="ru-RU" sz="1400" dirty="0" err="1"/>
              <a:t>загальні</a:t>
            </a:r>
            <a:r>
              <a:rPr lang="ru-RU" sz="1400" dirty="0"/>
              <a:t> </a:t>
            </a:r>
            <a:r>
              <a:rPr lang="ru-RU" sz="1400" dirty="0" err="1"/>
              <a:t>ознаки</a:t>
            </a:r>
            <a:r>
              <a:rPr lang="ru-RU" sz="1400" dirty="0"/>
              <a:t>:</a:t>
            </a:r>
          </a:p>
          <a:p>
            <a:pPr marL="228600" lvl="0" indent="-228600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400" dirty="0"/>
              <a:t>вони </a:t>
            </a:r>
            <a:r>
              <a:rPr lang="ru-RU" sz="1400" dirty="0" err="1"/>
              <a:t>підлягають</a:t>
            </a:r>
            <a:r>
              <a:rPr lang="ru-RU" sz="1400" dirty="0"/>
              <a:t> </a:t>
            </a:r>
            <a:r>
              <a:rPr lang="ru-RU" sz="1400" dirty="0" err="1"/>
              <a:t>багаторазовому</a:t>
            </a:r>
            <a:r>
              <a:rPr lang="ru-RU" sz="1400" dirty="0"/>
              <a:t> </a:t>
            </a:r>
            <a:r>
              <a:rPr lang="ru-RU" sz="1400" dirty="0" err="1"/>
              <a:t>застосуванню</a:t>
            </a:r>
            <a:r>
              <a:rPr lang="ru-RU" sz="1400" dirty="0"/>
              <a:t>;</a:t>
            </a:r>
          </a:p>
          <a:p>
            <a:pPr marL="228600" lvl="0" indent="-228600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400" dirty="0" err="1"/>
              <a:t>їх</a:t>
            </a:r>
            <a:r>
              <a:rPr lang="ru-RU" sz="1400" dirty="0"/>
              <a:t> </a:t>
            </a:r>
            <a:r>
              <a:rPr lang="ru-RU" sz="1400" dirty="0" err="1"/>
              <a:t>юридична</a:t>
            </a:r>
            <a:r>
              <a:rPr lang="ru-RU" sz="1400" dirty="0"/>
              <a:t> сила </a:t>
            </a:r>
            <a:r>
              <a:rPr lang="ru-RU" sz="1400" dirty="0" err="1"/>
              <a:t>залежить</a:t>
            </a:r>
            <a:r>
              <a:rPr lang="ru-RU" sz="1400" dirty="0"/>
              <a:t> </a:t>
            </a:r>
            <a:r>
              <a:rPr lang="ru-RU" sz="1400" dirty="0" err="1"/>
              <a:t>від</a:t>
            </a:r>
            <a:r>
              <a:rPr lang="ru-RU" sz="1400" dirty="0"/>
              <a:t> </a:t>
            </a:r>
            <a:r>
              <a:rPr lang="ru-RU" sz="1400" dirty="0" err="1"/>
              <a:t>компетенції</a:t>
            </a:r>
            <a:r>
              <a:rPr lang="ru-RU" sz="1400" dirty="0"/>
              <a:t> </a:t>
            </a:r>
            <a:r>
              <a:rPr lang="ru-RU" sz="1400" dirty="0" err="1"/>
              <a:t>органів</a:t>
            </a:r>
            <a:r>
              <a:rPr lang="ru-RU" sz="1400" dirty="0"/>
              <a:t>, </a:t>
            </a:r>
            <a:r>
              <a:rPr lang="ru-RU" sz="1400" dirty="0" err="1"/>
              <a:t>щодо</a:t>
            </a:r>
            <a:r>
              <a:rPr lang="ru-RU" sz="1400" dirty="0"/>
              <a:t> </a:t>
            </a:r>
            <a:r>
              <a:rPr lang="ru-RU" sz="1400" dirty="0" err="1"/>
              <a:t>їх</a:t>
            </a:r>
            <a:r>
              <a:rPr lang="ru-RU" sz="1400" dirty="0"/>
              <a:t> </a:t>
            </a:r>
            <a:r>
              <a:rPr lang="ru-RU" sz="1400" dirty="0" err="1"/>
              <a:t>прийняття</a:t>
            </a:r>
            <a:r>
              <a:rPr lang="ru-RU" sz="1400" dirty="0"/>
              <a:t> та </a:t>
            </a:r>
            <a:r>
              <a:rPr lang="ru-RU" sz="1400" dirty="0" err="1"/>
              <a:t>введення</a:t>
            </a:r>
            <a:r>
              <a:rPr lang="ru-RU" sz="1400" dirty="0"/>
              <a:t> в </a:t>
            </a:r>
            <a:r>
              <a:rPr lang="ru-RU" sz="1400" dirty="0" err="1"/>
              <a:t>дію</a:t>
            </a:r>
            <a:r>
              <a:rPr lang="ru-RU" sz="1400" dirty="0"/>
              <a:t>;</a:t>
            </a:r>
          </a:p>
          <a:p>
            <a:pPr marL="228600" lvl="0" indent="-228600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400" dirty="0"/>
              <a:t>вони </a:t>
            </a:r>
            <a:r>
              <a:rPr lang="ru-RU" sz="1400" dirty="0" err="1"/>
              <a:t>наділенні</a:t>
            </a:r>
            <a:r>
              <a:rPr lang="ru-RU" sz="1400" dirty="0"/>
              <a:t> силою </a:t>
            </a:r>
            <a:r>
              <a:rPr lang="ru-RU" sz="1400" dirty="0" err="1"/>
              <a:t>владного</a:t>
            </a:r>
            <a:r>
              <a:rPr lang="ru-RU" sz="1400" dirty="0"/>
              <a:t> </a:t>
            </a:r>
            <a:r>
              <a:rPr lang="ru-RU" sz="1400" dirty="0" err="1"/>
              <a:t>забезпечення</a:t>
            </a:r>
            <a:r>
              <a:rPr lang="ru-RU" sz="1400" dirty="0"/>
              <a:t>, </a:t>
            </a:r>
            <a:r>
              <a:rPr lang="ru-RU" sz="1400" dirty="0" err="1"/>
              <a:t>тобто</a:t>
            </a:r>
            <a:r>
              <a:rPr lang="ru-RU" sz="1400" dirty="0"/>
              <a:t> </a:t>
            </a:r>
            <a:r>
              <a:rPr lang="ru-RU" sz="1400" dirty="0" err="1"/>
              <a:t>їх</a:t>
            </a:r>
            <a:r>
              <a:rPr lang="ru-RU" sz="1400" dirty="0"/>
              <a:t> </a:t>
            </a:r>
            <a:r>
              <a:rPr lang="ru-RU" sz="1400" dirty="0" err="1"/>
              <a:t>виконання</a:t>
            </a:r>
            <a:r>
              <a:rPr lang="ru-RU" sz="1400" dirty="0"/>
              <a:t> </a:t>
            </a:r>
            <a:r>
              <a:rPr lang="ru-RU" sz="1400" dirty="0" err="1"/>
              <a:t>можуть</a:t>
            </a:r>
            <a:r>
              <a:rPr lang="ru-RU" sz="1400" dirty="0"/>
              <a:t> </a:t>
            </a:r>
            <a:r>
              <a:rPr lang="ru-RU" sz="1400" dirty="0" err="1"/>
              <a:t>забезпечуватися</a:t>
            </a:r>
            <a:r>
              <a:rPr lang="ru-RU" sz="1400" dirty="0"/>
              <a:t> у </a:t>
            </a:r>
            <a:r>
              <a:rPr lang="ru-RU" sz="1400" dirty="0" err="1"/>
              <a:t>примусовому</a:t>
            </a:r>
            <a:r>
              <a:rPr lang="ru-RU" sz="1400" dirty="0"/>
              <a:t> порядку;</a:t>
            </a:r>
          </a:p>
          <a:p>
            <a:pPr marL="228600" lvl="0" indent="-228600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400" dirty="0"/>
              <a:t>вони </a:t>
            </a:r>
            <a:r>
              <a:rPr lang="ru-RU" sz="1400" dirty="0" err="1"/>
              <a:t>діють</a:t>
            </a:r>
            <a:r>
              <a:rPr lang="ru-RU" sz="1400" dirty="0"/>
              <a:t> у </a:t>
            </a:r>
            <a:r>
              <a:rPr lang="ru-RU" sz="1400" dirty="0" err="1"/>
              <a:t>часі</a:t>
            </a:r>
            <a:r>
              <a:rPr lang="ru-RU" sz="1400" dirty="0"/>
              <a:t>, </a:t>
            </a:r>
            <a:r>
              <a:rPr lang="ru-RU" sz="1400" dirty="0" err="1"/>
              <a:t>просторі</a:t>
            </a:r>
            <a:r>
              <a:rPr lang="ru-RU" sz="1400" dirty="0"/>
              <a:t> та законом </a:t>
            </a:r>
            <a:r>
              <a:rPr lang="ru-RU" sz="1400" dirty="0" err="1"/>
              <a:t>суб’єкті</a:t>
            </a:r>
            <a:r>
              <a:rPr lang="ru-RU" sz="1400" dirty="0"/>
              <a:t>;</a:t>
            </a:r>
          </a:p>
          <a:p>
            <a:pPr marL="228600" lvl="0" indent="-228600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400" dirty="0" err="1"/>
              <a:t>їх</a:t>
            </a:r>
            <a:r>
              <a:rPr lang="ru-RU" sz="1400" dirty="0"/>
              <a:t> </a:t>
            </a:r>
            <a:r>
              <a:rPr lang="ru-RU" sz="1400" dirty="0" err="1"/>
              <a:t>вимоги</a:t>
            </a:r>
            <a:r>
              <a:rPr lang="ru-RU" sz="1400" dirty="0"/>
              <a:t> </a:t>
            </a:r>
            <a:r>
              <a:rPr lang="ru-RU" sz="1400" dirty="0" err="1"/>
              <a:t>адресуються</a:t>
            </a:r>
            <a:r>
              <a:rPr lang="ru-RU" sz="1400" dirty="0"/>
              <a:t> </a:t>
            </a:r>
            <a:r>
              <a:rPr lang="ru-RU" sz="1400" dirty="0" err="1"/>
              <a:t>невизначеному</a:t>
            </a:r>
            <a:r>
              <a:rPr lang="ru-RU" sz="1400" dirty="0"/>
              <a:t> колу </a:t>
            </a:r>
            <a:r>
              <a:rPr lang="ru-RU" sz="1400" dirty="0" err="1"/>
              <a:t>суб’єктів</a:t>
            </a:r>
            <a:r>
              <a:rPr lang="ru-RU" sz="1400" dirty="0"/>
              <a:t>;</a:t>
            </a:r>
          </a:p>
          <a:p>
            <a:pPr marL="228600" lvl="0" indent="-228600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400" dirty="0"/>
              <a:t>для них </a:t>
            </a:r>
            <a:r>
              <a:rPr lang="ru-RU" sz="1400" dirty="0" err="1"/>
              <a:t>встановленні</a:t>
            </a:r>
            <a:r>
              <a:rPr lang="ru-RU" sz="1400" dirty="0"/>
              <a:t> </a:t>
            </a:r>
            <a:r>
              <a:rPr lang="ru-RU" sz="1400" dirty="0" err="1"/>
              <a:t>відповідні</a:t>
            </a:r>
            <a:r>
              <a:rPr lang="ru-RU" sz="1400" dirty="0"/>
              <a:t> </a:t>
            </a:r>
            <a:r>
              <a:rPr lang="ru-RU" sz="1400" dirty="0" err="1"/>
              <a:t>умови</a:t>
            </a:r>
            <a:r>
              <a:rPr lang="ru-RU" sz="1400" dirty="0"/>
              <a:t>, порядок та </a:t>
            </a:r>
            <a:r>
              <a:rPr lang="ru-RU" sz="1400" dirty="0" err="1"/>
              <a:t>засоби</a:t>
            </a:r>
            <a:r>
              <a:rPr lang="ru-RU" sz="1400" dirty="0"/>
              <a:t> </a:t>
            </a:r>
            <a:r>
              <a:rPr lang="ru-RU" sz="1400" dirty="0" err="1"/>
              <a:t>доведення</a:t>
            </a:r>
            <a:r>
              <a:rPr lang="ru-RU" sz="1400" dirty="0"/>
              <a:t> до </a:t>
            </a:r>
            <a:r>
              <a:rPr lang="ru-RU" sz="1400" dirty="0" err="1"/>
              <a:t>виконання</a:t>
            </a:r>
            <a:r>
              <a:rPr lang="ru-RU" sz="1400" dirty="0"/>
              <a:t>;</a:t>
            </a:r>
          </a:p>
          <a:p>
            <a:pPr marL="228600" lvl="0" indent="-228600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400" dirty="0"/>
              <a:t>як правило </a:t>
            </a:r>
            <a:r>
              <a:rPr lang="ru-RU" sz="1400" dirty="0" err="1"/>
              <a:t>їм</a:t>
            </a:r>
            <a:r>
              <a:rPr lang="ru-RU" sz="1400" dirty="0"/>
              <a:t> </a:t>
            </a:r>
            <a:r>
              <a:rPr lang="ru-RU" sz="1400" dirty="0" err="1"/>
              <a:t>притаманне</a:t>
            </a:r>
            <a:r>
              <a:rPr lang="ru-RU" sz="1400" dirty="0"/>
              <a:t> </a:t>
            </a:r>
            <a:r>
              <a:rPr lang="ru-RU" sz="1400" dirty="0" err="1"/>
              <a:t>галузеве</a:t>
            </a:r>
            <a:r>
              <a:rPr lang="ru-RU" sz="1400" dirty="0"/>
              <a:t> </a:t>
            </a:r>
            <a:r>
              <a:rPr lang="ru-RU" sz="1400" dirty="0" err="1"/>
              <a:t>поширення</a:t>
            </a:r>
            <a:r>
              <a:rPr lang="ru-RU" sz="1400" dirty="0"/>
              <a:t> і </a:t>
            </a:r>
            <a:r>
              <a:rPr lang="ru-RU" sz="1400" dirty="0" err="1"/>
              <a:t>застосування</a:t>
            </a:r>
            <a:r>
              <a:rPr lang="ru-RU" sz="1400" dirty="0"/>
              <a:t>;</a:t>
            </a:r>
          </a:p>
          <a:p>
            <a:pPr marL="228600" lvl="0" indent="-228600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400" dirty="0" err="1"/>
              <a:t>тісний</a:t>
            </a:r>
            <a:r>
              <a:rPr lang="ru-RU" sz="1400" dirty="0"/>
              <a:t> </a:t>
            </a:r>
            <a:r>
              <a:rPr lang="ru-RU" sz="1400" dirty="0" err="1"/>
              <a:t>зв’язок</a:t>
            </a:r>
            <a:r>
              <a:rPr lang="ru-RU" sz="1400" dirty="0"/>
              <a:t> з нормами </a:t>
            </a:r>
            <a:r>
              <a:rPr lang="ru-RU" sz="1400" dirty="0" err="1"/>
              <a:t>технічного</a:t>
            </a:r>
            <a:r>
              <a:rPr lang="ru-RU" sz="1400" dirty="0"/>
              <a:t> характеру</a:t>
            </a:r>
            <a:endParaRPr sz="1400" dirty="0"/>
          </a:p>
        </p:txBody>
      </p:sp>
      <p:sp>
        <p:nvSpPr>
          <p:cNvPr id="1642" name="Google Shape;1642;p49"/>
          <p:cNvSpPr/>
          <p:nvPr/>
        </p:nvSpPr>
        <p:spPr>
          <a:xfrm>
            <a:off x="-68850" y="-188475"/>
            <a:ext cx="898728" cy="850908"/>
          </a:xfrm>
          <a:custGeom>
            <a:avLst/>
            <a:gdLst/>
            <a:ahLst/>
            <a:cxnLst/>
            <a:rect l="l" t="t" r="r" b="b"/>
            <a:pathLst>
              <a:path w="48771" h="46176" extrusionOk="0">
                <a:moveTo>
                  <a:pt x="20735" y="1"/>
                </a:moveTo>
                <a:cubicBezTo>
                  <a:pt x="16378" y="1"/>
                  <a:pt x="12155" y="1135"/>
                  <a:pt x="8444" y="3350"/>
                </a:cubicBezTo>
                <a:cubicBezTo>
                  <a:pt x="6113" y="4610"/>
                  <a:pt x="4349" y="6626"/>
                  <a:pt x="3277" y="9021"/>
                </a:cubicBezTo>
                <a:cubicBezTo>
                  <a:pt x="883" y="14376"/>
                  <a:pt x="1" y="20236"/>
                  <a:pt x="631" y="26033"/>
                </a:cubicBezTo>
                <a:cubicBezTo>
                  <a:pt x="1639" y="35044"/>
                  <a:pt x="7940" y="42668"/>
                  <a:pt x="16636" y="45188"/>
                </a:cubicBezTo>
                <a:cubicBezTo>
                  <a:pt x="18633" y="45854"/>
                  <a:pt x="20724" y="46176"/>
                  <a:pt x="22798" y="46176"/>
                </a:cubicBezTo>
                <a:cubicBezTo>
                  <a:pt x="23669" y="46176"/>
                  <a:pt x="24537" y="46119"/>
                  <a:pt x="25394" y="46007"/>
                </a:cubicBezTo>
                <a:cubicBezTo>
                  <a:pt x="33522" y="44810"/>
                  <a:pt x="39382" y="40336"/>
                  <a:pt x="43919" y="33846"/>
                </a:cubicBezTo>
                <a:cubicBezTo>
                  <a:pt x="47132" y="29436"/>
                  <a:pt x="48771" y="24017"/>
                  <a:pt x="48456" y="18535"/>
                </a:cubicBezTo>
                <a:cubicBezTo>
                  <a:pt x="48015" y="11793"/>
                  <a:pt x="44990" y="6815"/>
                  <a:pt x="38815" y="3791"/>
                </a:cubicBezTo>
                <a:cubicBezTo>
                  <a:pt x="37807" y="3287"/>
                  <a:pt x="36736" y="2846"/>
                  <a:pt x="35665" y="2468"/>
                </a:cubicBezTo>
                <a:cubicBezTo>
                  <a:pt x="31065" y="955"/>
                  <a:pt x="26276" y="136"/>
                  <a:pt x="21424" y="10"/>
                </a:cubicBezTo>
                <a:cubicBezTo>
                  <a:pt x="21194" y="4"/>
                  <a:pt x="20964" y="1"/>
                  <a:pt x="2073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43" name="Google Shape;1643;p49"/>
          <p:cNvGrpSpPr/>
          <p:nvPr/>
        </p:nvGrpSpPr>
        <p:grpSpPr>
          <a:xfrm>
            <a:off x="153671" y="90047"/>
            <a:ext cx="493797" cy="446228"/>
            <a:chOff x="2679436" y="3270400"/>
            <a:chExt cx="752625" cy="689795"/>
          </a:xfrm>
        </p:grpSpPr>
        <p:sp>
          <p:nvSpPr>
            <p:cNvPr id="1644" name="Google Shape;1644;p49"/>
            <p:cNvSpPr/>
            <p:nvPr/>
          </p:nvSpPr>
          <p:spPr>
            <a:xfrm>
              <a:off x="2722600" y="3270400"/>
              <a:ext cx="689490" cy="689691"/>
            </a:xfrm>
            <a:custGeom>
              <a:avLst/>
              <a:gdLst/>
              <a:ahLst/>
              <a:cxnLst/>
              <a:rect l="l" t="t" r="r" b="b"/>
              <a:pathLst>
                <a:path w="109704" h="109736" extrusionOk="0">
                  <a:moveTo>
                    <a:pt x="54835" y="1"/>
                  </a:moveTo>
                  <a:cubicBezTo>
                    <a:pt x="24557" y="1"/>
                    <a:pt x="0" y="24557"/>
                    <a:pt x="0" y="54868"/>
                  </a:cubicBezTo>
                  <a:cubicBezTo>
                    <a:pt x="0" y="85147"/>
                    <a:pt x="24557" y="109736"/>
                    <a:pt x="54835" y="109736"/>
                  </a:cubicBezTo>
                  <a:cubicBezTo>
                    <a:pt x="85147" y="109736"/>
                    <a:pt x="109703" y="85147"/>
                    <a:pt x="109703" y="54868"/>
                  </a:cubicBezTo>
                  <a:cubicBezTo>
                    <a:pt x="109703" y="24557"/>
                    <a:pt x="85147" y="1"/>
                    <a:pt x="548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5" name="Google Shape;1645;p49"/>
            <p:cNvSpPr/>
            <p:nvPr/>
          </p:nvSpPr>
          <p:spPr>
            <a:xfrm>
              <a:off x="2679436" y="3344037"/>
              <a:ext cx="345260" cy="537562"/>
            </a:xfrm>
            <a:custGeom>
              <a:avLst/>
              <a:gdLst/>
              <a:ahLst/>
              <a:cxnLst/>
              <a:rect l="l" t="t" r="r" b="b"/>
              <a:pathLst>
                <a:path w="54934" h="85531" extrusionOk="0">
                  <a:moveTo>
                    <a:pt x="32003" y="0"/>
                  </a:moveTo>
                  <a:cubicBezTo>
                    <a:pt x="30517" y="0"/>
                    <a:pt x="28923" y="146"/>
                    <a:pt x="27337" y="384"/>
                  </a:cubicBezTo>
                  <a:cubicBezTo>
                    <a:pt x="230" y="22194"/>
                    <a:pt x="1" y="63426"/>
                    <a:pt x="26879" y="85530"/>
                  </a:cubicBezTo>
                  <a:lnTo>
                    <a:pt x="26944" y="85497"/>
                  </a:lnTo>
                  <a:cubicBezTo>
                    <a:pt x="29789" y="83863"/>
                    <a:pt x="33811" y="81149"/>
                    <a:pt x="33516" y="77356"/>
                  </a:cubicBezTo>
                  <a:cubicBezTo>
                    <a:pt x="33222" y="72778"/>
                    <a:pt x="28481" y="70358"/>
                    <a:pt x="26061" y="67023"/>
                  </a:cubicBezTo>
                  <a:cubicBezTo>
                    <a:pt x="22955" y="62740"/>
                    <a:pt x="27140" y="57900"/>
                    <a:pt x="30835" y="55677"/>
                  </a:cubicBezTo>
                  <a:cubicBezTo>
                    <a:pt x="34236" y="53617"/>
                    <a:pt x="38192" y="53192"/>
                    <a:pt x="42051" y="52505"/>
                  </a:cubicBezTo>
                  <a:cubicBezTo>
                    <a:pt x="45876" y="51786"/>
                    <a:pt x="50258" y="50707"/>
                    <a:pt x="51991" y="46685"/>
                  </a:cubicBezTo>
                  <a:cubicBezTo>
                    <a:pt x="54934" y="39753"/>
                    <a:pt x="40677" y="39360"/>
                    <a:pt x="37146" y="37268"/>
                  </a:cubicBezTo>
                  <a:cubicBezTo>
                    <a:pt x="35511" y="36287"/>
                    <a:pt x="34465" y="34684"/>
                    <a:pt x="35348" y="32788"/>
                  </a:cubicBezTo>
                  <a:cubicBezTo>
                    <a:pt x="36034" y="31317"/>
                    <a:pt x="37800" y="30336"/>
                    <a:pt x="39141" y="29551"/>
                  </a:cubicBezTo>
                  <a:cubicBezTo>
                    <a:pt x="42868" y="27491"/>
                    <a:pt x="47544" y="26085"/>
                    <a:pt x="50618" y="23044"/>
                  </a:cubicBezTo>
                  <a:cubicBezTo>
                    <a:pt x="51174" y="22521"/>
                    <a:pt x="51468" y="22194"/>
                    <a:pt x="51599" y="21605"/>
                  </a:cubicBezTo>
                  <a:lnTo>
                    <a:pt x="51599" y="21605"/>
                  </a:lnTo>
                  <a:cubicBezTo>
                    <a:pt x="51595" y="21618"/>
                    <a:pt x="51592" y="21624"/>
                    <a:pt x="51590" y="21624"/>
                  </a:cubicBezTo>
                  <a:cubicBezTo>
                    <a:pt x="51566" y="21624"/>
                    <a:pt x="51566" y="21144"/>
                    <a:pt x="51566" y="21115"/>
                  </a:cubicBezTo>
                  <a:cubicBezTo>
                    <a:pt x="51501" y="20788"/>
                    <a:pt x="51402" y="20428"/>
                    <a:pt x="51239" y="20134"/>
                  </a:cubicBezTo>
                  <a:cubicBezTo>
                    <a:pt x="50945" y="19578"/>
                    <a:pt x="50487" y="19087"/>
                    <a:pt x="49931" y="18760"/>
                  </a:cubicBezTo>
                  <a:cubicBezTo>
                    <a:pt x="47282" y="17191"/>
                    <a:pt x="44111" y="17387"/>
                    <a:pt x="41168" y="16602"/>
                  </a:cubicBezTo>
                  <a:cubicBezTo>
                    <a:pt x="39369" y="16079"/>
                    <a:pt x="34857" y="15000"/>
                    <a:pt x="36034" y="12090"/>
                  </a:cubicBezTo>
                  <a:cubicBezTo>
                    <a:pt x="36394" y="11109"/>
                    <a:pt x="37048" y="10422"/>
                    <a:pt x="37636" y="9572"/>
                  </a:cubicBezTo>
                  <a:cubicBezTo>
                    <a:pt x="38389" y="8460"/>
                    <a:pt x="38944" y="7218"/>
                    <a:pt x="39239" y="5877"/>
                  </a:cubicBezTo>
                  <a:cubicBezTo>
                    <a:pt x="40229" y="1420"/>
                    <a:pt x="36643" y="0"/>
                    <a:pt x="320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6" name="Google Shape;1646;p49"/>
            <p:cNvSpPr/>
            <p:nvPr/>
          </p:nvSpPr>
          <p:spPr>
            <a:xfrm>
              <a:off x="3091326" y="3293626"/>
              <a:ext cx="340735" cy="423301"/>
            </a:xfrm>
            <a:custGeom>
              <a:avLst/>
              <a:gdLst/>
              <a:ahLst/>
              <a:cxnLst/>
              <a:rect l="l" t="t" r="r" b="b"/>
              <a:pathLst>
                <a:path w="54214" h="67351" extrusionOk="0">
                  <a:moveTo>
                    <a:pt x="15891" y="1"/>
                  </a:moveTo>
                  <a:cubicBezTo>
                    <a:pt x="13243" y="328"/>
                    <a:pt x="10660" y="1635"/>
                    <a:pt x="8502" y="3042"/>
                  </a:cubicBezTo>
                  <a:cubicBezTo>
                    <a:pt x="5461" y="5003"/>
                    <a:pt x="1962" y="7881"/>
                    <a:pt x="818" y="11478"/>
                  </a:cubicBezTo>
                  <a:cubicBezTo>
                    <a:pt x="0" y="14028"/>
                    <a:pt x="621" y="15957"/>
                    <a:pt x="2943" y="17265"/>
                  </a:cubicBezTo>
                  <a:cubicBezTo>
                    <a:pt x="5264" y="18573"/>
                    <a:pt x="7848" y="19194"/>
                    <a:pt x="10300" y="20175"/>
                  </a:cubicBezTo>
                  <a:cubicBezTo>
                    <a:pt x="12295" y="20927"/>
                    <a:pt x="14518" y="21876"/>
                    <a:pt x="15728" y="23739"/>
                  </a:cubicBezTo>
                  <a:cubicBezTo>
                    <a:pt x="17069" y="25799"/>
                    <a:pt x="16545" y="28285"/>
                    <a:pt x="15401" y="30279"/>
                  </a:cubicBezTo>
                  <a:cubicBezTo>
                    <a:pt x="13701" y="33222"/>
                    <a:pt x="11248" y="35086"/>
                    <a:pt x="8829" y="37375"/>
                  </a:cubicBezTo>
                  <a:cubicBezTo>
                    <a:pt x="7717" y="38454"/>
                    <a:pt x="6376" y="39696"/>
                    <a:pt x="6115" y="41298"/>
                  </a:cubicBezTo>
                  <a:cubicBezTo>
                    <a:pt x="5886" y="42639"/>
                    <a:pt x="6638" y="44634"/>
                    <a:pt x="7880" y="45288"/>
                  </a:cubicBezTo>
                  <a:cubicBezTo>
                    <a:pt x="8550" y="45642"/>
                    <a:pt x="9288" y="45782"/>
                    <a:pt x="10062" y="45782"/>
                  </a:cubicBezTo>
                  <a:cubicBezTo>
                    <a:pt x="12498" y="45782"/>
                    <a:pt x="15286" y="44394"/>
                    <a:pt x="17396" y="43947"/>
                  </a:cubicBezTo>
                  <a:cubicBezTo>
                    <a:pt x="18295" y="43754"/>
                    <a:pt x="19275" y="43627"/>
                    <a:pt x="20258" y="43627"/>
                  </a:cubicBezTo>
                  <a:cubicBezTo>
                    <a:pt x="21778" y="43627"/>
                    <a:pt x="23306" y="43931"/>
                    <a:pt x="24556" y="44764"/>
                  </a:cubicBezTo>
                  <a:cubicBezTo>
                    <a:pt x="27990" y="47021"/>
                    <a:pt x="27172" y="51206"/>
                    <a:pt x="25995" y="54509"/>
                  </a:cubicBezTo>
                  <a:cubicBezTo>
                    <a:pt x="24851" y="57811"/>
                    <a:pt x="22529" y="61768"/>
                    <a:pt x="22660" y="65070"/>
                  </a:cubicBezTo>
                  <a:cubicBezTo>
                    <a:pt x="22660" y="65332"/>
                    <a:pt x="22693" y="65626"/>
                    <a:pt x="22823" y="65887"/>
                  </a:cubicBezTo>
                  <a:cubicBezTo>
                    <a:pt x="22823" y="65883"/>
                    <a:pt x="22825" y="65881"/>
                    <a:pt x="22827" y="65881"/>
                  </a:cubicBezTo>
                  <a:cubicBezTo>
                    <a:pt x="22855" y="65881"/>
                    <a:pt x="23050" y="66204"/>
                    <a:pt x="23017" y="66204"/>
                  </a:cubicBezTo>
                  <a:cubicBezTo>
                    <a:pt x="23012" y="66204"/>
                    <a:pt x="23002" y="66197"/>
                    <a:pt x="22987" y="66182"/>
                  </a:cubicBezTo>
                  <a:lnTo>
                    <a:pt x="22987" y="66182"/>
                  </a:lnTo>
                  <a:cubicBezTo>
                    <a:pt x="23379" y="66640"/>
                    <a:pt x="23935" y="66934"/>
                    <a:pt x="24491" y="66999"/>
                  </a:cubicBezTo>
                  <a:cubicBezTo>
                    <a:pt x="25449" y="67224"/>
                    <a:pt x="26587" y="67350"/>
                    <a:pt x="27758" y="67350"/>
                  </a:cubicBezTo>
                  <a:cubicBezTo>
                    <a:pt x="29823" y="67350"/>
                    <a:pt x="31990" y="66957"/>
                    <a:pt x="33450" y="66018"/>
                  </a:cubicBezTo>
                  <a:cubicBezTo>
                    <a:pt x="36295" y="64187"/>
                    <a:pt x="38094" y="61179"/>
                    <a:pt x="41331" y="59838"/>
                  </a:cubicBezTo>
                  <a:cubicBezTo>
                    <a:pt x="42958" y="59166"/>
                    <a:pt x="44743" y="58911"/>
                    <a:pt x="46515" y="58911"/>
                  </a:cubicBezTo>
                  <a:cubicBezTo>
                    <a:pt x="47414" y="58911"/>
                    <a:pt x="48309" y="58976"/>
                    <a:pt x="49178" y="59086"/>
                  </a:cubicBezTo>
                  <a:cubicBezTo>
                    <a:pt x="49603" y="59119"/>
                    <a:pt x="50028" y="59184"/>
                    <a:pt x="50453" y="59282"/>
                  </a:cubicBezTo>
                  <a:cubicBezTo>
                    <a:pt x="54214" y="33876"/>
                    <a:pt x="39859" y="9254"/>
                    <a:pt x="158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7" name="Google Shape;1647;p49"/>
            <p:cNvSpPr/>
            <p:nvPr/>
          </p:nvSpPr>
          <p:spPr>
            <a:xfrm>
              <a:off x="2973550" y="3693340"/>
              <a:ext cx="344852" cy="266855"/>
            </a:xfrm>
            <a:custGeom>
              <a:avLst/>
              <a:gdLst/>
              <a:ahLst/>
              <a:cxnLst/>
              <a:rect l="l" t="t" r="r" b="b"/>
              <a:pathLst>
                <a:path w="54869" h="42459" extrusionOk="0">
                  <a:moveTo>
                    <a:pt x="24005" y="0"/>
                  </a:moveTo>
                  <a:cubicBezTo>
                    <a:pt x="23663" y="0"/>
                    <a:pt x="23320" y="165"/>
                    <a:pt x="22988" y="563"/>
                  </a:cubicBezTo>
                  <a:cubicBezTo>
                    <a:pt x="20503" y="3539"/>
                    <a:pt x="21974" y="7757"/>
                    <a:pt x="21941" y="11190"/>
                  </a:cubicBezTo>
                  <a:cubicBezTo>
                    <a:pt x="21909" y="14624"/>
                    <a:pt x="20372" y="18253"/>
                    <a:pt x="16546" y="18842"/>
                  </a:cubicBezTo>
                  <a:cubicBezTo>
                    <a:pt x="16241" y="18886"/>
                    <a:pt x="15941" y="18906"/>
                    <a:pt x="15645" y="18906"/>
                  </a:cubicBezTo>
                  <a:cubicBezTo>
                    <a:pt x="12421" y="18906"/>
                    <a:pt x="9721" y="16456"/>
                    <a:pt x="6966" y="15049"/>
                  </a:cubicBezTo>
                  <a:cubicBezTo>
                    <a:pt x="6019" y="14575"/>
                    <a:pt x="5082" y="14305"/>
                    <a:pt x="4133" y="14305"/>
                  </a:cubicBezTo>
                  <a:cubicBezTo>
                    <a:pt x="3377" y="14305"/>
                    <a:pt x="2614" y="14476"/>
                    <a:pt x="1832" y="14853"/>
                  </a:cubicBezTo>
                  <a:cubicBezTo>
                    <a:pt x="851" y="15343"/>
                    <a:pt x="1" y="15899"/>
                    <a:pt x="66" y="17076"/>
                  </a:cubicBezTo>
                  <a:cubicBezTo>
                    <a:pt x="197" y="19692"/>
                    <a:pt x="2257" y="22144"/>
                    <a:pt x="3565" y="24270"/>
                  </a:cubicBezTo>
                  <a:cubicBezTo>
                    <a:pt x="5462" y="27245"/>
                    <a:pt x="6606" y="30613"/>
                    <a:pt x="6181" y="34177"/>
                  </a:cubicBezTo>
                  <a:cubicBezTo>
                    <a:pt x="5887" y="36695"/>
                    <a:pt x="5102" y="39115"/>
                    <a:pt x="3827" y="41338"/>
                  </a:cubicBezTo>
                  <a:cubicBezTo>
                    <a:pt x="7498" y="42090"/>
                    <a:pt x="11194" y="42458"/>
                    <a:pt x="14864" y="42458"/>
                  </a:cubicBezTo>
                  <a:cubicBezTo>
                    <a:pt x="29854" y="42458"/>
                    <a:pt x="44387" y="36317"/>
                    <a:pt x="54869" y="25153"/>
                  </a:cubicBezTo>
                  <a:cubicBezTo>
                    <a:pt x="54705" y="23223"/>
                    <a:pt x="53888" y="21392"/>
                    <a:pt x="52547" y="19986"/>
                  </a:cubicBezTo>
                  <a:cubicBezTo>
                    <a:pt x="50988" y="18236"/>
                    <a:pt x="49324" y="17470"/>
                    <a:pt x="47348" y="17470"/>
                  </a:cubicBezTo>
                  <a:cubicBezTo>
                    <a:pt x="46629" y="17470"/>
                    <a:pt x="45870" y="17571"/>
                    <a:pt x="45059" y="17763"/>
                  </a:cubicBezTo>
                  <a:cubicBezTo>
                    <a:pt x="42443" y="18384"/>
                    <a:pt x="39860" y="19332"/>
                    <a:pt x="37146" y="19332"/>
                  </a:cubicBezTo>
                  <a:cubicBezTo>
                    <a:pt x="37080" y="19333"/>
                    <a:pt x="37014" y="19334"/>
                    <a:pt x="36948" y="19334"/>
                  </a:cubicBezTo>
                  <a:cubicBezTo>
                    <a:pt x="34466" y="19334"/>
                    <a:pt x="32035" y="18724"/>
                    <a:pt x="30410" y="16749"/>
                  </a:cubicBezTo>
                  <a:cubicBezTo>
                    <a:pt x="28972" y="15016"/>
                    <a:pt x="28514" y="12793"/>
                    <a:pt x="28220" y="10667"/>
                  </a:cubicBezTo>
                  <a:cubicBezTo>
                    <a:pt x="27893" y="8313"/>
                    <a:pt x="27860" y="5795"/>
                    <a:pt x="27010" y="3539"/>
                  </a:cubicBezTo>
                  <a:cubicBezTo>
                    <a:pt x="26645" y="2549"/>
                    <a:pt x="25345" y="0"/>
                    <a:pt x="2400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48" name="Google Shape;1648;p49">
            <a:hlinkClick r:id="rId4" action="ppaction://hlinksldjump"/>
          </p:cNvPr>
          <p:cNvSpPr txBox="1"/>
          <p:nvPr/>
        </p:nvSpPr>
        <p:spPr>
          <a:xfrm>
            <a:off x="-8550" y="-32125"/>
            <a:ext cx="721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649" name="Google Shape;1649;p49"/>
          <p:cNvSpPr/>
          <p:nvPr/>
        </p:nvSpPr>
        <p:spPr>
          <a:xfrm>
            <a:off x="7332664" y="111702"/>
            <a:ext cx="1659065" cy="402932"/>
          </a:xfrm>
          <a:custGeom>
            <a:avLst/>
            <a:gdLst/>
            <a:ahLst/>
            <a:cxnLst/>
            <a:rect l="l" t="t" r="r" b="b"/>
            <a:pathLst>
              <a:path w="107244" h="26046" extrusionOk="0">
                <a:moveTo>
                  <a:pt x="16384" y="0"/>
                </a:moveTo>
                <a:cubicBezTo>
                  <a:pt x="13677" y="0"/>
                  <a:pt x="10974" y="197"/>
                  <a:pt x="8318" y="576"/>
                </a:cubicBezTo>
                <a:cubicBezTo>
                  <a:pt x="5923" y="891"/>
                  <a:pt x="3844" y="2214"/>
                  <a:pt x="2710" y="4294"/>
                </a:cubicBezTo>
                <a:cubicBezTo>
                  <a:pt x="883" y="7507"/>
                  <a:pt x="1" y="10847"/>
                  <a:pt x="883" y="14627"/>
                </a:cubicBezTo>
                <a:cubicBezTo>
                  <a:pt x="1828" y="18723"/>
                  <a:pt x="4159" y="21432"/>
                  <a:pt x="8192" y="22630"/>
                </a:cubicBezTo>
                <a:cubicBezTo>
                  <a:pt x="10780" y="23264"/>
                  <a:pt x="13444" y="23596"/>
                  <a:pt x="16095" y="23596"/>
                </a:cubicBezTo>
                <a:cubicBezTo>
                  <a:pt x="16865" y="23596"/>
                  <a:pt x="17634" y="23568"/>
                  <a:pt x="18399" y="23512"/>
                </a:cubicBezTo>
                <a:cubicBezTo>
                  <a:pt x="25081" y="23213"/>
                  <a:pt x="31762" y="23032"/>
                  <a:pt x="38412" y="23032"/>
                </a:cubicBezTo>
                <a:cubicBezTo>
                  <a:pt x="40165" y="23032"/>
                  <a:pt x="41917" y="23044"/>
                  <a:pt x="43666" y="23071"/>
                </a:cubicBezTo>
                <a:cubicBezTo>
                  <a:pt x="49148" y="23260"/>
                  <a:pt x="54630" y="23701"/>
                  <a:pt x="60112" y="24520"/>
                </a:cubicBezTo>
                <a:cubicBezTo>
                  <a:pt x="61057" y="24583"/>
                  <a:pt x="62065" y="24646"/>
                  <a:pt x="63073" y="24772"/>
                </a:cubicBezTo>
                <a:cubicBezTo>
                  <a:pt x="69254" y="25355"/>
                  <a:pt x="75435" y="26046"/>
                  <a:pt x="81716" y="26046"/>
                </a:cubicBezTo>
                <a:cubicBezTo>
                  <a:pt x="82222" y="26046"/>
                  <a:pt x="82729" y="26041"/>
                  <a:pt x="83237" y="26032"/>
                </a:cubicBezTo>
                <a:cubicBezTo>
                  <a:pt x="87395" y="26032"/>
                  <a:pt x="91554" y="25402"/>
                  <a:pt x="95587" y="24205"/>
                </a:cubicBezTo>
                <a:cubicBezTo>
                  <a:pt x="98170" y="23449"/>
                  <a:pt x="100564" y="22188"/>
                  <a:pt x="102644" y="20424"/>
                </a:cubicBezTo>
                <a:cubicBezTo>
                  <a:pt x="106298" y="17274"/>
                  <a:pt x="107243" y="11225"/>
                  <a:pt x="104471" y="7444"/>
                </a:cubicBezTo>
                <a:cubicBezTo>
                  <a:pt x="101286" y="3051"/>
                  <a:pt x="97335" y="333"/>
                  <a:pt x="91992" y="333"/>
                </a:cubicBezTo>
                <a:cubicBezTo>
                  <a:pt x="91205" y="333"/>
                  <a:pt x="90387" y="392"/>
                  <a:pt x="89538" y="513"/>
                </a:cubicBezTo>
                <a:cubicBezTo>
                  <a:pt x="83930" y="1269"/>
                  <a:pt x="78259" y="1710"/>
                  <a:pt x="72588" y="1836"/>
                </a:cubicBezTo>
                <a:cubicBezTo>
                  <a:pt x="68647" y="1943"/>
                  <a:pt x="64694" y="1982"/>
                  <a:pt x="60735" y="1982"/>
                </a:cubicBezTo>
                <a:cubicBezTo>
                  <a:pt x="55326" y="1982"/>
                  <a:pt x="49906" y="1909"/>
                  <a:pt x="44486" y="1836"/>
                </a:cubicBezTo>
                <a:cubicBezTo>
                  <a:pt x="36861" y="1710"/>
                  <a:pt x="29300" y="891"/>
                  <a:pt x="21739" y="261"/>
                </a:cubicBezTo>
                <a:cubicBezTo>
                  <a:pt x="19960" y="86"/>
                  <a:pt x="18171" y="0"/>
                  <a:pt x="1638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Google Shape;896;p36"/>
          <p:cNvSpPr txBox="1">
            <a:spLocks noGrp="1"/>
          </p:cNvSpPr>
          <p:nvPr>
            <p:ph type="title"/>
          </p:nvPr>
        </p:nvSpPr>
        <p:spPr>
          <a:xfrm>
            <a:off x="713225" y="184297"/>
            <a:ext cx="7717500" cy="99169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400" dirty="0"/>
              <a:t>Екологічні правовідносини</a:t>
            </a:r>
            <a:endParaRPr sz="4400" dirty="0"/>
          </a:p>
        </p:txBody>
      </p:sp>
      <p:sp>
        <p:nvSpPr>
          <p:cNvPr id="897" name="Google Shape;897;p36"/>
          <p:cNvSpPr txBox="1">
            <a:spLocks noGrp="1"/>
          </p:cNvSpPr>
          <p:nvPr>
            <p:ph type="subTitle" idx="1"/>
          </p:nvPr>
        </p:nvSpPr>
        <p:spPr>
          <a:xfrm flipH="1">
            <a:off x="713225" y="1227525"/>
            <a:ext cx="7717500" cy="337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b="1" dirty="0">
                <a:solidFill>
                  <a:schemeClr val="accent6"/>
                </a:solidFill>
              </a:rPr>
              <a:t>Екологічні правовідносини </a:t>
            </a:r>
            <a:r>
              <a:rPr lang="uk-UA" sz="1400" dirty="0">
                <a:solidFill>
                  <a:schemeClr val="accent6"/>
                </a:solidFill>
              </a:rPr>
              <a:t>– це суспільні відносини, що врегульовані нормами екологічного права, які виникають, існують і припиняються відповідно до вимог і на підставах, передбачених чинним законодавством. Вони є предметом екологічного права.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uk-UA" sz="1400" dirty="0">
              <a:solidFill>
                <a:schemeClr val="accent6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>
                <a:solidFill>
                  <a:schemeClr val="accent6"/>
                </a:solidFill>
              </a:rPr>
              <a:t>Екологічні відносини за своїм змістом є різноманітними, але взаємопов’язаними та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>
                <a:solidFill>
                  <a:schemeClr val="accent6"/>
                </a:solidFill>
              </a:rPr>
              <a:t>єдиними. Їх єдність обумовлена зв’язком усіх природних об'єктів між собою, внаслідок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>
                <a:solidFill>
                  <a:schemeClr val="accent6"/>
                </a:solidFill>
              </a:rPr>
              <a:t>чого існує єдина екологічна система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FFEB"/>
        </a:solidFill>
        <a:effectLst/>
      </p:bgPr>
    </p:bg>
    <p:spTree>
      <p:nvGrpSpPr>
        <p:cNvPr id="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2" name="Google Shape;902;p37"/>
          <p:cNvGrpSpPr/>
          <p:nvPr/>
        </p:nvGrpSpPr>
        <p:grpSpPr>
          <a:xfrm>
            <a:off x="3113106" y="1251923"/>
            <a:ext cx="3362920" cy="3354006"/>
            <a:chOff x="4048209" y="1327361"/>
            <a:chExt cx="3486698" cy="3477455"/>
          </a:xfrm>
        </p:grpSpPr>
        <p:grpSp>
          <p:nvGrpSpPr>
            <p:cNvPr id="903" name="Google Shape;903;p37"/>
            <p:cNvGrpSpPr/>
            <p:nvPr/>
          </p:nvGrpSpPr>
          <p:grpSpPr>
            <a:xfrm>
              <a:off x="4048209" y="1413837"/>
              <a:ext cx="3486698" cy="3390980"/>
              <a:chOff x="4048209" y="1413837"/>
              <a:chExt cx="3486698" cy="3390980"/>
            </a:xfrm>
          </p:grpSpPr>
          <p:sp>
            <p:nvSpPr>
              <p:cNvPr id="904" name="Google Shape;904;p37"/>
              <p:cNvSpPr/>
              <p:nvPr/>
            </p:nvSpPr>
            <p:spPr>
              <a:xfrm rot="531256">
                <a:off x="6111230" y="1784349"/>
                <a:ext cx="645897" cy="1594695"/>
              </a:xfrm>
              <a:custGeom>
                <a:avLst/>
                <a:gdLst/>
                <a:ahLst/>
                <a:cxnLst/>
                <a:rect l="l" t="t" r="r" b="b"/>
                <a:pathLst>
                  <a:path w="10922" h="26966" extrusionOk="0">
                    <a:moveTo>
                      <a:pt x="2600" y="0"/>
                    </a:moveTo>
                    <a:cubicBezTo>
                      <a:pt x="2346" y="0"/>
                      <a:pt x="2086" y="76"/>
                      <a:pt x="1832" y="253"/>
                    </a:cubicBezTo>
                    <a:cubicBezTo>
                      <a:pt x="1" y="1528"/>
                      <a:pt x="3401" y="5223"/>
                      <a:pt x="4513" y="6139"/>
                    </a:cubicBezTo>
                    <a:cubicBezTo>
                      <a:pt x="4546" y="6139"/>
                      <a:pt x="4546" y="6171"/>
                      <a:pt x="4578" y="6171"/>
                    </a:cubicBezTo>
                    <a:cubicBezTo>
                      <a:pt x="4905" y="7152"/>
                      <a:pt x="5232" y="8133"/>
                      <a:pt x="5494" y="9114"/>
                    </a:cubicBezTo>
                    <a:cubicBezTo>
                      <a:pt x="4685" y="8044"/>
                      <a:pt x="3272" y="6495"/>
                      <a:pt x="2169" y="6495"/>
                    </a:cubicBezTo>
                    <a:cubicBezTo>
                      <a:pt x="1890" y="6495"/>
                      <a:pt x="1631" y="6594"/>
                      <a:pt x="1407" y="6825"/>
                    </a:cubicBezTo>
                    <a:cubicBezTo>
                      <a:pt x="622" y="7675"/>
                      <a:pt x="1374" y="8820"/>
                      <a:pt x="2126" y="9278"/>
                    </a:cubicBezTo>
                    <a:cubicBezTo>
                      <a:pt x="3238" y="9932"/>
                      <a:pt x="4448" y="10389"/>
                      <a:pt x="5690" y="10618"/>
                    </a:cubicBezTo>
                    <a:lnTo>
                      <a:pt x="5886" y="10618"/>
                    </a:lnTo>
                    <a:cubicBezTo>
                      <a:pt x="6213" y="11992"/>
                      <a:pt x="6442" y="13430"/>
                      <a:pt x="6540" y="14869"/>
                    </a:cubicBezTo>
                    <a:lnTo>
                      <a:pt x="6540" y="14934"/>
                    </a:lnTo>
                    <a:cubicBezTo>
                      <a:pt x="6030" y="14012"/>
                      <a:pt x="5268" y="12800"/>
                      <a:pt x="4561" y="12800"/>
                    </a:cubicBezTo>
                    <a:cubicBezTo>
                      <a:pt x="4316" y="12800"/>
                      <a:pt x="4078" y="12946"/>
                      <a:pt x="3859" y="13299"/>
                    </a:cubicBezTo>
                    <a:cubicBezTo>
                      <a:pt x="3009" y="14705"/>
                      <a:pt x="5494" y="16177"/>
                      <a:pt x="6508" y="16798"/>
                    </a:cubicBezTo>
                    <a:cubicBezTo>
                      <a:pt x="6475" y="17648"/>
                      <a:pt x="6410" y="18498"/>
                      <a:pt x="6279" y="19316"/>
                    </a:cubicBezTo>
                    <a:cubicBezTo>
                      <a:pt x="6246" y="18858"/>
                      <a:pt x="6115" y="18400"/>
                      <a:pt x="5854" y="18008"/>
                    </a:cubicBezTo>
                    <a:cubicBezTo>
                      <a:pt x="5664" y="17734"/>
                      <a:pt x="5215" y="17486"/>
                      <a:pt x="4824" y="17486"/>
                    </a:cubicBezTo>
                    <a:cubicBezTo>
                      <a:pt x="4609" y="17486"/>
                      <a:pt x="4412" y="17561"/>
                      <a:pt x="4284" y="17746"/>
                    </a:cubicBezTo>
                    <a:cubicBezTo>
                      <a:pt x="3892" y="18270"/>
                      <a:pt x="4415" y="19054"/>
                      <a:pt x="4677" y="19512"/>
                    </a:cubicBezTo>
                    <a:cubicBezTo>
                      <a:pt x="5004" y="20068"/>
                      <a:pt x="5429" y="20591"/>
                      <a:pt x="5886" y="21049"/>
                    </a:cubicBezTo>
                    <a:cubicBezTo>
                      <a:pt x="5919" y="21049"/>
                      <a:pt x="5952" y="21082"/>
                      <a:pt x="6017" y="21082"/>
                    </a:cubicBezTo>
                    <a:cubicBezTo>
                      <a:pt x="5658" y="22913"/>
                      <a:pt x="5200" y="24744"/>
                      <a:pt x="4807" y="26608"/>
                    </a:cubicBezTo>
                    <a:cubicBezTo>
                      <a:pt x="4769" y="26821"/>
                      <a:pt x="4949" y="26966"/>
                      <a:pt x="5122" y="26966"/>
                    </a:cubicBezTo>
                    <a:cubicBezTo>
                      <a:pt x="5241" y="26966"/>
                      <a:pt x="5356" y="26898"/>
                      <a:pt x="5396" y="26738"/>
                    </a:cubicBezTo>
                    <a:cubicBezTo>
                      <a:pt x="5952" y="24090"/>
                      <a:pt x="6704" y="21441"/>
                      <a:pt x="7031" y="18760"/>
                    </a:cubicBezTo>
                    <a:cubicBezTo>
                      <a:pt x="7069" y="18798"/>
                      <a:pt x="7119" y="18814"/>
                      <a:pt x="7173" y="18814"/>
                    </a:cubicBezTo>
                    <a:cubicBezTo>
                      <a:pt x="7211" y="18814"/>
                      <a:pt x="7252" y="18806"/>
                      <a:pt x="7292" y="18793"/>
                    </a:cubicBezTo>
                    <a:cubicBezTo>
                      <a:pt x="8110" y="18466"/>
                      <a:pt x="10889" y="18400"/>
                      <a:pt x="10399" y="16896"/>
                    </a:cubicBezTo>
                    <a:cubicBezTo>
                      <a:pt x="10239" y="16347"/>
                      <a:pt x="9726" y="16022"/>
                      <a:pt x="9198" y="16022"/>
                    </a:cubicBezTo>
                    <a:cubicBezTo>
                      <a:pt x="8971" y="16022"/>
                      <a:pt x="8741" y="16082"/>
                      <a:pt x="8535" y="16210"/>
                    </a:cubicBezTo>
                    <a:cubicBezTo>
                      <a:pt x="8012" y="16537"/>
                      <a:pt x="7521" y="16962"/>
                      <a:pt x="7129" y="17452"/>
                    </a:cubicBezTo>
                    <a:cubicBezTo>
                      <a:pt x="7194" y="16602"/>
                      <a:pt x="7194" y="15752"/>
                      <a:pt x="7129" y="14902"/>
                    </a:cubicBezTo>
                    <a:cubicBezTo>
                      <a:pt x="7129" y="14640"/>
                      <a:pt x="7096" y="14379"/>
                      <a:pt x="7064" y="14150"/>
                    </a:cubicBezTo>
                    <a:lnTo>
                      <a:pt x="7096" y="14150"/>
                    </a:lnTo>
                    <a:cubicBezTo>
                      <a:pt x="8470" y="13757"/>
                      <a:pt x="10922" y="9735"/>
                      <a:pt x="8698" y="9081"/>
                    </a:cubicBezTo>
                    <a:cubicBezTo>
                      <a:pt x="8628" y="9063"/>
                      <a:pt x="8560" y="9054"/>
                      <a:pt x="8494" y="9054"/>
                    </a:cubicBezTo>
                    <a:cubicBezTo>
                      <a:pt x="7518" y="9054"/>
                      <a:pt x="7018" y="11008"/>
                      <a:pt x="6835" y="12417"/>
                    </a:cubicBezTo>
                    <a:cubicBezTo>
                      <a:pt x="6671" y="11370"/>
                      <a:pt x="6442" y="10357"/>
                      <a:pt x="6181" y="9343"/>
                    </a:cubicBezTo>
                    <a:cubicBezTo>
                      <a:pt x="7096" y="8689"/>
                      <a:pt x="9156" y="4896"/>
                      <a:pt x="7064" y="4504"/>
                    </a:cubicBezTo>
                    <a:cubicBezTo>
                      <a:pt x="7008" y="4494"/>
                      <a:pt x="6955" y="4489"/>
                      <a:pt x="6903" y="4489"/>
                    </a:cubicBezTo>
                    <a:cubicBezTo>
                      <a:pt x="5920" y="4489"/>
                      <a:pt x="5625" y="6209"/>
                      <a:pt x="5625" y="7545"/>
                    </a:cubicBezTo>
                    <a:cubicBezTo>
                      <a:pt x="5461" y="6989"/>
                      <a:pt x="5298" y="6433"/>
                      <a:pt x="5102" y="5877"/>
                    </a:cubicBezTo>
                    <a:cubicBezTo>
                      <a:pt x="5232" y="4438"/>
                      <a:pt x="5134" y="2803"/>
                      <a:pt x="4513" y="1495"/>
                    </a:cubicBezTo>
                    <a:cubicBezTo>
                      <a:pt x="4188" y="796"/>
                      <a:pt x="3424" y="0"/>
                      <a:pt x="260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905" name="Google Shape;905;p37"/>
              <p:cNvGrpSpPr/>
              <p:nvPr/>
            </p:nvGrpSpPr>
            <p:grpSpPr>
              <a:xfrm rot="-515098">
                <a:off x="5663236" y="2476239"/>
                <a:ext cx="1755501" cy="1688207"/>
                <a:chOff x="4531600" y="1944475"/>
                <a:chExt cx="956750" cy="920075"/>
              </a:xfrm>
            </p:grpSpPr>
            <p:sp>
              <p:nvSpPr>
                <p:cNvPr id="906" name="Google Shape;906;p37"/>
                <p:cNvSpPr/>
                <p:nvPr/>
              </p:nvSpPr>
              <p:spPr>
                <a:xfrm>
                  <a:off x="4531600" y="1944475"/>
                  <a:ext cx="956750" cy="920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270" h="36803" extrusionOk="0">
                      <a:moveTo>
                        <a:pt x="29339" y="1"/>
                      </a:moveTo>
                      <a:cubicBezTo>
                        <a:pt x="25169" y="1"/>
                        <a:pt x="20610" y="6521"/>
                        <a:pt x="18847" y="8911"/>
                      </a:cubicBezTo>
                      <a:cubicBezTo>
                        <a:pt x="16907" y="5903"/>
                        <a:pt x="15466" y="4737"/>
                        <a:pt x="14348" y="4737"/>
                      </a:cubicBezTo>
                      <a:cubicBezTo>
                        <a:pt x="11395" y="4737"/>
                        <a:pt x="10698" y="12874"/>
                        <a:pt x="9037" y="16693"/>
                      </a:cubicBezTo>
                      <a:cubicBezTo>
                        <a:pt x="7029" y="14772"/>
                        <a:pt x="5557" y="13973"/>
                        <a:pt x="4497" y="13973"/>
                      </a:cubicBezTo>
                      <a:cubicBezTo>
                        <a:pt x="0" y="13973"/>
                        <a:pt x="2943" y="28364"/>
                        <a:pt x="4002" y="32519"/>
                      </a:cubicBezTo>
                      <a:lnTo>
                        <a:pt x="4721" y="36802"/>
                      </a:lnTo>
                      <a:cubicBezTo>
                        <a:pt x="9561" y="35363"/>
                        <a:pt x="15185" y="32486"/>
                        <a:pt x="20449" y="32257"/>
                      </a:cubicBezTo>
                      <a:cubicBezTo>
                        <a:pt x="26400" y="32028"/>
                        <a:pt x="36700" y="28595"/>
                        <a:pt x="25942" y="24704"/>
                      </a:cubicBezTo>
                      <a:cubicBezTo>
                        <a:pt x="28231" y="21728"/>
                        <a:pt x="34411" y="21499"/>
                        <a:pt x="36013" y="17837"/>
                      </a:cubicBezTo>
                      <a:cubicBezTo>
                        <a:pt x="38270" y="12802"/>
                        <a:pt x="32580" y="12802"/>
                        <a:pt x="29147" y="12573"/>
                      </a:cubicBezTo>
                      <a:cubicBezTo>
                        <a:pt x="29572" y="9597"/>
                        <a:pt x="35065" y="2763"/>
                        <a:pt x="31174" y="474"/>
                      </a:cubicBezTo>
                      <a:cubicBezTo>
                        <a:pt x="30578" y="147"/>
                        <a:pt x="29963" y="1"/>
                        <a:pt x="29339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07" name="Google Shape;907;p37"/>
                <p:cNvSpPr/>
                <p:nvPr/>
              </p:nvSpPr>
              <p:spPr>
                <a:xfrm>
                  <a:off x="4656300" y="2089375"/>
                  <a:ext cx="594325" cy="749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773" h="29995" extrusionOk="0">
                      <a:moveTo>
                        <a:pt x="23394" y="0"/>
                      </a:moveTo>
                      <a:cubicBezTo>
                        <a:pt x="23333" y="0"/>
                        <a:pt x="23270" y="22"/>
                        <a:pt x="23211" y="74"/>
                      </a:cubicBezTo>
                      <a:cubicBezTo>
                        <a:pt x="19254" y="3638"/>
                        <a:pt x="16475" y="8248"/>
                        <a:pt x="13205" y="12401"/>
                      </a:cubicBezTo>
                      <a:cubicBezTo>
                        <a:pt x="10197" y="16161"/>
                        <a:pt x="6665" y="19496"/>
                        <a:pt x="3722" y="23322"/>
                      </a:cubicBezTo>
                      <a:cubicBezTo>
                        <a:pt x="2218" y="25251"/>
                        <a:pt x="812" y="27344"/>
                        <a:pt x="60" y="29698"/>
                      </a:cubicBezTo>
                      <a:cubicBezTo>
                        <a:pt x="1" y="29877"/>
                        <a:pt x="169" y="29995"/>
                        <a:pt x="326" y="29995"/>
                      </a:cubicBezTo>
                      <a:cubicBezTo>
                        <a:pt x="428" y="29995"/>
                        <a:pt x="525" y="29945"/>
                        <a:pt x="551" y="29829"/>
                      </a:cubicBezTo>
                      <a:cubicBezTo>
                        <a:pt x="1205" y="27736"/>
                        <a:pt x="2414" y="25873"/>
                        <a:pt x="3722" y="24140"/>
                      </a:cubicBezTo>
                      <a:cubicBezTo>
                        <a:pt x="5226" y="22145"/>
                        <a:pt x="6894" y="20281"/>
                        <a:pt x="8562" y="18417"/>
                      </a:cubicBezTo>
                      <a:cubicBezTo>
                        <a:pt x="10099" y="16717"/>
                        <a:pt x="11701" y="15049"/>
                        <a:pt x="13139" y="13284"/>
                      </a:cubicBezTo>
                      <a:cubicBezTo>
                        <a:pt x="14774" y="11256"/>
                        <a:pt x="16278" y="9164"/>
                        <a:pt x="17815" y="7071"/>
                      </a:cubicBezTo>
                      <a:cubicBezTo>
                        <a:pt x="19548" y="4717"/>
                        <a:pt x="21379" y="2395"/>
                        <a:pt x="23570" y="433"/>
                      </a:cubicBezTo>
                      <a:cubicBezTo>
                        <a:pt x="23773" y="256"/>
                        <a:pt x="23603" y="0"/>
                        <a:pt x="23394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08" name="Google Shape;908;p37"/>
                <p:cNvSpPr/>
                <p:nvPr/>
              </p:nvSpPr>
              <p:spPr>
                <a:xfrm>
                  <a:off x="4720725" y="2518075"/>
                  <a:ext cx="225650" cy="190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26" h="7613" extrusionOk="0">
                      <a:moveTo>
                        <a:pt x="695" y="1"/>
                      </a:moveTo>
                      <a:cubicBezTo>
                        <a:pt x="597" y="1"/>
                        <a:pt x="498" y="58"/>
                        <a:pt x="459" y="190"/>
                      </a:cubicBezTo>
                      <a:cubicBezTo>
                        <a:pt x="1" y="2545"/>
                        <a:pt x="230" y="4964"/>
                        <a:pt x="230" y="7351"/>
                      </a:cubicBezTo>
                      <a:cubicBezTo>
                        <a:pt x="230" y="7482"/>
                        <a:pt x="328" y="7613"/>
                        <a:pt x="491" y="7613"/>
                      </a:cubicBezTo>
                      <a:lnTo>
                        <a:pt x="8699" y="6926"/>
                      </a:lnTo>
                      <a:cubicBezTo>
                        <a:pt x="9016" y="6894"/>
                        <a:pt x="9025" y="6402"/>
                        <a:pt x="8727" y="6402"/>
                      </a:cubicBezTo>
                      <a:cubicBezTo>
                        <a:pt x="8718" y="6402"/>
                        <a:pt x="8709" y="6402"/>
                        <a:pt x="8699" y="6403"/>
                      </a:cubicBezTo>
                      <a:lnTo>
                        <a:pt x="719" y="7071"/>
                      </a:lnTo>
                      <a:lnTo>
                        <a:pt x="719" y="7071"/>
                      </a:lnTo>
                      <a:cubicBezTo>
                        <a:pt x="706" y="4810"/>
                        <a:pt x="541" y="2550"/>
                        <a:pt x="949" y="321"/>
                      </a:cubicBezTo>
                      <a:cubicBezTo>
                        <a:pt x="988" y="126"/>
                        <a:pt x="841" y="1"/>
                        <a:pt x="695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09" name="Google Shape;909;p37"/>
                <p:cNvSpPr/>
                <p:nvPr/>
              </p:nvSpPr>
              <p:spPr>
                <a:xfrm>
                  <a:off x="4845150" y="2336650"/>
                  <a:ext cx="256850" cy="217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74" h="8695" extrusionOk="0">
                      <a:moveTo>
                        <a:pt x="1220" y="0"/>
                      </a:moveTo>
                      <a:cubicBezTo>
                        <a:pt x="1106" y="0"/>
                        <a:pt x="991" y="74"/>
                        <a:pt x="975" y="221"/>
                      </a:cubicBezTo>
                      <a:cubicBezTo>
                        <a:pt x="975" y="2935"/>
                        <a:pt x="975" y="5747"/>
                        <a:pt x="59" y="8396"/>
                      </a:cubicBezTo>
                      <a:cubicBezTo>
                        <a:pt x="1" y="8572"/>
                        <a:pt x="153" y="8695"/>
                        <a:pt x="326" y="8695"/>
                      </a:cubicBezTo>
                      <a:cubicBezTo>
                        <a:pt x="346" y="8695"/>
                        <a:pt x="366" y="8693"/>
                        <a:pt x="386" y="8690"/>
                      </a:cubicBezTo>
                      <a:cubicBezTo>
                        <a:pt x="3558" y="8232"/>
                        <a:pt x="6828" y="8298"/>
                        <a:pt x="9967" y="7545"/>
                      </a:cubicBezTo>
                      <a:cubicBezTo>
                        <a:pt x="10274" y="7484"/>
                        <a:pt x="10178" y="7049"/>
                        <a:pt x="9895" y="7049"/>
                      </a:cubicBezTo>
                      <a:cubicBezTo>
                        <a:pt x="9876" y="7049"/>
                        <a:pt x="9857" y="7051"/>
                        <a:pt x="9836" y="7055"/>
                      </a:cubicBezTo>
                      <a:cubicBezTo>
                        <a:pt x="6847" y="7740"/>
                        <a:pt x="3739" y="7743"/>
                        <a:pt x="682" y="8137"/>
                      </a:cubicBezTo>
                      <a:lnTo>
                        <a:pt x="682" y="8137"/>
                      </a:lnTo>
                      <a:cubicBezTo>
                        <a:pt x="1495" y="5597"/>
                        <a:pt x="1465" y="2865"/>
                        <a:pt x="1465" y="221"/>
                      </a:cubicBezTo>
                      <a:cubicBezTo>
                        <a:pt x="1449" y="74"/>
                        <a:pt x="1335" y="0"/>
                        <a:pt x="1220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10" name="Google Shape;910;p37"/>
                <p:cNvSpPr/>
                <p:nvPr/>
              </p:nvSpPr>
              <p:spPr>
                <a:xfrm>
                  <a:off x="5001125" y="2227300"/>
                  <a:ext cx="151575" cy="149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3" h="5974" extrusionOk="0">
                      <a:moveTo>
                        <a:pt x="699" y="1"/>
                      </a:moveTo>
                      <a:cubicBezTo>
                        <a:pt x="581" y="1"/>
                        <a:pt x="458" y="83"/>
                        <a:pt x="425" y="246"/>
                      </a:cubicBezTo>
                      <a:cubicBezTo>
                        <a:pt x="425" y="2077"/>
                        <a:pt x="0" y="3876"/>
                        <a:pt x="197" y="5707"/>
                      </a:cubicBezTo>
                      <a:cubicBezTo>
                        <a:pt x="197" y="5853"/>
                        <a:pt x="328" y="5973"/>
                        <a:pt x="473" y="5973"/>
                      </a:cubicBezTo>
                      <a:cubicBezTo>
                        <a:pt x="489" y="5973"/>
                        <a:pt x="507" y="5972"/>
                        <a:pt x="524" y="5968"/>
                      </a:cubicBezTo>
                      <a:cubicBezTo>
                        <a:pt x="2289" y="5739"/>
                        <a:pt x="4088" y="5968"/>
                        <a:pt x="5788" y="5511"/>
                      </a:cubicBezTo>
                      <a:cubicBezTo>
                        <a:pt x="6063" y="5419"/>
                        <a:pt x="5967" y="5014"/>
                        <a:pt x="5713" y="5014"/>
                      </a:cubicBezTo>
                      <a:cubicBezTo>
                        <a:pt x="5695" y="5014"/>
                        <a:pt x="5677" y="5016"/>
                        <a:pt x="5657" y="5020"/>
                      </a:cubicBezTo>
                      <a:cubicBezTo>
                        <a:pt x="4054" y="5452"/>
                        <a:pt x="2335" y="5273"/>
                        <a:pt x="691" y="5443"/>
                      </a:cubicBezTo>
                      <a:lnTo>
                        <a:pt x="691" y="5443"/>
                      </a:lnTo>
                      <a:cubicBezTo>
                        <a:pt x="534" y="3703"/>
                        <a:pt x="949" y="1989"/>
                        <a:pt x="949" y="246"/>
                      </a:cubicBezTo>
                      <a:cubicBezTo>
                        <a:pt x="932" y="83"/>
                        <a:pt x="818" y="1"/>
                        <a:pt x="69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11" name="Google Shape;911;p37"/>
                <p:cNvSpPr/>
                <p:nvPr/>
              </p:nvSpPr>
              <p:spPr>
                <a:xfrm>
                  <a:off x="5113925" y="2118350"/>
                  <a:ext cx="106300" cy="121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52" h="4854" extrusionOk="0">
                      <a:moveTo>
                        <a:pt x="723" y="1"/>
                      </a:moveTo>
                      <a:cubicBezTo>
                        <a:pt x="625" y="1"/>
                        <a:pt x="537" y="58"/>
                        <a:pt x="524" y="190"/>
                      </a:cubicBezTo>
                      <a:cubicBezTo>
                        <a:pt x="295" y="1531"/>
                        <a:pt x="262" y="2937"/>
                        <a:pt x="66" y="4310"/>
                      </a:cubicBezTo>
                      <a:cubicBezTo>
                        <a:pt x="1" y="4441"/>
                        <a:pt x="99" y="4571"/>
                        <a:pt x="230" y="4604"/>
                      </a:cubicBezTo>
                      <a:cubicBezTo>
                        <a:pt x="1213" y="4759"/>
                        <a:pt x="2196" y="4853"/>
                        <a:pt x="3179" y="4853"/>
                      </a:cubicBezTo>
                      <a:cubicBezTo>
                        <a:pt x="3439" y="4853"/>
                        <a:pt x="3698" y="4847"/>
                        <a:pt x="3957" y="4833"/>
                      </a:cubicBezTo>
                      <a:cubicBezTo>
                        <a:pt x="4252" y="4800"/>
                        <a:pt x="4252" y="4375"/>
                        <a:pt x="3957" y="4343"/>
                      </a:cubicBezTo>
                      <a:cubicBezTo>
                        <a:pt x="3761" y="4348"/>
                        <a:pt x="3565" y="4351"/>
                        <a:pt x="3368" y="4351"/>
                      </a:cubicBezTo>
                      <a:cubicBezTo>
                        <a:pt x="2436" y="4351"/>
                        <a:pt x="1507" y="4289"/>
                        <a:pt x="596" y="4151"/>
                      </a:cubicBezTo>
                      <a:lnTo>
                        <a:pt x="596" y="4151"/>
                      </a:lnTo>
                      <a:cubicBezTo>
                        <a:pt x="758" y="2874"/>
                        <a:pt x="802" y="1598"/>
                        <a:pt x="1014" y="321"/>
                      </a:cubicBezTo>
                      <a:cubicBezTo>
                        <a:pt x="1034" y="126"/>
                        <a:pt x="867" y="1"/>
                        <a:pt x="72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912" name="Google Shape;912;p37"/>
              <p:cNvSpPr/>
              <p:nvPr/>
            </p:nvSpPr>
            <p:spPr>
              <a:xfrm rot="-1114893">
                <a:off x="4935863" y="1452219"/>
                <a:ext cx="678191" cy="2865635"/>
              </a:xfrm>
              <a:custGeom>
                <a:avLst/>
                <a:gdLst/>
                <a:ahLst/>
                <a:cxnLst/>
                <a:rect l="l" t="t" r="r" b="b"/>
                <a:pathLst>
                  <a:path w="12688" h="53612" extrusionOk="0">
                    <a:moveTo>
                      <a:pt x="2559" y="0"/>
                    </a:moveTo>
                    <a:cubicBezTo>
                      <a:pt x="2453" y="0"/>
                      <a:pt x="2341" y="19"/>
                      <a:pt x="2224" y="59"/>
                    </a:cubicBezTo>
                    <a:cubicBezTo>
                      <a:pt x="197" y="778"/>
                      <a:pt x="3695" y="4636"/>
                      <a:pt x="4219" y="5388"/>
                    </a:cubicBezTo>
                    <a:cubicBezTo>
                      <a:pt x="4219" y="5421"/>
                      <a:pt x="4251" y="5454"/>
                      <a:pt x="4284" y="5454"/>
                    </a:cubicBezTo>
                    <a:cubicBezTo>
                      <a:pt x="4447" y="6010"/>
                      <a:pt x="4644" y="6598"/>
                      <a:pt x="4807" y="7154"/>
                    </a:cubicBezTo>
                    <a:cubicBezTo>
                      <a:pt x="3950" y="7059"/>
                      <a:pt x="2894" y="6753"/>
                      <a:pt x="1928" y="6753"/>
                    </a:cubicBezTo>
                    <a:cubicBezTo>
                      <a:pt x="1236" y="6753"/>
                      <a:pt x="590" y="6910"/>
                      <a:pt x="99" y="7416"/>
                    </a:cubicBezTo>
                    <a:cubicBezTo>
                      <a:pt x="0" y="7547"/>
                      <a:pt x="0" y="7841"/>
                      <a:pt x="229" y="7841"/>
                    </a:cubicBezTo>
                    <a:cubicBezTo>
                      <a:pt x="665" y="7903"/>
                      <a:pt x="1098" y="7927"/>
                      <a:pt x="1530" y="7927"/>
                    </a:cubicBezTo>
                    <a:cubicBezTo>
                      <a:pt x="2687" y="7927"/>
                      <a:pt x="3837" y="7758"/>
                      <a:pt x="5003" y="7710"/>
                    </a:cubicBezTo>
                    <a:cubicBezTo>
                      <a:pt x="5330" y="8789"/>
                      <a:pt x="5657" y="9901"/>
                      <a:pt x="5952" y="11013"/>
                    </a:cubicBezTo>
                    <a:cubicBezTo>
                      <a:pt x="4971" y="10588"/>
                      <a:pt x="3924" y="10359"/>
                      <a:pt x="2878" y="10326"/>
                    </a:cubicBezTo>
                    <a:cubicBezTo>
                      <a:pt x="2420" y="10326"/>
                      <a:pt x="1276" y="10326"/>
                      <a:pt x="1276" y="11013"/>
                    </a:cubicBezTo>
                    <a:cubicBezTo>
                      <a:pt x="1276" y="11739"/>
                      <a:pt x="2207" y="11916"/>
                      <a:pt x="3262" y="11916"/>
                    </a:cubicBezTo>
                    <a:cubicBezTo>
                      <a:pt x="4265" y="11916"/>
                      <a:pt x="5379" y="11756"/>
                      <a:pt x="5911" y="11756"/>
                    </a:cubicBezTo>
                    <a:cubicBezTo>
                      <a:pt x="5978" y="11756"/>
                      <a:pt x="6035" y="11759"/>
                      <a:pt x="6082" y="11765"/>
                    </a:cubicBezTo>
                    <a:lnTo>
                      <a:pt x="6148" y="11765"/>
                    </a:lnTo>
                    <a:cubicBezTo>
                      <a:pt x="6540" y="13301"/>
                      <a:pt x="6867" y="14838"/>
                      <a:pt x="7161" y="16375"/>
                    </a:cubicBezTo>
                    <a:cubicBezTo>
                      <a:pt x="5965" y="16113"/>
                      <a:pt x="4899" y="15668"/>
                      <a:pt x="3662" y="15668"/>
                    </a:cubicBezTo>
                    <a:cubicBezTo>
                      <a:pt x="3512" y="15668"/>
                      <a:pt x="3360" y="15674"/>
                      <a:pt x="3205" y="15688"/>
                    </a:cubicBezTo>
                    <a:cubicBezTo>
                      <a:pt x="2682" y="15721"/>
                      <a:pt x="1537" y="15754"/>
                      <a:pt x="1472" y="16506"/>
                    </a:cubicBezTo>
                    <a:cubicBezTo>
                      <a:pt x="1406" y="17225"/>
                      <a:pt x="3107" y="17454"/>
                      <a:pt x="3565" y="17520"/>
                    </a:cubicBezTo>
                    <a:cubicBezTo>
                      <a:pt x="4099" y="17579"/>
                      <a:pt x="4681" y="17632"/>
                      <a:pt x="5267" y="17632"/>
                    </a:cubicBezTo>
                    <a:cubicBezTo>
                      <a:pt x="5971" y="17632"/>
                      <a:pt x="6682" y="17555"/>
                      <a:pt x="7325" y="17323"/>
                    </a:cubicBezTo>
                    <a:cubicBezTo>
                      <a:pt x="7554" y="18664"/>
                      <a:pt x="7717" y="20037"/>
                      <a:pt x="7913" y="21378"/>
                    </a:cubicBezTo>
                    <a:cubicBezTo>
                      <a:pt x="6775" y="20991"/>
                      <a:pt x="5541" y="20350"/>
                      <a:pt x="4345" y="20350"/>
                    </a:cubicBezTo>
                    <a:cubicBezTo>
                      <a:pt x="3823" y="20350"/>
                      <a:pt x="3309" y="20472"/>
                      <a:pt x="2812" y="20789"/>
                    </a:cubicBezTo>
                    <a:cubicBezTo>
                      <a:pt x="2649" y="20887"/>
                      <a:pt x="2649" y="21116"/>
                      <a:pt x="2812" y="21214"/>
                    </a:cubicBezTo>
                    <a:cubicBezTo>
                      <a:pt x="3970" y="21885"/>
                      <a:pt x="5411" y="22101"/>
                      <a:pt x="6766" y="22101"/>
                    </a:cubicBezTo>
                    <a:cubicBezTo>
                      <a:pt x="6866" y="22101"/>
                      <a:pt x="6965" y="22100"/>
                      <a:pt x="7063" y="22097"/>
                    </a:cubicBezTo>
                    <a:lnTo>
                      <a:pt x="7129" y="22097"/>
                    </a:lnTo>
                    <a:cubicBezTo>
                      <a:pt x="7145" y="22114"/>
                      <a:pt x="7161" y="22122"/>
                      <a:pt x="7178" y="22122"/>
                    </a:cubicBezTo>
                    <a:cubicBezTo>
                      <a:pt x="7194" y="22122"/>
                      <a:pt x="7210" y="22114"/>
                      <a:pt x="7227" y="22097"/>
                    </a:cubicBezTo>
                    <a:cubicBezTo>
                      <a:pt x="7488" y="22097"/>
                      <a:pt x="7717" y="22097"/>
                      <a:pt x="7979" y="22065"/>
                    </a:cubicBezTo>
                    <a:cubicBezTo>
                      <a:pt x="8208" y="24452"/>
                      <a:pt x="8306" y="26839"/>
                      <a:pt x="8240" y="29225"/>
                    </a:cubicBezTo>
                    <a:cubicBezTo>
                      <a:pt x="8142" y="33215"/>
                      <a:pt x="7685" y="37237"/>
                      <a:pt x="7358" y="41226"/>
                    </a:cubicBezTo>
                    <a:cubicBezTo>
                      <a:pt x="7031" y="45378"/>
                      <a:pt x="5298" y="49269"/>
                      <a:pt x="4349" y="53291"/>
                    </a:cubicBezTo>
                    <a:cubicBezTo>
                      <a:pt x="4310" y="53486"/>
                      <a:pt x="4469" y="53612"/>
                      <a:pt x="4624" y="53612"/>
                    </a:cubicBezTo>
                    <a:cubicBezTo>
                      <a:pt x="4729" y="53612"/>
                      <a:pt x="4833" y="53554"/>
                      <a:pt x="4872" y="53422"/>
                    </a:cubicBezTo>
                    <a:cubicBezTo>
                      <a:pt x="5755" y="49596"/>
                      <a:pt x="7227" y="45934"/>
                      <a:pt x="7783" y="42043"/>
                    </a:cubicBezTo>
                    <a:cubicBezTo>
                      <a:pt x="8371" y="37825"/>
                      <a:pt x="8600" y="33444"/>
                      <a:pt x="8764" y="29225"/>
                    </a:cubicBezTo>
                    <a:cubicBezTo>
                      <a:pt x="8796" y="27885"/>
                      <a:pt x="8796" y="26544"/>
                      <a:pt x="8764" y="25236"/>
                    </a:cubicBezTo>
                    <a:cubicBezTo>
                      <a:pt x="8829" y="25236"/>
                      <a:pt x="8894" y="25171"/>
                      <a:pt x="8927" y="25106"/>
                    </a:cubicBezTo>
                    <a:lnTo>
                      <a:pt x="8927" y="25073"/>
                    </a:lnTo>
                    <a:cubicBezTo>
                      <a:pt x="9777" y="24517"/>
                      <a:pt x="10431" y="23667"/>
                      <a:pt x="11216" y="23046"/>
                    </a:cubicBezTo>
                    <a:cubicBezTo>
                      <a:pt x="11870" y="22490"/>
                      <a:pt x="12687" y="21770"/>
                      <a:pt x="12687" y="20855"/>
                    </a:cubicBezTo>
                    <a:cubicBezTo>
                      <a:pt x="12687" y="20724"/>
                      <a:pt x="12589" y="20626"/>
                      <a:pt x="12458" y="20626"/>
                    </a:cubicBezTo>
                    <a:cubicBezTo>
                      <a:pt x="12295" y="20588"/>
                      <a:pt x="12138" y="20570"/>
                      <a:pt x="11987" y="20570"/>
                    </a:cubicBezTo>
                    <a:cubicBezTo>
                      <a:pt x="10314" y="20570"/>
                      <a:pt x="9325" y="22754"/>
                      <a:pt x="8665" y="24223"/>
                    </a:cubicBezTo>
                    <a:cubicBezTo>
                      <a:pt x="8567" y="22784"/>
                      <a:pt x="8437" y="21313"/>
                      <a:pt x="8240" y="19874"/>
                    </a:cubicBezTo>
                    <a:cubicBezTo>
                      <a:pt x="8306" y="19874"/>
                      <a:pt x="8371" y="19841"/>
                      <a:pt x="8404" y="19808"/>
                    </a:cubicBezTo>
                    <a:cubicBezTo>
                      <a:pt x="9352" y="18729"/>
                      <a:pt x="10791" y="17389"/>
                      <a:pt x="10824" y="15852"/>
                    </a:cubicBezTo>
                    <a:cubicBezTo>
                      <a:pt x="10824" y="15721"/>
                      <a:pt x="10725" y="15590"/>
                      <a:pt x="10562" y="15590"/>
                    </a:cubicBezTo>
                    <a:cubicBezTo>
                      <a:pt x="9123" y="15688"/>
                      <a:pt x="8469" y="17291"/>
                      <a:pt x="8077" y="18631"/>
                    </a:cubicBezTo>
                    <a:cubicBezTo>
                      <a:pt x="7848" y="17323"/>
                      <a:pt x="7619" y="16015"/>
                      <a:pt x="7325" y="14707"/>
                    </a:cubicBezTo>
                    <a:lnTo>
                      <a:pt x="7325" y="14707"/>
                    </a:lnTo>
                    <a:cubicBezTo>
                      <a:pt x="7351" y="14716"/>
                      <a:pt x="7377" y="14720"/>
                      <a:pt x="7403" y="14720"/>
                    </a:cubicBezTo>
                    <a:cubicBezTo>
                      <a:pt x="7473" y="14720"/>
                      <a:pt x="7539" y="14690"/>
                      <a:pt x="7586" y="14642"/>
                    </a:cubicBezTo>
                    <a:cubicBezTo>
                      <a:pt x="7979" y="14217"/>
                      <a:pt x="11510" y="9737"/>
                      <a:pt x="9712" y="9443"/>
                    </a:cubicBezTo>
                    <a:cubicBezTo>
                      <a:pt x="9683" y="9438"/>
                      <a:pt x="9653" y="9436"/>
                      <a:pt x="9625" y="9436"/>
                    </a:cubicBezTo>
                    <a:cubicBezTo>
                      <a:pt x="9045" y="9436"/>
                      <a:pt x="8588" y="10344"/>
                      <a:pt x="8338" y="10718"/>
                    </a:cubicBezTo>
                    <a:cubicBezTo>
                      <a:pt x="7815" y="11667"/>
                      <a:pt x="7390" y="12680"/>
                      <a:pt x="7129" y="13759"/>
                    </a:cubicBezTo>
                    <a:cubicBezTo>
                      <a:pt x="6834" y="12451"/>
                      <a:pt x="6507" y="11143"/>
                      <a:pt x="6115" y="9868"/>
                    </a:cubicBezTo>
                    <a:cubicBezTo>
                      <a:pt x="6867" y="9018"/>
                      <a:pt x="7227" y="7808"/>
                      <a:pt x="7750" y="6827"/>
                    </a:cubicBezTo>
                    <a:cubicBezTo>
                      <a:pt x="8208" y="6010"/>
                      <a:pt x="8731" y="4996"/>
                      <a:pt x="8502" y="4015"/>
                    </a:cubicBezTo>
                    <a:cubicBezTo>
                      <a:pt x="8455" y="3921"/>
                      <a:pt x="8358" y="3845"/>
                      <a:pt x="8246" y="3845"/>
                    </a:cubicBezTo>
                    <a:cubicBezTo>
                      <a:pt x="8202" y="3845"/>
                      <a:pt x="8156" y="3857"/>
                      <a:pt x="8110" y="3884"/>
                    </a:cubicBezTo>
                    <a:cubicBezTo>
                      <a:pt x="6638" y="4538"/>
                      <a:pt x="5788" y="6566"/>
                      <a:pt x="5690" y="8266"/>
                    </a:cubicBezTo>
                    <a:cubicBezTo>
                      <a:pt x="5363" y="7187"/>
                      <a:pt x="5036" y="6141"/>
                      <a:pt x="4676" y="5062"/>
                    </a:cubicBezTo>
                    <a:lnTo>
                      <a:pt x="4676" y="5029"/>
                    </a:lnTo>
                    <a:cubicBezTo>
                      <a:pt x="4584" y="4019"/>
                      <a:pt x="4120" y="0"/>
                      <a:pt x="255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913" name="Google Shape;913;p37"/>
              <p:cNvGrpSpPr/>
              <p:nvPr/>
            </p:nvGrpSpPr>
            <p:grpSpPr>
              <a:xfrm rot="787396">
                <a:off x="4236594" y="2500648"/>
                <a:ext cx="1594312" cy="1706557"/>
                <a:chOff x="6116785" y="2780818"/>
                <a:chExt cx="837925" cy="930000"/>
              </a:xfrm>
            </p:grpSpPr>
            <p:sp>
              <p:nvSpPr>
                <p:cNvPr id="914" name="Google Shape;914;p37"/>
                <p:cNvSpPr/>
                <p:nvPr/>
              </p:nvSpPr>
              <p:spPr>
                <a:xfrm>
                  <a:off x="6116785" y="2780818"/>
                  <a:ext cx="837925" cy="930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517" h="37200" extrusionOk="0">
                      <a:moveTo>
                        <a:pt x="2277" y="1"/>
                      </a:moveTo>
                      <a:cubicBezTo>
                        <a:pt x="1494" y="1"/>
                        <a:pt x="733" y="50"/>
                        <a:pt x="1" y="153"/>
                      </a:cubicBezTo>
                      <a:cubicBezTo>
                        <a:pt x="1" y="9864"/>
                        <a:pt x="4546" y="33930"/>
                        <a:pt x="32176" y="37200"/>
                      </a:cubicBezTo>
                      <a:cubicBezTo>
                        <a:pt x="33516" y="30399"/>
                        <a:pt x="32176" y="21668"/>
                        <a:pt x="29167" y="15390"/>
                      </a:cubicBezTo>
                      <a:cubicBezTo>
                        <a:pt x="25143" y="7584"/>
                        <a:pt x="11991" y="1"/>
                        <a:pt x="227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15" name="Google Shape;915;p37"/>
                <p:cNvSpPr/>
                <p:nvPr/>
              </p:nvSpPr>
              <p:spPr>
                <a:xfrm>
                  <a:off x="6245310" y="2866418"/>
                  <a:ext cx="677700" cy="830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108" h="33231" extrusionOk="0">
                      <a:moveTo>
                        <a:pt x="360" y="0"/>
                      </a:moveTo>
                      <a:cubicBezTo>
                        <a:pt x="191" y="0"/>
                        <a:pt x="1" y="188"/>
                        <a:pt x="91" y="391"/>
                      </a:cubicBezTo>
                      <a:cubicBezTo>
                        <a:pt x="1072" y="2549"/>
                        <a:pt x="3132" y="3988"/>
                        <a:pt x="4636" y="5721"/>
                      </a:cubicBezTo>
                      <a:cubicBezTo>
                        <a:pt x="6500" y="7879"/>
                        <a:pt x="8298" y="10037"/>
                        <a:pt x="10097" y="12260"/>
                      </a:cubicBezTo>
                      <a:cubicBezTo>
                        <a:pt x="13661" y="16707"/>
                        <a:pt x="17552" y="20860"/>
                        <a:pt x="21018" y="25340"/>
                      </a:cubicBezTo>
                      <a:cubicBezTo>
                        <a:pt x="22947" y="27858"/>
                        <a:pt x="24811" y="30441"/>
                        <a:pt x="26544" y="33122"/>
                      </a:cubicBezTo>
                      <a:cubicBezTo>
                        <a:pt x="26592" y="33199"/>
                        <a:pt x="26665" y="33230"/>
                        <a:pt x="26740" y="33230"/>
                      </a:cubicBezTo>
                      <a:cubicBezTo>
                        <a:pt x="26920" y="33230"/>
                        <a:pt x="27108" y="33045"/>
                        <a:pt x="26969" y="32860"/>
                      </a:cubicBezTo>
                      <a:lnTo>
                        <a:pt x="26969" y="32828"/>
                      </a:lnTo>
                      <a:cubicBezTo>
                        <a:pt x="23896" y="28119"/>
                        <a:pt x="20495" y="23639"/>
                        <a:pt x="16833" y="19389"/>
                      </a:cubicBezTo>
                      <a:cubicBezTo>
                        <a:pt x="15002" y="17231"/>
                        <a:pt x="13072" y="15138"/>
                        <a:pt x="11307" y="12914"/>
                      </a:cubicBezTo>
                      <a:cubicBezTo>
                        <a:pt x="9508" y="10724"/>
                        <a:pt x="7775" y="8467"/>
                        <a:pt x="5879" y="6375"/>
                      </a:cubicBezTo>
                      <a:cubicBezTo>
                        <a:pt x="4963" y="5328"/>
                        <a:pt x="4048" y="4347"/>
                        <a:pt x="3067" y="3367"/>
                      </a:cubicBezTo>
                      <a:cubicBezTo>
                        <a:pt x="2119" y="2418"/>
                        <a:pt x="1105" y="1405"/>
                        <a:pt x="549" y="129"/>
                      </a:cubicBezTo>
                      <a:cubicBezTo>
                        <a:pt x="508" y="38"/>
                        <a:pt x="437" y="0"/>
                        <a:pt x="360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16" name="Google Shape;916;p37"/>
                <p:cNvSpPr/>
                <p:nvPr/>
              </p:nvSpPr>
              <p:spPr>
                <a:xfrm>
                  <a:off x="6209660" y="2867393"/>
                  <a:ext cx="206350" cy="188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54" h="7552" extrusionOk="0">
                      <a:moveTo>
                        <a:pt x="8008" y="0"/>
                      </a:moveTo>
                      <a:cubicBezTo>
                        <a:pt x="7893" y="0"/>
                        <a:pt x="7779" y="74"/>
                        <a:pt x="7763" y="221"/>
                      </a:cubicBezTo>
                      <a:lnTo>
                        <a:pt x="7763" y="6990"/>
                      </a:lnTo>
                      <a:lnTo>
                        <a:pt x="7763" y="6990"/>
                      </a:lnTo>
                      <a:cubicBezTo>
                        <a:pt x="5340" y="6458"/>
                        <a:pt x="2889" y="5954"/>
                        <a:pt x="438" y="5420"/>
                      </a:cubicBezTo>
                      <a:cubicBezTo>
                        <a:pt x="418" y="5416"/>
                        <a:pt x="398" y="5414"/>
                        <a:pt x="379" y="5414"/>
                      </a:cubicBezTo>
                      <a:cubicBezTo>
                        <a:pt x="97" y="5414"/>
                        <a:pt x="1" y="5849"/>
                        <a:pt x="307" y="5911"/>
                      </a:cubicBezTo>
                      <a:cubicBezTo>
                        <a:pt x="2858" y="6467"/>
                        <a:pt x="5408" y="6990"/>
                        <a:pt x="7926" y="7546"/>
                      </a:cubicBezTo>
                      <a:cubicBezTo>
                        <a:pt x="7947" y="7550"/>
                        <a:pt x="7968" y="7552"/>
                        <a:pt x="7989" y="7552"/>
                      </a:cubicBezTo>
                      <a:cubicBezTo>
                        <a:pt x="8129" y="7552"/>
                        <a:pt x="8253" y="7459"/>
                        <a:pt x="8253" y="7317"/>
                      </a:cubicBezTo>
                      <a:lnTo>
                        <a:pt x="8253" y="221"/>
                      </a:lnTo>
                      <a:cubicBezTo>
                        <a:pt x="8237" y="74"/>
                        <a:pt x="8122" y="0"/>
                        <a:pt x="8008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17" name="Google Shape;917;p37"/>
                <p:cNvSpPr/>
                <p:nvPr/>
              </p:nvSpPr>
              <p:spPr>
                <a:xfrm>
                  <a:off x="6257835" y="2975493"/>
                  <a:ext cx="322075" cy="244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883" h="9770" extrusionOk="0">
                      <a:moveTo>
                        <a:pt x="12645" y="1"/>
                      </a:moveTo>
                      <a:cubicBezTo>
                        <a:pt x="12522" y="1"/>
                        <a:pt x="12392" y="83"/>
                        <a:pt x="12375" y="246"/>
                      </a:cubicBezTo>
                      <a:cubicBezTo>
                        <a:pt x="12089" y="3265"/>
                        <a:pt x="11587" y="6222"/>
                        <a:pt x="11049" y="9208"/>
                      </a:cubicBezTo>
                      <a:lnTo>
                        <a:pt x="11049" y="9208"/>
                      </a:lnTo>
                      <a:cubicBezTo>
                        <a:pt x="7542" y="8426"/>
                        <a:pt x="3976" y="7916"/>
                        <a:pt x="440" y="7374"/>
                      </a:cubicBezTo>
                      <a:cubicBezTo>
                        <a:pt x="420" y="7370"/>
                        <a:pt x="400" y="7368"/>
                        <a:pt x="382" y="7368"/>
                      </a:cubicBezTo>
                      <a:cubicBezTo>
                        <a:pt x="99" y="7368"/>
                        <a:pt x="1" y="7803"/>
                        <a:pt x="277" y="7865"/>
                      </a:cubicBezTo>
                      <a:cubicBezTo>
                        <a:pt x="3939" y="8421"/>
                        <a:pt x="7601" y="8944"/>
                        <a:pt x="11198" y="9761"/>
                      </a:cubicBezTo>
                      <a:cubicBezTo>
                        <a:pt x="11221" y="9767"/>
                        <a:pt x="11243" y="9770"/>
                        <a:pt x="11265" y="9770"/>
                      </a:cubicBezTo>
                      <a:cubicBezTo>
                        <a:pt x="11371" y="9770"/>
                        <a:pt x="11465" y="9706"/>
                        <a:pt x="11492" y="9598"/>
                      </a:cubicBezTo>
                      <a:cubicBezTo>
                        <a:pt x="12081" y="6491"/>
                        <a:pt x="12571" y="3385"/>
                        <a:pt x="12866" y="246"/>
                      </a:cubicBezTo>
                      <a:cubicBezTo>
                        <a:pt x="12882" y="83"/>
                        <a:pt x="12768" y="1"/>
                        <a:pt x="12645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18" name="Google Shape;918;p37"/>
                <p:cNvSpPr/>
                <p:nvPr/>
              </p:nvSpPr>
              <p:spPr>
                <a:xfrm>
                  <a:off x="6354660" y="3111768"/>
                  <a:ext cx="383250" cy="278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30" h="11145" extrusionOk="0">
                      <a:moveTo>
                        <a:pt x="15026" y="1"/>
                      </a:moveTo>
                      <a:cubicBezTo>
                        <a:pt x="14923" y="1"/>
                        <a:pt x="14820" y="58"/>
                        <a:pt x="14780" y="190"/>
                      </a:cubicBezTo>
                      <a:cubicBezTo>
                        <a:pt x="13658" y="3556"/>
                        <a:pt x="13165" y="7110"/>
                        <a:pt x="12622" y="10606"/>
                      </a:cubicBezTo>
                      <a:lnTo>
                        <a:pt x="12622" y="10606"/>
                      </a:lnTo>
                      <a:cubicBezTo>
                        <a:pt x="8513" y="10339"/>
                        <a:pt x="4404" y="9804"/>
                        <a:pt x="295" y="9804"/>
                      </a:cubicBezTo>
                      <a:cubicBezTo>
                        <a:pt x="1" y="9836"/>
                        <a:pt x="1" y="10294"/>
                        <a:pt x="295" y="10327"/>
                      </a:cubicBezTo>
                      <a:cubicBezTo>
                        <a:pt x="4480" y="10327"/>
                        <a:pt x="8666" y="10850"/>
                        <a:pt x="12851" y="11144"/>
                      </a:cubicBezTo>
                      <a:cubicBezTo>
                        <a:pt x="12949" y="11144"/>
                        <a:pt x="13047" y="11046"/>
                        <a:pt x="13080" y="10948"/>
                      </a:cubicBezTo>
                      <a:cubicBezTo>
                        <a:pt x="13636" y="7384"/>
                        <a:pt x="14126" y="3754"/>
                        <a:pt x="15271" y="321"/>
                      </a:cubicBezTo>
                      <a:cubicBezTo>
                        <a:pt x="15329" y="126"/>
                        <a:pt x="15179" y="1"/>
                        <a:pt x="15026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919" name="Google Shape;919;p37"/>
              <p:cNvGrpSpPr/>
              <p:nvPr/>
            </p:nvGrpSpPr>
            <p:grpSpPr>
              <a:xfrm rot="203786">
                <a:off x="5141855" y="1443647"/>
                <a:ext cx="1091882" cy="2884864"/>
                <a:chOff x="2058600" y="1081575"/>
                <a:chExt cx="596750" cy="1576675"/>
              </a:xfrm>
            </p:grpSpPr>
            <p:sp>
              <p:nvSpPr>
                <p:cNvPr id="920" name="Google Shape;920;p37"/>
                <p:cNvSpPr/>
                <p:nvPr/>
              </p:nvSpPr>
              <p:spPr>
                <a:xfrm>
                  <a:off x="2407000" y="1708025"/>
                  <a:ext cx="44700" cy="27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88" h="1089" extrusionOk="0">
                      <a:moveTo>
                        <a:pt x="350" y="1"/>
                      </a:moveTo>
                      <a:cubicBezTo>
                        <a:pt x="95" y="1"/>
                        <a:pt x="0" y="428"/>
                        <a:pt x="320" y="545"/>
                      </a:cubicBezTo>
                      <a:cubicBezTo>
                        <a:pt x="544" y="634"/>
                        <a:pt x="767" y="738"/>
                        <a:pt x="980" y="858"/>
                      </a:cubicBezTo>
                      <a:lnTo>
                        <a:pt x="980" y="858"/>
                      </a:lnTo>
                      <a:cubicBezTo>
                        <a:pt x="1010" y="893"/>
                        <a:pt x="1051" y="921"/>
                        <a:pt x="1105" y="937"/>
                      </a:cubicBezTo>
                      <a:cubicBezTo>
                        <a:pt x="1109" y="937"/>
                        <a:pt x="1112" y="937"/>
                        <a:pt x="1115" y="937"/>
                      </a:cubicBezTo>
                      <a:lnTo>
                        <a:pt x="1115" y="937"/>
                      </a:lnTo>
                      <a:cubicBezTo>
                        <a:pt x="1167" y="969"/>
                        <a:pt x="1218" y="1001"/>
                        <a:pt x="1269" y="1035"/>
                      </a:cubicBezTo>
                      <a:cubicBezTo>
                        <a:pt x="1318" y="1072"/>
                        <a:pt x="1369" y="1088"/>
                        <a:pt x="1417" y="1088"/>
                      </a:cubicBezTo>
                      <a:cubicBezTo>
                        <a:pt x="1624" y="1088"/>
                        <a:pt x="1787" y="795"/>
                        <a:pt x="1628" y="610"/>
                      </a:cubicBezTo>
                      <a:cubicBezTo>
                        <a:pt x="1530" y="512"/>
                        <a:pt x="1399" y="414"/>
                        <a:pt x="1269" y="381"/>
                      </a:cubicBezTo>
                      <a:cubicBezTo>
                        <a:pt x="1266" y="381"/>
                        <a:pt x="1264" y="380"/>
                        <a:pt x="1261" y="380"/>
                      </a:cubicBezTo>
                      <a:lnTo>
                        <a:pt x="1261" y="380"/>
                      </a:lnTo>
                      <a:cubicBezTo>
                        <a:pt x="1000" y="227"/>
                        <a:pt x="734" y="116"/>
                        <a:pt x="451" y="21"/>
                      </a:cubicBezTo>
                      <a:cubicBezTo>
                        <a:pt x="415" y="7"/>
                        <a:pt x="382" y="1"/>
                        <a:pt x="350" y="1"/>
                      </a:cubicBezTo>
                      <a:close/>
                    </a:path>
                  </a:pathLst>
                </a:custGeom>
                <a:solidFill>
                  <a:srgbClr val="004D5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21" name="Google Shape;921;p37"/>
                <p:cNvSpPr/>
                <p:nvPr/>
              </p:nvSpPr>
              <p:spPr>
                <a:xfrm>
                  <a:off x="2390375" y="1700375"/>
                  <a:ext cx="73700" cy="43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48" h="1729" extrusionOk="0">
                      <a:moveTo>
                        <a:pt x="1060" y="636"/>
                      </a:moveTo>
                      <a:cubicBezTo>
                        <a:pt x="1306" y="687"/>
                        <a:pt x="1548" y="758"/>
                        <a:pt x="1770" y="851"/>
                      </a:cubicBezTo>
                      <a:cubicBezTo>
                        <a:pt x="1904" y="904"/>
                        <a:pt x="2015" y="1001"/>
                        <a:pt x="2087" y="1141"/>
                      </a:cubicBezTo>
                      <a:lnTo>
                        <a:pt x="2087" y="1141"/>
                      </a:lnTo>
                      <a:cubicBezTo>
                        <a:pt x="1733" y="1016"/>
                        <a:pt x="1379" y="850"/>
                        <a:pt x="1060" y="636"/>
                      </a:cubicBezTo>
                      <a:close/>
                      <a:moveTo>
                        <a:pt x="495" y="0"/>
                      </a:moveTo>
                      <a:cubicBezTo>
                        <a:pt x="369" y="13"/>
                        <a:pt x="292" y="93"/>
                        <a:pt x="263" y="189"/>
                      </a:cubicBezTo>
                      <a:lnTo>
                        <a:pt x="263" y="189"/>
                      </a:lnTo>
                      <a:cubicBezTo>
                        <a:pt x="101" y="267"/>
                        <a:pt x="1" y="487"/>
                        <a:pt x="168" y="654"/>
                      </a:cubicBezTo>
                      <a:lnTo>
                        <a:pt x="168" y="622"/>
                      </a:lnTo>
                      <a:cubicBezTo>
                        <a:pt x="462" y="916"/>
                        <a:pt x="822" y="1145"/>
                        <a:pt x="1182" y="1341"/>
                      </a:cubicBezTo>
                      <a:cubicBezTo>
                        <a:pt x="1438" y="1495"/>
                        <a:pt x="1834" y="1729"/>
                        <a:pt x="2182" y="1729"/>
                      </a:cubicBezTo>
                      <a:cubicBezTo>
                        <a:pt x="2279" y="1729"/>
                        <a:pt x="2372" y="1711"/>
                        <a:pt x="2457" y="1668"/>
                      </a:cubicBezTo>
                      <a:cubicBezTo>
                        <a:pt x="2947" y="1439"/>
                        <a:pt x="2588" y="785"/>
                        <a:pt x="2326" y="556"/>
                      </a:cubicBezTo>
                      <a:cubicBezTo>
                        <a:pt x="1770" y="197"/>
                        <a:pt x="1149" y="0"/>
                        <a:pt x="495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22" name="Google Shape;922;p37"/>
                <p:cNvSpPr/>
                <p:nvPr/>
              </p:nvSpPr>
              <p:spPr>
                <a:xfrm>
                  <a:off x="2141150" y="1373050"/>
                  <a:ext cx="114475" cy="40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79" h="1601" extrusionOk="0">
                      <a:moveTo>
                        <a:pt x="1787" y="0"/>
                      </a:moveTo>
                      <a:cubicBezTo>
                        <a:pt x="1582" y="0"/>
                        <a:pt x="1379" y="14"/>
                        <a:pt x="1178" y="47"/>
                      </a:cubicBezTo>
                      <a:cubicBezTo>
                        <a:pt x="753" y="112"/>
                        <a:pt x="1" y="668"/>
                        <a:pt x="393" y="1191"/>
                      </a:cubicBezTo>
                      <a:cubicBezTo>
                        <a:pt x="673" y="1542"/>
                        <a:pt x="1220" y="1592"/>
                        <a:pt x="1701" y="1592"/>
                      </a:cubicBezTo>
                      <a:cubicBezTo>
                        <a:pt x="1893" y="1592"/>
                        <a:pt x="2075" y="1584"/>
                        <a:pt x="2224" y="1584"/>
                      </a:cubicBezTo>
                      <a:cubicBezTo>
                        <a:pt x="2349" y="1595"/>
                        <a:pt x="2474" y="1600"/>
                        <a:pt x="2597" y="1600"/>
                      </a:cubicBezTo>
                      <a:cubicBezTo>
                        <a:pt x="3215" y="1600"/>
                        <a:pt x="3810" y="1464"/>
                        <a:pt x="4382" y="1191"/>
                      </a:cubicBezTo>
                      <a:cubicBezTo>
                        <a:pt x="4546" y="1126"/>
                        <a:pt x="4578" y="897"/>
                        <a:pt x="4447" y="799"/>
                      </a:cubicBezTo>
                      <a:cubicBezTo>
                        <a:pt x="4480" y="635"/>
                        <a:pt x="4382" y="505"/>
                        <a:pt x="4251" y="472"/>
                      </a:cubicBezTo>
                      <a:cubicBezTo>
                        <a:pt x="3465" y="236"/>
                        <a:pt x="2615" y="0"/>
                        <a:pt x="1787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23" name="Google Shape;923;p37"/>
                <p:cNvSpPr/>
                <p:nvPr/>
              </p:nvSpPr>
              <p:spPr>
                <a:xfrm>
                  <a:off x="2258875" y="1336050"/>
                  <a:ext cx="53150" cy="93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6" h="3752" extrusionOk="0">
                      <a:moveTo>
                        <a:pt x="793" y="0"/>
                      </a:moveTo>
                      <a:cubicBezTo>
                        <a:pt x="704" y="0"/>
                        <a:pt x="617" y="51"/>
                        <a:pt x="556" y="154"/>
                      </a:cubicBezTo>
                      <a:cubicBezTo>
                        <a:pt x="0" y="1167"/>
                        <a:pt x="425" y="2344"/>
                        <a:pt x="621" y="3391"/>
                      </a:cubicBezTo>
                      <a:cubicBezTo>
                        <a:pt x="621" y="3456"/>
                        <a:pt x="654" y="3521"/>
                        <a:pt x="687" y="3554"/>
                      </a:cubicBezTo>
                      <a:cubicBezTo>
                        <a:pt x="704" y="3676"/>
                        <a:pt x="841" y="3751"/>
                        <a:pt x="971" y="3751"/>
                      </a:cubicBezTo>
                      <a:cubicBezTo>
                        <a:pt x="1086" y="3751"/>
                        <a:pt x="1195" y="3692"/>
                        <a:pt x="1210" y="3554"/>
                      </a:cubicBezTo>
                      <a:cubicBezTo>
                        <a:pt x="1439" y="2410"/>
                        <a:pt x="2125" y="906"/>
                        <a:pt x="948" y="55"/>
                      </a:cubicBezTo>
                      <a:cubicBezTo>
                        <a:pt x="899" y="19"/>
                        <a:pt x="846" y="0"/>
                        <a:pt x="793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24" name="Google Shape;924;p37"/>
                <p:cNvSpPr/>
                <p:nvPr/>
              </p:nvSpPr>
              <p:spPr>
                <a:xfrm>
                  <a:off x="2269500" y="1230625"/>
                  <a:ext cx="68675" cy="68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47" h="2743" extrusionOk="0">
                      <a:moveTo>
                        <a:pt x="778" y="0"/>
                      </a:moveTo>
                      <a:cubicBezTo>
                        <a:pt x="583" y="0"/>
                        <a:pt x="378" y="66"/>
                        <a:pt x="164" y="218"/>
                      </a:cubicBezTo>
                      <a:cubicBezTo>
                        <a:pt x="66" y="283"/>
                        <a:pt x="0" y="414"/>
                        <a:pt x="33" y="545"/>
                      </a:cubicBezTo>
                      <a:cubicBezTo>
                        <a:pt x="360" y="1493"/>
                        <a:pt x="1308" y="2507"/>
                        <a:pt x="2322" y="2736"/>
                      </a:cubicBezTo>
                      <a:cubicBezTo>
                        <a:pt x="2339" y="2740"/>
                        <a:pt x="2357" y="2742"/>
                        <a:pt x="2375" y="2742"/>
                      </a:cubicBezTo>
                      <a:cubicBezTo>
                        <a:pt x="2493" y="2742"/>
                        <a:pt x="2620" y="2653"/>
                        <a:pt x="2649" y="2539"/>
                      </a:cubicBezTo>
                      <a:cubicBezTo>
                        <a:pt x="2714" y="2474"/>
                        <a:pt x="2747" y="2343"/>
                        <a:pt x="2714" y="2245"/>
                      </a:cubicBezTo>
                      <a:cubicBezTo>
                        <a:pt x="2416" y="1515"/>
                        <a:pt x="1716" y="0"/>
                        <a:pt x="778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25" name="Google Shape;925;p37"/>
                <p:cNvSpPr/>
                <p:nvPr/>
              </p:nvSpPr>
              <p:spPr>
                <a:xfrm>
                  <a:off x="2345525" y="1185425"/>
                  <a:ext cx="58050" cy="46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22" h="1863" extrusionOk="0">
                      <a:moveTo>
                        <a:pt x="1652" y="1"/>
                      </a:moveTo>
                      <a:cubicBezTo>
                        <a:pt x="1355" y="1"/>
                        <a:pt x="1060" y="230"/>
                        <a:pt x="818" y="424"/>
                      </a:cubicBezTo>
                      <a:cubicBezTo>
                        <a:pt x="458" y="685"/>
                        <a:pt x="196" y="1045"/>
                        <a:pt x="33" y="1437"/>
                      </a:cubicBezTo>
                      <a:cubicBezTo>
                        <a:pt x="0" y="1535"/>
                        <a:pt x="33" y="1666"/>
                        <a:pt x="131" y="1732"/>
                      </a:cubicBezTo>
                      <a:cubicBezTo>
                        <a:pt x="174" y="1819"/>
                        <a:pt x="276" y="1862"/>
                        <a:pt x="378" y="1862"/>
                      </a:cubicBezTo>
                      <a:cubicBezTo>
                        <a:pt x="429" y="1862"/>
                        <a:pt x="480" y="1852"/>
                        <a:pt x="523" y="1830"/>
                      </a:cubicBezTo>
                      <a:cubicBezTo>
                        <a:pt x="1014" y="1699"/>
                        <a:pt x="1472" y="1503"/>
                        <a:pt x="1897" y="1241"/>
                      </a:cubicBezTo>
                      <a:cubicBezTo>
                        <a:pt x="2289" y="980"/>
                        <a:pt x="2322" y="391"/>
                        <a:pt x="1962" y="97"/>
                      </a:cubicBezTo>
                      <a:cubicBezTo>
                        <a:pt x="1860" y="29"/>
                        <a:pt x="1756" y="1"/>
                        <a:pt x="1652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26" name="Google Shape;926;p37"/>
                <p:cNvSpPr/>
                <p:nvPr/>
              </p:nvSpPr>
              <p:spPr>
                <a:xfrm>
                  <a:off x="2308725" y="1130475"/>
                  <a:ext cx="53350" cy="52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34" h="2080" extrusionOk="0">
                      <a:moveTo>
                        <a:pt x="309" y="1"/>
                      </a:moveTo>
                      <a:cubicBezTo>
                        <a:pt x="158" y="1"/>
                        <a:pt x="1" y="124"/>
                        <a:pt x="1" y="300"/>
                      </a:cubicBezTo>
                      <a:cubicBezTo>
                        <a:pt x="66" y="1216"/>
                        <a:pt x="949" y="1739"/>
                        <a:pt x="1701" y="2066"/>
                      </a:cubicBezTo>
                      <a:cubicBezTo>
                        <a:pt x="1732" y="2075"/>
                        <a:pt x="1761" y="2079"/>
                        <a:pt x="1789" y="2079"/>
                      </a:cubicBezTo>
                      <a:cubicBezTo>
                        <a:pt x="2049" y="2079"/>
                        <a:pt x="2134" y="1691"/>
                        <a:pt x="1897" y="1543"/>
                      </a:cubicBezTo>
                      <a:cubicBezTo>
                        <a:pt x="1897" y="1510"/>
                        <a:pt x="1897" y="1445"/>
                        <a:pt x="1864" y="1412"/>
                      </a:cubicBezTo>
                      <a:cubicBezTo>
                        <a:pt x="1603" y="791"/>
                        <a:pt x="1080" y="137"/>
                        <a:pt x="360" y="6"/>
                      </a:cubicBezTo>
                      <a:cubicBezTo>
                        <a:pt x="343" y="3"/>
                        <a:pt x="326" y="1"/>
                        <a:pt x="309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27" name="Google Shape;927;p37"/>
                <p:cNvSpPr/>
                <p:nvPr/>
              </p:nvSpPr>
              <p:spPr>
                <a:xfrm>
                  <a:off x="2366775" y="1325200"/>
                  <a:ext cx="35175" cy="67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07" h="2705" extrusionOk="0">
                      <a:moveTo>
                        <a:pt x="568" y="1"/>
                      </a:moveTo>
                      <a:cubicBezTo>
                        <a:pt x="449" y="1"/>
                        <a:pt x="331" y="68"/>
                        <a:pt x="295" y="195"/>
                      </a:cubicBezTo>
                      <a:cubicBezTo>
                        <a:pt x="0" y="1013"/>
                        <a:pt x="131" y="1896"/>
                        <a:pt x="622" y="2582"/>
                      </a:cubicBezTo>
                      <a:cubicBezTo>
                        <a:pt x="680" y="2669"/>
                        <a:pt x="764" y="2705"/>
                        <a:pt x="848" y="2705"/>
                      </a:cubicBezTo>
                      <a:cubicBezTo>
                        <a:pt x="1048" y="2705"/>
                        <a:pt x="1250" y="2505"/>
                        <a:pt x="1112" y="2321"/>
                      </a:cubicBezTo>
                      <a:lnTo>
                        <a:pt x="1112" y="2288"/>
                      </a:lnTo>
                      <a:cubicBezTo>
                        <a:pt x="1406" y="1699"/>
                        <a:pt x="1112" y="686"/>
                        <a:pt x="818" y="130"/>
                      </a:cubicBezTo>
                      <a:cubicBezTo>
                        <a:pt x="760" y="43"/>
                        <a:pt x="664" y="1"/>
                        <a:pt x="568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28" name="Google Shape;928;p37"/>
                <p:cNvSpPr/>
                <p:nvPr/>
              </p:nvSpPr>
              <p:spPr>
                <a:xfrm>
                  <a:off x="2406000" y="1345600"/>
                  <a:ext cx="73600" cy="45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44" h="1833" extrusionOk="0">
                      <a:moveTo>
                        <a:pt x="491" y="0"/>
                      </a:moveTo>
                      <a:cubicBezTo>
                        <a:pt x="360" y="0"/>
                        <a:pt x="262" y="66"/>
                        <a:pt x="230" y="164"/>
                      </a:cubicBezTo>
                      <a:cubicBezTo>
                        <a:pt x="33" y="262"/>
                        <a:pt x="1" y="491"/>
                        <a:pt x="132" y="622"/>
                      </a:cubicBezTo>
                      <a:cubicBezTo>
                        <a:pt x="466" y="956"/>
                        <a:pt x="1360" y="1833"/>
                        <a:pt x="1996" y="1833"/>
                      </a:cubicBezTo>
                      <a:cubicBezTo>
                        <a:pt x="2229" y="1833"/>
                        <a:pt x="2428" y="1714"/>
                        <a:pt x="2551" y="1406"/>
                      </a:cubicBezTo>
                      <a:cubicBezTo>
                        <a:pt x="2944" y="491"/>
                        <a:pt x="1080" y="0"/>
                        <a:pt x="491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29" name="Google Shape;929;p37"/>
                <p:cNvSpPr/>
                <p:nvPr/>
              </p:nvSpPr>
              <p:spPr>
                <a:xfrm>
                  <a:off x="2374950" y="1588375"/>
                  <a:ext cx="49875" cy="79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95" h="3188" extrusionOk="0">
                      <a:moveTo>
                        <a:pt x="1047" y="1"/>
                      </a:moveTo>
                      <a:cubicBezTo>
                        <a:pt x="973" y="1"/>
                        <a:pt x="899" y="33"/>
                        <a:pt x="850" y="99"/>
                      </a:cubicBezTo>
                      <a:cubicBezTo>
                        <a:pt x="0" y="982"/>
                        <a:pt x="818" y="2159"/>
                        <a:pt x="1243" y="3042"/>
                      </a:cubicBezTo>
                      <a:cubicBezTo>
                        <a:pt x="1300" y="3144"/>
                        <a:pt x="1385" y="3187"/>
                        <a:pt x="1469" y="3187"/>
                      </a:cubicBezTo>
                      <a:cubicBezTo>
                        <a:pt x="1628" y="3187"/>
                        <a:pt x="1787" y="3037"/>
                        <a:pt x="1766" y="2846"/>
                      </a:cubicBezTo>
                      <a:cubicBezTo>
                        <a:pt x="1864" y="2813"/>
                        <a:pt x="1897" y="2715"/>
                        <a:pt x="1929" y="2584"/>
                      </a:cubicBezTo>
                      <a:cubicBezTo>
                        <a:pt x="1995" y="1766"/>
                        <a:pt x="1929" y="687"/>
                        <a:pt x="1243" y="99"/>
                      </a:cubicBezTo>
                      <a:cubicBezTo>
                        <a:pt x="1194" y="33"/>
                        <a:pt x="1120" y="1"/>
                        <a:pt x="1047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30" name="Google Shape;930;p37"/>
                <p:cNvSpPr/>
                <p:nvPr/>
              </p:nvSpPr>
              <p:spPr>
                <a:xfrm>
                  <a:off x="2439525" y="1596875"/>
                  <a:ext cx="75225" cy="41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9" h="1676" extrusionOk="0">
                      <a:moveTo>
                        <a:pt x="801" y="1"/>
                      </a:moveTo>
                      <a:cubicBezTo>
                        <a:pt x="675" y="1"/>
                        <a:pt x="550" y="7"/>
                        <a:pt x="425" y="20"/>
                      </a:cubicBezTo>
                      <a:cubicBezTo>
                        <a:pt x="131" y="86"/>
                        <a:pt x="0" y="511"/>
                        <a:pt x="327" y="576"/>
                      </a:cubicBezTo>
                      <a:cubicBezTo>
                        <a:pt x="360" y="609"/>
                        <a:pt x="425" y="609"/>
                        <a:pt x="458" y="609"/>
                      </a:cubicBezTo>
                      <a:cubicBezTo>
                        <a:pt x="458" y="674"/>
                        <a:pt x="458" y="773"/>
                        <a:pt x="524" y="805"/>
                      </a:cubicBezTo>
                      <a:cubicBezTo>
                        <a:pt x="739" y="1092"/>
                        <a:pt x="1670" y="1676"/>
                        <a:pt x="2296" y="1676"/>
                      </a:cubicBezTo>
                      <a:cubicBezTo>
                        <a:pt x="2526" y="1676"/>
                        <a:pt x="2716" y="1596"/>
                        <a:pt x="2812" y="1394"/>
                      </a:cubicBezTo>
                      <a:cubicBezTo>
                        <a:pt x="3009" y="969"/>
                        <a:pt x="2649" y="511"/>
                        <a:pt x="2289" y="315"/>
                      </a:cubicBezTo>
                      <a:cubicBezTo>
                        <a:pt x="1818" y="105"/>
                        <a:pt x="1306" y="1"/>
                        <a:pt x="801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31" name="Google Shape;931;p37"/>
                <p:cNvSpPr/>
                <p:nvPr/>
              </p:nvSpPr>
              <p:spPr>
                <a:xfrm>
                  <a:off x="2446050" y="1487450"/>
                  <a:ext cx="41725" cy="73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69" h="2935" extrusionOk="0">
                      <a:moveTo>
                        <a:pt x="730" y="1"/>
                      </a:moveTo>
                      <a:cubicBezTo>
                        <a:pt x="639" y="1"/>
                        <a:pt x="549" y="51"/>
                        <a:pt x="491" y="147"/>
                      </a:cubicBezTo>
                      <a:cubicBezTo>
                        <a:pt x="1" y="997"/>
                        <a:pt x="786" y="1814"/>
                        <a:pt x="818" y="2664"/>
                      </a:cubicBezTo>
                      <a:cubicBezTo>
                        <a:pt x="818" y="2844"/>
                        <a:pt x="966" y="2934"/>
                        <a:pt x="1109" y="2934"/>
                      </a:cubicBezTo>
                      <a:cubicBezTo>
                        <a:pt x="1252" y="2934"/>
                        <a:pt x="1391" y="2844"/>
                        <a:pt x="1374" y="2664"/>
                      </a:cubicBezTo>
                      <a:lnTo>
                        <a:pt x="1374" y="2566"/>
                      </a:lnTo>
                      <a:cubicBezTo>
                        <a:pt x="1407" y="2534"/>
                        <a:pt x="1440" y="2501"/>
                        <a:pt x="1440" y="2436"/>
                      </a:cubicBezTo>
                      <a:cubicBezTo>
                        <a:pt x="1669" y="1684"/>
                        <a:pt x="1538" y="604"/>
                        <a:pt x="917" y="81"/>
                      </a:cubicBezTo>
                      <a:cubicBezTo>
                        <a:pt x="862" y="27"/>
                        <a:pt x="796" y="1"/>
                        <a:pt x="730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32" name="Google Shape;932;p37"/>
                <p:cNvSpPr/>
                <p:nvPr/>
              </p:nvSpPr>
              <p:spPr>
                <a:xfrm>
                  <a:off x="2170575" y="1515625"/>
                  <a:ext cx="47450" cy="80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98" h="3239" extrusionOk="0">
                      <a:moveTo>
                        <a:pt x="1062" y="1"/>
                      </a:moveTo>
                      <a:cubicBezTo>
                        <a:pt x="1011" y="1"/>
                        <a:pt x="960" y="12"/>
                        <a:pt x="916" y="33"/>
                      </a:cubicBezTo>
                      <a:cubicBezTo>
                        <a:pt x="1" y="589"/>
                        <a:pt x="458" y="1930"/>
                        <a:pt x="491" y="2813"/>
                      </a:cubicBezTo>
                      <a:cubicBezTo>
                        <a:pt x="491" y="2911"/>
                        <a:pt x="557" y="3009"/>
                        <a:pt x="655" y="3074"/>
                      </a:cubicBezTo>
                      <a:cubicBezTo>
                        <a:pt x="708" y="3180"/>
                        <a:pt x="818" y="3239"/>
                        <a:pt x="924" y="3239"/>
                      </a:cubicBezTo>
                      <a:cubicBezTo>
                        <a:pt x="1014" y="3239"/>
                        <a:pt x="1100" y="3197"/>
                        <a:pt x="1145" y="3107"/>
                      </a:cubicBezTo>
                      <a:cubicBezTo>
                        <a:pt x="1701" y="2322"/>
                        <a:pt x="1897" y="949"/>
                        <a:pt x="1309" y="131"/>
                      </a:cubicBezTo>
                      <a:cubicBezTo>
                        <a:pt x="1265" y="44"/>
                        <a:pt x="1163" y="1"/>
                        <a:pt x="1062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33" name="Google Shape;933;p37"/>
                <p:cNvSpPr/>
                <p:nvPr/>
              </p:nvSpPr>
              <p:spPr>
                <a:xfrm>
                  <a:off x="2124800" y="1608175"/>
                  <a:ext cx="95675" cy="32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27" h="1308" extrusionOk="0">
                      <a:moveTo>
                        <a:pt x="1412" y="1"/>
                      </a:moveTo>
                      <a:cubicBezTo>
                        <a:pt x="1244" y="1"/>
                        <a:pt x="1078" y="27"/>
                        <a:pt x="916" y="92"/>
                      </a:cubicBezTo>
                      <a:cubicBezTo>
                        <a:pt x="556" y="255"/>
                        <a:pt x="1" y="713"/>
                        <a:pt x="458" y="1073"/>
                      </a:cubicBezTo>
                      <a:cubicBezTo>
                        <a:pt x="730" y="1276"/>
                        <a:pt x="1143" y="1308"/>
                        <a:pt x="1523" y="1308"/>
                      </a:cubicBezTo>
                      <a:cubicBezTo>
                        <a:pt x="1692" y="1308"/>
                        <a:pt x="1854" y="1301"/>
                        <a:pt x="1995" y="1301"/>
                      </a:cubicBezTo>
                      <a:cubicBezTo>
                        <a:pt x="2453" y="1301"/>
                        <a:pt x="2976" y="1269"/>
                        <a:pt x="3499" y="1269"/>
                      </a:cubicBezTo>
                      <a:cubicBezTo>
                        <a:pt x="3695" y="1236"/>
                        <a:pt x="3794" y="1040"/>
                        <a:pt x="3761" y="876"/>
                      </a:cubicBezTo>
                      <a:cubicBezTo>
                        <a:pt x="3826" y="680"/>
                        <a:pt x="3695" y="484"/>
                        <a:pt x="3499" y="484"/>
                      </a:cubicBezTo>
                      <a:cubicBezTo>
                        <a:pt x="2817" y="432"/>
                        <a:pt x="2094" y="1"/>
                        <a:pt x="1412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34" name="Google Shape;934;p37"/>
                <p:cNvSpPr/>
                <p:nvPr/>
              </p:nvSpPr>
              <p:spPr>
                <a:xfrm>
                  <a:off x="2240875" y="1597875"/>
                  <a:ext cx="51525" cy="81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61" h="3245" extrusionOk="0">
                      <a:moveTo>
                        <a:pt x="1161" y="0"/>
                      </a:moveTo>
                      <a:cubicBezTo>
                        <a:pt x="1109" y="0"/>
                        <a:pt x="1058" y="16"/>
                        <a:pt x="1014" y="46"/>
                      </a:cubicBezTo>
                      <a:cubicBezTo>
                        <a:pt x="1" y="602"/>
                        <a:pt x="262" y="1844"/>
                        <a:pt x="295" y="2825"/>
                      </a:cubicBezTo>
                      <a:cubicBezTo>
                        <a:pt x="262" y="2923"/>
                        <a:pt x="360" y="3021"/>
                        <a:pt x="458" y="3054"/>
                      </a:cubicBezTo>
                      <a:cubicBezTo>
                        <a:pt x="498" y="3174"/>
                        <a:pt x="599" y="3245"/>
                        <a:pt x="709" y="3245"/>
                      </a:cubicBezTo>
                      <a:cubicBezTo>
                        <a:pt x="779" y="3245"/>
                        <a:pt x="853" y="3216"/>
                        <a:pt x="916" y="3152"/>
                      </a:cubicBezTo>
                      <a:cubicBezTo>
                        <a:pt x="1570" y="2367"/>
                        <a:pt x="2061" y="1027"/>
                        <a:pt x="1341" y="79"/>
                      </a:cubicBezTo>
                      <a:cubicBezTo>
                        <a:pt x="1287" y="25"/>
                        <a:pt x="1223" y="0"/>
                        <a:pt x="1161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35" name="Google Shape;935;p37"/>
                <p:cNvSpPr/>
                <p:nvPr/>
              </p:nvSpPr>
              <p:spPr>
                <a:xfrm>
                  <a:off x="2226175" y="1704700"/>
                  <a:ext cx="76050" cy="42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42" h="1715" extrusionOk="0">
                      <a:moveTo>
                        <a:pt x="2128" y="0"/>
                      </a:moveTo>
                      <a:cubicBezTo>
                        <a:pt x="1643" y="0"/>
                        <a:pt x="1173" y="117"/>
                        <a:pt x="752" y="351"/>
                      </a:cubicBezTo>
                      <a:cubicBezTo>
                        <a:pt x="425" y="514"/>
                        <a:pt x="0" y="1201"/>
                        <a:pt x="360" y="1560"/>
                      </a:cubicBezTo>
                      <a:cubicBezTo>
                        <a:pt x="482" y="1673"/>
                        <a:pt x="621" y="1715"/>
                        <a:pt x="763" y="1715"/>
                      </a:cubicBezTo>
                      <a:cubicBezTo>
                        <a:pt x="1077" y="1715"/>
                        <a:pt x="1410" y="1509"/>
                        <a:pt x="1635" y="1397"/>
                      </a:cubicBezTo>
                      <a:cubicBezTo>
                        <a:pt x="2060" y="1233"/>
                        <a:pt x="2453" y="1005"/>
                        <a:pt x="2845" y="743"/>
                      </a:cubicBezTo>
                      <a:cubicBezTo>
                        <a:pt x="3041" y="547"/>
                        <a:pt x="2976" y="187"/>
                        <a:pt x="2714" y="89"/>
                      </a:cubicBezTo>
                      <a:lnTo>
                        <a:pt x="2714" y="56"/>
                      </a:lnTo>
                      <a:cubicBezTo>
                        <a:pt x="2518" y="19"/>
                        <a:pt x="2322" y="0"/>
                        <a:pt x="2128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36" name="Google Shape;936;p37"/>
                <p:cNvSpPr/>
                <p:nvPr/>
              </p:nvSpPr>
              <p:spPr>
                <a:xfrm>
                  <a:off x="2421550" y="1915500"/>
                  <a:ext cx="40875" cy="86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35" h="3476" extrusionOk="0">
                      <a:moveTo>
                        <a:pt x="664" y="0"/>
                      </a:moveTo>
                      <a:cubicBezTo>
                        <a:pt x="545" y="0"/>
                        <a:pt x="432" y="71"/>
                        <a:pt x="392" y="191"/>
                      </a:cubicBezTo>
                      <a:cubicBezTo>
                        <a:pt x="0" y="1303"/>
                        <a:pt x="589" y="2349"/>
                        <a:pt x="1014" y="3330"/>
                      </a:cubicBezTo>
                      <a:cubicBezTo>
                        <a:pt x="1059" y="3433"/>
                        <a:pt x="1141" y="3476"/>
                        <a:pt x="1226" y="3476"/>
                      </a:cubicBezTo>
                      <a:cubicBezTo>
                        <a:pt x="1385" y="3476"/>
                        <a:pt x="1558" y="3326"/>
                        <a:pt x="1537" y="3134"/>
                      </a:cubicBezTo>
                      <a:cubicBezTo>
                        <a:pt x="1537" y="3101"/>
                        <a:pt x="1537" y="3069"/>
                        <a:pt x="1537" y="3036"/>
                      </a:cubicBezTo>
                      <a:cubicBezTo>
                        <a:pt x="1635" y="2055"/>
                        <a:pt x="1635" y="845"/>
                        <a:pt x="883" y="93"/>
                      </a:cubicBezTo>
                      <a:cubicBezTo>
                        <a:pt x="819" y="29"/>
                        <a:pt x="741" y="0"/>
                        <a:pt x="664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37" name="Google Shape;937;p37"/>
                <p:cNvSpPr/>
                <p:nvPr/>
              </p:nvSpPr>
              <p:spPr>
                <a:xfrm>
                  <a:off x="2491850" y="1934175"/>
                  <a:ext cx="76050" cy="44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42" h="1783" extrusionOk="0">
                      <a:moveTo>
                        <a:pt x="392" y="0"/>
                      </a:moveTo>
                      <a:cubicBezTo>
                        <a:pt x="229" y="0"/>
                        <a:pt x="131" y="98"/>
                        <a:pt x="98" y="262"/>
                      </a:cubicBezTo>
                      <a:cubicBezTo>
                        <a:pt x="0" y="327"/>
                        <a:pt x="0" y="523"/>
                        <a:pt x="98" y="621"/>
                      </a:cubicBezTo>
                      <a:cubicBezTo>
                        <a:pt x="589" y="1046"/>
                        <a:pt x="1145" y="1406"/>
                        <a:pt x="1733" y="1700"/>
                      </a:cubicBezTo>
                      <a:cubicBezTo>
                        <a:pt x="1884" y="1751"/>
                        <a:pt x="2059" y="1782"/>
                        <a:pt x="2230" y="1782"/>
                      </a:cubicBezTo>
                      <a:cubicBezTo>
                        <a:pt x="2617" y="1782"/>
                        <a:pt x="2986" y="1620"/>
                        <a:pt x="3008" y="1144"/>
                      </a:cubicBezTo>
                      <a:cubicBezTo>
                        <a:pt x="3041" y="164"/>
                        <a:pt x="1046" y="0"/>
                        <a:pt x="392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38" name="Google Shape;938;p37"/>
                <p:cNvSpPr/>
                <p:nvPr/>
              </p:nvSpPr>
              <p:spPr>
                <a:xfrm>
                  <a:off x="2485300" y="1819900"/>
                  <a:ext cx="44075" cy="69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63" h="2773" extrusionOk="0">
                      <a:moveTo>
                        <a:pt x="486" y="1"/>
                      </a:moveTo>
                      <a:cubicBezTo>
                        <a:pt x="374" y="1"/>
                        <a:pt x="270" y="80"/>
                        <a:pt x="229" y="222"/>
                      </a:cubicBezTo>
                      <a:cubicBezTo>
                        <a:pt x="0" y="1072"/>
                        <a:pt x="491" y="1988"/>
                        <a:pt x="1047" y="2675"/>
                      </a:cubicBezTo>
                      <a:cubicBezTo>
                        <a:pt x="1096" y="2740"/>
                        <a:pt x="1169" y="2773"/>
                        <a:pt x="1243" y="2773"/>
                      </a:cubicBezTo>
                      <a:cubicBezTo>
                        <a:pt x="1317" y="2773"/>
                        <a:pt x="1390" y="2740"/>
                        <a:pt x="1439" y="2675"/>
                      </a:cubicBezTo>
                      <a:cubicBezTo>
                        <a:pt x="1456" y="2678"/>
                        <a:pt x="1473" y="2680"/>
                        <a:pt x="1490" y="2680"/>
                      </a:cubicBezTo>
                      <a:cubicBezTo>
                        <a:pt x="1635" y="2680"/>
                        <a:pt x="1763" y="2559"/>
                        <a:pt x="1733" y="2413"/>
                      </a:cubicBezTo>
                      <a:cubicBezTo>
                        <a:pt x="1733" y="1530"/>
                        <a:pt x="1341" y="680"/>
                        <a:pt x="687" y="91"/>
                      </a:cubicBezTo>
                      <a:cubicBezTo>
                        <a:pt x="625" y="30"/>
                        <a:pt x="554" y="1"/>
                        <a:pt x="486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39" name="Google Shape;939;p37"/>
                <p:cNvSpPr/>
                <p:nvPr/>
              </p:nvSpPr>
              <p:spPr>
                <a:xfrm>
                  <a:off x="2527800" y="1836375"/>
                  <a:ext cx="69525" cy="30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81" h="1236" extrusionOk="0">
                      <a:moveTo>
                        <a:pt x="1760" y="0"/>
                      </a:moveTo>
                      <a:cubicBezTo>
                        <a:pt x="1633" y="0"/>
                        <a:pt x="1510" y="11"/>
                        <a:pt x="1407" y="21"/>
                      </a:cubicBezTo>
                      <a:cubicBezTo>
                        <a:pt x="1014" y="21"/>
                        <a:pt x="655" y="119"/>
                        <a:pt x="328" y="315"/>
                      </a:cubicBezTo>
                      <a:cubicBezTo>
                        <a:pt x="66" y="315"/>
                        <a:pt x="1" y="740"/>
                        <a:pt x="295" y="871"/>
                      </a:cubicBezTo>
                      <a:cubicBezTo>
                        <a:pt x="736" y="1106"/>
                        <a:pt x="1256" y="1236"/>
                        <a:pt x="1784" y="1236"/>
                      </a:cubicBezTo>
                      <a:cubicBezTo>
                        <a:pt x="1844" y="1236"/>
                        <a:pt x="1903" y="1234"/>
                        <a:pt x="1963" y="1231"/>
                      </a:cubicBezTo>
                      <a:cubicBezTo>
                        <a:pt x="2355" y="1133"/>
                        <a:pt x="2780" y="610"/>
                        <a:pt x="2486" y="250"/>
                      </a:cubicBezTo>
                      <a:cubicBezTo>
                        <a:pt x="2329" y="49"/>
                        <a:pt x="2035" y="0"/>
                        <a:pt x="1760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0" name="Google Shape;940;p37"/>
                <p:cNvSpPr/>
                <p:nvPr/>
              </p:nvSpPr>
              <p:spPr>
                <a:xfrm>
                  <a:off x="2189375" y="1811300"/>
                  <a:ext cx="38450" cy="74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8" h="2994" extrusionOk="0">
                      <a:moveTo>
                        <a:pt x="981" y="1"/>
                      </a:moveTo>
                      <a:cubicBezTo>
                        <a:pt x="719" y="1"/>
                        <a:pt x="458" y="347"/>
                        <a:pt x="360" y="566"/>
                      </a:cubicBezTo>
                      <a:cubicBezTo>
                        <a:pt x="1" y="1220"/>
                        <a:pt x="328" y="2136"/>
                        <a:pt x="491" y="2790"/>
                      </a:cubicBezTo>
                      <a:cubicBezTo>
                        <a:pt x="517" y="2933"/>
                        <a:pt x="621" y="2993"/>
                        <a:pt x="730" y="2993"/>
                      </a:cubicBezTo>
                      <a:cubicBezTo>
                        <a:pt x="896" y="2993"/>
                        <a:pt x="1073" y="2856"/>
                        <a:pt x="1014" y="2659"/>
                      </a:cubicBezTo>
                      <a:lnTo>
                        <a:pt x="982" y="2561"/>
                      </a:lnTo>
                      <a:cubicBezTo>
                        <a:pt x="1211" y="2201"/>
                        <a:pt x="1341" y="1776"/>
                        <a:pt x="1374" y="1384"/>
                      </a:cubicBezTo>
                      <a:cubicBezTo>
                        <a:pt x="1439" y="1024"/>
                        <a:pt x="1538" y="435"/>
                        <a:pt x="1243" y="141"/>
                      </a:cubicBezTo>
                      <a:cubicBezTo>
                        <a:pt x="1160" y="41"/>
                        <a:pt x="1070" y="1"/>
                        <a:pt x="981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1" name="Google Shape;941;p37"/>
                <p:cNvSpPr/>
                <p:nvPr/>
              </p:nvSpPr>
              <p:spPr>
                <a:xfrm>
                  <a:off x="2170575" y="1912800"/>
                  <a:ext cx="72775" cy="39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11" h="1563" extrusionOk="0">
                      <a:moveTo>
                        <a:pt x="1676" y="0"/>
                      </a:moveTo>
                      <a:cubicBezTo>
                        <a:pt x="1410" y="0"/>
                        <a:pt x="1145" y="29"/>
                        <a:pt x="916" y="136"/>
                      </a:cubicBezTo>
                      <a:cubicBezTo>
                        <a:pt x="622" y="299"/>
                        <a:pt x="1" y="659"/>
                        <a:pt x="131" y="1084"/>
                      </a:cubicBezTo>
                      <a:cubicBezTo>
                        <a:pt x="228" y="1420"/>
                        <a:pt x="570" y="1562"/>
                        <a:pt x="901" y="1562"/>
                      </a:cubicBezTo>
                      <a:cubicBezTo>
                        <a:pt x="1021" y="1562"/>
                        <a:pt x="1139" y="1544"/>
                        <a:pt x="1243" y="1509"/>
                      </a:cubicBezTo>
                      <a:cubicBezTo>
                        <a:pt x="1701" y="1346"/>
                        <a:pt x="2093" y="1084"/>
                        <a:pt x="2486" y="790"/>
                      </a:cubicBezTo>
                      <a:cubicBezTo>
                        <a:pt x="2518" y="724"/>
                        <a:pt x="2584" y="659"/>
                        <a:pt x="2584" y="593"/>
                      </a:cubicBezTo>
                      <a:cubicBezTo>
                        <a:pt x="2911" y="528"/>
                        <a:pt x="2878" y="38"/>
                        <a:pt x="2551" y="38"/>
                      </a:cubicBezTo>
                      <a:cubicBezTo>
                        <a:pt x="2290" y="38"/>
                        <a:pt x="1981" y="0"/>
                        <a:pt x="1676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2" name="Google Shape;942;p37"/>
                <p:cNvSpPr/>
                <p:nvPr/>
              </p:nvSpPr>
              <p:spPr>
                <a:xfrm>
                  <a:off x="2262950" y="1892900"/>
                  <a:ext cx="36800" cy="68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72" h="2722" extrusionOk="0">
                      <a:moveTo>
                        <a:pt x="652" y="1"/>
                      </a:moveTo>
                      <a:cubicBezTo>
                        <a:pt x="552" y="1"/>
                        <a:pt x="450" y="52"/>
                        <a:pt x="393" y="147"/>
                      </a:cubicBezTo>
                      <a:cubicBezTo>
                        <a:pt x="1" y="899"/>
                        <a:pt x="33" y="1782"/>
                        <a:pt x="458" y="2534"/>
                      </a:cubicBezTo>
                      <a:cubicBezTo>
                        <a:pt x="491" y="2567"/>
                        <a:pt x="524" y="2599"/>
                        <a:pt x="556" y="2599"/>
                      </a:cubicBezTo>
                      <a:cubicBezTo>
                        <a:pt x="622" y="2681"/>
                        <a:pt x="712" y="2722"/>
                        <a:pt x="798" y="2722"/>
                      </a:cubicBezTo>
                      <a:cubicBezTo>
                        <a:pt x="883" y="2722"/>
                        <a:pt x="965" y="2681"/>
                        <a:pt x="1014" y="2599"/>
                      </a:cubicBezTo>
                      <a:cubicBezTo>
                        <a:pt x="1472" y="1782"/>
                        <a:pt x="1374" y="801"/>
                        <a:pt x="851" y="82"/>
                      </a:cubicBezTo>
                      <a:cubicBezTo>
                        <a:pt x="796" y="27"/>
                        <a:pt x="724" y="1"/>
                        <a:pt x="652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3" name="Google Shape;943;p37"/>
                <p:cNvSpPr/>
                <p:nvPr/>
              </p:nvSpPr>
              <p:spPr>
                <a:xfrm>
                  <a:off x="2249875" y="1994400"/>
                  <a:ext cx="77750" cy="37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10" h="1485" extrusionOk="0">
                      <a:moveTo>
                        <a:pt x="1400" y="0"/>
                      </a:moveTo>
                      <a:cubicBezTo>
                        <a:pt x="1153" y="0"/>
                        <a:pt x="909" y="37"/>
                        <a:pt x="687" y="142"/>
                      </a:cubicBezTo>
                      <a:cubicBezTo>
                        <a:pt x="327" y="338"/>
                        <a:pt x="0" y="926"/>
                        <a:pt x="327" y="1286"/>
                      </a:cubicBezTo>
                      <a:cubicBezTo>
                        <a:pt x="451" y="1434"/>
                        <a:pt x="616" y="1484"/>
                        <a:pt x="791" y="1484"/>
                      </a:cubicBezTo>
                      <a:cubicBezTo>
                        <a:pt x="1081" y="1484"/>
                        <a:pt x="1399" y="1347"/>
                        <a:pt x="1603" y="1286"/>
                      </a:cubicBezTo>
                      <a:cubicBezTo>
                        <a:pt x="2060" y="1155"/>
                        <a:pt x="2485" y="992"/>
                        <a:pt x="2845" y="730"/>
                      </a:cubicBezTo>
                      <a:cubicBezTo>
                        <a:pt x="3110" y="554"/>
                        <a:pt x="2951" y="192"/>
                        <a:pt x="2727" y="192"/>
                      </a:cubicBezTo>
                      <a:cubicBezTo>
                        <a:pt x="2702" y="192"/>
                        <a:pt x="2675" y="197"/>
                        <a:pt x="2649" y="207"/>
                      </a:cubicBezTo>
                      <a:cubicBezTo>
                        <a:pt x="2616" y="174"/>
                        <a:pt x="2551" y="142"/>
                        <a:pt x="2485" y="142"/>
                      </a:cubicBezTo>
                      <a:cubicBezTo>
                        <a:pt x="2152" y="83"/>
                        <a:pt x="1771" y="0"/>
                        <a:pt x="1400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4" name="Google Shape;944;p37"/>
                <p:cNvSpPr/>
                <p:nvPr/>
              </p:nvSpPr>
              <p:spPr>
                <a:xfrm>
                  <a:off x="2339800" y="1977550"/>
                  <a:ext cx="28625" cy="58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45" h="2334" extrusionOk="0">
                      <a:moveTo>
                        <a:pt x="372" y="0"/>
                      </a:moveTo>
                      <a:cubicBezTo>
                        <a:pt x="252" y="0"/>
                        <a:pt x="135" y="67"/>
                        <a:pt x="98" y="194"/>
                      </a:cubicBezTo>
                      <a:cubicBezTo>
                        <a:pt x="0" y="816"/>
                        <a:pt x="66" y="1437"/>
                        <a:pt x="327" y="1993"/>
                      </a:cubicBezTo>
                      <a:cubicBezTo>
                        <a:pt x="360" y="2091"/>
                        <a:pt x="458" y="2156"/>
                        <a:pt x="589" y="2156"/>
                      </a:cubicBezTo>
                      <a:cubicBezTo>
                        <a:pt x="630" y="2279"/>
                        <a:pt x="723" y="2334"/>
                        <a:pt x="819" y="2334"/>
                      </a:cubicBezTo>
                      <a:cubicBezTo>
                        <a:pt x="952" y="2334"/>
                        <a:pt x="1093" y="2229"/>
                        <a:pt x="1112" y="2058"/>
                      </a:cubicBezTo>
                      <a:cubicBezTo>
                        <a:pt x="1145" y="1371"/>
                        <a:pt x="981" y="717"/>
                        <a:pt x="621" y="129"/>
                      </a:cubicBezTo>
                      <a:cubicBezTo>
                        <a:pt x="564" y="42"/>
                        <a:pt x="467" y="0"/>
                        <a:pt x="372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5" name="Google Shape;945;p37"/>
                <p:cNvSpPr/>
                <p:nvPr/>
              </p:nvSpPr>
              <p:spPr>
                <a:xfrm>
                  <a:off x="2072000" y="2140525"/>
                  <a:ext cx="90950" cy="39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38" h="1579" extrusionOk="0">
                      <a:moveTo>
                        <a:pt x="2203" y="1"/>
                      </a:moveTo>
                      <a:cubicBezTo>
                        <a:pt x="1255" y="1"/>
                        <a:pt x="1" y="210"/>
                        <a:pt x="510" y="1228"/>
                      </a:cubicBezTo>
                      <a:cubicBezTo>
                        <a:pt x="623" y="1481"/>
                        <a:pt x="872" y="1579"/>
                        <a:pt x="1182" y="1579"/>
                      </a:cubicBezTo>
                      <a:cubicBezTo>
                        <a:pt x="1952" y="1579"/>
                        <a:pt x="3094" y="976"/>
                        <a:pt x="3420" y="673"/>
                      </a:cubicBezTo>
                      <a:cubicBezTo>
                        <a:pt x="3638" y="487"/>
                        <a:pt x="3443" y="212"/>
                        <a:pt x="3227" y="212"/>
                      </a:cubicBezTo>
                      <a:cubicBezTo>
                        <a:pt x="3215" y="212"/>
                        <a:pt x="3203" y="213"/>
                        <a:pt x="3192" y="215"/>
                      </a:cubicBezTo>
                      <a:cubicBezTo>
                        <a:pt x="3159" y="117"/>
                        <a:pt x="3094" y="51"/>
                        <a:pt x="2995" y="51"/>
                      </a:cubicBezTo>
                      <a:cubicBezTo>
                        <a:pt x="2827" y="26"/>
                        <a:pt x="2533" y="1"/>
                        <a:pt x="2203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6" name="Google Shape;946;p37"/>
                <p:cNvSpPr/>
                <p:nvPr/>
              </p:nvSpPr>
              <p:spPr>
                <a:xfrm>
                  <a:off x="2178750" y="2111650"/>
                  <a:ext cx="39275" cy="74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71" h="2979" extrusionOk="0">
                      <a:moveTo>
                        <a:pt x="845" y="0"/>
                      </a:moveTo>
                      <a:cubicBezTo>
                        <a:pt x="767" y="0"/>
                        <a:pt x="684" y="33"/>
                        <a:pt x="622" y="95"/>
                      </a:cubicBezTo>
                      <a:cubicBezTo>
                        <a:pt x="1" y="814"/>
                        <a:pt x="131" y="2024"/>
                        <a:pt x="589" y="2809"/>
                      </a:cubicBezTo>
                      <a:cubicBezTo>
                        <a:pt x="645" y="2920"/>
                        <a:pt x="753" y="2979"/>
                        <a:pt x="867" y="2979"/>
                      </a:cubicBezTo>
                      <a:cubicBezTo>
                        <a:pt x="953" y="2979"/>
                        <a:pt x="1042" y="2945"/>
                        <a:pt x="1112" y="2874"/>
                      </a:cubicBezTo>
                      <a:cubicBezTo>
                        <a:pt x="1570" y="2024"/>
                        <a:pt x="1537" y="977"/>
                        <a:pt x="1047" y="127"/>
                      </a:cubicBezTo>
                      <a:cubicBezTo>
                        <a:pt x="1012" y="41"/>
                        <a:pt x="932" y="0"/>
                        <a:pt x="845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7" name="Google Shape;947;p37"/>
                <p:cNvSpPr/>
                <p:nvPr/>
              </p:nvSpPr>
              <p:spPr>
                <a:xfrm>
                  <a:off x="2172225" y="2223100"/>
                  <a:ext cx="82575" cy="37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03" h="1483" extrusionOk="0">
                      <a:moveTo>
                        <a:pt x="1759" y="0"/>
                      </a:moveTo>
                      <a:cubicBezTo>
                        <a:pt x="1352" y="0"/>
                        <a:pt x="944" y="32"/>
                        <a:pt x="589" y="182"/>
                      </a:cubicBezTo>
                      <a:cubicBezTo>
                        <a:pt x="164" y="345"/>
                        <a:pt x="0" y="868"/>
                        <a:pt x="262" y="1261"/>
                      </a:cubicBezTo>
                      <a:cubicBezTo>
                        <a:pt x="399" y="1428"/>
                        <a:pt x="621" y="1482"/>
                        <a:pt x="859" y="1482"/>
                      </a:cubicBezTo>
                      <a:cubicBezTo>
                        <a:pt x="1132" y="1482"/>
                        <a:pt x="1425" y="1411"/>
                        <a:pt x="1635" y="1359"/>
                      </a:cubicBezTo>
                      <a:cubicBezTo>
                        <a:pt x="2027" y="1293"/>
                        <a:pt x="2387" y="1130"/>
                        <a:pt x="2747" y="966"/>
                      </a:cubicBezTo>
                      <a:cubicBezTo>
                        <a:pt x="2812" y="934"/>
                        <a:pt x="2910" y="901"/>
                        <a:pt x="2943" y="803"/>
                      </a:cubicBezTo>
                      <a:cubicBezTo>
                        <a:pt x="3008" y="770"/>
                        <a:pt x="3074" y="705"/>
                        <a:pt x="3139" y="672"/>
                      </a:cubicBezTo>
                      <a:cubicBezTo>
                        <a:pt x="3303" y="476"/>
                        <a:pt x="3172" y="182"/>
                        <a:pt x="2943" y="182"/>
                      </a:cubicBezTo>
                      <a:lnTo>
                        <a:pt x="2878" y="182"/>
                      </a:lnTo>
                      <a:cubicBezTo>
                        <a:pt x="2845" y="84"/>
                        <a:pt x="2747" y="18"/>
                        <a:pt x="2649" y="18"/>
                      </a:cubicBezTo>
                      <a:cubicBezTo>
                        <a:pt x="2368" y="18"/>
                        <a:pt x="2064" y="0"/>
                        <a:pt x="1759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8" name="Google Shape;948;p37"/>
                <p:cNvSpPr/>
                <p:nvPr/>
              </p:nvSpPr>
              <p:spPr>
                <a:xfrm>
                  <a:off x="2263675" y="2194975"/>
                  <a:ext cx="51625" cy="71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65" h="2845" extrusionOk="0">
                      <a:moveTo>
                        <a:pt x="989" y="0"/>
                      </a:moveTo>
                      <a:cubicBezTo>
                        <a:pt x="1" y="0"/>
                        <a:pt x="442" y="2095"/>
                        <a:pt x="626" y="2615"/>
                      </a:cubicBezTo>
                      <a:cubicBezTo>
                        <a:pt x="680" y="2751"/>
                        <a:pt x="803" y="2819"/>
                        <a:pt x="937" y="2819"/>
                      </a:cubicBezTo>
                      <a:cubicBezTo>
                        <a:pt x="963" y="2819"/>
                        <a:pt x="991" y="2816"/>
                        <a:pt x="1018" y="2811"/>
                      </a:cubicBezTo>
                      <a:cubicBezTo>
                        <a:pt x="1053" y="2834"/>
                        <a:pt x="1092" y="2845"/>
                        <a:pt x="1130" y="2845"/>
                      </a:cubicBezTo>
                      <a:cubicBezTo>
                        <a:pt x="1200" y="2845"/>
                        <a:pt x="1270" y="2809"/>
                        <a:pt x="1312" y="2745"/>
                      </a:cubicBezTo>
                      <a:cubicBezTo>
                        <a:pt x="1770" y="2255"/>
                        <a:pt x="2064" y="293"/>
                        <a:pt x="1214" y="31"/>
                      </a:cubicBezTo>
                      <a:cubicBezTo>
                        <a:pt x="1132" y="10"/>
                        <a:pt x="1057" y="0"/>
                        <a:pt x="989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9" name="Google Shape;949;p37"/>
                <p:cNvSpPr/>
                <p:nvPr/>
              </p:nvSpPr>
              <p:spPr>
                <a:xfrm>
                  <a:off x="2274400" y="2311825"/>
                  <a:ext cx="70325" cy="44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13" h="1773" extrusionOk="0">
                      <a:moveTo>
                        <a:pt x="2257" y="1"/>
                      </a:moveTo>
                      <a:cubicBezTo>
                        <a:pt x="1570" y="1"/>
                        <a:pt x="883" y="66"/>
                        <a:pt x="360" y="556"/>
                      </a:cubicBezTo>
                      <a:cubicBezTo>
                        <a:pt x="0" y="818"/>
                        <a:pt x="0" y="1341"/>
                        <a:pt x="360" y="1603"/>
                      </a:cubicBezTo>
                      <a:cubicBezTo>
                        <a:pt x="583" y="1714"/>
                        <a:pt x="827" y="1773"/>
                        <a:pt x="1074" y="1773"/>
                      </a:cubicBezTo>
                      <a:cubicBezTo>
                        <a:pt x="1262" y="1773"/>
                        <a:pt x="1452" y="1739"/>
                        <a:pt x="1635" y="1668"/>
                      </a:cubicBezTo>
                      <a:cubicBezTo>
                        <a:pt x="2158" y="1505"/>
                        <a:pt x="2551" y="1112"/>
                        <a:pt x="2747" y="589"/>
                      </a:cubicBezTo>
                      <a:cubicBezTo>
                        <a:pt x="2812" y="426"/>
                        <a:pt x="2682" y="262"/>
                        <a:pt x="2518" y="262"/>
                      </a:cubicBezTo>
                      <a:cubicBezTo>
                        <a:pt x="2518" y="99"/>
                        <a:pt x="2387" y="1"/>
                        <a:pt x="2257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0" name="Google Shape;950;p37"/>
                <p:cNvSpPr/>
                <p:nvPr/>
              </p:nvSpPr>
              <p:spPr>
                <a:xfrm>
                  <a:off x="2349600" y="2278025"/>
                  <a:ext cx="31100" cy="69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44" h="2797" extrusionOk="0">
                      <a:moveTo>
                        <a:pt x="575" y="0"/>
                      </a:moveTo>
                      <a:cubicBezTo>
                        <a:pt x="487" y="0"/>
                        <a:pt x="402" y="44"/>
                        <a:pt x="360" y="143"/>
                      </a:cubicBezTo>
                      <a:cubicBezTo>
                        <a:pt x="33" y="797"/>
                        <a:pt x="1" y="1549"/>
                        <a:pt x="197" y="2268"/>
                      </a:cubicBezTo>
                      <a:cubicBezTo>
                        <a:pt x="164" y="2334"/>
                        <a:pt x="164" y="2432"/>
                        <a:pt x="229" y="2497"/>
                      </a:cubicBezTo>
                      <a:lnTo>
                        <a:pt x="229" y="2595"/>
                      </a:lnTo>
                      <a:cubicBezTo>
                        <a:pt x="255" y="2736"/>
                        <a:pt x="351" y="2797"/>
                        <a:pt x="454" y="2797"/>
                      </a:cubicBezTo>
                      <a:cubicBezTo>
                        <a:pt x="614" y="2797"/>
                        <a:pt x="792" y="2650"/>
                        <a:pt x="753" y="2432"/>
                      </a:cubicBezTo>
                      <a:cubicBezTo>
                        <a:pt x="1243" y="1974"/>
                        <a:pt x="1047" y="666"/>
                        <a:pt x="851" y="208"/>
                      </a:cubicBezTo>
                      <a:cubicBezTo>
                        <a:pt x="813" y="78"/>
                        <a:pt x="691" y="0"/>
                        <a:pt x="575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1" name="Google Shape;951;p37"/>
                <p:cNvSpPr/>
                <p:nvPr/>
              </p:nvSpPr>
              <p:spPr>
                <a:xfrm>
                  <a:off x="2443600" y="2279575"/>
                  <a:ext cx="39275" cy="75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71" h="3029" extrusionOk="0">
                      <a:moveTo>
                        <a:pt x="906" y="0"/>
                      </a:moveTo>
                      <a:cubicBezTo>
                        <a:pt x="841" y="0"/>
                        <a:pt x="775" y="26"/>
                        <a:pt x="720" y="81"/>
                      </a:cubicBezTo>
                      <a:cubicBezTo>
                        <a:pt x="1" y="702"/>
                        <a:pt x="328" y="2043"/>
                        <a:pt x="491" y="2827"/>
                      </a:cubicBezTo>
                      <a:cubicBezTo>
                        <a:pt x="517" y="2968"/>
                        <a:pt x="618" y="3029"/>
                        <a:pt x="725" y="3029"/>
                      </a:cubicBezTo>
                      <a:cubicBezTo>
                        <a:pt x="892" y="3029"/>
                        <a:pt x="1074" y="2883"/>
                        <a:pt x="1015" y="2664"/>
                      </a:cubicBezTo>
                      <a:cubicBezTo>
                        <a:pt x="1015" y="2664"/>
                        <a:pt x="1015" y="2664"/>
                        <a:pt x="1015" y="2631"/>
                      </a:cubicBezTo>
                      <a:cubicBezTo>
                        <a:pt x="1080" y="2598"/>
                        <a:pt x="1113" y="2566"/>
                        <a:pt x="1145" y="2533"/>
                      </a:cubicBezTo>
                      <a:cubicBezTo>
                        <a:pt x="1570" y="1781"/>
                        <a:pt x="1570" y="865"/>
                        <a:pt x="1145" y="146"/>
                      </a:cubicBezTo>
                      <a:cubicBezTo>
                        <a:pt x="1088" y="51"/>
                        <a:pt x="998" y="0"/>
                        <a:pt x="906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2" name="Google Shape;952;p37"/>
                <p:cNvSpPr/>
                <p:nvPr/>
              </p:nvSpPr>
              <p:spPr>
                <a:xfrm>
                  <a:off x="2500825" y="2309375"/>
                  <a:ext cx="67075" cy="44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83" h="1761" extrusionOk="0">
                      <a:moveTo>
                        <a:pt x="328" y="0"/>
                      </a:moveTo>
                      <a:cubicBezTo>
                        <a:pt x="1" y="0"/>
                        <a:pt x="1" y="491"/>
                        <a:pt x="262" y="556"/>
                      </a:cubicBezTo>
                      <a:cubicBezTo>
                        <a:pt x="557" y="851"/>
                        <a:pt x="851" y="1145"/>
                        <a:pt x="1178" y="1374"/>
                      </a:cubicBezTo>
                      <a:cubicBezTo>
                        <a:pt x="1367" y="1516"/>
                        <a:pt x="1694" y="1761"/>
                        <a:pt x="1984" y="1761"/>
                      </a:cubicBezTo>
                      <a:cubicBezTo>
                        <a:pt x="2094" y="1761"/>
                        <a:pt x="2200" y="1725"/>
                        <a:pt x="2290" y="1635"/>
                      </a:cubicBezTo>
                      <a:cubicBezTo>
                        <a:pt x="2682" y="1210"/>
                        <a:pt x="2126" y="720"/>
                        <a:pt x="1799" y="524"/>
                      </a:cubicBezTo>
                      <a:cubicBezTo>
                        <a:pt x="1407" y="295"/>
                        <a:pt x="982" y="131"/>
                        <a:pt x="524" y="33"/>
                      </a:cubicBezTo>
                      <a:cubicBezTo>
                        <a:pt x="491" y="0"/>
                        <a:pt x="393" y="0"/>
                        <a:pt x="328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3" name="Google Shape;953;p37"/>
                <p:cNvSpPr/>
                <p:nvPr/>
              </p:nvSpPr>
              <p:spPr>
                <a:xfrm>
                  <a:off x="2509000" y="2214175"/>
                  <a:ext cx="37625" cy="77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05" h="3091" extrusionOk="0">
                      <a:moveTo>
                        <a:pt x="951" y="0"/>
                      </a:moveTo>
                      <a:cubicBezTo>
                        <a:pt x="879" y="0"/>
                        <a:pt x="807" y="26"/>
                        <a:pt x="753" y="81"/>
                      </a:cubicBezTo>
                      <a:cubicBezTo>
                        <a:pt x="1" y="768"/>
                        <a:pt x="459" y="2174"/>
                        <a:pt x="785" y="2926"/>
                      </a:cubicBezTo>
                      <a:cubicBezTo>
                        <a:pt x="839" y="3043"/>
                        <a:pt x="923" y="3090"/>
                        <a:pt x="1008" y="3090"/>
                      </a:cubicBezTo>
                      <a:cubicBezTo>
                        <a:pt x="1185" y="3090"/>
                        <a:pt x="1364" y="2885"/>
                        <a:pt x="1276" y="2664"/>
                      </a:cubicBezTo>
                      <a:lnTo>
                        <a:pt x="1276" y="2599"/>
                      </a:lnTo>
                      <a:cubicBezTo>
                        <a:pt x="1276" y="2566"/>
                        <a:pt x="1309" y="2566"/>
                        <a:pt x="1309" y="2533"/>
                      </a:cubicBezTo>
                      <a:cubicBezTo>
                        <a:pt x="1505" y="1716"/>
                        <a:pt x="1439" y="898"/>
                        <a:pt x="1211" y="146"/>
                      </a:cubicBezTo>
                      <a:cubicBezTo>
                        <a:pt x="1153" y="51"/>
                        <a:pt x="1052" y="0"/>
                        <a:pt x="951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4" name="Google Shape;954;p37"/>
                <p:cNvSpPr/>
                <p:nvPr/>
              </p:nvSpPr>
              <p:spPr>
                <a:xfrm>
                  <a:off x="2564950" y="2247125"/>
                  <a:ext cx="61550" cy="37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62" h="1482" extrusionOk="0">
                      <a:moveTo>
                        <a:pt x="802" y="0"/>
                      </a:moveTo>
                      <a:cubicBezTo>
                        <a:pt x="665" y="0"/>
                        <a:pt x="532" y="13"/>
                        <a:pt x="411" y="38"/>
                      </a:cubicBezTo>
                      <a:cubicBezTo>
                        <a:pt x="388" y="32"/>
                        <a:pt x="366" y="30"/>
                        <a:pt x="344" y="30"/>
                      </a:cubicBezTo>
                      <a:cubicBezTo>
                        <a:pt x="123" y="30"/>
                        <a:pt x="1" y="317"/>
                        <a:pt x="150" y="496"/>
                      </a:cubicBezTo>
                      <a:cubicBezTo>
                        <a:pt x="673" y="1019"/>
                        <a:pt x="1360" y="1346"/>
                        <a:pt x="2079" y="1477"/>
                      </a:cubicBezTo>
                      <a:cubicBezTo>
                        <a:pt x="2096" y="1480"/>
                        <a:pt x="2113" y="1482"/>
                        <a:pt x="2130" y="1482"/>
                      </a:cubicBezTo>
                      <a:cubicBezTo>
                        <a:pt x="2275" y="1482"/>
                        <a:pt x="2406" y="1362"/>
                        <a:pt x="2406" y="1215"/>
                      </a:cubicBezTo>
                      <a:cubicBezTo>
                        <a:pt x="2461" y="385"/>
                        <a:pt x="1557" y="0"/>
                        <a:pt x="802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5" name="Google Shape;955;p37"/>
                <p:cNvSpPr/>
                <p:nvPr/>
              </p:nvSpPr>
              <p:spPr>
                <a:xfrm>
                  <a:off x="2321000" y="1101225"/>
                  <a:ext cx="103025" cy="1557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21" h="62281" extrusionOk="0">
                      <a:moveTo>
                        <a:pt x="2437" y="1"/>
                      </a:moveTo>
                      <a:cubicBezTo>
                        <a:pt x="2366" y="1"/>
                        <a:pt x="2297" y="38"/>
                        <a:pt x="2256" y="130"/>
                      </a:cubicBezTo>
                      <a:cubicBezTo>
                        <a:pt x="687" y="3596"/>
                        <a:pt x="196" y="7421"/>
                        <a:pt x="98" y="11181"/>
                      </a:cubicBezTo>
                      <a:cubicBezTo>
                        <a:pt x="0" y="15203"/>
                        <a:pt x="196" y="19258"/>
                        <a:pt x="720" y="23280"/>
                      </a:cubicBezTo>
                      <a:cubicBezTo>
                        <a:pt x="1275" y="27465"/>
                        <a:pt x="2027" y="31618"/>
                        <a:pt x="2681" y="35770"/>
                      </a:cubicBezTo>
                      <a:cubicBezTo>
                        <a:pt x="3008" y="37928"/>
                        <a:pt x="3335" y="40119"/>
                        <a:pt x="3499" y="42310"/>
                      </a:cubicBezTo>
                      <a:cubicBezTo>
                        <a:pt x="3630" y="44435"/>
                        <a:pt x="3630" y="46593"/>
                        <a:pt x="3532" y="48719"/>
                      </a:cubicBezTo>
                      <a:cubicBezTo>
                        <a:pt x="3499" y="49929"/>
                        <a:pt x="3401" y="51138"/>
                        <a:pt x="3270" y="52316"/>
                      </a:cubicBezTo>
                      <a:cubicBezTo>
                        <a:pt x="3106" y="53395"/>
                        <a:pt x="2845" y="54441"/>
                        <a:pt x="2649" y="55487"/>
                      </a:cubicBezTo>
                      <a:cubicBezTo>
                        <a:pt x="2158" y="57645"/>
                        <a:pt x="1668" y="59836"/>
                        <a:pt x="1668" y="62060"/>
                      </a:cubicBezTo>
                      <a:cubicBezTo>
                        <a:pt x="1684" y="62207"/>
                        <a:pt x="1799" y="62280"/>
                        <a:pt x="1917" y="62280"/>
                      </a:cubicBezTo>
                      <a:cubicBezTo>
                        <a:pt x="2036" y="62280"/>
                        <a:pt x="2158" y="62207"/>
                        <a:pt x="2191" y="62060"/>
                      </a:cubicBezTo>
                      <a:lnTo>
                        <a:pt x="2158" y="62060"/>
                      </a:lnTo>
                      <a:cubicBezTo>
                        <a:pt x="2191" y="58136"/>
                        <a:pt x="3695" y="54408"/>
                        <a:pt x="3924" y="50517"/>
                      </a:cubicBezTo>
                      <a:cubicBezTo>
                        <a:pt x="4055" y="48392"/>
                        <a:pt x="4120" y="46299"/>
                        <a:pt x="4087" y="44174"/>
                      </a:cubicBezTo>
                      <a:cubicBezTo>
                        <a:pt x="3989" y="42114"/>
                        <a:pt x="3826" y="40054"/>
                        <a:pt x="3532" y="38027"/>
                      </a:cubicBezTo>
                      <a:cubicBezTo>
                        <a:pt x="2943" y="33809"/>
                        <a:pt x="2158" y="29656"/>
                        <a:pt x="1537" y="25471"/>
                      </a:cubicBezTo>
                      <a:cubicBezTo>
                        <a:pt x="916" y="21383"/>
                        <a:pt x="621" y="17263"/>
                        <a:pt x="589" y="13143"/>
                      </a:cubicBezTo>
                      <a:cubicBezTo>
                        <a:pt x="589" y="8827"/>
                        <a:pt x="916" y="4380"/>
                        <a:pt x="2681" y="391"/>
                      </a:cubicBezTo>
                      <a:cubicBezTo>
                        <a:pt x="2772" y="188"/>
                        <a:pt x="2597" y="1"/>
                        <a:pt x="2437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6" name="Google Shape;956;p37"/>
                <p:cNvSpPr/>
                <p:nvPr/>
              </p:nvSpPr>
              <p:spPr>
                <a:xfrm>
                  <a:off x="2181400" y="1282700"/>
                  <a:ext cx="300950" cy="228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38" h="9146" extrusionOk="0">
                      <a:moveTo>
                        <a:pt x="335" y="1"/>
                      </a:moveTo>
                      <a:cubicBezTo>
                        <a:pt x="175" y="1"/>
                        <a:pt x="1" y="188"/>
                        <a:pt x="91" y="391"/>
                      </a:cubicBezTo>
                      <a:cubicBezTo>
                        <a:pt x="1530" y="3530"/>
                        <a:pt x="3917" y="6048"/>
                        <a:pt x="5617" y="9023"/>
                      </a:cubicBezTo>
                      <a:cubicBezTo>
                        <a:pt x="5666" y="9105"/>
                        <a:pt x="5748" y="9146"/>
                        <a:pt x="5833" y="9146"/>
                      </a:cubicBezTo>
                      <a:cubicBezTo>
                        <a:pt x="5919" y="9146"/>
                        <a:pt x="6009" y="9105"/>
                        <a:pt x="6075" y="9023"/>
                      </a:cubicBezTo>
                      <a:cubicBezTo>
                        <a:pt x="7611" y="6015"/>
                        <a:pt x="9148" y="2909"/>
                        <a:pt x="11830" y="718"/>
                      </a:cubicBezTo>
                      <a:cubicBezTo>
                        <a:pt x="12038" y="562"/>
                        <a:pt x="11852" y="302"/>
                        <a:pt x="11635" y="302"/>
                      </a:cubicBezTo>
                      <a:cubicBezTo>
                        <a:pt x="11580" y="302"/>
                        <a:pt x="11523" y="319"/>
                        <a:pt x="11470" y="358"/>
                      </a:cubicBezTo>
                      <a:cubicBezTo>
                        <a:pt x="8878" y="2482"/>
                        <a:pt x="7330" y="5440"/>
                        <a:pt x="5829" y="8378"/>
                      </a:cubicBezTo>
                      <a:lnTo>
                        <a:pt x="5829" y="8378"/>
                      </a:lnTo>
                      <a:cubicBezTo>
                        <a:pt x="4125" y="5551"/>
                        <a:pt x="1919" y="3123"/>
                        <a:pt x="516" y="130"/>
                      </a:cubicBezTo>
                      <a:cubicBezTo>
                        <a:pt x="475" y="38"/>
                        <a:pt x="407" y="1"/>
                        <a:pt x="335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7" name="Google Shape;957;p37"/>
                <p:cNvSpPr/>
                <p:nvPr/>
              </p:nvSpPr>
              <p:spPr>
                <a:xfrm>
                  <a:off x="2106500" y="1491975"/>
                  <a:ext cx="416550" cy="298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662" h="11958" extrusionOk="0">
                      <a:moveTo>
                        <a:pt x="16309" y="0"/>
                      </a:moveTo>
                      <a:cubicBezTo>
                        <a:pt x="16230" y="0"/>
                        <a:pt x="16151" y="38"/>
                        <a:pt x="16101" y="129"/>
                      </a:cubicBezTo>
                      <a:cubicBezTo>
                        <a:pt x="13854" y="3706"/>
                        <a:pt x="11668" y="7313"/>
                        <a:pt x="9899" y="11188"/>
                      </a:cubicBezTo>
                      <a:lnTo>
                        <a:pt x="9899" y="11188"/>
                      </a:lnTo>
                      <a:cubicBezTo>
                        <a:pt x="8634" y="9329"/>
                        <a:pt x="6874" y="7965"/>
                        <a:pt x="5343" y="6342"/>
                      </a:cubicBezTo>
                      <a:cubicBezTo>
                        <a:pt x="3643" y="4511"/>
                        <a:pt x="2564" y="2222"/>
                        <a:pt x="569" y="620"/>
                      </a:cubicBezTo>
                      <a:cubicBezTo>
                        <a:pt x="516" y="580"/>
                        <a:pt x="459" y="563"/>
                        <a:pt x="404" y="563"/>
                      </a:cubicBezTo>
                      <a:cubicBezTo>
                        <a:pt x="187" y="563"/>
                        <a:pt x="1" y="823"/>
                        <a:pt x="209" y="979"/>
                      </a:cubicBezTo>
                      <a:lnTo>
                        <a:pt x="209" y="1012"/>
                      </a:lnTo>
                      <a:cubicBezTo>
                        <a:pt x="2171" y="2549"/>
                        <a:pt x="3218" y="4772"/>
                        <a:pt x="4885" y="6603"/>
                      </a:cubicBezTo>
                      <a:cubicBezTo>
                        <a:pt x="6553" y="8402"/>
                        <a:pt x="8449" y="9808"/>
                        <a:pt x="9725" y="11835"/>
                      </a:cubicBezTo>
                      <a:cubicBezTo>
                        <a:pt x="9774" y="11917"/>
                        <a:pt x="9855" y="11958"/>
                        <a:pt x="9937" y="11958"/>
                      </a:cubicBezTo>
                      <a:cubicBezTo>
                        <a:pt x="10019" y="11958"/>
                        <a:pt x="10101" y="11917"/>
                        <a:pt x="10150" y="11835"/>
                      </a:cubicBezTo>
                      <a:cubicBezTo>
                        <a:pt x="11948" y="7813"/>
                        <a:pt x="14204" y="4086"/>
                        <a:pt x="16526" y="391"/>
                      </a:cubicBezTo>
                      <a:cubicBezTo>
                        <a:pt x="16661" y="188"/>
                        <a:pt x="16485" y="0"/>
                        <a:pt x="16309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8" name="Google Shape;958;p37"/>
                <p:cNvSpPr/>
                <p:nvPr/>
              </p:nvSpPr>
              <p:spPr>
                <a:xfrm>
                  <a:off x="2127875" y="1784750"/>
                  <a:ext cx="435275" cy="294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411" h="11799" extrusionOk="0">
                      <a:moveTo>
                        <a:pt x="17103" y="0"/>
                      </a:moveTo>
                      <a:cubicBezTo>
                        <a:pt x="17003" y="0"/>
                        <a:pt x="16907" y="58"/>
                        <a:pt x="16881" y="190"/>
                      </a:cubicBezTo>
                      <a:cubicBezTo>
                        <a:pt x="16325" y="2249"/>
                        <a:pt x="15442" y="4244"/>
                        <a:pt x="14330" y="6075"/>
                      </a:cubicBezTo>
                      <a:cubicBezTo>
                        <a:pt x="13332" y="7821"/>
                        <a:pt x="12216" y="9508"/>
                        <a:pt x="11093" y="11192"/>
                      </a:cubicBezTo>
                      <a:lnTo>
                        <a:pt x="11093" y="11192"/>
                      </a:lnTo>
                      <a:cubicBezTo>
                        <a:pt x="9078" y="9659"/>
                        <a:pt x="7244" y="7945"/>
                        <a:pt x="5502" y="6108"/>
                      </a:cubicBezTo>
                      <a:cubicBezTo>
                        <a:pt x="3736" y="4244"/>
                        <a:pt x="2068" y="2249"/>
                        <a:pt x="564" y="124"/>
                      </a:cubicBezTo>
                      <a:cubicBezTo>
                        <a:pt x="507" y="47"/>
                        <a:pt x="430" y="16"/>
                        <a:pt x="354" y="16"/>
                      </a:cubicBezTo>
                      <a:cubicBezTo>
                        <a:pt x="172" y="16"/>
                        <a:pt x="0" y="201"/>
                        <a:pt x="139" y="386"/>
                      </a:cubicBezTo>
                      <a:cubicBezTo>
                        <a:pt x="1676" y="2544"/>
                        <a:pt x="3344" y="4571"/>
                        <a:pt x="5175" y="6468"/>
                      </a:cubicBezTo>
                      <a:cubicBezTo>
                        <a:pt x="6973" y="8397"/>
                        <a:pt x="8935" y="10162"/>
                        <a:pt x="11028" y="11765"/>
                      </a:cubicBezTo>
                      <a:cubicBezTo>
                        <a:pt x="11074" y="11788"/>
                        <a:pt x="11124" y="11799"/>
                        <a:pt x="11173" y="11799"/>
                      </a:cubicBezTo>
                      <a:cubicBezTo>
                        <a:pt x="11262" y="11799"/>
                        <a:pt x="11345" y="11763"/>
                        <a:pt x="11387" y="11699"/>
                      </a:cubicBezTo>
                      <a:cubicBezTo>
                        <a:pt x="12597" y="9868"/>
                        <a:pt x="13807" y="8070"/>
                        <a:pt x="14886" y="6173"/>
                      </a:cubicBezTo>
                      <a:cubicBezTo>
                        <a:pt x="15965" y="4342"/>
                        <a:pt x="16815" y="2380"/>
                        <a:pt x="17371" y="320"/>
                      </a:cubicBezTo>
                      <a:cubicBezTo>
                        <a:pt x="17410" y="125"/>
                        <a:pt x="17251" y="0"/>
                        <a:pt x="17103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9" name="Google Shape;959;p37"/>
                <p:cNvSpPr/>
                <p:nvPr/>
              </p:nvSpPr>
              <p:spPr>
                <a:xfrm>
                  <a:off x="2083700" y="2074125"/>
                  <a:ext cx="546750" cy="337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870" h="13514" extrusionOk="0">
                      <a:moveTo>
                        <a:pt x="351" y="1"/>
                      </a:moveTo>
                      <a:cubicBezTo>
                        <a:pt x="163" y="1"/>
                        <a:pt x="0" y="254"/>
                        <a:pt x="173" y="451"/>
                      </a:cubicBezTo>
                      <a:cubicBezTo>
                        <a:pt x="4228" y="4964"/>
                        <a:pt x="9231" y="8495"/>
                        <a:pt x="12860" y="13367"/>
                      </a:cubicBezTo>
                      <a:cubicBezTo>
                        <a:pt x="12898" y="13462"/>
                        <a:pt x="12992" y="13513"/>
                        <a:pt x="13083" y="13513"/>
                      </a:cubicBezTo>
                      <a:cubicBezTo>
                        <a:pt x="13148" y="13513"/>
                        <a:pt x="13211" y="13487"/>
                        <a:pt x="13252" y="13432"/>
                      </a:cubicBezTo>
                      <a:cubicBezTo>
                        <a:pt x="15836" y="10424"/>
                        <a:pt x="19204" y="8233"/>
                        <a:pt x="21721" y="5192"/>
                      </a:cubicBezTo>
                      <a:cubicBezTo>
                        <a:pt x="21869" y="4995"/>
                        <a:pt x="21701" y="4742"/>
                        <a:pt x="21525" y="4742"/>
                      </a:cubicBezTo>
                      <a:cubicBezTo>
                        <a:pt x="21468" y="4742"/>
                        <a:pt x="21410" y="4769"/>
                        <a:pt x="21362" y="4833"/>
                      </a:cubicBezTo>
                      <a:cubicBezTo>
                        <a:pt x="18913" y="7790"/>
                        <a:pt x="15660" y="9943"/>
                        <a:pt x="13107" y="12827"/>
                      </a:cubicBezTo>
                      <a:lnTo>
                        <a:pt x="13107" y="12827"/>
                      </a:lnTo>
                      <a:cubicBezTo>
                        <a:pt x="9464" y="8063"/>
                        <a:pt x="4542" y="4518"/>
                        <a:pt x="533" y="92"/>
                      </a:cubicBezTo>
                      <a:cubicBezTo>
                        <a:pt x="477" y="27"/>
                        <a:pt x="413" y="1"/>
                        <a:pt x="351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60" name="Google Shape;960;p37"/>
                <p:cNvSpPr/>
                <p:nvPr/>
              </p:nvSpPr>
              <p:spPr>
                <a:xfrm>
                  <a:off x="2349600" y="1081575"/>
                  <a:ext cx="67050" cy="52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82" h="2093" extrusionOk="0">
                      <a:moveTo>
                        <a:pt x="1341" y="0"/>
                      </a:moveTo>
                      <a:cubicBezTo>
                        <a:pt x="1" y="0"/>
                        <a:pt x="1" y="2093"/>
                        <a:pt x="1341" y="2093"/>
                      </a:cubicBezTo>
                      <a:cubicBezTo>
                        <a:pt x="2682" y="2093"/>
                        <a:pt x="2682" y="0"/>
                        <a:pt x="1341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61" name="Google Shape;961;p37"/>
                <p:cNvSpPr/>
                <p:nvPr/>
              </p:nvSpPr>
              <p:spPr>
                <a:xfrm>
                  <a:off x="2165675" y="1266300"/>
                  <a:ext cx="67050" cy="52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82" h="2094" extrusionOk="0">
                      <a:moveTo>
                        <a:pt x="1341" y="1"/>
                      </a:moveTo>
                      <a:cubicBezTo>
                        <a:pt x="0" y="1"/>
                        <a:pt x="0" y="2093"/>
                        <a:pt x="1341" y="2093"/>
                      </a:cubicBezTo>
                      <a:cubicBezTo>
                        <a:pt x="2682" y="2093"/>
                        <a:pt x="2682" y="1"/>
                        <a:pt x="1341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62" name="Google Shape;962;p37"/>
                <p:cNvSpPr/>
                <p:nvPr/>
              </p:nvSpPr>
              <p:spPr>
                <a:xfrm>
                  <a:off x="2449325" y="1263025"/>
                  <a:ext cx="67875" cy="52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15" h="2094" extrusionOk="0">
                      <a:moveTo>
                        <a:pt x="1341" y="1"/>
                      </a:moveTo>
                      <a:cubicBezTo>
                        <a:pt x="1" y="1"/>
                        <a:pt x="1" y="2094"/>
                        <a:pt x="1341" y="2094"/>
                      </a:cubicBezTo>
                      <a:cubicBezTo>
                        <a:pt x="2682" y="2094"/>
                        <a:pt x="2715" y="1"/>
                        <a:pt x="1341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63" name="Google Shape;963;p37"/>
                <p:cNvSpPr/>
                <p:nvPr/>
              </p:nvSpPr>
              <p:spPr>
                <a:xfrm>
                  <a:off x="2066750" y="1487375"/>
                  <a:ext cx="67075" cy="58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83" h="2341" extrusionOk="0">
                      <a:moveTo>
                        <a:pt x="1400" y="1"/>
                      </a:moveTo>
                      <a:cubicBezTo>
                        <a:pt x="994" y="1"/>
                        <a:pt x="593" y="208"/>
                        <a:pt x="393" y="607"/>
                      </a:cubicBezTo>
                      <a:cubicBezTo>
                        <a:pt x="1" y="1360"/>
                        <a:pt x="459" y="2242"/>
                        <a:pt x="1276" y="2340"/>
                      </a:cubicBezTo>
                      <a:cubicBezTo>
                        <a:pt x="1669" y="2308"/>
                        <a:pt x="2028" y="2177"/>
                        <a:pt x="2290" y="1883"/>
                      </a:cubicBezTo>
                      <a:cubicBezTo>
                        <a:pt x="2682" y="1458"/>
                        <a:pt x="2682" y="804"/>
                        <a:pt x="2290" y="411"/>
                      </a:cubicBezTo>
                      <a:cubicBezTo>
                        <a:pt x="2057" y="135"/>
                        <a:pt x="1727" y="1"/>
                        <a:pt x="1400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64" name="Google Shape;964;p37"/>
                <p:cNvSpPr/>
                <p:nvPr/>
              </p:nvSpPr>
              <p:spPr>
                <a:xfrm>
                  <a:off x="2491025" y="1461675"/>
                  <a:ext cx="67050" cy="52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82" h="2094" extrusionOk="0">
                      <a:moveTo>
                        <a:pt x="1341" y="1"/>
                      </a:moveTo>
                      <a:cubicBezTo>
                        <a:pt x="0" y="1"/>
                        <a:pt x="0" y="2093"/>
                        <a:pt x="1341" y="2093"/>
                      </a:cubicBezTo>
                      <a:cubicBezTo>
                        <a:pt x="2682" y="2093"/>
                        <a:pt x="2682" y="1"/>
                        <a:pt x="1341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65" name="Google Shape;965;p37"/>
                <p:cNvSpPr/>
                <p:nvPr/>
              </p:nvSpPr>
              <p:spPr>
                <a:xfrm>
                  <a:off x="2106825" y="1764950"/>
                  <a:ext cx="67050" cy="52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82" h="2094" extrusionOk="0">
                      <a:moveTo>
                        <a:pt x="1341" y="1"/>
                      </a:moveTo>
                      <a:cubicBezTo>
                        <a:pt x="0" y="1"/>
                        <a:pt x="0" y="2093"/>
                        <a:pt x="1341" y="2093"/>
                      </a:cubicBezTo>
                      <a:cubicBezTo>
                        <a:pt x="2681" y="2093"/>
                        <a:pt x="2681" y="1"/>
                        <a:pt x="1341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66" name="Google Shape;966;p37"/>
                <p:cNvSpPr/>
                <p:nvPr/>
              </p:nvSpPr>
              <p:spPr>
                <a:xfrm>
                  <a:off x="2518825" y="1764950"/>
                  <a:ext cx="67050" cy="52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82" h="2094" extrusionOk="0">
                      <a:moveTo>
                        <a:pt x="1341" y="1"/>
                      </a:moveTo>
                      <a:cubicBezTo>
                        <a:pt x="0" y="1"/>
                        <a:pt x="0" y="2093"/>
                        <a:pt x="1341" y="2093"/>
                      </a:cubicBezTo>
                      <a:cubicBezTo>
                        <a:pt x="2681" y="2093"/>
                        <a:pt x="2681" y="1"/>
                        <a:pt x="1341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67" name="Google Shape;967;p37"/>
                <p:cNvSpPr/>
                <p:nvPr/>
              </p:nvSpPr>
              <p:spPr>
                <a:xfrm>
                  <a:off x="2058600" y="2047800"/>
                  <a:ext cx="67050" cy="52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82" h="2093" extrusionOk="0">
                      <a:moveTo>
                        <a:pt x="1341" y="0"/>
                      </a:moveTo>
                      <a:cubicBezTo>
                        <a:pt x="0" y="0"/>
                        <a:pt x="0" y="2093"/>
                        <a:pt x="1341" y="2093"/>
                      </a:cubicBezTo>
                      <a:cubicBezTo>
                        <a:pt x="2681" y="2093"/>
                        <a:pt x="2681" y="0"/>
                        <a:pt x="1341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68" name="Google Shape;968;p37"/>
                <p:cNvSpPr/>
                <p:nvPr/>
              </p:nvSpPr>
              <p:spPr>
                <a:xfrm>
                  <a:off x="2588300" y="2173675"/>
                  <a:ext cx="67050" cy="52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82" h="2094" extrusionOk="0">
                      <a:moveTo>
                        <a:pt x="1341" y="1"/>
                      </a:moveTo>
                      <a:cubicBezTo>
                        <a:pt x="0" y="1"/>
                        <a:pt x="0" y="2093"/>
                        <a:pt x="1341" y="2093"/>
                      </a:cubicBezTo>
                      <a:cubicBezTo>
                        <a:pt x="2682" y="2093"/>
                        <a:pt x="2682" y="1"/>
                        <a:pt x="1341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969" name="Google Shape;969;p37"/>
              <p:cNvSpPr/>
              <p:nvPr/>
            </p:nvSpPr>
            <p:spPr>
              <a:xfrm rot="368941">
                <a:off x="4560306" y="3592559"/>
                <a:ext cx="2000996" cy="1108278"/>
              </a:xfrm>
              <a:custGeom>
                <a:avLst/>
                <a:gdLst/>
                <a:ahLst/>
                <a:cxnLst/>
                <a:rect l="l" t="t" r="r" b="b"/>
                <a:pathLst>
                  <a:path w="42803" h="23707" extrusionOk="0">
                    <a:moveTo>
                      <a:pt x="20993" y="0"/>
                    </a:moveTo>
                    <a:cubicBezTo>
                      <a:pt x="16088" y="262"/>
                      <a:pt x="18802" y="10627"/>
                      <a:pt x="18246" y="13341"/>
                    </a:cubicBezTo>
                    <a:cubicBezTo>
                      <a:pt x="16258" y="12423"/>
                      <a:pt x="9510" y="9330"/>
                      <a:pt x="4929" y="9330"/>
                    </a:cubicBezTo>
                    <a:cubicBezTo>
                      <a:pt x="2655" y="9330"/>
                      <a:pt x="915" y="10092"/>
                      <a:pt x="557" y="12262"/>
                    </a:cubicBezTo>
                    <a:cubicBezTo>
                      <a:pt x="1" y="16611"/>
                      <a:pt x="10072" y="22889"/>
                      <a:pt x="13636" y="23706"/>
                    </a:cubicBezTo>
                    <a:lnTo>
                      <a:pt x="35969" y="21254"/>
                    </a:lnTo>
                    <a:cubicBezTo>
                      <a:pt x="38421" y="17690"/>
                      <a:pt x="42803" y="7619"/>
                      <a:pt x="40056" y="3270"/>
                    </a:cubicBezTo>
                    <a:cubicBezTo>
                      <a:pt x="39023" y="1646"/>
                      <a:pt x="37834" y="993"/>
                      <a:pt x="36604" y="993"/>
                    </a:cubicBezTo>
                    <a:cubicBezTo>
                      <a:pt x="32660" y="993"/>
                      <a:pt x="28293" y="7711"/>
                      <a:pt x="27271" y="10627"/>
                    </a:cubicBezTo>
                    <a:cubicBezTo>
                      <a:pt x="25342" y="8698"/>
                      <a:pt x="24263" y="0"/>
                      <a:pt x="2099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0" name="Google Shape;970;p37"/>
              <p:cNvSpPr/>
              <p:nvPr/>
            </p:nvSpPr>
            <p:spPr>
              <a:xfrm rot="369003">
                <a:off x="5077981" y="3927983"/>
                <a:ext cx="1367400" cy="757293"/>
              </a:xfrm>
              <a:custGeom>
                <a:avLst/>
                <a:gdLst/>
                <a:ahLst/>
                <a:cxnLst/>
                <a:rect l="l" t="t" r="r" b="b"/>
                <a:pathLst>
                  <a:path w="42803" h="23707" extrusionOk="0">
                    <a:moveTo>
                      <a:pt x="20993" y="0"/>
                    </a:moveTo>
                    <a:cubicBezTo>
                      <a:pt x="16088" y="262"/>
                      <a:pt x="18802" y="10627"/>
                      <a:pt x="18246" y="13341"/>
                    </a:cubicBezTo>
                    <a:cubicBezTo>
                      <a:pt x="16258" y="12423"/>
                      <a:pt x="9510" y="9330"/>
                      <a:pt x="4929" y="9330"/>
                    </a:cubicBezTo>
                    <a:cubicBezTo>
                      <a:pt x="2655" y="9330"/>
                      <a:pt x="915" y="10092"/>
                      <a:pt x="557" y="12262"/>
                    </a:cubicBezTo>
                    <a:cubicBezTo>
                      <a:pt x="1" y="16611"/>
                      <a:pt x="10072" y="22889"/>
                      <a:pt x="13636" y="23706"/>
                    </a:cubicBezTo>
                    <a:lnTo>
                      <a:pt x="35969" y="21254"/>
                    </a:lnTo>
                    <a:cubicBezTo>
                      <a:pt x="38421" y="17690"/>
                      <a:pt x="42803" y="7619"/>
                      <a:pt x="40056" y="3270"/>
                    </a:cubicBezTo>
                    <a:cubicBezTo>
                      <a:pt x="39023" y="1646"/>
                      <a:pt x="37834" y="993"/>
                      <a:pt x="36604" y="993"/>
                    </a:cubicBezTo>
                    <a:cubicBezTo>
                      <a:pt x="32660" y="993"/>
                      <a:pt x="28293" y="7711"/>
                      <a:pt x="27271" y="10627"/>
                    </a:cubicBezTo>
                    <a:cubicBezTo>
                      <a:pt x="25342" y="8698"/>
                      <a:pt x="24263" y="0"/>
                      <a:pt x="2099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71" name="Google Shape;971;p37"/>
            <p:cNvGrpSpPr/>
            <p:nvPr/>
          </p:nvGrpSpPr>
          <p:grpSpPr>
            <a:xfrm>
              <a:off x="5269300" y="1548900"/>
              <a:ext cx="113650" cy="99750"/>
              <a:chOff x="5118200" y="1179575"/>
              <a:chExt cx="113650" cy="99750"/>
            </a:xfrm>
          </p:grpSpPr>
          <p:sp>
            <p:nvSpPr>
              <p:cNvPr id="972" name="Google Shape;972;p37"/>
              <p:cNvSpPr/>
              <p:nvPr/>
            </p:nvSpPr>
            <p:spPr>
              <a:xfrm>
                <a:off x="5118200" y="1194275"/>
                <a:ext cx="44975" cy="36825"/>
              </a:xfrm>
              <a:custGeom>
                <a:avLst/>
                <a:gdLst/>
                <a:ahLst/>
                <a:cxnLst/>
                <a:rect l="l" t="t" r="r" b="b"/>
                <a:pathLst>
                  <a:path w="1799" h="1473" extrusionOk="0">
                    <a:moveTo>
                      <a:pt x="916" y="1"/>
                    </a:moveTo>
                    <a:cubicBezTo>
                      <a:pt x="0" y="66"/>
                      <a:pt x="0" y="1407"/>
                      <a:pt x="916" y="1472"/>
                    </a:cubicBezTo>
                    <a:cubicBezTo>
                      <a:pt x="1799" y="1407"/>
                      <a:pt x="1799" y="66"/>
                      <a:pt x="91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3" name="Google Shape;973;p37"/>
              <p:cNvSpPr/>
              <p:nvPr/>
            </p:nvSpPr>
            <p:spPr>
              <a:xfrm>
                <a:off x="5186850" y="1179575"/>
                <a:ext cx="45000" cy="36800"/>
              </a:xfrm>
              <a:custGeom>
                <a:avLst/>
                <a:gdLst/>
                <a:ahLst/>
                <a:cxnLst/>
                <a:rect l="l" t="t" r="r" b="b"/>
                <a:pathLst>
                  <a:path w="1800" h="1472" extrusionOk="0">
                    <a:moveTo>
                      <a:pt x="884" y="0"/>
                    </a:moveTo>
                    <a:cubicBezTo>
                      <a:pt x="1" y="66"/>
                      <a:pt x="1" y="1406"/>
                      <a:pt x="884" y="1472"/>
                    </a:cubicBezTo>
                    <a:cubicBezTo>
                      <a:pt x="1799" y="1406"/>
                      <a:pt x="1799" y="66"/>
                      <a:pt x="88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4" name="Google Shape;974;p37"/>
              <p:cNvSpPr/>
              <p:nvPr/>
            </p:nvSpPr>
            <p:spPr>
              <a:xfrm>
                <a:off x="5162350" y="1243325"/>
                <a:ext cx="44975" cy="36000"/>
              </a:xfrm>
              <a:custGeom>
                <a:avLst/>
                <a:gdLst/>
                <a:ahLst/>
                <a:cxnLst/>
                <a:rect l="l" t="t" r="r" b="b"/>
                <a:pathLst>
                  <a:path w="1799" h="1440" extrusionOk="0">
                    <a:moveTo>
                      <a:pt x="883" y="1"/>
                    </a:moveTo>
                    <a:cubicBezTo>
                      <a:pt x="0" y="66"/>
                      <a:pt x="0" y="1374"/>
                      <a:pt x="883" y="1439"/>
                    </a:cubicBezTo>
                    <a:cubicBezTo>
                      <a:pt x="1798" y="1374"/>
                      <a:pt x="1798" y="66"/>
                      <a:pt x="88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75" name="Google Shape;975;p37"/>
            <p:cNvGrpSpPr/>
            <p:nvPr/>
          </p:nvGrpSpPr>
          <p:grpSpPr>
            <a:xfrm>
              <a:off x="6069447" y="1463645"/>
              <a:ext cx="362897" cy="342428"/>
              <a:chOff x="5429807" y="1996886"/>
              <a:chExt cx="235525" cy="216275"/>
            </a:xfrm>
          </p:grpSpPr>
          <p:sp>
            <p:nvSpPr>
              <p:cNvPr id="976" name="Google Shape;976;p37"/>
              <p:cNvSpPr/>
              <p:nvPr/>
            </p:nvSpPr>
            <p:spPr>
              <a:xfrm>
                <a:off x="5497732" y="1996886"/>
                <a:ext cx="167600" cy="172950"/>
              </a:xfrm>
              <a:custGeom>
                <a:avLst/>
                <a:gdLst/>
                <a:ahLst/>
                <a:cxnLst/>
                <a:rect l="l" t="t" r="r" b="b"/>
                <a:pathLst>
                  <a:path w="6704" h="6918" extrusionOk="0">
                    <a:moveTo>
                      <a:pt x="3037" y="0"/>
                    </a:moveTo>
                    <a:cubicBezTo>
                      <a:pt x="843" y="0"/>
                      <a:pt x="29" y="5117"/>
                      <a:pt x="1" y="6675"/>
                    </a:cubicBezTo>
                    <a:cubicBezTo>
                      <a:pt x="1" y="6741"/>
                      <a:pt x="33" y="6806"/>
                      <a:pt x="99" y="6871"/>
                    </a:cubicBezTo>
                    <a:cubicBezTo>
                      <a:pt x="122" y="6895"/>
                      <a:pt x="178" y="6918"/>
                      <a:pt x="232" y="6918"/>
                    </a:cubicBezTo>
                    <a:cubicBezTo>
                      <a:pt x="254" y="6918"/>
                      <a:pt x="276" y="6914"/>
                      <a:pt x="295" y="6904"/>
                    </a:cubicBezTo>
                    <a:cubicBezTo>
                      <a:pt x="2028" y="6512"/>
                      <a:pt x="6704" y="2130"/>
                      <a:pt x="4153" y="397"/>
                    </a:cubicBezTo>
                    <a:cubicBezTo>
                      <a:pt x="3747" y="122"/>
                      <a:pt x="3376" y="0"/>
                      <a:pt x="303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7" name="Google Shape;977;p37"/>
              <p:cNvSpPr/>
              <p:nvPr/>
            </p:nvSpPr>
            <p:spPr>
              <a:xfrm>
                <a:off x="5429807" y="2031686"/>
                <a:ext cx="153425" cy="181475"/>
              </a:xfrm>
              <a:custGeom>
                <a:avLst/>
                <a:gdLst/>
                <a:ahLst/>
                <a:cxnLst/>
                <a:rect l="l" t="t" r="r" b="b"/>
                <a:pathLst>
                  <a:path w="6137" h="7259" extrusionOk="0">
                    <a:moveTo>
                      <a:pt x="5875" y="0"/>
                    </a:moveTo>
                    <a:cubicBezTo>
                      <a:pt x="5766" y="0"/>
                      <a:pt x="5657" y="68"/>
                      <a:pt x="5628" y="215"/>
                    </a:cubicBezTo>
                    <a:cubicBezTo>
                      <a:pt x="5203" y="2896"/>
                      <a:pt x="2849" y="5774"/>
                      <a:pt x="298" y="6755"/>
                    </a:cubicBezTo>
                    <a:cubicBezTo>
                      <a:pt x="1" y="6844"/>
                      <a:pt x="109" y="7258"/>
                      <a:pt x="377" y="7258"/>
                    </a:cubicBezTo>
                    <a:cubicBezTo>
                      <a:pt x="404" y="7258"/>
                      <a:pt x="432" y="7254"/>
                      <a:pt x="462" y="7245"/>
                    </a:cubicBezTo>
                    <a:cubicBezTo>
                      <a:pt x="3208" y="6199"/>
                      <a:pt x="5661" y="3158"/>
                      <a:pt x="6118" y="280"/>
                    </a:cubicBezTo>
                    <a:cubicBezTo>
                      <a:pt x="6136" y="101"/>
                      <a:pt x="6006" y="0"/>
                      <a:pt x="587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78" name="Google Shape;978;p37"/>
            <p:cNvGrpSpPr/>
            <p:nvPr/>
          </p:nvGrpSpPr>
          <p:grpSpPr>
            <a:xfrm>
              <a:off x="4449650" y="1766450"/>
              <a:ext cx="113650" cy="99750"/>
              <a:chOff x="4813400" y="798575"/>
              <a:chExt cx="113650" cy="99750"/>
            </a:xfrm>
          </p:grpSpPr>
          <p:sp>
            <p:nvSpPr>
              <p:cNvPr id="979" name="Google Shape;979;p37"/>
              <p:cNvSpPr/>
              <p:nvPr/>
            </p:nvSpPr>
            <p:spPr>
              <a:xfrm>
                <a:off x="4813400" y="813275"/>
                <a:ext cx="44975" cy="36825"/>
              </a:xfrm>
              <a:custGeom>
                <a:avLst/>
                <a:gdLst/>
                <a:ahLst/>
                <a:cxnLst/>
                <a:rect l="l" t="t" r="r" b="b"/>
                <a:pathLst>
                  <a:path w="1799" h="1473" extrusionOk="0">
                    <a:moveTo>
                      <a:pt x="916" y="1"/>
                    </a:moveTo>
                    <a:cubicBezTo>
                      <a:pt x="0" y="66"/>
                      <a:pt x="0" y="1407"/>
                      <a:pt x="916" y="1472"/>
                    </a:cubicBezTo>
                    <a:cubicBezTo>
                      <a:pt x="1799" y="1407"/>
                      <a:pt x="1799" y="66"/>
                      <a:pt x="91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0" name="Google Shape;980;p37"/>
              <p:cNvSpPr/>
              <p:nvPr/>
            </p:nvSpPr>
            <p:spPr>
              <a:xfrm>
                <a:off x="4882050" y="798575"/>
                <a:ext cx="45000" cy="36800"/>
              </a:xfrm>
              <a:custGeom>
                <a:avLst/>
                <a:gdLst/>
                <a:ahLst/>
                <a:cxnLst/>
                <a:rect l="l" t="t" r="r" b="b"/>
                <a:pathLst>
                  <a:path w="1800" h="1472" extrusionOk="0">
                    <a:moveTo>
                      <a:pt x="884" y="0"/>
                    </a:moveTo>
                    <a:cubicBezTo>
                      <a:pt x="1" y="66"/>
                      <a:pt x="1" y="1406"/>
                      <a:pt x="884" y="1472"/>
                    </a:cubicBezTo>
                    <a:cubicBezTo>
                      <a:pt x="1799" y="1406"/>
                      <a:pt x="1799" y="66"/>
                      <a:pt x="88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1" name="Google Shape;981;p37"/>
              <p:cNvSpPr/>
              <p:nvPr/>
            </p:nvSpPr>
            <p:spPr>
              <a:xfrm>
                <a:off x="4857550" y="862325"/>
                <a:ext cx="44975" cy="36000"/>
              </a:xfrm>
              <a:custGeom>
                <a:avLst/>
                <a:gdLst/>
                <a:ahLst/>
                <a:cxnLst/>
                <a:rect l="l" t="t" r="r" b="b"/>
                <a:pathLst>
                  <a:path w="1799" h="1440" extrusionOk="0">
                    <a:moveTo>
                      <a:pt x="883" y="1"/>
                    </a:moveTo>
                    <a:cubicBezTo>
                      <a:pt x="0" y="66"/>
                      <a:pt x="0" y="1374"/>
                      <a:pt x="883" y="1439"/>
                    </a:cubicBezTo>
                    <a:cubicBezTo>
                      <a:pt x="1798" y="1374"/>
                      <a:pt x="1798" y="66"/>
                      <a:pt x="88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82" name="Google Shape;982;p37"/>
            <p:cNvGrpSpPr/>
            <p:nvPr/>
          </p:nvGrpSpPr>
          <p:grpSpPr>
            <a:xfrm>
              <a:off x="7118150" y="2697725"/>
              <a:ext cx="113650" cy="99750"/>
              <a:chOff x="5042000" y="1255775"/>
              <a:chExt cx="113650" cy="99750"/>
            </a:xfrm>
          </p:grpSpPr>
          <p:sp>
            <p:nvSpPr>
              <p:cNvPr id="983" name="Google Shape;983;p37"/>
              <p:cNvSpPr/>
              <p:nvPr/>
            </p:nvSpPr>
            <p:spPr>
              <a:xfrm>
                <a:off x="5042000" y="1270475"/>
                <a:ext cx="44975" cy="36825"/>
              </a:xfrm>
              <a:custGeom>
                <a:avLst/>
                <a:gdLst/>
                <a:ahLst/>
                <a:cxnLst/>
                <a:rect l="l" t="t" r="r" b="b"/>
                <a:pathLst>
                  <a:path w="1799" h="1473" extrusionOk="0">
                    <a:moveTo>
                      <a:pt x="916" y="1"/>
                    </a:moveTo>
                    <a:cubicBezTo>
                      <a:pt x="0" y="66"/>
                      <a:pt x="0" y="1407"/>
                      <a:pt x="916" y="1472"/>
                    </a:cubicBezTo>
                    <a:cubicBezTo>
                      <a:pt x="1799" y="1407"/>
                      <a:pt x="1799" y="66"/>
                      <a:pt x="91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4" name="Google Shape;984;p37"/>
              <p:cNvSpPr/>
              <p:nvPr/>
            </p:nvSpPr>
            <p:spPr>
              <a:xfrm>
                <a:off x="5110650" y="1255775"/>
                <a:ext cx="45000" cy="36800"/>
              </a:xfrm>
              <a:custGeom>
                <a:avLst/>
                <a:gdLst/>
                <a:ahLst/>
                <a:cxnLst/>
                <a:rect l="l" t="t" r="r" b="b"/>
                <a:pathLst>
                  <a:path w="1800" h="1472" extrusionOk="0">
                    <a:moveTo>
                      <a:pt x="884" y="0"/>
                    </a:moveTo>
                    <a:cubicBezTo>
                      <a:pt x="1" y="66"/>
                      <a:pt x="1" y="1406"/>
                      <a:pt x="884" y="1472"/>
                    </a:cubicBezTo>
                    <a:cubicBezTo>
                      <a:pt x="1799" y="1406"/>
                      <a:pt x="1799" y="66"/>
                      <a:pt x="88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5" name="Google Shape;985;p37"/>
              <p:cNvSpPr/>
              <p:nvPr/>
            </p:nvSpPr>
            <p:spPr>
              <a:xfrm>
                <a:off x="5086150" y="1319525"/>
                <a:ext cx="44975" cy="36000"/>
              </a:xfrm>
              <a:custGeom>
                <a:avLst/>
                <a:gdLst/>
                <a:ahLst/>
                <a:cxnLst/>
                <a:rect l="l" t="t" r="r" b="b"/>
                <a:pathLst>
                  <a:path w="1799" h="1440" extrusionOk="0">
                    <a:moveTo>
                      <a:pt x="883" y="1"/>
                    </a:moveTo>
                    <a:cubicBezTo>
                      <a:pt x="0" y="66"/>
                      <a:pt x="0" y="1374"/>
                      <a:pt x="883" y="1439"/>
                    </a:cubicBezTo>
                    <a:cubicBezTo>
                      <a:pt x="1798" y="1374"/>
                      <a:pt x="1798" y="66"/>
                      <a:pt x="88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86" name="Google Shape;986;p37"/>
            <p:cNvGrpSpPr/>
            <p:nvPr/>
          </p:nvGrpSpPr>
          <p:grpSpPr>
            <a:xfrm rot="-5400000">
              <a:off x="4792797" y="1337595"/>
              <a:ext cx="362897" cy="342428"/>
              <a:chOff x="6221084" y="2622541"/>
              <a:chExt cx="235525" cy="216275"/>
            </a:xfrm>
          </p:grpSpPr>
          <p:sp>
            <p:nvSpPr>
              <p:cNvPr id="987" name="Google Shape;987;p37"/>
              <p:cNvSpPr/>
              <p:nvPr/>
            </p:nvSpPr>
            <p:spPr>
              <a:xfrm>
                <a:off x="6289009" y="2622541"/>
                <a:ext cx="167600" cy="172950"/>
              </a:xfrm>
              <a:custGeom>
                <a:avLst/>
                <a:gdLst/>
                <a:ahLst/>
                <a:cxnLst/>
                <a:rect l="l" t="t" r="r" b="b"/>
                <a:pathLst>
                  <a:path w="6704" h="6918" extrusionOk="0">
                    <a:moveTo>
                      <a:pt x="3037" y="0"/>
                    </a:moveTo>
                    <a:cubicBezTo>
                      <a:pt x="843" y="0"/>
                      <a:pt x="29" y="5117"/>
                      <a:pt x="1" y="6675"/>
                    </a:cubicBezTo>
                    <a:cubicBezTo>
                      <a:pt x="1" y="6741"/>
                      <a:pt x="33" y="6806"/>
                      <a:pt x="99" y="6871"/>
                    </a:cubicBezTo>
                    <a:cubicBezTo>
                      <a:pt x="122" y="6895"/>
                      <a:pt x="178" y="6918"/>
                      <a:pt x="232" y="6918"/>
                    </a:cubicBezTo>
                    <a:cubicBezTo>
                      <a:pt x="254" y="6918"/>
                      <a:pt x="276" y="6914"/>
                      <a:pt x="295" y="6904"/>
                    </a:cubicBezTo>
                    <a:cubicBezTo>
                      <a:pt x="2028" y="6512"/>
                      <a:pt x="6704" y="2130"/>
                      <a:pt x="4153" y="397"/>
                    </a:cubicBezTo>
                    <a:cubicBezTo>
                      <a:pt x="3747" y="122"/>
                      <a:pt x="3376" y="0"/>
                      <a:pt x="303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8" name="Google Shape;988;p37"/>
              <p:cNvSpPr/>
              <p:nvPr/>
            </p:nvSpPr>
            <p:spPr>
              <a:xfrm>
                <a:off x="6221084" y="2657341"/>
                <a:ext cx="153425" cy="181475"/>
              </a:xfrm>
              <a:custGeom>
                <a:avLst/>
                <a:gdLst/>
                <a:ahLst/>
                <a:cxnLst/>
                <a:rect l="l" t="t" r="r" b="b"/>
                <a:pathLst>
                  <a:path w="6137" h="7259" extrusionOk="0">
                    <a:moveTo>
                      <a:pt x="5875" y="0"/>
                    </a:moveTo>
                    <a:cubicBezTo>
                      <a:pt x="5766" y="0"/>
                      <a:pt x="5657" y="68"/>
                      <a:pt x="5628" y="215"/>
                    </a:cubicBezTo>
                    <a:cubicBezTo>
                      <a:pt x="5203" y="2896"/>
                      <a:pt x="2849" y="5774"/>
                      <a:pt x="298" y="6755"/>
                    </a:cubicBezTo>
                    <a:cubicBezTo>
                      <a:pt x="1" y="6844"/>
                      <a:pt x="109" y="7258"/>
                      <a:pt x="377" y="7258"/>
                    </a:cubicBezTo>
                    <a:cubicBezTo>
                      <a:pt x="404" y="7258"/>
                      <a:pt x="432" y="7254"/>
                      <a:pt x="462" y="7245"/>
                    </a:cubicBezTo>
                    <a:cubicBezTo>
                      <a:pt x="3208" y="6199"/>
                      <a:pt x="5661" y="3158"/>
                      <a:pt x="6118" y="280"/>
                    </a:cubicBezTo>
                    <a:cubicBezTo>
                      <a:pt x="6136" y="101"/>
                      <a:pt x="6006" y="0"/>
                      <a:pt x="587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89" name="Google Shape;989;p37"/>
            <p:cNvGrpSpPr/>
            <p:nvPr/>
          </p:nvGrpSpPr>
          <p:grpSpPr>
            <a:xfrm>
              <a:off x="6082875" y="1992325"/>
              <a:ext cx="113650" cy="99750"/>
              <a:chOff x="5042000" y="1255775"/>
              <a:chExt cx="113650" cy="99750"/>
            </a:xfrm>
          </p:grpSpPr>
          <p:sp>
            <p:nvSpPr>
              <p:cNvPr id="990" name="Google Shape;990;p37"/>
              <p:cNvSpPr/>
              <p:nvPr/>
            </p:nvSpPr>
            <p:spPr>
              <a:xfrm>
                <a:off x="5042000" y="1270475"/>
                <a:ext cx="44975" cy="36825"/>
              </a:xfrm>
              <a:custGeom>
                <a:avLst/>
                <a:gdLst/>
                <a:ahLst/>
                <a:cxnLst/>
                <a:rect l="l" t="t" r="r" b="b"/>
                <a:pathLst>
                  <a:path w="1799" h="1473" extrusionOk="0">
                    <a:moveTo>
                      <a:pt x="916" y="1"/>
                    </a:moveTo>
                    <a:cubicBezTo>
                      <a:pt x="0" y="66"/>
                      <a:pt x="0" y="1407"/>
                      <a:pt x="916" y="1472"/>
                    </a:cubicBezTo>
                    <a:cubicBezTo>
                      <a:pt x="1799" y="1407"/>
                      <a:pt x="1799" y="66"/>
                      <a:pt x="91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1" name="Google Shape;991;p37"/>
              <p:cNvSpPr/>
              <p:nvPr/>
            </p:nvSpPr>
            <p:spPr>
              <a:xfrm>
                <a:off x="5110650" y="1255775"/>
                <a:ext cx="45000" cy="36800"/>
              </a:xfrm>
              <a:custGeom>
                <a:avLst/>
                <a:gdLst/>
                <a:ahLst/>
                <a:cxnLst/>
                <a:rect l="l" t="t" r="r" b="b"/>
                <a:pathLst>
                  <a:path w="1800" h="1472" extrusionOk="0">
                    <a:moveTo>
                      <a:pt x="884" y="0"/>
                    </a:moveTo>
                    <a:cubicBezTo>
                      <a:pt x="1" y="66"/>
                      <a:pt x="1" y="1406"/>
                      <a:pt x="884" y="1472"/>
                    </a:cubicBezTo>
                    <a:cubicBezTo>
                      <a:pt x="1799" y="1406"/>
                      <a:pt x="1799" y="66"/>
                      <a:pt x="88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2" name="Google Shape;992;p37"/>
              <p:cNvSpPr/>
              <p:nvPr/>
            </p:nvSpPr>
            <p:spPr>
              <a:xfrm>
                <a:off x="5086150" y="1319525"/>
                <a:ext cx="44975" cy="36000"/>
              </a:xfrm>
              <a:custGeom>
                <a:avLst/>
                <a:gdLst/>
                <a:ahLst/>
                <a:cxnLst/>
                <a:rect l="l" t="t" r="r" b="b"/>
                <a:pathLst>
                  <a:path w="1799" h="1440" extrusionOk="0">
                    <a:moveTo>
                      <a:pt x="883" y="1"/>
                    </a:moveTo>
                    <a:cubicBezTo>
                      <a:pt x="0" y="66"/>
                      <a:pt x="0" y="1374"/>
                      <a:pt x="883" y="1439"/>
                    </a:cubicBezTo>
                    <a:cubicBezTo>
                      <a:pt x="1798" y="1374"/>
                      <a:pt x="1798" y="66"/>
                      <a:pt x="88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994" name="Google Shape;994;p37"/>
          <p:cNvSpPr/>
          <p:nvPr/>
        </p:nvSpPr>
        <p:spPr>
          <a:xfrm>
            <a:off x="5976805" y="2959825"/>
            <a:ext cx="2850297" cy="1459708"/>
          </a:xfrm>
          <a:custGeom>
            <a:avLst/>
            <a:gdLst/>
            <a:ahLst/>
            <a:cxnLst/>
            <a:rect l="l" t="t" r="r" b="b"/>
            <a:pathLst>
              <a:path w="107244" h="26046" extrusionOk="0">
                <a:moveTo>
                  <a:pt x="16384" y="0"/>
                </a:moveTo>
                <a:cubicBezTo>
                  <a:pt x="13677" y="0"/>
                  <a:pt x="10974" y="197"/>
                  <a:pt x="8318" y="576"/>
                </a:cubicBezTo>
                <a:cubicBezTo>
                  <a:pt x="5923" y="891"/>
                  <a:pt x="3844" y="2214"/>
                  <a:pt x="2710" y="4294"/>
                </a:cubicBezTo>
                <a:cubicBezTo>
                  <a:pt x="883" y="7507"/>
                  <a:pt x="1" y="10847"/>
                  <a:pt x="883" y="14627"/>
                </a:cubicBezTo>
                <a:cubicBezTo>
                  <a:pt x="1828" y="18723"/>
                  <a:pt x="4159" y="21432"/>
                  <a:pt x="8192" y="22630"/>
                </a:cubicBezTo>
                <a:cubicBezTo>
                  <a:pt x="10780" y="23264"/>
                  <a:pt x="13444" y="23596"/>
                  <a:pt x="16095" y="23596"/>
                </a:cubicBezTo>
                <a:cubicBezTo>
                  <a:pt x="16865" y="23596"/>
                  <a:pt x="17634" y="23568"/>
                  <a:pt x="18399" y="23512"/>
                </a:cubicBezTo>
                <a:cubicBezTo>
                  <a:pt x="25081" y="23213"/>
                  <a:pt x="31762" y="23032"/>
                  <a:pt x="38412" y="23032"/>
                </a:cubicBezTo>
                <a:cubicBezTo>
                  <a:pt x="40165" y="23032"/>
                  <a:pt x="41917" y="23044"/>
                  <a:pt x="43666" y="23071"/>
                </a:cubicBezTo>
                <a:cubicBezTo>
                  <a:pt x="49148" y="23260"/>
                  <a:pt x="54630" y="23701"/>
                  <a:pt x="60112" y="24520"/>
                </a:cubicBezTo>
                <a:cubicBezTo>
                  <a:pt x="61057" y="24583"/>
                  <a:pt x="62065" y="24646"/>
                  <a:pt x="63073" y="24772"/>
                </a:cubicBezTo>
                <a:cubicBezTo>
                  <a:pt x="69254" y="25355"/>
                  <a:pt x="75435" y="26046"/>
                  <a:pt x="81716" y="26046"/>
                </a:cubicBezTo>
                <a:cubicBezTo>
                  <a:pt x="82222" y="26046"/>
                  <a:pt x="82729" y="26041"/>
                  <a:pt x="83237" y="26032"/>
                </a:cubicBezTo>
                <a:cubicBezTo>
                  <a:pt x="87395" y="26032"/>
                  <a:pt x="91554" y="25402"/>
                  <a:pt x="95587" y="24205"/>
                </a:cubicBezTo>
                <a:cubicBezTo>
                  <a:pt x="98170" y="23449"/>
                  <a:pt x="100564" y="22188"/>
                  <a:pt x="102644" y="20424"/>
                </a:cubicBezTo>
                <a:cubicBezTo>
                  <a:pt x="106298" y="17274"/>
                  <a:pt x="107243" y="11225"/>
                  <a:pt x="104471" y="7444"/>
                </a:cubicBezTo>
                <a:cubicBezTo>
                  <a:pt x="101286" y="3051"/>
                  <a:pt x="97335" y="333"/>
                  <a:pt x="91992" y="333"/>
                </a:cubicBezTo>
                <a:cubicBezTo>
                  <a:pt x="91205" y="333"/>
                  <a:pt x="90387" y="392"/>
                  <a:pt x="89538" y="513"/>
                </a:cubicBezTo>
                <a:cubicBezTo>
                  <a:pt x="83930" y="1269"/>
                  <a:pt x="78259" y="1710"/>
                  <a:pt x="72588" y="1836"/>
                </a:cubicBezTo>
                <a:cubicBezTo>
                  <a:pt x="68647" y="1943"/>
                  <a:pt x="64694" y="1982"/>
                  <a:pt x="60735" y="1982"/>
                </a:cubicBezTo>
                <a:cubicBezTo>
                  <a:pt x="55326" y="1982"/>
                  <a:pt x="49906" y="1909"/>
                  <a:pt x="44486" y="1836"/>
                </a:cubicBezTo>
                <a:cubicBezTo>
                  <a:pt x="36861" y="1710"/>
                  <a:pt x="29300" y="891"/>
                  <a:pt x="21739" y="261"/>
                </a:cubicBezTo>
                <a:cubicBezTo>
                  <a:pt x="19960" y="86"/>
                  <a:pt x="18171" y="0"/>
                  <a:pt x="16384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95" name="Google Shape;995;p37"/>
          <p:cNvSpPr/>
          <p:nvPr/>
        </p:nvSpPr>
        <p:spPr>
          <a:xfrm>
            <a:off x="5959803" y="1593232"/>
            <a:ext cx="2953337" cy="1275084"/>
          </a:xfrm>
          <a:custGeom>
            <a:avLst/>
            <a:gdLst/>
            <a:ahLst/>
            <a:cxnLst/>
            <a:rect l="l" t="t" r="r" b="b"/>
            <a:pathLst>
              <a:path w="107244" h="26046" extrusionOk="0">
                <a:moveTo>
                  <a:pt x="16384" y="0"/>
                </a:moveTo>
                <a:cubicBezTo>
                  <a:pt x="13677" y="0"/>
                  <a:pt x="10974" y="197"/>
                  <a:pt x="8318" y="576"/>
                </a:cubicBezTo>
                <a:cubicBezTo>
                  <a:pt x="5923" y="891"/>
                  <a:pt x="3844" y="2214"/>
                  <a:pt x="2710" y="4294"/>
                </a:cubicBezTo>
                <a:cubicBezTo>
                  <a:pt x="883" y="7507"/>
                  <a:pt x="1" y="10847"/>
                  <a:pt x="883" y="14627"/>
                </a:cubicBezTo>
                <a:cubicBezTo>
                  <a:pt x="1828" y="18723"/>
                  <a:pt x="4159" y="21432"/>
                  <a:pt x="8192" y="22630"/>
                </a:cubicBezTo>
                <a:cubicBezTo>
                  <a:pt x="10780" y="23264"/>
                  <a:pt x="13444" y="23596"/>
                  <a:pt x="16095" y="23596"/>
                </a:cubicBezTo>
                <a:cubicBezTo>
                  <a:pt x="16865" y="23596"/>
                  <a:pt x="17634" y="23568"/>
                  <a:pt x="18399" y="23512"/>
                </a:cubicBezTo>
                <a:cubicBezTo>
                  <a:pt x="25081" y="23213"/>
                  <a:pt x="31762" y="23032"/>
                  <a:pt x="38412" y="23032"/>
                </a:cubicBezTo>
                <a:cubicBezTo>
                  <a:pt x="40165" y="23032"/>
                  <a:pt x="41917" y="23044"/>
                  <a:pt x="43666" y="23071"/>
                </a:cubicBezTo>
                <a:cubicBezTo>
                  <a:pt x="49148" y="23260"/>
                  <a:pt x="54630" y="23701"/>
                  <a:pt x="60112" y="24520"/>
                </a:cubicBezTo>
                <a:cubicBezTo>
                  <a:pt x="61057" y="24583"/>
                  <a:pt x="62065" y="24646"/>
                  <a:pt x="63073" y="24772"/>
                </a:cubicBezTo>
                <a:cubicBezTo>
                  <a:pt x="69254" y="25355"/>
                  <a:pt x="75435" y="26046"/>
                  <a:pt x="81716" y="26046"/>
                </a:cubicBezTo>
                <a:cubicBezTo>
                  <a:pt x="82222" y="26046"/>
                  <a:pt x="82729" y="26041"/>
                  <a:pt x="83237" y="26032"/>
                </a:cubicBezTo>
                <a:cubicBezTo>
                  <a:pt x="87395" y="26032"/>
                  <a:pt x="91554" y="25402"/>
                  <a:pt x="95587" y="24205"/>
                </a:cubicBezTo>
                <a:cubicBezTo>
                  <a:pt x="98170" y="23449"/>
                  <a:pt x="100564" y="22188"/>
                  <a:pt x="102644" y="20424"/>
                </a:cubicBezTo>
                <a:cubicBezTo>
                  <a:pt x="106298" y="17274"/>
                  <a:pt x="107243" y="11225"/>
                  <a:pt x="104471" y="7444"/>
                </a:cubicBezTo>
                <a:cubicBezTo>
                  <a:pt x="101286" y="3051"/>
                  <a:pt x="97335" y="333"/>
                  <a:pt x="91992" y="333"/>
                </a:cubicBezTo>
                <a:cubicBezTo>
                  <a:pt x="91205" y="333"/>
                  <a:pt x="90387" y="392"/>
                  <a:pt x="89538" y="513"/>
                </a:cubicBezTo>
                <a:cubicBezTo>
                  <a:pt x="83930" y="1269"/>
                  <a:pt x="78259" y="1710"/>
                  <a:pt x="72588" y="1836"/>
                </a:cubicBezTo>
                <a:cubicBezTo>
                  <a:pt x="68647" y="1943"/>
                  <a:pt x="64694" y="1982"/>
                  <a:pt x="60735" y="1982"/>
                </a:cubicBezTo>
                <a:cubicBezTo>
                  <a:pt x="55326" y="1982"/>
                  <a:pt x="49906" y="1909"/>
                  <a:pt x="44486" y="1836"/>
                </a:cubicBezTo>
                <a:cubicBezTo>
                  <a:pt x="36861" y="1710"/>
                  <a:pt x="29300" y="891"/>
                  <a:pt x="21739" y="261"/>
                </a:cubicBezTo>
                <a:cubicBezTo>
                  <a:pt x="19960" y="86"/>
                  <a:pt x="18171" y="0"/>
                  <a:pt x="1638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96" name="Google Shape;996;p37"/>
          <p:cNvSpPr/>
          <p:nvPr/>
        </p:nvSpPr>
        <p:spPr>
          <a:xfrm>
            <a:off x="4147951" y="-243727"/>
            <a:ext cx="898728" cy="850908"/>
          </a:xfrm>
          <a:custGeom>
            <a:avLst/>
            <a:gdLst/>
            <a:ahLst/>
            <a:cxnLst/>
            <a:rect l="l" t="t" r="r" b="b"/>
            <a:pathLst>
              <a:path w="48771" h="46176" extrusionOk="0">
                <a:moveTo>
                  <a:pt x="20735" y="1"/>
                </a:moveTo>
                <a:cubicBezTo>
                  <a:pt x="16378" y="1"/>
                  <a:pt x="12155" y="1135"/>
                  <a:pt x="8444" y="3350"/>
                </a:cubicBezTo>
                <a:cubicBezTo>
                  <a:pt x="6113" y="4610"/>
                  <a:pt x="4349" y="6626"/>
                  <a:pt x="3277" y="9021"/>
                </a:cubicBezTo>
                <a:cubicBezTo>
                  <a:pt x="883" y="14376"/>
                  <a:pt x="1" y="20236"/>
                  <a:pt x="631" y="26033"/>
                </a:cubicBezTo>
                <a:cubicBezTo>
                  <a:pt x="1639" y="35044"/>
                  <a:pt x="7940" y="42668"/>
                  <a:pt x="16636" y="45188"/>
                </a:cubicBezTo>
                <a:cubicBezTo>
                  <a:pt x="18633" y="45854"/>
                  <a:pt x="20724" y="46176"/>
                  <a:pt x="22798" y="46176"/>
                </a:cubicBezTo>
                <a:cubicBezTo>
                  <a:pt x="23669" y="46176"/>
                  <a:pt x="24537" y="46119"/>
                  <a:pt x="25394" y="46007"/>
                </a:cubicBezTo>
                <a:cubicBezTo>
                  <a:pt x="33522" y="44810"/>
                  <a:pt x="39382" y="40336"/>
                  <a:pt x="43919" y="33846"/>
                </a:cubicBezTo>
                <a:cubicBezTo>
                  <a:pt x="47132" y="29436"/>
                  <a:pt x="48771" y="24017"/>
                  <a:pt x="48456" y="18535"/>
                </a:cubicBezTo>
                <a:cubicBezTo>
                  <a:pt x="48015" y="11793"/>
                  <a:pt x="44990" y="6815"/>
                  <a:pt x="38815" y="3791"/>
                </a:cubicBezTo>
                <a:cubicBezTo>
                  <a:pt x="37807" y="3287"/>
                  <a:pt x="36736" y="2846"/>
                  <a:pt x="35665" y="2468"/>
                </a:cubicBezTo>
                <a:cubicBezTo>
                  <a:pt x="31065" y="955"/>
                  <a:pt x="26276" y="136"/>
                  <a:pt x="21424" y="10"/>
                </a:cubicBezTo>
                <a:cubicBezTo>
                  <a:pt x="21194" y="4"/>
                  <a:pt x="20964" y="1"/>
                  <a:pt x="2073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7" name="Google Shape;997;p37"/>
          <p:cNvSpPr/>
          <p:nvPr/>
        </p:nvSpPr>
        <p:spPr>
          <a:xfrm>
            <a:off x="717742" y="3125744"/>
            <a:ext cx="2831778" cy="1048697"/>
          </a:xfrm>
          <a:custGeom>
            <a:avLst/>
            <a:gdLst/>
            <a:ahLst/>
            <a:cxnLst/>
            <a:rect l="l" t="t" r="r" b="b"/>
            <a:pathLst>
              <a:path w="107244" h="26046" extrusionOk="0">
                <a:moveTo>
                  <a:pt x="16384" y="0"/>
                </a:moveTo>
                <a:cubicBezTo>
                  <a:pt x="13677" y="0"/>
                  <a:pt x="10974" y="197"/>
                  <a:pt x="8318" y="576"/>
                </a:cubicBezTo>
                <a:cubicBezTo>
                  <a:pt x="5923" y="891"/>
                  <a:pt x="3844" y="2214"/>
                  <a:pt x="2710" y="4294"/>
                </a:cubicBezTo>
                <a:cubicBezTo>
                  <a:pt x="883" y="7507"/>
                  <a:pt x="1" y="10847"/>
                  <a:pt x="883" y="14627"/>
                </a:cubicBezTo>
                <a:cubicBezTo>
                  <a:pt x="1828" y="18723"/>
                  <a:pt x="4159" y="21432"/>
                  <a:pt x="8192" y="22630"/>
                </a:cubicBezTo>
                <a:cubicBezTo>
                  <a:pt x="10780" y="23264"/>
                  <a:pt x="13444" y="23596"/>
                  <a:pt x="16095" y="23596"/>
                </a:cubicBezTo>
                <a:cubicBezTo>
                  <a:pt x="16865" y="23596"/>
                  <a:pt x="17634" y="23568"/>
                  <a:pt x="18399" y="23512"/>
                </a:cubicBezTo>
                <a:cubicBezTo>
                  <a:pt x="25081" y="23213"/>
                  <a:pt x="31762" y="23032"/>
                  <a:pt x="38412" y="23032"/>
                </a:cubicBezTo>
                <a:cubicBezTo>
                  <a:pt x="40165" y="23032"/>
                  <a:pt x="41917" y="23044"/>
                  <a:pt x="43666" y="23071"/>
                </a:cubicBezTo>
                <a:cubicBezTo>
                  <a:pt x="49148" y="23260"/>
                  <a:pt x="54630" y="23701"/>
                  <a:pt x="60112" y="24520"/>
                </a:cubicBezTo>
                <a:cubicBezTo>
                  <a:pt x="61057" y="24583"/>
                  <a:pt x="62065" y="24646"/>
                  <a:pt x="63073" y="24772"/>
                </a:cubicBezTo>
                <a:cubicBezTo>
                  <a:pt x="69254" y="25355"/>
                  <a:pt x="75435" y="26046"/>
                  <a:pt x="81716" y="26046"/>
                </a:cubicBezTo>
                <a:cubicBezTo>
                  <a:pt x="82222" y="26046"/>
                  <a:pt x="82729" y="26041"/>
                  <a:pt x="83237" y="26032"/>
                </a:cubicBezTo>
                <a:cubicBezTo>
                  <a:pt x="87395" y="26032"/>
                  <a:pt x="91554" y="25402"/>
                  <a:pt x="95587" y="24205"/>
                </a:cubicBezTo>
                <a:cubicBezTo>
                  <a:pt x="98170" y="23449"/>
                  <a:pt x="100564" y="22188"/>
                  <a:pt x="102644" y="20424"/>
                </a:cubicBezTo>
                <a:cubicBezTo>
                  <a:pt x="106298" y="17274"/>
                  <a:pt x="107243" y="11225"/>
                  <a:pt x="104471" y="7444"/>
                </a:cubicBezTo>
                <a:cubicBezTo>
                  <a:pt x="101286" y="3051"/>
                  <a:pt x="97335" y="333"/>
                  <a:pt x="91992" y="333"/>
                </a:cubicBezTo>
                <a:cubicBezTo>
                  <a:pt x="91205" y="333"/>
                  <a:pt x="90387" y="392"/>
                  <a:pt x="89538" y="513"/>
                </a:cubicBezTo>
                <a:cubicBezTo>
                  <a:pt x="83930" y="1269"/>
                  <a:pt x="78259" y="1710"/>
                  <a:pt x="72588" y="1836"/>
                </a:cubicBezTo>
                <a:cubicBezTo>
                  <a:pt x="68647" y="1943"/>
                  <a:pt x="64694" y="1982"/>
                  <a:pt x="60735" y="1982"/>
                </a:cubicBezTo>
                <a:cubicBezTo>
                  <a:pt x="55326" y="1982"/>
                  <a:pt x="49906" y="1909"/>
                  <a:pt x="44486" y="1836"/>
                </a:cubicBezTo>
                <a:cubicBezTo>
                  <a:pt x="36861" y="1710"/>
                  <a:pt x="29300" y="891"/>
                  <a:pt x="21739" y="261"/>
                </a:cubicBezTo>
                <a:cubicBezTo>
                  <a:pt x="19960" y="86"/>
                  <a:pt x="18171" y="0"/>
                  <a:pt x="1638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8" name="Google Shape;998;p37"/>
          <p:cNvSpPr/>
          <p:nvPr/>
        </p:nvSpPr>
        <p:spPr>
          <a:xfrm>
            <a:off x="668999" y="1801946"/>
            <a:ext cx="2831778" cy="1246972"/>
          </a:xfrm>
          <a:custGeom>
            <a:avLst/>
            <a:gdLst/>
            <a:ahLst/>
            <a:cxnLst/>
            <a:rect l="l" t="t" r="r" b="b"/>
            <a:pathLst>
              <a:path w="107244" h="26046" extrusionOk="0">
                <a:moveTo>
                  <a:pt x="16384" y="0"/>
                </a:moveTo>
                <a:cubicBezTo>
                  <a:pt x="13677" y="0"/>
                  <a:pt x="10974" y="197"/>
                  <a:pt x="8318" y="576"/>
                </a:cubicBezTo>
                <a:cubicBezTo>
                  <a:pt x="5923" y="891"/>
                  <a:pt x="3844" y="2214"/>
                  <a:pt x="2710" y="4294"/>
                </a:cubicBezTo>
                <a:cubicBezTo>
                  <a:pt x="883" y="7507"/>
                  <a:pt x="1" y="10847"/>
                  <a:pt x="883" y="14627"/>
                </a:cubicBezTo>
                <a:cubicBezTo>
                  <a:pt x="1828" y="18723"/>
                  <a:pt x="4159" y="21432"/>
                  <a:pt x="8192" y="22630"/>
                </a:cubicBezTo>
                <a:cubicBezTo>
                  <a:pt x="10780" y="23264"/>
                  <a:pt x="13444" y="23596"/>
                  <a:pt x="16095" y="23596"/>
                </a:cubicBezTo>
                <a:cubicBezTo>
                  <a:pt x="16865" y="23596"/>
                  <a:pt x="17634" y="23568"/>
                  <a:pt x="18399" y="23512"/>
                </a:cubicBezTo>
                <a:cubicBezTo>
                  <a:pt x="25081" y="23213"/>
                  <a:pt x="31762" y="23032"/>
                  <a:pt x="38412" y="23032"/>
                </a:cubicBezTo>
                <a:cubicBezTo>
                  <a:pt x="40165" y="23032"/>
                  <a:pt x="41917" y="23044"/>
                  <a:pt x="43666" y="23071"/>
                </a:cubicBezTo>
                <a:cubicBezTo>
                  <a:pt x="49148" y="23260"/>
                  <a:pt x="54630" y="23701"/>
                  <a:pt x="60112" y="24520"/>
                </a:cubicBezTo>
                <a:cubicBezTo>
                  <a:pt x="61057" y="24583"/>
                  <a:pt x="62065" y="24646"/>
                  <a:pt x="63073" y="24772"/>
                </a:cubicBezTo>
                <a:cubicBezTo>
                  <a:pt x="69254" y="25355"/>
                  <a:pt x="75435" y="26046"/>
                  <a:pt x="81716" y="26046"/>
                </a:cubicBezTo>
                <a:cubicBezTo>
                  <a:pt x="82222" y="26046"/>
                  <a:pt x="82729" y="26041"/>
                  <a:pt x="83237" y="26032"/>
                </a:cubicBezTo>
                <a:cubicBezTo>
                  <a:pt x="87395" y="26032"/>
                  <a:pt x="91554" y="25402"/>
                  <a:pt x="95587" y="24205"/>
                </a:cubicBezTo>
                <a:cubicBezTo>
                  <a:pt x="98170" y="23449"/>
                  <a:pt x="100564" y="22188"/>
                  <a:pt x="102644" y="20424"/>
                </a:cubicBezTo>
                <a:cubicBezTo>
                  <a:pt x="106298" y="17274"/>
                  <a:pt x="107243" y="11225"/>
                  <a:pt x="104471" y="7444"/>
                </a:cubicBezTo>
                <a:cubicBezTo>
                  <a:pt x="101286" y="3051"/>
                  <a:pt x="97335" y="333"/>
                  <a:pt x="91992" y="333"/>
                </a:cubicBezTo>
                <a:cubicBezTo>
                  <a:pt x="91205" y="333"/>
                  <a:pt x="90387" y="392"/>
                  <a:pt x="89538" y="513"/>
                </a:cubicBezTo>
                <a:cubicBezTo>
                  <a:pt x="83930" y="1269"/>
                  <a:pt x="78259" y="1710"/>
                  <a:pt x="72588" y="1836"/>
                </a:cubicBezTo>
                <a:cubicBezTo>
                  <a:pt x="68647" y="1943"/>
                  <a:pt x="64694" y="1982"/>
                  <a:pt x="60735" y="1982"/>
                </a:cubicBezTo>
                <a:cubicBezTo>
                  <a:pt x="55326" y="1982"/>
                  <a:pt x="49906" y="1909"/>
                  <a:pt x="44486" y="1836"/>
                </a:cubicBezTo>
                <a:cubicBezTo>
                  <a:pt x="36861" y="1710"/>
                  <a:pt x="29300" y="891"/>
                  <a:pt x="21739" y="261"/>
                </a:cubicBezTo>
                <a:cubicBezTo>
                  <a:pt x="19960" y="86"/>
                  <a:pt x="18171" y="0"/>
                  <a:pt x="16384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0" name="Google Shape;1000;p37">
            <a:hlinkClick r:id="rId3" action="ppaction://hlinksldjump"/>
          </p:cNvPr>
          <p:cNvSpPr txBox="1">
            <a:spLocks noGrp="1"/>
          </p:cNvSpPr>
          <p:nvPr>
            <p:ph type="subTitle" idx="3"/>
          </p:nvPr>
        </p:nvSpPr>
        <p:spPr>
          <a:xfrm>
            <a:off x="598047" y="2088633"/>
            <a:ext cx="2984100" cy="61402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 err="1"/>
              <a:t>платність</a:t>
            </a:r>
            <a:r>
              <a:rPr lang="ru-RU" sz="1400" dirty="0"/>
              <a:t> за </a:t>
            </a:r>
            <a:r>
              <a:rPr lang="ru-RU" sz="1400" dirty="0" err="1"/>
              <a:t>користування</a:t>
            </a:r>
            <a:r>
              <a:rPr lang="ru-RU" sz="1400" dirty="0"/>
              <a:t> </a:t>
            </a:r>
            <a:r>
              <a:rPr lang="ru-RU" sz="1400" dirty="0" err="1"/>
              <a:t>природними</a:t>
            </a:r>
            <a:r>
              <a:rPr lang="ru-RU" sz="1400" dirty="0"/>
              <a:t> </a:t>
            </a:r>
            <a:r>
              <a:rPr lang="ru-RU" sz="1400" dirty="0" err="1"/>
              <a:t>об'єктами</a:t>
            </a:r>
            <a:r>
              <a:rPr lang="ru-RU" sz="1400" dirty="0"/>
              <a:t> та </a:t>
            </a:r>
            <a:r>
              <a:rPr lang="ru-RU" sz="1400" dirty="0" err="1"/>
              <a:t>забруднення</a:t>
            </a:r>
            <a:r>
              <a:rPr lang="ru-RU" sz="1400" dirty="0"/>
              <a:t> природного </a:t>
            </a:r>
            <a:r>
              <a:rPr lang="ru-RU" sz="1400" dirty="0" err="1"/>
              <a:t>середовища</a:t>
            </a:r>
            <a:r>
              <a:rPr lang="en" sz="1400" dirty="0"/>
              <a:t> </a:t>
            </a:r>
            <a:endParaRPr sz="1400" dirty="0"/>
          </a:p>
        </p:txBody>
      </p:sp>
      <p:sp>
        <p:nvSpPr>
          <p:cNvPr id="1002" name="Google Shape;1002;p37"/>
          <p:cNvSpPr txBox="1">
            <a:spLocks noGrp="1"/>
          </p:cNvSpPr>
          <p:nvPr>
            <p:ph type="title"/>
          </p:nvPr>
        </p:nvSpPr>
        <p:spPr>
          <a:xfrm>
            <a:off x="713225" y="539499"/>
            <a:ext cx="7717500" cy="83090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 err="1"/>
              <a:t>Екологічні</a:t>
            </a:r>
            <a:r>
              <a:rPr lang="ru-RU" sz="2000" dirty="0"/>
              <a:t> </a:t>
            </a:r>
            <a:r>
              <a:rPr lang="ru-RU" sz="2000" dirty="0" err="1"/>
              <a:t>правовідносини</a:t>
            </a:r>
            <a:r>
              <a:rPr lang="ru-RU" sz="2000" dirty="0"/>
              <a:t> в </a:t>
            </a:r>
            <a:r>
              <a:rPr lang="ru-RU" sz="2000" dirty="0" err="1"/>
              <a:t>галузі</a:t>
            </a:r>
            <a:r>
              <a:rPr lang="ru-RU" sz="2000" dirty="0"/>
              <a:t> </a:t>
            </a:r>
            <a:r>
              <a:rPr lang="ru-RU" sz="2000" dirty="0" err="1"/>
              <a:t>природокористуванні</a:t>
            </a:r>
            <a:r>
              <a:rPr lang="ru-RU" sz="2000" dirty="0"/>
              <a:t> </a:t>
            </a:r>
            <a:r>
              <a:rPr lang="ru-RU" sz="2000" dirty="0" err="1"/>
              <a:t>мають</a:t>
            </a:r>
            <a:r>
              <a:rPr lang="ru-RU" sz="2000" dirty="0"/>
              <a:t> </a:t>
            </a:r>
            <a:r>
              <a:rPr lang="ru-RU" sz="2000" dirty="0" err="1"/>
              <a:t>певні</a:t>
            </a:r>
            <a:r>
              <a:rPr lang="ru-RU" sz="2000" dirty="0"/>
              <a:t> </a:t>
            </a:r>
            <a:r>
              <a:rPr lang="ru-RU" sz="2000" dirty="0" err="1"/>
              <a:t>особливості</a:t>
            </a:r>
            <a:endParaRPr sz="2000" dirty="0"/>
          </a:p>
        </p:txBody>
      </p:sp>
      <p:sp>
        <p:nvSpPr>
          <p:cNvPr id="1004" name="Google Shape;1004;p37">
            <a:hlinkClick r:id="" action="ppaction://noaction"/>
          </p:cNvPr>
          <p:cNvSpPr txBox="1">
            <a:spLocks noGrp="1"/>
          </p:cNvSpPr>
          <p:nvPr>
            <p:ph type="subTitle" idx="5"/>
          </p:nvPr>
        </p:nvSpPr>
        <p:spPr>
          <a:xfrm>
            <a:off x="5944421" y="1773079"/>
            <a:ext cx="2984100" cy="79299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 err="1"/>
              <a:t>обов'язкове</a:t>
            </a:r>
            <a:r>
              <a:rPr lang="ru-RU" sz="1400" dirty="0"/>
              <a:t> </a:t>
            </a:r>
            <a:r>
              <a:rPr lang="ru-RU" sz="1400" dirty="0" err="1"/>
              <a:t>додержання</a:t>
            </a:r>
            <a:r>
              <a:rPr lang="ru-RU" sz="1400" dirty="0"/>
              <a:t> </a:t>
            </a:r>
            <a:r>
              <a:rPr lang="ru-RU" sz="1400" dirty="0" err="1"/>
              <a:t>суб'єктами</a:t>
            </a:r>
            <a:r>
              <a:rPr lang="ru-RU" sz="1400" dirty="0"/>
              <a:t> </a:t>
            </a:r>
            <a:r>
              <a:rPr lang="ru-RU" sz="1400" dirty="0" err="1"/>
              <a:t>відносин</a:t>
            </a:r>
            <a:r>
              <a:rPr lang="ru-RU" sz="1400" dirty="0"/>
              <a:t> </a:t>
            </a:r>
            <a:r>
              <a:rPr lang="ru-RU" sz="1400" dirty="0" err="1"/>
              <a:t>екологічних</a:t>
            </a:r>
            <a:r>
              <a:rPr lang="ru-RU" sz="1400" dirty="0"/>
              <a:t> </a:t>
            </a:r>
            <a:r>
              <a:rPr lang="ru-RU" sz="1400" dirty="0" err="1"/>
              <a:t>нормативів</a:t>
            </a:r>
            <a:r>
              <a:rPr lang="ru-RU" sz="1400" dirty="0"/>
              <a:t> і </a:t>
            </a:r>
            <a:r>
              <a:rPr lang="ru-RU" sz="1400" dirty="0" err="1"/>
              <a:t>лімітів</a:t>
            </a:r>
            <a:r>
              <a:rPr lang="ru-RU" sz="1400" dirty="0"/>
              <a:t> у </a:t>
            </a:r>
            <a:r>
              <a:rPr lang="ru-RU" sz="1400" dirty="0" err="1"/>
              <a:t>процесі</a:t>
            </a:r>
            <a:r>
              <a:rPr lang="ru-RU" sz="1400" dirty="0"/>
              <a:t> </a:t>
            </a:r>
            <a:r>
              <a:rPr lang="ru-RU" sz="1400" dirty="0" err="1"/>
              <a:t>експлуатації</a:t>
            </a:r>
            <a:r>
              <a:rPr lang="ru-RU" sz="1400" dirty="0"/>
              <a:t> </a:t>
            </a:r>
            <a:r>
              <a:rPr lang="ru-RU" sz="1400" dirty="0" err="1"/>
              <a:t>природних</a:t>
            </a:r>
            <a:r>
              <a:rPr lang="ru-RU" sz="1400" dirty="0"/>
              <a:t> </a:t>
            </a:r>
            <a:r>
              <a:rPr lang="ru-RU" sz="1400" dirty="0" err="1"/>
              <a:t>об'єктів</a:t>
            </a:r>
            <a:endParaRPr sz="1400" dirty="0"/>
          </a:p>
        </p:txBody>
      </p:sp>
      <p:sp>
        <p:nvSpPr>
          <p:cNvPr id="1006" name="Google Shape;1006;p37">
            <a:hlinkClick r:id="" action="ppaction://noaction"/>
          </p:cNvPr>
          <p:cNvSpPr txBox="1">
            <a:spLocks noGrp="1"/>
          </p:cNvSpPr>
          <p:nvPr>
            <p:ph type="subTitle" idx="7"/>
          </p:nvPr>
        </p:nvSpPr>
        <p:spPr>
          <a:xfrm>
            <a:off x="5917481" y="3180003"/>
            <a:ext cx="2984100" cy="89607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dirty="0"/>
              <a:t>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розширений</a:t>
            </a:r>
            <a:r>
              <a:rPr lang="ru-RU" dirty="0"/>
              <a:t> </a:t>
            </a:r>
            <a:r>
              <a:rPr lang="ru-RU" dirty="0" err="1"/>
              <a:t>судовий</a:t>
            </a:r>
            <a:r>
              <a:rPr lang="ru-RU" dirty="0"/>
              <a:t> </a:t>
            </a:r>
            <a:r>
              <a:rPr lang="ru-RU" dirty="0" err="1"/>
              <a:t>захист</a:t>
            </a:r>
            <a:r>
              <a:rPr lang="ru-RU" dirty="0"/>
              <a:t> прав </a:t>
            </a:r>
            <a:r>
              <a:rPr lang="ru-RU" dirty="0" err="1"/>
              <a:t>природокористувачів</a:t>
            </a:r>
            <a:endParaRPr sz="1200" dirty="0"/>
          </a:p>
        </p:txBody>
      </p:sp>
      <p:sp>
        <p:nvSpPr>
          <p:cNvPr id="1008" name="Google Shape;1008;p37">
            <a:hlinkClick r:id="rId4" action="ppaction://hlinksldjump"/>
          </p:cNvPr>
          <p:cNvSpPr txBox="1">
            <a:spLocks noGrp="1"/>
          </p:cNvSpPr>
          <p:nvPr>
            <p:ph type="subTitle" idx="1"/>
          </p:nvPr>
        </p:nvSpPr>
        <p:spPr>
          <a:xfrm>
            <a:off x="702907" y="3284885"/>
            <a:ext cx="2984100" cy="62460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 err="1"/>
              <a:t>пріоритетність</a:t>
            </a:r>
            <a:r>
              <a:rPr lang="ru-RU" sz="1400" dirty="0"/>
              <a:t> </a:t>
            </a:r>
            <a:r>
              <a:rPr lang="ru-RU" sz="1400" dirty="0" err="1"/>
              <a:t>екологічних</a:t>
            </a:r>
            <a:r>
              <a:rPr lang="ru-RU" sz="1400" dirty="0"/>
              <a:t> </a:t>
            </a:r>
            <a:r>
              <a:rPr lang="ru-RU" sz="1400" dirty="0" err="1"/>
              <a:t>відносин</a:t>
            </a:r>
            <a:r>
              <a:rPr lang="ru-RU" sz="1400" dirty="0"/>
              <a:t> перед </a:t>
            </a:r>
            <a:r>
              <a:rPr lang="ru-RU" sz="1400" dirty="0" err="1"/>
              <a:t>іншими</a:t>
            </a:r>
            <a:r>
              <a:rPr lang="ru-RU" sz="1400" dirty="0"/>
              <a:t> </a:t>
            </a:r>
            <a:r>
              <a:rPr lang="ru-RU" sz="1400" dirty="0" err="1"/>
              <a:t>відносинами</a:t>
            </a:r>
            <a:endParaRPr sz="1400" dirty="0"/>
          </a:p>
        </p:txBody>
      </p:sp>
      <p:grpSp>
        <p:nvGrpSpPr>
          <p:cNvPr id="1009" name="Google Shape;1009;p37"/>
          <p:cNvGrpSpPr/>
          <p:nvPr/>
        </p:nvGrpSpPr>
        <p:grpSpPr>
          <a:xfrm>
            <a:off x="4318172" y="15924"/>
            <a:ext cx="493797" cy="446228"/>
            <a:chOff x="2679436" y="3270400"/>
            <a:chExt cx="752625" cy="689795"/>
          </a:xfrm>
        </p:grpSpPr>
        <p:sp>
          <p:nvSpPr>
            <p:cNvPr id="1010" name="Google Shape;1010;p37"/>
            <p:cNvSpPr/>
            <p:nvPr/>
          </p:nvSpPr>
          <p:spPr>
            <a:xfrm>
              <a:off x="2722600" y="3270400"/>
              <a:ext cx="689490" cy="689691"/>
            </a:xfrm>
            <a:custGeom>
              <a:avLst/>
              <a:gdLst/>
              <a:ahLst/>
              <a:cxnLst/>
              <a:rect l="l" t="t" r="r" b="b"/>
              <a:pathLst>
                <a:path w="109704" h="109736" extrusionOk="0">
                  <a:moveTo>
                    <a:pt x="54835" y="1"/>
                  </a:moveTo>
                  <a:cubicBezTo>
                    <a:pt x="24557" y="1"/>
                    <a:pt x="0" y="24557"/>
                    <a:pt x="0" y="54868"/>
                  </a:cubicBezTo>
                  <a:cubicBezTo>
                    <a:pt x="0" y="85147"/>
                    <a:pt x="24557" y="109736"/>
                    <a:pt x="54835" y="109736"/>
                  </a:cubicBezTo>
                  <a:cubicBezTo>
                    <a:pt x="85147" y="109736"/>
                    <a:pt x="109703" y="85147"/>
                    <a:pt x="109703" y="54868"/>
                  </a:cubicBezTo>
                  <a:cubicBezTo>
                    <a:pt x="109703" y="24557"/>
                    <a:pt x="85147" y="1"/>
                    <a:pt x="548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37"/>
            <p:cNvSpPr/>
            <p:nvPr/>
          </p:nvSpPr>
          <p:spPr>
            <a:xfrm>
              <a:off x="2679436" y="3344037"/>
              <a:ext cx="345260" cy="537562"/>
            </a:xfrm>
            <a:custGeom>
              <a:avLst/>
              <a:gdLst/>
              <a:ahLst/>
              <a:cxnLst/>
              <a:rect l="l" t="t" r="r" b="b"/>
              <a:pathLst>
                <a:path w="54934" h="85531" extrusionOk="0">
                  <a:moveTo>
                    <a:pt x="32003" y="0"/>
                  </a:moveTo>
                  <a:cubicBezTo>
                    <a:pt x="30517" y="0"/>
                    <a:pt x="28923" y="146"/>
                    <a:pt x="27337" y="384"/>
                  </a:cubicBezTo>
                  <a:cubicBezTo>
                    <a:pt x="230" y="22194"/>
                    <a:pt x="1" y="63426"/>
                    <a:pt x="26879" y="85530"/>
                  </a:cubicBezTo>
                  <a:lnTo>
                    <a:pt x="26944" y="85497"/>
                  </a:lnTo>
                  <a:cubicBezTo>
                    <a:pt x="29789" y="83863"/>
                    <a:pt x="33811" y="81149"/>
                    <a:pt x="33516" y="77356"/>
                  </a:cubicBezTo>
                  <a:cubicBezTo>
                    <a:pt x="33222" y="72778"/>
                    <a:pt x="28481" y="70358"/>
                    <a:pt x="26061" y="67023"/>
                  </a:cubicBezTo>
                  <a:cubicBezTo>
                    <a:pt x="22955" y="62740"/>
                    <a:pt x="27140" y="57900"/>
                    <a:pt x="30835" y="55677"/>
                  </a:cubicBezTo>
                  <a:cubicBezTo>
                    <a:pt x="34236" y="53617"/>
                    <a:pt x="38192" y="53192"/>
                    <a:pt x="42051" y="52505"/>
                  </a:cubicBezTo>
                  <a:cubicBezTo>
                    <a:pt x="45876" y="51786"/>
                    <a:pt x="50258" y="50707"/>
                    <a:pt x="51991" y="46685"/>
                  </a:cubicBezTo>
                  <a:cubicBezTo>
                    <a:pt x="54934" y="39753"/>
                    <a:pt x="40677" y="39360"/>
                    <a:pt x="37146" y="37268"/>
                  </a:cubicBezTo>
                  <a:cubicBezTo>
                    <a:pt x="35511" y="36287"/>
                    <a:pt x="34465" y="34684"/>
                    <a:pt x="35348" y="32788"/>
                  </a:cubicBezTo>
                  <a:cubicBezTo>
                    <a:pt x="36034" y="31317"/>
                    <a:pt x="37800" y="30336"/>
                    <a:pt x="39141" y="29551"/>
                  </a:cubicBezTo>
                  <a:cubicBezTo>
                    <a:pt x="42868" y="27491"/>
                    <a:pt x="47544" y="26085"/>
                    <a:pt x="50618" y="23044"/>
                  </a:cubicBezTo>
                  <a:cubicBezTo>
                    <a:pt x="51174" y="22521"/>
                    <a:pt x="51468" y="22194"/>
                    <a:pt x="51599" y="21605"/>
                  </a:cubicBezTo>
                  <a:lnTo>
                    <a:pt x="51599" y="21605"/>
                  </a:lnTo>
                  <a:cubicBezTo>
                    <a:pt x="51595" y="21618"/>
                    <a:pt x="51592" y="21624"/>
                    <a:pt x="51590" y="21624"/>
                  </a:cubicBezTo>
                  <a:cubicBezTo>
                    <a:pt x="51566" y="21624"/>
                    <a:pt x="51566" y="21144"/>
                    <a:pt x="51566" y="21115"/>
                  </a:cubicBezTo>
                  <a:cubicBezTo>
                    <a:pt x="51501" y="20788"/>
                    <a:pt x="51402" y="20428"/>
                    <a:pt x="51239" y="20134"/>
                  </a:cubicBezTo>
                  <a:cubicBezTo>
                    <a:pt x="50945" y="19578"/>
                    <a:pt x="50487" y="19087"/>
                    <a:pt x="49931" y="18760"/>
                  </a:cubicBezTo>
                  <a:cubicBezTo>
                    <a:pt x="47282" y="17191"/>
                    <a:pt x="44111" y="17387"/>
                    <a:pt x="41168" y="16602"/>
                  </a:cubicBezTo>
                  <a:cubicBezTo>
                    <a:pt x="39369" y="16079"/>
                    <a:pt x="34857" y="15000"/>
                    <a:pt x="36034" y="12090"/>
                  </a:cubicBezTo>
                  <a:cubicBezTo>
                    <a:pt x="36394" y="11109"/>
                    <a:pt x="37048" y="10422"/>
                    <a:pt x="37636" y="9572"/>
                  </a:cubicBezTo>
                  <a:cubicBezTo>
                    <a:pt x="38389" y="8460"/>
                    <a:pt x="38944" y="7218"/>
                    <a:pt x="39239" y="5877"/>
                  </a:cubicBezTo>
                  <a:cubicBezTo>
                    <a:pt x="40229" y="1420"/>
                    <a:pt x="36643" y="0"/>
                    <a:pt x="320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37"/>
            <p:cNvSpPr/>
            <p:nvPr/>
          </p:nvSpPr>
          <p:spPr>
            <a:xfrm>
              <a:off x="3091326" y="3293626"/>
              <a:ext cx="340735" cy="423301"/>
            </a:xfrm>
            <a:custGeom>
              <a:avLst/>
              <a:gdLst/>
              <a:ahLst/>
              <a:cxnLst/>
              <a:rect l="l" t="t" r="r" b="b"/>
              <a:pathLst>
                <a:path w="54214" h="67351" extrusionOk="0">
                  <a:moveTo>
                    <a:pt x="15891" y="1"/>
                  </a:moveTo>
                  <a:cubicBezTo>
                    <a:pt x="13243" y="328"/>
                    <a:pt x="10660" y="1635"/>
                    <a:pt x="8502" y="3042"/>
                  </a:cubicBezTo>
                  <a:cubicBezTo>
                    <a:pt x="5461" y="5003"/>
                    <a:pt x="1962" y="7881"/>
                    <a:pt x="818" y="11478"/>
                  </a:cubicBezTo>
                  <a:cubicBezTo>
                    <a:pt x="0" y="14028"/>
                    <a:pt x="621" y="15957"/>
                    <a:pt x="2943" y="17265"/>
                  </a:cubicBezTo>
                  <a:cubicBezTo>
                    <a:pt x="5264" y="18573"/>
                    <a:pt x="7848" y="19194"/>
                    <a:pt x="10300" y="20175"/>
                  </a:cubicBezTo>
                  <a:cubicBezTo>
                    <a:pt x="12295" y="20927"/>
                    <a:pt x="14518" y="21876"/>
                    <a:pt x="15728" y="23739"/>
                  </a:cubicBezTo>
                  <a:cubicBezTo>
                    <a:pt x="17069" y="25799"/>
                    <a:pt x="16545" y="28285"/>
                    <a:pt x="15401" y="30279"/>
                  </a:cubicBezTo>
                  <a:cubicBezTo>
                    <a:pt x="13701" y="33222"/>
                    <a:pt x="11248" y="35086"/>
                    <a:pt x="8829" y="37375"/>
                  </a:cubicBezTo>
                  <a:cubicBezTo>
                    <a:pt x="7717" y="38454"/>
                    <a:pt x="6376" y="39696"/>
                    <a:pt x="6115" y="41298"/>
                  </a:cubicBezTo>
                  <a:cubicBezTo>
                    <a:pt x="5886" y="42639"/>
                    <a:pt x="6638" y="44634"/>
                    <a:pt x="7880" y="45288"/>
                  </a:cubicBezTo>
                  <a:cubicBezTo>
                    <a:pt x="8550" y="45642"/>
                    <a:pt x="9288" y="45782"/>
                    <a:pt x="10062" y="45782"/>
                  </a:cubicBezTo>
                  <a:cubicBezTo>
                    <a:pt x="12498" y="45782"/>
                    <a:pt x="15286" y="44394"/>
                    <a:pt x="17396" y="43947"/>
                  </a:cubicBezTo>
                  <a:cubicBezTo>
                    <a:pt x="18295" y="43754"/>
                    <a:pt x="19275" y="43627"/>
                    <a:pt x="20258" y="43627"/>
                  </a:cubicBezTo>
                  <a:cubicBezTo>
                    <a:pt x="21778" y="43627"/>
                    <a:pt x="23306" y="43931"/>
                    <a:pt x="24556" y="44764"/>
                  </a:cubicBezTo>
                  <a:cubicBezTo>
                    <a:pt x="27990" y="47021"/>
                    <a:pt x="27172" y="51206"/>
                    <a:pt x="25995" y="54509"/>
                  </a:cubicBezTo>
                  <a:cubicBezTo>
                    <a:pt x="24851" y="57811"/>
                    <a:pt x="22529" y="61768"/>
                    <a:pt x="22660" y="65070"/>
                  </a:cubicBezTo>
                  <a:cubicBezTo>
                    <a:pt x="22660" y="65332"/>
                    <a:pt x="22693" y="65626"/>
                    <a:pt x="22823" y="65887"/>
                  </a:cubicBezTo>
                  <a:cubicBezTo>
                    <a:pt x="22823" y="65883"/>
                    <a:pt x="22825" y="65881"/>
                    <a:pt x="22827" y="65881"/>
                  </a:cubicBezTo>
                  <a:cubicBezTo>
                    <a:pt x="22855" y="65881"/>
                    <a:pt x="23050" y="66204"/>
                    <a:pt x="23017" y="66204"/>
                  </a:cubicBezTo>
                  <a:cubicBezTo>
                    <a:pt x="23012" y="66204"/>
                    <a:pt x="23002" y="66197"/>
                    <a:pt x="22987" y="66182"/>
                  </a:cubicBezTo>
                  <a:lnTo>
                    <a:pt x="22987" y="66182"/>
                  </a:lnTo>
                  <a:cubicBezTo>
                    <a:pt x="23379" y="66640"/>
                    <a:pt x="23935" y="66934"/>
                    <a:pt x="24491" y="66999"/>
                  </a:cubicBezTo>
                  <a:cubicBezTo>
                    <a:pt x="25449" y="67224"/>
                    <a:pt x="26587" y="67350"/>
                    <a:pt x="27758" y="67350"/>
                  </a:cubicBezTo>
                  <a:cubicBezTo>
                    <a:pt x="29823" y="67350"/>
                    <a:pt x="31990" y="66957"/>
                    <a:pt x="33450" y="66018"/>
                  </a:cubicBezTo>
                  <a:cubicBezTo>
                    <a:pt x="36295" y="64187"/>
                    <a:pt x="38094" y="61179"/>
                    <a:pt x="41331" y="59838"/>
                  </a:cubicBezTo>
                  <a:cubicBezTo>
                    <a:pt x="42958" y="59166"/>
                    <a:pt x="44743" y="58911"/>
                    <a:pt x="46515" y="58911"/>
                  </a:cubicBezTo>
                  <a:cubicBezTo>
                    <a:pt x="47414" y="58911"/>
                    <a:pt x="48309" y="58976"/>
                    <a:pt x="49178" y="59086"/>
                  </a:cubicBezTo>
                  <a:cubicBezTo>
                    <a:pt x="49603" y="59119"/>
                    <a:pt x="50028" y="59184"/>
                    <a:pt x="50453" y="59282"/>
                  </a:cubicBezTo>
                  <a:cubicBezTo>
                    <a:pt x="54214" y="33876"/>
                    <a:pt x="39859" y="9254"/>
                    <a:pt x="158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37"/>
            <p:cNvSpPr/>
            <p:nvPr/>
          </p:nvSpPr>
          <p:spPr>
            <a:xfrm>
              <a:off x="2973550" y="3693340"/>
              <a:ext cx="344852" cy="266855"/>
            </a:xfrm>
            <a:custGeom>
              <a:avLst/>
              <a:gdLst/>
              <a:ahLst/>
              <a:cxnLst/>
              <a:rect l="l" t="t" r="r" b="b"/>
              <a:pathLst>
                <a:path w="54869" h="42459" extrusionOk="0">
                  <a:moveTo>
                    <a:pt x="24005" y="0"/>
                  </a:moveTo>
                  <a:cubicBezTo>
                    <a:pt x="23663" y="0"/>
                    <a:pt x="23320" y="165"/>
                    <a:pt x="22988" y="563"/>
                  </a:cubicBezTo>
                  <a:cubicBezTo>
                    <a:pt x="20503" y="3539"/>
                    <a:pt x="21974" y="7757"/>
                    <a:pt x="21941" y="11190"/>
                  </a:cubicBezTo>
                  <a:cubicBezTo>
                    <a:pt x="21909" y="14624"/>
                    <a:pt x="20372" y="18253"/>
                    <a:pt x="16546" y="18842"/>
                  </a:cubicBezTo>
                  <a:cubicBezTo>
                    <a:pt x="16241" y="18886"/>
                    <a:pt x="15941" y="18906"/>
                    <a:pt x="15645" y="18906"/>
                  </a:cubicBezTo>
                  <a:cubicBezTo>
                    <a:pt x="12421" y="18906"/>
                    <a:pt x="9721" y="16456"/>
                    <a:pt x="6966" y="15049"/>
                  </a:cubicBezTo>
                  <a:cubicBezTo>
                    <a:pt x="6019" y="14575"/>
                    <a:pt x="5082" y="14305"/>
                    <a:pt x="4133" y="14305"/>
                  </a:cubicBezTo>
                  <a:cubicBezTo>
                    <a:pt x="3377" y="14305"/>
                    <a:pt x="2614" y="14476"/>
                    <a:pt x="1832" y="14853"/>
                  </a:cubicBezTo>
                  <a:cubicBezTo>
                    <a:pt x="851" y="15343"/>
                    <a:pt x="1" y="15899"/>
                    <a:pt x="66" y="17076"/>
                  </a:cubicBezTo>
                  <a:cubicBezTo>
                    <a:pt x="197" y="19692"/>
                    <a:pt x="2257" y="22144"/>
                    <a:pt x="3565" y="24270"/>
                  </a:cubicBezTo>
                  <a:cubicBezTo>
                    <a:pt x="5462" y="27245"/>
                    <a:pt x="6606" y="30613"/>
                    <a:pt x="6181" y="34177"/>
                  </a:cubicBezTo>
                  <a:cubicBezTo>
                    <a:pt x="5887" y="36695"/>
                    <a:pt x="5102" y="39115"/>
                    <a:pt x="3827" y="41338"/>
                  </a:cubicBezTo>
                  <a:cubicBezTo>
                    <a:pt x="7498" y="42090"/>
                    <a:pt x="11194" y="42458"/>
                    <a:pt x="14864" y="42458"/>
                  </a:cubicBezTo>
                  <a:cubicBezTo>
                    <a:pt x="29854" y="42458"/>
                    <a:pt x="44387" y="36317"/>
                    <a:pt x="54869" y="25153"/>
                  </a:cubicBezTo>
                  <a:cubicBezTo>
                    <a:pt x="54705" y="23223"/>
                    <a:pt x="53888" y="21392"/>
                    <a:pt x="52547" y="19986"/>
                  </a:cubicBezTo>
                  <a:cubicBezTo>
                    <a:pt x="50988" y="18236"/>
                    <a:pt x="49324" y="17470"/>
                    <a:pt x="47348" y="17470"/>
                  </a:cubicBezTo>
                  <a:cubicBezTo>
                    <a:pt x="46629" y="17470"/>
                    <a:pt x="45870" y="17571"/>
                    <a:pt x="45059" y="17763"/>
                  </a:cubicBezTo>
                  <a:cubicBezTo>
                    <a:pt x="42443" y="18384"/>
                    <a:pt x="39860" y="19332"/>
                    <a:pt x="37146" y="19332"/>
                  </a:cubicBezTo>
                  <a:cubicBezTo>
                    <a:pt x="37080" y="19333"/>
                    <a:pt x="37014" y="19334"/>
                    <a:pt x="36948" y="19334"/>
                  </a:cubicBezTo>
                  <a:cubicBezTo>
                    <a:pt x="34466" y="19334"/>
                    <a:pt x="32035" y="18724"/>
                    <a:pt x="30410" y="16749"/>
                  </a:cubicBezTo>
                  <a:cubicBezTo>
                    <a:pt x="28972" y="15016"/>
                    <a:pt x="28514" y="12793"/>
                    <a:pt x="28220" y="10667"/>
                  </a:cubicBezTo>
                  <a:cubicBezTo>
                    <a:pt x="27893" y="8313"/>
                    <a:pt x="27860" y="5795"/>
                    <a:pt x="27010" y="3539"/>
                  </a:cubicBezTo>
                  <a:cubicBezTo>
                    <a:pt x="26645" y="2549"/>
                    <a:pt x="25345" y="0"/>
                    <a:pt x="2400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14" name="Google Shape;1014;p37"/>
          <p:cNvSpPr/>
          <p:nvPr/>
        </p:nvSpPr>
        <p:spPr>
          <a:xfrm>
            <a:off x="3526212" y="4234701"/>
            <a:ext cx="2091526" cy="507897"/>
          </a:xfrm>
          <a:custGeom>
            <a:avLst/>
            <a:gdLst/>
            <a:ahLst/>
            <a:cxnLst/>
            <a:rect l="l" t="t" r="r" b="b"/>
            <a:pathLst>
              <a:path w="107244" h="26046" extrusionOk="0">
                <a:moveTo>
                  <a:pt x="16384" y="0"/>
                </a:moveTo>
                <a:cubicBezTo>
                  <a:pt x="13677" y="0"/>
                  <a:pt x="10974" y="197"/>
                  <a:pt x="8318" y="576"/>
                </a:cubicBezTo>
                <a:cubicBezTo>
                  <a:pt x="5923" y="891"/>
                  <a:pt x="3844" y="2214"/>
                  <a:pt x="2710" y="4294"/>
                </a:cubicBezTo>
                <a:cubicBezTo>
                  <a:pt x="883" y="7507"/>
                  <a:pt x="1" y="10847"/>
                  <a:pt x="883" y="14627"/>
                </a:cubicBezTo>
                <a:cubicBezTo>
                  <a:pt x="1828" y="18723"/>
                  <a:pt x="4159" y="21432"/>
                  <a:pt x="8192" y="22630"/>
                </a:cubicBezTo>
                <a:cubicBezTo>
                  <a:pt x="10780" y="23264"/>
                  <a:pt x="13444" y="23596"/>
                  <a:pt x="16095" y="23596"/>
                </a:cubicBezTo>
                <a:cubicBezTo>
                  <a:pt x="16865" y="23596"/>
                  <a:pt x="17634" y="23568"/>
                  <a:pt x="18399" y="23512"/>
                </a:cubicBezTo>
                <a:cubicBezTo>
                  <a:pt x="25081" y="23213"/>
                  <a:pt x="31762" y="23032"/>
                  <a:pt x="38412" y="23032"/>
                </a:cubicBezTo>
                <a:cubicBezTo>
                  <a:pt x="40165" y="23032"/>
                  <a:pt x="41917" y="23044"/>
                  <a:pt x="43666" y="23071"/>
                </a:cubicBezTo>
                <a:cubicBezTo>
                  <a:pt x="49148" y="23260"/>
                  <a:pt x="54630" y="23701"/>
                  <a:pt x="60112" y="24520"/>
                </a:cubicBezTo>
                <a:cubicBezTo>
                  <a:pt x="61057" y="24583"/>
                  <a:pt x="62065" y="24646"/>
                  <a:pt x="63073" y="24772"/>
                </a:cubicBezTo>
                <a:cubicBezTo>
                  <a:pt x="69254" y="25355"/>
                  <a:pt x="75435" y="26046"/>
                  <a:pt x="81716" y="26046"/>
                </a:cubicBezTo>
                <a:cubicBezTo>
                  <a:pt x="82222" y="26046"/>
                  <a:pt x="82729" y="26041"/>
                  <a:pt x="83237" y="26032"/>
                </a:cubicBezTo>
                <a:cubicBezTo>
                  <a:pt x="87395" y="26032"/>
                  <a:pt x="91554" y="25402"/>
                  <a:pt x="95587" y="24205"/>
                </a:cubicBezTo>
                <a:cubicBezTo>
                  <a:pt x="98170" y="23449"/>
                  <a:pt x="100564" y="22188"/>
                  <a:pt x="102644" y="20424"/>
                </a:cubicBezTo>
                <a:cubicBezTo>
                  <a:pt x="106298" y="17274"/>
                  <a:pt x="107243" y="11225"/>
                  <a:pt x="104471" y="7444"/>
                </a:cubicBezTo>
                <a:cubicBezTo>
                  <a:pt x="101286" y="3051"/>
                  <a:pt x="97335" y="333"/>
                  <a:pt x="91992" y="333"/>
                </a:cubicBezTo>
                <a:cubicBezTo>
                  <a:pt x="91205" y="333"/>
                  <a:pt x="90387" y="392"/>
                  <a:pt x="89538" y="513"/>
                </a:cubicBezTo>
                <a:cubicBezTo>
                  <a:pt x="83930" y="1269"/>
                  <a:pt x="78259" y="1710"/>
                  <a:pt x="72588" y="1836"/>
                </a:cubicBezTo>
                <a:cubicBezTo>
                  <a:pt x="68647" y="1943"/>
                  <a:pt x="64694" y="1982"/>
                  <a:pt x="60735" y="1982"/>
                </a:cubicBezTo>
                <a:cubicBezTo>
                  <a:pt x="55326" y="1982"/>
                  <a:pt x="49906" y="1909"/>
                  <a:pt x="44486" y="1836"/>
                </a:cubicBezTo>
                <a:cubicBezTo>
                  <a:pt x="36861" y="1710"/>
                  <a:pt x="29300" y="891"/>
                  <a:pt x="21739" y="261"/>
                </a:cubicBezTo>
                <a:cubicBezTo>
                  <a:pt x="19960" y="86"/>
                  <a:pt x="18171" y="0"/>
                  <a:pt x="1638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" name="Google Shape;1022;p38"/>
          <p:cNvSpPr/>
          <p:nvPr/>
        </p:nvSpPr>
        <p:spPr>
          <a:xfrm rot="10800000">
            <a:off x="1614567" y="1152665"/>
            <a:ext cx="5323342" cy="3519431"/>
          </a:xfrm>
          <a:custGeom>
            <a:avLst/>
            <a:gdLst/>
            <a:ahLst/>
            <a:cxnLst/>
            <a:rect l="l" t="t" r="r" b="b"/>
            <a:pathLst>
              <a:path w="117515" h="49263" extrusionOk="0">
                <a:moveTo>
                  <a:pt x="58211" y="47"/>
                </a:moveTo>
                <a:cubicBezTo>
                  <a:pt x="55551" y="47"/>
                  <a:pt x="52864" y="160"/>
                  <a:pt x="50220" y="315"/>
                </a:cubicBezTo>
                <a:cubicBezTo>
                  <a:pt x="43100" y="630"/>
                  <a:pt x="36043" y="1008"/>
                  <a:pt x="28923" y="1386"/>
                </a:cubicBezTo>
                <a:cubicBezTo>
                  <a:pt x="23882" y="1575"/>
                  <a:pt x="18841" y="2079"/>
                  <a:pt x="13863" y="2962"/>
                </a:cubicBezTo>
                <a:cubicBezTo>
                  <a:pt x="7625" y="4159"/>
                  <a:pt x="3719" y="8128"/>
                  <a:pt x="2206" y="14114"/>
                </a:cubicBezTo>
                <a:cubicBezTo>
                  <a:pt x="631" y="20100"/>
                  <a:pt x="316" y="26275"/>
                  <a:pt x="64" y="32450"/>
                </a:cubicBezTo>
                <a:cubicBezTo>
                  <a:pt x="1" y="34214"/>
                  <a:pt x="190" y="36105"/>
                  <a:pt x="694" y="37869"/>
                </a:cubicBezTo>
                <a:cubicBezTo>
                  <a:pt x="1639" y="41082"/>
                  <a:pt x="3340" y="43603"/>
                  <a:pt x="6617" y="44926"/>
                </a:cubicBezTo>
                <a:cubicBezTo>
                  <a:pt x="8696" y="45745"/>
                  <a:pt x="10839" y="46312"/>
                  <a:pt x="13107" y="46627"/>
                </a:cubicBezTo>
                <a:cubicBezTo>
                  <a:pt x="19597" y="47635"/>
                  <a:pt x="26150" y="47950"/>
                  <a:pt x="33270" y="48328"/>
                </a:cubicBezTo>
                <a:cubicBezTo>
                  <a:pt x="42218" y="48644"/>
                  <a:pt x="51795" y="48707"/>
                  <a:pt x="61310" y="49211"/>
                </a:cubicBezTo>
                <a:cubicBezTo>
                  <a:pt x="62325" y="49248"/>
                  <a:pt x="63345" y="49263"/>
                  <a:pt x="64368" y="49263"/>
                </a:cubicBezTo>
                <a:cubicBezTo>
                  <a:pt x="66837" y="49263"/>
                  <a:pt x="69319" y="49174"/>
                  <a:pt x="71769" y="49085"/>
                </a:cubicBezTo>
                <a:cubicBezTo>
                  <a:pt x="78511" y="48833"/>
                  <a:pt x="85253" y="48517"/>
                  <a:pt x="91995" y="48202"/>
                </a:cubicBezTo>
                <a:cubicBezTo>
                  <a:pt x="95398" y="48139"/>
                  <a:pt x="98864" y="47761"/>
                  <a:pt x="102203" y="46942"/>
                </a:cubicBezTo>
                <a:cubicBezTo>
                  <a:pt x="108315" y="45367"/>
                  <a:pt x="112852" y="41901"/>
                  <a:pt x="115309" y="35853"/>
                </a:cubicBezTo>
                <a:cubicBezTo>
                  <a:pt x="116758" y="31946"/>
                  <a:pt x="117514" y="27850"/>
                  <a:pt x="117514" y="23692"/>
                </a:cubicBezTo>
                <a:cubicBezTo>
                  <a:pt x="117451" y="20478"/>
                  <a:pt x="117073" y="17265"/>
                  <a:pt x="116380" y="14177"/>
                </a:cubicBezTo>
                <a:cubicBezTo>
                  <a:pt x="115750" y="9893"/>
                  <a:pt x="112852" y="6301"/>
                  <a:pt x="108882" y="4726"/>
                </a:cubicBezTo>
                <a:cubicBezTo>
                  <a:pt x="106110" y="3592"/>
                  <a:pt x="103211" y="2836"/>
                  <a:pt x="100250" y="2457"/>
                </a:cubicBezTo>
                <a:cubicBezTo>
                  <a:pt x="94894" y="1638"/>
                  <a:pt x="89475" y="1386"/>
                  <a:pt x="84056" y="819"/>
                </a:cubicBezTo>
                <a:cubicBezTo>
                  <a:pt x="76054" y="0"/>
                  <a:pt x="67989" y="189"/>
                  <a:pt x="59923" y="63"/>
                </a:cubicBezTo>
                <a:cubicBezTo>
                  <a:pt x="59354" y="52"/>
                  <a:pt x="58783" y="47"/>
                  <a:pt x="58211" y="47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5" name="Google Shape;1025;p38"/>
          <p:cNvSpPr/>
          <p:nvPr/>
        </p:nvSpPr>
        <p:spPr>
          <a:xfrm rot="10800000">
            <a:off x="2077050" y="48585"/>
            <a:ext cx="4631148" cy="1131375"/>
          </a:xfrm>
          <a:custGeom>
            <a:avLst/>
            <a:gdLst/>
            <a:ahLst/>
            <a:cxnLst/>
            <a:rect l="l" t="t" r="r" b="b"/>
            <a:pathLst>
              <a:path w="107244" h="26046" extrusionOk="0">
                <a:moveTo>
                  <a:pt x="16384" y="0"/>
                </a:moveTo>
                <a:cubicBezTo>
                  <a:pt x="13677" y="0"/>
                  <a:pt x="10974" y="197"/>
                  <a:pt x="8318" y="576"/>
                </a:cubicBezTo>
                <a:cubicBezTo>
                  <a:pt x="5923" y="891"/>
                  <a:pt x="3844" y="2214"/>
                  <a:pt x="2710" y="4294"/>
                </a:cubicBezTo>
                <a:cubicBezTo>
                  <a:pt x="883" y="7507"/>
                  <a:pt x="1" y="10847"/>
                  <a:pt x="883" y="14627"/>
                </a:cubicBezTo>
                <a:cubicBezTo>
                  <a:pt x="1828" y="18723"/>
                  <a:pt x="4159" y="21432"/>
                  <a:pt x="8192" y="22630"/>
                </a:cubicBezTo>
                <a:cubicBezTo>
                  <a:pt x="10780" y="23264"/>
                  <a:pt x="13444" y="23596"/>
                  <a:pt x="16095" y="23596"/>
                </a:cubicBezTo>
                <a:cubicBezTo>
                  <a:pt x="16865" y="23596"/>
                  <a:pt x="17634" y="23568"/>
                  <a:pt x="18399" y="23512"/>
                </a:cubicBezTo>
                <a:cubicBezTo>
                  <a:pt x="25081" y="23213"/>
                  <a:pt x="31762" y="23032"/>
                  <a:pt x="38412" y="23032"/>
                </a:cubicBezTo>
                <a:cubicBezTo>
                  <a:pt x="40165" y="23032"/>
                  <a:pt x="41917" y="23044"/>
                  <a:pt x="43666" y="23071"/>
                </a:cubicBezTo>
                <a:cubicBezTo>
                  <a:pt x="49148" y="23260"/>
                  <a:pt x="54630" y="23701"/>
                  <a:pt x="60112" y="24520"/>
                </a:cubicBezTo>
                <a:cubicBezTo>
                  <a:pt x="61057" y="24583"/>
                  <a:pt x="62065" y="24646"/>
                  <a:pt x="63073" y="24772"/>
                </a:cubicBezTo>
                <a:cubicBezTo>
                  <a:pt x="69254" y="25355"/>
                  <a:pt x="75435" y="26046"/>
                  <a:pt x="81716" y="26046"/>
                </a:cubicBezTo>
                <a:cubicBezTo>
                  <a:pt x="82222" y="26046"/>
                  <a:pt x="82729" y="26041"/>
                  <a:pt x="83237" y="26032"/>
                </a:cubicBezTo>
                <a:cubicBezTo>
                  <a:pt x="87395" y="26032"/>
                  <a:pt x="91554" y="25402"/>
                  <a:pt x="95587" y="24205"/>
                </a:cubicBezTo>
                <a:cubicBezTo>
                  <a:pt x="98170" y="23449"/>
                  <a:pt x="100564" y="22188"/>
                  <a:pt x="102644" y="20424"/>
                </a:cubicBezTo>
                <a:cubicBezTo>
                  <a:pt x="106298" y="17274"/>
                  <a:pt x="107243" y="11225"/>
                  <a:pt x="104471" y="7444"/>
                </a:cubicBezTo>
                <a:cubicBezTo>
                  <a:pt x="101286" y="3051"/>
                  <a:pt x="97335" y="333"/>
                  <a:pt x="91992" y="333"/>
                </a:cubicBezTo>
                <a:cubicBezTo>
                  <a:pt x="91205" y="333"/>
                  <a:pt x="90387" y="392"/>
                  <a:pt x="89538" y="513"/>
                </a:cubicBezTo>
                <a:cubicBezTo>
                  <a:pt x="83930" y="1269"/>
                  <a:pt x="78259" y="1710"/>
                  <a:pt x="72588" y="1836"/>
                </a:cubicBezTo>
                <a:cubicBezTo>
                  <a:pt x="68647" y="1943"/>
                  <a:pt x="64694" y="1982"/>
                  <a:pt x="60735" y="1982"/>
                </a:cubicBezTo>
                <a:cubicBezTo>
                  <a:pt x="55326" y="1982"/>
                  <a:pt x="49906" y="1909"/>
                  <a:pt x="44486" y="1836"/>
                </a:cubicBezTo>
                <a:cubicBezTo>
                  <a:pt x="36861" y="1710"/>
                  <a:pt x="29300" y="891"/>
                  <a:pt x="21739" y="261"/>
                </a:cubicBezTo>
                <a:cubicBezTo>
                  <a:pt x="19960" y="86"/>
                  <a:pt x="18171" y="0"/>
                  <a:pt x="1638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0" name="Google Shape;1020;p38"/>
          <p:cNvSpPr/>
          <p:nvPr/>
        </p:nvSpPr>
        <p:spPr>
          <a:xfrm>
            <a:off x="1094949" y="736651"/>
            <a:ext cx="803065" cy="366043"/>
          </a:xfrm>
          <a:custGeom>
            <a:avLst/>
            <a:gdLst/>
            <a:ahLst/>
            <a:cxnLst/>
            <a:rect l="l" t="t" r="r" b="b"/>
            <a:pathLst>
              <a:path w="30899" h="14084" extrusionOk="0">
                <a:moveTo>
                  <a:pt x="15532" y="1"/>
                </a:moveTo>
                <a:cubicBezTo>
                  <a:pt x="12732" y="1"/>
                  <a:pt x="11995" y="3218"/>
                  <a:pt x="12057" y="5488"/>
                </a:cubicBezTo>
                <a:cubicBezTo>
                  <a:pt x="11095" y="3724"/>
                  <a:pt x="9697" y="1414"/>
                  <a:pt x="7522" y="1414"/>
                </a:cubicBezTo>
                <a:cubicBezTo>
                  <a:pt x="7036" y="1414"/>
                  <a:pt x="6511" y="1530"/>
                  <a:pt x="5943" y="1793"/>
                </a:cubicBezTo>
                <a:cubicBezTo>
                  <a:pt x="3262" y="2970"/>
                  <a:pt x="4275" y="6207"/>
                  <a:pt x="5027" y="8431"/>
                </a:cubicBezTo>
                <a:cubicBezTo>
                  <a:pt x="4353" y="8184"/>
                  <a:pt x="3571" y="8026"/>
                  <a:pt x="2834" y="8026"/>
                </a:cubicBezTo>
                <a:cubicBezTo>
                  <a:pt x="1320" y="8026"/>
                  <a:pt x="1" y="8696"/>
                  <a:pt x="221" y="10654"/>
                </a:cubicBezTo>
                <a:cubicBezTo>
                  <a:pt x="580" y="13303"/>
                  <a:pt x="3327" y="13662"/>
                  <a:pt x="5420" y="13728"/>
                </a:cubicBezTo>
                <a:cubicBezTo>
                  <a:pt x="6571" y="13769"/>
                  <a:pt x="7720" y="13781"/>
                  <a:pt x="8867" y="13781"/>
                </a:cubicBezTo>
                <a:cubicBezTo>
                  <a:pt x="10401" y="13781"/>
                  <a:pt x="11932" y="13760"/>
                  <a:pt x="13466" y="13760"/>
                </a:cubicBezTo>
                <a:cubicBezTo>
                  <a:pt x="14401" y="13760"/>
                  <a:pt x="15337" y="13768"/>
                  <a:pt x="16276" y="13793"/>
                </a:cubicBezTo>
                <a:lnTo>
                  <a:pt x="16243" y="13793"/>
                </a:lnTo>
                <a:cubicBezTo>
                  <a:pt x="19038" y="13860"/>
                  <a:pt x="21971" y="14084"/>
                  <a:pt x="24338" y="14084"/>
                </a:cubicBezTo>
                <a:cubicBezTo>
                  <a:pt x="26568" y="14084"/>
                  <a:pt x="28295" y="13886"/>
                  <a:pt x="28930" y="13172"/>
                </a:cubicBezTo>
                <a:cubicBezTo>
                  <a:pt x="30898" y="10935"/>
                  <a:pt x="28506" y="10764"/>
                  <a:pt x="26222" y="10764"/>
                </a:cubicBezTo>
                <a:cubicBezTo>
                  <a:pt x="25809" y="10764"/>
                  <a:pt x="25400" y="10769"/>
                  <a:pt x="25021" y="10769"/>
                </a:cubicBezTo>
                <a:cubicBezTo>
                  <a:pt x="24431" y="10769"/>
                  <a:pt x="23913" y="10756"/>
                  <a:pt x="23567" y="10687"/>
                </a:cubicBezTo>
                <a:cubicBezTo>
                  <a:pt x="27842" y="7921"/>
                  <a:pt x="25788" y="5203"/>
                  <a:pt x="22836" y="5203"/>
                </a:cubicBezTo>
                <a:cubicBezTo>
                  <a:pt x="21565" y="5203"/>
                  <a:pt x="20128" y="5706"/>
                  <a:pt x="18957" y="6926"/>
                </a:cubicBezTo>
                <a:cubicBezTo>
                  <a:pt x="19055" y="4441"/>
                  <a:pt x="19186" y="419"/>
                  <a:pt x="15981" y="27"/>
                </a:cubicBezTo>
                <a:cubicBezTo>
                  <a:pt x="15826" y="9"/>
                  <a:pt x="15676" y="1"/>
                  <a:pt x="1553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6" name="Google Shape;1026;p38">
            <a:hlinkClick r:id="rId3" action="ppaction://hlinksldjump"/>
          </p:cNvPr>
          <p:cNvSpPr txBox="1"/>
          <p:nvPr/>
        </p:nvSpPr>
        <p:spPr>
          <a:xfrm>
            <a:off x="2332075" y="245181"/>
            <a:ext cx="4108876" cy="734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 err="1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Екологічні</a:t>
            </a:r>
            <a:r>
              <a:rPr lang="ru-RU" sz="1800" dirty="0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ru-RU" sz="1800" dirty="0" err="1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відносини</a:t>
            </a:r>
            <a:r>
              <a:rPr lang="ru-RU" sz="1800" dirty="0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ru-RU" sz="1800" dirty="0" err="1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мають</a:t>
            </a:r>
            <a:r>
              <a:rPr lang="ru-RU" sz="1800" dirty="0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ru-RU" sz="1800" dirty="0" err="1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певні</a:t>
            </a:r>
            <a:r>
              <a:rPr lang="ru-RU" sz="1800" dirty="0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ru-RU" sz="1800" dirty="0" err="1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відмінності</a:t>
            </a:r>
            <a:r>
              <a:rPr lang="ru-RU" sz="1800" dirty="0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ru-RU" sz="1800" dirty="0" err="1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від</a:t>
            </a:r>
            <a:r>
              <a:rPr lang="ru-RU" sz="1800" dirty="0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ru-RU" sz="1800" dirty="0" err="1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інших</a:t>
            </a:r>
            <a:r>
              <a:rPr lang="ru-RU" sz="1800" dirty="0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ru-RU" sz="1800" dirty="0" err="1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відносин</a:t>
            </a:r>
            <a:endParaRPr sz="1800" dirty="0">
              <a:solidFill>
                <a:srgbClr val="FFFFFF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027" name="Google Shape;1027;p38"/>
          <p:cNvSpPr/>
          <p:nvPr/>
        </p:nvSpPr>
        <p:spPr>
          <a:xfrm>
            <a:off x="-68850" y="-188475"/>
            <a:ext cx="898728" cy="850908"/>
          </a:xfrm>
          <a:custGeom>
            <a:avLst/>
            <a:gdLst/>
            <a:ahLst/>
            <a:cxnLst/>
            <a:rect l="l" t="t" r="r" b="b"/>
            <a:pathLst>
              <a:path w="48771" h="46176" extrusionOk="0">
                <a:moveTo>
                  <a:pt x="20735" y="1"/>
                </a:moveTo>
                <a:cubicBezTo>
                  <a:pt x="16378" y="1"/>
                  <a:pt x="12155" y="1135"/>
                  <a:pt x="8444" y="3350"/>
                </a:cubicBezTo>
                <a:cubicBezTo>
                  <a:pt x="6113" y="4610"/>
                  <a:pt x="4349" y="6626"/>
                  <a:pt x="3277" y="9021"/>
                </a:cubicBezTo>
                <a:cubicBezTo>
                  <a:pt x="883" y="14376"/>
                  <a:pt x="1" y="20236"/>
                  <a:pt x="631" y="26033"/>
                </a:cubicBezTo>
                <a:cubicBezTo>
                  <a:pt x="1639" y="35044"/>
                  <a:pt x="7940" y="42668"/>
                  <a:pt x="16636" y="45188"/>
                </a:cubicBezTo>
                <a:cubicBezTo>
                  <a:pt x="18633" y="45854"/>
                  <a:pt x="20724" y="46176"/>
                  <a:pt x="22798" y="46176"/>
                </a:cubicBezTo>
                <a:cubicBezTo>
                  <a:pt x="23669" y="46176"/>
                  <a:pt x="24537" y="46119"/>
                  <a:pt x="25394" y="46007"/>
                </a:cubicBezTo>
                <a:cubicBezTo>
                  <a:pt x="33522" y="44810"/>
                  <a:pt x="39382" y="40336"/>
                  <a:pt x="43919" y="33846"/>
                </a:cubicBezTo>
                <a:cubicBezTo>
                  <a:pt x="47132" y="29436"/>
                  <a:pt x="48771" y="24017"/>
                  <a:pt x="48456" y="18535"/>
                </a:cubicBezTo>
                <a:cubicBezTo>
                  <a:pt x="48015" y="11793"/>
                  <a:pt x="44990" y="6815"/>
                  <a:pt x="38815" y="3791"/>
                </a:cubicBezTo>
                <a:cubicBezTo>
                  <a:pt x="37807" y="3287"/>
                  <a:pt x="36736" y="2846"/>
                  <a:pt x="35665" y="2468"/>
                </a:cubicBezTo>
                <a:cubicBezTo>
                  <a:pt x="31065" y="955"/>
                  <a:pt x="26276" y="136"/>
                  <a:pt x="21424" y="10"/>
                </a:cubicBezTo>
                <a:cubicBezTo>
                  <a:pt x="21194" y="4"/>
                  <a:pt x="20964" y="1"/>
                  <a:pt x="2073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28" name="Google Shape;1028;p38"/>
          <p:cNvGrpSpPr/>
          <p:nvPr/>
        </p:nvGrpSpPr>
        <p:grpSpPr>
          <a:xfrm>
            <a:off x="153671" y="90047"/>
            <a:ext cx="493797" cy="446228"/>
            <a:chOff x="2679436" y="3270400"/>
            <a:chExt cx="752625" cy="689795"/>
          </a:xfrm>
        </p:grpSpPr>
        <p:sp>
          <p:nvSpPr>
            <p:cNvPr id="1029" name="Google Shape;1029;p38"/>
            <p:cNvSpPr/>
            <p:nvPr/>
          </p:nvSpPr>
          <p:spPr>
            <a:xfrm>
              <a:off x="2722600" y="3270400"/>
              <a:ext cx="689490" cy="689691"/>
            </a:xfrm>
            <a:custGeom>
              <a:avLst/>
              <a:gdLst/>
              <a:ahLst/>
              <a:cxnLst/>
              <a:rect l="l" t="t" r="r" b="b"/>
              <a:pathLst>
                <a:path w="109704" h="109736" extrusionOk="0">
                  <a:moveTo>
                    <a:pt x="54835" y="1"/>
                  </a:moveTo>
                  <a:cubicBezTo>
                    <a:pt x="24557" y="1"/>
                    <a:pt x="0" y="24557"/>
                    <a:pt x="0" y="54868"/>
                  </a:cubicBezTo>
                  <a:cubicBezTo>
                    <a:pt x="0" y="85147"/>
                    <a:pt x="24557" y="109736"/>
                    <a:pt x="54835" y="109736"/>
                  </a:cubicBezTo>
                  <a:cubicBezTo>
                    <a:pt x="85147" y="109736"/>
                    <a:pt x="109703" y="85147"/>
                    <a:pt x="109703" y="54868"/>
                  </a:cubicBezTo>
                  <a:cubicBezTo>
                    <a:pt x="109703" y="24557"/>
                    <a:pt x="85147" y="1"/>
                    <a:pt x="548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38"/>
            <p:cNvSpPr/>
            <p:nvPr/>
          </p:nvSpPr>
          <p:spPr>
            <a:xfrm>
              <a:off x="2679436" y="3344037"/>
              <a:ext cx="345260" cy="537562"/>
            </a:xfrm>
            <a:custGeom>
              <a:avLst/>
              <a:gdLst/>
              <a:ahLst/>
              <a:cxnLst/>
              <a:rect l="l" t="t" r="r" b="b"/>
              <a:pathLst>
                <a:path w="54934" h="85531" extrusionOk="0">
                  <a:moveTo>
                    <a:pt x="32003" y="0"/>
                  </a:moveTo>
                  <a:cubicBezTo>
                    <a:pt x="30517" y="0"/>
                    <a:pt x="28923" y="146"/>
                    <a:pt x="27337" y="384"/>
                  </a:cubicBezTo>
                  <a:cubicBezTo>
                    <a:pt x="230" y="22194"/>
                    <a:pt x="1" y="63426"/>
                    <a:pt x="26879" y="85530"/>
                  </a:cubicBezTo>
                  <a:lnTo>
                    <a:pt x="26944" y="85497"/>
                  </a:lnTo>
                  <a:cubicBezTo>
                    <a:pt x="29789" y="83863"/>
                    <a:pt x="33811" y="81149"/>
                    <a:pt x="33516" y="77356"/>
                  </a:cubicBezTo>
                  <a:cubicBezTo>
                    <a:pt x="33222" y="72778"/>
                    <a:pt x="28481" y="70358"/>
                    <a:pt x="26061" y="67023"/>
                  </a:cubicBezTo>
                  <a:cubicBezTo>
                    <a:pt x="22955" y="62740"/>
                    <a:pt x="27140" y="57900"/>
                    <a:pt x="30835" y="55677"/>
                  </a:cubicBezTo>
                  <a:cubicBezTo>
                    <a:pt x="34236" y="53617"/>
                    <a:pt x="38192" y="53192"/>
                    <a:pt x="42051" y="52505"/>
                  </a:cubicBezTo>
                  <a:cubicBezTo>
                    <a:pt x="45876" y="51786"/>
                    <a:pt x="50258" y="50707"/>
                    <a:pt x="51991" y="46685"/>
                  </a:cubicBezTo>
                  <a:cubicBezTo>
                    <a:pt x="54934" y="39753"/>
                    <a:pt x="40677" y="39360"/>
                    <a:pt x="37146" y="37268"/>
                  </a:cubicBezTo>
                  <a:cubicBezTo>
                    <a:pt x="35511" y="36287"/>
                    <a:pt x="34465" y="34684"/>
                    <a:pt x="35348" y="32788"/>
                  </a:cubicBezTo>
                  <a:cubicBezTo>
                    <a:pt x="36034" y="31317"/>
                    <a:pt x="37800" y="30336"/>
                    <a:pt x="39141" y="29551"/>
                  </a:cubicBezTo>
                  <a:cubicBezTo>
                    <a:pt x="42868" y="27491"/>
                    <a:pt x="47544" y="26085"/>
                    <a:pt x="50618" y="23044"/>
                  </a:cubicBezTo>
                  <a:cubicBezTo>
                    <a:pt x="51174" y="22521"/>
                    <a:pt x="51468" y="22194"/>
                    <a:pt x="51599" y="21605"/>
                  </a:cubicBezTo>
                  <a:lnTo>
                    <a:pt x="51599" y="21605"/>
                  </a:lnTo>
                  <a:cubicBezTo>
                    <a:pt x="51595" y="21618"/>
                    <a:pt x="51592" y="21624"/>
                    <a:pt x="51590" y="21624"/>
                  </a:cubicBezTo>
                  <a:cubicBezTo>
                    <a:pt x="51566" y="21624"/>
                    <a:pt x="51566" y="21144"/>
                    <a:pt x="51566" y="21115"/>
                  </a:cubicBezTo>
                  <a:cubicBezTo>
                    <a:pt x="51501" y="20788"/>
                    <a:pt x="51402" y="20428"/>
                    <a:pt x="51239" y="20134"/>
                  </a:cubicBezTo>
                  <a:cubicBezTo>
                    <a:pt x="50945" y="19578"/>
                    <a:pt x="50487" y="19087"/>
                    <a:pt x="49931" y="18760"/>
                  </a:cubicBezTo>
                  <a:cubicBezTo>
                    <a:pt x="47282" y="17191"/>
                    <a:pt x="44111" y="17387"/>
                    <a:pt x="41168" y="16602"/>
                  </a:cubicBezTo>
                  <a:cubicBezTo>
                    <a:pt x="39369" y="16079"/>
                    <a:pt x="34857" y="15000"/>
                    <a:pt x="36034" y="12090"/>
                  </a:cubicBezTo>
                  <a:cubicBezTo>
                    <a:pt x="36394" y="11109"/>
                    <a:pt x="37048" y="10422"/>
                    <a:pt x="37636" y="9572"/>
                  </a:cubicBezTo>
                  <a:cubicBezTo>
                    <a:pt x="38389" y="8460"/>
                    <a:pt x="38944" y="7218"/>
                    <a:pt x="39239" y="5877"/>
                  </a:cubicBezTo>
                  <a:cubicBezTo>
                    <a:pt x="40229" y="1420"/>
                    <a:pt x="36643" y="0"/>
                    <a:pt x="320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38"/>
            <p:cNvSpPr/>
            <p:nvPr/>
          </p:nvSpPr>
          <p:spPr>
            <a:xfrm>
              <a:off x="3091326" y="3293626"/>
              <a:ext cx="340735" cy="423301"/>
            </a:xfrm>
            <a:custGeom>
              <a:avLst/>
              <a:gdLst/>
              <a:ahLst/>
              <a:cxnLst/>
              <a:rect l="l" t="t" r="r" b="b"/>
              <a:pathLst>
                <a:path w="54214" h="67351" extrusionOk="0">
                  <a:moveTo>
                    <a:pt x="15891" y="1"/>
                  </a:moveTo>
                  <a:cubicBezTo>
                    <a:pt x="13243" y="328"/>
                    <a:pt x="10660" y="1635"/>
                    <a:pt x="8502" y="3042"/>
                  </a:cubicBezTo>
                  <a:cubicBezTo>
                    <a:pt x="5461" y="5003"/>
                    <a:pt x="1962" y="7881"/>
                    <a:pt x="818" y="11478"/>
                  </a:cubicBezTo>
                  <a:cubicBezTo>
                    <a:pt x="0" y="14028"/>
                    <a:pt x="621" y="15957"/>
                    <a:pt x="2943" y="17265"/>
                  </a:cubicBezTo>
                  <a:cubicBezTo>
                    <a:pt x="5264" y="18573"/>
                    <a:pt x="7848" y="19194"/>
                    <a:pt x="10300" y="20175"/>
                  </a:cubicBezTo>
                  <a:cubicBezTo>
                    <a:pt x="12295" y="20927"/>
                    <a:pt x="14518" y="21876"/>
                    <a:pt x="15728" y="23739"/>
                  </a:cubicBezTo>
                  <a:cubicBezTo>
                    <a:pt x="17069" y="25799"/>
                    <a:pt x="16545" y="28285"/>
                    <a:pt x="15401" y="30279"/>
                  </a:cubicBezTo>
                  <a:cubicBezTo>
                    <a:pt x="13701" y="33222"/>
                    <a:pt x="11248" y="35086"/>
                    <a:pt x="8829" y="37375"/>
                  </a:cubicBezTo>
                  <a:cubicBezTo>
                    <a:pt x="7717" y="38454"/>
                    <a:pt x="6376" y="39696"/>
                    <a:pt x="6115" y="41298"/>
                  </a:cubicBezTo>
                  <a:cubicBezTo>
                    <a:pt x="5886" y="42639"/>
                    <a:pt x="6638" y="44634"/>
                    <a:pt x="7880" y="45288"/>
                  </a:cubicBezTo>
                  <a:cubicBezTo>
                    <a:pt x="8550" y="45642"/>
                    <a:pt x="9288" y="45782"/>
                    <a:pt x="10062" y="45782"/>
                  </a:cubicBezTo>
                  <a:cubicBezTo>
                    <a:pt x="12498" y="45782"/>
                    <a:pt x="15286" y="44394"/>
                    <a:pt x="17396" y="43947"/>
                  </a:cubicBezTo>
                  <a:cubicBezTo>
                    <a:pt x="18295" y="43754"/>
                    <a:pt x="19275" y="43627"/>
                    <a:pt x="20258" y="43627"/>
                  </a:cubicBezTo>
                  <a:cubicBezTo>
                    <a:pt x="21778" y="43627"/>
                    <a:pt x="23306" y="43931"/>
                    <a:pt x="24556" y="44764"/>
                  </a:cubicBezTo>
                  <a:cubicBezTo>
                    <a:pt x="27990" y="47021"/>
                    <a:pt x="27172" y="51206"/>
                    <a:pt x="25995" y="54509"/>
                  </a:cubicBezTo>
                  <a:cubicBezTo>
                    <a:pt x="24851" y="57811"/>
                    <a:pt x="22529" y="61768"/>
                    <a:pt x="22660" y="65070"/>
                  </a:cubicBezTo>
                  <a:cubicBezTo>
                    <a:pt x="22660" y="65332"/>
                    <a:pt x="22693" y="65626"/>
                    <a:pt x="22823" y="65887"/>
                  </a:cubicBezTo>
                  <a:cubicBezTo>
                    <a:pt x="22823" y="65883"/>
                    <a:pt x="22825" y="65881"/>
                    <a:pt x="22827" y="65881"/>
                  </a:cubicBezTo>
                  <a:cubicBezTo>
                    <a:pt x="22855" y="65881"/>
                    <a:pt x="23050" y="66204"/>
                    <a:pt x="23017" y="66204"/>
                  </a:cubicBezTo>
                  <a:cubicBezTo>
                    <a:pt x="23012" y="66204"/>
                    <a:pt x="23002" y="66197"/>
                    <a:pt x="22987" y="66182"/>
                  </a:cubicBezTo>
                  <a:lnTo>
                    <a:pt x="22987" y="66182"/>
                  </a:lnTo>
                  <a:cubicBezTo>
                    <a:pt x="23379" y="66640"/>
                    <a:pt x="23935" y="66934"/>
                    <a:pt x="24491" y="66999"/>
                  </a:cubicBezTo>
                  <a:cubicBezTo>
                    <a:pt x="25449" y="67224"/>
                    <a:pt x="26587" y="67350"/>
                    <a:pt x="27758" y="67350"/>
                  </a:cubicBezTo>
                  <a:cubicBezTo>
                    <a:pt x="29823" y="67350"/>
                    <a:pt x="31990" y="66957"/>
                    <a:pt x="33450" y="66018"/>
                  </a:cubicBezTo>
                  <a:cubicBezTo>
                    <a:pt x="36295" y="64187"/>
                    <a:pt x="38094" y="61179"/>
                    <a:pt x="41331" y="59838"/>
                  </a:cubicBezTo>
                  <a:cubicBezTo>
                    <a:pt x="42958" y="59166"/>
                    <a:pt x="44743" y="58911"/>
                    <a:pt x="46515" y="58911"/>
                  </a:cubicBezTo>
                  <a:cubicBezTo>
                    <a:pt x="47414" y="58911"/>
                    <a:pt x="48309" y="58976"/>
                    <a:pt x="49178" y="59086"/>
                  </a:cubicBezTo>
                  <a:cubicBezTo>
                    <a:pt x="49603" y="59119"/>
                    <a:pt x="50028" y="59184"/>
                    <a:pt x="50453" y="59282"/>
                  </a:cubicBezTo>
                  <a:cubicBezTo>
                    <a:pt x="54214" y="33876"/>
                    <a:pt x="39859" y="9254"/>
                    <a:pt x="158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38"/>
            <p:cNvSpPr/>
            <p:nvPr/>
          </p:nvSpPr>
          <p:spPr>
            <a:xfrm>
              <a:off x="2973550" y="3693340"/>
              <a:ext cx="344852" cy="266855"/>
            </a:xfrm>
            <a:custGeom>
              <a:avLst/>
              <a:gdLst/>
              <a:ahLst/>
              <a:cxnLst/>
              <a:rect l="l" t="t" r="r" b="b"/>
              <a:pathLst>
                <a:path w="54869" h="42459" extrusionOk="0">
                  <a:moveTo>
                    <a:pt x="24005" y="0"/>
                  </a:moveTo>
                  <a:cubicBezTo>
                    <a:pt x="23663" y="0"/>
                    <a:pt x="23320" y="165"/>
                    <a:pt x="22988" y="563"/>
                  </a:cubicBezTo>
                  <a:cubicBezTo>
                    <a:pt x="20503" y="3539"/>
                    <a:pt x="21974" y="7757"/>
                    <a:pt x="21941" y="11190"/>
                  </a:cubicBezTo>
                  <a:cubicBezTo>
                    <a:pt x="21909" y="14624"/>
                    <a:pt x="20372" y="18253"/>
                    <a:pt x="16546" y="18842"/>
                  </a:cubicBezTo>
                  <a:cubicBezTo>
                    <a:pt x="16241" y="18886"/>
                    <a:pt x="15941" y="18906"/>
                    <a:pt x="15645" y="18906"/>
                  </a:cubicBezTo>
                  <a:cubicBezTo>
                    <a:pt x="12421" y="18906"/>
                    <a:pt x="9721" y="16456"/>
                    <a:pt x="6966" y="15049"/>
                  </a:cubicBezTo>
                  <a:cubicBezTo>
                    <a:pt x="6019" y="14575"/>
                    <a:pt x="5082" y="14305"/>
                    <a:pt x="4133" y="14305"/>
                  </a:cubicBezTo>
                  <a:cubicBezTo>
                    <a:pt x="3377" y="14305"/>
                    <a:pt x="2614" y="14476"/>
                    <a:pt x="1832" y="14853"/>
                  </a:cubicBezTo>
                  <a:cubicBezTo>
                    <a:pt x="851" y="15343"/>
                    <a:pt x="1" y="15899"/>
                    <a:pt x="66" y="17076"/>
                  </a:cubicBezTo>
                  <a:cubicBezTo>
                    <a:pt x="197" y="19692"/>
                    <a:pt x="2257" y="22144"/>
                    <a:pt x="3565" y="24270"/>
                  </a:cubicBezTo>
                  <a:cubicBezTo>
                    <a:pt x="5462" y="27245"/>
                    <a:pt x="6606" y="30613"/>
                    <a:pt x="6181" y="34177"/>
                  </a:cubicBezTo>
                  <a:cubicBezTo>
                    <a:pt x="5887" y="36695"/>
                    <a:pt x="5102" y="39115"/>
                    <a:pt x="3827" y="41338"/>
                  </a:cubicBezTo>
                  <a:cubicBezTo>
                    <a:pt x="7498" y="42090"/>
                    <a:pt x="11194" y="42458"/>
                    <a:pt x="14864" y="42458"/>
                  </a:cubicBezTo>
                  <a:cubicBezTo>
                    <a:pt x="29854" y="42458"/>
                    <a:pt x="44387" y="36317"/>
                    <a:pt x="54869" y="25153"/>
                  </a:cubicBezTo>
                  <a:cubicBezTo>
                    <a:pt x="54705" y="23223"/>
                    <a:pt x="53888" y="21392"/>
                    <a:pt x="52547" y="19986"/>
                  </a:cubicBezTo>
                  <a:cubicBezTo>
                    <a:pt x="50988" y="18236"/>
                    <a:pt x="49324" y="17470"/>
                    <a:pt x="47348" y="17470"/>
                  </a:cubicBezTo>
                  <a:cubicBezTo>
                    <a:pt x="46629" y="17470"/>
                    <a:pt x="45870" y="17571"/>
                    <a:pt x="45059" y="17763"/>
                  </a:cubicBezTo>
                  <a:cubicBezTo>
                    <a:pt x="42443" y="18384"/>
                    <a:pt x="39860" y="19332"/>
                    <a:pt x="37146" y="19332"/>
                  </a:cubicBezTo>
                  <a:cubicBezTo>
                    <a:pt x="37080" y="19333"/>
                    <a:pt x="37014" y="19334"/>
                    <a:pt x="36948" y="19334"/>
                  </a:cubicBezTo>
                  <a:cubicBezTo>
                    <a:pt x="34466" y="19334"/>
                    <a:pt x="32035" y="18724"/>
                    <a:pt x="30410" y="16749"/>
                  </a:cubicBezTo>
                  <a:cubicBezTo>
                    <a:pt x="28972" y="15016"/>
                    <a:pt x="28514" y="12793"/>
                    <a:pt x="28220" y="10667"/>
                  </a:cubicBezTo>
                  <a:cubicBezTo>
                    <a:pt x="27893" y="8313"/>
                    <a:pt x="27860" y="5795"/>
                    <a:pt x="27010" y="3539"/>
                  </a:cubicBezTo>
                  <a:cubicBezTo>
                    <a:pt x="26645" y="2549"/>
                    <a:pt x="25345" y="0"/>
                    <a:pt x="2400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3" name="Google Shape;1033;p38">
            <a:hlinkClick r:id="rId4" action="ppaction://hlinksldjump"/>
          </p:cNvPr>
          <p:cNvSpPr txBox="1"/>
          <p:nvPr/>
        </p:nvSpPr>
        <p:spPr>
          <a:xfrm>
            <a:off x="-8550" y="-32125"/>
            <a:ext cx="721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034" name="Google Shape;1034;p38"/>
          <p:cNvSpPr txBox="1">
            <a:spLocks noGrp="1"/>
          </p:cNvSpPr>
          <p:nvPr>
            <p:ph type="subTitle" idx="1"/>
          </p:nvPr>
        </p:nvSpPr>
        <p:spPr>
          <a:xfrm>
            <a:off x="1825483" y="1469693"/>
            <a:ext cx="4665733" cy="278203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/>
              <a:t>- </a:t>
            </a:r>
            <a:r>
              <a:rPr lang="ru-RU" sz="1400" dirty="0" err="1"/>
              <a:t>існують</a:t>
            </a:r>
            <a:r>
              <a:rPr lang="ru-RU" sz="1400" dirty="0"/>
              <a:t> </a:t>
            </a:r>
            <a:r>
              <a:rPr lang="ru-RU" sz="1400" dirty="0" err="1"/>
              <a:t>лише</a:t>
            </a:r>
            <a:r>
              <a:rPr lang="ru-RU" sz="1400" dirty="0"/>
              <a:t> при </a:t>
            </a:r>
            <a:r>
              <a:rPr lang="ru-RU" sz="1400" dirty="0" err="1"/>
              <a:t>наявності</a:t>
            </a:r>
            <a:r>
              <a:rPr lang="ru-RU" sz="1400" dirty="0"/>
              <a:t> </a:t>
            </a:r>
            <a:r>
              <a:rPr lang="ru-RU" sz="1400" dirty="0" err="1"/>
              <a:t>певних</a:t>
            </a:r>
            <a:r>
              <a:rPr lang="ru-RU" sz="1400" dirty="0"/>
              <a:t> </a:t>
            </a:r>
            <a:r>
              <a:rPr lang="ru-RU" sz="1400" dirty="0" err="1"/>
              <a:t>об'єктів</a:t>
            </a:r>
            <a:r>
              <a:rPr lang="ru-RU" sz="1400" dirty="0"/>
              <a:t> без </a:t>
            </a:r>
            <a:r>
              <a:rPr lang="ru-RU" sz="1400" dirty="0" err="1"/>
              <a:t>відриву</a:t>
            </a:r>
            <a:r>
              <a:rPr lang="ru-RU" sz="1400" dirty="0"/>
              <a:t> </a:t>
            </a:r>
            <a:r>
              <a:rPr lang="ru-RU" sz="1400" dirty="0" err="1"/>
              <a:t>їх</a:t>
            </a:r>
            <a:r>
              <a:rPr lang="ru-RU" sz="1400" dirty="0"/>
              <a:t> </a:t>
            </a:r>
            <a:r>
              <a:rPr lang="ru-RU" sz="1400" dirty="0" err="1"/>
              <a:t>від</a:t>
            </a:r>
            <a:r>
              <a:rPr lang="ru-RU" sz="1400" dirty="0"/>
              <a:t> </a:t>
            </a:r>
            <a:r>
              <a:rPr lang="ru-RU" sz="1400" dirty="0" err="1"/>
              <a:t>єдиного</a:t>
            </a:r>
            <a:r>
              <a:rPr lang="ru-RU" sz="1400" dirty="0"/>
              <a:t> природного </a:t>
            </a:r>
            <a:r>
              <a:rPr lang="ru-RU" sz="1400" dirty="0" err="1"/>
              <a:t>середовища</a:t>
            </a:r>
            <a:endParaRPr lang="ru-RU" sz="14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ru-RU" sz="14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/>
              <a:t>- </a:t>
            </a:r>
            <a:r>
              <a:rPr lang="ru-RU" sz="1400" dirty="0" err="1"/>
              <a:t>Розвиваються</a:t>
            </a:r>
            <a:r>
              <a:rPr lang="ru-RU" sz="1400" dirty="0"/>
              <a:t> за законами </a:t>
            </a:r>
            <a:r>
              <a:rPr lang="ru-RU" sz="1400" dirty="0" err="1"/>
              <a:t>природи</a:t>
            </a:r>
            <a:r>
              <a:rPr lang="ru-RU" sz="1400" dirty="0"/>
              <a:t> і </a:t>
            </a:r>
            <a:r>
              <a:rPr lang="ru-RU" sz="1400" dirty="0" err="1"/>
              <a:t>вплив</a:t>
            </a:r>
            <a:r>
              <a:rPr lang="ru-RU" sz="1400" dirty="0"/>
              <a:t> права є </a:t>
            </a:r>
            <a:r>
              <a:rPr lang="ru-RU" sz="1400" dirty="0" err="1"/>
              <a:t>обмеженим</a:t>
            </a:r>
            <a:endParaRPr lang="ru-RU" sz="14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ru-RU" sz="14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/>
              <a:t>- </a:t>
            </a:r>
            <a:r>
              <a:rPr lang="ru-RU" sz="1400" dirty="0" err="1"/>
              <a:t>Суб'єкти</a:t>
            </a:r>
            <a:r>
              <a:rPr lang="ru-RU" sz="1400" dirty="0"/>
              <a:t> </a:t>
            </a:r>
            <a:r>
              <a:rPr lang="ru-RU" sz="1400" dirty="0" err="1"/>
              <a:t>екологічних</a:t>
            </a:r>
            <a:r>
              <a:rPr lang="ru-RU" sz="1400" dirty="0"/>
              <a:t> </a:t>
            </a:r>
            <a:r>
              <a:rPr lang="ru-RU" sz="1400" dirty="0" err="1"/>
              <a:t>відносин</a:t>
            </a:r>
            <a:r>
              <a:rPr lang="ru-RU" sz="1400" dirty="0"/>
              <a:t> </a:t>
            </a:r>
            <a:r>
              <a:rPr lang="ru-RU" sz="1400" dirty="0" err="1"/>
              <a:t>зобов'язані</a:t>
            </a:r>
            <a:r>
              <a:rPr lang="ru-RU" sz="1400" dirty="0"/>
              <a:t> </a:t>
            </a:r>
            <a:r>
              <a:rPr lang="ru-RU" sz="1400" dirty="0" err="1"/>
              <a:t>дотримуватись</a:t>
            </a:r>
            <a:r>
              <a:rPr lang="ru-RU" sz="1400" dirty="0"/>
              <a:t> </a:t>
            </a:r>
            <a:r>
              <a:rPr lang="ru-RU" sz="1400" dirty="0" err="1"/>
              <a:t>екологічних</a:t>
            </a:r>
            <a:r>
              <a:rPr lang="ru-RU" sz="1400" dirty="0"/>
              <a:t> </a:t>
            </a:r>
            <a:r>
              <a:rPr lang="ru-RU" sz="1400" dirty="0" err="1"/>
              <a:t>стандартів</a:t>
            </a:r>
            <a:r>
              <a:rPr lang="ru-RU" sz="1400" dirty="0"/>
              <a:t>, </a:t>
            </a:r>
            <a:r>
              <a:rPr lang="ru-RU" sz="1400" dirty="0" err="1"/>
              <a:t>нормативів</a:t>
            </a:r>
            <a:r>
              <a:rPr lang="ru-RU" sz="1400" dirty="0"/>
              <a:t> </a:t>
            </a:r>
            <a:r>
              <a:rPr lang="ru-RU" sz="1400" dirty="0" err="1"/>
              <a:t>інших</a:t>
            </a:r>
            <a:r>
              <a:rPr lang="ru-RU" sz="1400" dirty="0"/>
              <a:t> </a:t>
            </a:r>
            <a:r>
              <a:rPr lang="ru-RU" sz="1400" dirty="0" err="1"/>
              <a:t>вимог</a:t>
            </a:r>
            <a:r>
              <a:rPr lang="ru-RU" sz="1400" dirty="0"/>
              <a:t> </a:t>
            </a:r>
            <a:r>
              <a:rPr lang="ru-RU" sz="1400" dirty="0" err="1"/>
              <a:t>які</a:t>
            </a:r>
            <a:r>
              <a:rPr lang="ru-RU" sz="1400" dirty="0"/>
              <a:t> є </a:t>
            </a:r>
            <a:r>
              <a:rPr lang="ru-RU" sz="1400" dirty="0" err="1"/>
              <a:t>наукового</a:t>
            </a:r>
            <a:r>
              <a:rPr lang="ru-RU" sz="1400" dirty="0"/>
              <a:t> </a:t>
            </a:r>
            <a:r>
              <a:rPr lang="ru-RU" sz="1400" dirty="0" err="1"/>
              <a:t>обґрунтованими</a:t>
            </a:r>
            <a:r>
              <a:rPr lang="ru-RU" sz="1400" dirty="0"/>
              <a:t> з точки </a:t>
            </a:r>
            <a:r>
              <a:rPr lang="ru-RU" sz="1400" dirty="0" err="1"/>
              <a:t>зору</a:t>
            </a:r>
            <a:r>
              <a:rPr lang="ru-RU" sz="1400" dirty="0"/>
              <a:t> </a:t>
            </a:r>
            <a:r>
              <a:rPr lang="ru-RU" sz="1400" dirty="0" err="1"/>
              <a:t>існування</a:t>
            </a:r>
            <a:r>
              <a:rPr lang="ru-RU" sz="1400" dirty="0"/>
              <a:t> </a:t>
            </a:r>
            <a:r>
              <a:rPr lang="ru-RU" sz="1400" dirty="0" err="1"/>
              <a:t>єдиної</a:t>
            </a:r>
            <a:r>
              <a:rPr lang="ru-RU" sz="1400" dirty="0"/>
              <a:t> </a:t>
            </a:r>
            <a:r>
              <a:rPr lang="ru-RU" sz="1400" dirty="0" err="1"/>
              <a:t>екологічної</a:t>
            </a:r>
            <a:r>
              <a:rPr lang="ru-RU" sz="1400" dirty="0"/>
              <a:t> </a:t>
            </a:r>
            <a:r>
              <a:rPr lang="ru-RU" sz="1400" dirty="0" err="1"/>
              <a:t>системи</a:t>
            </a:r>
            <a:endParaRPr lang="ru-RU" sz="14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ru-RU" sz="14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/>
              <a:t>- </a:t>
            </a:r>
            <a:r>
              <a:rPr lang="ru-RU" sz="1400" dirty="0" err="1"/>
              <a:t>Переважання</a:t>
            </a:r>
            <a:r>
              <a:rPr lang="ru-RU" sz="1400" dirty="0"/>
              <a:t> </a:t>
            </a:r>
            <a:r>
              <a:rPr lang="ru-RU" sz="1400" dirty="0" err="1"/>
              <a:t>імперативного</a:t>
            </a:r>
            <a:r>
              <a:rPr lang="ru-RU" sz="1400" dirty="0"/>
              <a:t> методу</a:t>
            </a:r>
            <a:endParaRPr sz="1400" dirty="0"/>
          </a:p>
        </p:txBody>
      </p:sp>
      <p:sp>
        <p:nvSpPr>
          <p:cNvPr id="1036" name="Google Shape;1036;p38">
            <a:hlinkClick r:id="rId4" action="ppaction://hlinksldjump"/>
          </p:cNvPr>
          <p:cNvSpPr txBox="1"/>
          <p:nvPr/>
        </p:nvSpPr>
        <p:spPr>
          <a:xfrm>
            <a:off x="7466788" y="126575"/>
            <a:ext cx="1390800" cy="37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FFFFFF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" name="Google Shape;1147;p39">
            <a:hlinkClick r:id="rId3" action="ppaction://hlinksldjump"/>
          </p:cNvPr>
          <p:cNvSpPr txBox="1"/>
          <p:nvPr/>
        </p:nvSpPr>
        <p:spPr>
          <a:xfrm>
            <a:off x="1584375" y="2764419"/>
            <a:ext cx="2424900" cy="156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166" name="Google Shape;1166;p39"/>
          <p:cNvSpPr/>
          <p:nvPr/>
        </p:nvSpPr>
        <p:spPr>
          <a:xfrm>
            <a:off x="-68850" y="-188475"/>
            <a:ext cx="898728" cy="850908"/>
          </a:xfrm>
          <a:custGeom>
            <a:avLst/>
            <a:gdLst/>
            <a:ahLst/>
            <a:cxnLst/>
            <a:rect l="l" t="t" r="r" b="b"/>
            <a:pathLst>
              <a:path w="48771" h="46176" extrusionOk="0">
                <a:moveTo>
                  <a:pt x="20735" y="1"/>
                </a:moveTo>
                <a:cubicBezTo>
                  <a:pt x="16378" y="1"/>
                  <a:pt x="12155" y="1135"/>
                  <a:pt x="8444" y="3350"/>
                </a:cubicBezTo>
                <a:cubicBezTo>
                  <a:pt x="6113" y="4610"/>
                  <a:pt x="4349" y="6626"/>
                  <a:pt x="3277" y="9021"/>
                </a:cubicBezTo>
                <a:cubicBezTo>
                  <a:pt x="883" y="14376"/>
                  <a:pt x="1" y="20236"/>
                  <a:pt x="631" y="26033"/>
                </a:cubicBezTo>
                <a:cubicBezTo>
                  <a:pt x="1639" y="35044"/>
                  <a:pt x="7940" y="42668"/>
                  <a:pt x="16636" y="45188"/>
                </a:cubicBezTo>
                <a:cubicBezTo>
                  <a:pt x="18633" y="45854"/>
                  <a:pt x="20724" y="46176"/>
                  <a:pt x="22798" y="46176"/>
                </a:cubicBezTo>
                <a:cubicBezTo>
                  <a:pt x="23669" y="46176"/>
                  <a:pt x="24537" y="46119"/>
                  <a:pt x="25394" y="46007"/>
                </a:cubicBezTo>
                <a:cubicBezTo>
                  <a:pt x="33522" y="44810"/>
                  <a:pt x="39382" y="40336"/>
                  <a:pt x="43919" y="33846"/>
                </a:cubicBezTo>
                <a:cubicBezTo>
                  <a:pt x="47132" y="29436"/>
                  <a:pt x="48771" y="24017"/>
                  <a:pt x="48456" y="18535"/>
                </a:cubicBezTo>
                <a:cubicBezTo>
                  <a:pt x="48015" y="11793"/>
                  <a:pt x="44990" y="6815"/>
                  <a:pt x="38815" y="3791"/>
                </a:cubicBezTo>
                <a:cubicBezTo>
                  <a:pt x="37807" y="3287"/>
                  <a:pt x="36736" y="2846"/>
                  <a:pt x="35665" y="2468"/>
                </a:cubicBezTo>
                <a:cubicBezTo>
                  <a:pt x="31065" y="955"/>
                  <a:pt x="26276" y="136"/>
                  <a:pt x="21424" y="10"/>
                </a:cubicBezTo>
                <a:cubicBezTo>
                  <a:pt x="21194" y="4"/>
                  <a:pt x="20964" y="1"/>
                  <a:pt x="2073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67" name="Google Shape;1167;p39"/>
          <p:cNvGrpSpPr/>
          <p:nvPr/>
        </p:nvGrpSpPr>
        <p:grpSpPr>
          <a:xfrm>
            <a:off x="153671" y="90047"/>
            <a:ext cx="493797" cy="446228"/>
            <a:chOff x="2679436" y="3270400"/>
            <a:chExt cx="752625" cy="689795"/>
          </a:xfrm>
        </p:grpSpPr>
        <p:sp>
          <p:nvSpPr>
            <p:cNvPr id="1168" name="Google Shape;1168;p39"/>
            <p:cNvSpPr/>
            <p:nvPr/>
          </p:nvSpPr>
          <p:spPr>
            <a:xfrm>
              <a:off x="2722600" y="3270400"/>
              <a:ext cx="689490" cy="689691"/>
            </a:xfrm>
            <a:custGeom>
              <a:avLst/>
              <a:gdLst/>
              <a:ahLst/>
              <a:cxnLst/>
              <a:rect l="l" t="t" r="r" b="b"/>
              <a:pathLst>
                <a:path w="109704" h="109736" extrusionOk="0">
                  <a:moveTo>
                    <a:pt x="54835" y="1"/>
                  </a:moveTo>
                  <a:cubicBezTo>
                    <a:pt x="24557" y="1"/>
                    <a:pt x="0" y="24557"/>
                    <a:pt x="0" y="54868"/>
                  </a:cubicBezTo>
                  <a:cubicBezTo>
                    <a:pt x="0" y="85147"/>
                    <a:pt x="24557" y="109736"/>
                    <a:pt x="54835" y="109736"/>
                  </a:cubicBezTo>
                  <a:cubicBezTo>
                    <a:pt x="85147" y="109736"/>
                    <a:pt x="109703" y="85147"/>
                    <a:pt x="109703" y="54868"/>
                  </a:cubicBezTo>
                  <a:cubicBezTo>
                    <a:pt x="109703" y="24557"/>
                    <a:pt x="85147" y="1"/>
                    <a:pt x="548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Google Shape;1169;p39"/>
            <p:cNvSpPr/>
            <p:nvPr/>
          </p:nvSpPr>
          <p:spPr>
            <a:xfrm>
              <a:off x="2679436" y="3344037"/>
              <a:ext cx="345260" cy="537562"/>
            </a:xfrm>
            <a:custGeom>
              <a:avLst/>
              <a:gdLst/>
              <a:ahLst/>
              <a:cxnLst/>
              <a:rect l="l" t="t" r="r" b="b"/>
              <a:pathLst>
                <a:path w="54934" h="85531" extrusionOk="0">
                  <a:moveTo>
                    <a:pt x="32003" y="0"/>
                  </a:moveTo>
                  <a:cubicBezTo>
                    <a:pt x="30517" y="0"/>
                    <a:pt x="28923" y="146"/>
                    <a:pt x="27337" y="384"/>
                  </a:cubicBezTo>
                  <a:cubicBezTo>
                    <a:pt x="230" y="22194"/>
                    <a:pt x="1" y="63426"/>
                    <a:pt x="26879" y="85530"/>
                  </a:cubicBezTo>
                  <a:lnTo>
                    <a:pt x="26944" y="85497"/>
                  </a:lnTo>
                  <a:cubicBezTo>
                    <a:pt x="29789" y="83863"/>
                    <a:pt x="33811" y="81149"/>
                    <a:pt x="33516" y="77356"/>
                  </a:cubicBezTo>
                  <a:cubicBezTo>
                    <a:pt x="33222" y="72778"/>
                    <a:pt x="28481" y="70358"/>
                    <a:pt x="26061" y="67023"/>
                  </a:cubicBezTo>
                  <a:cubicBezTo>
                    <a:pt x="22955" y="62740"/>
                    <a:pt x="27140" y="57900"/>
                    <a:pt x="30835" y="55677"/>
                  </a:cubicBezTo>
                  <a:cubicBezTo>
                    <a:pt x="34236" y="53617"/>
                    <a:pt x="38192" y="53192"/>
                    <a:pt x="42051" y="52505"/>
                  </a:cubicBezTo>
                  <a:cubicBezTo>
                    <a:pt x="45876" y="51786"/>
                    <a:pt x="50258" y="50707"/>
                    <a:pt x="51991" y="46685"/>
                  </a:cubicBezTo>
                  <a:cubicBezTo>
                    <a:pt x="54934" y="39753"/>
                    <a:pt x="40677" y="39360"/>
                    <a:pt x="37146" y="37268"/>
                  </a:cubicBezTo>
                  <a:cubicBezTo>
                    <a:pt x="35511" y="36287"/>
                    <a:pt x="34465" y="34684"/>
                    <a:pt x="35348" y="32788"/>
                  </a:cubicBezTo>
                  <a:cubicBezTo>
                    <a:pt x="36034" y="31317"/>
                    <a:pt x="37800" y="30336"/>
                    <a:pt x="39141" y="29551"/>
                  </a:cubicBezTo>
                  <a:cubicBezTo>
                    <a:pt x="42868" y="27491"/>
                    <a:pt x="47544" y="26085"/>
                    <a:pt x="50618" y="23044"/>
                  </a:cubicBezTo>
                  <a:cubicBezTo>
                    <a:pt x="51174" y="22521"/>
                    <a:pt x="51468" y="22194"/>
                    <a:pt x="51599" y="21605"/>
                  </a:cubicBezTo>
                  <a:lnTo>
                    <a:pt x="51599" y="21605"/>
                  </a:lnTo>
                  <a:cubicBezTo>
                    <a:pt x="51595" y="21618"/>
                    <a:pt x="51592" y="21624"/>
                    <a:pt x="51590" y="21624"/>
                  </a:cubicBezTo>
                  <a:cubicBezTo>
                    <a:pt x="51566" y="21624"/>
                    <a:pt x="51566" y="21144"/>
                    <a:pt x="51566" y="21115"/>
                  </a:cubicBezTo>
                  <a:cubicBezTo>
                    <a:pt x="51501" y="20788"/>
                    <a:pt x="51402" y="20428"/>
                    <a:pt x="51239" y="20134"/>
                  </a:cubicBezTo>
                  <a:cubicBezTo>
                    <a:pt x="50945" y="19578"/>
                    <a:pt x="50487" y="19087"/>
                    <a:pt x="49931" y="18760"/>
                  </a:cubicBezTo>
                  <a:cubicBezTo>
                    <a:pt x="47282" y="17191"/>
                    <a:pt x="44111" y="17387"/>
                    <a:pt x="41168" y="16602"/>
                  </a:cubicBezTo>
                  <a:cubicBezTo>
                    <a:pt x="39369" y="16079"/>
                    <a:pt x="34857" y="15000"/>
                    <a:pt x="36034" y="12090"/>
                  </a:cubicBezTo>
                  <a:cubicBezTo>
                    <a:pt x="36394" y="11109"/>
                    <a:pt x="37048" y="10422"/>
                    <a:pt x="37636" y="9572"/>
                  </a:cubicBezTo>
                  <a:cubicBezTo>
                    <a:pt x="38389" y="8460"/>
                    <a:pt x="38944" y="7218"/>
                    <a:pt x="39239" y="5877"/>
                  </a:cubicBezTo>
                  <a:cubicBezTo>
                    <a:pt x="40229" y="1420"/>
                    <a:pt x="36643" y="0"/>
                    <a:pt x="320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0" name="Google Shape;1170;p39"/>
            <p:cNvSpPr/>
            <p:nvPr/>
          </p:nvSpPr>
          <p:spPr>
            <a:xfrm>
              <a:off x="3091326" y="3293626"/>
              <a:ext cx="340735" cy="423301"/>
            </a:xfrm>
            <a:custGeom>
              <a:avLst/>
              <a:gdLst/>
              <a:ahLst/>
              <a:cxnLst/>
              <a:rect l="l" t="t" r="r" b="b"/>
              <a:pathLst>
                <a:path w="54214" h="67351" extrusionOk="0">
                  <a:moveTo>
                    <a:pt x="15891" y="1"/>
                  </a:moveTo>
                  <a:cubicBezTo>
                    <a:pt x="13243" y="328"/>
                    <a:pt x="10660" y="1635"/>
                    <a:pt x="8502" y="3042"/>
                  </a:cubicBezTo>
                  <a:cubicBezTo>
                    <a:pt x="5461" y="5003"/>
                    <a:pt x="1962" y="7881"/>
                    <a:pt x="818" y="11478"/>
                  </a:cubicBezTo>
                  <a:cubicBezTo>
                    <a:pt x="0" y="14028"/>
                    <a:pt x="621" y="15957"/>
                    <a:pt x="2943" y="17265"/>
                  </a:cubicBezTo>
                  <a:cubicBezTo>
                    <a:pt x="5264" y="18573"/>
                    <a:pt x="7848" y="19194"/>
                    <a:pt x="10300" y="20175"/>
                  </a:cubicBezTo>
                  <a:cubicBezTo>
                    <a:pt x="12295" y="20927"/>
                    <a:pt x="14518" y="21876"/>
                    <a:pt x="15728" y="23739"/>
                  </a:cubicBezTo>
                  <a:cubicBezTo>
                    <a:pt x="17069" y="25799"/>
                    <a:pt x="16545" y="28285"/>
                    <a:pt x="15401" y="30279"/>
                  </a:cubicBezTo>
                  <a:cubicBezTo>
                    <a:pt x="13701" y="33222"/>
                    <a:pt x="11248" y="35086"/>
                    <a:pt x="8829" y="37375"/>
                  </a:cubicBezTo>
                  <a:cubicBezTo>
                    <a:pt x="7717" y="38454"/>
                    <a:pt x="6376" y="39696"/>
                    <a:pt x="6115" y="41298"/>
                  </a:cubicBezTo>
                  <a:cubicBezTo>
                    <a:pt x="5886" y="42639"/>
                    <a:pt x="6638" y="44634"/>
                    <a:pt x="7880" y="45288"/>
                  </a:cubicBezTo>
                  <a:cubicBezTo>
                    <a:pt x="8550" y="45642"/>
                    <a:pt x="9288" y="45782"/>
                    <a:pt x="10062" y="45782"/>
                  </a:cubicBezTo>
                  <a:cubicBezTo>
                    <a:pt x="12498" y="45782"/>
                    <a:pt x="15286" y="44394"/>
                    <a:pt x="17396" y="43947"/>
                  </a:cubicBezTo>
                  <a:cubicBezTo>
                    <a:pt x="18295" y="43754"/>
                    <a:pt x="19275" y="43627"/>
                    <a:pt x="20258" y="43627"/>
                  </a:cubicBezTo>
                  <a:cubicBezTo>
                    <a:pt x="21778" y="43627"/>
                    <a:pt x="23306" y="43931"/>
                    <a:pt x="24556" y="44764"/>
                  </a:cubicBezTo>
                  <a:cubicBezTo>
                    <a:pt x="27990" y="47021"/>
                    <a:pt x="27172" y="51206"/>
                    <a:pt x="25995" y="54509"/>
                  </a:cubicBezTo>
                  <a:cubicBezTo>
                    <a:pt x="24851" y="57811"/>
                    <a:pt x="22529" y="61768"/>
                    <a:pt x="22660" y="65070"/>
                  </a:cubicBezTo>
                  <a:cubicBezTo>
                    <a:pt x="22660" y="65332"/>
                    <a:pt x="22693" y="65626"/>
                    <a:pt x="22823" y="65887"/>
                  </a:cubicBezTo>
                  <a:cubicBezTo>
                    <a:pt x="22823" y="65883"/>
                    <a:pt x="22825" y="65881"/>
                    <a:pt x="22827" y="65881"/>
                  </a:cubicBezTo>
                  <a:cubicBezTo>
                    <a:pt x="22855" y="65881"/>
                    <a:pt x="23050" y="66204"/>
                    <a:pt x="23017" y="66204"/>
                  </a:cubicBezTo>
                  <a:cubicBezTo>
                    <a:pt x="23012" y="66204"/>
                    <a:pt x="23002" y="66197"/>
                    <a:pt x="22987" y="66182"/>
                  </a:cubicBezTo>
                  <a:lnTo>
                    <a:pt x="22987" y="66182"/>
                  </a:lnTo>
                  <a:cubicBezTo>
                    <a:pt x="23379" y="66640"/>
                    <a:pt x="23935" y="66934"/>
                    <a:pt x="24491" y="66999"/>
                  </a:cubicBezTo>
                  <a:cubicBezTo>
                    <a:pt x="25449" y="67224"/>
                    <a:pt x="26587" y="67350"/>
                    <a:pt x="27758" y="67350"/>
                  </a:cubicBezTo>
                  <a:cubicBezTo>
                    <a:pt x="29823" y="67350"/>
                    <a:pt x="31990" y="66957"/>
                    <a:pt x="33450" y="66018"/>
                  </a:cubicBezTo>
                  <a:cubicBezTo>
                    <a:pt x="36295" y="64187"/>
                    <a:pt x="38094" y="61179"/>
                    <a:pt x="41331" y="59838"/>
                  </a:cubicBezTo>
                  <a:cubicBezTo>
                    <a:pt x="42958" y="59166"/>
                    <a:pt x="44743" y="58911"/>
                    <a:pt x="46515" y="58911"/>
                  </a:cubicBezTo>
                  <a:cubicBezTo>
                    <a:pt x="47414" y="58911"/>
                    <a:pt x="48309" y="58976"/>
                    <a:pt x="49178" y="59086"/>
                  </a:cubicBezTo>
                  <a:cubicBezTo>
                    <a:pt x="49603" y="59119"/>
                    <a:pt x="50028" y="59184"/>
                    <a:pt x="50453" y="59282"/>
                  </a:cubicBezTo>
                  <a:cubicBezTo>
                    <a:pt x="54214" y="33876"/>
                    <a:pt x="39859" y="9254"/>
                    <a:pt x="158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1" name="Google Shape;1171;p39"/>
            <p:cNvSpPr/>
            <p:nvPr/>
          </p:nvSpPr>
          <p:spPr>
            <a:xfrm>
              <a:off x="2973550" y="3693340"/>
              <a:ext cx="344852" cy="266855"/>
            </a:xfrm>
            <a:custGeom>
              <a:avLst/>
              <a:gdLst/>
              <a:ahLst/>
              <a:cxnLst/>
              <a:rect l="l" t="t" r="r" b="b"/>
              <a:pathLst>
                <a:path w="54869" h="42459" extrusionOk="0">
                  <a:moveTo>
                    <a:pt x="24005" y="0"/>
                  </a:moveTo>
                  <a:cubicBezTo>
                    <a:pt x="23663" y="0"/>
                    <a:pt x="23320" y="165"/>
                    <a:pt x="22988" y="563"/>
                  </a:cubicBezTo>
                  <a:cubicBezTo>
                    <a:pt x="20503" y="3539"/>
                    <a:pt x="21974" y="7757"/>
                    <a:pt x="21941" y="11190"/>
                  </a:cubicBezTo>
                  <a:cubicBezTo>
                    <a:pt x="21909" y="14624"/>
                    <a:pt x="20372" y="18253"/>
                    <a:pt x="16546" y="18842"/>
                  </a:cubicBezTo>
                  <a:cubicBezTo>
                    <a:pt x="16241" y="18886"/>
                    <a:pt x="15941" y="18906"/>
                    <a:pt x="15645" y="18906"/>
                  </a:cubicBezTo>
                  <a:cubicBezTo>
                    <a:pt x="12421" y="18906"/>
                    <a:pt x="9721" y="16456"/>
                    <a:pt x="6966" y="15049"/>
                  </a:cubicBezTo>
                  <a:cubicBezTo>
                    <a:pt x="6019" y="14575"/>
                    <a:pt x="5082" y="14305"/>
                    <a:pt x="4133" y="14305"/>
                  </a:cubicBezTo>
                  <a:cubicBezTo>
                    <a:pt x="3377" y="14305"/>
                    <a:pt x="2614" y="14476"/>
                    <a:pt x="1832" y="14853"/>
                  </a:cubicBezTo>
                  <a:cubicBezTo>
                    <a:pt x="851" y="15343"/>
                    <a:pt x="1" y="15899"/>
                    <a:pt x="66" y="17076"/>
                  </a:cubicBezTo>
                  <a:cubicBezTo>
                    <a:pt x="197" y="19692"/>
                    <a:pt x="2257" y="22144"/>
                    <a:pt x="3565" y="24270"/>
                  </a:cubicBezTo>
                  <a:cubicBezTo>
                    <a:pt x="5462" y="27245"/>
                    <a:pt x="6606" y="30613"/>
                    <a:pt x="6181" y="34177"/>
                  </a:cubicBezTo>
                  <a:cubicBezTo>
                    <a:pt x="5887" y="36695"/>
                    <a:pt x="5102" y="39115"/>
                    <a:pt x="3827" y="41338"/>
                  </a:cubicBezTo>
                  <a:cubicBezTo>
                    <a:pt x="7498" y="42090"/>
                    <a:pt x="11194" y="42458"/>
                    <a:pt x="14864" y="42458"/>
                  </a:cubicBezTo>
                  <a:cubicBezTo>
                    <a:pt x="29854" y="42458"/>
                    <a:pt x="44387" y="36317"/>
                    <a:pt x="54869" y="25153"/>
                  </a:cubicBezTo>
                  <a:cubicBezTo>
                    <a:pt x="54705" y="23223"/>
                    <a:pt x="53888" y="21392"/>
                    <a:pt x="52547" y="19986"/>
                  </a:cubicBezTo>
                  <a:cubicBezTo>
                    <a:pt x="50988" y="18236"/>
                    <a:pt x="49324" y="17470"/>
                    <a:pt x="47348" y="17470"/>
                  </a:cubicBezTo>
                  <a:cubicBezTo>
                    <a:pt x="46629" y="17470"/>
                    <a:pt x="45870" y="17571"/>
                    <a:pt x="45059" y="17763"/>
                  </a:cubicBezTo>
                  <a:cubicBezTo>
                    <a:pt x="42443" y="18384"/>
                    <a:pt x="39860" y="19332"/>
                    <a:pt x="37146" y="19332"/>
                  </a:cubicBezTo>
                  <a:cubicBezTo>
                    <a:pt x="37080" y="19333"/>
                    <a:pt x="37014" y="19334"/>
                    <a:pt x="36948" y="19334"/>
                  </a:cubicBezTo>
                  <a:cubicBezTo>
                    <a:pt x="34466" y="19334"/>
                    <a:pt x="32035" y="18724"/>
                    <a:pt x="30410" y="16749"/>
                  </a:cubicBezTo>
                  <a:cubicBezTo>
                    <a:pt x="28972" y="15016"/>
                    <a:pt x="28514" y="12793"/>
                    <a:pt x="28220" y="10667"/>
                  </a:cubicBezTo>
                  <a:cubicBezTo>
                    <a:pt x="27893" y="8313"/>
                    <a:pt x="27860" y="5795"/>
                    <a:pt x="27010" y="3539"/>
                  </a:cubicBezTo>
                  <a:cubicBezTo>
                    <a:pt x="26645" y="2549"/>
                    <a:pt x="25345" y="0"/>
                    <a:pt x="2400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2" name="Google Shape;1172;p39">
            <a:hlinkClick r:id="rId4" action="ppaction://hlinksldjump"/>
          </p:cNvPr>
          <p:cNvSpPr txBox="1"/>
          <p:nvPr/>
        </p:nvSpPr>
        <p:spPr>
          <a:xfrm>
            <a:off x="-8550" y="-32125"/>
            <a:ext cx="721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173" name="Google Shape;1173;p39">
            <a:hlinkClick r:id="rId5" action="ppaction://hlinksldjump"/>
          </p:cNvPr>
          <p:cNvSpPr txBox="1"/>
          <p:nvPr/>
        </p:nvSpPr>
        <p:spPr>
          <a:xfrm>
            <a:off x="5134725" y="2764419"/>
            <a:ext cx="2424900" cy="156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174" name="Google Shape;1174;p39"/>
          <p:cNvSpPr/>
          <p:nvPr/>
        </p:nvSpPr>
        <p:spPr>
          <a:xfrm rot="10800000">
            <a:off x="1473440" y="236896"/>
            <a:ext cx="6790251" cy="3774327"/>
          </a:xfrm>
          <a:custGeom>
            <a:avLst/>
            <a:gdLst/>
            <a:ahLst/>
            <a:cxnLst/>
            <a:rect l="l" t="t" r="r" b="b"/>
            <a:pathLst>
              <a:path w="83994" h="54388" extrusionOk="0">
                <a:moveTo>
                  <a:pt x="39262" y="1"/>
                </a:moveTo>
                <a:cubicBezTo>
                  <a:pt x="32873" y="1"/>
                  <a:pt x="26778" y="1312"/>
                  <a:pt x="21235" y="4556"/>
                </a:cubicBezTo>
                <a:cubicBezTo>
                  <a:pt x="18337" y="6131"/>
                  <a:pt x="15690" y="8084"/>
                  <a:pt x="13296" y="10353"/>
                </a:cubicBezTo>
                <a:cubicBezTo>
                  <a:pt x="7499" y="15582"/>
                  <a:pt x="3466" y="22450"/>
                  <a:pt x="1702" y="30075"/>
                </a:cubicBezTo>
                <a:cubicBezTo>
                  <a:pt x="1" y="37258"/>
                  <a:pt x="2143" y="42676"/>
                  <a:pt x="8129" y="46961"/>
                </a:cubicBezTo>
                <a:cubicBezTo>
                  <a:pt x="12036" y="49671"/>
                  <a:pt x="16446" y="51498"/>
                  <a:pt x="21109" y="52443"/>
                </a:cubicBezTo>
                <a:cubicBezTo>
                  <a:pt x="27291" y="53817"/>
                  <a:pt x="33499" y="54387"/>
                  <a:pt x="39732" y="54387"/>
                </a:cubicBezTo>
                <a:cubicBezTo>
                  <a:pt x="43220" y="54387"/>
                  <a:pt x="46716" y="54209"/>
                  <a:pt x="50220" y="53892"/>
                </a:cubicBezTo>
                <a:cubicBezTo>
                  <a:pt x="55576" y="53514"/>
                  <a:pt x="60868" y="52506"/>
                  <a:pt x="65972" y="50868"/>
                </a:cubicBezTo>
                <a:cubicBezTo>
                  <a:pt x="71202" y="49040"/>
                  <a:pt x="75928" y="46016"/>
                  <a:pt x="79708" y="42046"/>
                </a:cubicBezTo>
                <a:cubicBezTo>
                  <a:pt x="80275" y="41416"/>
                  <a:pt x="80780" y="40786"/>
                  <a:pt x="81095" y="40030"/>
                </a:cubicBezTo>
                <a:cubicBezTo>
                  <a:pt x="83363" y="35556"/>
                  <a:pt x="83993" y="30894"/>
                  <a:pt x="82355" y="26042"/>
                </a:cubicBezTo>
                <a:cubicBezTo>
                  <a:pt x="81221" y="22513"/>
                  <a:pt x="79519" y="19174"/>
                  <a:pt x="77314" y="16149"/>
                </a:cubicBezTo>
                <a:cubicBezTo>
                  <a:pt x="73155" y="10542"/>
                  <a:pt x="68052" y="6068"/>
                  <a:pt x="61436" y="3674"/>
                </a:cubicBezTo>
                <a:cubicBezTo>
                  <a:pt x="54693" y="1342"/>
                  <a:pt x="47699" y="145"/>
                  <a:pt x="40579" y="19"/>
                </a:cubicBezTo>
                <a:cubicBezTo>
                  <a:pt x="40139" y="7"/>
                  <a:pt x="39699" y="1"/>
                  <a:pt x="3926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7" name="Google Shape;1177;p39">
            <a:hlinkClick r:id="rId3" action="ppaction://hlinksldjump"/>
          </p:cNvPr>
          <p:cNvSpPr txBox="1"/>
          <p:nvPr/>
        </p:nvSpPr>
        <p:spPr>
          <a:xfrm>
            <a:off x="1763750" y="4327444"/>
            <a:ext cx="2076300" cy="40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193" name="Google Shape;1193;p39"/>
          <p:cNvSpPr txBox="1">
            <a:spLocks noGrp="1"/>
          </p:cNvSpPr>
          <p:nvPr>
            <p:ph type="subTitle" idx="1"/>
          </p:nvPr>
        </p:nvSpPr>
        <p:spPr>
          <a:xfrm>
            <a:off x="2171474" y="890109"/>
            <a:ext cx="5226385" cy="249423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 err="1"/>
              <a:t>Природні</a:t>
            </a:r>
            <a:r>
              <a:rPr lang="ru-RU" sz="1600" dirty="0"/>
              <a:t> </a:t>
            </a:r>
            <a:r>
              <a:rPr lang="ru-RU" sz="1600" dirty="0" err="1"/>
              <a:t>об’єкти</a:t>
            </a:r>
            <a:r>
              <a:rPr lang="ru-RU" sz="1600" dirty="0"/>
              <a:t> (земля, води, </a:t>
            </a:r>
            <a:r>
              <a:rPr lang="ru-RU" sz="1600" dirty="0" err="1"/>
              <a:t>рослинний</a:t>
            </a:r>
            <a:r>
              <a:rPr lang="ru-RU" sz="1600" dirty="0"/>
              <a:t> </a:t>
            </a:r>
            <a:r>
              <a:rPr lang="ru-RU" sz="1600" dirty="0" err="1"/>
              <a:t>світ</a:t>
            </a:r>
            <a:r>
              <a:rPr lang="ru-RU" sz="1600" dirty="0"/>
              <a:t>, </a:t>
            </a:r>
            <a:r>
              <a:rPr lang="ru-RU" sz="1600" dirty="0" err="1"/>
              <a:t>ліси</a:t>
            </a:r>
            <a:r>
              <a:rPr lang="ru-RU" sz="1600" dirty="0"/>
              <a:t>, </a:t>
            </a:r>
            <a:r>
              <a:rPr lang="ru-RU" sz="1600" dirty="0" err="1"/>
              <a:t>надра</a:t>
            </a:r>
            <a:r>
              <a:rPr lang="ru-RU" sz="1600" dirty="0"/>
              <a:t>, фауна, </a:t>
            </a:r>
            <a:r>
              <a:rPr lang="ru-RU" sz="1600" dirty="0" err="1"/>
              <a:t>атмосферне</a:t>
            </a:r>
            <a:r>
              <a:rPr lang="ru-RU" sz="1600" dirty="0"/>
              <a:t> </a:t>
            </a:r>
            <a:r>
              <a:rPr lang="ru-RU" sz="1600" dirty="0" err="1"/>
              <a:t>повітря</a:t>
            </a:r>
            <a:endParaRPr lang="ru-RU" sz="16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 err="1"/>
              <a:t>тощо</a:t>
            </a:r>
            <a:r>
              <a:rPr lang="ru-RU" sz="1600" dirty="0"/>
              <a:t>) за </a:t>
            </a:r>
            <a:r>
              <a:rPr lang="ru-RU" sz="1600" dirty="0" err="1"/>
              <a:t>своїми</a:t>
            </a:r>
            <a:r>
              <a:rPr lang="ru-RU" sz="1600" dirty="0"/>
              <a:t> </a:t>
            </a:r>
            <a:r>
              <a:rPr lang="ru-RU" sz="1600" dirty="0" err="1"/>
              <a:t>природними</a:t>
            </a:r>
            <a:r>
              <a:rPr lang="ru-RU" sz="1600" dirty="0"/>
              <a:t> характеристиками </a:t>
            </a:r>
            <a:r>
              <a:rPr lang="ru-RU" sz="1600" dirty="0" err="1"/>
              <a:t>відрізняються</a:t>
            </a:r>
            <a:r>
              <a:rPr lang="ru-RU" sz="1600" dirty="0"/>
              <a:t> один </a:t>
            </a:r>
            <a:r>
              <a:rPr lang="ru-RU" sz="1600" dirty="0" err="1"/>
              <a:t>від</a:t>
            </a:r>
            <a:r>
              <a:rPr lang="ru-RU" sz="1600" dirty="0"/>
              <a:t> одного та </a:t>
            </a:r>
            <a:r>
              <a:rPr lang="ru-RU" sz="1600" dirty="0" err="1"/>
              <a:t>мають</a:t>
            </a:r>
            <a:endParaRPr lang="ru-RU" sz="16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 err="1"/>
              <a:t>різні</a:t>
            </a:r>
            <a:r>
              <a:rPr lang="ru-RU" sz="1600" dirty="0"/>
              <a:t> природно- </a:t>
            </a:r>
            <a:r>
              <a:rPr lang="ru-RU" sz="1600" dirty="0" err="1"/>
              <a:t>антропогенні</a:t>
            </a:r>
            <a:r>
              <a:rPr lang="ru-RU" sz="1600" dirty="0"/>
              <a:t> </a:t>
            </a:r>
            <a:r>
              <a:rPr lang="ru-RU" sz="1600" dirty="0" err="1"/>
              <a:t>цінності</a:t>
            </a:r>
            <a:r>
              <a:rPr lang="ru-RU" sz="1600" dirty="0"/>
              <a:t>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/>
              <a:t>У силу </a:t>
            </a:r>
            <a:r>
              <a:rPr lang="ru-RU" sz="1600" dirty="0" err="1"/>
              <a:t>цього</a:t>
            </a:r>
            <a:r>
              <a:rPr lang="ru-RU" sz="1600" dirty="0"/>
              <a:t> </a:t>
            </a:r>
            <a:r>
              <a:rPr lang="ru-RU" sz="1600" dirty="0" err="1"/>
              <a:t>виникають</a:t>
            </a:r>
            <a:r>
              <a:rPr lang="ru-RU" sz="1600" dirty="0"/>
              <a:t> </a:t>
            </a:r>
            <a:r>
              <a:rPr lang="ru-RU" sz="1600" dirty="0" err="1"/>
              <a:t>різновиди</a:t>
            </a:r>
            <a:r>
              <a:rPr lang="ru-RU" sz="1600" dirty="0"/>
              <a:t> </a:t>
            </a:r>
            <a:r>
              <a:rPr lang="ru-RU" sz="1600" dirty="0" err="1"/>
              <a:t>єдиних</a:t>
            </a:r>
            <a:endParaRPr lang="ru-RU" sz="16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 err="1"/>
              <a:t>екологічних</a:t>
            </a:r>
            <a:r>
              <a:rPr lang="ru-RU" sz="1600" dirty="0"/>
              <a:t> </a:t>
            </a:r>
            <a:r>
              <a:rPr lang="ru-RU" sz="1600" dirty="0" err="1"/>
              <a:t>відносин</a:t>
            </a:r>
            <a:r>
              <a:rPr lang="ru-RU" sz="1600" dirty="0"/>
              <a:t>: </a:t>
            </a:r>
            <a:r>
              <a:rPr lang="ru-RU" sz="1600" dirty="0" err="1"/>
              <a:t>земельні</a:t>
            </a:r>
            <a:r>
              <a:rPr lang="ru-RU" sz="1600" dirty="0"/>
              <a:t>, </a:t>
            </a:r>
            <a:r>
              <a:rPr lang="ru-RU" sz="1600" dirty="0" err="1"/>
              <a:t>водні</a:t>
            </a:r>
            <a:r>
              <a:rPr lang="ru-RU" sz="1600" dirty="0"/>
              <a:t>, </a:t>
            </a:r>
            <a:r>
              <a:rPr lang="ru-RU" sz="1600" dirty="0" err="1"/>
              <a:t>флористичні</a:t>
            </a:r>
            <a:r>
              <a:rPr lang="ru-RU" sz="1600" dirty="0"/>
              <a:t>, </a:t>
            </a:r>
            <a:r>
              <a:rPr lang="ru-RU" sz="1600" dirty="0" err="1"/>
              <a:t>фауністичні</a:t>
            </a:r>
            <a:r>
              <a:rPr lang="ru-RU" sz="1600" dirty="0"/>
              <a:t>, атмосферно-</a:t>
            </a:r>
            <a:r>
              <a:rPr lang="ru-RU" sz="1600" dirty="0" err="1"/>
              <a:t>повітряні</a:t>
            </a:r>
            <a:endParaRPr lang="ru-RU" sz="16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/>
              <a:t>та </a:t>
            </a:r>
            <a:r>
              <a:rPr lang="ru-RU" sz="1600" dirty="0" err="1"/>
              <a:t>інші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обумовлюють</a:t>
            </a:r>
            <a:r>
              <a:rPr lang="ru-RU" sz="1600" dirty="0"/>
              <a:t> </a:t>
            </a:r>
            <a:r>
              <a:rPr lang="ru-RU" sz="1600" dirty="0" err="1"/>
              <a:t>необхідність</a:t>
            </a:r>
            <a:r>
              <a:rPr lang="ru-RU" sz="1600" dirty="0"/>
              <a:t> </a:t>
            </a:r>
            <a:r>
              <a:rPr lang="ru-RU" sz="1600" dirty="0" err="1"/>
              <a:t>визначення</a:t>
            </a:r>
            <a:r>
              <a:rPr lang="ru-RU" sz="1600" dirty="0"/>
              <a:t> </a:t>
            </a:r>
            <a:r>
              <a:rPr lang="ru-RU" sz="1600" dirty="0" err="1"/>
              <a:t>їхніх</a:t>
            </a:r>
            <a:r>
              <a:rPr lang="ru-RU" sz="1600" dirty="0"/>
              <a:t> </a:t>
            </a:r>
            <a:r>
              <a:rPr lang="ru-RU" sz="1600" dirty="0" err="1"/>
              <a:t>правових</a:t>
            </a:r>
            <a:r>
              <a:rPr lang="ru-RU" sz="1600" dirty="0"/>
              <a:t> форм</a:t>
            </a:r>
            <a:endParaRPr sz="1600" dirty="0"/>
          </a:p>
        </p:txBody>
      </p:sp>
      <p:sp>
        <p:nvSpPr>
          <p:cNvPr id="1194" name="Google Shape;1194;p39"/>
          <p:cNvSpPr/>
          <p:nvPr/>
        </p:nvSpPr>
        <p:spPr>
          <a:xfrm>
            <a:off x="7332664" y="111702"/>
            <a:ext cx="1659065" cy="402932"/>
          </a:xfrm>
          <a:custGeom>
            <a:avLst/>
            <a:gdLst/>
            <a:ahLst/>
            <a:cxnLst/>
            <a:rect l="l" t="t" r="r" b="b"/>
            <a:pathLst>
              <a:path w="107244" h="26046" extrusionOk="0">
                <a:moveTo>
                  <a:pt x="16384" y="0"/>
                </a:moveTo>
                <a:cubicBezTo>
                  <a:pt x="13677" y="0"/>
                  <a:pt x="10974" y="197"/>
                  <a:pt x="8318" y="576"/>
                </a:cubicBezTo>
                <a:cubicBezTo>
                  <a:pt x="5923" y="891"/>
                  <a:pt x="3844" y="2214"/>
                  <a:pt x="2710" y="4294"/>
                </a:cubicBezTo>
                <a:cubicBezTo>
                  <a:pt x="883" y="7507"/>
                  <a:pt x="1" y="10847"/>
                  <a:pt x="883" y="14627"/>
                </a:cubicBezTo>
                <a:cubicBezTo>
                  <a:pt x="1828" y="18723"/>
                  <a:pt x="4159" y="21432"/>
                  <a:pt x="8192" y="22630"/>
                </a:cubicBezTo>
                <a:cubicBezTo>
                  <a:pt x="10780" y="23264"/>
                  <a:pt x="13444" y="23596"/>
                  <a:pt x="16095" y="23596"/>
                </a:cubicBezTo>
                <a:cubicBezTo>
                  <a:pt x="16865" y="23596"/>
                  <a:pt x="17634" y="23568"/>
                  <a:pt x="18399" y="23512"/>
                </a:cubicBezTo>
                <a:cubicBezTo>
                  <a:pt x="25081" y="23213"/>
                  <a:pt x="31762" y="23032"/>
                  <a:pt x="38412" y="23032"/>
                </a:cubicBezTo>
                <a:cubicBezTo>
                  <a:pt x="40165" y="23032"/>
                  <a:pt x="41917" y="23044"/>
                  <a:pt x="43666" y="23071"/>
                </a:cubicBezTo>
                <a:cubicBezTo>
                  <a:pt x="49148" y="23260"/>
                  <a:pt x="54630" y="23701"/>
                  <a:pt x="60112" y="24520"/>
                </a:cubicBezTo>
                <a:cubicBezTo>
                  <a:pt x="61057" y="24583"/>
                  <a:pt x="62065" y="24646"/>
                  <a:pt x="63073" y="24772"/>
                </a:cubicBezTo>
                <a:cubicBezTo>
                  <a:pt x="69254" y="25355"/>
                  <a:pt x="75435" y="26046"/>
                  <a:pt x="81716" y="26046"/>
                </a:cubicBezTo>
                <a:cubicBezTo>
                  <a:pt x="82222" y="26046"/>
                  <a:pt x="82729" y="26041"/>
                  <a:pt x="83237" y="26032"/>
                </a:cubicBezTo>
                <a:cubicBezTo>
                  <a:pt x="87395" y="26032"/>
                  <a:pt x="91554" y="25402"/>
                  <a:pt x="95587" y="24205"/>
                </a:cubicBezTo>
                <a:cubicBezTo>
                  <a:pt x="98170" y="23449"/>
                  <a:pt x="100564" y="22188"/>
                  <a:pt x="102644" y="20424"/>
                </a:cubicBezTo>
                <a:cubicBezTo>
                  <a:pt x="106298" y="17274"/>
                  <a:pt x="107243" y="11225"/>
                  <a:pt x="104471" y="7444"/>
                </a:cubicBezTo>
                <a:cubicBezTo>
                  <a:pt x="101286" y="3051"/>
                  <a:pt x="97335" y="333"/>
                  <a:pt x="91992" y="333"/>
                </a:cubicBezTo>
                <a:cubicBezTo>
                  <a:pt x="91205" y="333"/>
                  <a:pt x="90387" y="392"/>
                  <a:pt x="89538" y="513"/>
                </a:cubicBezTo>
                <a:cubicBezTo>
                  <a:pt x="83930" y="1269"/>
                  <a:pt x="78259" y="1710"/>
                  <a:pt x="72588" y="1836"/>
                </a:cubicBezTo>
                <a:cubicBezTo>
                  <a:pt x="68647" y="1943"/>
                  <a:pt x="64694" y="1982"/>
                  <a:pt x="60735" y="1982"/>
                </a:cubicBezTo>
                <a:cubicBezTo>
                  <a:pt x="55326" y="1982"/>
                  <a:pt x="49906" y="1909"/>
                  <a:pt x="44486" y="1836"/>
                </a:cubicBezTo>
                <a:cubicBezTo>
                  <a:pt x="36861" y="1710"/>
                  <a:pt x="29300" y="891"/>
                  <a:pt x="21739" y="261"/>
                </a:cubicBezTo>
                <a:cubicBezTo>
                  <a:pt x="19960" y="86"/>
                  <a:pt x="18171" y="0"/>
                  <a:pt x="1638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5" name="Google Shape;1195;p39">
            <a:hlinkClick r:id="rId6" action="ppaction://hlinksldjump"/>
          </p:cNvPr>
          <p:cNvSpPr txBox="1"/>
          <p:nvPr/>
        </p:nvSpPr>
        <p:spPr>
          <a:xfrm>
            <a:off x="7466788" y="126575"/>
            <a:ext cx="1390800" cy="37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rPr>
              <a:t>Next</a:t>
            </a:r>
            <a:endParaRPr>
              <a:solidFill>
                <a:schemeClr val="accent6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2" name="Google Shape;1202;p40"/>
          <p:cNvSpPr/>
          <p:nvPr/>
        </p:nvSpPr>
        <p:spPr>
          <a:xfrm rot="10800000">
            <a:off x="2843157" y="487239"/>
            <a:ext cx="5561731" cy="4331512"/>
          </a:xfrm>
          <a:custGeom>
            <a:avLst/>
            <a:gdLst/>
            <a:ahLst/>
            <a:cxnLst/>
            <a:rect l="l" t="t" r="r" b="b"/>
            <a:pathLst>
              <a:path w="117515" h="49263" extrusionOk="0">
                <a:moveTo>
                  <a:pt x="58211" y="47"/>
                </a:moveTo>
                <a:cubicBezTo>
                  <a:pt x="55551" y="47"/>
                  <a:pt x="52864" y="160"/>
                  <a:pt x="50220" y="315"/>
                </a:cubicBezTo>
                <a:cubicBezTo>
                  <a:pt x="43100" y="630"/>
                  <a:pt x="36043" y="1008"/>
                  <a:pt x="28923" y="1386"/>
                </a:cubicBezTo>
                <a:cubicBezTo>
                  <a:pt x="23882" y="1575"/>
                  <a:pt x="18841" y="2079"/>
                  <a:pt x="13863" y="2962"/>
                </a:cubicBezTo>
                <a:cubicBezTo>
                  <a:pt x="7625" y="4159"/>
                  <a:pt x="3719" y="8128"/>
                  <a:pt x="2206" y="14114"/>
                </a:cubicBezTo>
                <a:cubicBezTo>
                  <a:pt x="631" y="20100"/>
                  <a:pt x="316" y="26275"/>
                  <a:pt x="64" y="32450"/>
                </a:cubicBezTo>
                <a:cubicBezTo>
                  <a:pt x="1" y="34214"/>
                  <a:pt x="190" y="36105"/>
                  <a:pt x="694" y="37869"/>
                </a:cubicBezTo>
                <a:cubicBezTo>
                  <a:pt x="1639" y="41082"/>
                  <a:pt x="3340" y="43603"/>
                  <a:pt x="6617" y="44926"/>
                </a:cubicBezTo>
                <a:cubicBezTo>
                  <a:pt x="8696" y="45745"/>
                  <a:pt x="10839" y="46312"/>
                  <a:pt x="13107" y="46627"/>
                </a:cubicBezTo>
                <a:cubicBezTo>
                  <a:pt x="19597" y="47635"/>
                  <a:pt x="26150" y="47950"/>
                  <a:pt x="33270" y="48328"/>
                </a:cubicBezTo>
                <a:cubicBezTo>
                  <a:pt x="42218" y="48644"/>
                  <a:pt x="51795" y="48707"/>
                  <a:pt x="61310" y="49211"/>
                </a:cubicBezTo>
                <a:cubicBezTo>
                  <a:pt x="62325" y="49248"/>
                  <a:pt x="63345" y="49263"/>
                  <a:pt x="64368" y="49263"/>
                </a:cubicBezTo>
                <a:cubicBezTo>
                  <a:pt x="66837" y="49263"/>
                  <a:pt x="69319" y="49174"/>
                  <a:pt x="71769" y="49085"/>
                </a:cubicBezTo>
                <a:cubicBezTo>
                  <a:pt x="78511" y="48833"/>
                  <a:pt x="85253" y="48517"/>
                  <a:pt x="91995" y="48202"/>
                </a:cubicBezTo>
                <a:cubicBezTo>
                  <a:pt x="95398" y="48139"/>
                  <a:pt x="98864" y="47761"/>
                  <a:pt x="102203" y="46942"/>
                </a:cubicBezTo>
                <a:cubicBezTo>
                  <a:pt x="108315" y="45367"/>
                  <a:pt x="112852" y="41901"/>
                  <a:pt x="115309" y="35853"/>
                </a:cubicBezTo>
                <a:cubicBezTo>
                  <a:pt x="116758" y="31946"/>
                  <a:pt x="117514" y="27850"/>
                  <a:pt x="117514" y="23692"/>
                </a:cubicBezTo>
                <a:cubicBezTo>
                  <a:pt x="117451" y="20478"/>
                  <a:pt x="117073" y="17265"/>
                  <a:pt x="116380" y="14177"/>
                </a:cubicBezTo>
                <a:cubicBezTo>
                  <a:pt x="115750" y="9893"/>
                  <a:pt x="112852" y="6301"/>
                  <a:pt x="108882" y="4726"/>
                </a:cubicBezTo>
                <a:cubicBezTo>
                  <a:pt x="106110" y="3592"/>
                  <a:pt x="103211" y="2836"/>
                  <a:pt x="100250" y="2457"/>
                </a:cubicBezTo>
                <a:cubicBezTo>
                  <a:pt x="94894" y="1638"/>
                  <a:pt x="89475" y="1386"/>
                  <a:pt x="84056" y="819"/>
                </a:cubicBezTo>
                <a:cubicBezTo>
                  <a:pt x="76054" y="0"/>
                  <a:pt x="67989" y="189"/>
                  <a:pt x="59923" y="63"/>
                </a:cubicBezTo>
                <a:cubicBezTo>
                  <a:pt x="59354" y="52"/>
                  <a:pt x="58783" y="47"/>
                  <a:pt x="58211" y="47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03" name="Google Shape;1203;p40"/>
          <p:cNvSpPr/>
          <p:nvPr/>
        </p:nvSpPr>
        <p:spPr>
          <a:xfrm>
            <a:off x="244529" y="1449821"/>
            <a:ext cx="2278696" cy="1788751"/>
          </a:xfrm>
          <a:custGeom>
            <a:avLst/>
            <a:gdLst/>
            <a:ahLst/>
            <a:cxnLst/>
            <a:rect l="l" t="t" r="r" b="b"/>
            <a:pathLst>
              <a:path w="79142" h="62131" extrusionOk="0">
                <a:moveTo>
                  <a:pt x="43395" y="1"/>
                </a:moveTo>
                <a:cubicBezTo>
                  <a:pt x="42163" y="1"/>
                  <a:pt x="40910" y="69"/>
                  <a:pt x="39634" y="207"/>
                </a:cubicBezTo>
                <a:cubicBezTo>
                  <a:pt x="27032" y="1530"/>
                  <a:pt x="16510" y="6949"/>
                  <a:pt x="8444" y="16905"/>
                </a:cubicBezTo>
                <a:cubicBezTo>
                  <a:pt x="4223" y="21946"/>
                  <a:pt x="1576" y="28121"/>
                  <a:pt x="820" y="34674"/>
                </a:cubicBezTo>
                <a:cubicBezTo>
                  <a:pt x="1" y="40218"/>
                  <a:pt x="2143" y="45826"/>
                  <a:pt x="6428" y="49544"/>
                </a:cubicBezTo>
                <a:cubicBezTo>
                  <a:pt x="10507" y="53260"/>
                  <a:pt x="15108" y="55118"/>
                  <a:pt x="20089" y="55118"/>
                </a:cubicBezTo>
                <a:cubicBezTo>
                  <a:pt x="22033" y="55118"/>
                  <a:pt x="24035" y="54835"/>
                  <a:pt x="26087" y="54270"/>
                </a:cubicBezTo>
                <a:cubicBezTo>
                  <a:pt x="27606" y="53898"/>
                  <a:pt x="29161" y="53708"/>
                  <a:pt x="30723" y="53708"/>
                </a:cubicBezTo>
                <a:cubicBezTo>
                  <a:pt x="32077" y="53708"/>
                  <a:pt x="33437" y="53851"/>
                  <a:pt x="34782" y="54143"/>
                </a:cubicBezTo>
                <a:cubicBezTo>
                  <a:pt x="36169" y="54396"/>
                  <a:pt x="37555" y="54774"/>
                  <a:pt x="39004" y="55026"/>
                </a:cubicBezTo>
                <a:cubicBezTo>
                  <a:pt x="40390" y="55278"/>
                  <a:pt x="41714" y="55782"/>
                  <a:pt x="42974" y="56538"/>
                </a:cubicBezTo>
                <a:cubicBezTo>
                  <a:pt x="46250" y="58491"/>
                  <a:pt x="49716" y="60066"/>
                  <a:pt x="53307" y="61264"/>
                </a:cubicBezTo>
                <a:cubicBezTo>
                  <a:pt x="55247" y="61858"/>
                  <a:pt x="57153" y="62131"/>
                  <a:pt x="58994" y="62131"/>
                </a:cubicBezTo>
                <a:cubicBezTo>
                  <a:pt x="67493" y="62131"/>
                  <a:pt x="74587" y="56307"/>
                  <a:pt x="77125" y="49418"/>
                </a:cubicBezTo>
                <a:cubicBezTo>
                  <a:pt x="78511" y="45637"/>
                  <a:pt x="79141" y="41605"/>
                  <a:pt x="79078" y="37572"/>
                </a:cubicBezTo>
                <a:cubicBezTo>
                  <a:pt x="79078" y="35304"/>
                  <a:pt x="78889" y="33035"/>
                  <a:pt x="78511" y="30830"/>
                </a:cubicBezTo>
                <a:cubicBezTo>
                  <a:pt x="77062" y="22639"/>
                  <a:pt x="72903" y="15204"/>
                  <a:pt x="66665" y="9722"/>
                </a:cubicBezTo>
                <a:cubicBezTo>
                  <a:pt x="59971" y="3525"/>
                  <a:pt x="52257" y="1"/>
                  <a:pt x="43395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05" name="Google Shape;1205;p40"/>
          <p:cNvSpPr txBox="1">
            <a:spLocks noGrp="1"/>
          </p:cNvSpPr>
          <p:nvPr>
            <p:ph type="body" idx="1"/>
          </p:nvPr>
        </p:nvSpPr>
        <p:spPr>
          <a:xfrm>
            <a:off x="3240214" y="737081"/>
            <a:ext cx="4921974" cy="391917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 err="1"/>
              <a:t>Диференціацію</a:t>
            </a:r>
            <a:r>
              <a:rPr lang="ru-RU" sz="1400" dirty="0"/>
              <a:t> </a:t>
            </a:r>
            <a:r>
              <a:rPr lang="ru-RU" sz="1400" dirty="0" err="1"/>
              <a:t>екологічних</a:t>
            </a:r>
            <a:r>
              <a:rPr lang="ru-RU" sz="1400" dirty="0"/>
              <a:t> </a:t>
            </a:r>
            <a:r>
              <a:rPr lang="ru-RU" sz="1400" dirty="0" err="1"/>
              <a:t>відносин</a:t>
            </a:r>
            <a:r>
              <a:rPr lang="ru-RU" sz="1400" dirty="0"/>
              <a:t> </a:t>
            </a:r>
            <a:r>
              <a:rPr lang="ru-RU" sz="1400" dirty="0" err="1"/>
              <a:t>можна</a:t>
            </a:r>
            <a:r>
              <a:rPr lang="ru-RU" sz="1400" dirty="0"/>
              <a:t> </a:t>
            </a:r>
            <a:r>
              <a:rPr lang="ru-RU" sz="1400" dirty="0" err="1"/>
              <a:t>проводити</a:t>
            </a:r>
            <a:r>
              <a:rPr lang="ru-RU" sz="1400" dirty="0"/>
              <a:t> за </a:t>
            </a:r>
            <a:r>
              <a:rPr lang="ru-RU" sz="1400" dirty="0" err="1"/>
              <a:t>основними</a:t>
            </a:r>
            <a:r>
              <a:rPr lang="ru-RU" sz="1400" dirty="0"/>
              <a:t> сферами </a:t>
            </a:r>
            <a:r>
              <a:rPr lang="ru-RU" sz="1400" dirty="0" err="1"/>
              <a:t>діяльності</a:t>
            </a:r>
            <a:r>
              <a:rPr lang="ru-RU" sz="1400" dirty="0"/>
              <a:t> людей у </a:t>
            </a:r>
            <a:r>
              <a:rPr lang="ru-RU" sz="1400" dirty="0" err="1"/>
              <a:t>галузі</a:t>
            </a:r>
            <a:r>
              <a:rPr lang="ru-RU" sz="1400" dirty="0"/>
              <a:t> </a:t>
            </a:r>
            <a:r>
              <a:rPr lang="ru-RU" sz="1400" dirty="0" err="1"/>
              <a:t>навколишнього</a:t>
            </a:r>
            <a:r>
              <a:rPr lang="ru-RU" sz="1400" dirty="0"/>
              <a:t> природного </a:t>
            </a:r>
            <a:r>
              <a:rPr lang="ru-RU" sz="1400" dirty="0" err="1"/>
              <a:t>середовища</a:t>
            </a:r>
            <a:r>
              <a:rPr lang="ru-RU" sz="1400" dirty="0"/>
              <a:t>:</a:t>
            </a:r>
          </a:p>
          <a:p>
            <a:pPr marL="342900" lvl="0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400" dirty="0" err="1"/>
              <a:t>відносини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виникають</a:t>
            </a:r>
            <a:r>
              <a:rPr lang="ru-RU" sz="1400" dirty="0"/>
              <a:t> </a:t>
            </a:r>
            <a:r>
              <a:rPr lang="ru-RU" sz="1400" dirty="0" err="1"/>
              <a:t>із</a:t>
            </a:r>
            <a:r>
              <a:rPr lang="ru-RU" sz="1400" dirty="0"/>
              <a:t> приводу </a:t>
            </a:r>
            <a:r>
              <a:rPr lang="ru-RU" sz="1400" dirty="0" err="1"/>
              <a:t>забезпечення</a:t>
            </a:r>
            <a:r>
              <a:rPr lang="ru-RU" sz="1400" dirty="0"/>
              <a:t> </a:t>
            </a:r>
            <a:r>
              <a:rPr lang="ru-RU" sz="1400" dirty="0" err="1"/>
              <a:t>екологічної</a:t>
            </a:r>
            <a:r>
              <a:rPr lang="ru-RU" sz="1400" dirty="0"/>
              <a:t> </a:t>
            </a:r>
            <a:r>
              <a:rPr lang="ru-RU" sz="1400" dirty="0" err="1"/>
              <a:t>безпеки</a:t>
            </a:r>
            <a:r>
              <a:rPr lang="ru-RU" sz="1400" dirty="0"/>
              <a:t> </a:t>
            </a:r>
            <a:r>
              <a:rPr lang="ru-RU" sz="1400" dirty="0" err="1"/>
              <a:t>довкілля</a:t>
            </a:r>
            <a:r>
              <a:rPr lang="ru-RU" sz="1400" dirty="0"/>
              <a:t>, </a:t>
            </a:r>
            <a:r>
              <a:rPr lang="ru-RU" sz="1400" dirty="0" err="1"/>
              <a:t>суспільства</a:t>
            </a:r>
            <a:r>
              <a:rPr lang="ru-RU" sz="1400" dirty="0"/>
              <a:t> та </a:t>
            </a:r>
            <a:r>
              <a:rPr lang="ru-RU" sz="1400" dirty="0" err="1"/>
              <a:t>громадян</a:t>
            </a:r>
            <a:r>
              <a:rPr lang="ru-RU" sz="1400" dirty="0"/>
              <a:t>;</a:t>
            </a:r>
          </a:p>
          <a:p>
            <a:pPr marL="342900" lvl="0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400" dirty="0" err="1"/>
              <a:t>відносини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виникають</a:t>
            </a:r>
            <a:r>
              <a:rPr lang="ru-RU" sz="1400" dirty="0"/>
              <a:t> </a:t>
            </a:r>
            <a:r>
              <a:rPr lang="ru-RU" sz="1400" dirty="0" err="1"/>
              <a:t>із</a:t>
            </a:r>
            <a:r>
              <a:rPr lang="ru-RU" sz="1400" dirty="0"/>
              <a:t> приводу </a:t>
            </a:r>
            <a:r>
              <a:rPr lang="ru-RU" sz="1400" dirty="0" err="1"/>
              <a:t>приналежності</a:t>
            </a:r>
            <a:r>
              <a:rPr lang="ru-RU" sz="1400" dirty="0"/>
              <a:t> </a:t>
            </a:r>
            <a:r>
              <a:rPr lang="ru-RU" sz="1400" dirty="0" err="1"/>
              <a:t>природних</a:t>
            </a:r>
            <a:r>
              <a:rPr lang="ru-RU" sz="1400" dirty="0"/>
              <a:t> </a:t>
            </a:r>
            <a:r>
              <a:rPr lang="ru-RU" sz="1400" dirty="0" err="1"/>
              <a:t>об’єктів</a:t>
            </a:r>
            <a:r>
              <a:rPr lang="ru-RU" sz="1400" dirty="0"/>
              <a:t> та </a:t>
            </a:r>
            <a:r>
              <a:rPr lang="ru-RU" sz="1400" dirty="0" err="1"/>
              <a:t>комплексів</a:t>
            </a:r>
            <a:r>
              <a:rPr lang="ru-RU" sz="1400" dirty="0"/>
              <a:t> </a:t>
            </a:r>
            <a:r>
              <a:rPr lang="ru-RU" sz="1400" dirty="0" err="1"/>
              <a:t>певним</a:t>
            </a:r>
            <a:r>
              <a:rPr lang="ru-RU" sz="1400" dirty="0"/>
              <a:t> </a:t>
            </a:r>
            <a:r>
              <a:rPr lang="ru-RU" sz="1400" dirty="0" err="1"/>
              <a:t>суб’єктам</a:t>
            </a:r>
            <a:r>
              <a:rPr lang="ru-RU" sz="1400" dirty="0"/>
              <a:t> на </a:t>
            </a:r>
            <a:r>
              <a:rPr lang="ru-RU" sz="1400" dirty="0" err="1"/>
              <a:t>праві</a:t>
            </a:r>
            <a:r>
              <a:rPr lang="ru-RU" sz="1400" dirty="0"/>
              <a:t> </a:t>
            </a:r>
            <a:r>
              <a:rPr lang="ru-RU" sz="1400" dirty="0" err="1"/>
              <a:t>власності</a:t>
            </a:r>
            <a:r>
              <a:rPr lang="ru-RU" sz="1400" dirty="0"/>
              <a:t> </a:t>
            </a:r>
            <a:r>
              <a:rPr lang="ru-RU" sz="1400" dirty="0" err="1"/>
              <a:t>або</a:t>
            </a:r>
            <a:r>
              <a:rPr lang="ru-RU" sz="1400" dirty="0"/>
              <a:t> на </a:t>
            </a:r>
            <a:r>
              <a:rPr lang="ru-RU" sz="1400" dirty="0" err="1"/>
              <a:t>праві</a:t>
            </a:r>
            <a:r>
              <a:rPr lang="ru-RU" sz="1400" dirty="0"/>
              <a:t> </a:t>
            </a:r>
            <a:r>
              <a:rPr lang="ru-RU" sz="1400" dirty="0" err="1"/>
              <a:t>користування</a:t>
            </a:r>
            <a:r>
              <a:rPr lang="ru-RU" sz="1400" dirty="0"/>
              <a:t>;</a:t>
            </a:r>
          </a:p>
          <a:p>
            <a:pPr marL="342900" lvl="0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400" dirty="0" err="1"/>
              <a:t>Відносини</a:t>
            </a:r>
            <a:r>
              <a:rPr lang="ru-RU" sz="1400" dirty="0"/>
              <a:t> </a:t>
            </a:r>
            <a:r>
              <a:rPr lang="ru-RU" sz="1400" dirty="0" err="1"/>
              <a:t>щодо</a:t>
            </a:r>
            <a:r>
              <a:rPr lang="ru-RU" sz="1400" dirty="0"/>
              <a:t> </a:t>
            </a:r>
            <a:r>
              <a:rPr lang="ru-RU" sz="1400" dirty="0" err="1"/>
              <a:t>експлуатації</a:t>
            </a:r>
            <a:r>
              <a:rPr lang="ru-RU" sz="1400" dirty="0"/>
              <a:t> </a:t>
            </a:r>
            <a:r>
              <a:rPr lang="ru-RU" sz="1400" dirty="0" err="1"/>
              <a:t>природних</a:t>
            </a:r>
            <a:r>
              <a:rPr lang="ru-RU" sz="1400" dirty="0"/>
              <a:t> </a:t>
            </a:r>
            <a:r>
              <a:rPr lang="ru-RU" sz="1400" dirty="0" err="1"/>
              <a:t>ресурсів</a:t>
            </a:r>
            <a:r>
              <a:rPr lang="ru-RU" sz="1400" dirty="0"/>
              <a:t> </a:t>
            </a:r>
            <a:r>
              <a:rPr lang="ru-RU" sz="1400" dirty="0" err="1"/>
              <a:t>конкретними</a:t>
            </a:r>
            <a:r>
              <a:rPr lang="ru-RU" sz="1400" dirty="0"/>
              <a:t> </a:t>
            </a:r>
            <a:r>
              <a:rPr lang="ru-RU" sz="1400" dirty="0" err="1"/>
              <a:t>суб’єктами</a:t>
            </a:r>
            <a:r>
              <a:rPr lang="ru-RU" sz="1400" dirty="0"/>
              <a:t> з метою </a:t>
            </a:r>
            <a:r>
              <a:rPr lang="ru-RU" sz="1400" dirty="0" err="1"/>
              <a:t>задоволення</a:t>
            </a:r>
            <a:r>
              <a:rPr lang="ru-RU" sz="1400" dirty="0"/>
              <a:t> </a:t>
            </a:r>
            <a:r>
              <a:rPr lang="ru-RU" sz="1400" dirty="0" err="1"/>
              <a:t>інтересів</a:t>
            </a:r>
            <a:r>
              <a:rPr lang="ru-RU" sz="1400" dirty="0"/>
              <a:t>;</a:t>
            </a:r>
          </a:p>
          <a:p>
            <a:pPr marL="342900" lvl="0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400" dirty="0" err="1"/>
              <a:t>відносини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складаються</a:t>
            </a:r>
            <a:r>
              <a:rPr lang="ru-RU" sz="1400" dirty="0"/>
              <a:t> у </a:t>
            </a:r>
            <a:r>
              <a:rPr lang="ru-RU" sz="1400" dirty="0" err="1"/>
              <a:t>галузі</a:t>
            </a:r>
            <a:r>
              <a:rPr lang="ru-RU" sz="1400" dirty="0"/>
              <a:t> </a:t>
            </a:r>
            <a:r>
              <a:rPr lang="ru-RU" sz="1400" dirty="0" err="1"/>
              <a:t>відтворення</a:t>
            </a:r>
            <a:r>
              <a:rPr lang="ru-RU" sz="1400" dirty="0"/>
              <a:t> (</a:t>
            </a:r>
            <a:r>
              <a:rPr lang="ru-RU" sz="1400" dirty="0" err="1"/>
              <a:t>відновлення</a:t>
            </a:r>
            <a:r>
              <a:rPr lang="ru-RU" sz="1400" dirty="0"/>
              <a:t>) </a:t>
            </a:r>
            <a:r>
              <a:rPr lang="ru-RU" sz="1400" dirty="0" err="1"/>
              <a:t>природних</a:t>
            </a:r>
            <a:r>
              <a:rPr lang="ru-RU" sz="1400" dirty="0"/>
              <a:t> </a:t>
            </a:r>
            <a:r>
              <a:rPr lang="ru-RU" sz="1400" dirty="0" err="1"/>
              <a:t>об’єктів</a:t>
            </a:r>
            <a:r>
              <a:rPr lang="ru-RU" sz="1400" dirty="0"/>
              <a:t> та </a:t>
            </a:r>
            <a:r>
              <a:rPr lang="ru-RU" sz="1400" dirty="0" err="1"/>
              <a:t>комплексів</a:t>
            </a:r>
            <a:r>
              <a:rPr lang="ru-RU" sz="1400" dirty="0"/>
              <a:t>, </a:t>
            </a:r>
            <a:r>
              <a:rPr lang="ru-RU" sz="1400" dirty="0" err="1"/>
              <a:t>поліпшення</a:t>
            </a:r>
            <a:r>
              <a:rPr lang="ru-RU" sz="1400" dirty="0"/>
              <a:t> </a:t>
            </a:r>
            <a:r>
              <a:rPr lang="ru-RU" sz="1400" dirty="0" err="1"/>
              <a:t>їх</a:t>
            </a:r>
            <a:r>
              <a:rPr lang="ru-RU" sz="1400" dirty="0"/>
              <a:t> </a:t>
            </a:r>
            <a:r>
              <a:rPr lang="ru-RU" sz="1400" dirty="0" err="1"/>
              <a:t>якості</a:t>
            </a:r>
            <a:r>
              <a:rPr lang="ru-RU" sz="1400" dirty="0"/>
              <a:t>;</a:t>
            </a:r>
          </a:p>
          <a:p>
            <a:pPr marL="342900" lvl="0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400" dirty="0" err="1"/>
              <a:t>відносини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виникають</a:t>
            </a:r>
            <a:r>
              <a:rPr lang="ru-RU" sz="1400" dirty="0"/>
              <a:t> у </a:t>
            </a:r>
            <a:r>
              <a:rPr lang="ru-RU" sz="1400" dirty="0" err="1"/>
              <a:t>сфері</a:t>
            </a:r>
            <a:r>
              <a:rPr lang="ru-RU" sz="1400" dirty="0"/>
              <a:t> </a:t>
            </a:r>
            <a:r>
              <a:rPr lang="ru-RU" sz="1400" dirty="0" err="1"/>
              <a:t>охорони</a:t>
            </a:r>
            <a:r>
              <a:rPr lang="ru-RU" sz="1400" dirty="0"/>
              <a:t> </a:t>
            </a:r>
            <a:r>
              <a:rPr lang="ru-RU" sz="1400" dirty="0" err="1"/>
              <a:t>навколишнього</a:t>
            </a:r>
            <a:r>
              <a:rPr lang="ru-RU" sz="1400" dirty="0"/>
              <a:t> природного </a:t>
            </a:r>
            <a:r>
              <a:rPr lang="ru-RU" sz="1400" dirty="0" err="1"/>
              <a:t>середовища</a:t>
            </a:r>
            <a:r>
              <a:rPr lang="ru-RU" sz="1400" dirty="0"/>
              <a:t>;</a:t>
            </a:r>
            <a:endParaRPr sz="1400" dirty="0"/>
          </a:p>
        </p:txBody>
      </p:sp>
      <p:sp>
        <p:nvSpPr>
          <p:cNvPr id="1209" name="Google Shape;1209;p40"/>
          <p:cNvSpPr/>
          <p:nvPr/>
        </p:nvSpPr>
        <p:spPr>
          <a:xfrm>
            <a:off x="-68850" y="-188475"/>
            <a:ext cx="898728" cy="850908"/>
          </a:xfrm>
          <a:custGeom>
            <a:avLst/>
            <a:gdLst/>
            <a:ahLst/>
            <a:cxnLst/>
            <a:rect l="l" t="t" r="r" b="b"/>
            <a:pathLst>
              <a:path w="48771" h="46176" extrusionOk="0">
                <a:moveTo>
                  <a:pt x="20735" y="1"/>
                </a:moveTo>
                <a:cubicBezTo>
                  <a:pt x="16378" y="1"/>
                  <a:pt x="12155" y="1135"/>
                  <a:pt x="8444" y="3350"/>
                </a:cubicBezTo>
                <a:cubicBezTo>
                  <a:pt x="6113" y="4610"/>
                  <a:pt x="4349" y="6626"/>
                  <a:pt x="3277" y="9021"/>
                </a:cubicBezTo>
                <a:cubicBezTo>
                  <a:pt x="883" y="14376"/>
                  <a:pt x="1" y="20236"/>
                  <a:pt x="631" y="26033"/>
                </a:cubicBezTo>
                <a:cubicBezTo>
                  <a:pt x="1639" y="35044"/>
                  <a:pt x="7940" y="42668"/>
                  <a:pt x="16636" y="45188"/>
                </a:cubicBezTo>
                <a:cubicBezTo>
                  <a:pt x="18633" y="45854"/>
                  <a:pt x="20724" y="46176"/>
                  <a:pt x="22798" y="46176"/>
                </a:cubicBezTo>
                <a:cubicBezTo>
                  <a:pt x="23669" y="46176"/>
                  <a:pt x="24537" y="46119"/>
                  <a:pt x="25394" y="46007"/>
                </a:cubicBezTo>
                <a:cubicBezTo>
                  <a:pt x="33522" y="44810"/>
                  <a:pt x="39382" y="40336"/>
                  <a:pt x="43919" y="33846"/>
                </a:cubicBezTo>
                <a:cubicBezTo>
                  <a:pt x="47132" y="29436"/>
                  <a:pt x="48771" y="24017"/>
                  <a:pt x="48456" y="18535"/>
                </a:cubicBezTo>
                <a:cubicBezTo>
                  <a:pt x="48015" y="11793"/>
                  <a:pt x="44990" y="6815"/>
                  <a:pt x="38815" y="3791"/>
                </a:cubicBezTo>
                <a:cubicBezTo>
                  <a:pt x="37807" y="3287"/>
                  <a:pt x="36736" y="2846"/>
                  <a:pt x="35665" y="2468"/>
                </a:cubicBezTo>
                <a:cubicBezTo>
                  <a:pt x="31065" y="955"/>
                  <a:pt x="26276" y="136"/>
                  <a:pt x="21424" y="10"/>
                </a:cubicBezTo>
                <a:cubicBezTo>
                  <a:pt x="21194" y="4"/>
                  <a:pt x="20964" y="1"/>
                  <a:pt x="2073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10" name="Google Shape;1210;p40"/>
          <p:cNvGrpSpPr/>
          <p:nvPr/>
        </p:nvGrpSpPr>
        <p:grpSpPr>
          <a:xfrm>
            <a:off x="153671" y="90047"/>
            <a:ext cx="493797" cy="446228"/>
            <a:chOff x="2679436" y="3270400"/>
            <a:chExt cx="752625" cy="689795"/>
          </a:xfrm>
        </p:grpSpPr>
        <p:sp>
          <p:nvSpPr>
            <p:cNvPr id="1211" name="Google Shape;1211;p40"/>
            <p:cNvSpPr/>
            <p:nvPr/>
          </p:nvSpPr>
          <p:spPr>
            <a:xfrm>
              <a:off x="2722600" y="3270400"/>
              <a:ext cx="689490" cy="689691"/>
            </a:xfrm>
            <a:custGeom>
              <a:avLst/>
              <a:gdLst/>
              <a:ahLst/>
              <a:cxnLst/>
              <a:rect l="l" t="t" r="r" b="b"/>
              <a:pathLst>
                <a:path w="109704" h="109736" extrusionOk="0">
                  <a:moveTo>
                    <a:pt x="54835" y="1"/>
                  </a:moveTo>
                  <a:cubicBezTo>
                    <a:pt x="24557" y="1"/>
                    <a:pt x="0" y="24557"/>
                    <a:pt x="0" y="54868"/>
                  </a:cubicBezTo>
                  <a:cubicBezTo>
                    <a:pt x="0" y="85147"/>
                    <a:pt x="24557" y="109736"/>
                    <a:pt x="54835" y="109736"/>
                  </a:cubicBezTo>
                  <a:cubicBezTo>
                    <a:pt x="85147" y="109736"/>
                    <a:pt x="109703" y="85147"/>
                    <a:pt x="109703" y="54868"/>
                  </a:cubicBezTo>
                  <a:cubicBezTo>
                    <a:pt x="109703" y="24557"/>
                    <a:pt x="85147" y="1"/>
                    <a:pt x="548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2" name="Google Shape;1212;p40"/>
            <p:cNvSpPr/>
            <p:nvPr/>
          </p:nvSpPr>
          <p:spPr>
            <a:xfrm>
              <a:off x="2679436" y="3344037"/>
              <a:ext cx="345260" cy="537562"/>
            </a:xfrm>
            <a:custGeom>
              <a:avLst/>
              <a:gdLst/>
              <a:ahLst/>
              <a:cxnLst/>
              <a:rect l="l" t="t" r="r" b="b"/>
              <a:pathLst>
                <a:path w="54934" h="85531" extrusionOk="0">
                  <a:moveTo>
                    <a:pt x="32003" y="0"/>
                  </a:moveTo>
                  <a:cubicBezTo>
                    <a:pt x="30517" y="0"/>
                    <a:pt x="28923" y="146"/>
                    <a:pt x="27337" y="384"/>
                  </a:cubicBezTo>
                  <a:cubicBezTo>
                    <a:pt x="230" y="22194"/>
                    <a:pt x="1" y="63426"/>
                    <a:pt x="26879" y="85530"/>
                  </a:cubicBezTo>
                  <a:lnTo>
                    <a:pt x="26944" y="85497"/>
                  </a:lnTo>
                  <a:cubicBezTo>
                    <a:pt x="29789" y="83863"/>
                    <a:pt x="33811" y="81149"/>
                    <a:pt x="33516" y="77356"/>
                  </a:cubicBezTo>
                  <a:cubicBezTo>
                    <a:pt x="33222" y="72778"/>
                    <a:pt x="28481" y="70358"/>
                    <a:pt x="26061" y="67023"/>
                  </a:cubicBezTo>
                  <a:cubicBezTo>
                    <a:pt x="22955" y="62740"/>
                    <a:pt x="27140" y="57900"/>
                    <a:pt x="30835" y="55677"/>
                  </a:cubicBezTo>
                  <a:cubicBezTo>
                    <a:pt x="34236" y="53617"/>
                    <a:pt x="38192" y="53192"/>
                    <a:pt x="42051" y="52505"/>
                  </a:cubicBezTo>
                  <a:cubicBezTo>
                    <a:pt x="45876" y="51786"/>
                    <a:pt x="50258" y="50707"/>
                    <a:pt x="51991" y="46685"/>
                  </a:cubicBezTo>
                  <a:cubicBezTo>
                    <a:pt x="54934" y="39753"/>
                    <a:pt x="40677" y="39360"/>
                    <a:pt x="37146" y="37268"/>
                  </a:cubicBezTo>
                  <a:cubicBezTo>
                    <a:pt x="35511" y="36287"/>
                    <a:pt x="34465" y="34684"/>
                    <a:pt x="35348" y="32788"/>
                  </a:cubicBezTo>
                  <a:cubicBezTo>
                    <a:pt x="36034" y="31317"/>
                    <a:pt x="37800" y="30336"/>
                    <a:pt x="39141" y="29551"/>
                  </a:cubicBezTo>
                  <a:cubicBezTo>
                    <a:pt x="42868" y="27491"/>
                    <a:pt x="47544" y="26085"/>
                    <a:pt x="50618" y="23044"/>
                  </a:cubicBezTo>
                  <a:cubicBezTo>
                    <a:pt x="51174" y="22521"/>
                    <a:pt x="51468" y="22194"/>
                    <a:pt x="51599" y="21605"/>
                  </a:cubicBezTo>
                  <a:lnTo>
                    <a:pt x="51599" y="21605"/>
                  </a:lnTo>
                  <a:cubicBezTo>
                    <a:pt x="51595" y="21618"/>
                    <a:pt x="51592" y="21624"/>
                    <a:pt x="51590" y="21624"/>
                  </a:cubicBezTo>
                  <a:cubicBezTo>
                    <a:pt x="51566" y="21624"/>
                    <a:pt x="51566" y="21144"/>
                    <a:pt x="51566" y="21115"/>
                  </a:cubicBezTo>
                  <a:cubicBezTo>
                    <a:pt x="51501" y="20788"/>
                    <a:pt x="51402" y="20428"/>
                    <a:pt x="51239" y="20134"/>
                  </a:cubicBezTo>
                  <a:cubicBezTo>
                    <a:pt x="50945" y="19578"/>
                    <a:pt x="50487" y="19087"/>
                    <a:pt x="49931" y="18760"/>
                  </a:cubicBezTo>
                  <a:cubicBezTo>
                    <a:pt x="47282" y="17191"/>
                    <a:pt x="44111" y="17387"/>
                    <a:pt x="41168" y="16602"/>
                  </a:cubicBezTo>
                  <a:cubicBezTo>
                    <a:pt x="39369" y="16079"/>
                    <a:pt x="34857" y="15000"/>
                    <a:pt x="36034" y="12090"/>
                  </a:cubicBezTo>
                  <a:cubicBezTo>
                    <a:pt x="36394" y="11109"/>
                    <a:pt x="37048" y="10422"/>
                    <a:pt x="37636" y="9572"/>
                  </a:cubicBezTo>
                  <a:cubicBezTo>
                    <a:pt x="38389" y="8460"/>
                    <a:pt x="38944" y="7218"/>
                    <a:pt x="39239" y="5877"/>
                  </a:cubicBezTo>
                  <a:cubicBezTo>
                    <a:pt x="40229" y="1420"/>
                    <a:pt x="36643" y="0"/>
                    <a:pt x="320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3" name="Google Shape;1213;p40"/>
            <p:cNvSpPr/>
            <p:nvPr/>
          </p:nvSpPr>
          <p:spPr>
            <a:xfrm>
              <a:off x="3091326" y="3293626"/>
              <a:ext cx="340735" cy="423301"/>
            </a:xfrm>
            <a:custGeom>
              <a:avLst/>
              <a:gdLst/>
              <a:ahLst/>
              <a:cxnLst/>
              <a:rect l="l" t="t" r="r" b="b"/>
              <a:pathLst>
                <a:path w="54214" h="67351" extrusionOk="0">
                  <a:moveTo>
                    <a:pt x="15891" y="1"/>
                  </a:moveTo>
                  <a:cubicBezTo>
                    <a:pt x="13243" y="328"/>
                    <a:pt x="10660" y="1635"/>
                    <a:pt x="8502" y="3042"/>
                  </a:cubicBezTo>
                  <a:cubicBezTo>
                    <a:pt x="5461" y="5003"/>
                    <a:pt x="1962" y="7881"/>
                    <a:pt x="818" y="11478"/>
                  </a:cubicBezTo>
                  <a:cubicBezTo>
                    <a:pt x="0" y="14028"/>
                    <a:pt x="621" y="15957"/>
                    <a:pt x="2943" y="17265"/>
                  </a:cubicBezTo>
                  <a:cubicBezTo>
                    <a:pt x="5264" y="18573"/>
                    <a:pt x="7848" y="19194"/>
                    <a:pt x="10300" y="20175"/>
                  </a:cubicBezTo>
                  <a:cubicBezTo>
                    <a:pt x="12295" y="20927"/>
                    <a:pt x="14518" y="21876"/>
                    <a:pt x="15728" y="23739"/>
                  </a:cubicBezTo>
                  <a:cubicBezTo>
                    <a:pt x="17069" y="25799"/>
                    <a:pt x="16545" y="28285"/>
                    <a:pt x="15401" y="30279"/>
                  </a:cubicBezTo>
                  <a:cubicBezTo>
                    <a:pt x="13701" y="33222"/>
                    <a:pt x="11248" y="35086"/>
                    <a:pt x="8829" y="37375"/>
                  </a:cubicBezTo>
                  <a:cubicBezTo>
                    <a:pt x="7717" y="38454"/>
                    <a:pt x="6376" y="39696"/>
                    <a:pt x="6115" y="41298"/>
                  </a:cubicBezTo>
                  <a:cubicBezTo>
                    <a:pt x="5886" y="42639"/>
                    <a:pt x="6638" y="44634"/>
                    <a:pt x="7880" y="45288"/>
                  </a:cubicBezTo>
                  <a:cubicBezTo>
                    <a:pt x="8550" y="45642"/>
                    <a:pt x="9288" y="45782"/>
                    <a:pt x="10062" y="45782"/>
                  </a:cubicBezTo>
                  <a:cubicBezTo>
                    <a:pt x="12498" y="45782"/>
                    <a:pt x="15286" y="44394"/>
                    <a:pt x="17396" y="43947"/>
                  </a:cubicBezTo>
                  <a:cubicBezTo>
                    <a:pt x="18295" y="43754"/>
                    <a:pt x="19275" y="43627"/>
                    <a:pt x="20258" y="43627"/>
                  </a:cubicBezTo>
                  <a:cubicBezTo>
                    <a:pt x="21778" y="43627"/>
                    <a:pt x="23306" y="43931"/>
                    <a:pt x="24556" y="44764"/>
                  </a:cubicBezTo>
                  <a:cubicBezTo>
                    <a:pt x="27990" y="47021"/>
                    <a:pt x="27172" y="51206"/>
                    <a:pt x="25995" y="54509"/>
                  </a:cubicBezTo>
                  <a:cubicBezTo>
                    <a:pt x="24851" y="57811"/>
                    <a:pt x="22529" y="61768"/>
                    <a:pt x="22660" y="65070"/>
                  </a:cubicBezTo>
                  <a:cubicBezTo>
                    <a:pt x="22660" y="65332"/>
                    <a:pt x="22693" y="65626"/>
                    <a:pt x="22823" y="65887"/>
                  </a:cubicBezTo>
                  <a:cubicBezTo>
                    <a:pt x="22823" y="65883"/>
                    <a:pt x="22825" y="65881"/>
                    <a:pt x="22827" y="65881"/>
                  </a:cubicBezTo>
                  <a:cubicBezTo>
                    <a:pt x="22855" y="65881"/>
                    <a:pt x="23050" y="66204"/>
                    <a:pt x="23017" y="66204"/>
                  </a:cubicBezTo>
                  <a:cubicBezTo>
                    <a:pt x="23012" y="66204"/>
                    <a:pt x="23002" y="66197"/>
                    <a:pt x="22987" y="66182"/>
                  </a:cubicBezTo>
                  <a:lnTo>
                    <a:pt x="22987" y="66182"/>
                  </a:lnTo>
                  <a:cubicBezTo>
                    <a:pt x="23379" y="66640"/>
                    <a:pt x="23935" y="66934"/>
                    <a:pt x="24491" y="66999"/>
                  </a:cubicBezTo>
                  <a:cubicBezTo>
                    <a:pt x="25449" y="67224"/>
                    <a:pt x="26587" y="67350"/>
                    <a:pt x="27758" y="67350"/>
                  </a:cubicBezTo>
                  <a:cubicBezTo>
                    <a:pt x="29823" y="67350"/>
                    <a:pt x="31990" y="66957"/>
                    <a:pt x="33450" y="66018"/>
                  </a:cubicBezTo>
                  <a:cubicBezTo>
                    <a:pt x="36295" y="64187"/>
                    <a:pt x="38094" y="61179"/>
                    <a:pt x="41331" y="59838"/>
                  </a:cubicBezTo>
                  <a:cubicBezTo>
                    <a:pt x="42958" y="59166"/>
                    <a:pt x="44743" y="58911"/>
                    <a:pt x="46515" y="58911"/>
                  </a:cubicBezTo>
                  <a:cubicBezTo>
                    <a:pt x="47414" y="58911"/>
                    <a:pt x="48309" y="58976"/>
                    <a:pt x="49178" y="59086"/>
                  </a:cubicBezTo>
                  <a:cubicBezTo>
                    <a:pt x="49603" y="59119"/>
                    <a:pt x="50028" y="59184"/>
                    <a:pt x="50453" y="59282"/>
                  </a:cubicBezTo>
                  <a:cubicBezTo>
                    <a:pt x="54214" y="33876"/>
                    <a:pt x="39859" y="9254"/>
                    <a:pt x="158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4" name="Google Shape;1214;p40"/>
            <p:cNvSpPr/>
            <p:nvPr/>
          </p:nvSpPr>
          <p:spPr>
            <a:xfrm>
              <a:off x="2973550" y="3693340"/>
              <a:ext cx="344852" cy="266855"/>
            </a:xfrm>
            <a:custGeom>
              <a:avLst/>
              <a:gdLst/>
              <a:ahLst/>
              <a:cxnLst/>
              <a:rect l="l" t="t" r="r" b="b"/>
              <a:pathLst>
                <a:path w="54869" h="42459" extrusionOk="0">
                  <a:moveTo>
                    <a:pt x="24005" y="0"/>
                  </a:moveTo>
                  <a:cubicBezTo>
                    <a:pt x="23663" y="0"/>
                    <a:pt x="23320" y="165"/>
                    <a:pt x="22988" y="563"/>
                  </a:cubicBezTo>
                  <a:cubicBezTo>
                    <a:pt x="20503" y="3539"/>
                    <a:pt x="21974" y="7757"/>
                    <a:pt x="21941" y="11190"/>
                  </a:cubicBezTo>
                  <a:cubicBezTo>
                    <a:pt x="21909" y="14624"/>
                    <a:pt x="20372" y="18253"/>
                    <a:pt x="16546" y="18842"/>
                  </a:cubicBezTo>
                  <a:cubicBezTo>
                    <a:pt x="16241" y="18886"/>
                    <a:pt x="15941" y="18906"/>
                    <a:pt x="15645" y="18906"/>
                  </a:cubicBezTo>
                  <a:cubicBezTo>
                    <a:pt x="12421" y="18906"/>
                    <a:pt x="9721" y="16456"/>
                    <a:pt x="6966" y="15049"/>
                  </a:cubicBezTo>
                  <a:cubicBezTo>
                    <a:pt x="6019" y="14575"/>
                    <a:pt x="5082" y="14305"/>
                    <a:pt x="4133" y="14305"/>
                  </a:cubicBezTo>
                  <a:cubicBezTo>
                    <a:pt x="3377" y="14305"/>
                    <a:pt x="2614" y="14476"/>
                    <a:pt x="1832" y="14853"/>
                  </a:cubicBezTo>
                  <a:cubicBezTo>
                    <a:pt x="851" y="15343"/>
                    <a:pt x="1" y="15899"/>
                    <a:pt x="66" y="17076"/>
                  </a:cubicBezTo>
                  <a:cubicBezTo>
                    <a:pt x="197" y="19692"/>
                    <a:pt x="2257" y="22144"/>
                    <a:pt x="3565" y="24270"/>
                  </a:cubicBezTo>
                  <a:cubicBezTo>
                    <a:pt x="5462" y="27245"/>
                    <a:pt x="6606" y="30613"/>
                    <a:pt x="6181" y="34177"/>
                  </a:cubicBezTo>
                  <a:cubicBezTo>
                    <a:pt x="5887" y="36695"/>
                    <a:pt x="5102" y="39115"/>
                    <a:pt x="3827" y="41338"/>
                  </a:cubicBezTo>
                  <a:cubicBezTo>
                    <a:pt x="7498" y="42090"/>
                    <a:pt x="11194" y="42458"/>
                    <a:pt x="14864" y="42458"/>
                  </a:cubicBezTo>
                  <a:cubicBezTo>
                    <a:pt x="29854" y="42458"/>
                    <a:pt x="44387" y="36317"/>
                    <a:pt x="54869" y="25153"/>
                  </a:cubicBezTo>
                  <a:cubicBezTo>
                    <a:pt x="54705" y="23223"/>
                    <a:pt x="53888" y="21392"/>
                    <a:pt x="52547" y="19986"/>
                  </a:cubicBezTo>
                  <a:cubicBezTo>
                    <a:pt x="50988" y="18236"/>
                    <a:pt x="49324" y="17470"/>
                    <a:pt x="47348" y="17470"/>
                  </a:cubicBezTo>
                  <a:cubicBezTo>
                    <a:pt x="46629" y="17470"/>
                    <a:pt x="45870" y="17571"/>
                    <a:pt x="45059" y="17763"/>
                  </a:cubicBezTo>
                  <a:cubicBezTo>
                    <a:pt x="42443" y="18384"/>
                    <a:pt x="39860" y="19332"/>
                    <a:pt x="37146" y="19332"/>
                  </a:cubicBezTo>
                  <a:cubicBezTo>
                    <a:pt x="37080" y="19333"/>
                    <a:pt x="37014" y="19334"/>
                    <a:pt x="36948" y="19334"/>
                  </a:cubicBezTo>
                  <a:cubicBezTo>
                    <a:pt x="34466" y="19334"/>
                    <a:pt x="32035" y="18724"/>
                    <a:pt x="30410" y="16749"/>
                  </a:cubicBezTo>
                  <a:cubicBezTo>
                    <a:pt x="28972" y="15016"/>
                    <a:pt x="28514" y="12793"/>
                    <a:pt x="28220" y="10667"/>
                  </a:cubicBezTo>
                  <a:cubicBezTo>
                    <a:pt x="27893" y="8313"/>
                    <a:pt x="27860" y="5795"/>
                    <a:pt x="27010" y="3539"/>
                  </a:cubicBezTo>
                  <a:cubicBezTo>
                    <a:pt x="26645" y="2549"/>
                    <a:pt x="25345" y="0"/>
                    <a:pt x="2400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15" name="Google Shape;1215;p40">
            <a:hlinkClick r:id="rId3" action="ppaction://hlinksldjump"/>
          </p:cNvPr>
          <p:cNvSpPr txBox="1"/>
          <p:nvPr/>
        </p:nvSpPr>
        <p:spPr>
          <a:xfrm>
            <a:off x="-8550" y="-32125"/>
            <a:ext cx="721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234" name="Google Shape;1234;p40"/>
          <p:cNvSpPr/>
          <p:nvPr/>
        </p:nvSpPr>
        <p:spPr>
          <a:xfrm>
            <a:off x="7332664" y="111702"/>
            <a:ext cx="1659065" cy="402932"/>
          </a:xfrm>
          <a:custGeom>
            <a:avLst/>
            <a:gdLst/>
            <a:ahLst/>
            <a:cxnLst/>
            <a:rect l="l" t="t" r="r" b="b"/>
            <a:pathLst>
              <a:path w="107244" h="26046" extrusionOk="0">
                <a:moveTo>
                  <a:pt x="16384" y="0"/>
                </a:moveTo>
                <a:cubicBezTo>
                  <a:pt x="13677" y="0"/>
                  <a:pt x="10974" y="197"/>
                  <a:pt x="8318" y="576"/>
                </a:cubicBezTo>
                <a:cubicBezTo>
                  <a:pt x="5923" y="891"/>
                  <a:pt x="3844" y="2214"/>
                  <a:pt x="2710" y="4294"/>
                </a:cubicBezTo>
                <a:cubicBezTo>
                  <a:pt x="883" y="7507"/>
                  <a:pt x="1" y="10847"/>
                  <a:pt x="883" y="14627"/>
                </a:cubicBezTo>
                <a:cubicBezTo>
                  <a:pt x="1828" y="18723"/>
                  <a:pt x="4159" y="21432"/>
                  <a:pt x="8192" y="22630"/>
                </a:cubicBezTo>
                <a:cubicBezTo>
                  <a:pt x="10780" y="23264"/>
                  <a:pt x="13444" y="23596"/>
                  <a:pt x="16095" y="23596"/>
                </a:cubicBezTo>
                <a:cubicBezTo>
                  <a:pt x="16865" y="23596"/>
                  <a:pt x="17634" y="23568"/>
                  <a:pt x="18399" y="23512"/>
                </a:cubicBezTo>
                <a:cubicBezTo>
                  <a:pt x="25081" y="23213"/>
                  <a:pt x="31762" y="23032"/>
                  <a:pt x="38412" y="23032"/>
                </a:cubicBezTo>
                <a:cubicBezTo>
                  <a:pt x="40165" y="23032"/>
                  <a:pt x="41917" y="23044"/>
                  <a:pt x="43666" y="23071"/>
                </a:cubicBezTo>
                <a:cubicBezTo>
                  <a:pt x="49148" y="23260"/>
                  <a:pt x="54630" y="23701"/>
                  <a:pt x="60112" y="24520"/>
                </a:cubicBezTo>
                <a:cubicBezTo>
                  <a:pt x="61057" y="24583"/>
                  <a:pt x="62065" y="24646"/>
                  <a:pt x="63073" y="24772"/>
                </a:cubicBezTo>
                <a:cubicBezTo>
                  <a:pt x="69254" y="25355"/>
                  <a:pt x="75435" y="26046"/>
                  <a:pt x="81716" y="26046"/>
                </a:cubicBezTo>
                <a:cubicBezTo>
                  <a:pt x="82222" y="26046"/>
                  <a:pt x="82729" y="26041"/>
                  <a:pt x="83237" y="26032"/>
                </a:cubicBezTo>
                <a:cubicBezTo>
                  <a:pt x="87395" y="26032"/>
                  <a:pt x="91554" y="25402"/>
                  <a:pt x="95587" y="24205"/>
                </a:cubicBezTo>
                <a:cubicBezTo>
                  <a:pt x="98170" y="23449"/>
                  <a:pt x="100564" y="22188"/>
                  <a:pt x="102644" y="20424"/>
                </a:cubicBezTo>
                <a:cubicBezTo>
                  <a:pt x="106298" y="17274"/>
                  <a:pt x="107243" y="11225"/>
                  <a:pt x="104471" y="7444"/>
                </a:cubicBezTo>
                <a:cubicBezTo>
                  <a:pt x="101286" y="3051"/>
                  <a:pt x="97335" y="333"/>
                  <a:pt x="91992" y="333"/>
                </a:cubicBezTo>
                <a:cubicBezTo>
                  <a:pt x="91205" y="333"/>
                  <a:pt x="90387" y="392"/>
                  <a:pt x="89538" y="513"/>
                </a:cubicBezTo>
                <a:cubicBezTo>
                  <a:pt x="83930" y="1269"/>
                  <a:pt x="78259" y="1710"/>
                  <a:pt x="72588" y="1836"/>
                </a:cubicBezTo>
                <a:cubicBezTo>
                  <a:pt x="68647" y="1943"/>
                  <a:pt x="64694" y="1982"/>
                  <a:pt x="60735" y="1982"/>
                </a:cubicBezTo>
                <a:cubicBezTo>
                  <a:pt x="55326" y="1982"/>
                  <a:pt x="49906" y="1909"/>
                  <a:pt x="44486" y="1836"/>
                </a:cubicBezTo>
                <a:cubicBezTo>
                  <a:pt x="36861" y="1710"/>
                  <a:pt x="29300" y="891"/>
                  <a:pt x="21739" y="261"/>
                </a:cubicBezTo>
                <a:cubicBezTo>
                  <a:pt x="19960" y="86"/>
                  <a:pt x="18171" y="0"/>
                  <a:pt x="1638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5" name="Google Shape;1235;p40">
            <a:hlinkClick r:id="rId4" action="ppaction://hlinksldjump"/>
          </p:cNvPr>
          <p:cNvSpPr txBox="1"/>
          <p:nvPr/>
        </p:nvSpPr>
        <p:spPr>
          <a:xfrm>
            <a:off x="7466788" y="126575"/>
            <a:ext cx="1390800" cy="37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rPr>
              <a:t>Next</a:t>
            </a:r>
            <a:endParaRPr>
              <a:solidFill>
                <a:schemeClr val="accent6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0" name="Google Shape;1240;p41"/>
          <p:cNvSpPr/>
          <p:nvPr/>
        </p:nvSpPr>
        <p:spPr>
          <a:xfrm rot="10800000">
            <a:off x="2423340" y="536208"/>
            <a:ext cx="6565979" cy="4546367"/>
          </a:xfrm>
          <a:custGeom>
            <a:avLst/>
            <a:gdLst/>
            <a:ahLst/>
            <a:cxnLst/>
            <a:rect l="l" t="t" r="r" b="b"/>
            <a:pathLst>
              <a:path w="117515" h="49263" extrusionOk="0">
                <a:moveTo>
                  <a:pt x="58211" y="47"/>
                </a:moveTo>
                <a:cubicBezTo>
                  <a:pt x="55551" y="47"/>
                  <a:pt x="52864" y="160"/>
                  <a:pt x="50220" y="315"/>
                </a:cubicBezTo>
                <a:cubicBezTo>
                  <a:pt x="43100" y="630"/>
                  <a:pt x="36043" y="1008"/>
                  <a:pt x="28923" y="1386"/>
                </a:cubicBezTo>
                <a:cubicBezTo>
                  <a:pt x="23882" y="1575"/>
                  <a:pt x="18841" y="2079"/>
                  <a:pt x="13863" y="2962"/>
                </a:cubicBezTo>
                <a:cubicBezTo>
                  <a:pt x="7625" y="4159"/>
                  <a:pt x="3719" y="8128"/>
                  <a:pt x="2206" y="14114"/>
                </a:cubicBezTo>
                <a:cubicBezTo>
                  <a:pt x="631" y="20100"/>
                  <a:pt x="316" y="26275"/>
                  <a:pt x="64" y="32450"/>
                </a:cubicBezTo>
                <a:cubicBezTo>
                  <a:pt x="1" y="34214"/>
                  <a:pt x="190" y="36105"/>
                  <a:pt x="694" y="37869"/>
                </a:cubicBezTo>
                <a:cubicBezTo>
                  <a:pt x="1639" y="41082"/>
                  <a:pt x="3340" y="43603"/>
                  <a:pt x="6617" y="44926"/>
                </a:cubicBezTo>
                <a:cubicBezTo>
                  <a:pt x="8696" y="45745"/>
                  <a:pt x="10839" y="46312"/>
                  <a:pt x="13107" y="46627"/>
                </a:cubicBezTo>
                <a:cubicBezTo>
                  <a:pt x="19597" y="47635"/>
                  <a:pt x="26150" y="47950"/>
                  <a:pt x="33270" y="48328"/>
                </a:cubicBezTo>
                <a:cubicBezTo>
                  <a:pt x="42218" y="48644"/>
                  <a:pt x="51795" y="48707"/>
                  <a:pt x="61310" y="49211"/>
                </a:cubicBezTo>
                <a:cubicBezTo>
                  <a:pt x="62325" y="49248"/>
                  <a:pt x="63345" y="49263"/>
                  <a:pt x="64368" y="49263"/>
                </a:cubicBezTo>
                <a:cubicBezTo>
                  <a:pt x="66837" y="49263"/>
                  <a:pt x="69319" y="49174"/>
                  <a:pt x="71769" y="49085"/>
                </a:cubicBezTo>
                <a:cubicBezTo>
                  <a:pt x="78511" y="48833"/>
                  <a:pt x="85253" y="48517"/>
                  <a:pt x="91995" y="48202"/>
                </a:cubicBezTo>
                <a:cubicBezTo>
                  <a:pt x="95398" y="48139"/>
                  <a:pt x="98864" y="47761"/>
                  <a:pt x="102203" y="46942"/>
                </a:cubicBezTo>
                <a:cubicBezTo>
                  <a:pt x="108315" y="45367"/>
                  <a:pt x="112852" y="41901"/>
                  <a:pt x="115309" y="35853"/>
                </a:cubicBezTo>
                <a:cubicBezTo>
                  <a:pt x="116758" y="31946"/>
                  <a:pt x="117514" y="27850"/>
                  <a:pt x="117514" y="23692"/>
                </a:cubicBezTo>
                <a:cubicBezTo>
                  <a:pt x="117451" y="20478"/>
                  <a:pt x="117073" y="17265"/>
                  <a:pt x="116380" y="14177"/>
                </a:cubicBezTo>
                <a:cubicBezTo>
                  <a:pt x="115750" y="9893"/>
                  <a:pt x="112852" y="6301"/>
                  <a:pt x="108882" y="4726"/>
                </a:cubicBezTo>
                <a:cubicBezTo>
                  <a:pt x="106110" y="3592"/>
                  <a:pt x="103211" y="2836"/>
                  <a:pt x="100250" y="2457"/>
                </a:cubicBezTo>
                <a:cubicBezTo>
                  <a:pt x="94894" y="1638"/>
                  <a:pt x="89475" y="1386"/>
                  <a:pt x="84056" y="819"/>
                </a:cubicBezTo>
                <a:cubicBezTo>
                  <a:pt x="76054" y="0"/>
                  <a:pt x="67989" y="189"/>
                  <a:pt x="59923" y="63"/>
                </a:cubicBezTo>
                <a:cubicBezTo>
                  <a:pt x="59354" y="52"/>
                  <a:pt x="58783" y="47"/>
                  <a:pt x="58211" y="47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41" name="Google Shape;1241;p41"/>
          <p:cNvSpPr/>
          <p:nvPr/>
        </p:nvSpPr>
        <p:spPr>
          <a:xfrm>
            <a:off x="831462" y="2009735"/>
            <a:ext cx="2278696" cy="1788751"/>
          </a:xfrm>
          <a:custGeom>
            <a:avLst/>
            <a:gdLst/>
            <a:ahLst/>
            <a:cxnLst/>
            <a:rect l="l" t="t" r="r" b="b"/>
            <a:pathLst>
              <a:path w="79142" h="62131" extrusionOk="0">
                <a:moveTo>
                  <a:pt x="43395" y="1"/>
                </a:moveTo>
                <a:cubicBezTo>
                  <a:pt x="42163" y="1"/>
                  <a:pt x="40910" y="69"/>
                  <a:pt x="39634" y="207"/>
                </a:cubicBezTo>
                <a:cubicBezTo>
                  <a:pt x="27032" y="1530"/>
                  <a:pt x="16510" y="6949"/>
                  <a:pt x="8444" y="16905"/>
                </a:cubicBezTo>
                <a:cubicBezTo>
                  <a:pt x="4223" y="21946"/>
                  <a:pt x="1576" y="28121"/>
                  <a:pt x="820" y="34674"/>
                </a:cubicBezTo>
                <a:cubicBezTo>
                  <a:pt x="1" y="40218"/>
                  <a:pt x="2143" y="45826"/>
                  <a:pt x="6428" y="49544"/>
                </a:cubicBezTo>
                <a:cubicBezTo>
                  <a:pt x="10507" y="53260"/>
                  <a:pt x="15108" y="55118"/>
                  <a:pt x="20089" y="55118"/>
                </a:cubicBezTo>
                <a:cubicBezTo>
                  <a:pt x="22033" y="55118"/>
                  <a:pt x="24035" y="54835"/>
                  <a:pt x="26087" y="54270"/>
                </a:cubicBezTo>
                <a:cubicBezTo>
                  <a:pt x="27606" y="53898"/>
                  <a:pt x="29161" y="53708"/>
                  <a:pt x="30723" y="53708"/>
                </a:cubicBezTo>
                <a:cubicBezTo>
                  <a:pt x="32077" y="53708"/>
                  <a:pt x="33437" y="53851"/>
                  <a:pt x="34782" y="54143"/>
                </a:cubicBezTo>
                <a:cubicBezTo>
                  <a:pt x="36169" y="54396"/>
                  <a:pt x="37555" y="54774"/>
                  <a:pt x="39004" y="55026"/>
                </a:cubicBezTo>
                <a:cubicBezTo>
                  <a:pt x="40390" y="55278"/>
                  <a:pt x="41714" y="55782"/>
                  <a:pt x="42974" y="56538"/>
                </a:cubicBezTo>
                <a:cubicBezTo>
                  <a:pt x="46250" y="58491"/>
                  <a:pt x="49716" y="60066"/>
                  <a:pt x="53307" y="61264"/>
                </a:cubicBezTo>
                <a:cubicBezTo>
                  <a:pt x="55247" y="61858"/>
                  <a:pt x="57153" y="62131"/>
                  <a:pt x="58994" y="62131"/>
                </a:cubicBezTo>
                <a:cubicBezTo>
                  <a:pt x="67493" y="62131"/>
                  <a:pt x="74587" y="56307"/>
                  <a:pt x="77125" y="49418"/>
                </a:cubicBezTo>
                <a:cubicBezTo>
                  <a:pt x="78511" y="45637"/>
                  <a:pt x="79141" y="41605"/>
                  <a:pt x="79078" y="37572"/>
                </a:cubicBezTo>
                <a:cubicBezTo>
                  <a:pt x="79078" y="35304"/>
                  <a:pt x="78889" y="33035"/>
                  <a:pt x="78511" y="30830"/>
                </a:cubicBezTo>
                <a:cubicBezTo>
                  <a:pt x="77062" y="22639"/>
                  <a:pt x="72903" y="15204"/>
                  <a:pt x="66665" y="9722"/>
                </a:cubicBezTo>
                <a:cubicBezTo>
                  <a:pt x="59971" y="3525"/>
                  <a:pt x="52257" y="1"/>
                  <a:pt x="43395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43" name="Google Shape;1243;p41"/>
          <p:cNvSpPr txBox="1">
            <a:spLocks noGrp="1"/>
          </p:cNvSpPr>
          <p:nvPr>
            <p:ph type="body" idx="1"/>
          </p:nvPr>
        </p:nvSpPr>
        <p:spPr>
          <a:xfrm>
            <a:off x="3051175" y="928577"/>
            <a:ext cx="5469047" cy="360572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err="1"/>
              <a:t>Можливе</a:t>
            </a:r>
            <a:r>
              <a:rPr lang="ru-RU" dirty="0"/>
              <a:t> </a:t>
            </a:r>
            <a:r>
              <a:rPr lang="ru-RU" dirty="0" err="1"/>
              <a:t>існування</a:t>
            </a:r>
            <a:r>
              <a:rPr lang="ru-RU" dirty="0"/>
              <a:t> </a:t>
            </a:r>
            <a:r>
              <a:rPr lang="ru-RU" dirty="0" err="1"/>
              <a:t>похідних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них </a:t>
            </a:r>
            <a:r>
              <a:rPr lang="ru-RU" dirty="0" err="1"/>
              <a:t>відносин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еколого</a:t>
            </a:r>
            <a:r>
              <a:rPr lang="ru-RU" dirty="0"/>
              <a:t>- </a:t>
            </a:r>
            <a:r>
              <a:rPr lang="ru-RU" dirty="0" err="1"/>
              <a:t>процесуальних</a:t>
            </a:r>
            <a:r>
              <a:rPr lang="ru-RU" dirty="0"/>
              <a:t>,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err="1"/>
              <a:t>еколого-інформаційних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розгляду</a:t>
            </a:r>
            <a:r>
              <a:rPr lang="ru-RU" dirty="0"/>
              <a:t> </a:t>
            </a:r>
            <a:r>
              <a:rPr lang="ru-RU" dirty="0" err="1"/>
              <a:t>спорів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err="1"/>
              <a:t>Похідність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endParaRPr lang="ru-RU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err="1"/>
              <a:t>полягає</a:t>
            </a:r>
            <a:r>
              <a:rPr lang="ru-RU" dirty="0"/>
              <a:t> у тому, </a:t>
            </a:r>
            <a:r>
              <a:rPr lang="ru-RU" dirty="0" err="1"/>
              <a:t>що</a:t>
            </a:r>
            <a:r>
              <a:rPr lang="ru-RU" dirty="0"/>
              <a:t> вони </a:t>
            </a:r>
            <a:r>
              <a:rPr lang="ru-RU" dirty="0" err="1"/>
              <a:t>здійснюються</a:t>
            </a:r>
            <a:r>
              <a:rPr lang="ru-RU" dirty="0"/>
              <a:t> </a:t>
            </a:r>
            <a:r>
              <a:rPr lang="ru-RU" dirty="0" err="1"/>
              <a:t>поряд</a:t>
            </a:r>
            <a:r>
              <a:rPr lang="ru-RU" dirty="0"/>
              <a:t> з </a:t>
            </a:r>
            <a:r>
              <a:rPr lang="ru-RU" dirty="0" err="1"/>
              <a:t>основними</a:t>
            </a:r>
            <a:r>
              <a:rPr lang="ru-RU" dirty="0"/>
              <a:t> </a:t>
            </a:r>
            <a:r>
              <a:rPr lang="ru-RU" dirty="0" err="1"/>
              <a:t>екологічними</a:t>
            </a:r>
            <a:r>
              <a:rPr lang="ru-RU" dirty="0"/>
              <a:t> </a:t>
            </a:r>
            <a:r>
              <a:rPr lang="ru-RU" dirty="0" err="1"/>
              <a:t>відносинами</a:t>
            </a:r>
            <a:r>
              <a:rPr lang="ru-RU" dirty="0"/>
              <a:t> в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, </a:t>
            </a:r>
            <a:r>
              <a:rPr lang="ru-RU" dirty="0" err="1"/>
              <a:t>розвитку</a:t>
            </a:r>
            <a:r>
              <a:rPr lang="ru-RU" dirty="0"/>
              <a:t>, </a:t>
            </a:r>
            <a:r>
              <a:rPr lang="ru-RU" dirty="0" err="1"/>
              <a:t>припинення</a:t>
            </a:r>
            <a:r>
              <a:rPr lang="ru-RU" dirty="0"/>
              <a:t>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Тому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endParaRPr lang="ru-RU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err="1"/>
              <a:t>підпорядкований</a:t>
            </a:r>
            <a:r>
              <a:rPr lang="ru-RU" dirty="0"/>
              <a:t> характер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екологічних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endParaRPr dirty="0"/>
          </a:p>
        </p:txBody>
      </p:sp>
      <p:sp>
        <p:nvSpPr>
          <p:cNvPr id="1246" name="Google Shape;1246;p41"/>
          <p:cNvSpPr/>
          <p:nvPr/>
        </p:nvSpPr>
        <p:spPr>
          <a:xfrm>
            <a:off x="7883274" y="111700"/>
            <a:ext cx="1129011" cy="402932"/>
          </a:xfrm>
          <a:custGeom>
            <a:avLst/>
            <a:gdLst/>
            <a:ahLst/>
            <a:cxnLst/>
            <a:rect l="l" t="t" r="r" b="b"/>
            <a:pathLst>
              <a:path w="107244" h="26046" extrusionOk="0">
                <a:moveTo>
                  <a:pt x="16384" y="0"/>
                </a:moveTo>
                <a:cubicBezTo>
                  <a:pt x="13677" y="0"/>
                  <a:pt x="10974" y="197"/>
                  <a:pt x="8318" y="576"/>
                </a:cubicBezTo>
                <a:cubicBezTo>
                  <a:pt x="5923" y="891"/>
                  <a:pt x="3844" y="2214"/>
                  <a:pt x="2710" y="4294"/>
                </a:cubicBezTo>
                <a:cubicBezTo>
                  <a:pt x="883" y="7507"/>
                  <a:pt x="1" y="10847"/>
                  <a:pt x="883" y="14627"/>
                </a:cubicBezTo>
                <a:cubicBezTo>
                  <a:pt x="1828" y="18723"/>
                  <a:pt x="4159" y="21432"/>
                  <a:pt x="8192" y="22630"/>
                </a:cubicBezTo>
                <a:cubicBezTo>
                  <a:pt x="10780" y="23264"/>
                  <a:pt x="13444" y="23596"/>
                  <a:pt x="16095" y="23596"/>
                </a:cubicBezTo>
                <a:cubicBezTo>
                  <a:pt x="16865" y="23596"/>
                  <a:pt x="17634" y="23568"/>
                  <a:pt x="18399" y="23512"/>
                </a:cubicBezTo>
                <a:cubicBezTo>
                  <a:pt x="25081" y="23213"/>
                  <a:pt x="31762" y="23032"/>
                  <a:pt x="38412" y="23032"/>
                </a:cubicBezTo>
                <a:cubicBezTo>
                  <a:pt x="40165" y="23032"/>
                  <a:pt x="41917" y="23044"/>
                  <a:pt x="43666" y="23071"/>
                </a:cubicBezTo>
                <a:cubicBezTo>
                  <a:pt x="49148" y="23260"/>
                  <a:pt x="54630" y="23701"/>
                  <a:pt x="60112" y="24520"/>
                </a:cubicBezTo>
                <a:cubicBezTo>
                  <a:pt x="61057" y="24583"/>
                  <a:pt x="62065" y="24646"/>
                  <a:pt x="63073" y="24772"/>
                </a:cubicBezTo>
                <a:cubicBezTo>
                  <a:pt x="69254" y="25355"/>
                  <a:pt x="75435" y="26046"/>
                  <a:pt x="81716" y="26046"/>
                </a:cubicBezTo>
                <a:cubicBezTo>
                  <a:pt x="82222" y="26046"/>
                  <a:pt x="82729" y="26041"/>
                  <a:pt x="83237" y="26032"/>
                </a:cubicBezTo>
                <a:cubicBezTo>
                  <a:pt x="87395" y="26032"/>
                  <a:pt x="91554" y="25402"/>
                  <a:pt x="95587" y="24205"/>
                </a:cubicBezTo>
                <a:cubicBezTo>
                  <a:pt x="98170" y="23449"/>
                  <a:pt x="100564" y="22188"/>
                  <a:pt x="102644" y="20424"/>
                </a:cubicBezTo>
                <a:cubicBezTo>
                  <a:pt x="106298" y="17274"/>
                  <a:pt x="107243" y="11225"/>
                  <a:pt x="104471" y="7444"/>
                </a:cubicBezTo>
                <a:cubicBezTo>
                  <a:pt x="101286" y="3051"/>
                  <a:pt x="97335" y="333"/>
                  <a:pt x="91992" y="333"/>
                </a:cubicBezTo>
                <a:cubicBezTo>
                  <a:pt x="91205" y="333"/>
                  <a:pt x="90387" y="392"/>
                  <a:pt x="89538" y="513"/>
                </a:cubicBezTo>
                <a:cubicBezTo>
                  <a:pt x="83930" y="1269"/>
                  <a:pt x="78259" y="1710"/>
                  <a:pt x="72588" y="1836"/>
                </a:cubicBezTo>
                <a:cubicBezTo>
                  <a:pt x="68647" y="1943"/>
                  <a:pt x="64694" y="1982"/>
                  <a:pt x="60735" y="1982"/>
                </a:cubicBezTo>
                <a:cubicBezTo>
                  <a:pt x="55326" y="1982"/>
                  <a:pt x="49906" y="1909"/>
                  <a:pt x="44486" y="1836"/>
                </a:cubicBezTo>
                <a:cubicBezTo>
                  <a:pt x="36861" y="1710"/>
                  <a:pt x="29300" y="891"/>
                  <a:pt x="21739" y="261"/>
                </a:cubicBezTo>
                <a:cubicBezTo>
                  <a:pt x="19960" y="86"/>
                  <a:pt x="18171" y="0"/>
                  <a:pt x="1638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7" name="Google Shape;1247;p41">
            <a:hlinkClick r:id="rId3" action="ppaction://hlinksldjump"/>
          </p:cNvPr>
          <p:cNvSpPr txBox="1"/>
          <p:nvPr/>
        </p:nvSpPr>
        <p:spPr>
          <a:xfrm>
            <a:off x="7883263" y="126575"/>
            <a:ext cx="1128900" cy="37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rPr>
              <a:t>Next</a:t>
            </a:r>
            <a:endParaRPr>
              <a:solidFill>
                <a:schemeClr val="accent6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251" name="Google Shape;1251;p41"/>
          <p:cNvSpPr/>
          <p:nvPr/>
        </p:nvSpPr>
        <p:spPr>
          <a:xfrm>
            <a:off x="-68850" y="-188475"/>
            <a:ext cx="898728" cy="850908"/>
          </a:xfrm>
          <a:custGeom>
            <a:avLst/>
            <a:gdLst/>
            <a:ahLst/>
            <a:cxnLst/>
            <a:rect l="l" t="t" r="r" b="b"/>
            <a:pathLst>
              <a:path w="48771" h="46176" extrusionOk="0">
                <a:moveTo>
                  <a:pt x="20735" y="1"/>
                </a:moveTo>
                <a:cubicBezTo>
                  <a:pt x="16378" y="1"/>
                  <a:pt x="12155" y="1135"/>
                  <a:pt x="8444" y="3350"/>
                </a:cubicBezTo>
                <a:cubicBezTo>
                  <a:pt x="6113" y="4610"/>
                  <a:pt x="4349" y="6626"/>
                  <a:pt x="3277" y="9021"/>
                </a:cubicBezTo>
                <a:cubicBezTo>
                  <a:pt x="883" y="14376"/>
                  <a:pt x="1" y="20236"/>
                  <a:pt x="631" y="26033"/>
                </a:cubicBezTo>
                <a:cubicBezTo>
                  <a:pt x="1639" y="35044"/>
                  <a:pt x="7940" y="42668"/>
                  <a:pt x="16636" y="45188"/>
                </a:cubicBezTo>
                <a:cubicBezTo>
                  <a:pt x="18633" y="45854"/>
                  <a:pt x="20724" y="46176"/>
                  <a:pt x="22798" y="46176"/>
                </a:cubicBezTo>
                <a:cubicBezTo>
                  <a:pt x="23669" y="46176"/>
                  <a:pt x="24537" y="46119"/>
                  <a:pt x="25394" y="46007"/>
                </a:cubicBezTo>
                <a:cubicBezTo>
                  <a:pt x="33522" y="44810"/>
                  <a:pt x="39382" y="40336"/>
                  <a:pt x="43919" y="33846"/>
                </a:cubicBezTo>
                <a:cubicBezTo>
                  <a:pt x="47132" y="29436"/>
                  <a:pt x="48771" y="24017"/>
                  <a:pt x="48456" y="18535"/>
                </a:cubicBezTo>
                <a:cubicBezTo>
                  <a:pt x="48015" y="11793"/>
                  <a:pt x="44990" y="6815"/>
                  <a:pt x="38815" y="3791"/>
                </a:cubicBezTo>
                <a:cubicBezTo>
                  <a:pt x="37807" y="3287"/>
                  <a:pt x="36736" y="2846"/>
                  <a:pt x="35665" y="2468"/>
                </a:cubicBezTo>
                <a:cubicBezTo>
                  <a:pt x="31065" y="955"/>
                  <a:pt x="26276" y="136"/>
                  <a:pt x="21424" y="10"/>
                </a:cubicBezTo>
                <a:cubicBezTo>
                  <a:pt x="21194" y="4"/>
                  <a:pt x="20964" y="1"/>
                  <a:pt x="2073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52" name="Google Shape;1252;p41"/>
          <p:cNvGrpSpPr/>
          <p:nvPr/>
        </p:nvGrpSpPr>
        <p:grpSpPr>
          <a:xfrm>
            <a:off x="153671" y="90047"/>
            <a:ext cx="493797" cy="446228"/>
            <a:chOff x="2679436" y="3270400"/>
            <a:chExt cx="752625" cy="689795"/>
          </a:xfrm>
        </p:grpSpPr>
        <p:sp>
          <p:nvSpPr>
            <p:cNvPr id="1253" name="Google Shape;1253;p41"/>
            <p:cNvSpPr/>
            <p:nvPr/>
          </p:nvSpPr>
          <p:spPr>
            <a:xfrm>
              <a:off x="2722600" y="3270400"/>
              <a:ext cx="689490" cy="689691"/>
            </a:xfrm>
            <a:custGeom>
              <a:avLst/>
              <a:gdLst/>
              <a:ahLst/>
              <a:cxnLst/>
              <a:rect l="l" t="t" r="r" b="b"/>
              <a:pathLst>
                <a:path w="109704" h="109736" extrusionOk="0">
                  <a:moveTo>
                    <a:pt x="54835" y="1"/>
                  </a:moveTo>
                  <a:cubicBezTo>
                    <a:pt x="24557" y="1"/>
                    <a:pt x="0" y="24557"/>
                    <a:pt x="0" y="54868"/>
                  </a:cubicBezTo>
                  <a:cubicBezTo>
                    <a:pt x="0" y="85147"/>
                    <a:pt x="24557" y="109736"/>
                    <a:pt x="54835" y="109736"/>
                  </a:cubicBezTo>
                  <a:cubicBezTo>
                    <a:pt x="85147" y="109736"/>
                    <a:pt x="109703" y="85147"/>
                    <a:pt x="109703" y="54868"/>
                  </a:cubicBezTo>
                  <a:cubicBezTo>
                    <a:pt x="109703" y="24557"/>
                    <a:pt x="85147" y="1"/>
                    <a:pt x="548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41"/>
            <p:cNvSpPr/>
            <p:nvPr/>
          </p:nvSpPr>
          <p:spPr>
            <a:xfrm>
              <a:off x="2679436" y="3344037"/>
              <a:ext cx="345260" cy="537562"/>
            </a:xfrm>
            <a:custGeom>
              <a:avLst/>
              <a:gdLst/>
              <a:ahLst/>
              <a:cxnLst/>
              <a:rect l="l" t="t" r="r" b="b"/>
              <a:pathLst>
                <a:path w="54934" h="85531" extrusionOk="0">
                  <a:moveTo>
                    <a:pt x="32003" y="0"/>
                  </a:moveTo>
                  <a:cubicBezTo>
                    <a:pt x="30517" y="0"/>
                    <a:pt x="28923" y="146"/>
                    <a:pt x="27337" y="384"/>
                  </a:cubicBezTo>
                  <a:cubicBezTo>
                    <a:pt x="230" y="22194"/>
                    <a:pt x="1" y="63426"/>
                    <a:pt x="26879" y="85530"/>
                  </a:cubicBezTo>
                  <a:lnTo>
                    <a:pt x="26944" y="85497"/>
                  </a:lnTo>
                  <a:cubicBezTo>
                    <a:pt x="29789" y="83863"/>
                    <a:pt x="33811" y="81149"/>
                    <a:pt x="33516" y="77356"/>
                  </a:cubicBezTo>
                  <a:cubicBezTo>
                    <a:pt x="33222" y="72778"/>
                    <a:pt x="28481" y="70358"/>
                    <a:pt x="26061" y="67023"/>
                  </a:cubicBezTo>
                  <a:cubicBezTo>
                    <a:pt x="22955" y="62740"/>
                    <a:pt x="27140" y="57900"/>
                    <a:pt x="30835" y="55677"/>
                  </a:cubicBezTo>
                  <a:cubicBezTo>
                    <a:pt x="34236" y="53617"/>
                    <a:pt x="38192" y="53192"/>
                    <a:pt x="42051" y="52505"/>
                  </a:cubicBezTo>
                  <a:cubicBezTo>
                    <a:pt x="45876" y="51786"/>
                    <a:pt x="50258" y="50707"/>
                    <a:pt x="51991" y="46685"/>
                  </a:cubicBezTo>
                  <a:cubicBezTo>
                    <a:pt x="54934" y="39753"/>
                    <a:pt x="40677" y="39360"/>
                    <a:pt x="37146" y="37268"/>
                  </a:cubicBezTo>
                  <a:cubicBezTo>
                    <a:pt x="35511" y="36287"/>
                    <a:pt x="34465" y="34684"/>
                    <a:pt x="35348" y="32788"/>
                  </a:cubicBezTo>
                  <a:cubicBezTo>
                    <a:pt x="36034" y="31317"/>
                    <a:pt x="37800" y="30336"/>
                    <a:pt x="39141" y="29551"/>
                  </a:cubicBezTo>
                  <a:cubicBezTo>
                    <a:pt x="42868" y="27491"/>
                    <a:pt x="47544" y="26085"/>
                    <a:pt x="50618" y="23044"/>
                  </a:cubicBezTo>
                  <a:cubicBezTo>
                    <a:pt x="51174" y="22521"/>
                    <a:pt x="51468" y="22194"/>
                    <a:pt x="51599" y="21605"/>
                  </a:cubicBezTo>
                  <a:lnTo>
                    <a:pt x="51599" y="21605"/>
                  </a:lnTo>
                  <a:cubicBezTo>
                    <a:pt x="51595" y="21618"/>
                    <a:pt x="51592" y="21624"/>
                    <a:pt x="51590" y="21624"/>
                  </a:cubicBezTo>
                  <a:cubicBezTo>
                    <a:pt x="51566" y="21624"/>
                    <a:pt x="51566" y="21144"/>
                    <a:pt x="51566" y="21115"/>
                  </a:cubicBezTo>
                  <a:cubicBezTo>
                    <a:pt x="51501" y="20788"/>
                    <a:pt x="51402" y="20428"/>
                    <a:pt x="51239" y="20134"/>
                  </a:cubicBezTo>
                  <a:cubicBezTo>
                    <a:pt x="50945" y="19578"/>
                    <a:pt x="50487" y="19087"/>
                    <a:pt x="49931" y="18760"/>
                  </a:cubicBezTo>
                  <a:cubicBezTo>
                    <a:pt x="47282" y="17191"/>
                    <a:pt x="44111" y="17387"/>
                    <a:pt x="41168" y="16602"/>
                  </a:cubicBezTo>
                  <a:cubicBezTo>
                    <a:pt x="39369" y="16079"/>
                    <a:pt x="34857" y="15000"/>
                    <a:pt x="36034" y="12090"/>
                  </a:cubicBezTo>
                  <a:cubicBezTo>
                    <a:pt x="36394" y="11109"/>
                    <a:pt x="37048" y="10422"/>
                    <a:pt x="37636" y="9572"/>
                  </a:cubicBezTo>
                  <a:cubicBezTo>
                    <a:pt x="38389" y="8460"/>
                    <a:pt x="38944" y="7218"/>
                    <a:pt x="39239" y="5877"/>
                  </a:cubicBezTo>
                  <a:cubicBezTo>
                    <a:pt x="40229" y="1420"/>
                    <a:pt x="36643" y="0"/>
                    <a:pt x="320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41"/>
            <p:cNvSpPr/>
            <p:nvPr/>
          </p:nvSpPr>
          <p:spPr>
            <a:xfrm>
              <a:off x="3091326" y="3293626"/>
              <a:ext cx="340735" cy="423301"/>
            </a:xfrm>
            <a:custGeom>
              <a:avLst/>
              <a:gdLst/>
              <a:ahLst/>
              <a:cxnLst/>
              <a:rect l="l" t="t" r="r" b="b"/>
              <a:pathLst>
                <a:path w="54214" h="67351" extrusionOk="0">
                  <a:moveTo>
                    <a:pt x="15891" y="1"/>
                  </a:moveTo>
                  <a:cubicBezTo>
                    <a:pt x="13243" y="328"/>
                    <a:pt x="10660" y="1635"/>
                    <a:pt x="8502" y="3042"/>
                  </a:cubicBezTo>
                  <a:cubicBezTo>
                    <a:pt x="5461" y="5003"/>
                    <a:pt x="1962" y="7881"/>
                    <a:pt x="818" y="11478"/>
                  </a:cubicBezTo>
                  <a:cubicBezTo>
                    <a:pt x="0" y="14028"/>
                    <a:pt x="621" y="15957"/>
                    <a:pt x="2943" y="17265"/>
                  </a:cubicBezTo>
                  <a:cubicBezTo>
                    <a:pt x="5264" y="18573"/>
                    <a:pt x="7848" y="19194"/>
                    <a:pt x="10300" y="20175"/>
                  </a:cubicBezTo>
                  <a:cubicBezTo>
                    <a:pt x="12295" y="20927"/>
                    <a:pt x="14518" y="21876"/>
                    <a:pt x="15728" y="23739"/>
                  </a:cubicBezTo>
                  <a:cubicBezTo>
                    <a:pt x="17069" y="25799"/>
                    <a:pt x="16545" y="28285"/>
                    <a:pt x="15401" y="30279"/>
                  </a:cubicBezTo>
                  <a:cubicBezTo>
                    <a:pt x="13701" y="33222"/>
                    <a:pt x="11248" y="35086"/>
                    <a:pt x="8829" y="37375"/>
                  </a:cubicBezTo>
                  <a:cubicBezTo>
                    <a:pt x="7717" y="38454"/>
                    <a:pt x="6376" y="39696"/>
                    <a:pt x="6115" y="41298"/>
                  </a:cubicBezTo>
                  <a:cubicBezTo>
                    <a:pt x="5886" y="42639"/>
                    <a:pt x="6638" y="44634"/>
                    <a:pt x="7880" y="45288"/>
                  </a:cubicBezTo>
                  <a:cubicBezTo>
                    <a:pt x="8550" y="45642"/>
                    <a:pt x="9288" y="45782"/>
                    <a:pt x="10062" y="45782"/>
                  </a:cubicBezTo>
                  <a:cubicBezTo>
                    <a:pt x="12498" y="45782"/>
                    <a:pt x="15286" y="44394"/>
                    <a:pt x="17396" y="43947"/>
                  </a:cubicBezTo>
                  <a:cubicBezTo>
                    <a:pt x="18295" y="43754"/>
                    <a:pt x="19275" y="43627"/>
                    <a:pt x="20258" y="43627"/>
                  </a:cubicBezTo>
                  <a:cubicBezTo>
                    <a:pt x="21778" y="43627"/>
                    <a:pt x="23306" y="43931"/>
                    <a:pt x="24556" y="44764"/>
                  </a:cubicBezTo>
                  <a:cubicBezTo>
                    <a:pt x="27990" y="47021"/>
                    <a:pt x="27172" y="51206"/>
                    <a:pt x="25995" y="54509"/>
                  </a:cubicBezTo>
                  <a:cubicBezTo>
                    <a:pt x="24851" y="57811"/>
                    <a:pt x="22529" y="61768"/>
                    <a:pt x="22660" y="65070"/>
                  </a:cubicBezTo>
                  <a:cubicBezTo>
                    <a:pt x="22660" y="65332"/>
                    <a:pt x="22693" y="65626"/>
                    <a:pt x="22823" y="65887"/>
                  </a:cubicBezTo>
                  <a:cubicBezTo>
                    <a:pt x="22823" y="65883"/>
                    <a:pt x="22825" y="65881"/>
                    <a:pt x="22827" y="65881"/>
                  </a:cubicBezTo>
                  <a:cubicBezTo>
                    <a:pt x="22855" y="65881"/>
                    <a:pt x="23050" y="66204"/>
                    <a:pt x="23017" y="66204"/>
                  </a:cubicBezTo>
                  <a:cubicBezTo>
                    <a:pt x="23012" y="66204"/>
                    <a:pt x="23002" y="66197"/>
                    <a:pt x="22987" y="66182"/>
                  </a:cubicBezTo>
                  <a:lnTo>
                    <a:pt x="22987" y="66182"/>
                  </a:lnTo>
                  <a:cubicBezTo>
                    <a:pt x="23379" y="66640"/>
                    <a:pt x="23935" y="66934"/>
                    <a:pt x="24491" y="66999"/>
                  </a:cubicBezTo>
                  <a:cubicBezTo>
                    <a:pt x="25449" y="67224"/>
                    <a:pt x="26587" y="67350"/>
                    <a:pt x="27758" y="67350"/>
                  </a:cubicBezTo>
                  <a:cubicBezTo>
                    <a:pt x="29823" y="67350"/>
                    <a:pt x="31990" y="66957"/>
                    <a:pt x="33450" y="66018"/>
                  </a:cubicBezTo>
                  <a:cubicBezTo>
                    <a:pt x="36295" y="64187"/>
                    <a:pt x="38094" y="61179"/>
                    <a:pt x="41331" y="59838"/>
                  </a:cubicBezTo>
                  <a:cubicBezTo>
                    <a:pt x="42958" y="59166"/>
                    <a:pt x="44743" y="58911"/>
                    <a:pt x="46515" y="58911"/>
                  </a:cubicBezTo>
                  <a:cubicBezTo>
                    <a:pt x="47414" y="58911"/>
                    <a:pt x="48309" y="58976"/>
                    <a:pt x="49178" y="59086"/>
                  </a:cubicBezTo>
                  <a:cubicBezTo>
                    <a:pt x="49603" y="59119"/>
                    <a:pt x="50028" y="59184"/>
                    <a:pt x="50453" y="59282"/>
                  </a:cubicBezTo>
                  <a:cubicBezTo>
                    <a:pt x="54214" y="33876"/>
                    <a:pt x="39859" y="9254"/>
                    <a:pt x="158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41"/>
            <p:cNvSpPr/>
            <p:nvPr/>
          </p:nvSpPr>
          <p:spPr>
            <a:xfrm>
              <a:off x="2973550" y="3693340"/>
              <a:ext cx="344852" cy="266855"/>
            </a:xfrm>
            <a:custGeom>
              <a:avLst/>
              <a:gdLst/>
              <a:ahLst/>
              <a:cxnLst/>
              <a:rect l="l" t="t" r="r" b="b"/>
              <a:pathLst>
                <a:path w="54869" h="42459" extrusionOk="0">
                  <a:moveTo>
                    <a:pt x="24005" y="0"/>
                  </a:moveTo>
                  <a:cubicBezTo>
                    <a:pt x="23663" y="0"/>
                    <a:pt x="23320" y="165"/>
                    <a:pt x="22988" y="563"/>
                  </a:cubicBezTo>
                  <a:cubicBezTo>
                    <a:pt x="20503" y="3539"/>
                    <a:pt x="21974" y="7757"/>
                    <a:pt x="21941" y="11190"/>
                  </a:cubicBezTo>
                  <a:cubicBezTo>
                    <a:pt x="21909" y="14624"/>
                    <a:pt x="20372" y="18253"/>
                    <a:pt x="16546" y="18842"/>
                  </a:cubicBezTo>
                  <a:cubicBezTo>
                    <a:pt x="16241" y="18886"/>
                    <a:pt x="15941" y="18906"/>
                    <a:pt x="15645" y="18906"/>
                  </a:cubicBezTo>
                  <a:cubicBezTo>
                    <a:pt x="12421" y="18906"/>
                    <a:pt x="9721" y="16456"/>
                    <a:pt x="6966" y="15049"/>
                  </a:cubicBezTo>
                  <a:cubicBezTo>
                    <a:pt x="6019" y="14575"/>
                    <a:pt x="5082" y="14305"/>
                    <a:pt x="4133" y="14305"/>
                  </a:cubicBezTo>
                  <a:cubicBezTo>
                    <a:pt x="3377" y="14305"/>
                    <a:pt x="2614" y="14476"/>
                    <a:pt x="1832" y="14853"/>
                  </a:cubicBezTo>
                  <a:cubicBezTo>
                    <a:pt x="851" y="15343"/>
                    <a:pt x="1" y="15899"/>
                    <a:pt x="66" y="17076"/>
                  </a:cubicBezTo>
                  <a:cubicBezTo>
                    <a:pt x="197" y="19692"/>
                    <a:pt x="2257" y="22144"/>
                    <a:pt x="3565" y="24270"/>
                  </a:cubicBezTo>
                  <a:cubicBezTo>
                    <a:pt x="5462" y="27245"/>
                    <a:pt x="6606" y="30613"/>
                    <a:pt x="6181" y="34177"/>
                  </a:cubicBezTo>
                  <a:cubicBezTo>
                    <a:pt x="5887" y="36695"/>
                    <a:pt x="5102" y="39115"/>
                    <a:pt x="3827" y="41338"/>
                  </a:cubicBezTo>
                  <a:cubicBezTo>
                    <a:pt x="7498" y="42090"/>
                    <a:pt x="11194" y="42458"/>
                    <a:pt x="14864" y="42458"/>
                  </a:cubicBezTo>
                  <a:cubicBezTo>
                    <a:pt x="29854" y="42458"/>
                    <a:pt x="44387" y="36317"/>
                    <a:pt x="54869" y="25153"/>
                  </a:cubicBezTo>
                  <a:cubicBezTo>
                    <a:pt x="54705" y="23223"/>
                    <a:pt x="53888" y="21392"/>
                    <a:pt x="52547" y="19986"/>
                  </a:cubicBezTo>
                  <a:cubicBezTo>
                    <a:pt x="50988" y="18236"/>
                    <a:pt x="49324" y="17470"/>
                    <a:pt x="47348" y="17470"/>
                  </a:cubicBezTo>
                  <a:cubicBezTo>
                    <a:pt x="46629" y="17470"/>
                    <a:pt x="45870" y="17571"/>
                    <a:pt x="45059" y="17763"/>
                  </a:cubicBezTo>
                  <a:cubicBezTo>
                    <a:pt x="42443" y="18384"/>
                    <a:pt x="39860" y="19332"/>
                    <a:pt x="37146" y="19332"/>
                  </a:cubicBezTo>
                  <a:cubicBezTo>
                    <a:pt x="37080" y="19333"/>
                    <a:pt x="37014" y="19334"/>
                    <a:pt x="36948" y="19334"/>
                  </a:cubicBezTo>
                  <a:cubicBezTo>
                    <a:pt x="34466" y="19334"/>
                    <a:pt x="32035" y="18724"/>
                    <a:pt x="30410" y="16749"/>
                  </a:cubicBezTo>
                  <a:cubicBezTo>
                    <a:pt x="28972" y="15016"/>
                    <a:pt x="28514" y="12793"/>
                    <a:pt x="28220" y="10667"/>
                  </a:cubicBezTo>
                  <a:cubicBezTo>
                    <a:pt x="27893" y="8313"/>
                    <a:pt x="27860" y="5795"/>
                    <a:pt x="27010" y="3539"/>
                  </a:cubicBezTo>
                  <a:cubicBezTo>
                    <a:pt x="26645" y="2549"/>
                    <a:pt x="25345" y="0"/>
                    <a:pt x="2400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57" name="Google Shape;1257;p41">
            <a:hlinkClick r:id="rId4" action="ppaction://hlinksldjump"/>
          </p:cNvPr>
          <p:cNvSpPr txBox="1"/>
          <p:nvPr/>
        </p:nvSpPr>
        <p:spPr>
          <a:xfrm>
            <a:off x="-8550" y="-32125"/>
            <a:ext cx="721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6" name="Google Shape;1276;p42">
            <a:hlinkClick r:id="rId3" action="ppaction://hlinksldjump"/>
          </p:cNvPr>
          <p:cNvSpPr txBox="1"/>
          <p:nvPr/>
        </p:nvSpPr>
        <p:spPr>
          <a:xfrm>
            <a:off x="4880925" y="2777800"/>
            <a:ext cx="2800200" cy="156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277" name="Google Shape;1277;p42"/>
          <p:cNvSpPr/>
          <p:nvPr/>
        </p:nvSpPr>
        <p:spPr>
          <a:xfrm rot="10800000">
            <a:off x="1881069" y="1416261"/>
            <a:ext cx="5970479" cy="2771453"/>
          </a:xfrm>
          <a:custGeom>
            <a:avLst/>
            <a:gdLst/>
            <a:ahLst/>
            <a:cxnLst/>
            <a:rect l="l" t="t" r="r" b="b"/>
            <a:pathLst>
              <a:path w="83994" h="54388" extrusionOk="0">
                <a:moveTo>
                  <a:pt x="39262" y="1"/>
                </a:moveTo>
                <a:cubicBezTo>
                  <a:pt x="32873" y="1"/>
                  <a:pt x="26778" y="1312"/>
                  <a:pt x="21235" y="4556"/>
                </a:cubicBezTo>
                <a:cubicBezTo>
                  <a:pt x="18337" y="6131"/>
                  <a:pt x="15690" y="8084"/>
                  <a:pt x="13296" y="10353"/>
                </a:cubicBezTo>
                <a:cubicBezTo>
                  <a:pt x="7499" y="15582"/>
                  <a:pt x="3466" y="22450"/>
                  <a:pt x="1702" y="30075"/>
                </a:cubicBezTo>
                <a:cubicBezTo>
                  <a:pt x="1" y="37258"/>
                  <a:pt x="2143" y="42676"/>
                  <a:pt x="8129" y="46961"/>
                </a:cubicBezTo>
                <a:cubicBezTo>
                  <a:pt x="12036" y="49671"/>
                  <a:pt x="16446" y="51498"/>
                  <a:pt x="21109" y="52443"/>
                </a:cubicBezTo>
                <a:cubicBezTo>
                  <a:pt x="27291" y="53817"/>
                  <a:pt x="33499" y="54387"/>
                  <a:pt x="39732" y="54387"/>
                </a:cubicBezTo>
                <a:cubicBezTo>
                  <a:pt x="43220" y="54387"/>
                  <a:pt x="46716" y="54209"/>
                  <a:pt x="50220" y="53892"/>
                </a:cubicBezTo>
                <a:cubicBezTo>
                  <a:pt x="55576" y="53514"/>
                  <a:pt x="60868" y="52506"/>
                  <a:pt x="65972" y="50868"/>
                </a:cubicBezTo>
                <a:cubicBezTo>
                  <a:pt x="71202" y="49040"/>
                  <a:pt x="75928" y="46016"/>
                  <a:pt x="79708" y="42046"/>
                </a:cubicBezTo>
                <a:cubicBezTo>
                  <a:pt x="80275" y="41416"/>
                  <a:pt x="80780" y="40786"/>
                  <a:pt x="81095" y="40030"/>
                </a:cubicBezTo>
                <a:cubicBezTo>
                  <a:pt x="83363" y="35556"/>
                  <a:pt x="83993" y="30894"/>
                  <a:pt x="82355" y="26042"/>
                </a:cubicBezTo>
                <a:cubicBezTo>
                  <a:pt x="81221" y="22513"/>
                  <a:pt x="79519" y="19174"/>
                  <a:pt x="77314" y="16149"/>
                </a:cubicBezTo>
                <a:cubicBezTo>
                  <a:pt x="73155" y="10542"/>
                  <a:pt x="68052" y="6068"/>
                  <a:pt x="61436" y="3674"/>
                </a:cubicBezTo>
                <a:cubicBezTo>
                  <a:pt x="54693" y="1342"/>
                  <a:pt x="47699" y="145"/>
                  <a:pt x="40579" y="19"/>
                </a:cubicBezTo>
                <a:cubicBezTo>
                  <a:pt x="40139" y="7"/>
                  <a:pt x="39699" y="1"/>
                  <a:pt x="3926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0" name="Google Shape;1280;p42"/>
          <p:cNvSpPr txBox="1">
            <a:spLocks noGrp="1"/>
          </p:cNvSpPr>
          <p:nvPr>
            <p:ph type="title" idx="2"/>
          </p:nvPr>
        </p:nvSpPr>
        <p:spPr>
          <a:xfrm>
            <a:off x="662685" y="403706"/>
            <a:ext cx="7717500" cy="45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dirty="0"/>
              <a:t>Класифікація екологічних правовідносин</a:t>
            </a:r>
            <a:endParaRPr sz="3200" dirty="0"/>
          </a:p>
        </p:txBody>
      </p:sp>
      <p:sp>
        <p:nvSpPr>
          <p:cNvPr id="1281" name="Google Shape;1281;p42"/>
          <p:cNvSpPr/>
          <p:nvPr/>
        </p:nvSpPr>
        <p:spPr>
          <a:xfrm>
            <a:off x="7883274" y="111700"/>
            <a:ext cx="1129011" cy="402932"/>
          </a:xfrm>
          <a:custGeom>
            <a:avLst/>
            <a:gdLst/>
            <a:ahLst/>
            <a:cxnLst/>
            <a:rect l="l" t="t" r="r" b="b"/>
            <a:pathLst>
              <a:path w="107244" h="26046" extrusionOk="0">
                <a:moveTo>
                  <a:pt x="16384" y="0"/>
                </a:moveTo>
                <a:cubicBezTo>
                  <a:pt x="13677" y="0"/>
                  <a:pt x="10974" y="197"/>
                  <a:pt x="8318" y="576"/>
                </a:cubicBezTo>
                <a:cubicBezTo>
                  <a:pt x="5923" y="891"/>
                  <a:pt x="3844" y="2214"/>
                  <a:pt x="2710" y="4294"/>
                </a:cubicBezTo>
                <a:cubicBezTo>
                  <a:pt x="883" y="7507"/>
                  <a:pt x="1" y="10847"/>
                  <a:pt x="883" y="14627"/>
                </a:cubicBezTo>
                <a:cubicBezTo>
                  <a:pt x="1828" y="18723"/>
                  <a:pt x="4159" y="21432"/>
                  <a:pt x="8192" y="22630"/>
                </a:cubicBezTo>
                <a:cubicBezTo>
                  <a:pt x="10780" y="23264"/>
                  <a:pt x="13444" y="23596"/>
                  <a:pt x="16095" y="23596"/>
                </a:cubicBezTo>
                <a:cubicBezTo>
                  <a:pt x="16865" y="23596"/>
                  <a:pt x="17634" y="23568"/>
                  <a:pt x="18399" y="23512"/>
                </a:cubicBezTo>
                <a:cubicBezTo>
                  <a:pt x="25081" y="23213"/>
                  <a:pt x="31762" y="23032"/>
                  <a:pt x="38412" y="23032"/>
                </a:cubicBezTo>
                <a:cubicBezTo>
                  <a:pt x="40165" y="23032"/>
                  <a:pt x="41917" y="23044"/>
                  <a:pt x="43666" y="23071"/>
                </a:cubicBezTo>
                <a:cubicBezTo>
                  <a:pt x="49148" y="23260"/>
                  <a:pt x="54630" y="23701"/>
                  <a:pt x="60112" y="24520"/>
                </a:cubicBezTo>
                <a:cubicBezTo>
                  <a:pt x="61057" y="24583"/>
                  <a:pt x="62065" y="24646"/>
                  <a:pt x="63073" y="24772"/>
                </a:cubicBezTo>
                <a:cubicBezTo>
                  <a:pt x="69254" y="25355"/>
                  <a:pt x="75435" y="26046"/>
                  <a:pt x="81716" y="26046"/>
                </a:cubicBezTo>
                <a:cubicBezTo>
                  <a:pt x="82222" y="26046"/>
                  <a:pt x="82729" y="26041"/>
                  <a:pt x="83237" y="26032"/>
                </a:cubicBezTo>
                <a:cubicBezTo>
                  <a:pt x="87395" y="26032"/>
                  <a:pt x="91554" y="25402"/>
                  <a:pt x="95587" y="24205"/>
                </a:cubicBezTo>
                <a:cubicBezTo>
                  <a:pt x="98170" y="23449"/>
                  <a:pt x="100564" y="22188"/>
                  <a:pt x="102644" y="20424"/>
                </a:cubicBezTo>
                <a:cubicBezTo>
                  <a:pt x="106298" y="17274"/>
                  <a:pt x="107243" y="11225"/>
                  <a:pt x="104471" y="7444"/>
                </a:cubicBezTo>
                <a:cubicBezTo>
                  <a:pt x="101286" y="3051"/>
                  <a:pt x="97335" y="333"/>
                  <a:pt x="91992" y="333"/>
                </a:cubicBezTo>
                <a:cubicBezTo>
                  <a:pt x="91205" y="333"/>
                  <a:pt x="90387" y="392"/>
                  <a:pt x="89538" y="513"/>
                </a:cubicBezTo>
                <a:cubicBezTo>
                  <a:pt x="83930" y="1269"/>
                  <a:pt x="78259" y="1710"/>
                  <a:pt x="72588" y="1836"/>
                </a:cubicBezTo>
                <a:cubicBezTo>
                  <a:pt x="68647" y="1943"/>
                  <a:pt x="64694" y="1982"/>
                  <a:pt x="60735" y="1982"/>
                </a:cubicBezTo>
                <a:cubicBezTo>
                  <a:pt x="55326" y="1982"/>
                  <a:pt x="49906" y="1909"/>
                  <a:pt x="44486" y="1836"/>
                </a:cubicBezTo>
                <a:cubicBezTo>
                  <a:pt x="36861" y="1710"/>
                  <a:pt x="29300" y="891"/>
                  <a:pt x="21739" y="261"/>
                </a:cubicBezTo>
                <a:cubicBezTo>
                  <a:pt x="19960" y="86"/>
                  <a:pt x="18171" y="0"/>
                  <a:pt x="1638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3" name="Google Shape;1283;p42">
            <a:hlinkClick r:id="rId4" action="ppaction://hlinksldjump"/>
          </p:cNvPr>
          <p:cNvSpPr txBox="1"/>
          <p:nvPr/>
        </p:nvSpPr>
        <p:spPr>
          <a:xfrm>
            <a:off x="7883263" y="126575"/>
            <a:ext cx="1128900" cy="37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rPr>
              <a:t>Next</a:t>
            </a:r>
            <a:endParaRPr>
              <a:solidFill>
                <a:schemeClr val="accent6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286" name="Google Shape;1286;p42"/>
          <p:cNvSpPr txBox="1">
            <a:spLocks noGrp="1"/>
          </p:cNvSpPr>
          <p:nvPr>
            <p:ph type="subTitle" idx="1"/>
          </p:nvPr>
        </p:nvSpPr>
        <p:spPr>
          <a:xfrm>
            <a:off x="2434404" y="1822166"/>
            <a:ext cx="4893042" cy="185382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За методом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поділяються</a:t>
            </a:r>
            <a:r>
              <a:rPr lang="ru-RU" dirty="0"/>
              <a:t> на: </a:t>
            </a:r>
            <a:r>
              <a:rPr lang="ru-RU" dirty="0" err="1"/>
              <a:t>управлінські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базуються</a:t>
            </a:r>
            <a:endParaRPr lang="ru-RU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на </a:t>
            </a:r>
            <a:r>
              <a:rPr lang="ru-RU" dirty="0" err="1"/>
              <a:t>владних</a:t>
            </a:r>
            <a:r>
              <a:rPr lang="ru-RU" dirty="0"/>
              <a:t> </a:t>
            </a:r>
            <a:r>
              <a:rPr lang="ru-RU" dirty="0" err="1"/>
              <a:t>взаємовідносинах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, та </a:t>
            </a:r>
            <a:r>
              <a:rPr lang="ru-RU" dirty="0" err="1"/>
              <a:t>договірні</a:t>
            </a:r>
            <a:r>
              <a:rPr lang="ru-RU" dirty="0"/>
              <a:t>, для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характерні</a:t>
            </a:r>
            <a:r>
              <a:rPr lang="ru-RU" dirty="0"/>
              <a:t> </a:t>
            </a:r>
            <a:r>
              <a:rPr lang="ru-RU" dirty="0" err="1"/>
              <a:t>рівність</a:t>
            </a:r>
            <a:endParaRPr lang="ru-RU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err="1"/>
              <a:t>сторін</a:t>
            </a:r>
            <a:r>
              <a:rPr lang="ru-RU" dirty="0"/>
              <a:t>, </a:t>
            </a:r>
            <a:r>
              <a:rPr lang="ru-RU" dirty="0" err="1"/>
              <a:t>автономне</a:t>
            </a:r>
            <a:r>
              <a:rPr lang="ru-RU" dirty="0"/>
              <a:t> становище </a:t>
            </a:r>
            <a:r>
              <a:rPr lang="ru-RU" dirty="0" err="1"/>
              <a:t>відносно</a:t>
            </a:r>
            <a:r>
              <a:rPr lang="ru-RU" dirty="0"/>
              <a:t> один одного</a:t>
            </a:r>
            <a:endParaRPr dirty="0"/>
          </a:p>
        </p:txBody>
      </p:sp>
      <p:sp>
        <p:nvSpPr>
          <p:cNvPr id="1300" name="Google Shape;1300;p42"/>
          <p:cNvSpPr/>
          <p:nvPr/>
        </p:nvSpPr>
        <p:spPr>
          <a:xfrm>
            <a:off x="-68850" y="-188475"/>
            <a:ext cx="898728" cy="850908"/>
          </a:xfrm>
          <a:custGeom>
            <a:avLst/>
            <a:gdLst/>
            <a:ahLst/>
            <a:cxnLst/>
            <a:rect l="l" t="t" r="r" b="b"/>
            <a:pathLst>
              <a:path w="48771" h="46176" extrusionOk="0">
                <a:moveTo>
                  <a:pt x="20735" y="1"/>
                </a:moveTo>
                <a:cubicBezTo>
                  <a:pt x="16378" y="1"/>
                  <a:pt x="12155" y="1135"/>
                  <a:pt x="8444" y="3350"/>
                </a:cubicBezTo>
                <a:cubicBezTo>
                  <a:pt x="6113" y="4610"/>
                  <a:pt x="4349" y="6626"/>
                  <a:pt x="3277" y="9021"/>
                </a:cubicBezTo>
                <a:cubicBezTo>
                  <a:pt x="883" y="14376"/>
                  <a:pt x="1" y="20236"/>
                  <a:pt x="631" y="26033"/>
                </a:cubicBezTo>
                <a:cubicBezTo>
                  <a:pt x="1639" y="35044"/>
                  <a:pt x="7940" y="42668"/>
                  <a:pt x="16636" y="45188"/>
                </a:cubicBezTo>
                <a:cubicBezTo>
                  <a:pt x="18633" y="45854"/>
                  <a:pt x="20724" y="46176"/>
                  <a:pt x="22798" y="46176"/>
                </a:cubicBezTo>
                <a:cubicBezTo>
                  <a:pt x="23669" y="46176"/>
                  <a:pt x="24537" y="46119"/>
                  <a:pt x="25394" y="46007"/>
                </a:cubicBezTo>
                <a:cubicBezTo>
                  <a:pt x="33522" y="44810"/>
                  <a:pt x="39382" y="40336"/>
                  <a:pt x="43919" y="33846"/>
                </a:cubicBezTo>
                <a:cubicBezTo>
                  <a:pt x="47132" y="29436"/>
                  <a:pt x="48771" y="24017"/>
                  <a:pt x="48456" y="18535"/>
                </a:cubicBezTo>
                <a:cubicBezTo>
                  <a:pt x="48015" y="11793"/>
                  <a:pt x="44990" y="6815"/>
                  <a:pt x="38815" y="3791"/>
                </a:cubicBezTo>
                <a:cubicBezTo>
                  <a:pt x="37807" y="3287"/>
                  <a:pt x="36736" y="2846"/>
                  <a:pt x="35665" y="2468"/>
                </a:cubicBezTo>
                <a:cubicBezTo>
                  <a:pt x="31065" y="955"/>
                  <a:pt x="26276" y="136"/>
                  <a:pt x="21424" y="10"/>
                </a:cubicBezTo>
                <a:cubicBezTo>
                  <a:pt x="21194" y="4"/>
                  <a:pt x="20964" y="1"/>
                  <a:pt x="2073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01" name="Google Shape;1301;p42"/>
          <p:cNvGrpSpPr/>
          <p:nvPr/>
        </p:nvGrpSpPr>
        <p:grpSpPr>
          <a:xfrm>
            <a:off x="153671" y="90047"/>
            <a:ext cx="493797" cy="446228"/>
            <a:chOff x="2679436" y="3270400"/>
            <a:chExt cx="752625" cy="689795"/>
          </a:xfrm>
        </p:grpSpPr>
        <p:sp>
          <p:nvSpPr>
            <p:cNvPr id="1302" name="Google Shape;1302;p42"/>
            <p:cNvSpPr/>
            <p:nvPr/>
          </p:nvSpPr>
          <p:spPr>
            <a:xfrm>
              <a:off x="2722600" y="3270400"/>
              <a:ext cx="689490" cy="689691"/>
            </a:xfrm>
            <a:custGeom>
              <a:avLst/>
              <a:gdLst/>
              <a:ahLst/>
              <a:cxnLst/>
              <a:rect l="l" t="t" r="r" b="b"/>
              <a:pathLst>
                <a:path w="109704" h="109736" extrusionOk="0">
                  <a:moveTo>
                    <a:pt x="54835" y="1"/>
                  </a:moveTo>
                  <a:cubicBezTo>
                    <a:pt x="24557" y="1"/>
                    <a:pt x="0" y="24557"/>
                    <a:pt x="0" y="54868"/>
                  </a:cubicBezTo>
                  <a:cubicBezTo>
                    <a:pt x="0" y="85147"/>
                    <a:pt x="24557" y="109736"/>
                    <a:pt x="54835" y="109736"/>
                  </a:cubicBezTo>
                  <a:cubicBezTo>
                    <a:pt x="85147" y="109736"/>
                    <a:pt x="109703" y="85147"/>
                    <a:pt x="109703" y="54868"/>
                  </a:cubicBezTo>
                  <a:cubicBezTo>
                    <a:pt x="109703" y="24557"/>
                    <a:pt x="85147" y="1"/>
                    <a:pt x="548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3" name="Google Shape;1303;p42"/>
            <p:cNvSpPr/>
            <p:nvPr/>
          </p:nvSpPr>
          <p:spPr>
            <a:xfrm>
              <a:off x="2679436" y="3344037"/>
              <a:ext cx="345260" cy="537562"/>
            </a:xfrm>
            <a:custGeom>
              <a:avLst/>
              <a:gdLst/>
              <a:ahLst/>
              <a:cxnLst/>
              <a:rect l="l" t="t" r="r" b="b"/>
              <a:pathLst>
                <a:path w="54934" h="85531" extrusionOk="0">
                  <a:moveTo>
                    <a:pt x="32003" y="0"/>
                  </a:moveTo>
                  <a:cubicBezTo>
                    <a:pt x="30517" y="0"/>
                    <a:pt x="28923" y="146"/>
                    <a:pt x="27337" y="384"/>
                  </a:cubicBezTo>
                  <a:cubicBezTo>
                    <a:pt x="230" y="22194"/>
                    <a:pt x="1" y="63426"/>
                    <a:pt x="26879" y="85530"/>
                  </a:cubicBezTo>
                  <a:lnTo>
                    <a:pt x="26944" y="85497"/>
                  </a:lnTo>
                  <a:cubicBezTo>
                    <a:pt x="29789" y="83863"/>
                    <a:pt x="33811" y="81149"/>
                    <a:pt x="33516" y="77356"/>
                  </a:cubicBezTo>
                  <a:cubicBezTo>
                    <a:pt x="33222" y="72778"/>
                    <a:pt x="28481" y="70358"/>
                    <a:pt x="26061" y="67023"/>
                  </a:cubicBezTo>
                  <a:cubicBezTo>
                    <a:pt x="22955" y="62740"/>
                    <a:pt x="27140" y="57900"/>
                    <a:pt x="30835" y="55677"/>
                  </a:cubicBezTo>
                  <a:cubicBezTo>
                    <a:pt x="34236" y="53617"/>
                    <a:pt x="38192" y="53192"/>
                    <a:pt x="42051" y="52505"/>
                  </a:cubicBezTo>
                  <a:cubicBezTo>
                    <a:pt x="45876" y="51786"/>
                    <a:pt x="50258" y="50707"/>
                    <a:pt x="51991" y="46685"/>
                  </a:cubicBezTo>
                  <a:cubicBezTo>
                    <a:pt x="54934" y="39753"/>
                    <a:pt x="40677" y="39360"/>
                    <a:pt x="37146" y="37268"/>
                  </a:cubicBezTo>
                  <a:cubicBezTo>
                    <a:pt x="35511" y="36287"/>
                    <a:pt x="34465" y="34684"/>
                    <a:pt x="35348" y="32788"/>
                  </a:cubicBezTo>
                  <a:cubicBezTo>
                    <a:pt x="36034" y="31317"/>
                    <a:pt x="37800" y="30336"/>
                    <a:pt x="39141" y="29551"/>
                  </a:cubicBezTo>
                  <a:cubicBezTo>
                    <a:pt x="42868" y="27491"/>
                    <a:pt x="47544" y="26085"/>
                    <a:pt x="50618" y="23044"/>
                  </a:cubicBezTo>
                  <a:cubicBezTo>
                    <a:pt x="51174" y="22521"/>
                    <a:pt x="51468" y="22194"/>
                    <a:pt x="51599" y="21605"/>
                  </a:cubicBezTo>
                  <a:lnTo>
                    <a:pt x="51599" y="21605"/>
                  </a:lnTo>
                  <a:cubicBezTo>
                    <a:pt x="51595" y="21618"/>
                    <a:pt x="51592" y="21624"/>
                    <a:pt x="51590" y="21624"/>
                  </a:cubicBezTo>
                  <a:cubicBezTo>
                    <a:pt x="51566" y="21624"/>
                    <a:pt x="51566" y="21144"/>
                    <a:pt x="51566" y="21115"/>
                  </a:cubicBezTo>
                  <a:cubicBezTo>
                    <a:pt x="51501" y="20788"/>
                    <a:pt x="51402" y="20428"/>
                    <a:pt x="51239" y="20134"/>
                  </a:cubicBezTo>
                  <a:cubicBezTo>
                    <a:pt x="50945" y="19578"/>
                    <a:pt x="50487" y="19087"/>
                    <a:pt x="49931" y="18760"/>
                  </a:cubicBezTo>
                  <a:cubicBezTo>
                    <a:pt x="47282" y="17191"/>
                    <a:pt x="44111" y="17387"/>
                    <a:pt x="41168" y="16602"/>
                  </a:cubicBezTo>
                  <a:cubicBezTo>
                    <a:pt x="39369" y="16079"/>
                    <a:pt x="34857" y="15000"/>
                    <a:pt x="36034" y="12090"/>
                  </a:cubicBezTo>
                  <a:cubicBezTo>
                    <a:pt x="36394" y="11109"/>
                    <a:pt x="37048" y="10422"/>
                    <a:pt x="37636" y="9572"/>
                  </a:cubicBezTo>
                  <a:cubicBezTo>
                    <a:pt x="38389" y="8460"/>
                    <a:pt x="38944" y="7218"/>
                    <a:pt x="39239" y="5877"/>
                  </a:cubicBezTo>
                  <a:cubicBezTo>
                    <a:pt x="40229" y="1420"/>
                    <a:pt x="36643" y="0"/>
                    <a:pt x="320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4" name="Google Shape;1304;p42"/>
            <p:cNvSpPr/>
            <p:nvPr/>
          </p:nvSpPr>
          <p:spPr>
            <a:xfrm>
              <a:off x="3091326" y="3293626"/>
              <a:ext cx="340735" cy="423301"/>
            </a:xfrm>
            <a:custGeom>
              <a:avLst/>
              <a:gdLst/>
              <a:ahLst/>
              <a:cxnLst/>
              <a:rect l="l" t="t" r="r" b="b"/>
              <a:pathLst>
                <a:path w="54214" h="67351" extrusionOk="0">
                  <a:moveTo>
                    <a:pt x="15891" y="1"/>
                  </a:moveTo>
                  <a:cubicBezTo>
                    <a:pt x="13243" y="328"/>
                    <a:pt x="10660" y="1635"/>
                    <a:pt x="8502" y="3042"/>
                  </a:cubicBezTo>
                  <a:cubicBezTo>
                    <a:pt x="5461" y="5003"/>
                    <a:pt x="1962" y="7881"/>
                    <a:pt x="818" y="11478"/>
                  </a:cubicBezTo>
                  <a:cubicBezTo>
                    <a:pt x="0" y="14028"/>
                    <a:pt x="621" y="15957"/>
                    <a:pt x="2943" y="17265"/>
                  </a:cubicBezTo>
                  <a:cubicBezTo>
                    <a:pt x="5264" y="18573"/>
                    <a:pt x="7848" y="19194"/>
                    <a:pt x="10300" y="20175"/>
                  </a:cubicBezTo>
                  <a:cubicBezTo>
                    <a:pt x="12295" y="20927"/>
                    <a:pt x="14518" y="21876"/>
                    <a:pt x="15728" y="23739"/>
                  </a:cubicBezTo>
                  <a:cubicBezTo>
                    <a:pt x="17069" y="25799"/>
                    <a:pt x="16545" y="28285"/>
                    <a:pt x="15401" y="30279"/>
                  </a:cubicBezTo>
                  <a:cubicBezTo>
                    <a:pt x="13701" y="33222"/>
                    <a:pt x="11248" y="35086"/>
                    <a:pt x="8829" y="37375"/>
                  </a:cubicBezTo>
                  <a:cubicBezTo>
                    <a:pt x="7717" y="38454"/>
                    <a:pt x="6376" y="39696"/>
                    <a:pt x="6115" y="41298"/>
                  </a:cubicBezTo>
                  <a:cubicBezTo>
                    <a:pt x="5886" y="42639"/>
                    <a:pt x="6638" y="44634"/>
                    <a:pt x="7880" y="45288"/>
                  </a:cubicBezTo>
                  <a:cubicBezTo>
                    <a:pt x="8550" y="45642"/>
                    <a:pt x="9288" y="45782"/>
                    <a:pt x="10062" y="45782"/>
                  </a:cubicBezTo>
                  <a:cubicBezTo>
                    <a:pt x="12498" y="45782"/>
                    <a:pt x="15286" y="44394"/>
                    <a:pt x="17396" y="43947"/>
                  </a:cubicBezTo>
                  <a:cubicBezTo>
                    <a:pt x="18295" y="43754"/>
                    <a:pt x="19275" y="43627"/>
                    <a:pt x="20258" y="43627"/>
                  </a:cubicBezTo>
                  <a:cubicBezTo>
                    <a:pt x="21778" y="43627"/>
                    <a:pt x="23306" y="43931"/>
                    <a:pt x="24556" y="44764"/>
                  </a:cubicBezTo>
                  <a:cubicBezTo>
                    <a:pt x="27990" y="47021"/>
                    <a:pt x="27172" y="51206"/>
                    <a:pt x="25995" y="54509"/>
                  </a:cubicBezTo>
                  <a:cubicBezTo>
                    <a:pt x="24851" y="57811"/>
                    <a:pt x="22529" y="61768"/>
                    <a:pt x="22660" y="65070"/>
                  </a:cubicBezTo>
                  <a:cubicBezTo>
                    <a:pt x="22660" y="65332"/>
                    <a:pt x="22693" y="65626"/>
                    <a:pt x="22823" y="65887"/>
                  </a:cubicBezTo>
                  <a:cubicBezTo>
                    <a:pt x="22823" y="65883"/>
                    <a:pt x="22825" y="65881"/>
                    <a:pt x="22827" y="65881"/>
                  </a:cubicBezTo>
                  <a:cubicBezTo>
                    <a:pt x="22855" y="65881"/>
                    <a:pt x="23050" y="66204"/>
                    <a:pt x="23017" y="66204"/>
                  </a:cubicBezTo>
                  <a:cubicBezTo>
                    <a:pt x="23012" y="66204"/>
                    <a:pt x="23002" y="66197"/>
                    <a:pt x="22987" y="66182"/>
                  </a:cubicBezTo>
                  <a:lnTo>
                    <a:pt x="22987" y="66182"/>
                  </a:lnTo>
                  <a:cubicBezTo>
                    <a:pt x="23379" y="66640"/>
                    <a:pt x="23935" y="66934"/>
                    <a:pt x="24491" y="66999"/>
                  </a:cubicBezTo>
                  <a:cubicBezTo>
                    <a:pt x="25449" y="67224"/>
                    <a:pt x="26587" y="67350"/>
                    <a:pt x="27758" y="67350"/>
                  </a:cubicBezTo>
                  <a:cubicBezTo>
                    <a:pt x="29823" y="67350"/>
                    <a:pt x="31990" y="66957"/>
                    <a:pt x="33450" y="66018"/>
                  </a:cubicBezTo>
                  <a:cubicBezTo>
                    <a:pt x="36295" y="64187"/>
                    <a:pt x="38094" y="61179"/>
                    <a:pt x="41331" y="59838"/>
                  </a:cubicBezTo>
                  <a:cubicBezTo>
                    <a:pt x="42958" y="59166"/>
                    <a:pt x="44743" y="58911"/>
                    <a:pt x="46515" y="58911"/>
                  </a:cubicBezTo>
                  <a:cubicBezTo>
                    <a:pt x="47414" y="58911"/>
                    <a:pt x="48309" y="58976"/>
                    <a:pt x="49178" y="59086"/>
                  </a:cubicBezTo>
                  <a:cubicBezTo>
                    <a:pt x="49603" y="59119"/>
                    <a:pt x="50028" y="59184"/>
                    <a:pt x="50453" y="59282"/>
                  </a:cubicBezTo>
                  <a:cubicBezTo>
                    <a:pt x="54214" y="33876"/>
                    <a:pt x="39859" y="9254"/>
                    <a:pt x="158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5" name="Google Shape;1305;p42"/>
            <p:cNvSpPr/>
            <p:nvPr/>
          </p:nvSpPr>
          <p:spPr>
            <a:xfrm>
              <a:off x="2973550" y="3693340"/>
              <a:ext cx="344852" cy="266855"/>
            </a:xfrm>
            <a:custGeom>
              <a:avLst/>
              <a:gdLst/>
              <a:ahLst/>
              <a:cxnLst/>
              <a:rect l="l" t="t" r="r" b="b"/>
              <a:pathLst>
                <a:path w="54869" h="42459" extrusionOk="0">
                  <a:moveTo>
                    <a:pt x="24005" y="0"/>
                  </a:moveTo>
                  <a:cubicBezTo>
                    <a:pt x="23663" y="0"/>
                    <a:pt x="23320" y="165"/>
                    <a:pt x="22988" y="563"/>
                  </a:cubicBezTo>
                  <a:cubicBezTo>
                    <a:pt x="20503" y="3539"/>
                    <a:pt x="21974" y="7757"/>
                    <a:pt x="21941" y="11190"/>
                  </a:cubicBezTo>
                  <a:cubicBezTo>
                    <a:pt x="21909" y="14624"/>
                    <a:pt x="20372" y="18253"/>
                    <a:pt x="16546" y="18842"/>
                  </a:cubicBezTo>
                  <a:cubicBezTo>
                    <a:pt x="16241" y="18886"/>
                    <a:pt x="15941" y="18906"/>
                    <a:pt x="15645" y="18906"/>
                  </a:cubicBezTo>
                  <a:cubicBezTo>
                    <a:pt x="12421" y="18906"/>
                    <a:pt x="9721" y="16456"/>
                    <a:pt x="6966" y="15049"/>
                  </a:cubicBezTo>
                  <a:cubicBezTo>
                    <a:pt x="6019" y="14575"/>
                    <a:pt x="5082" y="14305"/>
                    <a:pt x="4133" y="14305"/>
                  </a:cubicBezTo>
                  <a:cubicBezTo>
                    <a:pt x="3377" y="14305"/>
                    <a:pt x="2614" y="14476"/>
                    <a:pt x="1832" y="14853"/>
                  </a:cubicBezTo>
                  <a:cubicBezTo>
                    <a:pt x="851" y="15343"/>
                    <a:pt x="1" y="15899"/>
                    <a:pt x="66" y="17076"/>
                  </a:cubicBezTo>
                  <a:cubicBezTo>
                    <a:pt x="197" y="19692"/>
                    <a:pt x="2257" y="22144"/>
                    <a:pt x="3565" y="24270"/>
                  </a:cubicBezTo>
                  <a:cubicBezTo>
                    <a:pt x="5462" y="27245"/>
                    <a:pt x="6606" y="30613"/>
                    <a:pt x="6181" y="34177"/>
                  </a:cubicBezTo>
                  <a:cubicBezTo>
                    <a:pt x="5887" y="36695"/>
                    <a:pt x="5102" y="39115"/>
                    <a:pt x="3827" y="41338"/>
                  </a:cubicBezTo>
                  <a:cubicBezTo>
                    <a:pt x="7498" y="42090"/>
                    <a:pt x="11194" y="42458"/>
                    <a:pt x="14864" y="42458"/>
                  </a:cubicBezTo>
                  <a:cubicBezTo>
                    <a:pt x="29854" y="42458"/>
                    <a:pt x="44387" y="36317"/>
                    <a:pt x="54869" y="25153"/>
                  </a:cubicBezTo>
                  <a:cubicBezTo>
                    <a:pt x="54705" y="23223"/>
                    <a:pt x="53888" y="21392"/>
                    <a:pt x="52547" y="19986"/>
                  </a:cubicBezTo>
                  <a:cubicBezTo>
                    <a:pt x="50988" y="18236"/>
                    <a:pt x="49324" y="17470"/>
                    <a:pt x="47348" y="17470"/>
                  </a:cubicBezTo>
                  <a:cubicBezTo>
                    <a:pt x="46629" y="17470"/>
                    <a:pt x="45870" y="17571"/>
                    <a:pt x="45059" y="17763"/>
                  </a:cubicBezTo>
                  <a:cubicBezTo>
                    <a:pt x="42443" y="18384"/>
                    <a:pt x="39860" y="19332"/>
                    <a:pt x="37146" y="19332"/>
                  </a:cubicBezTo>
                  <a:cubicBezTo>
                    <a:pt x="37080" y="19333"/>
                    <a:pt x="37014" y="19334"/>
                    <a:pt x="36948" y="19334"/>
                  </a:cubicBezTo>
                  <a:cubicBezTo>
                    <a:pt x="34466" y="19334"/>
                    <a:pt x="32035" y="18724"/>
                    <a:pt x="30410" y="16749"/>
                  </a:cubicBezTo>
                  <a:cubicBezTo>
                    <a:pt x="28972" y="15016"/>
                    <a:pt x="28514" y="12793"/>
                    <a:pt x="28220" y="10667"/>
                  </a:cubicBezTo>
                  <a:cubicBezTo>
                    <a:pt x="27893" y="8313"/>
                    <a:pt x="27860" y="5795"/>
                    <a:pt x="27010" y="3539"/>
                  </a:cubicBezTo>
                  <a:cubicBezTo>
                    <a:pt x="26645" y="2549"/>
                    <a:pt x="25345" y="0"/>
                    <a:pt x="2400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06" name="Google Shape;1306;p42">
            <a:hlinkClick r:id="rId5" action="ppaction://hlinksldjump"/>
          </p:cNvPr>
          <p:cNvSpPr txBox="1"/>
          <p:nvPr/>
        </p:nvSpPr>
        <p:spPr>
          <a:xfrm>
            <a:off x="-8550" y="-32125"/>
            <a:ext cx="721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7" name="Google Shape;1337;p43"/>
          <p:cNvSpPr/>
          <p:nvPr/>
        </p:nvSpPr>
        <p:spPr>
          <a:xfrm rot="10800000">
            <a:off x="3391083" y="770655"/>
            <a:ext cx="4771105" cy="3666267"/>
          </a:xfrm>
          <a:custGeom>
            <a:avLst/>
            <a:gdLst/>
            <a:ahLst/>
            <a:cxnLst/>
            <a:rect l="l" t="t" r="r" b="b"/>
            <a:pathLst>
              <a:path w="117515" h="49263" extrusionOk="0">
                <a:moveTo>
                  <a:pt x="58211" y="47"/>
                </a:moveTo>
                <a:cubicBezTo>
                  <a:pt x="55551" y="47"/>
                  <a:pt x="52864" y="160"/>
                  <a:pt x="50220" y="315"/>
                </a:cubicBezTo>
                <a:cubicBezTo>
                  <a:pt x="43100" y="630"/>
                  <a:pt x="36043" y="1008"/>
                  <a:pt x="28923" y="1386"/>
                </a:cubicBezTo>
                <a:cubicBezTo>
                  <a:pt x="23882" y="1575"/>
                  <a:pt x="18841" y="2079"/>
                  <a:pt x="13863" y="2962"/>
                </a:cubicBezTo>
                <a:cubicBezTo>
                  <a:pt x="7625" y="4159"/>
                  <a:pt x="3719" y="8128"/>
                  <a:pt x="2206" y="14114"/>
                </a:cubicBezTo>
                <a:cubicBezTo>
                  <a:pt x="631" y="20100"/>
                  <a:pt x="316" y="26275"/>
                  <a:pt x="64" y="32450"/>
                </a:cubicBezTo>
                <a:cubicBezTo>
                  <a:pt x="1" y="34214"/>
                  <a:pt x="190" y="36105"/>
                  <a:pt x="694" y="37869"/>
                </a:cubicBezTo>
                <a:cubicBezTo>
                  <a:pt x="1639" y="41082"/>
                  <a:pt x="3340" y="43603"/>
                  <a:pt x="6617" y="44926"/>
                </a:cubicBezTo>
                <a:cubicBezTo>
                  <a:pt x="8696" y="45745"/>
                  <a:pt x="10839" y="46312"/>
                  <a:pt x="13107" y="46627"/>
                </a:cubicBezTo>
                <a:cubicBezTo>
                  <a:pt x="19597" y="47635"/>
                  <a:pt x="26150" y="47950"/>
                  <a:pt x="33270" y="48328"/>
                </a:cubicBezTo>
                <a:cubicBezTo>
                  <a:pt x="42218" y="48644"/>
                  <a:pt x="51795" y="48707"/>
                  <a:pt x="61310" y="49211"/>
                </a:cubicBezTo>
                <a:cubicBezTo>
                  <a:pt x="62325" y="49248"/>
                  <a:pt x="63345" y="49263"/>
                  <a:pt x="64368" y="49263"/>
                </a:cubicBezTo>
                <a:cubicBezTo>
                  <a:pt x="66837" y="49263"/>
                  <a:pt x="69319" y="49174"/>
                  <a:pt x="71769" y="49085"/>
                </a:cubicBezTo>
                <a:cubicBezTo>
                  <a:pt x="78511" y="48833"/>
                  <a:pt x="85253" y="48517"/>
                  <a:pt x="91995" y="48202"/>
                </a:cubicBezTo>
                <a:cubicBezTo>
                  <a:pt x="95398" y="48139"/>
                  <a:pt x="98864" y="47761"/>
                  <a:pt x="102203" y="46942"/>
                </a:cubicBezTo>
                <a:cubicBezTo>
                  <a:pt x="108315" y="45367"/>
                  <a:pt x="112852" y="41901"/>
                  <a:pt x="115309" y="35853"/>
                </a:cubicBezTo>
                <a:cubicBezTo>
                  <a:pt x="116758" y="31946"/>
                  <a:pt x="117514" y="27850"/>
                  <a:pt x="117514" y="23692"/>
                </a:cubicBezTo>
                <a:cubicBezTo>
                  <a:pt x="117451" y="20478"/>
                  <a:pt x="117073" y="17265"/>
                  <a:pt x="116380" y="14177"/>
                </a:cubicBezTo>
                <a:cubicBezTo>
                  <a:pt x="115750" y="9893"/>
                  <a:pt x="112852" y="6301"/>
                  <a:pt x="108882" y="4726"/>
                </a:cubicBezTo>
                <a:cubicBezTo>
                  <a:pt x="106110" y="3592"/>
                  <a:pt x="103211" y="2836"/>
                  <a:pt x="100250" y="2457"/>
                </a:cubicBezTo>
                <a:cubicBezTo>
                  <a:pt x="94894" y="1638"/>
                  <a:pt x="89475" y="1386"/>
                  <a:pt x="84056" y="819"/>
                </a:cubicBezTo>
                <a:cubicBezTo>
                  <a:pt x="76054" y="0"/>
                  <a:pt x="67989" y="189"/>
                  <a:pt x="59923" y="63"/>
                </a:cubicBezTo>
                <a:cubicBezTo>
                  <a:pt x="59354" y="52"/>
                  <a:pt x="58783" y="47"/>
                  <a:pt x="58211" y="47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39" name="Google Shape;1339;p43"/>
          <p:cNvSpPr txBox="1">
            <a:spLocks noGrp="1"/>
          </p:cNvSpPr>
          <p:nvPr>
            <p:ph type="body" idx="1"/>
          </p:nvPr>
        </p:nvSpPr>
        <p:spPr>
          <a:xfrm>
            <a:off x="3931118" y="1143299"/>
            <a:ext cx="3895958" cy="292098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взаємин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endParaRPr lang="ru-RU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err="1"/>
              <a:t>екологічних</a:t>
            </a:r>
            <a:r>
              <a:rPr lang="ru-RU" dirty="0"/>
              <a:t> </a:t>
            </a:r>
            <a:r>
              <a:rPr lang="ru-RU" dirty="0" err="1"/>
              <a:t>правовідносин</a:t>
            </a:r>
            <a:r>
              <a:rPr lang="ru-RU" dirty="0"/>
              <a:t> </a:t>
            </a:r>
            <a:r>
              <a:rPr lang="ru-RU" dirty="0" err="1"/>
              <a:t>поділяються</a:t>
            </a:r>
            <a:r>
              <a:rPr lang="ru-RU" dirty="0"/>
              <a:t> на </a:t>
            </a:r>
            <a:r>
              <a:rPr lang="ru-RU" dirty="0" err="1"/>
              <a:t>відносні</a:t>
            </a:r>
            <a:r>
              <a:rPr lang="ru-RU" dirty="0"/>
              <a:t> й </a:t>
            </a:r>
            <a:r>
              <a:rPr lang="ru-RU" dirty="0" err="1"/>
              <a:t>абсолютні</a:t>
            </a:r>
            <a:r>
              <a:rPr lang="ru-RU" dirty="0"/>
              <a:t>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У </a:t>
            </a:r>
            <a:r>
              <a:rPr lang="ru-RU" dirty="0" err="1"/>
              <a:t>відносних</a:t>
            </a:r>
            <a:endParaRPr lang="ru-RU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й </a:t>
            </a:r>
            <a:r>
              <a:rPr lang="ru-RU" dirty="0" err="1"/>
              <a:t>уповноважений</a:t>
            </a:r>
            <a:r>
              <a:rPr lang="ru-RU" dirty="0"/>
              <a:t>, і </a:t>
            </a:r>
            <a:r>
              <a:rPr lang="ru-RU" dirty="0" err="1"/>
              <a:t>зобов’язаний</a:t>
            </a:r>
            <a:r>
              <a:rPr lang="ru-RU" dirty="0"/>
              <a:t> </a:t>
            </a:r>
            <a:r>
              <a:rPr lang="ru-RU" dirty="0" err="1"/>
              <a:t>суб’єкт</a:t>
            </a:r>
            <a:r>
              <a:rPr lang="ru-RU" dirty="0"/>
              <a:t>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B </a:t>
            </a:r>
            <a:r>
              <a:rPr lang="ru-RU" dirty="0" err="1"/>
              <a:t>абсолютних</a:t>
            </a:r>
            <a:r>
              <a:rPr lang="ru-RU" dirty="0"/>
              <a:t> персонально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err="1"/>
              <a:t>визначена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уповноважена</a:t>
            </a:r>
            <a:r>
              <a:rPr lang="ru-RU" dirty="0"/>
              <a:t> особа, а </a:t>
            </a:r>
            <a:r>
              <a:rPr lang="ru-RU" dirty="0" err="1"/>
              <a:t>зобов’язаними</a:t>
            </a:r>
            <a:r>
              <a:rPr lang="ru-RU" dirty="0"/>
              <a:t> є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суб’єкти</a:t>
            </a:r>
            <a:r>
              <a:rPr lang="ru-RU" dirty="0"/>
              <a:t>, </a:t>
            </a:r>
            <a:r>
              <a:rPr lang="ru-RU" dirty="0" err="1"/>
              <a:t>покликані</a:t>
            </a:r>
            <a:endParaRPr lang="ru-RU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err="1"/>
              <a:t>утримуватися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посягань</a:t>
            </a:r>
            <a:r>
              <a:rPr lang="ru-RU" dirty="0"/>
              <a:t> на </a:t>
            </a:r>
            <a:r>
              <a:rPr lang="ru-RU" dirty="0" err="1"/>
              <a:t>інтереси</a:t>
            </a:r>
            <a:r>
              <a:rPr lang="ru-RU" dirty="0"/>
              <a:t> </a:t>
            </a:r>
            <a:r>
              <a:rPr lang="ru-RU" dirty="0" err="1"/>
              <a:t>уповноваженого</a:t>
            </a:r>
            <a:endParaRPr dirty="0"/>
          </a:p>
        </p:txBody>
      </p:sp>
      <p:sp>
        <p:nvSpPr>
          <p:cNvPr id="1343" name="Google Shape;1343;p43"/>
          <p:cNvSpPr/>
          <p:nvPr/>
        </p:nvSpPr>
        <p:spPr>
          <a:xfrm>
            <a:off x="-68850" y="-188475"/>
            <a:ext cx="898728" cy="850908"/>
          </a:xfrm>
          <a:custGeom>
            <a:avLst/>
            <a:gdLst/>
            <a:ahLst/>
            <a:cxnLst/>
            <a:rect l="l" t="t" r="r" b="b"/>
            <a:pathLst>
              <a:path w="48771" h="46176" extrusionOk="0">
                <a:moveTo>
                  <a:pt x="20735" y="1"/>
                </a:moveTo>
                <a:cubicBezTo>
                  <a:pt x="16378" y="1"/>
                  <a:pt x="12155" y="1135"/>
                  <a:pt x="8444" y="3350"/>
                </a:cubicBezTo>
                <a:cubicBezTo>
                  <a:pt x="6113" y="4610"/>
                  <a:pt x="4349" y="6626"/>
                  <a:pt x="3277" y="9021"/>
                </a:cubicBezTo>
                <a:cubicBezTo>
                  <a:pt x="883" y="14376"/>
                  <a:pt x="1" y="20236"/>
                  <a:pt x="631" y="26033"/>
                </a:cubicBezTo>
                <a:cubicBezTo>
                  <a:pt x="1639" y="35044"/>
                  <a:pt x="7940" y="42668"/>
                  <a:pt x="16636" y="45188"/>
                </a:cubicBezTo>
                <a:cubicBezTo>
                  <a:pt x="18633" y="45854"/>
                  <a:pt x="20724" y="46176"/>
                  <a:pt x="22798" y="46176"/>
                </a:cubicBezTo>
                <a:cubicBezTo>
                  <a:pt x="23669" y="46176"/>
                  <a:pt x="24537" y="46119"/>
                  <a:pt x="25394" y="46007"/>
                </a:cubicBezTo>
                <a:cubicBezTo>
                  <a:pt x="33522" y="44810"/>
                  <a:pt x="39382" y="40336"/>
                  <a:pt x="43919" y="33846"/>
                </a:cubicBezTo>
                <a:cubicBezTo>
                  <a:pt x="47132" y="29436"/>
                  <a:pt x="48771" y="24017"/>
                  <a:pt x="48456" y="18535"/>
                </a:cubicBezTo>
                <a:cubicBezTo>
                  <a:pt x="48015" y="11793"/>
                  <a:pt x="44990" y="6815"/>
                  <a:pt x="38815" y="3791"/>
                </a:cubicBezTo>
                <a:cubicBezTo>
                  <a:pt x="37807" y="3287"/>
                  <a:pt x="36736" y="2846"/>
                  <a:pt x="35665" y="2468"/>
                </a:cubicBezTo>
                <a:cubicBezTo>
                  <a:pt x="31065" y="955"/>
                  <a:pt x="26276" y="136"/>
                  <a:pt x="21424" y="10"/>
                </a:cubicBezTo>
                <a:cubicBezTo>
                  <a:pt x="21194" y="4"/>
                  <a:pt x="20964" y="1"/>
                  <a:pt x="2073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44" name="Google Shape;1344;p43"/>
          <p:cNvGrpSpPr/>
          <p:nvPr/>
        </p:nvGrpSpPr>
        <p:grpSpPr>
          <a:xfrm>
            <a:off x="153671" y="90047"/>
            <a:ext cx="493797" cy="446228"/>
            <a:chOff x="2679436" y="3270400"/>
            <a:chExt cx="752625" cy="689795"/>
          </a:xfrm>
        </p:grpSpPr>
        <p:sp>
          <p:nvSpPr>
            <p:cNvPr id="1345" name="Google Shape;1345;p43"/>
            <p:cNvSpPr/>
            <p:nvPr/>
          </p:nvSpPr>
          <p:spPr>
            <a:xfrm>
              <a:off x="2722600" y="3270400"/>
              <a:ext cx="689490" cy="689691"/>
            </a:xfrm>
            <a:custGeom>
              <a:avLst/>
              <a:gdLst/>
              <a:ahLst/>
              <a:cxnLst/>
              <a:rect l="l" t="t" r="r" b="b"/>
              <a:pathLst>
                <a:path w="109704" h="109736" extrusionOk="0">
                  <a:moveTo>
                    <a:pt x="54835" y="1"/>
                  </a:moveTo>
                  <a:cubicBezTo>
                    <a:pt x="24557" y="1"/>
                    <a:pt x="0" y="24557"/>
                    <a:pt x="0" y="54868"/>
                  </a:cubicBezTo>
                  <a:cubicBezTo>
                    <a:pt x="0" y="85147"/>
                    <a:pt x="24557" y="109736"/>
                    <a:pt x="54835" y="109736"/>
                  </a:cubicBezTo>
                  <a:cubicBezTo>
                    <a:pt x="85147" y="109736"/>
                    <a:pt x="109703" y="85147"/>
                    <a:pt x="109703" y="54868"/>
                  </a:cubicBezTo>
                  <a:cubicBezTo>
                    <a:pt x="109703" y="24557"/>
                    <a:pt x="85147" y="1"/>
                    <a:pt x="548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6" name="Google Shape;1346;p43"/>
            <p:cNvSpPr/>
            <p:nvPr/>
          </p:nvSpPr>
          <p:spPr>
            <a:xfrm>
              <a:off x="2679436" y="3344037"/>
              <a:ext cx="345260" cy="537562"/>
            </a:xfrm>
            <a:custGeom>
              <a:avLst/>
              <a:gdLst/>
              <a:ahLst/>
              <a:cxnLst/>
              <a:rect l="l" t="t" r="r" b="b"/>
              <a:pathLst>
                <a:path w="54934" h="85531" extrusionOk="0">
                  <a:moveTo>
                    <a:pt x="32003" y="0"/>
                  </a:moveTo>
                  <a:cubicBezTo>
                    <a:pt x="30517" y="0"/>
                    <a:pt x="28923" y="146"/>
                    <a:pt x="27337" y="384"/>
                  </a:cubicBezTo>
                  <a:cubicBezTo>
                    <a:pt x="230" y="22194"/>
                    <a:pt x="1" y="63426"/>
                    <a:pt x="26879" y="85530"/>
                  </a:cubicBezTo>
                  <a:lnTo>
                    <a:pt x="26944" y="85497"/>
                  </a:lnTo>
                  <a:cubicBezTo>
                    <a:pt x="29789" y="83863"/>
                    <a:pt x="33811" y="81149"/>
                    <a:pt x="33516" y="77356"/>
                  </a:cubicBezTo>
                  <a:cubicBezTo>
                    <a:pt x="33222" y="72778"/>
                    <a:pt x="28481" y="70358"/>
                    <a:pt x="26061" y="67023"/>
                  </a:cubicBezTo>
                  <a:cubicBezTo>
                    <a:pt x="22955" y="62740"/>
                    <a:pt x="27140" y="57900"/>
                    <a:pt x="30835" y="55677"/>
                  </a:cubicBezTo>
                  <a:cubicBezTo>
                    <a:pt x="34236" y="53617"/>
                    <a:pt x="38192" y="53192"/>
                    <a:pt x="42051" y="52505"/>
                  </a:cubicBezTo>
                  <a:cubicBezTo>
                    <a:pt x="45876" y="51786"/>
                    <a:pt x="50258" y="50707"/>
                    <a:pt x="51991" y="46685"/>
                  </a:cubicBezTo>
                  <a:cubicBezTo>
                    <a:pt x="54934" y="39753"/>
                    <a:pt x="40677" y="39360"/>
                    <a:pt x="37146" y="37268"/>
                  </a:cubicBezTo>
                  <a:cubicBezTo>
                    <a:pt x="35511" y="36287"/>
                    <a:pt x="34465" y="34684"/>
                    <a:pt x="35348" y="32788"/>
                  </a:cubicBezTo>
                  <a:cubicBezTo>
                    <a:pt x="36034" y="31317"/>
                    <a:pt x="37800" y="30336"/>
                    <a:pt x="39141" y="29551"/>
                  </a:cubicBezTo>
                  <a:cubicBezTo>
                    <a:pt x="42868" y="27491"/>
                    <a:pt x="47544" y="26085"/>
                    <a:pt x="50618" y="23044"/>
                  </a:cubicBezTo>
                  <a:cubicBezTo>
                    <a:pt x="51174" y="22521"/>
                    <a:pt x="51468" y="22194"/>
                    <a:pt x="51599" y="21605"/>
                  </a:cubicBezTo>
                  <a:lnTo>
                    <a:pt x="51599" y="21605"/>
                  </a:lnTo>
                  <a:cubicBezTo>
                    <a:pt x="51595" y="21618"/>
                    <a:pt x="51592" y="21624"/>
                    <a:pt x="51590" y="21624"/>
                  </a:cubicBezTo>
                  <a:cubicBezTo>
                    <a:pt x="51566" y="21624"/>
                    <a:pt x="51566" y="21144"/>
                    <a:pt x="51566" y="21115"/>
                  </a:cubicBezTo>
                  <a:cubicBezTo>
                    <a:pt x="51501" y="20788"/>
                    <a:pt x="51402" y="20428"/>
                    <a:pt x="51239" y="20134"/>
                  </a:cubicBezTo>
                  <a:cubicBezTo>
                    <a:pt x="50945" y="19578"/>
                    <a:pt x="50487" y="19087"/>
                    <a:pt x="49931" y="18760"/>
                  </a:cubicBezTo>
                  <a:cubicBezTo>
                    <a:pt x="47282" y="17191"/>
                    <a:pt x="44111" y="17387"/>
                    <a:pt x="41168" y="16602"/>
                  </a:cubicBezTo>
                  <a:cubicBezTo>
                    <a:pt x="39369" y="16079"/>
                    <a:pt x="34857" y="15000"/>
                    <a:pt x="36034" y="12090"/>
                  </a:cubicBezTo>
                  <a:cubicBezTo>
                    <a:pt x="36394" y="11109"/>
                    <a:pt x="37048" y="10422"/>
                    <a:pt x="37636" y="9572"/>
                  </a:cubicBezTo>
                  <a:cubicBezTo>
                    <a:pt x="38389" y="8460"/>
                    <a:pt x="38944" y="7218"/>
                    <a:pt x="39239" y="5877"/>
                  </a:cubicBezTo>
                  <a:cubicBezTo>
                    <a:pt x="40229" y="1420"/>
                    <a:pt x="36643" y="0"/>
                    <a:pt x="320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43"/>
            <p:cNvSpPr/>
            <p:nvPr/>
          </p:nvSpPr>
          <p:spPr>
            <a:xfrm>
              <a:off x="3091326" y="3293626"/>
              <a:ext cx="340735" cy="423301"/>
            </a:xfrm>
            <a:custGeom>
              <a:avLst/>
              <a:gdLst/>
              <a:ahLst/>
              <a:cxnLst/>
              <a:rect l="l" t="t" r="r" b="b"/>
              <a:pathLst>
                <a:path w="54214" h="67351" extrusionOk="0">
                  <a:moveTo>
                    <a:pt x="15891" y="1"/>
                  </a:moveTo>
                  <a:cubicBezTo>
                    <a:pt x="13243" y="328"/>
                    <a:pt x="10660" y="1635"/>
                    <a:pt x="8502" y="3042"/>
                  </a:cubicBezTo>
                  <a:cubicBezTo>
                    <a:pt x="5461" y="5003"/>
                    <a:pt x="1962" y="7881"/>
                    <a:pt x="818" y="11478"/>
                  </a:cubicBezTo>
                  <a:cubicBezTo>
                    <a:pt x="0" y="14028"/>
                    <a:pt x="621" y="15957"/>
                    <a:pt x="2943" y="17265"/>
                  </a:cubicBezTo>
                  <a:cubicBezTo>
                    <a:pt x="5264" y="18573"/>
                    <a:pt x="7848" y="19194"/>
                    <a:pt x="10300" y="20175"/>
                  </a:cubicBezTo>
                  <a:cubicBezTo>
                    <a:pt x="12295" y="20927"/>
                    <a:pt x="14518" y="21876"/>
                    <a:pt x="15728" y="23739"/>
                  </a:cubicBezTo>
                  <a:cubicBezTo>
                    <a:pt x="17069" y="25799"/>
                    <a:pt x="16545" y="28285"/>
                    <a:pt x="15401" y="30279"/>
                  </a:cubicBezTo>
                  <a:cubicBezTo>
                    <a:pt x="13701" y="33222"/>
                    <a:pt x="11248" y="35086"/>
                    <a:pt x="8829" y="37375"/>
                  </a:cubicBezTo>
                  <a:cubicBezTo>
                    <a:pt x="7717" y="38454"/>
                    <a:pt x="6376" y="39696"/>
                    <a:pt x="6115" y="41298"/>
                  </a:cubicBezTo>
                  <a:cubicBezTo>
                    <a:pt x="5886" y="42639"/>
                    <a:pt x="6638" y="44634"/>
                    <a:pt x="7880" y="45288"/>
                  </a:cubicBezTo>
                  <a:cubicBezTo>
                    <a:pt x="8550" y="45642"/>
                    <a:pt x="9288" y="45782"/>
                    <a:pt x="10062" y="45782"/>
                  </a:cubicBezTo>
                  <a:cubicBezTo>
                    <a:pt x="12498" y="45782"/>
                    <a:pt x="15286" y="44394"/>
                    <a:pt x="17396" y="43947"/>
                  </a:cubicBezTo>
                  <a:cubicBezTo>
                    <a:pt x="18295" y="43754"/>
                    <a:pt x="19275" y="43627"/>
                    <a:pt x="20258" y="43627"/>
                  </a:cubicBezTo>
                  <a:cubicBezTo>
                    <a:pt x="21778" y="43627"/>
                    <a:pt x="23306" y="43931"/>
                    <a:pt x="24556" y="44764"/>
                  </a:cubicBezTo>
                  <a:cubicBezTo>
                    <a:pt x="27990" y="47021"/>
                    <a:pt x="27172" y="51206"/>
                    <a:pt x="25995" y="54509"/>
                  </a:cubicBezTo>
                  <a:cubicBezTo>
                    <a:pt x="24851" y="57811"/>
                    <a:pt x="22529" y="61768"/>
                    <a:pt x="22660" y="65070"/>
                  </a:cubicBezTo>
                  <a:cubicBezTo>
                    <a:pt x="22660" y="65332"/>
                    <a:pt x="22693" y="65626"/>
                    <a:pt x="22823" y="65887"/>
                  </a:cubicBezTo>
                  <a:cubicBezTo>
                    <a:pt x="22823" y="65883"/>
                    <a:pt x="22825" y="65881"/>
                    <a:pt x="22827" y="65881"/>
                  </a:cubicBezTo>
                  <a:cubicBezTo>
                    <a:pt x="22855" y="65881"/>
                    <a:pt x="23050" y="66204"/>
                    <a:pt x="23017" y="66204"/>
                  </a:cubicBezTo>
                  <a:cubicBezTo>
                    <a:pt x="23012" y="66204"/>
                    <a:pt x="23002" y="66197"/>
                    <a:pt x="22987" y="66182"/>
                  </a:cubicBezTo>
                  <a:lnTo>
                    <a:pt x="22987" y="66182"/>
                  </a:lnTo>
                  <a:cubicBezTo>
                    <a:pt x="23379" y="66640"/>
                    <a:pt x="23935" y="66934"/>
                    <a:pt x="24491" y="66999"/>
                  </a:cubicBezTo>
                  <a:cubicBezTo>
                    <a:pt x="25449" y="67224"/>
                    <a:pt x="26587" y="67350"/>
                    <a:pt x="27758" y="67350"/>
                  </a:cubicBezTo>
                  <a:cubicBezTo>
                    <a:pt x="29823" y="67350"/>
                    <a:pt x="31990" y="66957"/>
                    <a:pt x="33450" y="66018"/>
                  </a:cubicBezTo>
                  <a:cubicBezTo>
                    <a:pt x="36295" y="64187"/>
                    <a:pt x="38094" y="61179"/>
                    <a:pt x="41331" y="59838"/>
                  </a:cubicBezTo>
                  <a:cubicBezTo>
                    <a:pt x="42958" y="59166"/>
                    <a:pt x="44743" y="58911"/>
                    <a:pt x="46515" y="58911"/>
                  </a:cubicBezTo>
                  <a:cubicBezTo>
                    <a:pt x="47414" y="58911"/>
                    <a:pt x="48309" y="58976"/>
                    <a:pt x="49178" y="59086"/>
                  </a:cubicBezTo>
                  <a:cubicBezTo>
                    <a:pt x="49603" y="59119"/>
                    <a:pt x="50028" y="59184"/>
                    <a:pt x="50453" y="59282"/>
                  </a:cubicBezTo>
                  <a:cubicBezTo>
                    <a:pt x="54214" y="33876"/>
                    <a:pt x="39859" y="9254"/>
                    <a:pt x="158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43"/>
            <p:cNvSpPr/>
            <p:nvPr/>
          </p:nvSpPr>
          <p:spPr>
            <a:xfrm>
              <a:off x="2973550" y="3693340"/>
              <a:ext cx="344852" cy="266855"/>
            </a:xfrm>
            <a:custGeom>
              <a:avLst/>
              <a:gdLst/>
              <a:ahLst/>
              <a:cxnLst/>
              <a:rect l="l" t="t" r="r" b="b"/>
              <a:pathLst>
                <a:path w="54869" h="42459" extrusionOk="0">
                  <a:moveTo>
                    <a:pt x="24005" y="0"/>
                  </a:moveTo>
                  <a:cubicBezTo>
                    <a:pt x="23663" y="0"/>
                    <a:pt x="23320" y="165"/>
                    <a:pt x="22988" y="563"/>
                  </a:cubicBezTo>
                  <a:cubicBezTo>
                    <a:pt x="20503" y="3539"/>
                    <a:pt x="21974" y="7757"/>
                    <a:pt x="21941" y="11190"/>
                  </a:cubicBezTo>
                  <a:cubicBezTo>
                    <a:pt x="21909" y="14624"/>
                    <a:pt x="20372" y="18253"/>
                    <a:pt x="16546" y="18842"/>
                  </a:cubicBezTo>
                  <a:cubicBezTo>
                    <a:pt x="16241" y="18886"/>
                    <a:pt x="15941" y="18906"/>
                    <a:pt x="15645" y="18906"/>
                  </a:cubicBezTo>
                  <a:cubicBezTo>
                    <a:pt x="12421" y="18906"/>
                    <a:pt x="9721" y="16456"/>
                    <a:pt x="6966" y="15049"/>
                  </a:cubicBezTo>
                  <a:cubicBezTo>
                    <a:pt x="6019" y="14575"/>
                    <a:pt x="5082" y="14305"/>
                    <a:pt x="4133" y="14305"/>
                  </a:cubicBezTo>
                  <a:cubicBezTo>
                    <a:pt x="3377" y="14305"/>
                    <a:pt x="2614" y="14476"/>
                    <a:pt x="1832" y="14853"/>
                  </a:cubicBezTo>
                  <a:cubicBezTo>
                    <a:pt x="851" y="15343"/>
                    <a:pt x="1" y="15899"/>
                    <a:pt x="66" y="17076"/>
                  </a:cubicBezTo>
                  <a:cubicBezTo>
                    <a:pt x="197" y="19692"/>
                    <a:pt x="2257" y="22144"/>
                    <a:pt x="3565" y="24270"/>
                  </a:cubicBezTo>
                  <a:cubicBezTo>
                    <a:pt x="5462" y="27245"/>
                    <a:pt x="6606" y="30613"/>
                    <a:pt x="6181" y="34177"/>
                  </a:cubicBezTo>
                  <a:cubicBezTo>
                    <a:pt x="5887" y="36695"/>
                    <a:pt x="5102" y="39115"/>
                    <a:pt x="3827" y="41338"/>
                  </a:cubicBezTo>
                  <a:cubicBezTo>
                    <a:pt x="7498" y="42090"/>
                    <a:pt x="11194" y="42458"/>
                    <a:pt x="14864" y="42458"/>
                  </a:cubicBezTo>
                  <a:cubicBezTo>
                    <a:pt x="29854" y="42458"/>
                    <a:pt x="44387" y="36317"/>
                    <a:pt x="54869" y="25153"/>
                  </a:cubicBezTo>
                  <a:cubicBezTo>
                    <a:pt x="54705" y="23223"/>
                    <a:pt x="53888" y="21392"/>
                    <a:pt x="52547" y="19986"/>
                  </a:cubicBezTo>
                  <a:cubicBezTo>
                    <a:pt x="50988" y="18236"/>
                    <a:pt x="49324" y="17470"/>
                    <a:pt x="47348" y="17470"/>
                  </a:cubicBezTo>
                  <a:cubicBezTo>
                    <a:pt x="46629" y="17470"/>
                    <a:pt x="45870" y="17571"/>
                    <a:pt x="45059" y="17763"/>
                  </a:cubicBezTo>
                  <a:cubicBezTo>
                    <a:pt x="42443" y="18384"/>
                    <a:pt x="39860" y="19332"/>
                    <a:pt x="37146" y="19332"/>
                  </a:cubicBezTo>
                  <a:cubicBezTo>
                    <a:pt x="37080" y="19333"/>
                    <a:pt x="37014" y="19334"/>
                    <a:pt x="36948" y="19334"/>
                  </a:cubicBezTo>
                  <a:cubicBezTo>
                    <a:pt x="34466" y="19334"/>
                    <a:pt x="32035" y="18724"/>
                    <a:pt x="30410" y="16749"/>
                  </a:cubicBezTo>
                  <a:cubicBezTo>
                    <a:pt x="28972" y="15016"/>
                    <a:pt x="28514" y="12793"/>
                    <a:pt x="28220" y="10667"/>
                  </a:cubicBezTo>
                  <a:cubicBezTo>
                    <a:pt x="27893" y="8313"/>
                    <a:pt x="27860" y="5795"/>
                    <a:pt x="27010" y="3539"/>
                  </a:cubicBezTo>
                  <a:cubicBezTo>
                    <a:pt x="26645" y="2549"/>
                    <a:pt x="25345" y="0"/>
                    <a:pt x="2400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49" name="Google Shape;1349;p43">
            <a:hlinkClick r:id="rId3" action="ppaction://hlinksldjump"/>
          </p:cNvPr>
          <p:cNvSpPr txBox="1"/>
          <p:nvPr/>
        </p:nvSpPr>
        <p:spPr>
          <a:xfrm>
            <a:off x="-8550" y="-32125"/>
            <a:ext cx="721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351" name="Google Shape;1351;p43"/>
          <p:cNvSpPr/>
          <p:nvPr/>
        </p:nvSpPr>
        <p:spPr>
          <a:xfrm>
            <a:off x="7332664" y="111702"/>
            <a:ext cx="1659065" cy="402932"/>
          </a:xfrm>
          <a:custGeom>
            <a:avLst/>
            <a:gdLst/>
            <a:ahLst/>
            <a:cxnLst/>
            <a:rect l="l" t="t" r="r" b="b"/>
            <a:pathLst>
              <a:path w="107244" h="26046" extrusionOk="0">
                <a:moveTo>
                  <a:pt x="16384" y="0"/>
                </a:moveTo>
                <a:cubicBezTo>
                  <a:pt x="13677" y="0"/>
                  <a:pt x="10974" y="197"/>
                  <a:pt x="8318" y="576"/>
                </a:cubicBezTo>
                <a:cubicBezTo>
                  <a:pt x="5923" y="891"/>
                  <a:pt x="3844" y="2214"/>
                  <a:pt x="2710" y="4294"/>
                </a:cubicBezTo>
                <a:cubicBezTo>
                  <a:pt x="883" y="7507"/>
                  <a:pt x="1" y="10847"/>
                  <a:pt x="883" y="14627"/>
                </a:cubicBezTo>
                <a:cubicBezTo>
                  <a:pt x="1828" y="18723"/>
                  <a:pt x="4159" y="21432"/>
                  <a:pt x="8192" y="22630"/>
                </a:cubicBezTo>
                <a:cubicBezTo>
                  <a:pt x="10780" y="23264"/>
                  <a:pt x="13444" y="23596"/>
                  <a:pt x="16095" y="23596"/>
                </a:cubicBezTo>
                <a:cubicBezTo>
                  <a:pt x="16865" y="23596"/>
                  <a:pt x="17634" y="23568"/>
                  <a:pt x="18399" y="23512"/>
                </a:cubicBezTo>
                <a:cubicBezTo>
                  <a:pt x="25081" y="23213"/>
                  <a:pt x="31762" y="23032"/>
                  <a:pt x="38412" y="23032"/>
                </a:cubicBezTo>
                <a:cubicBezTo>
                  <a:pt x="40165" y="23032"/>
                  <a:pt x="41917" y="23044"/>
                  <a:pt x="43666" y="23071"/>
                </a:cubicBezTo>
                <a:cubicBezTo>
                  <a:pt x="49148" y="23260"/>
                  <a:pt x="54630" y="23701"/>
                  <a:pt x="60112" y="24520"/>
                </a:cubicBezTo>
                <a:cubicBezTo>
                  <a:pt x="61057" y="24583"/>
                  <a:pt x="62065" y="24646"/>
                  <a:pt x="63073" y="24772"/>
                </a:cubicBezTo>
                <a:cubicBezTo>
                  <a:pt x="69254" y="25355"/>
                  <a:pt x="75435" y="26046"/>
                  <a:pt x="81716" y="26046"/>
                </a:cubicBezTo>
                <a:cubicBezTo>
                  <a:pt x="82222" y="26046"/>
                  <a:pt x="82729" y="26041"/>
                  <a:pt x="83237" y="26032"/>
                </a:cubicBezTo>
                <a:cubicBezTo>
                  <a:pt x="87395" y="26032"/>
                  <a:pt x="91554" y="25402"/>
                  <a:pt x="95587" y="24205"/>
                </a:cubicBezTo>
                <a:cubicBezTo>
                  <a:pt x="98170" y="23449"/>
                  <a:pt x="100564" y="22188"/>
                  <a:pt x="102644" y="20424"/>
                </a:cubicBezTo>
                <a:cubicBezTo>
                  <a:pt x="106298" y="17274"/>
                  <a:pt x="107243" y="11225"/>
                  <a:pt x="104471" y="7444"/>
                </a:cubicBezTo>
                <a:cubicBezTo>
                  <a:pt x="101286" y="3051"/>
                  <a:pt x="97335" y="333"/>
                  <a:pt x="91992" y="333"/>
                </a:cubicBezTo>
                <a:cubicBezTo>
                  <a:pt x="91205" y="333"/>
                  <a:pt x="90387" y="392"/>
                  <a:pt x="89538" y="513"/>
                </a:cubicBezTo>
                <a:cubicBezTo>
                  <a:pt x="83930" y="1269"/>
                  <a:pt x="78259" y="1710"/>
                  <a:pt x="72588" y="1836"/>
                </a:cubicBezTo>
                <a:cubicBezTo>
                  <a:pt x="68647" y="1943"/>
                  <a:pt x="64694" y="1982"/>
                  <a:pt x="60735" y="1982"/>
                </a:cubicBezTo>
                <a:cubicBezTo>
                  <a:pt x="55326" y="1982"/>
                  <a:pt x="49906" y="1909"/>
                  <a:pt x="44486" y="1836"/>
                </a:cubicBezTo>
                <a:cubicBezTo>
                  <a:pt x="36861" y="1710"/>
                  <a:pt x="29300" y="891"/>
                  <a:pt x="21739" y="261"/>
                </a:cubicBezTo>
                <a:cubicBezTo>
                  <a:pt x="19960" y="86"/>
                  <a:pt x="18171" y="0"/>
                  <a:pt x="1638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2" name="Google Shape;1352;p43">
            <a:hlinkClick r:id="rId4" action="ppaction://hlinksldjump"/>
          </p:cNvPr>
          <p:cNvSpPr txBox="1"/>
          <p:nvPr/>
        </p:nvSpPr>
        <p:spPr>
          <a:xfrm>
            <a:off x="7466788" y="126575"/>
            <a:ext cx="1390800" cy="37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Next</a:t>
            </a:r>
            <a:endParaRPr>
              <a:solidFill>
                <a:srgbClr val="FFFFFF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orld Environment Day by Slidesgo">
  <a:themeElements>
    <a:clrScheme name="Simple Light">
      <a:dk1>
        <a:srgbClr val="A4DAA1"/>
      </a:dk1>
      <a:lt1>
        <a:srgbClr val="70B16D"/>
      </a:lt1>
      <a:dk2>
        <a:srgbClr val="005C4F"/>
      </a:dk2>
      <a:lt2>
        <a:srgbClr val="E5FFEB"/>
      </a:lt2>
      <a:accent1>
        <a:srgbClr val="992020"/>
      </a:accent1>
      <a:accent2>
        <a:srgbClr val="ED8B85"/>
      </a:accent2>
      <a:accent3>
        <a:srgbClr val="FFAA20"/>
      </a:accent3>
      <a:accent4>
        <a:srgbClr val="FFD966"/>
      </a:accent4>
      <a:accent5>
        <a:srgbClr val="0070A4"/>
      </a:accent5>
      <a:accent6>
        <a:srgbClr val="FFFFFF"/>
      </a:accent6>
      <a:hlink>
        <a:srgbClr val="005C4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76</TotalTime>
  <Words>799</Words>
  <Application>Microsoft Office PowerPoint</Application>
  <PresentationFormat>Экран (16:9)</PresentationFormat>
  <Paragraphs>75</Paragraphs>
  <Slides>15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Nanum Pen Script</vt:lpstr>
      <vt:lpstr>Nunito</vt:lpstr>
      <vt:lpstr>World Environment Day by Slidesgo</vt:lpstr>
      <vt:lpstr>Еколого-правові відносини</vt:lpstr>
      <vt:lpstr>Екологічні правовідносини</vt:lpstr>
      <vt:lpstr>Екологічні правовідносини в галузі природокористуванні мають певні особливості</vt:lpstr>
      <vt:lpstr>Презентация PowerPoint</vt:lpstr>
      <vt:lpstr>Презентация PowerPoint</vt:lpstr>
      <vt:lpstr>Презентация PowerPoint</vt:lpstr>
      <vt:lpstr>Презентация PowerPoint</vt:lpstr>
      <vt:lpstr>Класифікація екологічних правовідносин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Джерела екологічного права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Еколого-правові відносини</dc:title>
  <cp:lastModifiedBy>RePack by Diakov</cp:lastModifiedBy>
  <cp:revision>11</cp:revision>
  <dcterms:modified xsi:type="dcterms:W3CDTF">2022-02-13T15:10:11Z</dcterms:modified>
</cp:coreProperties>
</file>