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1A80-4E76-40DF-8D17-84C35A08EA1F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C78D8-5138-46B2-876F-071FF8A62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494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1A80-4E76-40DF-8D17-84C35A08EA1F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C78D8-5138-46B2-876F-071FF8A62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941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1A80-4E76-40DF-8D17-84C35A08EA1F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C78D8-5138-46B2-876F-071FF8A62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770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1A80-4E76-40DF-8D17-84C35A08EA1F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C78D8-5138-46B2-876F-071FF8A62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473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1A80-4E76-40DF-8D17-84C35A08EA1F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C78D8-5138-46B2-876F-071FF8A62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616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1A80-4E76-40DF-8D17-84C35A08EA1F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C78D8-5138-46B2-876F-071FF8A62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620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1A80-4E76-40DF-8D17-84C35A08EA1F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C78D8-5138-46B2-876F-071FF8A62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946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1A80-4E76-40DF-8D17-84C35A08EA1F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C78D8-5138-46B2-876F-071FF8A62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983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1A80-4E76-40DF-8D17-84C35A08EA1F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C78D8-5138-46B2-876F-071FF8A62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612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1A80-4E76-40DF-8D17-84C35A08EA1F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C78D8-5138-46B2-876F-071FF8A62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235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71A80-4E76-40DF-8D17-84C35A08EA1F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C78D8-5138-46B2-876F-071FF8A62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407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71A80-4E76-40DF-8D17-84C35A08EA1F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C78D8-5138-46B2-876F-071FF8A62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044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366" y="733858"/>
            <a:ext cx="10334704" cy="4821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2167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4293" y="651165"/>
            <a:ext cx="7903856" cy="505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92155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4618" y="393599"/>
            <a:ext cx="9040492" cy="6118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32101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9144" y="526474"/>
            <a:ext cx="8707453" cy="570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8888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735" y="928255"/>
            <a:ext cx="11412523" cy="4585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27080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7635" y="533277"/>
            <a:ext cx="9989477" cy="5881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79745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6361" y="305665"/>
            <a:ext cx="10380925" cy="5818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8267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3323" y="404812"/>
            <a:ext cx="9229956" cy="264318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0559" y="2719544"/>
            <a:ext cx="7455477" cy="332546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9751" y="6045009"/>
            <a:ext cx="8717095" cy="454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239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051" y="859414"/>
            <a:ext cx="10130630" cy="3199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2194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0037" y="567262"/>
            <a:ext cx="9754156" cy="5625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122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769" y="893185"/>
            <a:ext cx="11027174" cy="3664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7131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660" y="955964"/>
            <a:ext cx="10766066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306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3477" y="0"/>
            <a:ext cx="8288050" cy="539162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0" y="5489171"/>
            <a:ext cx="8160327" cy="842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17715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9635" y="420069"/>
            <a:ext cx="8214437" cy="5953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056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0935" y="659741"/>
            <a:ext cx="9101138" cy="5737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55716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2708" y="401782"/>
            <a:ext cx="9284674" cy="6297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1167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0</Words>
  <Application>Microsoft Office PowerPoint</Application>
  <PresentationFormat>Широкоэкранный</PresentationFormat>
  <Paragraphs>0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MOVCHAN</dc:creator>
  <cp:lastModifiedBy>MOVCHAN</cp:lastModifiedBy>
  <cp:revision>3</cp:revision>
  <dcterms:created xsi:type="dcterms:W3CDTF">2022-02-16T09:42:06Z</dcterms:created>
  <dcterms:modified xsi:type="dcterms:W3CDTF">2022-02-16T10:01:25Z</dcterms:modified>
</cp:coreProperties>
</file>