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3" r:id="rId4"/>
    <p:sldId id="268" r:id="rId5"/>
    <p:sldId id="288" r:id="rId6"/>
    <p:sldId id="277" r:id="rId7"/>
    <p:sldId id="269" r:id="rId8"/>
    <p:sldId id="261" r:id="rId9"/>
    <p:sldId id="264" r:id="rId10"/>
    <p:sldId id="270" r:id="rId11"/>
    <p:sldId id="272" r:id="rId12"/>
    <p:sldId id="271" r:id="rId13"/>
    <p:sldId id="274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3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Д. Дефо і Дж. </a:t>
            </a:r>
            <a:r>
              <a:rPr lang="uk-UA" dirty="0" err="1" smtClean="0"/>
              <a:t>Свіфт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2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4857403"/>
          </a:xfrm>
        </p:spPr>
        <p:txBody>
          <a:bodyPr>
            <a:noAutofit/>
          </a:bodyPr>
          <a:lstStyle/>
          <a:p>
            <a:r>
              <a:rPr lang="uk-UA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 варіанти суспільно-політичного устрою</a:t>
            </a:r>
          </a:p>
          <a:p>
            <a:r>
              <a:rPr lang="uk-UA" sz="3600" dirty="0" err="1" smtClean="0">
                <a:solidFill>
                  <a:srgbClr val="FF0000"/>
                </a:solidFill>
              </a:rPr>
              <a:t>Ліліпутія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/>
              <a:t>– карикатура на тогочасний лад в Англії – монархію, парламентаризм</a:t>
            </a:r>
            <a:r>
              <a:rPr lang="ru-RU" sz="3600" dirty="0"/>
              <a:t> (</a:t>
            </a:r>
            <a:r>
              <a:rPr lang="ru-RU" sz="3600" dirty="0" err="1" smtClean="0"/>
              <a:t>висококаблучники</a:t>
            </a:r>
            <a:r>
              <a:rPr lang="ru-RU" sz="3600" dirty="0" smtClean="0"/>
              <a:t> і </a:t>
            </a:r>
            <a:r>
              <a:rPr lang="ru-RU" sz="3600" dirty="0" err="1" smtClean="0"/>
              <a:t>низькокаблучники</a:t>
            </a:r>
            <a:r>
              <a:rPr lang="ru-RU" sz="3600" dirty="0" smtClean="0"/>
              <a:t>). </a:t>
            </a:r>
          </a:p>
          <a:p>
            <a:r>
              <a:rPr lang="ru-RU" sz="3600" dirty="0" err="1" smtClean="0"/>
              <a:t>Релігійні</a:t>
            </a:r>
            <a:r>
              <a:rPr lang="ru-RU" sz="3600" dirty="0" smtClean="0"/>
              <a:t> </a:t>
            </a:r>
            <a:r>
              <a:rPr lang="ru-RU" sz="3600" dirty="0" err="1" smtClean="0"/>
              <a:t>суперечки</a:t>
            </a:r>
            <a:r>
              <a:rPr lang="ru-RU" sz="3600" dirty="0" smtClean="0"/>
              <a:t>  - </a:t>
            </a:r>
            <a:r>
              <a:rPr lang="ru-RU" sz="3600" dirty="0" err="1" smtClean="0"/>
              <a:t>гостроконечники</a:t>
            </a:r>
            <a:r>
              <a:rPr lang="ru-RU" sz="3600" dirty="0" smtClean="0"/>
              <a:t> і </a:t>
            </a:r>
            <a:r>
              <a:rPr lang="ru-RU" sz="3600" dirty="0" err="1" smtClean="0"/>
              <a:t>тупоконечники</a:t>
            </a: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225254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1280px-Gulliver_in_Liliput,_Bre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9438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3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Бробдінгнег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 smtClean="0"/>
              <a:t>країна велетнів </a:t>
            </a:r>
            <a:r>
              <a:rPr lang="ru-RU" sz="3600" b="1" dirty="0"/>
              <a:t> </a:t>
            </a:r>
            <a:r>
              <a:rPr lang="ru-RU" sz="3600" b="1" dirty="0" smtClean="0"/>
              <a:t>- </a:t>
            </a:r>
            <a:r>
              <a:rPr lang="ru-RU" sz="3600" b="1" dirty="0" err="1" smtClean="0"/>
              <a:t>раціональна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влаштована</a:t>
            </a:r>
            <a:endParaRPr lang="ru-RU" sz="3600" b="1" dirty="0"/>
          </a:p>
          <a:p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dirty="0">
                <a:solidFill>
                  <a:srgbClr val="FF0000"/>
                </a:solidFill>
              </a:rPr>
              <a:t>всякий, кто вместо одного колоса или одного стебля травы сумеет вырастить на том же поле два, окажет человечеству и своей родине </a:t>
            </a:r>
            <a:r>
              <a:rPr lang="ru-RU" sz="3600" dirty="0" err="1">
                <a:solidFill>
                  <a:srgbClr val="FF0000"/>
                </a:solidFill>
              </a:rPr>
              <a:t>бо́льшую</a:t>
            </a:r>
            <a:r>
              <a:rPr lang="ru-RU" sz="3600" dirty="0">
                <a:solidFill>
                  <a:srgbClr val="FF0000"/>
                </a:solidFill>
              </a:rPr>
              <a:t> услугу, чем все политики, взятые вместе»</a:t>
            </a:r>
            <a:endParaRPr lang="uk-UA" sz="3600" dirty="0">
              <a:solidFill>
                <a:srgbClr val="FF0000"/>
              </a:solidFill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2632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375px-James_Gillray_The_King_of_Brobdingnag_and_Gulliver.–Vide._Swift's_Gulliver-_Voyage_to_Brobdingnag_The_Metropolitan_Museum_of_Art_e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404665"/>
            <a:ext cx="4624734" cy="565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04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Лапуту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/>
              <a:t>літаючий острів – </a:t>
            </a:r>
            <a:r>
              <a:rPr lang="uk-UA" sz="3200" dirty="0"/>
              <a:t>авторитарна бюрократична держава з поліційними порядками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User\Desktop\152a44cdcc18a19601a85a7c3cf33f7973184835_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36912"/>
            <a:ext cx="4896544" cy="408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005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Країна </a:t>
            </a:r>
            <a:r>
              <a:rPr lang="uk-UA" dirty="0" err="1" smtClean="0"/>
              <a:t>Гуїнгмів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sz="3200" dirty="0" smtClean="0"/>
              <a:t>Країна розумних коней</a:t>
            </a:r>
          </a:p>
          <a:p>
            <a:r>
              <a:rPr lang="uk-UA" sz="3200" dirty="0" err="1" smtClean="0"/>
              <a:t>Єху</a:t>
            </a:r>
            <a:r>
              <a:rPr lang="uk-UA" sz="3200" dirty="0" smtClean="0"/>
              <a:t> - люди</a:t>
            </a:r>
            <a:endParaRPr lang="ru-RU" sz="3200" dirty="0"/>
          </a:p>
        </p:txBody>
      </p:sp>
      <p:pic>
        <p:nvPicPr>
          <p:cNvPr id="1026" name="Picture 2" descr="C:\Users\User\Desktop\420px-Gulliver_u_Hvajninimů_-_Grandvi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08920"/>
            <a:ext cx="53340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70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Тобто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Не вірив у моральний прогрес</a:t>
            </a:r>
          </a:p>
          <a:p>
            <a:r>
              <a:rPr lang="uk-UA" sz="4000" dirty="0" smtClean="0"/>
              <a:t>Не вірив у розвиток науки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4772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Даніель Дефо (1660-1731)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Письменник, публіцист</a:t>
            </a:r>
          </a:p>
          <a:p>
            <a:r>
              <a:rPr lang="uk-UA" sz="2800" dirty="0" smtClean="0"/>
              <a:t>1697 р. – «Досвід про проекти»</a:t>
            </a:r>
          </a:p>
          <a:p>
            <a:r>
              <a:rPr lang="uk-UA" sz="2800" dirty="0" smtClean="0"/>
              <a:t>1702 р. – «Найкоротший спосіб </a:t>
            </a:r>
          </a:p>
          <a:p>
            <a:r>
              <a:rPr lang="uk-UA" sz="2800" dirty="0" smtClean="0"/>
              <a:t>розправи з дисидентами»</a:t>
            </a:r>
          </a:p>
          <a:p>
            <a:endParaRPr lang="uk-UA" sz="2800" dirty="0" smtClean="0"/>
          </a:p>
          <a:p>
            <a:endParaRPr lang="uk-UA" sz="2800" dirty="0"/>
          </a:p>
          <a:p>
            <a:r>
              <a:rPr lang="uk-UA" sz="2800" dirty="0" smtClean="0"/>
              <a:t>Прикували до ганебного стовпа</a:t>
            </a:r>
          </a:p>
          <a:p>
            <a:r>
              <a:rPr lang="uk-UA" sz="2800" dirty="0" smtClean="0"/>
              <a:t>1702 р. – «Гімн ганебному </a:t>
            </a:r>
          </a:p>
          <a:p>
            <a:r>
              <a:rPr lang="uk-UA" sz="2800" dirty="0" smtClean="0"/>
              <a:t>стовпу»</a:t>
            </a:r>
            <a:endParaRPr lang="ru-RU" sz="2800" dirty="0"/>
          </a:p>
        </p:txBody>
      </p:sp>
      <p:pic>
        <p:nvPicPr>
          <p:cNvPr id="1026" name="Picture 2" descr="C:\Users\User\Desktop\411px-Daniel_Defoe_Kneller_Sty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48325"/>
            <a:ext cx="3626744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2411760" y="3573016"/>
            <a:ext cx="432048" cy="39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6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1719 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«Життя, незвичайні </a:t>
            </a:r>
          </a:p>
          <a:p>
            <a:r>
              <a:rPr lang="uk-UA" sz="4000" dirty="0" smtClean="0"/>
              <a:t>та дивовижні пригоди </a:t>
            </a:r>
          </a:p>
          <a:p>
            <a:r>
              <a:rPr lang="uk-UA" sz="4000" dirty="0" smtClean="0"/>
              <a:t>Робінзона Крузо,</a:t>
            </a:r>
          </a:p>
          <a:p>
            <a:r>
              <a:rPr lang="uk-UA" sz="4000" dirty="0" smtClean="0"/>
              <a:t> моряка з Йорка»</a:t>
            </a:r>
            <a:endParaRPr lang="ru-RU" sz="4000" dirty="0"/>
          </a:p>
        </p:txBody>
      </p:sp>
      <p:pic>
        <p:nvPicPr>
          <p:cNvPr id="3074" name="Picture 2" descr="C:\Users\User\Desktop\74794z9cxz_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76872"/>
            <a:ext cx="295232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95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Суспільство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1 особа !!!</a:t>
            </a:r>
          </a:p>
          <a:p>
            <a:r>
              <a:rPr lang="uk-UA" sz="4000" dirty="0" smtClean="0"/>
              <a:t>Людина покладається на власні сили</a:t>
            </a:r>
          </a:p>
          <a:p>
            <a:r>
              <a:rPr lang="uk-UA" sz="4000" dirty="0" smtClean="0"/>
              <a:t>Ідеал освіти – накопичення й передача знань про природу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4286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7"/>
            <a:ext cx="784887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29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330px-Robinson_crusoe_rescues_friday-18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74688"/>
            <a:ext cx="6552728" cy="563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1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договірна теорія походження</a:t>
            </a:r>
          </a:p>
          <a:p>
            <a:r>
              <a:rPr lang="uk-UA" sz="3600" dirty="0" smtClean="0">
                <a:solidFill>
                  <a:srgbClr val="FF0000"/>
                </a:solidFill>
              </a:rPr>
              <a:t>Монархія</a:t>
            </a:r>
          </a:p>
          <a:p>
            <a:r>
              <a:rPr lang="uk-UA" sz="3600" dirty="0" smtClean="0">
                <a:solidFill>
                  <a:srgbClr val="FF0000"/>
                </a:solidFill>
              </a:rPr>
              <a:t>Монарх </a:t>
            </a:r>
          </a:p>
          <a:p>
            <a:r>
              <a:rPr lang="uk-UA" sz="3600" dirty="0" smtClean="0"/>
              <a:t>– єдиний законодавець, </a:t>
            </a:r>
          </a:p>
          <a:p>
            <a:r>
              <a:rPr lang="uk-UA" sz="3600" dirty="0" smtClean="0"/>
              <a:t>володіє всією землею, </a:t>
            </a:r>
          </a:p>
          <a:p>
            <a:r>
              <a:rPr lang="uk-UA" sz="3600" dirty="0" smtClean="0"/>
              <a:t>освічений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980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Джонатан </a:t>
            </a:r>
            <a:r>
              <a:rPr lang="uk-UA" dirty="0" err="1" smtClean="0"/>
              <a:t>Свіфт</a:t>
            </a:r>
            <a:r>
              <a:rPr lang="uk-UA" dirty="0" smtClean="0"/>
              <a:t> (1667 – 1745)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Політичний публіцист</a:t>
            </a:r>
          </a:p>
          <a:p>
            <a:r>
              <a:rPr lang="uk-UA" sz="3200" dirty="0" smtClean="0"/>
              <a:t>1726 – «Мандри </a:t>
            </a:r>
          </a:p>
          <a:p>
            <a:r>
              <a:rPr lang="uk-UA" sz="3200" dirty="0" smtClean="0"/>
              <a:t>в різні відомі </a:t>
            </a:r>
          </a:p>
          <a:p>
            <a:r>
              <a:rPr lang="uk-UA" sz="3200" dirty="0" smtClean="0"/>
              <a:t>країни </a:t>
            </a:r>
            <a:r>
              <a:rPr lang="uk-UA" sz="3200" dirty="0" err="1" smtClean="0"/>
              <a:t>Лемюеля</a:t>
            </a:r>
            <a:r>
              <a:rPr lang="uk-UA" sz="3200" dirty="0" smtClean="0"/>
              <a:t> </a:t>
            </a:r>
            <a:r>
              <a:rPr lang="uk-UA" sz="3200" dirty="0" err="1" smtClean="0"/>
              <a:t>Гуллівера</a:t>
            </a:r>
            <a:r>
              <a:rPr lang="uk-UA" sz="3200" dirty="0" smtClean="0"/>
              <a:t>, </a:t>
            </a:r>
          </a:p>
          <a:p>
            <a:r>
              <a:rPr lang="uk-UA" sz="3200" dirty="0" smtClean="0"/>
              <a:t>спочатку хірурга, а потім </a:t>
            </a:r>
          </a:p>
          <a:p>
            <a:r>
              <a:rPr lang="uk-UA" sz="3200" dirty="0" smtClean="0"/>
              <a:t>капітана кількох кораблів»</a:t>
            </a:r>
            <a:endParaRPr lang="ru-RU" sz="3200" dirty="0"/>
          </a:p>
        </p:txBody>
      </p:sp>
      <p:pic>
        <p:nvPicPr>
          <p:cNvPr id="4098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92896"/>
            <a:ext cx="330931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35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esktop\114423751_images_13572340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1517"/>
            <a:ext cx="4629151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37756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645</TotalTime>
  <Words>176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Д. Дефо і Дж. Свіфт</vt:lpstr>
      <vt:lpstr>Даніель Дефо (1660-1731)</vt:lpstr>
      <vt:lpstr>1719 р.</vt:lpstr>
      <vt:lpstr>Суспільство </vt:lpstr>
      <vt:lpstr>Презентация PowerPoint</vt:lpstr>
      <vt:lpstr>Презентация PowerPoint</vt:lpstr>
      <vt:lpstr>Держава </vt:lpstr>
      <vt:lpstr>Джонатан Свіфт (1667 – 1745) </vt:lpstr>
      <vt:lpstr>Презентация PowerPoint</vt:lpstr>
      <vt:lpstr>Презентация PowerPoint</vt:lpstr>
      <vt:lpstr>Презентация PowerPoint</vt:lpstr>
      <vt:lpstr>Бробдінгнег</vt:lpstr>
      <vt:lpstr>Презентация PowerPoint</vt:lpstr>
      <vt:lpstr>Лапуту</vt:lpstr>
      <vt:lpstr>Країна Гуїнгмів</vt:lpstr>
      <vt:lpstr>Тобто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Утопічна політична думка</dc:title>
  <dc:creator>User</dc:creator>
  <cp:lastModifiedBy>User</cp:lastModifiedBy>
  <cp:revision>18</cp:revision>
  <dcterms:created xsi:type="dcterms:W3CDTF">2020-12-14T22:00:48Z</dcterms:created>
  <dcterms:modified xsi:type="dcterms:W3CDTF">2022-02-17T21:10:48Z</dcterms:modified>
</cp:coreProperties>
</file>