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8" r:id="rId6"/>
    <p:sldId id="258" r:id="rId7"/>
    <p:sldId id="262" r:id="rId8"/>
    <p:sldId id="270" r:id="rId9"/>
    <p:sldId id="271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00C"/>
    <a:srgbClr val="E9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18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FB358-A5EB-484C-85A5-449EEFBA5411}" type="doc">
      <dgm:prSet loTypeId="urn:microsoft.com/office/officeart/2005/8/layout/hList7#1" loCatId="list" qsTypeId="urn:microsoft.com/office/officeart/2005/8/quickstyle/simple1" qsCatId="simple" csTypeId="urn:microsoft.com/office/officeart/2005/8/colors/colorful4" csCatId="colorful" phldr="1"/>
      <dgm:spPr/>
    </dgm:pt>
    <dgm:pt modelId="{4B1276A6-116A-460C-8B4A-C1AB3063A94D}">
      <dgm:prSet phldrT="[Текст]" custT="1"/>
      <dgm:spPr/>
      <dgm:t>
        <a:bodyPr/>
        <a:lstStyle/>
        <a:p>
          <a:r>
            <a:rPr lang="uk-UA" sz="2000" dirty="0" smtClean="0"/>
            <a:t>Лекції будуть змістовні, цікаві, академічно виважені, дискусійні, які розкривають в повній мірі аспекти </a:t>
          </a:r>
          <a:r>
            <a:rPr lang="uk-UA" sz="2000" dirty="0" smtClean="0"/>
            <a:t>навчальної дисципліни</a:t>
          </a:r>
          <a:endParaRPr lang="uk-UA" sz="2000" dirty="0"/>
        </a:p>
      </dgm:t>
    </dgm:pt>
    <dgm:pt modelId="{2BA3FD06-9EEE-4C06-BA8C-4B75593CE790}" type="parTrans" cxnId="{D63A1D58-CE7D-405C-ACF6-F918491A9C30}">
      <dgm:prSet/>
      <dgm:spPr/>
      <dgm:t>
        <a:bodyPr/>
        <a:lstStyle/>
        <a:p>
          <a:endParaRPr lang="uk-UA"/>
        </a:p>
      </dgm:t>
    </dgm:pt>
    <dgm:pt modelId="{2279376D-810C-4AC2-9798-A8021859B0C5}" type="sibTrans" cxnId="{D63A1D58-CE7D-405C-ACF6-F918491A9C30}">
      <dgm:prSet/>
      <dgm:spPr/>
      <dgm:t>
        <a:bodyPr/>
        <a:lstStyle/>
        <a:p>
          <a:endParaRPr lang="uk-UA"/>
        </a:p>
      </dgm:t>
    </dgm:pt>
    <dgm:pt modelId="{8D5BDA71-027E-4689-8168-350C466AF3CA}">
      <dgm:prSet phldrT="[Текст]" custT="1"/>
      <dgm:spPr/>
      <dgm:t>
        <a:bodyPr/>
        <a:lstStyle/>
        <a:p>
          <a:r>
            <a:rPr lang="uk-UA" sz="2000" dirty="0" smtClean="0"/>
            <a:t>Лабораторні заняття передбачають більш детальне вивчення лекційних тим, а також тих питань, які на лекції не розглядалися. </a:t>
          </a:r>
          <a:endParaRPr lang="uk-UA" sz="2000" dirty="0"/>
        </a:p>
      </dgm:t>
    </dgm:pt>
    <dgm:pt modelId="{5D62F513-40BF-4605-BDFF-2FBF0C7E3164}" type="parTrans" cxnId="{CD5F9818-87B5-49EA-9A6C-80A41A8B063B}">
      <dgm:prSet/>
      <dgm:spPr/>
      <dgm:t>
        <a:bodyPr/>
        <a:lstStyle/>
        <a:p>
          <a:endParaRPr lang="uk-UA"/>
        </a:p>
      </dgm:t>
    </dgm:pt>
    <dgm:pt modelId="{96562C72-0861-4B1D-B045-889D1107ECAB}" type="sibTrans" cxnId="{CD5F9818-87B5-49EA-9A6C-80A41A8B063B}">
      <dgm:prSet/>
      <dgm:spPr/>
      <dgm:t>
        <a:bodyPr/>
        <a:lstStyle/>
        <a:p>
          <a:endParaRPr lang="uk-UA"/>
        </a:p>
      </dgm:t>
    </dgm:pt>
    <dgm:pt modelId="{18BD7AA9-2C62-41E2-96D0-B364F3209A0A}" type="pres">
      <dgm:prSet presAssocID="{CE6FB358-A5EB-484C-85A5-449EEFBA5411}" presName="Name0" presStyleCnt="0">
        <dgm:presLayoutVars>
          <dgm:dir/>
          <dgm:resizeHandles val="exact"/>
        </dgm:presLayoutVars>
      </dgm:prSet>
      <dgm:spPr/>
    </dgm:pt>
    <dgm:pt modelId="{550A31D6-A430-4D94-8815-24DC162A75E1}" type="pres">
      <dgm:prSet presAssocID="{CE6FB358-A5EB-484C-85A5-449EEFBA5411}" presName="fgShape" presStyleLbl="fgShp" presStyleIdx="0" presStyleCnt="1"/>
      <dgm:spPr/>
    </dgm:pt>
    <dgm:pt modelId="{37A75019-8C70-45D7-9E91-185C739B6915}" type="pres">
      <dgm:prSet presAssocID="{CE6FB358-A5EB-484C-85A5-449EEFBA5411}" presName="linComp" presStyleCnt="0"/>
      <dgm:spPr/>
    </dgm:pt>
    <dgm:pt modelId="{F8AE83B2-70D4-426E-ACC5-294EE44BD312}" type="pres">
      <dgm:prSet presAssocID="{4B1276A6-116A-460C-8B4A-C1AB3063A94D}" presName="compNode" presStyleCnt="0"/>
      <dgm:spPr/>
    </dgm:pt>
    <dgm:pt modelId="{85DACBF0-0AAC-498E-BE12-B980664CAEEF}" type="pres">
      <dgm:prSet presAssocID="{4B1276A6-116A-460C-8B4A-C1AB3063A94D}" presName="bkgdShape" presStyleLbl="node1" presStyleIdx="0" presStyleCnt="2"/>
      <dgm:spPr/>
      <dgm:t>
        <a:bodyPr/>
        <a:lstStyle/>
        <a:p>
          <a:endParaRPr lang="uk-UA"/>
        </a:p>
      </dgm:t>
    </dgm:pt>
    <dgm:pt modelId="{BFB4CEAF-82DB-47B6-9E3C-E182107EAF4B}" type="pres">
      <dgm:prSet presAssocID="{4B1276A6-116A-460C-8B4A-C1AB3063A94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2746B3-1475-42CC-AD72-EAB0CF413959}" type="pres">
      <dgm:prSet presAssocID="{4B1276A6-116A-460C-8B4A-C1AB3063A94D}" presName="invisiNode" presStyleLbl="node1" presStyleIdx="0" presStyleCnt="2"/>
      <dgm:spPr/>
    </dgm:pt>
    <dgm:pt modelId="{CA648B3C-003F-4AD5-8E16-8EAB51DB5150}" type="pres">
      <dgm:prSet presAssocID="{4B1276A6-116A-460C-8B4A-C1AB3063A94D}" presName="imagNode" presStyleLbl="fgImgPlace1" presStyleIdx="0" presStyleCnt="2" custScaleX="154594" custScaleY="1163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6062D2-5D46-4FEF-9EA7-8562E6A8DD39}" type="pres">
      <dgm:prSet presAssocID="{2279376D-810C-4AC2-9798-A8021859B0C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07268FB-05FC-4311-B0F9-20DA7AF0F1AE}" type="pres">
      <dgm:prSet presAssocID="{8D5BDA71-027E-4689-8168-350C466AF3CA}" presName="compNode" presStyleCnt="0"/>
      <dgm:spPr/>
    </dgm:pt>
    <dgm:pt modelId="{239A313D-DE0E-42AB-885C-0394B01C5E02}" type="pres">
      <dgm:prSet presAssocID="{8D5BDA71-027E-4689-8168-350C466AF3CA}" presName="bkgdShape" presStyleLbl="node1" presStyleIdx="1" presStyleCnt="2" custScaleX="124295" custLinFactNeighborX="-2438" custLinFactNeighborY="-606"/>
      <dgm:spPr/>
      <dgm:t>
        <a:bodyPr/>
        <a:lstStyle/>
        <a:p>
          <a:endParaRPr lang="uk-UA"/>
        </a:p>
      </dgm:t>
    </dgm:pt>
    <dgm:pt modelId="{FFEBA3F8-58A1-41A8-BF4D-78D2818BDCAD}" type="pres">
      <dgm:prSet presAssocID="{8D5BDA71-027E-4689-8168-350C466AF3CA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B7CE53-CBD6-4D3F-9CE7-6E59FBFE446A}" type="pres">
      <dgm:prSet presAssocID="{8D5BDA71-027E-4689-8168-350C466AF3CA}" presName="invisiNode" presStyleLbl="node1" presStyleIdx="1" presStyleCnt="2"/>
      <dgm:spPr/>
    </dgm:pt>
    <dgm:pt modelId="{791693DA-5F46-47EB-BD80-F9F86BB6D049}" type="pres">
      <dgm:prSet presAssocID="{8D5BDA71-027E-4689-8168-350C466AF3CA}" presName="imagNode" presStyleLbl="fgImgPlace1" presStyleIdx="1" presStyleCnt="2" custScaleX="132373" custScaleY="1163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C8C5176-D742-4DA5-A65A-DE3BF4BCDC8D}" type="presOf" srcId="{8D5BDA71-027E-4689-8168-350C466AF3CA}" destId="{239A313D-DE0E-42AB-885C-0394B01C5E02}" srcOrd="0" destOrd="0" presId="urn:microsoft.com/office/officeart/2005/8/layout/hList7#1"/>
    <dgm:cxn modelId="{CD8E69D5-3D86-4E97-9E59-BE57183259B0}" type="presOf" srcId="{4B1276A6-116A-460C-8B4A-C1AB3063A94D}" destId="{85DACBF0-0AAC-498E-BE12-B980664CAEEF}" srcOrd="0" destOrd="0" presId="urn:microsoft.com/office/officeart/2005/8/layout/hList7#1"/>
    <dgm:cxn modelId="{DD6F5A06-249A-48EE-81B7-3E28EDD5BC7A}" type="presOf" srcId="{8D5BDA71-027E-4689-8168-350C466AF3CA}" destId="{FFEBA3F8-58A1-41A8-BF4D-78D2818BDCAD}" srcOrd="1" destOrd="0" presId="urn:microsoft.com/office/officeart/2005/8/layout/hList7#1"/>
    <dgm:cxn modelId="{CD5F9818-87B5-49EA-9A6C-80A41A8B063B}" srcId="{CE6FB358-A5EB-484C-85A5-449EEFBA5411}" destId="{8D5BDA71-027E-4689-8168-350C466AF3CA}" srcOrd="1" destOrd="0" parTransId="{5D62F513-40BF-4605-BDFF-2FBF0C7E3164}" sibTransId="{96562C72-0861-4B1D-B045-889D1107ECAB}"/>
    <dgm:cxn modelId="{BC6DB036-CCED-4840-87ED-4583A66BAF10}" type="presOf" srcId="{CE6FB358-A5EB-484C-85A5-449EEFBA5411}" destId="{18BD7AA9-2C62-41E2-96D0-B364F3209A0A}" srcOrd="0" destOrd="0" presId="urn:microsoft.com/office/officeart/2005/8/layout/hList7#1"/>
    <dgm:cxn modelId="{D63A1D58-CE7D-405C-ACF6-F918491A9C30}" srcId="{CE6FB358-A5EB-484C-85A5-449EEFBA5411}" destId="{4B1276A6-116A-460C-8B4A-C1AB3063A94D}" srcOrd="0" destOrd="0" parTransId="{2BA3FD06-9EEE-4C06-BA8C-4B75593CE790}" sibTransId="{2279376D-810C-4AC2-9798-A8021859B0C5}"/>
    <dgm:cxn modelId="{D1166DE5-C855-46EC-BE3E-47639AF4313A}" type="presOf" srcId="{2279376D-810C-4AC2-9798-A8021859B0C5}" destId="{7C6062D2-5D46-4FEF-9EA7-8562E6A8DD39}" srcOrd="0" destOrd="0" presId="urn:microsoft.com/office/officeart/2005/8/layout/hList7#1"/>
    <dgm:cxn modelId="{A5787B22-AFF7-4693-9796-F08F06C9FA66}" type="presOf" srcId="{4B1276A6-116A-460C-8B4A-C1AB3063A94D}" destId="{BFB4CEAF-82DB-47B6-9E3C-E182107EAF4B}" srcOrd="1" destOrd="0" presId="urn:microsoft.com/office/officeart/2005/8/layout/hList7#1"/>
    <dgm:cxn modelId="{88ADB0CC-03B7-4A8C-BF3C-6654D98A22BF}" type="presParOf" srcId="{18BD7AA9-2C62-41E2-96D0-B364F3209A0A}" destId="{550A31D6-A430-4D94-8815-24DC162A75E1}" srcOrd="0" destOrd="0" presId="urn:microsoft.com/office/officeart/2005/8/layout/hList7#1"/>
    <dgm:cxn modelId="{DF1DB4D5-8F73-409A-BAFD-51D4B5D565DC}" type="presParOf" srcId="{18BD7AA9-2C62-41E2-96D0-B364F3209A0A}" destId="{37A75019-8C70-45D7-9E91-185C739B6915}" srcOrd="1" destOrd="0" presId="urn:microsoft.com/office/officeart/2005/8/layout/hList7#1"/>
    <dgm:cxn modelId="{84C78791-E0BB-40C9-95F8-222B6A36208F}" type="presParOf" srcId="{37A75019-8C70-45D7-9E91-185C739B6915}" destId="{F8AE83B2-70D4-426E-ACC5-294EE44BD312}" srcOrd="0" destOrd="0" presId="urn:microsoft.com/office/officeart/2005/8/layout/hList7#1"/>
    <dgm:cxn modelId="{41FD4839-E5A5-47B3-84DE-5D9A48A0CB85}" type="presParOf" srcId="{F8AE83B2-70D4-426E-ACC5-294EE44BD312}" destId="{85DACBF0-0AAC-498E-BE12-B980664CAEEF}" srcOrd="0" destOrd="0" presId="urn:microsoft.com/office/officeart/2005/8/layout/hList7#1"/>
    <dgm:cxn modelId="{F812DDC6-95F8-4E0B-9269-D347B3EDF64F}" type="presParOf" srcId="{F8AE83B2-70D4-426E-ACC5-294EE44BD312}" destId="{BFB4CEAF-82DB-47B6-9E3C-E182107EAF4B}" srcOrd="1" destOrd="0" presId="urn:microsoft.com/office/officeart/2005/8/layout/hList7#1"/>
    <dgm:cxn modelId="{32EEBFF1-D763-4D50-875E-61B3F51DBB3A}" type="presParOf" srcId="{F8AE83B2-70D4-426E-ACC5-294EE44BD312}" destId="{FC2746B3-1475-42CC-AD72-EAB0CF413959}" srcOrd="2" destOrd="0" presId="urn:microsoft.com/office/officeart/2005/8/layout/hList7#1"/>
    <dgm:cxn modelId="{9F809FDB-0C90-4EBF-A40A-6FE5CBA5CC5F}" type="presParOf" srcId="{F8AE83B2-70D4-426E-ACC5-294EE44BD312}" destId="{CA648B3C-003F-4AD5-8E16-8EAB51DB5150}" srcOrd="3" destOrd="0" presId="urn:microsoft.com/office/officeart/2005/8/layout/hList7#1"/>
    <dgm:cxn modelId="{5A0FC18F-C595-437B-AAD7-A63C1AF65313}" type="presParOf" srcId="{37A75019-8C70-45D7-9E91-185C739B6915}" destId="{7C6062D2-5D46-4FEF-9EA7-8562E6A8DD39}" srcOrd="1" destOrd="0" presId="urn:microsoft.com/office/officeart/2005/8/layout/hList7#1"/>
    <dgm:cxn modelId="{3C526EF5-EAE2-489C-B392-FEC8D350F99B}" type="presParOf" srcId="{37A75019-8C70-45D7-9E91-185C739B6915}" destId="{107268FB-05FC-4311-B0F9-20DA7AF0F1AE}" srcOrd="2" destOrd="0" presId="urn:microsoft.com/office/officeart/2005/8/layout/hList7#1"/>
    <dgm:cxn modelId="{A3EC7341-E532-4513-9E5F-4AF95358DEE6}" type="presParOf" srcId="{107268FB-05FC-4311-B0F9-20DA7AF0F1AE}" destId="{239A313D-DE0E-42AB-885C-0394B01C5E02}" srcOrd="0" destOrd="0" presId="urn:microsoft.com/office/officeart/2005/8/layout/hList7#1"/>
    <dgm:cxn modelId="{EAF8323C-93C0-440C-B499-285ED4ABC871}" type="presParOf" srcId="{107268FB-05FC-4311-B0F9-20DA7AF0F1AE}" destId="{FFEBA3F8-58A1-41A8-BF4D-78D2818BDCAD}" srcOrd="1" destOrd="0" presId="urn:microsoft.com/office/officeart/2005/8/layout/hList7#1"/>
    <dgm:cxn modelId="{8375F122-9CD9-43D8-8C99-EC6A5F103C3B}" type="presParOf" srcId="{107268FB-05FC-4311-B0F9-20DA7AF0F1AE}" destId="{7AB7CE53-CBD6-4D3F-9CE7-6E59FBFE446A}" srcOrd="2" destOrd="0" presId="urn:microsoft.com/office/officeart/2005/8/layout/hList7#1"/>
    <dgm:cxn modelId="{677DE864-3F3D-4665-B078-6BED638C8A38}" type="presParOf" srcId="{107268FB-05FC-4311-B0F9-20DA7AF0F1AE}" destId="{791693DA-5F46-47EB-BD80-F9F86BB6D04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70BF2-4863-4FF8-85AA-D81593A6DC88}" type="doc">
      <dgm:prSet loTypeId="urn:microsoft.com/office/officeart/2005/8/layout/orgChart1" loCatId="hierarchy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uk-UA"/>
        </a:p>
      </dgm:t>
    </dgm:pt>
    <dgm:pt modelId="{D71F476A-CDED-45DF-ABAE-30E975FAA669}">
      <dgm:prSet phldrT="[Текст]" custT="1"/>
      <dgm:spPr/>
      <dgm:t>
        <a:bodyPr/>
        <a:lstStyle/>
        <a:p>
          <a:r>
            <a:rPr lang="uk-UA" sz="2800" b="1" i="1" dirty="0" smtClean="0"/>
            <a:t>Оцінювання курсу</a:t>
          </a:r>
          <a:endParaRPr lang="uk-UA" sz="2800" b="1" i="1" dirty="0"/>
        </a:p>
      </dgm:t>
    </dgm:pt>
    <dgm:pt modelId="{8E3E6F33-E71B-4EE9-B337-EA69861FE8C4}" type="parTrans" cxnId="{7FC73878-1BEA-4912-9E84-CE2A7B99964A}">
      <dgm:prSet/>
      <dgm:spPr/>
      <dgm:t>
        <a:bodyPr/>
        <a:lstStyle/>
        <a:p>
          <a:endParaRPr lang="uk-UA"/>
        </a:p>
      </dgm:t>
    </dgm:pt>
    <dgm:pt modelId="{2A0DFACC-D8D1-42C0-909D-895F54ACA2FF}" type="sibTrans" cxnId="{7FC73878-1BEA-4912-9E84-CE2A7B99964A}">
      <dgm:prSet/>
      <dgm:spPr/>
      <dgm:t>
        <a:bodyPr/>
        <a:lstStyle/>
        <a:p>
          <a:endParaRPr lang="uk-UA"/>
        </a:p>
      </dgm:t>
    </dgm:pt>
    <dgm:pt modelId="{46C0961C-643C-4819-8851-5CC80C869015}">
      <dgm:prSet phldrT="[Текст]" custT="1"/>
      <dgm:spPr/>
      <dgm:t>
        <a:bodyPr/>
        <a:lstStyle/>
        <a:p>
          <a:r>
            <a:rPr lang="uk-UA" sz="2800" b="1" i="1" dirty="0" smtClean="0"/>
            <a:t>Лабораторні заняття</a:t>
          </a:r>
          <a:endParaRPr lang="uk-UA" sz="2800" b="1" i="1" dirty="0"/>
        </a:p>
      </dgm:t>
    </dgm:pt>
    <dgm:pt modelId="{63E8F35F-61DD-47F1-909A-677F4EB9ECDE}" type="parTrans" cxnId="{C5EF3F2E-9CB7-4FCD-B8B8-20986E4C1239}">
      <dgm:prSet/>
      <dgm:spPr/>
      <dgm:t>
        <a:bodyPr/>
        <a:lstStyle/>
        <a:p>
          <a:endParaRPr lang="uk-UA"/>
        </a:p>
      </dgm:t>
    </dgm:pt>
    <dgm:pt modelId="{9FE7C0BB-0838-48C2-BFED-3657BE097EB6}" type="sibTrans" cxnId="{C5EF3F2E-9CB7-4FCD-B8B8-20986E4C1239}">
      <dgm:prSet/>
      <dgm:spPr/>
      <dgm:t>
        <a:bodyPr/>
        <a:lstStyle/>
        <a:p>
          <a:endParaRPr lang="uk-UA"/>
        </a:p>
      </dgm:t>
    </dgm:pt>
    <dgm:pt modelId="{FEBA121E-353E-496A-A3DC-B1149410BAAA}">
      <dgm:prSet phldrT="[Текст]" custT="1"/>
      <dgm:spPr/>
      <dgm:t>
        <a:bodyPr/>
        <a:lstStyle/>
        <a:p>
          <a:r>
            <a:rPr lang="uk-UA" sz="2800" b="1" i="1" dirty="0" smtClean="0"/>
            <a:t>Атестація</a:t>
          </a:r>
          <a:r>
            <a:rPr lang="uk-UA" sz="2000" b="1" dirty="0" smtClean="0"/>
            <a:t> </a:t>
          </a:r>
          <a:endParaRPr lang="uk-UA" sz="2000" b="1" dirty="0"/>
        </a:p>
      </dgm:t>
    </dgm:pt>
    <dgm:pt modelId="{93AFE367-CFE4-4421-A741-43820ECB24D6}" type="parTrans" cxnId="{B977ACEB-99B3-4D62-BF58-5C81E9305904}">
      <dgm:prSet/>
      <dgm:spPr/>
      <dgm:t>
        <a:bodyPr/>
        <a:lstStyle/>
        <a:p>
          <a:endParaRPr lang="uk-UA"/>
        </a:p>
      </dgm:t>
    </dgm:pt>
    <dgm:pt modelId="{337F3CF4-9B4C-4D74-A63D-9ADF76440255}" type="sibTrans" cxnId="{B977ACEB-99B3-4D62-BF58-5C81E9305904}">
      <dgm:prSet/>
      <dgm:spPr/>
      <dgm:t>
        <a:bodyPr/>
        <a:lstStyle/>
        <a:p>
          <a:endParaRPr lang="uk-UA"/>
        </a:p>
      </dgm:t>
    </dgm:pt>
    <dgm:pt modelId="{132B87F3-AD2B-4126-8666-75B4DD95CC13}">
      <dgm:prSet phldrT="[Текст]" custT="1"/>
      <dgm:spPr/>
      <dgm:t>
        <a:bodyPr/>
        <a:lstStyle/>
        <a:p>
          <a:r>
            <a:rPr lang="uk-UA" sz="2800" b="1" i="1" dirty="0" smtClean="0"/>
            <a:t>Індивідуальні завдання</a:t>
          </a:r>
        </a:p>
      </dgm:t>
    </dgm:pt>
    <dgm:pt modelId="{94B588C6-189A-4871-AB80-D50C9A64F38A}" type="parTrans" cxnId="{0BB55DDF-C312-4181-BDE5-D5777F36A1C4}">
      <dgm:prSet/>
      <dgm:spPr/>
      <dgm:t>
        <a:bodyPr/>
        <a:lstStyle/>
        <a:p>
          <a:endParaRPr lang="uk-UA"/>
        </a:p>
      </dgm:t>
    </dgm:pt>
    <dgm:pt modelId="{C8CC2B80-712A-48CA-B1A9-C59D5DE5994C}" type="sibTrans" cxnId="{0BB55DDF-C312-4181-BDE5-D5777F36A1C4}">
      <dgm:prSet/>
      <dgm:spPr/>
      <dgm:t>
        <a:bodyPr/>
        <a:lstStyle/>
        <a:p>
          <a:endParaRPr lang="uk-UA"/>
        </a:p>
      </dgm:t>
    </dgm:pt>
    <dgm:pt modelId="{7CC98BC0-94C6-4212-A10F-5BEB21D82420}">
      <dgm:prSet phldrT="[Текст]"/>
      <dgm:spPr/>
      <dgm:t>
        <a:bodyPr/>
        <a:lstStyle/>
        <a:p>
          <a:r>
            <a:rPr lang="uk-UA" b="1" i="1" dirty="0" smtClean="0"/>
            <a:t>Виконання лабораторних робіт та відповіді </a:t>
          </a:r>
          <a:r>
            <a:rPr lang="uk-UA" b="1" i="1" dirty="0" smtClean="0"/>
            <a:t>на теоретичні </a:t>
          </a:r>
          <a:r>
            <a:rPr lang="uk-UA" b="1" i="1" dirty="0" smtClean="0"/>
            <a:t>питання</a:t>
          </a:r>
          <a:endParaRPr lang="uk-UA" b="1" i="1" dirty="0"/>
        </a:p>
      </dgm:t>
    </dgm:pt>
    <dgm:pt modelId="{3C3C62CB-A21A-49BC-A034-C1BB35A5B9CC}" type="parTrans" cxnId="{FB86636D-5074-4820-A8E7-2D3BF17DBE2C}">
      <dgm:prSet/>
      <dgm:spPr/>
      <dgm:t>
        <a:bodyPr/>
        <a:lstStyle/>
        <a:p>
          <a:endParaRPr lang="uk-UA"/>
        </a:p>
      </dgm:t>
    </dgm:pt>
    <dgm:pt modelId="{71C7886C-5111-4BF9-B7C6-FA11DEF16EB6}" type="sibTrans" cxnId="{FB86636D-5074-4820-A8E7-2D3BF17DBE2C}">
      <dgm:prSet/>
      <dgm:spPr/>
      <dgm:t>
        <a:bodyPr/>
        <a:lstStyle/>
        <a:p>
          <a:endParaRPr lang="uk-UA"/>
        </a:p>
      </dgm:t>
    </dgm:pt>
    <dgm:pt modelId="{8952873C-A1BF-4D27-8B0A-675888D9978D}">
      <dgm:prSet phldrT="[Текст]"/>
      <dgm:spPr/>
      <dgm:t>
        <a:bodyPr/>
        <a:lstStyle/>
        <a:p>
          <a:r>
            <a:rPr lang="uk-UA" b="1" i="1" noProof="0" dirty="0" smtClean="0"/>
            <a:t>Тестування  в системі </a:t>
          </a:r>
          <a:r>
            <a:rPr lang="ru-RU" b="1" i="1" dirty="0" smtClean="0"/>
            <a:t>MOODLE</a:t>
          </a:r>
          <a:endParaRPr lang="uk-UA" b="1" i="1" dirty="0"/>
        </a:p>
      </dgm:t>
    </dgm:pt>
    <dgm:pt modelId="{1A248657-D0B1-488E-A8E4-EA55E8E98D6B}" type="parTrans" cxnId="{3CA2E361-D712-4E3C-B6DE-C07E64F6684A}">
      <dgm:prSet/>
      <dgm:spPr/>
      <dgm:t>
        <a:bodyPr/>
        <a:lstStyle/>
        <a:p>
          <a:endParaRPr lang="uk-UA"/>
        </a:p>
      </dgm:t>
    </dgm:pt>
    <dgm:pt modelId="{0719286D-B5C2-4A84-9A6D-233090918460}" type="sibTrans" cxnId="{3CA2E361-D712-4E3C-B6DE-C07E64F6684A}">
      <dgm:prSet/>
      <dgm:spPr/>
      <dgm:t>
        <a:bodyPr/>
        <a:lstStyle/>
        <a:p>
          <a:endParaRPr lang="uk-UA"/>
        </a:p>
      </dgm:t>
    </dgm:pt>
    <dgm:pt modelId="{FFFB9814-BC60-4065-A3D5-725810AACE0C}">
      <dgm:prSet phldrT="[Текст]"/>
      <dgm:spPr/>
      <dgm:t>
        <a:bodyPr/>
        <a:lstStyle/>
        <a:p>
          <a:r>
            <a:rPr lang="uk-UA" b="1" i="1" dirty="0" smtClean="0"/>
            <a:t>Створення веб-сайту на довільну тему</a:t>
          </a:r>
          <a:endParaRPr lang="uk-UA" b="1" i="1" dirty="0"/>
        </a:p>
      </dgm:t>
    </dgm:pt>
    <dgm:pt modelId="{81BA588D-F87B-46E9-ADD6-B258DB6C9855}" type="parTrans" cxnId="{FA930B5B-FB7E-414A-9C66-9036EB27005D}">
      <dgm:prSet/>
      <dgm:spPr/>
      <dgm:t>
        <a:bodyPr/>
        <a:lstStyle/>
        <a:p>
          <a:endParaRPr lang="uk-UA"/>
        </a:p>
      </dgm:t>
    </dgm:pt>
    <dgm:pt modelId="{5F916F25-C75D-4095-B072-BC4D6769C7AC}" type="sibTrans" cxnId="{FA930B5B-FB7E-414A-9C66-9036EB27005D}">
      <dgm:prSet/>
      <dgm:spPr/>
      <dgm:t>
        <a:bodyPr/>
        <a:lstStyle/>
        <a:p>
          <a:endParaRPr lang="uk-UA"/>
        </a:p>
      </dgm:t>
    </dgm:pt>
    <dgm:pt modelId="{823F572E-5E31-43EF-AF38-0F56E5F5DE7C}" type="pres">
      <dgm:prSet presAssocID="{0AC70BF2-4863-4FF8-85AA-D81593A6DC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13A905-9151-4DED-B158-8EF6BA13609B}" type="pres">
      <dgm:prSet presAssocID="{D71F476A-CDED-45DF-ABAE-30E975FAA66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F964475-A647-46F6-98D1-EBFC6427A076}" type="pres">
      <dgm:prSet presAssocID="{D71F476A-CDED-45DF-ABAE-30E975FAA669}" presName="rootComposite1" presStyleCnt="0"/>
      <dgm:spPr/>
      <dgm:t>
        <a:bodyPr/>
        <a:lstStyle/>
        <a:p>
          <a:endParaRPr lang="ru-RU"/>
        </a:p>
      </dgm:t>
    </dgm:pt>
    <dgm:pt modelId="{67D333AF-BFB0-440B-BB6A-1A23BEBF840E}" type="pres">
      <dgm:prSet presAssocID="{D71F476A-CDED-45DF-ABAE-30E975FAA6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C6CA8-D739-4206-96B5-B921FB3FEF0B}" type="pres">
      <dgm:prSet presAssocID="{D71F476A-CDED-45DF-ABAE-30E975FAA6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487A18E-A9A7-4C4D-97BB-DB7D8341BFA6}" type="pres">
      <dgm:prSet presAssocID="{D71F476A-CDED-45DF-ABAE-30E975FAA669}" presName="hierChild2" presStyleCnt="0"/>
      <dgm:spPr/>
      <dgm:t>
        <a:bodyPr/>
        <a:lstStyle/>
        <a:p>
          <a:endParaRPr lang="ru-RU"/>
        </a:p>
      </dgm:t>
    </dgm:pt>
    <dgm:pt modelId="{9981DD47-9210-4328-9118-0EC71AD5459A}" type="pres">
      <dgm:prSet presAssocID="{63E8F35F-61DD-47F1-909A-677F4EB9ECD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D2027A0-79F4-4935-8E04-AB4E1A989F14}" type="pres">
      <dgm:prSet presAssocID="{46C0961C-643C-4819-8851-5CC80C86901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9C3042D-E47A-4BBC-BD89-CB97C96FEBCC}" type="pres">
      <dgm:prSet presAssocID="{46C0961C-643C-4819-8851-5CC80C869015}" presName="rootComposite" presStyleCnt="0"/>
      <dgm:spPr/>
      <dgm:t>
        <a:bodyPr/>
        <a:lstStyle/>
        <a:p>
          <a:endParaRPr lang="ru-RU"/>
        </a:p>
      </dgm:t>
    </dgm:pt>
    <dgm:pt modelId="{152AC394-8E37-4FEF-8107-32374177AB31}" type="pres">
      <dgm:prSet presAssocID="{46C0961C-643C-4819-8851-5CC80C8690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855C67-35E2-49B0-B3BC-3AD53D39B9A8}" type="pres">
      <dgm:prSet presAssocID="{46C0961C-643C-4819-8851-5CC80C869015}" presName="rootConnector" presStyleLbl="node2" presStyleIdx="0" presStyleCnt="3"/>
      <dgm:spPr/>
      <dgm:t>
        <a:bodyPr/>
        <a:lstStyle/>
        <a:p>
          <a:endParaRPr lang="ru-RU"/>
        </a:p>
      </dgm:t>
    </dgm:pt>
    <dgm:pt modelId="{CCDF6D87-25C4-4709-A090-C7BC805F647D}" type="pres">
      <dgm:prSet presAssocID="{46C0961C-643C-4819-8851-5CC80C869015}" presName="hierChild4" presStyleCnt="0"/>
      <dgm:spPr/>
      <dgm:t>
        <a:bodyPr/>
        <a:lstStyle/>
        <a:p>
          <a:endParaRPr lang="ru-RU"/>
        </a:p>
      </dgm:t>
    </dgm:pt>
    <dgm:pt modelId="{626FE9D9-685C-4864-A967-3181A4B60C4D}" type="pres">
      <dgm:prSet presAssocID="{3C3C62CB-A21A-49BC-A034-C1BB35A5B9CC}" presName="Name37" presStyleLbl="parChTrans1D3" presStyleIdx="0" presStyleCnt="3"/>
      <dgm:spPr/>
      <dgm:t>
        <a:bodyPr/>
        <a:lstStyle/>
        <a:p>
          <a:endParaRPr lang="ru-RU"/>
        </a:p>
      </dgm:t>
    </dgm:pt>
    <dgm:pt modelId="{333998E7-DFFF-474B-8381-A6E888CE8EBC}" type="pres">
      <dgm:prSet presAssocID="{7CC98BC0-94C6-4212-A10F-5BEB21D8242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0284A0B-7A2F-44FC-A445-6728706CDD46}" type="pres">
      <dgm:prSet presAssocID="{7CC98BC0-94C6-4212-A10F-5BEB21D82420}" presName="rootComposite" presStyleCnt="0"/>
      <dgm:spPr/>
      <dgm:t>
        <a:bodyPr/>
        <a:lstStyle/>
        <a:p>
          <a:endParaRPr lang="ru-RU"/>
        </a:p>
      </dgm:t>
    </dgm:pt>
    <dgm:pt modelId="{147D24DA-40F7-4988-A9CE-EFC39C4AB93E}" type="pres">
      <dgm:prSet presAssocID="{7CC98BC0-94C6-4212-A10F-5BEB21D82420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A8E705-92FB-43CB-9891-EB3FEF404326}" type="pres">
      <dgm:prSet presAssocID="{7CC98BC0-94C6-4212-A10F-5BEB21D82420}" presName="rootConnector" presStyleLbl="node3" presStyleIdx="0" presStyleCnt="3"/>
      <dgm:spPr/>
      <dgm:t>
        <a:bodyPr/>
        <a:lstStyle/>
        <a:p>
          <a:endParaRPr lang="ru-RU"/>
        </a:p>
      </dgm:t>
    </dgm:pt>
    <dgm:pt modelId="{4923E880-06C6-4794-8469-06986C5C7F60}" type="pres">
      <dgm:prSet presAssocID="{7CC98BC0-94C6-4212-A10F-5BEB21D82420}" presName="hierChild4" presStyleCnt="0"/>
      <dgm:spPr/>
      <dgm:t>
        <a:bodyPr/>
        <a:lstStyle/>
        <a:p>
          <a:endParaRPr lang="ru-RU"/>
        </a:p>
      </dgm:t>
    </dgm:pt>
    <dgm:pt modelId="{BDA8B088-BDA5-4CA6-955E-27B5AEA99FFF}" type="pres">
      <dgm:prSet presAssocID="{7CC98BC0-94C6-4212-A10F-5BEB21D82420}" presName="hierChild5" presStyleCnt="0"/>
      <dgm:spPr/>
      <dgm:t>
        <a:bodyPr/>
        <a:lstStyle/>
        <a:p>
          <a:endParaRPr lang="ru-RU"/>
        </a:p>
      </dgm:t>
    </dgm:pt>
    <dgm:pt modelId="{ED4F6911-A934-49CD-A749-50626F79BC1D}" type="pres">
      <dgm:prSet presAssocID="{46C0961C-643C-4819-8851-5CC80C869015}" presName="hierChild5" presStyleCnt="0"/>
      <dgm:spPr/>
      <dgm:t>
        <a:bodyPr/>
        <a:lstStyle/>
        <a:p>
          <a:endParaRPr lang="ru-RU"/>
        </a:p>
      </dgm:t>
    </dgm:pt>
    <dgm:pt modelId="{30502E9E-7F56-4364-A2BA-45B2CCD3B62B}" type="pres">
      <dgm:prSet presAssocID="{93AFE367-CFE4-4421-A741-43820ECB24D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43FA09-A33E-49DE-B37F-F88B6F73CFA3}" type="pres">
      <dgm:prSet presAssocID="{FEBA121E-353E-496A-A3DC-B1149410BAA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202472C-3FE1-4A89-A1CF-E72D2513653E}" type="pres">
      <dgm:prSet presAssocID="{FEBA121E-353E-496A-A3DC-B1149410BAAA}" presName="rootComposite" presStyleCnt="0"/>
      <dgm:spPr/>
      <dgm:t>
        <a:bodyPr/>
        <a:lstStyle/>
        <a:p>
          <a:endParaRPr lang="ru-RU"/>
        </a:p>
      </dgm:t>
    </dgm:pt>
    <dgm:pt modelId="{BA5FA864-0FF9-4F19-8BD5-F61762A4BAF9}" type="pres">
      <dgm:prSet presAssocID="{FEBA121E-353E-496A-A3DC-B1149410BAA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6ADC47-D41C-4217-9401-A29246079E01}" type="pres">
      <dgm:prSet presAssocID="{FEBA121E-353E-496A-A3DC-B1149410BAAA}" presName="rootConnector" presStyleLbl="node2" presStyleIdx="1" presStyleCnt="3"/>
      <dgm:spPr/>
      <dgm:t>
        <a:bodyPr/>
        <a:lstStyle/>
        <a:p>
          <a:endParaRPr lang="ru-RU"/>
        </a:p>
      </dgm:t>
    </dgm:pt>
    <dgm:pt modelId="{D70200EF-3705-4C9B-9205-573EACD3CA5D}" type="pres">
      <dgm:prSet presAssocID="{FEBA121E-353E-496A-A3DC-B1149410BAAA}" presName="hierChild4" presStyleCnt="0"/>
      <dgm:spPr/>
      <dgm:t>
        <a:bodyPr/>
        <a:lstStyle/>
        <a:p>
          <a:endParaRPr lang="ru-RU"/>
        </a:p>
      </dgm:t>
    </dgm:pt>
    <dgm:pt modelId="{0E8F8ED5-F5AF-4048-A746-74BF4605A381}" type="pres">
      <dgm:prSet presAssocID="{1A248657-D0B1-488E-A8E4-EA55E8E98D6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F629F125-70D3-4A9E-B56C-BD1049911548}" type="pres">
      <dgm:prSet presAssocID="{8952873C-A1BF-4D27-8B0A-675888D9978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6F10A34-BAA3-42A4-A11E-A8860DECEEDC}" type="pres">
      <dgm:prSet presAssocID="{8952873C-A1BF-4D27-8B0A-675888D9978D}" presName="rootComposite" presStyleCnt="0"/>
      <dgm:spPr/>
      <dgm:t>
        <a:bodyPr/>
        <a:lstStyle/>
        <a:p>
          <a:endParaRPr lang="ru-RU"/>
        </a:p>
      </dgm:t>
    </dgm:pt>
    <dgm:pt modelId="{F11C8DB6-DCAF-4E38-A6A4-35C342161A76}" type="pres">
      <dgm:prSet presAssocID="{8952873C-A1BF-4D27-8B0A-675888D9978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B2667FF-8DC2-496C-AADD-B3D9505FB7A3}" type="pres">
      <dgm:prSet presAssocID="{8952873C-A1BF-4D27-8B0A-675888D9978D}" presName="rootConnector" presStyleLbl="node3" presStyleIdx="1" presStyleCnt="3"/>
      <dgm:spPr/>
      <dgm:t>
        <a:bodyPr/>
        <a:lstStyle/>
        <a:p>
          <a:endParaRPr lang="ru-RU"/>
        </a:p>
      </dgm:t>
    </dgm:pt>
    <dgm:pt modelId="{33D43649-DD60-4300-8F25-11BBCB194874}" type="pres">
      <dgm:prSet presAssocID="{8952873C-A1BF-4D27-8B0A-675888D9978D}" presName="hierChild4" presStyleCnt="0"/>
      <dgm:spPr/>
      <dgm:t>
        <a:bodyPr/>
        <a:lstStyle/>
        <a:p>
          <a:endParaRPr lang="ru-RU"/>
        </a:p>
      </dgm:t>
    </dgm:pt>
    <dgm:pt modelId="{5C75550F-EB36-47C4-8A43-5F64F2E075C7}" type="pres">
      <dgm:prSet presAssocID="{8952873C-A1BF-4D27-8B0A-675888D9978D}" presName="hierChild5" presStyleCnt="0"/>
      <dgm:spPr/>
      <dgm:t>
        <a:bodyPr/>
        <a:lstStyle/>
        <a:p>
          <a:endParaRPr lang="ru-RU"/>
        </a:p>
      </dgm:t>
    </dgm:pt>
    <dgm:pt modelId="{8C8AD6DB-A27D-4A1F-98C8-2DBAE1DC9E22}" type="pres">
      <dgm:prSet presAssocID="{FEBA121E-353E-496A-A3DC-B1149410BAAA}" presName="hierChild5" presStyleCnt="0"/>
      <dgm:spPr/>
      <dgm:t>
        <a:bodyPr/>
        <a:lstStyle/>
        <a:p>
          <a:endParaRPr lang="ru-RU"/>
        </a:p>
      </dgm:t>
    </dgm:pt>
    <dgm:pt modelId="{6D97F75C-2DB3-4C77-9290-6131A0B7F7C0}" type="pres">
      <dgm:prSet presAssocID="{94B588C6-189A-4871-AB80-D50C9A64F38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544815C-EB2B-4673-818C-8B59D3A446F7}" type="pres">
      <dgm:prSet presAssocID="{132B87F3-AD2B-4126-8666-75B4DD95CC1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D8AFC6B-81B8-4213-A9E2-1924C947D704}" type="pres">
      <dgm:prSet presAssocID="{132B87F3-AD2B-4126-8666-75B4DD95CC13}" presName="rootComposite" presStyleCnt="0"/>
      <dgm:spPr/>
      <dgm:t>
        <a:bodyPr/>
        <a:lstStyle/>
        <a:p>
          <a:endParaRPr lang="ru-RU"/>
        </a:p>
      </dgm:t>
    </dgm:pt>
    <dgm:pt modelId="{0F0578CF-E77D-4D16-A77D-7A47DC16075B}" type="pres">
      <dgm:prSet presAssocID="{132B87F3-AD2B-4126-8666-75B4DD95CC1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129CDA9-EEBA-4C49-852D-E3A7FF32DFBD}" type="pres">
      <dgm:prSet presAssocID="{132B87F3-AD2B-4126-8666-75B4DD95CC13}" presName="rootConnector" presStyleLbl="node2" presStyleIdx="2" presStyleCnt="3"/>
      <dgm:spPr/>
      <dgm:t>
        <a:bodyPr/>
        <a:lstStyle/>
        <a:p>
          <a:endParaRPr lang="ru-RU"/>
        </a:p>
      </dgm:t>
    </dgm:pt>
    <dgm:pt modelId="{F51E6826-045E-45B9-B114-D2C5FB3CF18F}" type="pres">
      <dgm:prSet presAssocID="{132B87F3-AD2B-4126-8666-75B4DD95CC13}" presName="hierChild4" presStyleCnt="0"/>
      <dgm:spPr/>
      <dgm:t>
        <a:bodyPr/>
        <a:lstStyle/>
        <a:p>
          <a:endParaRPr lang="ru-RU"/>
        </a:p>
      </dgm:t>
    </dgm:pt>
    <dgm:pt modelId="{1DDDDAD8-DF00-408F-8E11-D86680DCE6D3}" type="pres">
      <dgm:prSet presAssocID="{81BA588D-F87B-46E9-ADD6-B258DB6C9855}" presName="Name37" presStyleLbl="parChTrans1D3" presStyleIdx="2" presStyleCnt="3"/>
      <dgm:spPr/>
      <dgm:t>
        <a:bodyPr/>
        <a:lstStyle/>
        <a:p>
          <a:endParaRPr lang="ru-RU"/>
        </a:p>
      </dgm:t>
    </dgm:pt>
    <dgm:pt modelId="{282B8A0B-E0A1-467D-819E-E804166830E5}" type="pres">
      <dgm:prSet presAssocID="{FFFB9814-BC60-4065-A3D5-725810AACE0C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0833C39-6285-40C4-A842-6F3BAA4C96DB}" type="pres">
      <dgm:prSet presAssocID="{FFFB9814-BC60-4065-A3D5-725810AACE0C}" presName="rootComposite" presStyleCnt="0"/>
      <dgm:spPr/>
      <dgm:t>
        <a:bodyPr/>
        <a:lstStyle/>
        <a:p>
          <a:endParaRPr lang="ru-RU"/>
        </a:p>
      </dgm:t>
    </dgm:pt>
    <dgm:pt modelId="{29F2B986-4416-4E56-8963-28E84D2CD2F5}" type="pres">
      <dgm:prSet presAssocID="{FFFB9814-BC60-4065-A3D5-725810AACE0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164C6F-13F5-4697-9267-FC5AD85965E3}" type="pres">
      <dgm:prSet presAssocID="{FFFB9814-BC60-4065-A3D5-725810AACE0C}" presName="rootConnector" presStyleLbl="node3" presStyleIdx="2" presStyleCnt="3"/>
      <dgm:spPr/>
      <dgm:t>
        <a:bodyPr/>
        <a:lstStyle/>
        <a:p>
          <a:endParaRPr lang="ru-RU"/>
        </a:p>
      </dgm:t>
    </dgm:pt>
    <dgm:pt modelId="{40D3FF11-DD63-47A2-801C-5FA7BEF48296}" type="pres">
      <dgm:prSet presAssocID="{FFFB9814-BC60-4065-A3D5-725810AACE0C}" presName="hierChild4" presStyleCnt="0"/>
      <dgm:spPr/>
      <dgm:t>
        <a:bodyPr/>
        <a:lstStyle/>
        <a:p>
          <a:endParaRPr lang="ru-RU"/>
        </a:p>
      </dgm:t>
    </dgm:pt>
    <dgm:pt modelId="{EB0BF9A7-2888-48AD-9D35-32074555FF74}" type="pres">
      <dgm:prSet presAssocID="{FFFB9814-BC60-4065-A3D5-725810AACE0C}" presName="hierChild5" presStyleCnt="0"/>
      <dgm:spPr/>
      <dgm:t>
        <a:bodyPr/>
        <a:lstStyle/>
        <a:p>
          <a:endParaRPr lang="ru-RU"/>
        </a:p>
      </dgm:t>
    </dgm:pt>
    <dgm:pt modelId="{5B17EEA1-0D67-4203-AD22-DEDA8EE08962}" type="pres">
      <dgm:prSet presAssocID="{132B87F3-AD2B-4126-8666-75B4DD95CC13}" presName="hierChild5" presStyleCnt="0"/>
      <dgm:spPr/>
      <dgm:t>
        <a:bodyPr/>
        <a:lstStyle/>
        <a:p>
          <a:endParaRPr lang="ru-RU"/>
        </a:p>
      </dgm:t>
    </dgm:pt>
    <dgm:pt modelId="{7531DFE0-B61F-46FD-B15C-2E1A21277ABE}" type="pres">
      <dgm:prSet presAssocID="{D71F476A-CDED-45DF-ABAE-30E975FAA669}" presName="hierChild3" presStyleCnt="0"/>
      <dgm:spPr/>
      <dgm:t>
        <a:bodyPr/>
        <a:lstStyle/>
        <a:p>
          <a:endParaRPr lang="ru-RU"/>
        </a:p>
      </dgm:t>
    </dgm:pt>
  </dgm:ptLst>
  <dgm:cxnLst>
    <dgm:cxn modelId="{7FC73878-1BEA-4912-9E84-CE2A7B99964A}" srcId="{0AC70BF2-4863-4FF8-85AA-D81593A6DC88}" destId="{D71F476A-CDED-45DF-ABAE-30E975FAA669}" srcOrd="0" destOrd="0" parTransId="{8E3E6F33-E71B-4EE9-B337-EA69861FE8C4}" sibTransId="{2A0DFACC-D8D1-42C0-909D-895F54ACA2FF}"/>
    <dgm:cxn modelId="{04409341-E9F7-42F4-B34F-29F90591B5D7}" type="presOf" srcId="{132B87F3-AD2B-4126-8666-75B4DD95CC13}" destId="{0F0578CF-E77D-4D16-A77D-7A47DC16075B}" srcOrd="0" destOrd="0" presId="urn:microsoft.com/office/officeart/2005/8/layout/orgChart1"/>
    <dgm:cxn modelId="{0BB55DDF-C312-4181-BDE5-D5777F36A1C4}" srcId="{D71F476A-CDED-45DF-ABAE-30E975FAA669}" destId="{132B87F3-AD2B-4126-8666-75B4DD95CC13}" srcOrd="2" destOrd="0" parTransId="{94B588C6-189A-4871-AB80-D50C9A64F38A}" sibTransId="{C8CC2B80-712A-48CA-B1A9-C59D5DE5994C}"/>
    <dgm:cxn modelId="{D5DF387A-5A33-4B2C-A306-3AE22922B8A7}" type="presOf" srcId="{FFFB9814-BC60-4065-A3D5-725810AACE0C}" destId="{29F2B986-4416-4E56-8963-28E84D2CD2F5}" srcOrd="0" destOrd="0" presId="urn:microsoft.com/office/officeart/2005/8/layout/orgChart1"/>
    <dgm:cxn modelId="{C259F5D1-6DBF-4EC3-8724-C42EB9B5D3F5}" type="presOf" srcId="{FEBA121E-353E-496A-A3DC-B1149410BAAA}" destId="{BA5FA864-0FF9-4F19-8BD5-F61762A4BAF9}" srcOrd="0" destOrd="0" presId="urn:microsoft.com/office/officeart/2005/8/layout/orgChart1"/>
    <dgm:cxn modelId="{EDC9EA12-6FD8-4536-B41A-D032E0A63325}" type="presOf" srcId="{81BA588D-F87B-46E9-ADD6-B258DB6C9855}" destId="{1DDDDAD8-DF00-408F-8E11-D86680DCE6D3}" srcOrd="0" destOrd="0" presId="urn:microsoft.com/office/officeart/2005/8/layout/orgChart1"/>
    <dgm:cxn modelId="{D2688286-F8DA-4B2C-B776-1E4F190BAC85}" type="presOf" srcId="{D71F476A-CDED-45DF-ABAE-30E975FAA669}" destId="{7FEC6CA8-D739-4206-96B5-B921FB3FEF0B}" srcOrd="1" destOrd="0" presId="urn:microsoft.com/office/officeart/2005/8/layout/orgChart1"/>
    <dgm:cxn modelId="{74AC0423-4E50-4125-97B9-BFB37F802A04}" type="presOf" srcId="{7CC98BC0-94C6-4212-A10F-5BEB21D82420}" destId="{147D24DA-40F7-4988-A9CE-EFC39C4AB93E}" srcOrd="0" destOrd="0" presId="urn:microsoft.com/office/officeart/2005/8/layout/orgChart1"/>
    <dgm:cxn modelId="{FB86636D-5074-4820-A8E7-2D3BF17DBE2C}" srcId="{46C0961C-643C-4819-8851-5CC80C869015}" destId="{7CC98BC0-94C6-4212-A10F-5BEB21D82420}" srcOrd="0" destOrd="0" parTransId="{3C3C62CB-A21A-49BC-A034-C1BB35A5B9CC}" sibTransId="{71C7886C-5111-4BF9-B7C6-FA11DEF16EB6}"/>
    <dgm:cxn modelId="{96EA734D-8F02-4398-88EC-246B3FCB602A}" type="presOf" srcId="{94B588C6-189A-4871-AB80-D50C9A64F38A}" destId="{6D97F75C-2DB3-4C77-9290-6131A0B7F7C0}" srcOrd="0" destOrd="0" presId="urn:microsoft.com/office/officeart/2005/8/layout/orgChart1"/>
    <dgm:cxn modelId="{C5EF3F2E-9CB7-4FCD-B8B8-20986E4C1239}" srcId="{D71F476A-CDED-45DF-ABAE-30E975FAA669}" destId="{46C0961C-643C-4819-8851-5CC80C869015}" srcOrd="0" destOrd="0" parTransId="{63E8F35F-61DD-47F1-909A-677F4EB9ECDE}" sibTransId="{9FE7C0BB-0838-48C2-BFED-3657BE097EB6}"/>
    <dgm:cxn modelId="{E4A6B63A-0583-4499-9A25-D23876FD4C86}" type="presOf" srcId="{0AC70BF2-4863-4FF8-85AA-D81593A6DC88}" destId="{823F572E-5E31-43EF-AF38-0F56E5F5DE7C}" srcOrd="0" destOrd="0" presId="urn:microsoft.com/office/officeart/2005/8/layout/orgChart1"/>
    <dgm:cxn modelId="{3CA2E361-D712-4E3C-B6DE-C07E64F6684A}" srcId="{FEBA121E-353E-496A-A3DC-B1149410BAAA}" destId="{8952873C-A1BF-4D27-8B0A-675888D9978D}" srcOrd="0" destOrd="0" parTransId="{1A248657-D0B1-488E-A8E4-EA55E8E98D6B}" sibTransId="{0719286D-B5C2-4A84-9A6D-233090918460}"/>
    <dgm:cxn modelId="{FA930B5B-FB7E-414A-9C66-9036EB27005D}" srcId="{132B87F3-AD2B-4126-8666-75B4DD95CC13}" destId="{FFFB9814-BC60-4065-A3D5-725810AACE0C}" srcOrd="0" destOrd="0" parTransId="{81BA588D-F87B-46E9-ADD6-B258DB6C9855}" sibTransId="{5F916F25-C75D-4095-B072-BC4D6769C7AC}"/>
    <dgm:cxn modelId="{89FD0E46-0D5F-4F30-866C-C7636583C0DE}" type="presOf" srcId="{8952873C-A1BF-4D27-8B0A-675888D9978D}" destId="{F11C8DB6-DCAF-4E38-A6A4-35C342161A76}" srcOrd="0" destOrd="0" presId="urn:microsoft.com/office/officeart/2005/8/layout/orgChart1"/>
    <dgm:cxn modelId="{42C0DA9D-64A2-4063-B94E-510A72627F34}" type="presOf" srcId="{D71F476A-CDED-45DF-ABAE-30E975FAA669}" destId="{67D333AF-BFB0-440B-BB6A-1A23BEBF840E}" srcOrd="0" destOrd="0" presId="urn:microsoft.com/office/officeart/2005/8/layout/orgChart1"/>
    <dgm:cxn modelId="{A7586CB3-C176-45D6-A9BE-F0819666A58C}" type="presOf" srcId="{93AFE367-CFE4-4421-A741-43820ECB24D6}" destId="{30502E9E-7F56-4364-A2BA-45B2CCD3B62B}" srcOrd="0" destOrd="0" presId="urn:microsoft.com/office/officeart/2005/8/layout/orgChart1"/>
    <dgm:cxn modelId="{7FB5374E-8A5A-474F-8433-E41F55CC9BF3}" type="presOf" srcId="{63E8F35F-61DD-47F1-909A-677F4EB9ECDE}" destId="{9981DD47-9210-4328-9118-0EC71AD5459A}" srcOrd="0" destOrd="0" presId="urn:microsoft.com/office/officeart/2005/8/layout/orgChart1"/>
    <dgm:cxn modelId="{4CE8E1EA-280F-4AE4-BA54-C45F017F81E9}" type="presOf" srcId="{132B87F3-AD2B-4126-8666-75B4DD95CC13}" destId="{7129CDA9-EEBA-4C49-852D-E3A7FF32DFBD}" srcOrd="1" destOrd="0" presId="urn:microsoft.com/office/officeart/2005/8/layout/orgChart1"/>
    <dgm:cxn modelId="{247BB636-39C5-4BE2-8F88-35A6F6891629}" type="presOf" srcId="{46C0961C-643C-4819-8851-5CC80C869015}" destId="{9B855C67-35E2-49B0-B3BC-3AD53D39B9A8}" srcOrd="1" destOrd="0" presId="urn:microsoft.com/office/officeart/2005/8/layout/orgChart1"/>
    <dgm:cxn modelId="{6F6C3044-7CFE-462C-AF06-2327684C1938}" type="presOf" srcId="{8952873C-A1BF-4D27-8B0A-675888D9978D}" destId="{7B2667FF-8DC2-496C-AADD-B3D9505FB7A3}" srcOrd="1" destOrd="0" presId="urn:microsoft.com/office/officeart/2005/8/layout/orgChart1"/>
    <dgm:cxn modelId="{B977ACEB-99B3-4D62-BF58-5C81E9305904}" srcId="{D71F476A-CDED-45DF-ABAE-30E975FAA669}" destId="{FEBA121E-353E-496A-A3DC-B1149410BAAA}" srcOrd="1" destOrd="0" parTransId="{93AFE367-CFE4-4421-A741-43820ECB24D6}" sibTransId="{337F3CF4-9B4C-4D74-A63D-9ADF76440255}"/>
    <dgm:cxn modelId="{62D63C57-B92C-43B9-B8C8-7552B4CB6BD4}" type="presOf" srcId="{FEBA121E-353E-496A-A3DC-B1149410BAAA}" destId="{FD6ADC47-D41C-4217-9401-A29246079E01}" srcOrd="1" destOrd="0" presId="urn:microsoft.com/office/officeart/2005/8/layout/orgChart1"/>
    <dgm:cxn modelId="{08588604-5174-4492-887A-940C52A31832}" type="presOf" srcId="{7CC98BC0-94C6-4212-A10F-5BEB21D82420}" destId="{E6A8E705-92FB-43CB-9891-EB3FEF404326}" srcOrd="1" destOrd="0" presId="urn:microsoft.com/office/officeart/2005/8/layout/orgChart1"/>
    <dgm:cxn modelId="{A68C90D5-B734-4816-915B-1A390FFEF409}" type="presOf" srcId="{46C0961C-643C-4819-8851-5CC80C869015}" destId="{152AC394-8E37-4FEF-8107-32374177AB31}" srcOrd="0" destOrd="0" presId="urn:microsoft.com/office/officeart/2005/8/layout/orgChart1"/>
    <dgm:cxn modelId="{4FCF45B2-D577-4475-97D2-CF6D71C57471}" type="presOf" srcId="{3C3C62CB-A21A-49BC-A034-C1BB35A5B9CC}" destId="{626FE9D9-685C-4864-A967-3181A4B60C4D}" srcOrd="0" destOrd="0" presId="urn:microsoft.com/office/officeart/2005/8/layout/orgChart1"/>
    <dgm:cxn modelId="{E024758F-81A5-48C8-9D10-94F4465EE931}" type="presOf" srcId="{FFFB9814-BC60-4065-A3D5-725810AACE0C}" destId="{41164C6F-13F5-4697-9267-FC5AD85965E3}" srcOrd="1" destOrd="0" presId="urn:microsoft.com/office/officeart/2005/8/layout/orgChart1"/>
    <dgm:cxn modelId="{37B320BC-1F2B-4964-9660-71B43B96894D}" type="presOf" srcId="{1A248657-D0B1-488E-A8E4-EA55E8E98D6B}" destId="{0E8F8ED5-F5AF-4048-A746-74BF4605A381}" srcOrd="0" destOrd="0" presId="urn:microsoft.com/office/officeart/2005/8/layout/orgChart1"/>
    <dgm:cxn modelId="{70C87436-DDD4-4346-AEBB-0B391E711E54}" type="presParOf" srcId="{823F572E-5E31-43EF-AF38-0F56E5F5DE7C}" destId="{3C13A905-9151-4DED-B158-8EF6BA13609B}" srcOrd="0" destOrd="0" presId="urn:microsoft.com/office/officeart/2005/8/layout/orgChart1"/>
    <dgm:cxn modelId="{CD44EBB9-9167-491E-BFF4-2A0A4EF96847}" type="presParOf" srcId="{3C13A905-9151-4DED-B158-8EF6BA13609B}" destId="{0F964475-A647-46F6-98D1-EBFC6427A076}" srcOrd="0" destOrd="0" presId="urn:microsoft.com/office/officeart/2005/8/layout/orgChart1"/>
    <dgm:cxn modelId="{35FD9BD4-6CCD-4255-BD93-49CD60025FBB}" type="presParOf" srcId="{0F964475-A647-46F6-98D1-EBFC6427A076}" destId="{67D333AF-BFB0-440B-BB6A-1A23BEBF840E}" srcOrd="0" destOrd="0" presId="urn:microsoft.com/office/officeart/2005/8/layout/orgChart1"/>
    <dgm:cxn modelId="{7ED284EA-90BA-49EB-8CA2-B0BA8E68BB13}" type="presParOf" srcId="{0F964475-A647-46F6-98D1-EBFC6427A076}" destId="{7FEC6CA8-D739-4206-96B5-B921FB3FEF0B}" srcOrd="1" destOrd="0" presId="urn:microsoft.com/office/officeart/2005/8/layout/orgChart1"/>
    <dgm:cxn modelId="{6375291C-5517-4ED4-A42A-1BBB56D839EC}" type="presParOf" srcId="{3C13A905-9151-4DED-B158-8EF6BA13609B}" destId="{4487A18E-A9A7-4C4D-97BB-DB7D8341BFA6}" srcOrd="1" destOrd="0" presId="urn:microsoft.com/office/officeart/2005/8/layout/orgChart1"/>
    <dgm:cxn modelId="{08A1C11A-5D1F-4919-AB55-184308AEC702}" type="presParOf" srcId="{4487A18E-A9A7-4C4D-97BB-DB7D8341BFA6}" destId="{9981DD47-9210-4328-9118-0EC71AD5459A}" srcOrd="0" destOrd="0" presId="urn:microsoft.com/office/officeart/2005/8/layout/orgChart1"/>
    <dgm:cxn modelId="{095077A5-7E07-4D49-85BB-932AC9286EA8}" type="presParOf" srcId="{4487A18E-A9A7-4C4D-97BB-DB7D8341BFA6}" destId="{2D2027A0-79F4-4935-8E04-AB4E1A989F14}" srcOrd="1" destOrd="0" presId="urn:microsoft.com/office/officeart/2005/8/layout/orgChart1"/>
    <dgm:cxn modelId="{955E0868-55C9-4139-B3C6-47674BAD9B29}" type="presParOf" srcId="{2D2027A0-79F4-4935-8E04-AB4E1A989F14}" destId="{D9C3042D-E47A-4BBC-BD89-CB97C96FEBCC}" srcOrd="0" destOrd="0" presId="urn:microsoft.com/office/officeart/2005/8/layout/orgChart1"/>
    <dgm:cxn modelId="{45AC58A6-AB11-4098-A9DF-1D6F1E070AE0}" type="presParOf" srcId="{D9C3042D-E47A-4BBC-BD89-CB97C96FEBCC}" destId="{152AC394-8E37-4FEF-8107-32374177AB31}" srcOrd="0" destOrd="0" presId="urn:microsoft.com/office/officeart/2005/8/layout/orgChart1"/>
    <dgm:cxn modelId="{F51E95A5-4298-478F-9375-6E6EDF565351}" type="presParOf" srcId="{D9C3042D-E47A-4BBC-BD89-CB97C96FEBCC}" destId="{9B855C67-35E2-49B0-B3BC-3AD53D39B9A8}" srcOrd="1" destOrd="0" presId="urn:microsoft.com/office/officeart/2005/8/layout/orgChart1"/>
    <dgm:cxn modelId="{B679EA6F-CDEA-4166-A39D-42D478228B45}" type="presParOf" srcId="{2D2027A0-79F4-4935-8E04-AB4E1A989F14}" destId="{CCDF6D87-25C4-4709-A090-C7BC805F647D}" srcOrd="1" destOrd="0" presId="urn:microsoft.com/office/officeart/2005/8/layout/orgChart1"/>
    <dgm:cxn modelId="{7ADD4E85-D343-4162-9181-EDB17858A22B}" type="presParOf" srcId="{CCDF6D87-25C4-4709-A090-C7BC805F647D}" destId="{626FE9D9-685C-4864-A967-3181A4B60C4D}" srcOrd="0" destOrd="0" presId="urn:microsoft.com/office/officeart/2005/8/layout/orgChart1"/>
    <dgm:cxn modelId="{EEF28C55-2304-4FAD-8C48-EF6B8D4C1F9A}" type="presParOf" srcId="{CCDF6D87-25C4-4709-A090-C7BC805F647D}" destId="{333998E7-DFFF-474B-8381-A6E888CE8EBC}" srcOrd="1" destOrd="0" presId="urn:microsoft.com/office/officeart/2005/8/layout/orgChart1"/>
    <dgm:cxn modelId="{5D2A5AC6-8374-4844-B677-154DA2F14A3B}" type="presParOf" srcId="{333998E7-DFFF-474B-8381-A6E888CE8EBC}" destId="{00284A0B-7A2F-44FC-A445-6728706CDD46}" srcOrd="0" destOrd="0" presId="urn:microsoft.com/office/officeart/2005/8/layout/orgChart1"/>
    <dgm:cxn modelId="{C7613A06-FD58-4271-9E0B-43C00F2F6528}" type="presParOf" srcId="{00284A0B-7A2F-44FC-A445-6728706CDD46}" destId="{147D24DA-40F7-4988-A9CE-EFC39C4AB93E}" srcOrd="0" destOrd="0" presId="urn:microsoft.com/office/officeart/2005/8/layout/orgChart1"/>
    <dgm:cxn modelId="{C420843B-F9B8-4BC8-83CD-55E0081C93C8}" type="presParOf" srcId="{00284A0B-7A2F-44FC-A445-6728706CDD46}" destId="{E6A8E705-92FB-43CB-9891-EB3FEF404326}" srcOrd="1" destOrd="0" presId="urn:microsoft.com/office/officeart/2005/8/layout/orgChart1"/>
    <dgm:cxn modelId="{B159B3EC-B89F-4AF0-9734-C53487FDD64F}" type="presParOf" srcId="{333998E7-DFFF-474B-8381-A6E888CE8EBC}" destId="{4923E880-06C6-4794-8469-06986C5C7F60}" srcOrd="1" destOrd="0" presId="urn:microsoft.com/office/officeart/2005/8/layout/orgChart1"/>
    <dgm:cxn modelId="{E5B04DED-A189-4B2F-AA28-0B246490CF8C}" type="presParOf" srcId="{333998E7-DFFF-474B-8381-A6E888CE8EBC}" destId="{BDA8B088-BDA5-4CA6-955E-27B5AEA99FFF}" srcOrd="2" destOrd="0" presId="urn:microsoft.com/office/officeart/2005/8/layout/orgChart1"/>
    <dgm:cxn modelId="{C057A3A9-0D4E-4DCC-A70A-7D47C53DB39C}" type="presParOf" srcId="{2D2027A0-79F4-4935-8E04-AB4E1A989F14}" destId="{ED4F6911-A934-49CD-A749-50626F79BC1D}" srcOrd="2" destOrd="0" presId="urn:microsoft.com/office/officeart/2005/8/layout/orgChart1"/>
    <dgm:cxn modelId="{9A3FF4AE-AC9C-416F-BAC9-15CAD6FFC833}" type="presParOf" srcId="{4487A18E-A9A7-4C4D-97BB-DB7D8341BFA6}" destId="{30502E9E-7F56-4364-A2BA-45B2CCD3B62B}" srcOrd="2" destOrd="0" presId="urn:microsoft.com/office/officeart/2005/8/layout/orgChart1"/>
    <dgm:cxn modelId="{CAD4CCA3-134F-4379-9CFD-099748A616E0}" type="presParOf" srcId="{4487A18E-A9A7-4C4D-97BB-DB7D8341BFA6}" destId="{F543FA09-A33E-49DE-B37F-F88B6F73CFA3}" srcOrd="3" destOrd="0" presId="urn:microsoft.com/office/officeart/2005/8/layout/orgChart1"/>
    <dgm:cxn modelId="{986FA3A7-017C-4C05-80A5-A73C5708CC08}" type="presParOf" srcId="{F543FA09-A33E-49DE-B37F-F88B6F73CFA3}" destId="{5202472C-3FE1-4A89-A1CF-E72D2513653E}" srcOrd="0" destOrd="0" presId="urn:microsoft.com/office/officeart/2005/8/layout/orgChart1"/>
    <dgm:cxn modelId="{C376351C-D43E-4C4D-9312-B07D26E53F98}" type="presParOf" srcId="{5202472C-3FE1-4A89-A1CF-E72D2513653E}" destId="{BA5FA864-0FF9-4F19-8BD5-F61762A4BAF9}" srcOrd="0" destOrd="0" presId="urn:microsoft.com/office/officeart/2005/8/layout/orgChart1"/>
    <dgm:cxn modelId="{E0A3CE5F-8275-4105-97A1-7222B18C5848}" type="presParOf" srcId="{5202472C-3FE1-4A89-A1CF-E72D2513653E}" destId="{FD6ADC47-D41C-4217-9401-A29246079E01}" srcOrd="1" destOrd="0" presId="urn:microsoft.com/office/officeart/2005/8/layout/orgChart1"/>
    <dgm:cxn modelId="{79AA7025-A905-4CC1-AB2E-B36D4AC18CA5}" type="presParOf" srcId="{F543FA09-A33E-49DE-B37F-F88B6F73CFA3}" destId="{D70200EF-3705-4C9B-9205-573EACD3CA5D}" srcOrd="1" destOrd="0" presId="urn:microsoft.com/office/officeart/2005/8/layout/orgChart1"/>
    <dgm:cxn modelId="{435C46FD-D0CC-4405-8C1E-0488AFFFCD7D}" type="presParOf" srcId="{D70200EF-3705-4C9B-9205-573EACD3CA5D}" destId="{0E8F8ED5-F5AF-4048-A746-74BF4605A381}" srcOrd="0" destOrd="0" presId="urn:microsoft.com/office/officeart/2005/8/layout/orgChart1"/>
    <dgm:cxn modelId="{F9F8B739-F03B-462F-8606-B0947055DF74}" type="presParOf" srcId="{D70200EF-3705-4C9B-9205-573EACD3CA5D}" destId="{F629F125-70D3-4A9E-B56C-BD1049911548}" srcOrd="1" destOrd="0" presId="urn:microsoft.com/office/officeart/2005/8/layout/orgChart1"/>
    <dgm:cxn modelId="{3C64370B-6C18-4734-960A-288C466B4920}" type="presParOf" srcId="{F629F125-70D3-4A9E-B56C-BD1049911548}" destId="{D6F10A34-BAA3-42A4-A11E-A8860DECEEDC}" srcOrd="0" destOrd="0" presId="urn:microsoft.com/office/officeart/2005/8/layout/orgChart1"/>
    <dgm:cxn modelId="{BE85E75B-A01F-4100-954C-8B49154DDAF1}" type="presParOf" srcId="{D6F10A34-BAA3-42A4-A11E-A8860DECEEDC}" destId="{F11C8DB6-DCAF-4E38-A6A4-35C342161A76}" srcOrd="0" destOrd="0" presId="urn:microsoft.com/office/officeart/2005/8/layout/orgChart1"/>
    <dgm:cxn modelId="{A1C010B9-7108-4339-8DC9-1F8A6557F3D7}" type="presParOf" srcId="{D6F10A34-BAA3-42A4-A11E-A8860DECEEDC}" destId="{7B2667FF-8DC2-496C-AADD-B3D9505FB7A3}" srcOrd="1" destOrd="0" presId="urn:microsoft.com/office/officeart/2005/8/layout/orgChart1"/>
    <dgm:cxn modelId="{A2B28F54-95A8-4A09-835C-08CC27E1E48F}" type="presParOf" srcId="{F629F125-70D3-4A9E-B56C-BD1049911548}" destId="{33D43649-DD60-4300-8F25-11BBCB194874}" srcOrd="1" destOrd="0" presId="urn:microsoft.com/office/officeart/2005/8/layout/orgChart1"/>
    <dgm:cxn modelId="{19854534-6BBB-4884-ADAF-A4220B0741B6}" type="presParOf" srcId="{F629F125-70D3-4A9E-B56C-BD1049911548}" destId="{5C75550F-EB36-47C4-8A43-5F64F2E075C7}" srcOrd="2" destOrd="0" presId="urn:microsoft.com/office/officeart/2005/8/layout/orgChart1"/>
    <dgm:cxn modelId="{6CD978E0-A438-4F7A-9D01-769A8750F66F}" type="presParOf" srcId="{F543FA09-A33E-49DE-B37F-F88B6F73CFA3}" destId="{8C8AD6DB-A27D-4A1F-98C8-2DBAE1DC9E22}" srcOrd="2" destOrd="0" presId="urn:microsoft.com/office/officeart/2005/8/layout/orgChart1"/>
    <dgm:cxn modelId="{15C37649-9248-4C0F-B595-F231C31C0A52}" type="presParOf" srcId="{4487A18E-A9A7-4C4D-97BB-DB7D8341BFA6}" destId="{6D97F75C-2DB3-4C77-9290-6131A0B7F7C0}" srcOrd="4" destOrd="0" presId="urn:microsoft.com/office/officeart/2005/8/layout/orgChart1"/>
    <dgm:cxn modelId="{9C449E49-6BB6-484F-99EA-7833C69D1641}" type="presParOf" srcId="{4487A18E-A9A7-4C4D-97BB-DB7D8341BFA6}" destId="{C544815C-EB2B-4673-818C-8B59D3A446F7}" srcOrd="5" destOrd="0" presId="urn:microsoft.com/office/officeart/2005/8/layout/orgChart1"/>
    <dgm:cxn modelId="{09FE3604-CA9F-48C5-996A-A453529193A6}" type="presParOf" srcId="{C544815C-EB2B-4673-818C-8B59D3A446F7}" destId="{ED8AFC6B-81B8-4213-A9E2-1924C947D704}" srcOrd="0" destOrd="0" presId="urn:microsoft.com/office/officeart/2005/8/layout/orgChart1"/>
    <dgm:cxn modelId="{0BC3452C-D07D-4EA4-9D05-0F86D3C9E991}" type="presParOf" srcId="{ED8AFC6B-81B8-4213-A9E2-1924C947D704}" destId="{0F0578CF-E77D-4D16-A77D-7A47DC16075B}" srcOrd="0" destOrd="0" presId="urn:microsoft.com/office/officeart/2005/8/layout/orgChart1"/>
    <dgm:cxn modelId="{BD457551-4462-47D5-8CA9-A015E23F42E0}" type="presParOf" srcId="{ED8AFC6B-81B8-4213-A9E2-1924C947D704}" destId="{7129CDA9-EEBA-4C49-852D-E3A7FF32DFBD}" srcOrd="1" destOrd="0" presId="urn:microsoft.com/office/officeart/2005/8/layout/orgChart1"/>
    <dgm:cxn modelId="{8DF5A6B8-4D96-4570-AA34-3AB7B8E4D8B1}" type="presParOf" srcId="{C544815C-EB2B-4673-818C-8B59D3A446F7}" destId="{F51E6826-045E-45B9-B114-D2C5FB3CF18F}" srcOrd="1" destOrd="0" presId="urn:microsoft.com/office/officeart/2005/8/layout/orgChart1"/>
    <dgm:cxn modelId="{A74352ED-6400-4B56-8992-3485D04CF82C}" type="presParOf" srcId="{F51E6826-045E-45B9-B114-D2C5FB3CF18F}" destId="{1DDDDAD8-DF00-408F-8E11-D86680DCE6D3}" srcOrd="0" destOrd="0" presId="urn:microsoft.com/office/officeart/2005/8/layout/orgChart1"/>
    <dgm:cxn modelId="{FCAC8A6C-7409-406A-B8C4-98F5C3F66B39}" type="presParOf" srcId="{F51E6826-045E-45B9-B114-D2C5FB3CF18F}" destId="{282B8A0B-E0A1-467D-819E-E804166830E5}" srcOrd="1" destOrd="0" presId="urn:microsoft.com/office/officeart/2005/8/layout/orgChart1"/>
    <dgm:cxn modelId="{4DA9D856-3EA2-462F-B649-6192153DB2DE}" type="presParOf" srcId="{282B8A0B-E0A1-467D-819E-E804166830E5}" destId="{A0833C39-6285-40C4-A842-6F3BAA4C96DB}" srcOrd="0" destOrd="0" presId="urn:microsoft.com/office/officeart/2005/8/layout/orgChart1"/>
    <dgm:cxn modelId="{0A4B1D67-62BB-45B6-A16F-C74D06501C27}" type="presParOf" srcId="{A0833C39-6285-40C4-A842-6F3BAA4C96DB}" destId="{29F2B986-4416-4E56-8963-28E84D2CD2F5}" srcOrd="0" destOrd="0" presId="urn:microsoft.com/office/officeart/2005/8/layout/orgChart1"/>
    <dgm:cxn modelId="{98622111-8E9C-43EE-8215-F83A55825D2E}" type="presParOf" srcId="{A0833C39-6285-40C4-A842-6F3BAA4C96DB}" destId="{41164C6F-13F5-4697-9267-FC5AD85965E3}" srcOrd="1" destOrd="0" presId="urn:microsoft.com/office/officeart/2005/8/layout/orgChart1"/>
    <dgm:cxn modelId="{495450E0-6E08-4819-A393-1DF63E510735}" type="presParOf" srcId="{282B8A0B-E0A1-467D-819E-E804166830E5}" destId="{40D3FF11-DD63-47A2-801C-5FA7BEF48296}" srcOrd="1" destOrd="0" presId="urn:microsoft.com/office/officeart/2005/8/layout/orgChart1"/>
    <dgm:cxn modelId="{48F09B95-F440-43A2-BB61-AF996C9EB545}" type="presParOf" srcId="{282B8A0B-E0A1-467D-819E-E804166830E5}" destId="{EB0BF9A7-2888-48AD-9D35-32074555FF74}" srcOrd="2" destOrd="0" presId="urn:microsoft.com/office/officeart/2005/8/layout/orgChart1"/>
    <dgm:cxn modelId="{24EDF716-A6E7-4CDA-98CE-AD261E6F2880}" type="presParOf" srcId="{C544815C-EB2B-4673-818C-8B59D3A446F7}" destId="{5B17EEA1-0D67-4203-AD22-DEDA8EE08962}" srcOrd="2" destOrd="0" presId="urn:microsoft.com/office/officeart/2005/8/layout/orgChart1"/>
    <dgm:cxn modelId="{0924B064-C13C-4EAF-98DA-AD4592039940}" type="presParOf" srcId="{3C13A905-9151-4DED-B158-8EF6BA13609B}" destId="{7531DFE0-B61F-46FD-B15C-2E1A21277A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CBF0-0AAC-498E-BE12-B980664CAEEF}">
      <dsp:nvSpPr>
        <dsp:cNvPr id="0" name=""/>
        <dsp:cNvSpPr/>
      </dsp:nvSpPr>
      <dsp:spPr>
        <a:xfrm>
          <a:off x="172" y="0"/>
          <a:ext cx="4304031" cy="4758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Лекції будуть змістовні, цікаві, академічно виважені, дискусійні, які розкривають в повній мірі аспекти </a:t>
          </a:r>
          <a:r>
            <a:rPr lang="uk-UA" sz="2000" kern="1200" dirty="0" smtClean="0"/>
            <a:t>навчальної дисципліни</a:t>
          </a:r>
          <a:endParaRPr lang="uk-UA" sz="2000" kern="1200" dirty="0"/>
        </a:p>
      </dsp:txBody>
      <dsp:txXfrm>
        <a:off x="172" y="1903372"/>
        <a:ext cx="4304031" cy="1903372"/>
      </dsp:txXfrm>
    </dsp:sp>
    <dsp:sp modelId="{CA648B3C-003F-4AD5-8E16-8EAB51DB5150}">
      <dsp:nvSpPr>
        <dsp:cNvPr id="0" name=""/>
        <dsp:cNvSpPr/>
      </dsp:nvSpPr>
      <dsp:spPr>
        <a:xfrm>
          <a:off x="927372" y="156015"/>
          <a:ext cx="2449631" cy="1843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A313D-DE0E-42AB-885C-0394B01C5E02}">
      <dsp:nvSpPr>
        <dsp:cNvPr id="0" name=""/>
        <dsp:cNvSpPr/>
      </dsp:nvSpPr>
      <dsp:spPr>
        <a:xfrm>
          <a:off x="4328391" y="0"/>
          <a:ext cx="5349695" cy="4758432"/>
        </a:xfrm>
        <a:prstGeom prst="roundRect">
          <a:avLst>
            <a:gd name="adj" fmla="val 10000"/>
          </a:avLst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Лабораторні заняття передбачають більш детальне вивчення лекційних тим, а також тих питань, які на лекції не розглядалися. </a:t>
          </a:r>
          <a:endParaRPr lang="uk-UA" sz="2000" kern="1200" dirty="0"/>
        </a:p>
      </dsp:txBody>
      <dsp:txXfrm>
        <a:off x="4328391" y="1903372"/>
        <a:ext cx="5349695" cy="1903372"/>
      </dsp:txXfrm>
    </dsp:sp>
    <dsp:sp modelId="{791693DA-5F46-47EB-BD80-F9F86BB6D049}">
      <dsp:nvSpPr>
        <dsp:cNvPr id="0" name=""/>
        <dsp:cNvSpPr/>
      </dsp:nvSpPr>
      <dsp:spPr>
        <a:xfrm>
          <a:off x="6059408" y="156015"/>
          <a:ext cx="2097526" cy="18435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A31D6-A430-4D94-8815-24DC162A75E1}">
      <dsp:nvSpPr>
        <dsp:cNvPr id="0" name=""/>
        <dsp:cNvSpPr/>
      </dsp:nvSpPr>
      <dsp:spPr>
        <a:xfrm>
          <a:off x="391327" y="3806745"/>
          <a:ext cx="9000536" cy="713764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DDAD8-DF00-408F-8E11-D86680DCE6D3}">
      <dsp:nvSpPr>
        <dsp:cNvPr id="0" name=""/>
        <dsp:cNvSpPr/>
      </dsp:nvSpPr>
      <dsp:spPr>
        <a:xfrm>
          <a:off x="7006355" y="3597218"/>
          <a:ext cx="416752" cy="1278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039"/>
              </a:lnTo>
              <a:lnTo>
                <a:pt x="416752" y="1278039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7F75C-2DB3-4C77-9290-6131A0B7F7C0}">
      <dsp:nvSpPr>
        <dsp:cNvPr id="0" name=""/>
        <dsp:cNvSpPr/>
      </dsp:nvSpPr>
      <dsp:spPr>
        <a:xfrm>
          <a:off x="4755894" y="1624592"/>
          <a:ext cx="3361799" cy="583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26"/>
              </a:lnTo>
              <a:lnTo>
                <a:pt x="3361799" y="291726"/>
              </a:lnTo>
              <a:lnTo>
                <a:pt x="3361799" y="58345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F8ED5-F5AF-4048-A746-74BF4605A381}">
      <dsp:nvSpPr>
        <dsp:cNvPr id="0" name=""/>
        <dsp:cNvSpPr/>
      </dsp:nvSpPr>
      <dsp:spPr>
        <a:xfrm>
          <a:off x="3644555" y="3597218"/>
          <a:ext cx="416752" cy="1278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039"/>
              </a:lnTo>
              <a:lnTo>
                <a:pt x="416752" y="1278039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02E9E-7F56-4364-A2BA-45B2CCD3B62B}">
      <dsp:nvSpPr>
        <dsp:cNvPr id="0" name=""/>
        <dsp:cNvSpPr/>
      </dsp:nvSpPr>
      <dsp:spPr>
        <a:xfrm>
          <a:off x="4710174" y="1624592"/>
          <a:ext cx="91440" cy="5834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45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FE9D9-685C-4864-A967-3181A4B60C4D}">
      <dsp:nvSpPr>
        <dsp:cNvPr id="0" name=""/>
        <dsp:cNvSpPr/>
      </dsp:nvSpPr>
      <dsp:spPr>
        <a:xfrm>
          <a:off x="282755" y="3597218"/>
          <a:ext cx="416752" cy="1278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8039"/>
              </a:lnTo>
              <a:lnTo>
                <a:pt x="416752" y="1278039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1DD47-9210-4328-9118-0EC71AD5459A}">
      <dsp:nvSpPr>
        <dsp:cNvPr id="0" name=""/>
        <dsp:cNvSpPr/>
      </dsp:nvSpPr>
      <dsp:spPr>
        <a:xfrm>
          <a:off x="1394094" y="1624592"/>
          <a:ext cx="3361799" cy="583452"/>
        </a:xfrm>
        <a:custGeom>
          <a:avLst/>
          <a:gdLst/>
          <a:ahLst/>
          <a:cxnLst/>
          <a:rect l="0" t="0" r="0" b="0"/>
          <a:pathLst>
            <a:path>
              <a:moveTo>
                <a:pt x="3361799" y="0"/>
              </a:moveTo>
              <a:lnTo>
                <a:pt x="3361799" y="291726"/>
              </a:lnTo>
              <a:lnTo>
                <a:pt x="0" y="291726"/>
              </a:lnTo>
              <a:lnTo>
                <a:pt x="0" y="58345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333AF-BFB0-440B-BB6A-1A23BEBF840E}">
      <dsp:nvSpPr>
        <dsp:cNvPr id="0" name=""/>
        <dsp:cNvSpPr/>
      </dsp:nvSpPr>
      <dsp:spPr>
        <a:xfrm>
          <a:off x="3366721" y="235418"/>
          <a:ext cx="2778346" cy="138917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Оцінювання курсу</a:t>
          </a:r>
          <a:endParaRPr lang="uk-UA" sz="2800" b="1" i="1" kern="1200" dirty="0"/>
        </a:p>
      </dsp:txBody>
      <dsp:txXfrm>
        <a:off x="3366721" y="235418"/>
        <a:ext cx="2778346" cy="1389173"/>
      </dsp:txXfrm>
    </dsp:sp>
    <dsp:sp modelId="{152AC394-8E37-4FEF-8107-32374177AB31}">
      <dsp:nvSpPr>
        <dsp:cNvPr id="0" name=""/>
        <dsp:cNvSpPr/>
      </dsp:nvSpPr>
      <dsp:spPr>
        <a:xfrm>
          <a:off x="4921" y="2208045"/>
          <a:ext cx="2778346" cy="138917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Лабораторні заняття</a:t>
          </a:r>
          <a:endParaRPr lang="uk-UA" sz="2800" b="1" i="1" kern="1200" dirty="0"/>
        </a:p>
      </dsp:txBody>
      <dsp:txXfrm>
        <a:off x="4921" y="2208045"/>
        <a:ext cx="2778346" cy="1389173"/>
      </dsp:txXfrm>
    </dsp:sp>
    <dsp:sp modelId="{147D24DA-40F7-4988-A9CE-EFC39C4AB93E}">
      <dsp:nvSpPr>
        <dsp:cNvPr id="0" name=""/>
        <dsp:cNvSpPr/>
      </dsp:nvSpPr>
      <dsp:spPr>
        <a:xfrm>
          <a:off x="699508" y="4180671"/>
          <a:ext cx="2778346" cy="1389173"/>
        </a:xfrm>
        <a:prstGeom prst="rect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/>
            <a:t>Виконання лабораторних робіт та відповіді </a:t>
          </a:r>
          <a:r>
            <a:rPr lang="uk-UA" sz="2200" b="1" i="1" kern="1200" dirty="0" smtClean="0"/>
            <a:t>на теоретичні </a:t>
          </a:r>
          <a:r>
            <a:rPr lang="uk-UA" sz="2200" b="1" i="1" kern="1200" dirty="0" smtClean="0"/>
            <a:t>питання</a:t>
          </a:r>
          <a:endParaRPr lang="uk-UA" sz="2200" b="1" i="1" kern="1200" dirty="0"/>
        </a:p>
      </dsp:txBody>
      <dsp:txXfrm>
        <a:off x="699508" y="4180671"/>
        <a:ext cx="2778346" cy="1389173"/>
      </dsp:txXfrm>
    </dsp:sp>
    <dsp:sp modelId="{BA5FA864-0FF9-4F19-8BD5-F61762A4BAF9}">
      <dsp:nvSpPr>
        <dsp:cNvPr id="0" name=""/>
        <dsp:cNvSpPr/>
      </dsp:nvSpPr>
      <dsp:spPr>
        <a:xfrm>
          <a:off x="3366721" y="2208045"/>
          <a:ext cx="2778346" cy="138917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Атестація</a:t>
          </a:r>
          <a:r>
            <a:rPr lang="uk-UA" sz="2000" b="1" kern="1200" dirty="0" smtClean="0"/>
            <a:t> </a:t>
          </a:r>
          <a:endParaRPr lang="uk-UA" sz="2000" b="1" kern="1200" dirty="0"/>
        </a:p>
      </dsp:txBody>
      <dsp:txXfrm>
        <a:off x="3366721" y="2208045"/>
        <a:ext cx="2778346" cy="1389173"/>
      </dsp:txXfrm>
    </dsp:sp>
    <dsp:sp modelId="{F11C8DB6-DCAF-4E38-A6A4-35C342161A76}">
      <dsp:nvSpPr>
        <dsp:cNvPr id="0" name=""/>
        <dsp:cNvSpPr/>
      </dsp:nvSpPr>
      <dsp:spPr>
        <a:xfrm>
          <a:off x="4061307" y="4180671"/>
          <a:ext cx="2778346" cy="1389173"/>
        </a:xfrm>
        <a:prstGeom prst="rect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noProof="0" dirty="0" smtClean="0"/>
            <a:t>Тестування  в системі </a:t>
          </a:r>
          <a:r>
            <a:rPr lang="ru-RU" sz="2200" b="1" i="1" kern="1200" dirty="0" smtClean="0"/>
            <a:t>MOODLE</a:t>
          </a:r>
          <a:endParaRPr lang="uk-UA" sz="2200" b="1" i="1" kern="1200" dirty="0"/>
        </a:p>
      </dsp:txBody>
      <dsp:txXfrm>
        <a:off x="4061307" y="4180671"/>
        <a:ext cx="2778346" cy="1389173"/>
      </dsp:txXfrm>
    </dsp:sp>
    <dsp:sp modelId="{0F0578CF-E77D-4D16-A77D-7A47DC16075B}">
      <dsp:nvSpPr>
        <dsp:cNvPr id="0" name=""/>
        <dsp:cNvSpPr/>
      </dsp:nvSpPr>
      <dsp:spPr>
        <a:xfrm>
          <a:off x="6728520" y="2208045"/>
          <a:ext cx="2778346" cy="138917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 smtClean="0"/>
            <a:t>Індивідуальні завдання</a:t>
          </a:r>
        </a:p>
      </dsp:txBody>
      <dsp:txXfrm>
        <a:off x="6728520" y="2208045"/>
        <a:ext cx="2778346" cy="1389173"/>
      </dsp:txXfrm>
    </dsp:sp>
    <dsp:sp modelId="{29F2B986-4416-4E56-8963-28E84D2CD2F5}">
      <dsp:nvSpPr>
        <dsp:cNvPr id="0" name=""/>
        <dsp:cNvSpPr/>
      </dsp:nvSpPr>
      <dsp:spPr>
        <a:xfrm>
          <a:off x="7423107" y="4180671"/>
          <a:ext cx="2778346" cy="1389173"/>
        </a:xfrm>
        <a:prstGeom prst="rect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1" kern="1200" dirty="0" smtClean="0"/>
            <a:t>Створення веб-сайту на довільну тему</a:t>
          </a:r>
          <a:endParaRPr lang="uk-UA" sz="2200" b="1" i="1" kern="1200" dirty="0"/>
        </a:p>
      </dsp:txBody>
      <dsp:txXfrm>
        <a:off x="7423107" y="4180671"/>
        <a:ext cx="2778346" cy="138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602835A8-8213-408B-8EDC-A72F4FCC61E6}"/>
              </a:ext>
            </a:extLst>
          </p:cNvPr>
          <p:cNvSpPr/>
          <p:nvPr userDrawn="1"/>
        </p:nvSpPr>
        <p:spPr>
          <a:xfrm rot="10800000">
            <a:off x="181661" y="60960"/>
            <a:ext cx="7082057" cy="6918960"/>
          </a:xfrm>
          <a:custGeom>
            <a:avLst/>
            <a:gdLst>
              <a:gd name="connsiteX0" fmla="*/ 3291840 w 7604760"/>
              <a:gd name="connsiteY0" fmla="*/ 6888480 h 6918960"/>
              <a:gd name="connsiteX1" fmla="*/ 0 w 7604760"/>
              <a:gd name="connsiteY1" fmla="*/ 0 h 6918960"/>
              <a:gd name="connsiteX2" fmla="*/ 7589520 w 7604760"/>
              <a:gd name="connsiteY2" fmla="*/ 0 h 6918960"/>
              <a:gd name="connsiteX3" fmla="*/ 7604760 w 7604760"/>
              <a:gd name="connsiteY3" fmla="*/ 6918960 h 6918960"/>
              <a:gd name="connsiteX4" fmla="*/ 3291840 w 7604760"/>
              <a:gd name="connsiteY4" fmla="*/ 6888480 h 69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760" h="6918960">
                <a:moveTo>
                  <a:pt x="3291840" y="6888480"/>
                </a:moveTo>
                <a:lnTo>
                  <a:pt x="0" y="0"/>
                </a:lnTo>
                <a:lnTo>
                  <a:pt x="7589520" y="0"/>
                </a:lnTo>
                <a:lnTo>
                  <a:pt x="7604760" y="6918960"/>
                </a:lnTo>
                <a:lnTo>
                  <a:pt x="3291840" y="6888480"/>
                </a:lnTo>
                <a:close/>
              </a:path>
            </a:pathLst>
          </a:custGeom>
          <a:solidFill>
            <a:srgbClr val="E9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B0408540-DEE2-44E0-B4A0-1EDEF9C268C5}"/>
              </a:ext>
            </a:extLst>
          </p:cNvPr>
          <p:cNvSpPr/>
          <p:nvPr userDrawn="1"/>
        </p:nvSpPr>
        <p:spPr>
          <a:xfrm rot="10800000">
            <a:off x="0" y="-68293"/>
            <a:ext cx="7101840" cy="6918960"/>
          </a:xfrm>
          <a:custGeom>
            <a:avLst/>
            <a:gdLst>
              <a:gd name="connsiteX0" fmla="*/ 3291840 w 7604760"/>
              <a:gd name="connsiteY0" fmla="*/ 6888480 h 6918960"/>
              <a:gd name="connsiteX1" fmla="*/ 0 w 7604760"/>
              <a:gd name="connsiteY1" fmla="*/ 0 h 6918960"/>
              <a:gd name="connsiteX2" fmla="*/ 7589520 w 7604760"/>
              <a:gd name="connsiteY2" fmla="*/ 0 h 6918960"/>
              <a:gd name="connsiteX3" fmla="*/ 7604760 w 7604760"/>
              <a:gd name="connsiteY3" fmla="*/ 6918960 h 6918960"/>
              <a:gd name="connsiteX4" fmla="*/ 3291840 w 7604760"/>
              <a:gd name="connsiteY4" fmla="*/ 6888480 h 69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4760" h="6918960">
                <a:moveTo>
                  <a:pt x="3291840" y="6888480"/>
                </a:moveTo>
                <a:lnTo>
                  <a:pt x="0" y="0"/>
                </a:lnTo>
                <a:lnTo>
                  <a:pt x="7589520" y="0"/>
                </a:lnTo>
                <a:lnTo>
                  <a:pt x="7604760" y="6918960"/>
                </a:lnTo>
                <a:lnTo>
                  <a:pt x="3291840" y="68884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41F44C-2DFA-4F63-8DEC-93DEBA35E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7" y="2158922"/>
            <a:ext cx="5643013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347CC9-32A9-49AF-8330-C2F8CDD18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60" y="4597877"/>
            <a:ext cx="62345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D2A1A3-DA54-45B3-9D3A-71FBEAAD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36C043-76D4-4AAD-A662-8DDE4118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73C1E8-63F0-47FA-83DB-E3448EA6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71203A-E8A7-43A0-A2DA-E17767C2A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3379"/>
            <a:ext cx="7528560" cy="57772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69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18C2B68-68BC-420F-AD0C-BF0DDB1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52DC309-DB6B-45C1-8C0E-AABAC4B30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0875"/>
            <a:ext cx="10515600" cy="100488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16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23EF11E2-B7CB-4BBC-B945-0B8DE5931A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3185160"/>
            <a:ext cx="10515600" cy="2743041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318C2B68-68BC-420F-AD0C-BF0DDB13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152DC309-DB6B-45C1-8C0E-AABAC4B30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20875"/>
            <a:ext cx="10515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5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31DBE9-ED0E-4933-A403-DEAA8CBA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CD8CEC-EE71-429C-AF0D-72F62F16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FB94B1-E8E4-4813-823F-CB4F9D258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D9C91C-68E4-4E0D-B00D-BEFD57EB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96FF2D-6507-4867-A8DD-F13AF2CB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9F676F-2D70-48A5-B11C-CC18EDD6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85544D-F33D-4C35-A3D2-41DCF4C1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F76A3B0-4882-484D-8DF5-ACFD69576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BF5DF2E-D59D-4E20-A0BC-DA8CA4357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9568241-26E1-4578-BB9B-A271A98B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DD13C6-400A-4E2A-8941-A199D54A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E59A46-18F3-400C-A5E9-FA50068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8F1B89-3672-457B-9A70-4B17FA29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CBA5CBB-42C1-4EDB-B8F2-7353AC14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7D8B1AD-C6C5-40DF-9F3D-FD4172DC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83215D-BEAF-4778-94ED-D6BD1E1A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61011C-E406-48C8-B05E-DBDA4ED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2753EC7-D877-47A6-A6D7-EA02A95BF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309D301-DA19-404E-A7FA-EE662ECCC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8CC589-6585-4876-A44C-D0396210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36CB5C-2655-488F-85F5-A3B116E9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585F82-C380-4251-9155-7626D20C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07117C-C22F-48BC-8CDF-8AE0BEB1A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70120" cy="1325563"/>
          </a:xfrm>
        </p:spPr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813700-EC71-4535-A21E-7794D99B0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0120" cy="435133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12FA0E-4C5A-4B51-88A1-03D4C32D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A9AF5A-1881-4FE9-BBFD-8383B696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09088F-3AA3-4E17-AF0C-340C9167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6F7C99C-298B-4670-BDC2-36621277B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6" y="365125"/>
            <a:ext cx="4770437" cy="599122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7C064-009B-4AC8-8126-15CDEDF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0198AC2-43B1-466A-A8A6-77F7FF3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AFBC65-B719-4992-B5D0-EF8A814E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4197FE-0780-4EAE-9FD4-1829257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84954EC-5744-4B9D-83CB-B15137F0D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89125"/>
            <a:ext cx="10515600" cy="4298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58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37C064-009B-4AC8-8126-15CDEDF9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0198AC2-43B1-466A-A8A6-77F7FF3D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A8C3D6D-B350-427B-878A-4910362B1874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CAFBC65-B719-4992-B5D0-EF8A814E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4197FE-0780-4EAE-9FD4-18292574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8EE1F80-F085-49A4-9DC6-2D6C7B7583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851A9067-1364-47A0-885A-9FB73E7141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1363"/>
            <a:ext cx="10515600" cy="4191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66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BA3BD7-0B03-424C-92AC-B74985B7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0A513F-B8C6-4CE7-B066-0B7D43CF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B2FDDC-DB4B-40E5-B064-FA17C787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3EAFBA-F44E-4494-921D-3351AE6B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D737912-87CA-4726-A7C2-E42884E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95DBD3-F94A-48D8-A933-EBEB1BE1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1AB2D0-2FEF-46D4-A832-395430922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4C3226-C416-418E-9F60-79D278504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D5FEF07-1527-4A7D-AD51-B8B2BCB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8E1577-AD06-469F-9E49-2D692356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B65B2C3-641F-44AB-A4DB-9002DD80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B255C6-960F-4D83-A6E8-C0F21408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2EFA5F0-CEF6-431E-BA7B-1A518E16E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2F3BBA7-738F-46C1-A501-8B3EFA88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E9D3D89-1898-4385-8708-17DC97CD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43A3D96-EFF2-4CCC-A7FF-EBA0EA1AC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FE9E57-B0A1-43CF-A02F-DCABF234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AA328E7-BD8A-4D38-B92F-2B37EEDD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E6D8D05-D800-42FE-A1FD-F5EF1C3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6CEB81-9173-4FB1-A43B-F85EC299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4E453E-55C0-4533-8144-8E798588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73D1A7F-D8AA-42E2-9A51-19AF0D9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FDE289-D4FF-4BB2-BD19-759F3579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4A9522C-13D5-4C62-8C01-EA7C44A0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A01AAE-4894-4D5C-AB21-78176607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3AD8DF-2104-4D0D-A228-2F3694E2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B8B86-DF04-464E-84FE-2E0B5919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2F7D5C-0948-43AD-8733-A759C3D7F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61863F-EBDC-4045-B7D3-AA758139A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3D6D-B350-427B-878A-4910362B1874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84BBA8-9486-44BD-89A4-67101782A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095005-B742-4402-9811-75EF742C2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E1F80-F085-49A4-9DC6-2D6C7B75839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A5B3381F-FAD7-45A5-AED6-2A10BC7A069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C35DBD-06C8-422D-8C8F-22E06F9D2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01975"/>
            <a:ext cx="5643013" cy="23876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Constantia" pitchFamily="18" charset="0"/>
              </a:rPr>
              <a:t/>
            </a:r>
            <a:br>
              <a:rPr lang="uk-UA" i="1" dirty="0" smtClean="0">
                <a:latin typeface="Constantia" pitchFamily="18" charset="0"/>
              </a:rPr>
            </a:br>
            <a:r>
              <a:rPr lang="uk-UA" i="1" dirty="0">
                <a:latin typeface="Constantia" pitchFamily="18" charset="0"/>
              </a:rPr>
              <a:t>Основи розробки </a:t>
            </a:r>
            <a:r>
              <a:rPr lang="uk-UA" i="1" dirty="0" smtClean="0">
                <a:latin typeface="Constantia" pitchFamily="18" charset="0"/>
              </a:rPr>
              <a:t>web-сайтів</a:t>
            </a:r>
            <a:endParaRPr lang="ru-RU" i="1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498" y="5589240"/>
            <a:ext cx="387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Викладач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: </a:t>
            </a:r>
          </a:p>
          <a:p>
            <a:r>
              <a:rPr lang="uk-UA" sz="28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к.е.н</a:t>
            </a:r>
            <a:r>
              <a:rPr lang="uk-UA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., доц. Лось В.О.</a:t>
            </a:r>
            <a:endParaRPr lang="ru-RU" sz="2800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4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C35DBD-06C8-422D-8C8F-22E06F9D2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01975"/>
            <a:ext cx="5643013" cy="2387600"/>
          </a:xfrm>
        </p:spPr>
        <p:txBody>
          <a:bodyPr/>
          <a:lstStyle/>
          <a:p>
            <a:r>
              <a:rPr lang="uk-UA" i="1" dirty="0" smtClean="0">
                <a:latin typeface="Constantia" pitchFamily="18" charset="0"/>
              </a:rPr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4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11EA65-850A-48BF-BEC3-BDAAD0AA4699}"/>
              </a:ext>
            </a:extLst>
          </p:cNvPr>
          <p:cNvSpPr/>
          <p:nvPr/>
        </p:nvSpPr>
        <p:spPr>
          <a:xfrm>
            <a:off x="624840" y="1690688"/>
            <a:ext cx="5471160" cy="48016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50B518-9F5E-4240-B9CB-4B749934042D}"/>
              </a:ext>
            </a:extLst>
          </p:cNvPr>
          <p:cNvSpPr/>
          <p:nvPr/>
        </p:nvSpPr>
        <p:spPr>
          <a:xfrm>
            <a:off x="6397919" y="594804"/>
            <a:ext cx="5445561" cy="58975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AA37D3-2419-4485-ADB0-A7DF4D5C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B0F0"/>
                </a:solidFill>
                <a:latin typeface="Constantia" pitchFamily="18" charset="0"/>
              </a:rPr>
              <a:t>Мета </a:t>
            </a:r>
            <a:r>
              <a:rPr lang="uk-UA" i="1" dirty="0">
                <a:solidFill>
                  <a:srgbClr val="00B0F0"/>
                </a:solidFill>
                <a:latin typeface="Constantia" pitchFamily="18" charset="0"/>
              </a:rPr>
              <a:t>дисципліни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4EEF992C-B0DA-4E51-937D-223EED25E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89" y="1915851"/>
            <a:ext cx="502106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800" i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0" indent="0" algn="ctr">
              <a:buNone/>
            </a:pPr>
            <a:r>
              <a:rPr lang="uk-UA" sz="3600" i="1" dirty="0" smtClean="0">
                <a:solidFill>
                  <a:schemeClr val="bg1"/>
                </a:solidFill>
                <a:latin typeface="Constantia" pitchFamily="18" charset="0"/>
              </a:rPr>
              <a:t>засвоєння необхідних знань з основ розробки  веб-сайтів, а також формування твердих практичних знань з основ HTML, CSS та </a:t>
            </a:r>
            <a:r>
              <a:rPr lang="uk-UA" sz="3600" i="1" dirty="0" err="1" smtClean="0">
                <a:solidFill>
                  <a:schemeClr val="bg1"/>
                </a:solidFill>
                <a:latin typeface="Constantia" pitchFamily="18" charset="0"/>
              </a:rPr>
              <a:t>JavaScript</a:t>
            </a:r>
            <a:endParaRPr lang="ru-RU" sz="36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1026" name="Picture 2" descr="Що таке електронна комерція? Ключі до успішного продажу в Інтернеті |  Новини електронної комер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16" y="1309519"/>
            <a:ext cx="5640205" cy="37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Електронна комерція: визнання де-юре. Вісник. Офіційно про подат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93700"/>
            <a:ext cx="5905500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500" i="1" dirty="0"/>
              <a:t>Завдання навчальної дисципліни</a:t>
            </a:r>
            <a:endParaRPr lang="ru-RU" sz="45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75" y="1771650"/>
            <a:ext cx="5963437" cy="167163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i="1" dirty="0" smtClean="0"/>
              <a:t>отримання </a:t>
            </a:r>
            <a:r>
              <a:rPr lang="uk-UA" sz="3600" i="1" dirty="0"/>
              <a:t>практичних навичок з розробки </a:t>
            </a:r>
            <a:r>
              <a:rPr lang="uk-UA" sz="3600" i="1" dirty="0" smtClean="0"/>
              <a:t>веб-сайтів</a:t>
            </a:r>
            <a:endParaRPr lang="ru-RU" sz="3600" i="1" dirty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3074" name="Picture 2" descr="Нові правила в ЄС. Як Україні долучитись до європейського ринку електронної  комерції – E&amp;amp;Lnew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r="231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388" y="342900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i="1" dirty="0">
                <a:solidFill>
                  <a:schemeClr val="accent3"/>
                </a:solidFill>
              </a:rPr>
              <a:t>При викладанні навчальної дисципліни використовується інформаційно-ілюстративний та проблемний методи навчання з застосуванням: лекцій у супроводі мультимедійної презентації; опорного </a:t>
            </a:r>
            <a:r>
              <a:rPr lang="uk-UA" sz="2400" i="1" dirty="0" err="1">
                <a:solidFill>
                  <a:schemeClr val="accent3"/>
                </a:solidFill>
              </a:rPr>
              <a:t>роздаткового</a:t>
            </a:r>
            <a:r>
              <a:rPr lang="uk-UA" sz="2400" i="1" dirty="0">
                <a:solidFill>
                  <a:schemeClr val="accent3"/>
                </a:solidFill>
              </a:rPr>
              <a:t> графічного матеріалу; індивідуальних творчих завдань при виконанні лабораторних робіт. </a:t>
            </a:r>
            <a:endParaRPr lang="ru-RU" sz="24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229E3EB-A24E-4BB3-9F2D-18EF4838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У результаті вивчення навчальної дисципліни студент повинен </a:t>
            </a:r>
            <a:r>
              <a:rPr lang="uk-UA" sz="3600" u="sng" dirty="0"/>
              <a:t>знати</a:t>
            </a:r>
            <a:r>
              <a:rPr lang="uk-UA" sz="3600" dirty="0"/>
              <a:t>:</a:t>
            </a:r>
            <a:endParaRPr lang="ru-RU" sz="3600" dirty="0"/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B7DB069D-44C6-4830-806D-78B991C96EE0}"/>
              </a:ext>
            </a:extLst>
          </p:cNvPr>
          <p:cNvSpPr/>
          <p:nvPr/>
        </p:nvSpPr>
        <p:spPr>
          <a:xfrm>
            <a:off x="1645920" y="2057400"/>
            <a:ext cx="2087880" cy="2087880"/>
          </a:xfrm>
          <a:prstGeom prst="diamond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33CFEF15-7DD3-4E27-B369-1E0972A40556}"/>
              </a:ext>
            </a:extLst>
          </p:cNvPr>
          <p:cNvSpPr/>
          <p:nvPr/>
        </p:nvSpPr>
        <p:spPr>
          <a:xfrm>
            <a:off x="1645920" y="4145280"/>
            <a:ext cx="2087880" cy="2087880"/>
          </a:xfrm>
          <a:prstGeom prst="diamond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D7A729F-6CB6-4F00-AFE7-D071D6A453DB}"/>
              </a:ext>
            </a:extLst>
          </p:cNvPr>
          <p:cNvSpPr/>
          <p:nvPr/>
        </p:nvSpPr>
        <p:spPr>
          <a:xfrm>
            <a:off x="601980" y="3101340"/>
            <a:ext cx="2087880" cy="2087880"/>
          </a:xfrm>
          <a:prstGeom prst="diamond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="" xmlns:a16="http://schemas.microsoft.com/office/drawing/2014/main" id="{BF6A3EBA-34A0-408A-9E1A-55A2E8D4C4D9}"/>
              </a:ext>
            </a:extLst>
          </p:cNvPr>
          <p:cNvSpPr/>
          <p:nvPr/>
        </p:nvSpPr>
        <p:spPr>
          <a:xfrm>
            <a:off x="2689860" y="3101340"/>
            <a:ext cx="2087880" cy="2087880"/>
          </a:xfrm>
          <a:prstGeom prst="diamond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4995B7-D06D-4525-8F3E-3EF6A0239570}"/>
              </a:ext>
            </a:extLst>
          </p:cNvPr>
          <p:cNvSpPr txBox="1"/>
          <p:nvPr/>
        </p:nvSpPr>
        <p:spPr>
          <a:xfrm>
            <a:off x="6524798" y="2010570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dirty="0"/>
              <a:t>правила побудови документів HTML, основні властивості каскадних таблиць </a:t>
            </a:r>
            <a:r>
              <a:rPr lang="uk-UA" dirty="0" smtClean="0"/>
              <a:t>стилів;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3B52FA-F224-4F75-81C3-06B7984F7977}"/>
              </a:ext>
            </a:extLst>
          </p:cNvPr>
          <p:cNvSpPr txBox="1"/>
          <p:nvPr/>
        </p:nvSpPr>
        <p:spPr>
          <a:xfrm>
            <a:off x="6524798" y="3101340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uk-UA" dirty="0"/>
              <a:t>правила побудови і основні елементи мови </a:t>
            </a:r>
            <a:r>
              <a:rPr lang="uk-UA" dirty="0" err="1"/>
              <a:t>JavaScript</a:t>
            </a:r>
            <a:r>
              <a:rPr lang="uk-UA" dirty="0"/>
              <a:t>;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C4BF36-4F37-43EC-8B06-B8050478A487}"/>
              </a:ext>
            </a:extLst>
          </p:cNvPr>
          <p:cNvSpPr txBox="1"/>
          <p:nvPr/>
        </p:nvSpPr>
        <p:spPr>
          <a:xfrm>
            <a:off x="6524798" y="4284547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uk-UA" dirty="0"/>
              <a:t>правила побудови і основні елементи серверних сценаріїв;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87F34F-79E9-4A27-BE1F-52CF0379CFA9}"/>
              </a:ext>
            </a:extLst>
          </p:cNvPr>
          <p:cNvSpPr txBox="1"/>
          <p:nvPr/>
        </p:nvSpPr>
        <p:spPr>
          <a:xfrm>
            <a:off x="6524798" y="5457699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uk-UA" dirty="0"/>
              <a:t>правила взаємодії серверних сценаріїв з серверами БД та </a:t>
            </a:r>
            <a:r>
              <a:rPr lang="uk-UA" dirty="0" err="1" smtClean="0"/>
              <a:t>веб-сервісами</a:t>
            </a:r>
            <a:r>
              <a:rPr lang="uk-UA" dirty="0"/>
              <a:t>.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51C0E16-423F-4F5C-AD1F-F92A460C460C}"/>
              </a:ext>
            </a:extLst>
          </p:cNvPr>
          <p:cNvSpPr/>
          <p:nvPr/>
        </p:nvSpPr>
        <p:spPr>
          <a:xfrm>
            <a:off x="6167005" y="2183619"/>
            <a:ext cx="259772" cy="259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167005" y="3325510"/>
            <a:ext cx="259772" cy="259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BC3588E-9C3F-4D6F-B182-850838EAB3DC}"/>
              </a:ext>
            </a:extLst>
          </p:cNvPr>
          <p:cNvSpPr/>
          <p:nvPr/>
        </p:nvSpPr>
        <p:spPr>
          <a:xfrm>
            <a:off x="6167005" y="4477827"/>
            <a:ext cx="259772" cy="259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F2822A-7580-4D7B-AFE3-5CC6E0EF05E7}"/>
              </a:ext>
            </a:extLst>
          </p:cNvPr>
          <p:cNvSpPr/>
          <p:nvPr/>
        </p:nvSpPr>
        <p:spPr>
          <a:xfrm>
            <a:off x="6167005" y="5650979"/>
            <a:ext cx="259772" cy="2597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9AB9EB6-D85F-4ABD-A690-A5C68F1C2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8195" y="4632602"/>
            <a:ext cx="923330" cy="92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D83FB15-01AB-48A9-ADB1-6B15FBC4B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8195" y="2639675"/>
            <a:ext cx="923330" cy="92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F2067BE-E99D-4354-948E-6BF13BCD4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7399" y="3647230"/>
            <a:ext cx="923330" cy="9233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5C0653C-A1CB-4713-91F1-9E8E317316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70155" y="3647230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3229E3EB-A24E-4BB3-9F2D-18EF4838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У результаті вивчення навчальної дисципліни студент повинен </a:t>
            </a:r>
            <a:r>
              <a:rPr lang="uk-UA" sz="3600" u="sng" dirty="0" smtClean="0"/>
              <a:t>вміти</a:t>
            </a:r>
            <a:r>
              <a:rPr lang="uk-UA" sz="3600" dirty="0" smtClean="0"/>
              <a:t>:</a:t>
            </a:r>
            <a:endParaRPr lang="ru-RU" sz="3600" dirty="0"/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B7DB069D-44C6-4830-806D-78B991C96EE0}"/>
              </a:ext>
            </a:extLst>
          </p:cNvPr>
          <p:cNvSpPr/>
          <p:nvPr/>
        </p:nvSpPr>
        <p:spPr>
          <a:xfrm>
            <a:off x="1645920" y="2057400"/>
            <a:ext cx="2087880" cy="2087880"/>
          </a:xfrm>
          <a:prstGeom prst="diamond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="" xmlns:a16="http://schemas.microsoft.com/office/drawing/2014/main" id="{33CFEF15-7DD3-4E27-B369-1E0972A40556}"/>
              </a:ext>
            </a:extLst>
          </p:cNvPr>
          <p:cNvSpPr/>
          <p:nvPr/>
        </p:nvSpPr>
        <p:spPr>
          <a:xfrm>
            <a:off x="1645920" y="4145280"/>
            <a:ext cx="2087880" cy="2087880"/>
          </a:xfrm>
          <a:prstGeom prst="diamond">
            <a:avLst/>
          </a:prstGeom>
          <a:solidFill>
            <a:schemeClr val="accent3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3D7A729F-6CB6-4F00-AFE7-D071D6A453DB}"/>
              </a:ext>
            </a:extLst>
          </p:cNvPr>
          <p:cNvSpPr/>
          <p:nvPr/>
        </p:nvSpPr>
        <p:spPr>
          <a:xfrm>
            <a:off x="601980" y="3101340"/>
            <a:ext cx="2087880" cy="2087880"/>
          </a:xfrm>
          <a:prstGeom prst="diamond">
            <a:avLst/>
          </a:prstGeom>
          <a:solidFill>
            <a:schemeClr val="accent5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="" xmlns:a16="http://schemas.microsoft.com/office/drawing/2014/main" id="{BF6A3EBA-34A0-408A-9E1A-55A2E8D4C4D9}"/>
              </a:ext>
            </a:extLst>
          </p:cNvPr>
          <p:cNvSpPr/>
          <p:nvPr/>
        </p:nvSpPr>
        <p:spPr>
          <a:xfrm>
            <a:off x="2689860" y="3101340"/>
            <a:ext cx="2087880" cy="2087880"/>
          </a:xfrm>
          <a:prstGeom prst="diamond">
            <a:avLst/>
          </a:prstGeom>
          <a:solidFill>
            <a:schemeClr val="accent2"/>
          </a:solidFill>
          <a:ln w="317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4995B7-D06D-4525-8F3E-3EF6A0239570}"/>
              </a:ext>
            </a:extLst>
          </p:cNvPr>
          <p:cNvSpPr txBox="1"/>
          <p:nvPr/>
        </p:nvSpPr>
        <p:spPr>
          <a:xfrm>
            <a:off x="6426775" y="2012008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uk-UA" dirty="0"/>
              <a:t>створювати сайт з використанням HTML, CSS та </a:t>
            </a:r>
            <a:r>
              <a:rPr lang="uk-UA" dirty="0" err="1"/>
              <a:t>JavaScript</a:t>
            </a:r>
            <a:r>
              <a:rPr lang="uk-UA" dirty="0"/>
              <a:t>;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3B52FA-F224-4F75-81C3-06B7984F7977}"/>
              </a:ext>
            </a:extLst>
          </p:cNvPr>
          <p:cNvSpPr txBox="1"/>
          <p:nvPr/>
        </p:nvSpPr>
        <p:spPr>
          <a:xfrm>
            <a:off x="6426776" y="2887778"/>
            <a:ext cx="466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uk-UA" dirty="0"/>
              <a:t>працювати з протоколами HTTP;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C4BF36-4F37-43EC-8B06-B8050478A487}"/>
              </a:ext>
            </a:extLst>
          </p:cNvPr>
          <p:cNvSpPr txBox="1"/>
          <p:nvPr/>
        </p:nvSpPr>
        <p:spPr>
          <a:xfrm>
            <a:off x="6426777" y="3373177"/>
            <a:ext cx="466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uk-UA" dirty="0"/>
              <a:t>використати засоби каскадних таблиць стилів для оформлення сторінки;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87F34F-79E9-4A27-BE1F-52CF0379CFA9}"/>
              </a:ext>
            </a:extLst>
          </p:cNvPr>
          <p:cNvSpPr txBox="1"/>
          <p:nvPr/>
        </p:nvSpPr>
        <p:spPr>
          <a:xfrm>
            <a:off x="6426777" y="4019508"/>
            <a:ext cx="46696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uk-UA" dirty="0"/>
              <a:t>використовувати основні об'єкти браузера та основні наперед визначені об'єкти </a:t>
            </a:r>
            <a:r>
              <a:rPr lang="uk-UA" dirty="0" err="1"/>
              <a:t>JavaScript</a:t>
            </a:r>
            <a:r>
              <a:rPr lang="uk-UA" dirty="0"/>
              <a:t>;</a:t>
            </a:r>
            <a:endParaRPr lang="ru-RU" sz="1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51C0E16-423F-4F5C-AD1F-F92A460C460C}"/>
              </a:ext>
            </a:extLst>
          </p:cNvPr>
          <p:cNvSpPr/>
          <p:nvPr/>
        </p:nvSpPr>
        <p:spPr>
          <a:xfrm>
            <a:off x="6167005" y="2183619"/>
            <a:ext cx="259772" cy="259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167005" y="2942558"/>
            <a:ext cx="259772" cy="2597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BC3588E-9C3F-4D6F-B182-850838EAB3DC}"/>
              </a:ext>
            </a:extLst>
          </p:cNvPr>
          <p:cNvSpPr/>
          <p:nvPr/>
        </p:nvSpPr>
        <p:spPr>
          <a:xfrm>
            <a:off x="6167005" y="3566457"/>
            <a:ext cx="259772" cy="2597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EF2822A-7580-4D7B-AFE3-5CC6E0EF05E7}"/>
              </a:ext>
            </a:extLst>
          </p:cNvPr>
          <p:cNvSpPr/>
          <p:nvPr/>
        </p:nvSpPr>
        <p:spPr>
          <a:xfrm>
            <a:off x="6167005" y="4262353"/>
            <a:ext cx="259772" cy="2597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9AB9EB6-D85F-4ABD-A690-A5C68F1C2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8195" y="4632602"/>
            <a:ext cx="923330" cy="92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D83FB15-01AB-48A9-ADB1-6B15FBC4BF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28195" y="2639675"/>
            <a:ext cx="923330" cy="9233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BF2067BE-E99D-4354-948E-6BF13BCD4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7399" y="3647230"/>
            <a:ext cx="923330" cy="9233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5C0653C-A1CB-4713-91F1-9E8E317316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70155" y="3647230"/>
            <a:ext cx="923330" cy="9233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6777" y="5004554"/>
            <a:ext cx="5180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uk-UA" dirty="0"/>
              <a:t>написати нескладний сценарій обробки події;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49291" y="5554026"/>
            <a:ext cx="4844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uk-UA" dirty="0"/>
              <a:t>створити серверний сценарій та забезпечити його взаємодію з БД та </a:t>
            </a:r>
            <a:r>
              <a:rPr lang="uk-UA" dirty="0" err="1"/>
              <a:t>веб-сервісами</a:t>
            </a:r>
            <a:r>
              <a:rPr lang="uk-UA" dirty="0"/>
              <a:t>.</a:t>
            </a:r>
            <a:endParaRPr lang="ru-RU" sz="1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167005" y="5020771"/>
            <a:ext cx="259772" cy="259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D7E7B88-A98E-4097-985F-32194BA57B77}"/>
              </a:ext>
            </a:extLst>
          </p:cNvPr>
          <p:cNvSpPr/>
          <p:nvPr/>
        </p:nvSpPr>
        <p:spPr>
          <a:xfrm>
            <a:off x="6189519" y="5885805"/>
            <a:ext cx="259772" cy="2597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C70CD30-EFF2-4040-A71B-F28C3D2EA3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2" b="29482"/>
          <a:stretch>
            <a:fillRect/>
          </a:stretch>
        </p:blipFill>
        <p:spPr>
          <a:xfrm>
            <a:off x="0" y="2262077"/>
            <a:ext cx="12247395" cy="4476074"/>
          </a:xfr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762CB0C-E4F8-484C-8747-D8CBF659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205327"/>
            <a:ext cx="8385698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>
                <a:solidFill>
                  <a:srgbClr val="7030A0"/>
                </a:solidFill>
              </a:rPr>
              <a:t>Як ми будемо навчатися</a:t>
            </a:r>
            <a:r>
              <a:rPr lang="ru-RU" i="1" dirty="0">
                <a:solidFill>
                  <a:srgbClr val="7030A0"/>
                </a:solidFill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75773875"/>
              </p:ext>
            </p:extLst>
          </p:nvPr>
        </p:nvGraphicFramePr>
        <p:xfrm>
          <a:off x="1207364" y="1624613"/>
          <a:ext cx="9783192" cy="475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352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575" y="169816"/>
            <a:ext cx="5228208" cy="1325563"/>
          </a:xfrm>
        </p:spPr>
        <p:txBody>
          <a:bodyPr/>
          <a:lstStyle/>
          <a:p>
            <a:pPr algn="r"/>
            <a:r>
              <a:rPr lang="uk-UA" i="1" dirty="0"/>
              <a:t>Критерії оцінювання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51653678"/>
              </p:ext>
            </p:extLst>
          </p:nvPr>
        </p:nvGraphicFramePr>
        <p:xfrm>
          <a:off x="899589" y="1052736"/>
          <a:ext cx="102063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Объект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b="11097"/>
          <a:stretch>
            <a:fillRect/>
          </a:stretch>
        </p:blipFill>
        <p:spPr>
          <a:xfrm>
            <a:off x="8478175" y="-62146"/>
            <a:ext cx="3790765" cy="31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6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2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2190" y="214205"/>
            <a:ext cx="6432612" cy="1170712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Що ми будемо вивчати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Line 253"/>
          <p:cNvSpPr>
            <a:spLocks noChangeShapeType="1"/>
          </p:cNvSpPr>
          <p:nvPr/>
        </p:nvSpPr>
        <p:spPr bwMode="gray">
          <a:xfrm>
            <a:off x="2579712" y="5277935"/>
            <a:ext cx="6519900" cy="26943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" name="Line 256"/>
          <p:cNvSpPr>
            <a:spLocks noChangeShapeType="1"/>
          </p:cNvSpPr>
          <p:nvPr/>
        </p:nvSpPr>
        <p:spPr bwMode="gray">
          <a:xfrm>
            <a:off x="2528118" y="2363841"/>
            <a:ext cx="6571494" cy="17592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257"/>
          <p:cNvSpPr>
            <a:spLocks noChangeArrowheads="1"/>
          </p:cNvSpPr>
          <p:nvPr/>
        </p:nvSpPr>
        <p:spPr bwMode="gray">
          <a:xfrm rot="3419336">
            <a:off x="2181873" y="190734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2340215" y="19390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 flipV="1">
            <a:off x="2607972" y="3469240"/>
            <a:ext cx="6491639" cy="28521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234074" y="29163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2329318" y="29030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 flipV="1">
            <a:off x="2581299" y="4437111"/>
            <a:ext cx="6518311" cy="1039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8" name="Line 266"/>
          <p:cNvSpPr>
            <a:spLocks noChangeShapeType="1"/>
          </p:cNvSpPr>
          <p:nvPr/>
        </p:nvSpPr>
        <p:spPr bwMode="gray">
          <a:xfrm flipV="1">
            <a:off x="2579712" y="6138362"/>
            <a:ext cx="65199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2295549" y="55621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2351112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3009529" y="3456484"/>
            <a:ext cx="6090081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Структура HTML-документа. Розмітка тексту.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3009529" y="4323828"/>
            <a:ext cx="665370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Посилання та зображення. Знайомство з таблицями та формами.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3009529" y="5176904"/>
            <a:ext cx="706886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Основи CSS. Способи вбудовування. Правила написання CSS.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4" name="Rectangle 264"/>
          <p:cNvSpPr>
            <a:spLocks noChangeArrowheads="1"/>
          </p:cNvSpPr>
          <p:nvPr/>
        </p:nvSpPr>
        <p:spPr bwMode="gray">
          <a:xfrm rot="20154975">
            <a:off x="388851" y="4807994"/>
            <a:ext cx="1188494" cy="123311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" name="Rectangle 267"/>
          <p:cNvSpPr>
            <a:spLocks noChangeArrowheads="1"/>
          </p:cNvSpPr>
          <p:nvPr/>
        </p:nvSpPr>
        <p:spPr bwMode="ltGray">
          <a:xfrm rot="19340222">
            <a:off x="490138" y="4002685"/>
            <a:ext cx="1229397" cy="1147676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Rectangle 257"/>
          <p:cNvSpPr>
            <a:spLocks noChangeArrowheads="1"/>
          </p:cNvSpPr>
          <p:nvPr/>
        </p:nvSpPr>
        <p:spPr bwMode="gray">
          <a:xfrm rot="1922366">
            <a:off x="310479" y="2919627"/>
            <a:ext cx="1200283" cy="11277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Rectangle 264"/>
          <p:cNvSpPr>
            <a:spLocks noChangeArrowheads="1"/>
          </p:cNvSpPr>
          <p:nvPr/>
        </p:nvSpPr>
        <p:spPr bwMode="gray">
          <a:xfrm rot="19668027">
            <a:off x="510590" y="1905258"/>
            <a:ext cx="1188494" cy="123311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Text Box 269"/>
          <p:cNvSpPr txBox="1">
            <a:spLocks noChangeArrowheads="1"/>
          </p:cNvSpPr>
          <p:nvPr/>
        </p:nvSpPr>
        <p:spPr bwMode="gray">
          <a:xfrm>
            <a:off x="2884178" y="2516684"/>
            <a:ext cx="6428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Основи HTML. Прості </a:t>
            </a:r>
            <a:r>
              <a:rPr lang="uk-UA" sz="2800" b="1" i="1" dirty="0" err="1">
                <a:solidFill>
                  <a:schemeClr val="bg1"/>
                </a:solidFill>
              </a:rPr>
              <a:t>веб-сторінки</a:t>
            </a:r>
            <a:r>
              <a:rPr lang="uk-UA" sz="2800" b="1" i="1" dirty="0">
                <a:solidFill>
                  <a:schemeClr val="bg1"/>
                </a:solidFill>
              </a:rPr>
              <a:t>. Теги HTML.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9" name="Text Box 271"/>
          <p:cNvSpPr txBox="1">
            <a:spLocks noChangeArrowheads="1"/>
          </p:cNvSpPr>
          <p:nvPr/>
        </p:nvSpPr>
        <p:spPr bwMode="gray">
          <a:xfrm>
            <a:off x="2889043" y="1409734"/>
            <a:ext cx="689467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Предмет дисципліни та її взаємозв’язки з іншими дисциплінами.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02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92190" y="214205"/>
            <a:ext cx="6432612" cy="1170712"/>
          </a:xfrm>
        </p:spPr>
        <p:txBody>
          <a:bodyPr/>
          <a:lstStyle/>
          <a:p>
            <a:pPr algn="ctr"/>
            <a:r>
              <a:rPr lang="uk-UA" i="1" dirty="0">
                <a:solidFill>
                  <a:schemeClr val="bg1"/>
                </a:solidFill>
              </a:rPr>
              <a:t>Що ми будемо вивчати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Line 253"/>
          <p:cNvSpPr>
            <a:spLocks noChangeShapeType="1"/>
          </p:cNvSpPr>
          <p:nvPr/>
        </p:nvSpPr>
        <p:spPr bwMode="gray">
          <a:xfrm>
            <a:off x="2579712" y="5277935"/>
            <a:ext cx="6519900" cy="26943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 rot="3419336">
            <a:off x="2295549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Text Box 255"/>
          <p:cNvSpPr txBox="1">
            <a:spLocks noChangeArrowheads="1"/>
          </p:cNvSpPr>
          <p:nvPr/>
        </p:nvSpPr>
        <p:spPr bwMode="gray">
          <a:xfrm>
            <a:off x="2351112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9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Line 256"/>
          <p:cNvSpPr>
            <a:spLocks noChangeShapeType="1"/>
          </p:cNvSpPr>
          <p:nvPr/>
        </p:nvSpPr>
        <p:spPr bwMode="gray">
          <a:xfrm>
            <a:off x="2528118" y="2363841"/>
            <a:ext cx="6571494" cy="17592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257"/>
          <p:cNvSpPr>
            <a:spLocks noChangeArrowheads="1"/>
          </p:cNvSpPr>
          <p:nvPr/>
        </p:nvSpPr>
        <p:spPr bwMode="gray">
          <a:xfrm rot="3419336">
            <a:off x="2181873" y="190734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2340215" y="19390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6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 flipV="1">
            <a:off x="2607972" y="3469240"/>
            <a:ext cx="6491639" cy="28521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234074" y="291637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2329318" y="29030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7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 flipV="1">
            <a:off x="2581299" y="4437111"/>
            <a:ext cx="6518311" cy="1039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295549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2351112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8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Line 266"/>
          <p:cNvSpPr>
            <a:spLocks noChangeShapeType="1"/>
          </p:cNvSpPr>
          <p:nvPr/>
        </p:nvSpPr>
        <p:spPr bwMode="gray">
          <a:xfrm flipV="1">
            <a:off x="2614205" y="6276762"/>
            <a:ext cx="6519900" cy="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2277508" y="5696300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2271406" y="5725817"/>
            <a:ext cx="5277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sz="2400" b="1" dirty="0" smtClean="0">
                <a:solidFill>
                  <a:srgbClr val="FFFFFF"/>
                </a:solidFill>
                <a:latin typeface="Arial" charset="0"/>
              </a:rPr>
              <a:t>10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Text Box 269"/>
          <p:cNvSpPr txBox="1">
            <a:spLocks noChangeArrowheads="1"/>
          </p:cNvSpPr>
          <p:nvPr/>
        </p:nvSpPr>
        <p:spPr bwMode="gray">
          <a:xfrm>
            <a:off x="3206406" y="3770845"/>
            <a:ext cx="609008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Сценарії сторінки клієнта </a:t>
            </a:r>
            <a:r>
              <a:rPr lang="uk-UA" sz="2800" b="1" i="1" dirty="0" err="1">
                <a:solidFill>
                  <a:schemeClr val="bg1"/>
                </a:solidFill>
              </a:rPr>
              <a:t>JavaScript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3009530" y="4619171"/>
            <a:ext cx="665370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Робота з XML в </a:t>
            </a:r>
            <a:r>
              <a:rPr lang="uk-UA" sz="2800" b="1" i="1" dirty="0" err="1">
                <a:solidFill>
                  <a:schemeClr val="bg1"/>
                </a:solidFill>
              </a:rPr>
              <a:t>JavaScript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4" name="Rectangle 264"/>
          <p:cNvSpPr>
            <a:spLocks noChangeArrowheads="1"/>
          </p:cNvSpPr>
          <p:nvPr/>
        </p:nvSpPr>
        <p:spPr bwMode="gray">
          <a:xfrm rot="20154975">
            <a:off x="388851" y="4807994"/>
            <a:ext cx="1188494" cy="123311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5" name="Rectangle 267"/>
          <p:cNvSpPr>
            <a:spLocks noChangeArrowheads="1"/>
          </p:cNvSpPr>
          <p:nvPr/>
        </p:nvSpPr>
        <p:spPr bwMode="ltGray">
          <a:xfrm rot="19340222">
            <a:off x="490138" y="4002685"/>
            <a:ext cx="1229397" cy="1147676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Rectangle 257"/>
          <p:cNvSpPr>
            <a:spLocks noChangeArrowheads="1"/>
          </p:cNvSpPr>
          <p:nvPr/>
        </p:nvSpPr>
        <p:spPr bwMode="gray">
          <a:xfrm rot="1922366">
            <a:off x="310479" y="2919627"/>
            <a:ext cx="1200283" cy="11277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Rectangle 264"/>
          <p:cNvSpPr>
            <a:spLocks noChangeArrowheads="1"/>
          </p:cNvSpPr>
          <p:nvPr/>
        </p:nvSpPr>
        <p:spPr bwMode="gray">
          <a:xfrm rot="19668027">
            <a:off x="510590" y="1905258"/>
            <a:ext cx="1188494" cy="123311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8" name="Text Box 269"/>
          <p:cNvSpPr txBox="1">
            <a:spLocks noChangeArrowheads="1"/>
          </p:cNvSpPr>
          <p:nvPr/>
        </p:nvSpPr>
        <p:spPr bwMode="gray">
          <a:xfrm>
            <a:off x="2955986" y="2504975"/>
            <a:ext cx="6428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Динамічна, </a:t>
            </a:r>
            <a:r>
              <a:rPr lang="uk-UA" sz="2800" b="1" i="1" dirty="0" err="1">
                <a:solidFill>
                  <a:schemeClr val="bg1"/>
                </a:solidFill>
              </a:rPr>
              <a:t>об'єктно-орієнтованa</a:t>
            </a:r>
            <a:r>
              <a:rPr lang="uk-UA" sz="2800" b="1" i="1" dirty="0">
                <a:solidFill>
                  <a:schemeClr val="bg1"/>
                </a:solidFill>
              </a:rPr>
              <a:t> мова програмування </a:t>
            </a:r>
            <a:r>
              <a:rPr lang="uk-UA" sz="2800" b="1" i="1" dirty="0" err="1">
                <a:solidFill>
                  <a:schemeClr val="bg1"/>
                </a:solidFill>
              </a:rPr>
              <a:t>JavaScript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9" name="Text Box 271"/>
          <p:cNvSpPr txBox="1">
            <a:spLocks noChangeArrowheads="1"/>
          </p:cNvSpPr>
          <p:nvPr/>
        </p:nvSpPr>
        <p:spPr bwMode="gray">
          <a:xfrm>
            <a:off x="2975036" y="5664262"/>
            <a:ext cx="61245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Основи мови PHP.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0" name="Text Box 271"/>
          <p:cNvSpPr txBox="1">
            <a:spLocks noChangeArrowheads="1"/>
          </p:cNvSpPr>
          <p:nvPr/>
        </p:nvSpPr>
        <p:spPr bwMode="gray">
          <a:xfrm>
            <a:off x="2884178" y="1347790"/>
            <a:ext cx="689467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2800" b="1" i="1" dirty="0">
                <a:solidFill>
                  <a:schemeClr val="bg1"/>
                </a:solidFill>
              </a:rPr>
              <a:t>Блокова верстка сторінок веб-сайту за допомогою CSS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345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Основи розробки web-сайтів</vt:lpstr>
      <vt:lpstr>Мета дисципліни</vt:lpstr>
      <vt:lpstr>Завдання навчальної дисципліни</vt:lpstr>
      <vt:lpstr>У результаті вивчення навчальної дисципліни студент повинен знати:</vt:lpstr>
      <vt:lpstr>У результаті вивчення навчальної дисципліни студент повинен вміти:</vt:lpstr>
      <vt:lpstr>Як ми будемо навчатися?</vt:lpstr>
      <vt:lpstr>Критерії оцінювання</vt:lpstr>
      <vt:lpstr>Що ми будемо вивчати</vt:lpstr>
      <vt:lpstr>Що ми будемо вивчати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16</cp:revision>
  <dcterms:created xsi:type="dcterms:W3CDTF">2021-11-30T17:36:27Z</dcterms:created>
  <dcterms:modified xsi:type="dcterms:W3CDTF">2022-02-19T19:02:49Z</dcterms:modified>
</cp:coreProperties>
</file>