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4" r:id="rId16"/>
    <p:sldId id="272" r:id="rId17"/>
    <p:sldId id="279" r:id="rId18"/>
    <p:sldId id="273" r:id="rId19"/>
    <p:sldId id="280" r:id="rId20"/>
    <p:sldId id="275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9999"/>
    <a:srgbClr val="FFCCCC"/>
    <a:srgbClr val="FFCC00"/>
    <a:srgbClr val="499AC3"/>
    <a:srgbClr val="006666"/>
    <a:srgbClr val="FF7C8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89" autoAdjust="0"/>
  </p:normalViewPr>
  <p:slideViewPr>
    <p:cSldViewPr>
      <p:cViewPr varScale="1">
        <p:scale>
          <a:sx n="64" d="100"/>
          <a:sy n="64" d="100"/>
        </p:scale>
        <p:origin x="-131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10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E1C026B-9BA7-453B-A72C-369BD9BB05C5}" type="datetimeFigureOut">
              <a:rPr lang="ru-RU"/>
              <a:pPr>
                <a:defRPr/>
              </a:pPr>
              <a:t>16.03.2022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F9DC937-6853-483E-A85B-39BB48C75E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19CB7D5-B40C-47D2-B382-7F23BD48EFCD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89259-4B1D-46DF-B55F-4D0C124E8605}" type="datetimeFigureOut">
              <a:rPr lang="ru-RU"/>
              <a:pPr>
                <a:defRPr/>
              </a:pPr>
              <a:t>16.03.2022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0150A6-E75E-444C-95BA-F8BA49194C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1A1AC4-1167-4AA7-B2A6-017E9D45F9F0}" type="datetimeFigureOut">
              <a:rPr lang="ru-RU"/>
              <a:pPr>
                <a:defRPr/>
              </a:pPr>
              <a:t>16.03.2022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98232-D9F6-45FC-8FE7-5B05C6467D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27E9FB-892A-442C-A63A-0F90C33B091F}" type="datetimeFigureOut">
              <a:rPr lang="ru-RU"/>
              <a:pPr>
                <a:defRPr/>
              </a:pPr>
              <a:t>16.03.2022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0B919E-D6CC-4E7F-8CC5-0F9FDAA550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552C3-523C-4AB5-865B-FB4261CEA5F1}" type="datetimeFigureOut">
              <a:rPr lang="ru-RU"/>
              <a:pPr>
                <a:defRPr/>
              </a:pPr>
              <a:t>16.03.2022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E2AE38-164F-4CF4-9607-F17C8D5D22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0E4F08-2820-4636-B5BD-3CED521C4349}" type="datetimeFigureOut">
              <a:rPr lang="ru-RU"/>
              <a:pPr>
                <a:defRPr/>
              </a:pPr>
              <a:t>16.03.2022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CF00A1-954E-4CF8-82EB-D87815FF78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49E12-B798-461E-B1CC-37C4B72D73A1}" type="datetimeFigureOut">
              <a:rPr lang="ru-RU"/>
              <a:pPr>
                <a:defRPr/>
              </a:pPr>
              <a:t>16.03.2022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B9FA05-8FF3-426F-AF61-6FC696476F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29465D-B266-4F16-AF02-5C25DA64A92D}" type="datetimeFigureOut">
              <a:rPr lang="ru-RU"/>
              <a:pPr>
                <a:defRPr/>
              </a:pPr>
              <a:t>16.03.2022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307722-E342-4470-8957-035FBD2A03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C4325C-E489-43BA-AF38-9EAC0C006231}" type="datetimeFigureOut">
              <a:rPr lang="ru-RU"/>
              <a:pPr>
                <a:defRPr/>
              </a:pPr>
              <a:t>16.03.2022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27226-3395-4119-B281-F37B1EC0AF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813BBD-3442-4A96-B1DE-4FFE919C816B}" type="datetimeFigureOut">
              <a:rPr lang="ru-RU"/>
              <a:pPr>
                <a:defRPr/>
              </a:pPr>
              <a:t>16.03.2022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9E72A-5037-4D55-B930-4ED444F1E1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6C2999-77CC-4CB6-9737-E9CE4840A73D}" type="datetimeFigureOut">
              <a:rPr lang="ru-RU"/>
              <a:pPr>
                <a:defRPr/>
              </a:pPr>
              <a:t>16.03.2022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0D402B-E076-4D2A-9327-C783A8E69E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7805F-DE1D-4769-B07C-49EC3576431D}" type="datetimeFigureOut">
              <a:rPr lang="ru-RU"/>
              <a:pPr>
                <a:defRPr/>
              </a:pPr>
              <a:t>16.03.2022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3B7021-67AA-43E0-A22E-76BF271326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89819C5-6A03-491A-AE07-A8C13179BD11}" type="datetimeFigureOut">
              <a:rPr lang="ru-RU"/>
              <a:pPr>
                <a:defRPr/>
              </a:pPr>
              <a:t>16.03.2022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43D85D7-5C3E-4EF0-A570-334B0F2F78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1557338"/>
            <a:ext cx="7918450" cy="276383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Властивості </a:t>
            </a:r>
            <a:r>
              <a:rPr lang="uk-UA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повітряних мас, що впливають на територію України. Атмосферні фронти, циклони та антициклони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1433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0" y="5105400"/>
            <a:ext cx="6400800" cy="1752600"/>
          </a:xfrm>
        </p:spPr>
        <p:txBody>
          <a:bodyPr/>
          <a:lstStyle/>
          <a:p>
            <a:endParaRPr lang="ru-RU" sz="2400" smtClean="0">
              <a:solidFill>
                <a:srgbClr val="FFFF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71450"/>
            <a:ext cx="4402138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Рисунок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84675" y="3354388"/>
            <a:ext cx="4759325" cy="350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042988" y="2565400"/>
            <a:ext cx="2089150" cy="457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Восени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867400" y="2852738"/>
            <a:ext cx="2089150" cy="5016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499AC3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Взимку</a:t>
            </a:r>
            <a:endParaRPr lang="ru-RU" dirty="0"/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8313" y="981075"/>
            <a:ext cx="8229600" cy="4525963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80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-</a:t>
            </a:r>
            <a:r>
              <a:rPr lang="ru-RU" sz="4800" dirty="0" err="1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Тропічні</a:t>
            </a:r>
            <a:r>
              <a:rPr lang="ru-RU" sz="480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sz="4800" dirty="0" err="1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повітряні</a:t>
            </a:r>
            <a:r>
              <a:rPr lang="ru-RU" sz="4800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sz="4800" dirty="0" err="1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маси</a:t>
            </a:r>
            <a:r>
              <a:rPr lang="ru-RU" sz="4800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sz="4800" dirty="0" err="1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які</a:t>
            </a:r>
            <a:r>
              <a:rPr lang="ru-RU" sz="4800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sz="4800" dirty="0" err="1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дмуть</a:t>
            </a:r>
            <a:r>
              <a:rPr lang="ru-RU" sz="4800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з Африки та </a:t>
            </a:r>
            <a:r>
              <a:rPr lang="ru-RU" sz="4800" dirty="0" err="1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приносять</a:t>
            </a:r>
            <a:r>
              <a:rPr lang="ru-RU" sz="4800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sz="4800" dirty="0" err="1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спекотну</a:t>
            </a:r>
            <a:r>
              <a:rPr lang="ru-RU" sz="4800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погоду </a:t>
            </a:r>
            <a:r>
              <a:rPr lang="ru-RU" sz="4800" dirty="0" err="1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влітку</a:t>
            </a:r>
            <a:r>
              <a:rPr lang="ru-RU" sz="4800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та теплу погоду </a:t>
            </a:r>
            <a:r>
              <a:rPr lang="ru-RU" sz="4800" dirty="0" err="1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восени</a:t>
            </a:r>
            <a:r>
              <a:rPr lang="ru-RU" sz="4800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067175" y="3036888"/>
            <a:ext cx="5076825" cy="3808412"/>
          </a:xfrm>
        </p:spPr>
      </p:pic>
      <p:pic>
        <p:nvPicPr>
          <p:cNvPr id="28675" name="Рисунок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4572000" cy="304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403350" y="3043238"/>
            <a:ext cx="2160588" cy="38576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Влітку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867400" y="2708275"/>
            <a:ext cx="2017713" cy="33496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Восени</a:t>
            </a:r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9698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175" y="7938"/>
            <a:ext cx="9212263" cy="6850062"/>
          </a:xfrm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0722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1746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36513" y="0"/>
            <a:ext cx="9207501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23813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Циклон.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8313" y="1196975"/>
            <a:ext cx="8434387" cy="5327650"/>
          </a:xfrm>
        </p:spPr>
        <p:txBody>
          <a:bodyPr rtlCol="0">
            <a:normAutofit lnSpcReduction="10000"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Циклон – </a:t>
            </a:r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це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 </a:t>
            </a:r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величезний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 </a:t>
            </a:r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атмосферний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 вихор </a:t>
            </a:r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діаметром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 </a:t>
            </a:r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близько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 3000км з </a:t>
            </a:r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низьким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 </a:t>
            </a:r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тиском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 у </a:t>
            </a:r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центрі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. </a:t>
            </a:r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Повітря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 </a:t>
            </a:r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рухається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 </a:t>
            </a:r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від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 центру до </a:t>
            </a:r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країв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. У </a:t>
            </a:r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Північній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 </a:t>
            </a:r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півкулі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 циклон </a:t>
            </a:r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рухається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 </a:t>
            </a:r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проти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 </a:t>
            </a:r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годинникової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 </a:t>
            </a:r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стрілки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 а в </a:t>
            </a:r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Південній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 за </a:t>
            </a:r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годинниковою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 </a:t>
            </a:r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стрілкою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. </a:t>
            </a:r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Більшість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 </a:t>
            </a:r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циклонів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 </a:t>
            </a:r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виникають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 над </a:t>
            </a:r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Північною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 </a:t>
            </a:r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Атлантикою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, </a:t>
            </a:r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Середземномор’ям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, і </a:t>
            </a:r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Баренцовим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 морем.  Та </a:t>
            </a:r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приносять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Влітку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 –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похолодання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, </a:t>
            </a:r>
            <a:r>
              <a:rPr lang="ru-RU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дощі</a:t>
            </a:r>
            <a:endParaRPr lang="ru-RU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itchFamily="2" charset="-79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Взимку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 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– </a:t>
            </a:r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відлигу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, </a:t>
            </a:r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потепління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itchFamily="2" charset="-79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Заголовок 1"/>
          <p:cNvSpPr>
            <a:spLocks noGrp="1"/>
          </p:cNvSpPr>
          <p:nvPr>
            <p:ph type="title"/>
          </p:nvPr>
        </p:nvSpPr>
        <p:spPr>
          <a:xfrm>
            <a:off x="468313" y="-12700"/>
            <a:ext cx="8229600" cy="1143000"/>
          </a:xfrm>
        </p:spPr>
        <p:txBody>
          <a:bodyPr/>
          <a:lstStyle/>
          <a:p>
            <a:r>
              <a:rPr lang="uk-UA" smtClean="0"/>
              <a:t>Схема циклону</a:t>
            </a:r>
          </a:p>
        </p:txBody>
      </p:sp>
      <p:pic>
        <p:nvPicPr>
          <p:cNvPr id="337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55650" y="1068388"/>
            <a:ext cx="8208963" cy="5638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0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Антициклон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850" y="981075"/>
            <a:ext cx="8424863" cy="523398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Антициклон –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атмосферний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вихор з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високим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тиском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центрі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повітря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рухається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центру до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країв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У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Північній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півкулі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антициклон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рухається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годинникової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стрілки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 в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Південній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проти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годинниковою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стрілкою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На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територію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України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антициклони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надходять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зі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сходу,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півночі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або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тропічної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частини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Атлантичного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океану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Влітку – жарка погода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Взимку – морозна, ясна погода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uk-UA" smtClean="0"/>
              <a:t>Схема антициклону</a:t>
            </a:r>
          </a:p>
        </p:txBody>
      </p:sp>
      <p:pic>
        <p:nvPicPr>
          <p:cNvPr id="35842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11188" y="1052513"/>
            <a:ext cx="7273925" cy="57213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07950" y="765175"/>
            <a:ext cx="6335713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Aharoni" pitchFamily="2" charset="-79"/>
              </a:rPr>
              <a:t>Вітер віє подихом природи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  <a:cs typeface="Aharoni" pitchFamily="2" charset="-79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Aharoni" pitchFamily="2" charset="-79"/>
              </a:rPr>
              <a:t>                    Козьма </a:t>
            </a:r>
            <a:r>
              <a:rPr lang="uk-UA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Aharoni" pitchFamily="2" charset="-79"/>
              </a:rPr>
              <a:t>Прутков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  <a:cs typeface="Aharoni" pitchFamily="2" charset="-79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388" y="1341438"/>
            <a:ext cx="8785225" cy="5400675"/>
          </a:xfrm>
        </p:spPr>
        <p:txBody>
          <a:bodyPr rtlCol="0">
            <a:normAutofit fontScale="85000" lnSpcReduction="10000"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1.Скільки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повітряних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панує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над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територією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України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2.Яку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погоду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принесе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тропічна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повітряна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маса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взимку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3.Який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тиск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всередині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циклону?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4.Яку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погоду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принесе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теплий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атмосферний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фронт?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5.Який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тиск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всередині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антициклону?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6.Де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дмуть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бризи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7.Яку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погоду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принесе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західне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перенесення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влітку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8.Яку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погоду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принесе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холодний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атмосферний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фронт?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9.Яку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погоду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принесе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арктична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повітряна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маса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восени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навесні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Яку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функцію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виконують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гори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щодо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повітряних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1500" y="1643063"/>
            <a:ext cx="8572500" cy="5648325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dirty="0" smtClean="0">
                <a:solidFill>
                  <a:schemeClr val="bg1"/>
                </a:solidFill>
                <a:latin typeface="Arial Black" pitchFamily="34" charset="0"/>
                <a:cs typeface="Andalus" pitchFamily="18" charset="-78"/>
              </a:rPr>
              <a:t>1.Властивості </a:t>
            </a:r>
            <a:r>
              <a:rPr lang="ru-RU" sz="4000" dirty="0" err="1">
                <a:solidFill>
                  <a:schemeClr val="bg1"/>
                </a:solidFill>
                <a:latin typeface="Arial Black" pitchFamily="34" charset="0"/>
                <a:cs typeface="Andalus" pitchFamily="18" charset="-78"/>
              </a:rPr>
              <a:t>повітряних</a:t>
            </a:r>
            <a:r>
              <a:rPr lang="ru-RU" sz="4000" dirty="0">
                <a:solidFill>
                  <a:schemeClr val="bg1"/>
                </a:solidFill>
                <a:latin typeface="Arial Black" pitchFamily="34" charset="0"/>
                <a:cs typeface="Andalus" pitchFamily="18" charset="-78"/>
              </a:rPr>
              <a:t> </a:t>
            </a:r>
            <a:r>
              <a:rPr lang="ru-RU" sz="4000" dirty="0" err="1">
                <a:solidFill>
                  <a:schemeClr val="bg1"/>
                </a:solidFill>
                <a:latin typeface="Arial Black" pitchFamily="34" charset="0"/>
                <a:cs typeface="Andalus" pitchFamily="18" charset="-78"/>
              </a:rPr>
              <a:t>мас</a:t>
            </a:r>
            <a:endParaRPr lang="ru-RU" sz="4000" dirty="0">
              <a:solidFill>
                <a:schemeClr val="bg1"/>
              </a:solidFill>
              <a:latin typeface="Arial Black" pitchFamily="34" charset="0"/>
              <a:cs typeface="Andalus" pitchFamily="18" charset="-78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dirty="0" smtClean="0">
                <a:solidFill>
                  <a:schemeClr val="bg1"/>
                </a:solidFill>
                <a:latin typeface="Arial Black" pitchFamily="34" charset="0"/>
                <a:cs typeface="Andalus" pitchFamily="18" charset="-78"/>
              </a:rPr>
              <a:t>2.Атмосферні </a:t>
            </a:r>
            <a:r>
              <a:rPr lang="ru-RU" sz="4000" dirty="0" err="1">
                <a:solidFill>
                  <a:schemeClr val="bg1"/>
                </a:solidFill>
                <a:latin typeface="Arial Black" pitchFamily="34" charset="0"/>
                <a:cs typeface="Andalus" pitchFamily="18" charset="-78"/>
              </a:rPr>
              <a:t>фронти</a:t>
            </a:r>
            <a:endParaRPr lang="ru-RU" sz="4000" dirty="0">
              <a:solidFill>
                <a:schemeClr val="bg1"/>
              </a:solidFill>
              <a:latin typeface="Arial Black" pitchFamily="34" charset="0"/>
              <a:cs typeface="Andalus" pitchFamily="18" charset="-78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dirty="0" smtClean="0">
                <a:solidFill>
                  <a:schemeClr val="bg1"/>
                </a:solidFill>
                <a:latin typeface="Arial Black" pitchFamily="34" charset="0"/>
                <a:cs typeface="Andalus" pitchFamily="18" charset="-78"/>
              </a:rPr>
              <a:t>3.Циклони </a:t>
            </a:r>
            <a:r>
              <a:rPr lang="ru-RU" sz="4000" dirty="0">
                <a:solidFill>
                  <a:schemeClr val="bg1"/>
                </a:solidFill>
                <a:latin typeface="Arial Black" pitchFamily="34" charset="0"/>
                <a:cs typeface="Andalus" pitchFamily="18" charset="-78"/>
              </a:rPr>
              <a:t>і </a:t>
            </a:r>
            <a:r>
              <a:rPr lang="ru-RU" sz="4000" dirty="0" err="1">
                <a:solidFill>
                  <a:schemeClr val="bg1"/>
                </a:solidFill>
                <a:latin typeface="Arial Black" pitchFamily="34" charset="0"/>
                <a:cs typeface="Andalus" pitchFamily="18" charset="-78"/>
              </a:rPr>
              <a:t>антициклони</a:t>
            </a:r>
            <a:r>
              <a:rPr lang="ru-RU" sz="4000" dirty="0">
                <a:solidFill>
                  <a:schemeClr val="bg1"/>
                </a:solidFill>
                <a:latin typeface="Arial Black" pitchFamily="34" charset="0"/>
                <a:cs typeface="Andalus" pitchFamily="18" charset="-78"/>
              </a:rPr>
              <a:t>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dirty="0" smtClean="0">
                <a:solidFill>
                  <a:schemeClr val="bg1"/>
                </a:solidFill>
                <a:latin typeface="Arial Black" pitchFamily="34" charset="0"/>
                <a:cs typeface="Andalus" pitchFamily="18" charset="-78"/>
              </a:rPr>
              <a:t>4.Вплив </a:t>
            </a:r>
            <a:r>
              <a:rPr lang="ru-RU" sz="4000" dirty="0" err="1">
                <a:solidFill>
                  <a:schemeClr val="bg1"/>
                </a:solidFill>
                <a:latin typeface="Arial Black" pitchFamily="34" charset="0"/>
                <a:cs typeface="Andalus" pitchFamily="18" charset="-78"/>
              </a:rPr>
              <a:t>рельєфу</a:t>
            </a:r>
            <a:endParaRPr lang="ru-RU" sz="4000" dirty="0">
              <a:solidFill>
                <a:schemeClr val="bg1"/>
              </a:solidFill>
              <a:latin typeface="Arial Black" pitchFamily="34" charset="0"/>
              <a:cs typeface="Andalus" pitchFamily="18" charset="-78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Пов</a:t>
            </a:r>
            <a:r>
              <a:rPr lang="uk-UA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ітряні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маси.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3" y="1989138"/>
            <a:ext cx="8218487" cy="2116137"/>
          </a:xfrm>
        </p:spPr>
        <p:txBody>
          <a:bodyPr/>
          <a:lstStyle/>
          <a:p>
            <a:r>
              <a:rPr lang="uk-UA" sz="4400" b="1" smtClean="0"/>
              <a:t>Повітряні маси-це </a:t>
            </a:r>
            <a:r>
              <a:rPr lang="ru-RU" sz="4400" b="1" smtClean="0"/>
              <a:t>маси повітря з більш-менш однаковими властивостями.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Над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територією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України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панують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0825" y="1565275"/>
            <a:ext cx="8713788" cy="5248275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Помірні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морські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повітряні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маси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</a:t>
            </a:r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Атлантичного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океану вони </a:t>
            </a:r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надходять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із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заходу тому </a:t>
            </a:r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ще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називаються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західні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які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принесуть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влітку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похолодання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дощ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а </a:t>
            </a:r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взимку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потепління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відлигу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Найбільше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відчувають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західні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райони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України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 </a:t>
            </a:r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просування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схід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поступово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перетворюється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континентальне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Объект 5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4643438" cy="3606800"/>
          </a:xfrm>
        </p:spPr>
      </p:pic>
      <p:sp>
        <p:nvSpPr>
          <p:cNvPr id="7" name="Прямоугольник 6"/>
          <p:cNvSpPr/>
          <p:nvPr/>
        </p:nvSpPr>
        <p:spPr>
          <a:xfrm>
            <a:off x="1708150" y="3573463"/>
            <a:ext cx="1943100" cy="36036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rgbClr val="FFFF00"/>
                </a:solidFill>
              </a:rPr>
              <a:t>Влітку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22532" name="Рисунок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35375" y="3879850"/>
            <a:ext cx="5508625" cy="296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5724525" y="3522663"/>
            <a:ext cx="1800225" cy="396875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chemeClr val="bg1">
                    <a:lumMod val="85000"/>
                  </a:schemeClr>
                </a:solidFill>
              </a:rPr>
              <a:t>Взимку</a:t>
            </a:r>
            <a:endParaRPr lang="ru-RU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0825" y="981075"/>
            <a:ext cx="8893175" cy="5688013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-</a:t>
            </a:r>
            <a:r>
              <a:rPr lang="ru-RU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Помірні</a:t>
            </a: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континентальні</a:t>
            </a: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повітряні</a:t>
            </a: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маси</a:t>
            </a: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ru-RU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які</a:t>
            </a: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надходять</a:t>
            </a: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із</a:t>
            </a: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центральних</a:t>
            </a: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районів</a:t>
            </a: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Євразії</a:t>
            </a: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і </a:t>
            </a:r>
            <a:r>
              <a:rPr lang="ru-RU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приносять</a:t>
            </a: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погоду </a:t>
            </a:r>
            <a:r>
              <a:rPr lang="ru-RU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вітку</a:t>
            </a: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– </a:t>
            </a:r>
            <a:r>
              <a:rPr lang="ru-RU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спекотну</a:t>
            </a: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а </a:t>
            </a:r>
            <a:r>
              <a:rPr lang="ru-RU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взимку</a:t>
            </a: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– </a:t>
            </a:r>
            <a:r>
              <a:rPr lang="ru-RU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холодну</a:t>
            </a: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 </a:t>
            </a:r>
            <a:r>
              <a:rPr lang="ru-RU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Найбільше</a:t>
            </a: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відчувають</a:t>
            </a: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східні</a:t>
            </a: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і </a:t>
            </a:r>
            <a:r>
              <a:rPr lang="ru-RU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південні</a:t>
            </a: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райони</a:t>
            </a: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України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3779838" cy="3852863"/>
          </a:xfrm>
        </p:spPr>
      </p:pic>
      <p:pic>
        <p:nvPicPr>
          <p:cNvPr id="24579" name="Рисунок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79838" y="3506788"/>
            <a:ext cx="5364162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187450" y="3860800"/>
            <a:ext cx="1800225" cy="360363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Влітку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724525" y="3068638"/>
            <a:ext cx="1871663" cy="438150"/>
          </a:xfrm>
          <a:prstGeom prst="rect">
            <a:avLst/>
          </a:prstGeom>
          <a:solidFill>
            <a:srgbClr val="499AC3"/>
          </a:solidFill>
          <a:ln>
            <a:solidFill>
              <a:srgbClr val="499A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Взимку</a:t>
            </a:r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750" y="1412875"/>
            <a:ext cx="8229600" cy="4525963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ru-RU" sz="5400" smtClean="0">
                <a:solidFill>
                  <a:srgbClr val="FF0000"/>
                </a:solidFill>
                <a:latin typeface="Arial Black" pitchFamily="34" charset="0"/>
              </a:rPr>
              <a:t>-Арктичні повітряні маси  які приносять різке похолодання взимку, а весною і восени заморозки.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312</Words>
  <Application>Microsoft Office PowerPoint</Application>
  <PresentationFormat>Экран (4:3)</PresentationFormat>
  <Paragraphs>43</Paragraphs>
  <Slides>20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7" baseType="lpstr">
      <vt:lpstr>Calibri</vt:lpstr>
      <vt:lpstr>Arial</vt:lpstr>
      <vt:lpstr>Arial Black</vt:lpstr>
      <vt:lpstr>Impact</vt:lpstr>
      <vt:lpstr>Aharoni</vt:lpstr>
      <vt:lpstr>Andalus</vt:lpstr>
      <vt:lpstr>Тема Office</vt:lpstr>
      <vt:lpstr>Властивості повітряних мас, що впливають на територію України. Атмосферні фронти, циклони та антициклони </vt:lpstr>
      <vt:lpstr>Слайд 2</vt:lpstr>
      <vt:lpstr>Слайд 3</vt:lpstr>
      <vt:lpstr>Повітряні маси.</vt:lpstr>
      <vt:lpstr>Над територією України панують: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Циклон.</vt:lpstr>
      <vt:lpstr>Схема циклону</vt:lpstr>
      <vt:lpstr>Антициклон</vt:lpstr>
      <vt:lpstr>Схема антициклону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Тема:Властивості повітряних мас, що впливають на територію України. Атмосферні фронти, циклони та антициклони </dc:title>
  <dc:creator>ADMIN</dc:creator>
  <cp:lastModifiedBy>Microsoft Office</cp:lastModifiedBy>
  <cp:revision>26</cp:revision>
  <dcterms:created xsi:type="dcterms:W3CDTF">2017-11-08T16:11:35Z</dcterms:created>
  <dcterms:modified xsi:type="dcterms:W3CDTF">2022-03-15T23:24:16Z</dcterms:modified>
</cp:coreProperties>
</file>