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720" r:id="rId3"/>
    <p:sldMasterId id="2147483732" r:id="rId4"/>
    <p:sldMasterId id="2147483744" r:id="rId5"/>
    <p:sldMasterId id="2147483756" r:id="rId6"/>
    <p:sldMasterId id="2147483780" r:id="rId7"/>
    <p:sldMasterId id="2147483792" r:id="rId8"/>
    <p:sldMasterId id="2147483804" r:id="rId9"/>
    <p:sldMasterId id="2147483888" r:id="rId10"/>
    <p:sldMasterId id="2147483900" r:id="rId11"/>
  </p:sldMasterIdLst>
  <p:sldIdLst>
    <p:sldId id="257" r:id="rId12"/>
    <p:sldId id="285" r:id="rId13"/>
    <p:sldId id="261" r:id="rId14"/>
    <p:sldId id="286" r:id="rId15"/>
    <p:sldId id="287" r:id="rId16"/>
    <p:sldId id="288" r:id="rId17"/>
    <p:sldId id="308" r:id="rId18"/>
    <p:sldId id="309" r:id="rId19"/>
    <p:sldId id="290" r:id="rId20"/>
    <p:sldId id="291" r:id="rId21"/>
    <p:sldId id="292" r:id="rId22"/>
    <p:sldId id="311" r:id="rId23"/>
    <p:sldId id="295" r:id="rId24"/>
    <p:sldId id="296" r:id="rId25"/>
    <p:sldId id="298" r:id="rId26"/>
    <p:sldId id="312" r:id="rId27"/>
    <p:sldId id="314" r:id="rId28"/>
    <p:sldId id="294" r:id="rId29"/>
    <p:sldId id="313" r:id="rId30"/>
    <p:sldId id="303" r:id="rId31"/>
    <p:sldId id="310" r:id="rId32"/>
  </p:sldIdLst>
  <p:sldSz cx="9144000" cy="5399088"/>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Arial" charset="0"/>
      </a:defRPr>
    </a:lvl1pPr>
    <a:lvl2pPr marL="457200" algn="l" rtl="0" fontAlgn="base">
      <a:spcBef>
        <a:spcPct val="0"/>
      </a:spcBef>
      <a:spcAft>
        <a:spcPct val="0"/>
      </a:spcAft>
      <a:defRPr kern="1200">
        <a:solidFill>
          <a:schemeClr val="tx1"/>
        </a:solidFill>
        <a:latin typeface="Arial" charset="0"/>
        <a:ea typeface="宋体" pitchFamily="2" charset="-122"/>
        <a:cs typeface="Arial" charset="0"/>
      </a:defRPr>
    </a:lvl2pPr>
    <a:lvl3pPr marL="914400" algn="l" rtl="0" fontAlgn="base">
      <a:spcBef>
        <a:spcPct val="0"/>
      </a:spcBef>
      <a:spcAft>
        <a:spcPct val="0"/>
      </a:spcAft>
      <a:defRPr kern="1200">
        <a:solidFill>
          <a:schemeClr val="tx1"/>
        </a:solidFill>
        <a:latin typeface="Arial" charset="0"/>
        <a:ea typeface="宋体" pitchFamily="2" charset="-122"/>
        <a:cs typeface="Arial" charset="0"/>
      </a:defRPr>
    </a:lvl3pPr>
    <a:lvl4pPr marL="1371600" algn="l" rtl="0" fontAlgn="base">
      <a:spcBef>
        <a:spcPct val="0"/>
      </a:spcBef>
      <a:spcAft>
        <a:spcPct val="0"/>
      </a:spcAft>
      <a:defRPr kern="1200">
        <a:solidFill>
          <a:schemeClr val="tx1"/>
        </a:solidFill>
        <a:latin typeface="Arial" charset="0"/>
        <a:ea typeface="宋体" pitchFamily="2" charset="-122"/>
        <a:cs typeface="Arial" charset="0"/>
      </a:defRPr>
    </a:lvl4pPr>
    <a:lvl5pPr marL="1828800" algn="l" rtl="0" fontAlgn="base">
      <a:spcBef>
        <a:spcPct val="0"/>
      </a:spcBef>
      <a:spcAft>
        <a:spcPct val="0"/>
      </a:spcAft>
      <a:defRPr kern="1200">
        <a:solidFill>
          <a:schemeClr val="tx1"/>
        </a:solidFill>
        <a:latin typeface="Arial" charset="0"/>
        <a:ea typeface="宋体" pitchFamily="2" charset="-122"/>
        <a:cs typeface="Arial" charset="0"/>
      </a:defRPr>
    </a:lvl5pPr>
    <a:lvl6pPr marL="2286000" algn="l" defTabSz="914400" rtl="0" eaLnBrk="1" latinLnBrk="0" hangingPunct="1">
      <a:defRPr kern="1200">
        <a:solidFill>
          <a:schemeClr val="tx1"/>
        </a:solidFill>
        <a:latin typeface="Arial" charset="0"/>
        <a:ea typeface="宋体" pitchFamily="2" charset="-122"/>
        <a:cs typeface="Arial" charset="0"/>
      </a:defRPr>
    </a:lvl6pPr>
    <a:lvl7pPr marL="2743200" algn="l" defTabSz="914400" rtl="0" eaLnBrk="1" latinLnBrk="0" hangingPunct="1">
      <a:defRPr kern="1200">
        <a:solidFill>
          <a:schemeClr val="tx1"/>
        </a:solidFill>
        <a:latin typeface="Arial" charset="0"/>
        <a:ea typeface="宋体" pitchFamily="2" charset="-122"/>
        <a:cs typeface="Arial" charset="0"/>
      </a:defRPr>
    </a:lvl7pPr>
    <a:lvl8pPr marL="3200400" algn="l" defTabSz="914400" rtl="0" eaLnBrk="1" latinLnBrk="0" hangingPunct="1">
      <a:defRPr kern="1200">
        <a:solidFill>
          <a:schemeClr val="tx1"/>
        </a:solidFill>
        <a:latin typeface="Arial" charset="0"/>
        <a:ea typeface="宋体" pitchFamily="2" charset="-122"/>
        <a:cs typeface="Arial" charset="0"/>
      </a:defRPr>
    </a:lvl8pPr>
    <a:lvl9pPr marL="3657600" algn="l" defTabSz="914400" rtl="0" eaLnBrk="1" latinLnBrk="0" hangingPunct="1">
      <a:defRPr kern="1200">
        <a:solidFill>
          <a:schemeClr val="tx1"/>
        </a:solidFill>
        <a:latin typeface="Arial" charset="0"/>
        <a:ea typeface="宋体" pitchFamily="2" charset="-122"/>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70121"/>
    <a:srgbClr val="FF99FF"/>
    <a:srgbClr val="0000A2"/>
    <a:srgbClr val="D0EEFC"/>
    <a:srgbClr val="0000FF"/>
    <a:srgbClr val="7DFF7D"/>
    <a:srgbClr val="00FF00"/>
    <a:srgbClr val="4F81BD"/>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30" autoAdjust="0"/>
    <p:restoredTop sz="94660"/>
  </p:normalViewPr>
  <p:slideViewPr>
    <p:cSldViewPr snapToGrid="0">
      <p:cViewPr varScale="1">
        <p:scale>
          <a:sx n="86" d="100"/>
          <a:sy n="86" d="100"/>
        </p:scale>
        <p:origin x="-660" y="-84"/>
      </p:cViewPr>
      <p:guideLst>
        <p:guide orient="horz" pos="17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7772400" cy="1158875"/>
          </a:xfrm>
          <a:noFill/>
        </p:spPr>
        <p:txBody>
          <a:bodyPr/>
          <a:lstStyle>
            <a:lvl1pPr>
              <a:defRPr b="1">
                <a:solidFill>
                  <a:schemeClr val="bg1"/>
                </a:solidFill>
              </a:defRPr>
            </a:lvl1pPr>
          </a:lstStyle>
          <a:p>
            <a:r>
              <a:rPr lang="zh-CN"/>
              <a:t>单击此处编辑母版标题样式</a:t>
            </a:r>
          </a:p>
        </p:txBody>
      </p:sp>
      <p:sp>
        <p:nvSpPr>
          <p:cNvPr id="2051" name="Rectangle 3"/>
          <p:cNvSpPr>
            <a:spLocks noGrp="1" noChangeArrowheads="1"/>
          </p:cNvSpPr>
          <p:nvPr>
            <p:ph type="subTitle" idx="1"/>
          </p:nvPr>
        </p:nvSpPr>
        <p:spPr>
          <a:xfrm>
            <a:off x="1371600" y="3059113"/>
            <a:ext cx="6400800" cy="1379537"/>
          </a:xfrm>
          <a:noFill/>
        </p:spPr>
        <p:txBody>
          <a:bodyPr/>
          <a:lstStyle>
            <a:lvl1pPr marL="0" indent="0" algn="ctr">
              <a:buFontTx/>
              <a:buNone/>
              <a:defRPr>
                <a:solidFill>
                  <a:schemeClr val="bg1"/>
                </a:solidFill>
              </a:defRPr>
            </a:lvl1pPr>
          </a:lstStyle>
          <a:p>
            <a:r>
              <a:rPr lang="zh-CN"/>
              <a:t>单击此处编辑母版副标题样式</a:t>
            </a:r>
          </a:p>
        </p:txBody>
      </p:sp>
      <p:sp>
        <p:nvSpPr>
          <p:cNvPr id="4" name="Rectangle 4"/>
          <p:cNvSpPr>
            <a:spLocks noGrp="1" noChangeArrowheads="1"/>
          </p:cNvSpPr>
          <p:nvPr>
            <p:ph type="dt" sz="half" idx="10"/>
          </p:nvPr>
        </p:nvSpPr>
        <p:spPr bwMode="auto">
          <a:xfrm>
            <a:off x="457200" y="4916488"/>
            <a:ext cx="2133600" cy="3762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zh-CN" altLang="en-US"/>
          </a:p>
        </p:txBody>
      </p:sp>
      <p:sp>
        <p:nvSpPr>
          <p:cNvPr id="5" name="Rectangle 5"/>
          <p:cNvSpPr>
            <a:spLocks noGrp="1" noChangeArrowheads="1"/>
          </p:cNvSpPr>
          <p:nvPr>
            <p:ph type="ftr" sz="quarter" idx="11"/>
          </p:nvPr>
        </p:nvSpPr>
        <p:spPr bwMode="auto">
          <a:xfrm>
            <a:off x="3124200" y="4916488"/>
            <a:ext cx="2895600" cy="3762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zh-CN" altLang="en-US"/>
          </a:p>
        </p:txBody>
      </p:sp>
      <p:sp>
        <p:nvSpPr>
          <p:cNvPr id="6" name="Rectangle 6"/>
          <p:cNvSpPr>
            <a:spLocks noGrp="1" noChangeArrowheads="1"/>
          </p:cNvSpPr>
          <p:nvPr>
            <p:ph type="sldNum" sz="quarter" idx="12"/>
          </p:nvPr>
        </p:nvSpPr>
        <p:spPr bwMode="auto">
          <a:xfrm>
            <a:off x="6553200" y="4916488"/>
            <a:ext cx="2133600" cy="3762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175D0005-34BE-43EC-9C88-BD9799D604AF}" type="slidenum">
              <a:rPr lang="uk-UA" altLang="zh-CN"/>
              <a:pPr>
                <a:defRPr/>
              </a:pPr>
              <a:t>‹#›</a:t>
            </a:fld>
            <a:endParaRPr lang="uk-UA" altLang="zh-CN"/>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77217"/>
            <a:ext cx="7772400" cy="115730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059483"/>
            <a:ext cx="6400800" cy="13797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1AFB9E4A-BBD5-4C2A-B602-BE1258DB1A5C}" type="slidenum">
              <a:rPr lang="uk-UA"/>
              <a:pPr>
                <a:defRPr/>
              </a:pPr>
              <a:t>‹#›</a:t>
            </a:fld>
            <a:endParaRPr lang="uk-UA"/>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546D8112-63FB-4042-88B5-146C4F3A4B81}" type="slidenum">
              <a:rPr lang="uk-UA"/>
              <a:pPr>
                <a:defRPr/>
              </a:pPr>
              <a:t>‹#›</a:t>
            </a:fld>
            <a:endParaRPr lang="uk-UA"/>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469414"/>
            <a:ext cx="7772400" cy="1072319"/>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288364"/>
            <a:ext cx="7772400" cy="11810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2157EF2E-8564-4D79-9595-D965B7D577BD}" type="slidenum">
              <a:rPr lang="uk-UA"/>
              <a:pPr>
                <a:defRPr/>
              </a:pPr>
              <a:t>‹#›</a:t>
            </a:fld>
            <a:endParaRPr lang="uk-UA"/>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0F484B94-671F-471E-9876-0747B68AEA1F}" type="slidenum">
              <a:rPr lang="uk-UA"/>
              <a:pPr>
                <a:defRPr/>
              </a:pPr>
              <a:t>‹#›</a:t>
            </a:fld>
            <a:endParaRPr lang="uk-UA"/>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208546"/>
            <a:ext cx="4040188"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1712211"/>
            <a:ext cx="4040188"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6" y="1208546"/>
            <a:ext cx="4041775"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6" y="1712211"/>
            <a:ext cx="4041775"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3"/>
          <p:cNvSpPr>
            <a:spLocks noGrp="1"/>
          </p:cNvSpPr>
          <p:nvPr>
            <p:ph type="dt" sz="half" idx="10"/>
          </p:nvPr>
        </p:nvSpPr>
        <p:spPr/>
        <p:txBody>
          <a:bodyPr/>
          <a:lstStyle>
            <a:lvl1pPr>
              <a:defRPr/>
            </a:lvl1pPr>
          </a:lstStyle>
          <a:p>
            <a:pPr>
              <a:defRPr/>
            </a:pPr>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447F0752-73FA-42F6-BEED-EA246DF7DB22}" type="slidenum">
              <a:rPr lang="uk-UA"/>
              <a:pPr>
                <a:defRPr/>
              </a:pPr>
              <a:t>‹#›</a:t>
            </a:fld>
            <a:endParaRPr lang="uk-UA"/>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1A5D78D8-3EA8-4000-89A3-23C52B3F1C5B}" type="slidenum">
              <a:rPr lang="uk-UA"/>
              <a:pPr>
                <a:defRPr/>
              </a:pPr>
              <a:t>‹#›</a:t>
            </a:fld>
            <a:endParaRPr lang="uk-UA"/>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0434D84F-2F08-4137-A03B-A7164A2B3AB9}" type="slidenum">
              <a:rPr lang="uk-UA"/>
              <a:pPr>
                <a:defRPr/>
              </a:pPr>
              <a:t>‹#›</a:t>
            </a:fld>
            <a:endParaRPr lang="uk-UA"/>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14964"/>
            <a:ext cx="3008313" cy="914845"/>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14964"/>
            <a:ext cx="5111750" cy="46079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1" y="1129809"/>
            <a:ext cx="3008313" cy="3693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A3FAD3DA-DA60-4E38-8AA7-8AB30A861368}" type="slidenum">
              <a:rPr lang="uk-UA"/>
              <a:pPr>
                <a:defRPr/>
              </a:pPr>
              <a:t>‹#›</a:t>
            </a:fld>
            <a:endParaRPr lang="uk-UA"/>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779362"/>
            <a:ext cx="5486400" cy="446175"/>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482418"/>
            <a:ext cx="5486400" cy="32394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4225536"/>
            <a:ext cx="5486400" cy="633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59BCEEC8-915B-4FF4-A078-3A7B444F7392}" type="slidenum">
              <a:rPr lang="uk-UA"/>
              <a:pPr>
                <a:defRPr/>
              </a:pPr>
              <a:t>‹#›</a:t>
            </a:fld>
            <a:endParaRPr lang="uk-UA"/>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F38816F2-5DB7-4D77-83FA-57136701A245}"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15998"/>
            <a:ext cx="2057400" cy="46069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15998"/>
            <a:ext cx="6019800" cy="46069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cSld>
  <p:clrMapOvr>
    <a:masterClrMapping/>
  </p:clrMapOvr>
  <p:transitio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16214"/>
            <a:ext cx="2057400" cy="4606722"/>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16214"/>
            <a:ext cx="6019800" cy="4606722"/>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88F99857-79E2-44A9-A2C5-4F9C03151098}" type="slidenum">
              <a:rPr lang="uk-UA"/>
              <a:pPr>
                <a:defRPr/>
              </a:pPr>
              <a:t>‹#›</a:t>
            </a:fld>
            <a:endParaRPr lang="uk-UA"/>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79818"/>
            <a:ext cx="7851648" cy="1439757"/>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409"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uk-UA" smtClean="0"/>
              <a:t>Зразок заголовка</a:t>
            </a:r>
            <a:endParaRPr lang="en-US"/>
          </a:p>
        </p:txBody>
      </p:sp>
      <p:sp>
        <p:nvSpPr>
          <p:cNvPr id="17" name="Subtitle 16"/>
          <p:cNvSpPr>
            <a:spLocks noGrp="1"/>
          </p:cNvSpPr>
          <p:nvPr>
            <p:ph type="subTitle" idx="1"/>
          </p:nvPr>
        </p:nvSpPr>
        <p:spPr>
          <a:xfrm>
            <a:off x="533400" y="2541725"/>
            <a:ext cx="7854696" cy="1379767"/>
          </a:xfrm>
        </p:spPr>
        <p:txBody>
          <a:bodyPr lIns="0" rIns="18288"/>
          <a:lstStyle>
            <a:lvl1pPr marL="0" marR="35995" indent="0" algn="r">
              <a:buNone/>
              <a:defRPr>
                <a:solidFill>
                  <a:schemeClr val="tx1"/>
                </a:solidFill>
              </a:defRPr>
            </a:lvl1pPr>
            <a:lvl2pPr marL="359954" indent="0" algn="ctr">
              <a:buNone/>
            </a:lvl2pPr>
            <a:lvl3pPr marL="719907" indent="0" algn="ctr">
              <a:buNone/>
            </a:lvl3pPr>
            <a:lvl4pPr marL="1079861" indent="0" algn="ctr">
              <a:buNone/>
            </a:lvl4pPr>
            <a:lvl5pPr marL="1439814" indent="0" algn="ctr">
              <a:buNone/>
            </a:lvl5pPr>
            <a:lvl6pPr marL="1799768" indent="0" algn="ctr">
              <a:buNone/>
            </a:lvl6pPr>
            <a:lvl7pPr marL="2159721" indent="0" algn="ctr">
              <a:buNone/>
            </a:lvl7pPr>
            <a:lvl8pPr marL="2519675" indent="0" algn="ctr">
              <a:buNone/>
            </a:lvl8pPr>
            <a:lvl9pPr marL="2879628" indent="0" algn="ctr">
              <a:buNone/>
            </a:lvl9pPr>
          </a:lstStyle>
          <a:p>
            <a:r>
              <a:rPr lang="uk-UA" smtClean="0"/>
              <a:t>Зразок підзаголовка</a:t>
            </a:r>
            <a:endParaRPr lang="en-US"/>
          </a:p>
        </p:txBody>
      </p:sp>
      <p:sp>
        <p:nvSpPr>
          <p:cNvPr id="4" name="Date Placeholder 9"/>
          <p:cNvSpPr>
            <a:spLocks noGrp="1"/>
          </p:cNvSpPr>
          <p:nvPr>
            <p:ph type="dt" sz="half" idx="10"/>
          </p:nvPr>
        </p:nvSpPr>
        <p:spPr/>
        <p:txBody>
          <a:bodyPr/>
          <a:lstStyle>
            <a:lvl1pPr>
              <a:defRPr/>
            </a:lvl1pPr>
          </a:lstStyle>
          <a:p>
            <a:pPr>
              <a:defRPr/>
            </a:pPr>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2E743687-F4ED-4375-85C5-1C4B9505010C}" type="slidenum">
              <a:rPr lang="ru-RU" altLang="ru-RU"/>
              <a:pPr>
                <a:defRPr/>
              </a:pPr>
              <a:t>‹#›</a:t>
            </a:fld>
            <a:endParaRPr lang="ru-RU" altLang="ru-RU"/>
          </a:p>
        </p:txBody>
      </p:sp>
    </p:spTree>
  </p:cSld>
  <p:clrMapOvr>
    <a:masterClrMapping/>
  </p:clrMapOvr>
  <p:transition spd="slow">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9"/>
          <p:cNvSpPr>
            <a:spLocks noGrp="1"/>
          </p:cNvSpPr>
          <p:nvPr>
            <p:ph type="dt" sz="half" idx="10"/>
          </p:nvPr>
        </p:nvSpPr>
        <p:spPr/>
        <p:txBody>
          <a:bodyPr/>
          <a:lstStyle>
            <a:lvl1pPr>
              <a:defRPr/>
            </a:lvl1pPr>
          </a:lstStyle>
          <a:p>
            <a:pPr>
              <a:defRPr/>
            </a:pPr>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6F8E231A-3F39-437F-8E5F-02B36AAAB944}" type="slidenum">
              <a:rPr lang="ru-RU" altLang="ru-RU"/>
              <a:pPr>
                <a:defRPr/>
              </a:pPr>
              <a:t>‹#›</a:t>
            </a:fld>
            <a:endParaRPr lang="ru-RU" altLang="ru-RU"/>
          </a:p>
        </p:txBody>
      </p:sp>
    </p:spTree>
  </p:cSld>
  <p:clrMapOvr>
    <a:masterClrMapping/>
  </p:clrMapOvr>
  <p:transitio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530352" y="1036625"/>
            <a:ext cx="7772400" cy="1072619"/>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409"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uk-UA" smtClean="0"/>
              <a:t>Зразок заголовка</a:t>
            </a:r>
            <a:endParaRPr lang="en-US"/>
          </a:p>
        </p:txBody>
      </p:sp>
      <p:sp>
        <p:nvSpPr>
          <p:cNvPr id="3" name="Text Placeholder 2"/>
          <p:cNvSpPr>
            <a:spLocks noGrp="1"/>
          </p:cNvSpPr>
          <p:nvPr>
            <p:ph type="body" idx="1"/>
          </p:nvPr>
        </p:nvSpPr>
        <p:spPr>
          <a:xfrm>
            <a:off x="530352" y="2129297"/>
            <a:ext cx="7772400" cy="1188549"/>
          </a:xfrm>
        </p:spPr>
        <p:txBody>
          <a:bodyPr lIns="45720" rIns="45720"/>
          <a:lstStyle>
            <a:lvl1pPr marL="0" indent="0">
              <a:buNone/>
              <a:defRPr sz="1732">
                <a:solidFill>
                  <a:schemeClr val="tx1"/>
                </a:solidFill>
              </a:defRPr>
            </a:lvl1pPr>
            <a:lvl2pPr>
              <a:buNone/>
              <a:defRPr sz="1417">
                <a:solidFill>
                  <a:schemeClr val="tx1">
                    <a:tint val="75000"/>
                  </a:schemeClr>
                </a:solidFill>
              </a:defRPr>
            </a:lvl2pPr>
            <a:lvl3pPr>
              <a:buNone/>
              <a:defRPr sz="1260">
                <a:solidFill>
                  <a:schemeClr val="tx1">
                    <a:tint val="75000"/>
                  </a:schemeClr>
                </a:solidFill>
              </a:defRPr>
            </a:lvl3pPr>
            <a:lvl4pPr>
              <a:buNone/>
              <a:defRPr sz="1102">
                <a:solidFill>
                  <a:schemeClr val="tx1">
                    <a:tint val="75000"/>
                  </a:schemeClr>
                </a:solidFill>
              </a:defRPr>
            </a:lvl4pPr>
            <a:lvl5pPr>
              <a:buNone/>
              <a:defRPr sz="1102">
                <a:solidFill>
                  <a:schemeClr val="tx1">
                    <a:tint val="75000"/>
                  </a:schemeClr>
                </a:solidFill>
              </a:defRPr>
            </a:lvl5pPr>
          </a:lstStyle>
          <a:p>
            <a:pPr lvl="0"/>
            <a:r>
              <a:rPr lang="uk-UA" smtClean="0"/>
              <a:t>Зразок тексту</a:t>
            </a:r>
          </a:p>
        </p:txBody>
      </p:sp>
      <p:sp>
        <p:nvSpPr>
          <p:cNvPr id="4" name="Date Placeholder 9"/>
          <p:cNvSpPr>
            <a:spLocks noGrp="1"/>
          </p:cNvSpPr>
          <p:nvPr>
            <p:ph type="dt" sz="half" idx="10"/>
          </p:nvPr>
        </p:nvSpPr>
        <p:spPr/>
        <p:txBody>
          <a:bodyPr/>
          <a:lstStyle>
            <a:lvl1pPr>
              <a:defRPr/>
            </a:lvl1pPr>
          </a:lstStyle>
          <a:p>
            <a:pPr>
              <a:defRPr/>
            </a:pPr>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1C5A9CB2-A1E6-4D78-907D-2F607A973F84}" type="slidenum">
              <a:rPr lang="ru-RU" altLang="ru-RU"/>
              <a:pPr>
                <a:defRPr/>
              </a:pPr>
              <a:t>‹#›</a:t>
            </a:fld>
            <a:endParaRPr lang="ru-RU" altLang="ru-RU"/>
          </a:p>
        </p:txBody>
      </p:sp>
    </p:spTree>
  </p:cSld>
  <p:clrMapOvr>
    <a:masterClrMapping/>
  </p:clrMapOvr>
  <p:transition spd="slow">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457200" y="554306"/>
            <a:ext cx="8229600" cy="899848"/>
          </a:xfrm>
        </p:spPr>
        <p:txBody>
          <a:bodyPr/>
          <a:lstStyle/>
          <a:p>
            <a:r>
              <a:rPr lang="uk-UA" smtClean="0"/>
              <a:t>Зразок заголовка</a:t>
            </a:r>
            <a:endParaRPr lang="en-US"/>
          </a:p>
        </p:txBody>
      </p:sp>
      <p:sp>
        <p:nvSpPr>
          <p:cNvPr id="3" name="Content Placeholder 2"/>
          <p:cNvSpPr>
            <a:spLocks noGrp="1"/>
          </p:cNvSpPr>
          <p:nvPr>
            <p:ph sz="half" idx="1"/>
          </p:nvPr>
        </p:nvSpPr>
        <p:spPr>
          <a:xfrm>
            <a:off x="457200" y="1511623"/>
            <a:ext cx="4038600" cy="3491410"/>
          </a:xfrm>
        </p:spPr>
        <p:txBody>
          <a:bodyPr/>
          <a:lstStyle>
            <a:lvl1pPr>
              <a:defRPr sz="2047"/>
            </a:lvl1pPr>
            <a:lvl2pPr>
              <a:defRPr sz="1890"/>
            </a:lvl2pPr>
            <a:lvl3pPr>
              <a:defRPr sz="1575"/>
            </a:lvl3pPr>
            <a:lvl4pPr>
              <a:defRPr sz="1417"/>
            </a:lvl4pPr>
            <a:lvl5pPr>
              <a:defRPr sz="1417"/>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Content Placeholder 3"/>
          <p:cNvSpPr>
            <a:spLocks noGrp="1"/>
          </p:cNvSpPr>
          <p:nvPr>
            <p:ph sz="half" idx="2"/>
          </p:nvPr>
        </p:nvSpPr>
        <p:spPr>
          <a:xfrm>
            <a:off x="4648200" y="1511623"/>
            <a:ext cx="4038600" cy="3491410"/>
          </a:xfrm>
        </p:spPr>
        <p:txBody>
          <a:bodyPr/>
          <a:lstStyle>
            <a:lvl1pPr>
              <a:defRPr sz="2047"/>
            </a:lvl1pPr>
            <a:lvl2pPr>
              <a:defRPr sz="1890"/>
            </a:lvl2pPr>
            <a:lvl3pPr>
              <a:defRPr sz="1575"/>
            </a:lvl3pPr>
            <a:lvl4pPr>
              <a:defRPr sz="1417"/>
            </a:lvl4pPr>
            <a:lvl5pPr>
              <a:defRPr sz="1417"/>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Date Placeholder 9"/>
          <p:cNvSpPr>
            <a:spLocks noGrp="1"/>
          </p:cNvSpPr>
          <p:nvPr>
            <p:ph type="dt" sz="half" idx="10"/>
          </p:nvPr>
        </p:nvSpPr>
        <p:spPr/>
        <p:txBody>
          <a:bodyPr/>
          <a:lstStyle>
            <a:lvl1pPr>
              <a:defRPr/>
            </a:lvl1pPr>
          </a:lstStyle>
          <a:p>
            <a:pPr>
              <a:defRPr/>
            </a:pPr>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EAE59D58-875C-43B3-84D4-74EAEC6E26CE}" type="slidenum">
              <a:rPr lang="ru-RU" altLang="ru-RU"/>
              <a:pPr>
                <a:defRPr/>
              </a:pPr>
              <a:t>‹#›</a:t>
            </a:fld>
            <a:endParaRPr lang="ru-RU" altLang="ru-RU"/>
          </a:p>
        </p:txBody>
      </p:sp>
    </p:spTree>
  </p:cSld>
  <p:clrMapOvr>
    <a:masterClrMapping/>
  </p:clrMapOvr>
  <p:transition spd="slow">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457200" y="554306"/>
            <a:ext cx="8229600" cy="899848"/>
          </a:xfrm>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457200" y="1460579"/>
            <a:ext cx="4040188" cy="519087"/>
          </a:xfrm>
        </p:spPr>
        <p:txBody>
          <a:bodyPr lIns="45720" tIns="0" rIns="45720" bIns="0" anchor="ctr">
            <a:noAutofit/>
          </a:bodyPr>
          <a:lstStyle>
            <a:lvl1pPr marL="0" indent="0">
              <a:buNone/>
              <a:defRPr sz="1890" b="1" cap="none" baseline="0">
                <a:solidFill>
                  <a:schemeClr val="tx2"/>
                </a:solidFill>
                <a:effectLst/>
              </a:defRPr>
            </a:lvl1pPr>
            <a:lvl2pPr>
              <a:buNone/>
              <a:defRPr sz="1575" b="1"/>
            </a:lvl2pPr>
            <a:lvl3pPr>
              <a:buNone/>
              <a:defRPr sz="1417" b="1"/>
            </a:lvl3pPr>
            <a:lvl4pPr>
              <a:buNone/>
              <a:defRPr sz="1260" b="1"/>
            </a:lvl4pPr>
            <a:lvl5pPr>
              <a:buNone/>
              <a:defRPr sz="1260" b="1"/>
            </a:lvl5pPr>
          </a:lstStyle>
          <a:p>
            <a:pPr lvl="0"/>
            <a:r>
              <a:rPr lang="uk-UA" smtClean="0"/>
              <a:t>Зразок тексту</a:t>
            </a:r>
          </a:p>
        </p:txBody>
      </p:sp>
      <p:sp>
        <p:nvSpPr>
          <p:cNvPr id="4" name="Text Placeholder 3"/>
          <p:cNvSpPr>
            <a:spLocks noGrp="1"/>
          </p:cNvSpPr>
          <p:nvPr>
            <p:ph type="body" sz="half" idx="3"/>
          </p:nvPr>
        </p:nvSpPr>
        <p:spPr>
          <a:xfrm>
            <a:off x="4645026" y="1464129"/>
            <a:ext cx="4041775" cy="515537"/>
          </a:xfrm>
        </p:spPr>
        <p:txBody>
          <a:bodyPr lIns="45720" tIns="0" rIns="45720" bIns="0" anchor="ctr"/>
          <a:lstStyle>
            <a:lvl1pPr marL="0" indent="0">
              <a:buNone/>
              <a:defRPr sz="1890" b="1" cap="none" baseline="0">
                <a:solidFill>
                  <a:schemeClr val="tx2"/>
                </a:solidFill>
                <a:effectLst/>
              </a:defRPr>
            </a:lvl1pPr>
            <a:lvl2pPr>
              <a:buNone/>
              <a:defRPr sz="1575" b="1"/>
            </a:lvl2pPr>
            <a:lvl3pPr>
              <a:buNone/>
              <a:defRPr sz="1417" b="1"/>
            </a:lvl3pPr>
            <a:lvl4pPr>
              <a:buNone/>
              <a:defRPr sz="1260" b="1"/>
            </a:lvl4pPr>
            <a:lvl5pPr>
              <a:buNone/>
              <a:defRPr sz="1260" b="1"/>
            </a:lvl5pPr>
          </a:lstStyle>
          <a:p>
            <a:pPr lvl="0"/>
            <a:r>
              <a:rPr lang="uk-UA" smtClean="0"/>
              <a:t>Зразок тексту</a:t>
            </a:r>
          </a:p>
        </p:txBody>
      </p:sp>
      <p:sp>
        <p:nvSpPr>
          <p:cNvPr id="5" name="Content Placeholder 4"/>
          <p:cNvSpPr>
            <a:spLocks noGrp="1"/>
          </p:cNvSpPr>
          <p:nvPr>
            <p:ph sz="quarter" idx="2"/>
          </p:nvPr>
        </p:nvSpPr>
        <p:spPr>
          <a:xfrm>
            <a:off x="457200" y="1979665"/>
            <a:ext cx="4040188" cy="3027615"/>
          </a:xfrm>
        </p:spPr>
        <p:txBody>
          <a:bodyPr tIns="0"/>
          <a:lstStyle>
            <a:lvl1pPr>
              <a:defRPr sz="1732"/>
            </a:lvl1pPr>
            <a:lvl2pPr>
              <a:defRPr sz="1575"/>
            </a:lvl2pPr>
            <a:lvl3pPr>
              <a:defRPr sz="1417"/>
            </a:lvl3pPr>
            <a:lvl4pPr>
              <a:defRPr sz="1260"/>
            </a:lvl4pPr>
            <a:lvl5pPr>
              <a:defRPr sz="1260"/>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6" name="Content Placeholder 5"/>
          <p:cNvSpPr>
            <a:spLocks noGrp="1"/>
          </p:cNvSpPr>
          <p:nvPr>
            <p:ph sz="quarter" idx="4"/>
          </p:nvPr>
        </p:nvSpPr>
        <p:spPr>
          <a:xfrm>
            <a:off x="4645026" y="1979665"/>
            <a:ext cx="4041775" cy="3027615"/>
          </a:xfrm>
        </p:spPr>
        <p:txBody>
          <a:bodyPr tIns="0"/>
          <a:lstStyle>
            <a:lvl1pPr>
              <a:defRPr sz="1732"/>
            </a:lvl1pPr>
            <a:lvl2pPr>
              <a:defRPr sz="1575"/>
            </a:lvl2pPr>
            <a:lvl3pPr>
              <a:defRPr sz="1417"/>
            </a:lvl3pPr>
            <a:lvl4pPr>
              <a:defRPr sz="1260"/>
            </a:lvl4pPr>
            <a:lvl5pPr>
              <a:defRPr sz="1260"/>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Date Placeholder 9"/>
          <p:cNvSpPr>
            <a:spLocks noGrp="1"/>
          </p:cNvSpPr>
          <p:nvPr>
            <p:ph type="dt" sz="half" idx="10"/>
          </p:nvPr>
        </p:nvSpPr>
        <p:spPr/>
        <p:txBody>
          <a:bodyPr/>
          <a:lstStyle>
            <a:lvl1pPr>
              <a:defRPr/>
            </a:lvl1pPr>
          </a:lstStyle>
          <a:p>
            <a:pPr>
              <a:defRPr/>
            </a:pPr>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32BCEFFC-3222-44FE-BCAF-AB2806CDBD50}" type="slidenum">
              <a:rPr lang="ru-RU" altLang="ru-RU"/>
              <a:pPr>
                <a:defRPr/>
              </a:pPr>
              <a:t>‹#›</a:t>
            </a:fld>
            <a:endParaRPr lang="ru-RU" altLang="ru-RU"/>
          </a:p>
        </p:txBody>
      </p:sp>
    </p:spTree>
  </p:cSld>
  <p:clrMapOvr>
    <a:masterClrMapping/>
  </p:clrMapOvr>
  <p:transition spd="slow">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554306"/>
            <a:ext cx="8305800" cy="899848"/>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937" b="0">
                <a:ln>
                  <a:noFill/>
                </a:ln>
                <a:solidFill>
                  <a:schemeClr val="tx2"/>
                </a:solidFill>
                <a:effectLst/>
                <a:latin typeface="+mj-lt"/>
                <a:ea typeface="+mj-ea"/>
                <a:cs typeface="+mj-cs"/>
              </a:defRPr>
            </a:lvl1pPr>
          </a:lstStyle>
          <a:p>
            <a:r>
              <a:rPr lang="uk-UA" smtClean="0"/>
              <a:t>Зразок заголовка</a:t>
            </a:r>
            <a:endParaRPr lang="en-US"/>
          </a:p>
        </p:txBody>
      </p:sp>
      <p:sp>
        <p:nvSpPr>
          <p:cNvPr id="3" name="Date Placeholder 9"/>
          <p:cNvSpPr>
            <a:spLocks noGrp="1"/>
          </p:cNvSpPr>
          <p:nvPr>
            <p:ph type="dt" sz="half" idx="10"/>
          </p:nvPr>
        </p:nvSpPr>
        <p:spPr/>
        <p:txBody>
          <a:bodyPr/>
          <a:lstStyle>
            <a:lvl1pPr>
              <a:defRPr/>
            </a:lvl1pPr>
          </a:lstStyle>
          <a:p>
            <a:pPr>
              <a:defRPr/>
            </a:pPr>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2A3F9F98-4EF0-407B-B991-850731127518}" type="slidenum">
              <a:rPr lang="ru-RU" altLang="ru-RU"/>
              <a:pPr>
                <a:defRPr/>
              </a:pPr>
              <a:t>‹#›</a:t>
            </a:fld>
            <a:endParaRPr lang="ru-RU" altLang="ru-RU"/>
          </a:p>
        </p:txBody>
      </p:sp>
    </p:spTree>
  </p:cSld>
  <p:clrMapOvr>
    <a:masterClrMapping/>
  </p:clrMapOvr>
  <p:transition spd="slow">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1BE61407-47A1-4004-919D-3F536D426290}" type="slidenum">
              <a:rPr lang="ru-RU" altLang="ru-RU"/>
              <a:pPr>
                <a:defRPr/>
              </a:pPr>
              <a:t>‹#›</a:t>
            </a:fld>
            <a:endParaRPr lang="ru-RU" altLang="ru-RU"/>
          </a:p>
        </p:txBody>
      </p:sp>
    </p:spTree>
  </p:cSld>
  <p:clrMapOvr>
    <a:masterClrMapping/>
  </p:clrMapOvr>
  <p:transition spd="slow">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800" y="404933"/>
            <a:ext cx="2743200" cy="914845"/>
          </a:xfrm>
        </p:spPr>
        <p:txBody>
          <a:bodyPr>
            <a:noAutofit/>
          </a:bodyPr>
          <a:lstStyle>
            <a:lvl1pPr algn="l" rtl="0">
              <a:spcBef>
                <a:spcPct val="0"/>
              </a:spcBef>
              <a:buNone/>
              <a:defRPr sz="2047" b="0">
                <a:ln>
                  <a:noFill/>
                </a:ln>
                <a:solidFill>
                  <a:schemeClr val="tx2"/>
                </a:solidFill>
                <a:effectLst/>
                <a:latin typeface="+mj-lt"/>
                <a:ea typeface="+mj-ea"/>
                <a:cs typeface="+mj-cs"/>
              </a:defRPr>
            </a:lvl1pPr>
          </a:lstStyle>
          <a:p>
            <a:r>
              <a:rPr lang="uk-UA" smtClean="0"/>
              <a:t>Зразок заголовка</a:t>
            </a:r>
            <a:endParaRPr lang="en-US"/>
          </a:p>
        </p:txBody>
      </p:sp>
      <p:sp>
        <p:nvSpPr>
          <p:cNvPr id="3" name="Text Placeholder 2"/>
          <p:cNvSpPr>
            <a:spLocks noGrp="1"/>
          </p:cNvSpPr>
          <p:nvPr>
            <p:ph type="body" idx="2"/>
          </p:nvPr>
        </p:nvSpPr>
        <p:spPr>
          <a:xfrm>
            <a:off x="685800" y="1319777"/>
            <a:ext cx="2743200" cy="3599392"/>
          </a:xfrm>
        </p:spPr>
        <p:txBody>
          <a:bodyPr lIns="18288" rIns="18288"/>
          <a:lstStyle>
            <a:lvl1pPr marL="0" indent="0" algn="l">
              <a:buNone/>
              <a:defRPr sz="1102"/>
            </a:lvl1pPr>
            <a:lvl2pPr indent="0" algn="l">
              <a:buNone/>
              <a:defRPr sz="945"/>
            </a:lvl2pPr>
            <a:lvl3pPr indent="0" algn="l">
              <a:buNone/>
              <a:defRPr sz="787"/>
            </a:lvl3pPr>
            <a:lvl4pPr indent="0" algn="l">
              <a:buNone/>
              <a:defRPr sz="709"/>
            </a:lvl4pPr>
            <a:lvl5pPr indent="0" algn="l">
              <a:buNone/>
              <a:defRPr sz="709"/>
            </a:lvl5pPr>
          </a:lstStyle>
          <a:p>
            <a:pPr lvl="0"/>
            <a:r>
              <a:rPr lang="uk-UA" smtClean="0"/>
              <a:t>Зразок тексту</a:t>
            </a:r>
          </a:p>
        </p:txBody>
      </p:sp>
      <p:sp>
        <p:nvSpPr>
          <p:cNvPr id="4" name="Content Placeholder 3"/>
          <p:cNvSpPr>
            <a:spLocks noGrp="1"/>
          </p:cNvSpPr>
          <p:nvPr>
            <p:ph sz="half" idx="1"/>
          </p:nvPr>
        </p:nvSpPr>
        <p:spPr>
          <a:xfrm>
            <a:off x="3575050" y="1319777"/>
            <a:ext cx="5111750" cy="3599392"/>
          </a:xfrm>
        </p:spPr>
        <p:txBody>
          <a:bodyPr tIns="0"/>
          <a:lstStyle>
            <a:lvl1pPr>
              <a:defRPr sz="2204"/>
            </a:lvl1pPr>
            <a:lvl2pPr>
              <a:defRPr sz="2047"/>
            </a:lvl2pPr>
            <a:lvl3pPr>
              <a:defRPr sz="1890"/>
            </a:lvl3pPr>
            <a:lvl4pPr>
              <a:defRPr sz="1575"/>
            </a:lvl4pPr>
            <a:lvl5pPr>
              <a:defRPr sz="1417"/>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Date Placeholder 9"/>
          <p:cNvSpPr>
            <a:spLocks noGrp="1"/>
          </p:cNvSpPr>
          <p:nvPr>
            <p:ph type="dt" sz="half" idx="10"/>
          </p:nvPr>
        </p:nvSpPr>
        <p:spPr/>
        <p:txBody>
          <a:bodyPr/>
          <a:lstStyle>
            <a:lvl1pPr>
              <a:defRPr/>
            </a:lvl1pPr>
          </a:lstStyle>
          <a:p>
            <a:pPr>
              <a:defRPr/>
            </a:pPr>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C23DF427-7187-44D9-BB41-DCEEAD842383}" type="slidenum">
              <a:rPr lang="ru-RU" altLang="ru-RU"/>
              <a:pPr>
                <a:defRPr/>
              </a:pPr>
              <a:t>‹#›</a:t>
            </a:fld>
            <a:endParaRPr lang="ru-RU" altLang="ru-RU"/>
          </a:p>
        </p:txBody>
      </p:sp>
    </p:spTree>
  </p:cSld>
  <p:clrMapOvr>
    <a:masterClrMapping/>
  </p:clrMapOvr>
  <p:transition spd="slow">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873125"/>
            <a:ext cx="5257800" cy="32385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4219575"/>
            <a:ext cx="155575" cy="12223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4579938"/>
            <a:ext cx="9163050" cy="8191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10"/>
          <p:cNvSpPr>
            <a:spLocks/>
          </p:cNvSpPr>
          <p:nvPr/>
        </p:nvSpPr>
        <p:spPr bwMode="auto">
          <a:xfrm flipV="1">
            <a:off x="4381500" y="4897438"/>
            <a:ext cx="4762500" cy="5016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926612"/>
            <a:ext cx="2212848" cy="1245948"/>
          </a:xfrm>
        </p:spPr>
        <p:txBody>
          <a:bodyPr lIns="45720" rIns="45720" bIns="45720"/>
          <a:lstStyle>
            <a:lvl1pPr algn="l">
              <a:buNone/>
              <a:defRPr sz="1575" b="1">
                <a:solidFill>
                  <a:schemeClr val="tx2"/>
                </a:solidFill>
              </a:defRPr>
            </a:lvl1pPr>
          </a:lstStyle>
          <a:p>
            <a:r>
              <a:rPr lang="uk-UA" smtClean="0"/>
              <a:t>Зразок заголовка</a:t>
            </a:r>
            <a:endParaRPr lang="en-US"/>
          </a:p>
        </p:txBody>
      </p:sp>
      <p:sp>
        <p:nvSpPr>
          <p:cNvPr id="4" name="Text Placeholder 3"/>
          <p:cNvSpPr>
            <a:spLocks noGrp="1"/>
          </p:cNvSpPr>
          <p:nvPr>
            <p:ph type="body" sz="half" idx="2"/>
          </p:nvPr>
        </p:nvSpPr>
        <p:spPr>
          <a:xfrm>
            <a:off x="609600" y="2227014"/>
            <a:ext cx="2209800" cy="1715710"/>
          </a:xfrm>
        </p:spPr>
        <p:txBody>
          <a:bodyPr lIns="64008" rIns="45720"/>
          <a:lstStyle>
            <a:lvl1pPr marL="0" indent="0" algn="l">
              <a:spcBef>
                <a:spcPts val="197"/>
              </a:spcBef>
              <a:buFontTx/>
              <a:buNone/>
              <a:defRPr sz="1023"/>
            </a:lvl1pPr>
            <a:lvl2pPr>
              <a:defRPr sz="945"/>
            </a:lvl2pPr>
            <a:lvl3pPr>
              <a:defRPr sz="787"/>
            </a:lvl3pPr>
            <a:lvl4pPr>
              <a:defRPr sz="709"/>
            </a:lvl4pPr>
            <a:lvl5pPr>
              <a:defRPr sz="709"/>
            </a:lvl5pPr>
          </a:lstStyle>
          <a:p>
            <a:pPr lvl="0"/>
            <a:r>
              <a:rPr lang="uk-UA" smtClean="0"/>
              <a:t>Зразок тексту</a:t>
            </a:r>
          </a:p>
        </p:txBody>
      </p:sp>
      <p:sp>
        <p:nvSpPr>
          <p:cNvPr id="3" name="Picture Placeholder 2"/>
          <p:cNvSpPr>
            <a:spLocks noGrp="1"/>
          </p:cNvSpPr>
          <p:nvPr>
            <p:ph type="pic" idx="1"/>
          </p:nvPr>
        </p:nvSpPr>
        <p:spPr>
          <a:xfrm rot="420000">
            <a:off x="3485793" y="944342"/>
            <a:ext cx="4617720" cy="3095477"/>
          </a:xfrm>
          <a:prstGeom prst="rect">
            <a:avLst/>
          </a:prstGeom>
          <a:solidFill>
            <a:schemeClr val="bg2"/>
          </a:solidFill>
          <a:ln w="3000" cap="rnd">
            <a:solidFill>
              <a:srgbClr val="C0C0C0"/>
            </a:solidFill>
            <a:round/>
          </a:ln>
          <a:effectLst/>
        </p:spPr>
        <p:txBody>
          <a:bodyPr>
            <a:normAutofit/>
          </a:bodyPr>
          <a:lstStyle>
            <a:lvl1pPr marL="0" indent="0">
              <a:buNone/>
              <a:defRPr sz="2519"/>
            </a:lvl1pPr>
          </a:lstStyle>
          <a:p>
            <a:pPr lvl="0"/>
            <a:r>
              <a:rPr lang="uk-UA" noProof="0" smtClean="0"/>
              <a:t>Клацніть піктограму, щоб додати зображення</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077200" y="5003800"/>
            <a:ext cx="609600" cy="287338"/>
          </a:xfrm>
        </p:spPr>
        <p:txBody>
          <a:bodyPr/>
          <a:lstStyle>
            <a:lvl1pPr>
              <a:defRPr/>
            </a:lvl1pPr>
          </a:lstStyle>
          <a:p>
            <a:pPr>
              <a:defRPr/>
            </a:pPr>
            <a:fld id="{61760145-F48E-4367-B806-2B28207A7D88}" type="slidenum">
              <a:rPr lang="ru-RU" altLang="ru-RU"/>
              <a:pPr>
                <a:defRPr/>
              </a:pPr>
              <a:t>‹#›</a:t>
            </a:fld>
            <a:endParaRPr lang="ru-RU" altLang="ru-RU"/>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78086"/>
            <a:ext cx="7772400" cy="1157287"/>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059113"/>
            <a:ext cx="6400800" cy="13795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zh-CN"/>
          </a:p>
        </p:txBody>
      </p:sp>
      <p:sp>
        <p:nvSpPr>
          <p:cNvPr id="6" name="Rectangle 6"/>
          <p:cNvSpPr>
            <a:spLocks noGrp="1" noChangeArrowheads="1"/>
          </p:cNvSpPr>
          <p:nvPr>
            <p:ph type="sldNum" sz="quarter" idx="12"/>
          </p:nvPr>
        </p:nvSpPr>
        <p:spPr>
          <a:ln/>
        </p:spPr>
        <p:txBody>
          <a:bodyPr/>
          <a:lstStyle>
            <a:lvl1pPr>
              <a:defRPr/>
            </a:lvl1pPr>
          </a:lstStyle>
          <a:p>
            <a:pPr>
              <a:defRPr/>
            </a:pPr>
            <a:fld id="{6BF95246-7E96-4840-8914-A9893010BCBF}" type="slidenum">
              <a:rPr lang="uk-UA" altLang="zh-CN"/>
              <a:pPr>
                <a:defRPr/>
              </a:pPr>
              <a:t>‹#›</a:t>
            </a:fld>
            <a:endParaRPr lang="uk-UA" altLang="zh-CN"/>
          </a:p>
        </p:txBody>
      </p:sp>
    </p:spTree>
  </p:cSld>
  <p:clrMapOvr>
    <a:masterClrMapping/>
  </p:clrMapOvr>
  <p:transition>
    <p:fade thruBlk="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9"/>
          <p:cNvSpPr>
            <a:spLocks noGrp="1"/>
          </p:cNvSpPr>
          <p:nvPr>
            <p:ph type="dt" sz="half" idx="10"/>
          </p:nvPr>
        </p:nvSpPr>
        <p:spPr/>
        <p:txBody>
          <a:bodyPr/>
          <a:lstStyle>
            <a:lvl1pPr>
              <a:defRPr/>
            </a:lvl1pPr>
          </a:lstStyle>
          <a:p>
            <a:pPr>
              <a:defRPr/>
            </a:pPr>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604F03E4-9858-4EA5-9853-C20C3ECD0134}" type="slidenum">
              <a:rPr lang="ru-RU" altLang="ru-RU"/>
              <a:pPr>
                <a:defRPr/>
              </a:pPr>
              <a:t>‹#›</a:t>
            </a:fld>
            <a:endParaRPr lang="ru-RU" altLang="ru-RU"/>
          </a:p>
        </p:txBody>
      </p:sp>
    </p:spTree>
  </p:cSld>
  <p:clrMapOvr>
    <a:masterClrMapping/>
  </p:clrMapOvr>
  <p:transition spd="slow">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19880"/>
            <a:ext cx="2057400" cy="4103057"/>
          </a:xfrm>
        </p:spPr>
        <p:txBody>
          <a:bodyPr vert="eaVert"/>
          <a:lstStyle/>
          <a:p>
            <a:r>
              <a:rPr lang="uk-UA" smtClean="0"/>
              <a:t>Зразок заголовка</a:t>
            </a:r>
            <a:endParaRPr lang="en-US"/>
          </a:p>
        </p:txBody>
      </p:sp>
      <p:sp>
        <p:nvSpPr>
          <p:cNvPr id="3" name="Vertical Text Placeholder 2"/>
          <p:cNvSpPr>
            <a:spLocks noGrp="1"/>
          </p:cNvSpPr>
          <p:nvPr>
            <p:ph type="body" orient="vert" idx="1"/>
          </p:nvPr>
        </p:nvSpPr>
        <p:spPr>
          <a:xfrm>
            <a:off x="457200" y="719880"/>
            <a:ext cx="6019800" cy="4103057"/>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9"/>
          <p:cNvSpPr>
            <a:spLocks noGrp="1"/>
          </p:cNvSpPr>
          <p:nvPr>
            <p:ph type="dt" sz="half" idx="10"/>
          </p:nvPr>
        </p:nvSpPr>
        <p:spPr/>
        <p:txBody>
          <a:bodyPr/>
          <a:lstStyle>
            <a:lvl1pPr>
              <a:defRPr/>
            </a:lvl1pPr>
          </a:lstStyle>
          <a:p>
            <a:pPr>
              <a:defRPr/>
            </a:pPr>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50C50B1B-8B3B-4261-B0C2-1236120794E3}" type="slidenum">
              <a:rPr lang="ru-RU" altLang="ru-RU"/>
              <a:pPr>
                <a:defRPr/>
              </a:pPr>
              <a:t>‹#›</a:t>
            </a:fld>
            <a:endParaRPr lang="ru-RU" altLang="ru-RU"/>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zh-CN"/>
          </a:p>
        </p:txBody>
      </p:sp>
      <p:sp>
        <p:nvSpPr>
          <p:cNvPr id="6" name="Rectangle 6"/>
          <p:cNvSpPr>
            <a:spLocks noGrp="1" noChangeArrowheads="1"/>
          </p:cNvSpPr>
          <p:nvPr>
            <p:ph type="sldNum" sz="quarter" idx="12"/>
          </p:nvPr>
        </p:nvSpPr>
        <p:spPr>
          <a:ln/>
        </p:spPr>
        <p:txBody>
          <a:bodyPr/>
          <a:lstStyle>
            <a:lvl1pPr>
              <a:defRPr/>
            </a:lvl1pPr>
          </a:lstStyle>
          <a:p>
            <a:pPr>
              <a:defRPr/>
            </a:pPr>
            <a:fld id="{B6E22471-EA9A-4CE0-ABDD-45E2485ECB99}" type="slidenum">
              <a:rPr lang="uk-UA" altLang="zh-CN"/>
              <a:pPr>
                <a:defRPr/>
              </a:pPr>
              <a:t>‹#›</a:t>
            </a:fld>
            <a:endParaRPr lang="uk-UA" altLang="zh-CN"/>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468689"/>
            <a:ext cx="7772400" cy="1073150"/>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287588"/>
            <a:ext cx="7772400" cy="11811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zh-CN"/>
          </a:p>
        </p:txBody>
      </p:sp>
      <p:sp>
        <p:nvSpPr>
          <p:cNvPr id="6" name="Rectangle 6"/>
          <p:cNvSpPr>
            <a:spLocks noGrp="1" noChangeArrowheads="1"/>
          </p:cNvSpPr>
          <p:nvPr>
            <p:ph type="sldNum" sz="quarter" idx="12"/>
          </p:nvPr>
        </p:nvSpPr>
        <p:spPr>
          <a:ln/>
        </p:spPr>
        <p:txBody>
          <a:bodyPr/>
          <a:lstStyle>
            <a:lvl1pPr>
              <a:defRPr/>
            </a:lvl1pPr>
          </a:lstStyle>
          <a:p>
            <a:pPr>
              <a:defRPr/>
            </a:pPr>
            <a:fld id="{FDE39FF4-9B9E-4D91-A08D-CC9696AF5A20}" type="slidenum">
              <a:rPr lang="uk-UA" altLang="zh-CN"/>
              <a:pPr>
                <a:defRPr/>
              </a:pPr>
              <a:t>‹#›</a:t>
            </a:fld>
            <a:endParaRPr lang="uk-UA" altLang="zh-CN"/>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260477"/>
            <a:ext cx="40386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260477"/>
            <a:ext cx="40386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uk-UA"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uk-UA" altLang="zh-CN"/>
          </a:p>
        </p:txBody>
      </p:sp>
      <p:sp>
        <p:nvSpPr>
          <p:cNvPr id="7" name="Rectangle 6"/>
          <p:cNvSpPr>
            <a:spLocks noGrp="1" noChangeArrowheads="1"/>
          </p:cNvSpPr>
          <p:nvPr>
            <p:ph type="sldNum" sz="quarter" idx="12"/>
          </p:nvPr>
        </p:nvSpPr>
        <p:spPr>
          <a:ln/>
        </p:spPr>
        <p:txBody>
          <a:bodyPr/>
          <a:lstStyle>
            <a:lvl1pPr>
              <a:defRPr/>
            </a:lvl1pPr>
          </a:lstStyle>
          <a:p>
            <a:pPr>
              <a:defRPr/>
            </a:pPr>
            <a:fld id="{EB270F43-2BFF-4AA2-80FB-2912F892A72F}" type="slidenum">
              <a:rPr lang="uk-UA" altLang="zh-CN"/>
              <a:pPr>
                <a:defRPr/>
              </a:pPr>
              <a:t>‹#›</a:t>
            </a:fld>
            <a:endParaRPr lang="uk-UA" altLang="zh-CN"/>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208090"/>
            <a:ext cx="4040188" cy="504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712913"/>
            <a:ext cx="4040188" cy="3109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33" y="1208090"/>
            <a:ext cx="4041775" cy="504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1712913"/>
            <a:ext cx="4041775" cy="3109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uk-UA"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uk-UA" altLang="zh-CN"/>
          </a:p>
        </p:txBody>
      </p:sp>
      <p:sp>
        <p:nvSpPr>
          <p:cNvPr id="9" name="Rectangle 6"/>
          <p:cNvSpPr>
            <a:spLocks noGrp="1" noChangeArrowheads="1"/>
          </p:cNvSpPr>
          <p:nvPr>
            <p:ph type="sldNum" sz="quarter" idx="12"/>
          </p:nvPr>
        </p:nvSpPr>
        <p:spPr>
          <a:ln/>
        </p:spPr>
        <p:txBody>
          <a:bodyPr/>
          <a:lstStyle>
            <a:lvl1pPr>
              <a:defRPr/>
            </a:lvl1pPr>
          </a:lstStyle>
          <a:p>
            <a:pPr>
              <a:defRPr/>
            </a:pPr>
            <a:fld id="{A06E48F5-CBA8-47B4-87F9-FA14CB0F15AA}" type="slidenum">
              <a:rPr lang="uk-UA" altLang="zh-CN"/>
              <a:pPr>
                <a:defRPr/>
              </a:pPr>
              <a:t>‹#›</a:t>
            </a:fld>
            <a:endParaRPr lang="uk-UA" altLang="zh-CN"/>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uk-UA"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uk-UA" altLang="zh-CN"/>
          </a:p>
        </p:txBody>
      </p:sp>
      <p:sp>
        <p:nvSpPr>
          <p:cNvPr id="5" name="Rectangle 6"/>
          <p:cNvSpPr>
            <a:spLocks noGrp="1" noChangeArrowheads="1"/>
          </p:cNvSpPr>
          <p:nvPr>
            <p:ph type="sldNum" sz="quarter" idx="12"/>
          </p:nvPr>
        </p:nvSpPr>
        <p:spPr>
          <a:ln/>
        </p:spPr>
        <p:txBody>
          <a:bodyPr/>
          <a:lstStyle>
            <a:lvl1pPr>
              <a:defRPr/>
            </a:lvl1pPr>
          </a:lstStyle>
          <a:p>
            <a:pPr>
              <a:defRPr/>
            </a:pPr>
            <a:fld id="{1FE88E41-21B3-4ABB-941E-58975E470CEA}" type="slidenum">
              <a:rPr lang="uk-UA" altLang="zh-CN"/>
              <a:pPr>
                <a:defRPr/>
              </a:pPr>
              <a:t>‹#›</a:t>
            </a:fld>
            <a:endParaRPr lang="uk-UA" altLang="zh-CN"/>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uk-UA"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uk-UA" altLang="zh-CN"/>
          </a:p>
        </p:txBody>
      </p:sp>
      <p:sp>
        <p:nvSpPr>
          <p:cNvPr id="4" name="Rectangle 6"/>
          <p:cNvSpPr>
            <a:spLocks noGrp="1" noChangeArrowheads="1"/>
          </p:cNvSpPr>
          <p:nvPr>
            <p:ph type="sldNum" sz="quarter" idx="12"/>
          </p:nvPr>
        </p:nvSpPr>
        <p:spPr>
          <a:ln/>
        </p:spPr>
        <p:txBody>
          <a:bodyPr/>
          <a:lstStyle>
            <a:lvl1pPr>
              <a:defRPr/>
            </a:lvl1pPr>
          </a:lstStyle>
          <a:p>
            <a:pPr>
              <a:defRPr/>
            </a:pPr>
            <a:fld id="{46559FC0-F732-4ECA-93FC-97A2C45EFA2F}" type="slidenum">
              <a:rPr lang="uk-UA" altLang="zh-CN"/>
              <a:pPr>
                <a:defRPr/>
              </a:pPr>
              <a:t>‹#›</a:t>
            </a:fld>
            <a:endParaRPr lang="uk-UA" altLang="zh-CN"/>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14313"/>
            <a:ext cx="3008313" cy="915987"/>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14313"/>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19" y="1130398"/>
            <a:ext cx="3008313" cy="36925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uk-UA" altLang="zh-CN"/>
          </a:p>
        </p:txBody>
      </p:sp>
      <p:sp>
        <p:nvSpPr>
          <p:cNvPr id="7" name="Rectangle 6"/>
          <p:cNvSpPr>
            <a:spLocks noGrp="1" noChangeArrowheads="1"/>
          </p:cNvSpPr>
          <p:nvPr>
            <p:ph type="sldNum" sz="quarter" idx="12"/>
          </p:nvPr>
        </p:nvSpPr>
        <p:spPr>
          <a:ln/>
        </p:spPr>
        <p:txBody>
          <a:bodyPr/>
          <a:lstStyle>
            <a:lvl1pPr>
              <a:defRPr/>
            </a:lvl1pPr>
          </a:lstStyle>
          <a:p>
            <a:pPr>
              <a:defRPr/>
            </a:pPr>
            <a:fld id="{3C2173B7-F1ED-44FA-AC83-D798C4235B75}" type="slidenum">
              <a:rPr lang="uk-UA" altLang="zh-CN"/>
              <a:pPr>
                <a:defRPr/>
              </a:pPr>
              <a:t>‹#›</a:t>
            </a:fld>
            <a:endParaRPr lang="uk-UA" altLang="zh-CN"/>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779839"/>
            <a:ext cx="5486400" cy="446087"/>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482600"/>
            <a:ext cx="5486400" cy="3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4225925"/>
            <a:ext cx="5486400" cy="633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uk-UA" altLang="zh-CN"/>
          </a:p>
        </p:txBody>
      </p:sp>
      <p:sp>
        <p:nvSpPr>
          <p:cNvPr id="7" name="Rectangle 6"/>
          <p:cNvSpPr>
            <a:spLocks noGrp="1" noChangeArrowheads="1"/>
          </p:cNvSpPr>
          <p:nvPr>
            <p:ph type="sldNum" sz="quarter" idx="12"/>
          </p:nvPr>
        </p:nvSpPr>
        <p:spPr>
          <a:ln/>
        </p:spPr>
        <p:txBody>
          <a:bodyPr/>
          <a:lstStyle>
            <a:lvl1pPr>
              <a:defRPr/>
            </a:lvl1pPr>
          </a:lstStyle>
          <a:p>
            <a:pPr>
              <a:defRPr/>
            </a:pPr>
            <a:fld id="{C9C2726F-7D8F-4339-B766-F459E70DACB6}" type="slidenum">
              <a:rPr lang="uk-UA" altLang="zh-CN"/>
              <a:pPr>
                <a:defRPr/>
              </a:pPr>
              <a:t>‹#›</a:t>
            </a:fld>
            <a:endParaRPr lang="uk-UA" altLang="zh-CN"/>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zh-CN"/>
          </a:p>
        </p:txBody>
      </p:sp>
      <p:sp>
        <p:nvSpPr>
          <p:cNvPr id="6" name="Rectangle 6"/>
          <p:cNvSpPr>
            <a:spLocks noGrp="1" noChangeArrowheads="1"/>
          </p:cNvSpPr>
          <p:nvPr>
            <p:ph type="sldNum" sz="quarter" idx="12"/>
          </p:nvPr>
        </p:nvSpPr>
        <p:spPr>
          <a:ln/>
        </p:spPr>
        <p:txBody>
          <a:bodyPr/>
          <a:lstStyle>
            <a:lvl1pPr>
              <a:defRPr/>
            </a:lvl1pPr>
          </a:lstStyle>
          <a:p>
            <a:pPr>
              <a:defRPr/>
            </a:pPr>
            <a:fld id="{B4C798B5-5DAB-48C7-A18C-4AA96245AD31}" type="slidenum">
              <a:rPr lang="uk-UA" altLang="zh-CN"/>
              <a:pPr>
                <a:defRPr/>
              </a:pPr>
              <a:t>‹#›</a:t>
            </a:fld>
            <a:endParaRPr lang="uk-UA" altLang="zh-CN"/>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15998"/>
            <a:ext cx="2057400" cy="46069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15998"/>
            <a:ext cx="6019800" cy="46069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zh-CN"/>
          </a:p>
        </p:txBody>
      </p:sp>
      <p:sp>
        <p:nvSpPr>
          <p:cNvPr id="6" name="Rectangle 6"/>
          <p:cNvSpPr>
            <a:spLocks noGrp="1" noChangeArrowheads="1"/>
          </p:cNvSpPr>
          <p:nvPr>
            <p:ph type="sldNum" sz="quarter" idx="12"/>
          </p:nvPr>
        </p:nvSpPr>
        <p:spPr>
          <a:ln/>
        </p:spPr>
        <p:txBody>
          <a:bodyPr/>
          <a:lstStyle>
            <a:lvl1pPr>
              <a:defRPr/>
            </a:lvl1pPr>
          </a:lstStyle>
          <a:p>
            <a:pPr>
              <a:defRPr/>
            </a:pPr>
            <a:fld id="{C3C2B9AF-A91C-46D8-B4A7-77046BC4E46E}" type="slidenum">
              <a:rPr lang="uk-UA" altLang="zh-CN"/>
              <a:pPr>
                <a:defRPr/>
              </a:pPr>
              <a:t>‹#›</a:t>
            </a:fld>
            <a:endParaRPr lang="uk-UA" altLang="zh-CN"/>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77218"/>
            <a:ext cx="7772400" cy="115730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059483"/>
            <a:ext cx="6400800" cy="13797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A997D0FE-FEDE-4329-8344-2B820C4E87B4}" type="slidenum">
              <a:rPr lang="uk-UA"/>
              <a:pPr>
                <a:defRPr/>
              </a:pPr>
              <a:t>‹#›</a:t>
            </a:fld>
            <a:endParaRPr lang="uk-UA"/>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61ED4BF6-E5E3-4C3F-A765-20FBC5D7DEC8}" type="slidenum">
              <a:rPr lang="uk-UA"/>
              <a:pPr>
                <a:defRPr/>
              </a:pPr>
              <a:t>‹#›</a:t>
            </a:fld>
            <a:endParaRPr lang="uk-UA"/>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469509"/>
            <a:ext cx="7772400" cy="1072319"/>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288364"/>
            <a:ext cx="7772400" cy="11810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996FDDF2-FAC3-43B6-9B82-1A367C4F5E48}" type="slidenum">
              <a:rPr lang="uk-UA"/>
              <a:pPr>
                <a:defRPr/>
              </a:pPr>
              <a:t>‹#›</a:t>
            </a:fld>
            <a:endParaRPr lang="uk-UA"/>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7E72BBAF-6A92-4904-958A-8D0799155733}" type="slidenum">
              <a:rPr lang="uk-UA"/>
              <a:pPr>
                <a:defRPr/>
              </a:pPr>
              <a:t>‹#›</a:t>
            </a:fld>
            <a:endParaRPr lang="uk-UA"/>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208641"/>
            <a:ext cx="4040188"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1712212"/>
            <a:ext cx="4040188"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33" y="1208641"/>
            <a:ext cx="4041775"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33" y="1712212"/>
            <a:ext cx="4041775"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3"/>
          <p:cNvSpPr>
            <a:spLocks noGrp="1"/>
          </p:cNvSpPr>
          <p:nvPr>
            <p:ph type="dt" sz="half" idx="10"/>
          </p:nvPr>
        </p:nvSpPr>
        <p:spPr/>
        <p:txBody>
          <a:bodyPr/>
          <a:lstStyle>
            <a:lvl1pPr>
              <a:defRPr/>
            </a:lvl1pPr>
          </a:lstStyle>
          <a:p>
            <a:pPr>
              <a:defRPr/>
            </a:pPr>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AFA1ADA1-321F-4E7A-8A70-91F19E278476}" type="slidenum">
              <a:rPr lang="uk-UA"/>
              <a:pPr>
                <a:defRPr/>
              </a:pPr>
              <a:t>‹#›</a:t>
            </a:fld>
            <a:endParaRPr lang="uk-UA"/>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0AF9BC51-0205-4B9D-81C5-07386D45E75C}" type="slidenum">
              <a:rPr lang="uk-UA"/>
              <a:pPr>
                <a:defRPr/>
              </a:pPr>
              <a:t>‹#›</a:t>
            </a:fld>
            <a:endParaRPr lang="uk-UA"/>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B408F31B-0D88-4C4F-A9C7-AB58F2A6F88D}" type="slidenum">
              <a:rPr lang="uk-UA"/>
              <a:pPr>
                <a:defRPr/>
              </a:pPr>
              <a:t>‹#›</a:t>
            </a:fld>
            <a:endParaRPr lang="uk-UA"/>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468689"/>
            <a:ext cx="7772400" cy="1073150"/>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287588"/>
            <a:ext cx="7772400" cy="11811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15059"/>
            <a:ext cx="3008313" cy="914845"/>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14964"/>
            <a:ext cx="5111750" cy="46079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19" y="1129809"/>
            <a:ext cx="3008313" cy="3693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022927AD-E326-430C-B52C-66C992B4BB97}" type="slidenum">
              <a:rPr lang="uk-UA"/>
              <a:pPr>
                <a:defRPr/>
              </a:pPr>
              <a:t>‹#›</a:t>
            </a:fld>
            <a:endParaRPr lang="uk-UA"/>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779362"/>
            <a:ext cx="5486400" cy="446175"/>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482418"/>
            <a:ext cx="5486400" cy="32394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4225631"/>
            <a:ext cx="5486400" cy="633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40608F98-B74F-4958-A898-C6C399E6FD9C}" type="slidenum">
              <a:rPr lang="uk-UA"/>
              <a:pPr>
                <a:defRPr/>
              </a:pPr>
              <a:t>‹#›</a:t>
            </a:fld>
            <a:endParaRPr lang="uk-UA"/>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83510E57-B6ED-474D-A5F0-A6A582D6A07B}" type="slidenum">
              <a:rPr lang="uk-UA"/>
              <a:pPr>
                <a:defRPr/>
              </a:pPr>
              <a:t>‹#›</a:t>
            </a:fld>
            <a:endParaRPr lang="uk-UA"/>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16214"/>
            <a:ext cx="2057400" cy="4606722"/>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16214"/>
            <a:ext cx="6019800" cy="4606722"/>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1A7DAAA7-B6F3-4ED0-99FA-2A172B38698C}" type="slidenum">
              <a:rPr lang="uk-UA"/>
              <a:pPr>
                <a:defRPr/>
              </a:pPr>
              <a:t>‹#›</a:t>
            </a:fld>
            <a:endParaRPr lang="uk-UA"/>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77218"/>
            <a:ext cx="7772400" cy="115730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059483"/>
            <a:ext cx="6400800" cy="13797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B12A2366-358C-47D0-8AD2-3A485847FF78}" type="slidenum">
              <a:rPr lang="uk-UA"/>
              <a:pPr>
                <a:defRPr/>
              </a:pPr>
              <a:t>‹#›</a:t>
            </a:fld>
            <a:endParaRPr lang="uk-UA"/>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7D424E1E-7063-4429-BD49-292FFF024357}" type="slidenum">
              <a:rPr lang="uk-UA"/>
              <a:pPr>
                <a:defRPr/>
              </a:pPr>
              <a:t>‹#›</a:t>
            </a:fld>
            <a:endParaRPr lang="uk-UA"/>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469508"/>
            <a:ext cx="7772400" cy="1072319"/>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288364"/>
            <a:ext cx="7772400" cy="11810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DBC35DEB-4D8A-441B-A2B3-448BEB856717}" type="slidenum">
              <a:rPr lang="uk-UA"/>
              <a:pPr>
                <a:defRPr/>
              </a:pPr>
              <a:t>‹#›</a:t>
            </a:fld>
            <a:endParaRPr lang="uk-UA"/>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87EDD6BE-AE48-4FCE-9213-0F8B6373493E}" type="slidenum">
              <a:rPr lang="uk-UA"/>
              <a:pPr>
                <a:defRPr/>
              </a:pPr>
              <a:t>‹#›</a:t>
            </a:fld>
            <a:endParaRPr lang="uk-UA"/>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208640"/>
            <a:ext cx="4040188"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1712212"/>
            <a:ext cx="4040188"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33" y="1208640"/>
            <a:ext cx="4041775"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33" y="1712212"/>
            <a:ext cx="4041775"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3"/>
          <p:cNvSpPr>
            <a:spLocks noGrp="1"/>
          </p:cNvSpPr>
          <p:nvPr>
            <p:ph type="dt" sz="half" idx="10"/>
          </p:nvPr>
        </p:nvSpPr>
        <p:spPr/>
        <p:txBody>
          <a:bodyPr/>
          <a:lstStyle>
            <a:lvl1pPr>
              <a:defRPr/>
            </a:lvl1pPr>
          </a:lstStyle>
          <a:p>
            <a:pPr>
              <a:defRPr/>
            </a:pPr>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9D04A78F-4A83-4A76-9264-72261D7D71D2}" type="slidenum">
              <a:rPr lang="uk-UA"/>
              <a:pPr>
                <a:defRPr/>
              </a:pPr>
              <a:t>‹#›</a:t>
            </a:fld>
            <a:endParaRPr lang="uk-UA"/>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09495503-434E-4AD0-BE53-9B55613DB3BE}" type="slidenum">
              <a:rPr lang="uk-UA"/>
              <a:pPr>
                <a:defRPr/>
              </a:pPr>
              <a:t>‹#›</a:t>
            </a:fld>
            <a:endParaRPr lang="uk-UA"/>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260477"/>
            <a:ext cx="40386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260477"/>
            <a:ext cx="40386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99FEDE87-D645-4970-8F05-373280E39A9A}" type="slidenum">
              <a:rPr lang="uk-UA"/>
              <a:pPr>
                <a:defRPr/>
              </a:pPr>
              <a:t>‹#›</a:t>
            </a:fld>
            <a:endParaRPr lang="uk-UA"/>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15058"/>
            <a:ext cx="3008313" cy="914845"/>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14964"/>
            <a:ext cx="5111750" cy="46079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19" y="1129809"/>
            <a:ext cx="3008313" cy="3693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FC77CA2F-05D8-45F6-8593-598EA887A70D}" type="slidenum">
              <a:rPr lang="uk-UA"/>
              <a:pPr>
                <a:defRPr/>
              </a:pPr>
              <a:t>‹#›</a:t>
            </a:fld>
            <a:endParaRPr lang="uk-UA"/>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779362"/>
            <a:ext cx="5486400" cy="446175"/>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482418"/>
            <a:ext cx="5486400" cy="32394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4225630"/>
            <a:ext cx="5486400" cy="633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40411F57-F5E5-43DE-AEA7-0DA727A4FB89}" type="slidenum">
              <a:rPr lang="uk-UA"/>
              <a:pPr>
                <a:defRPr/>
              </a:pPr>
              <a:t>‹#›</a:t>
            </a:fld>
            <a:endParaRPr lang="uk-UA"/>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5ECE0435-B9A3-403E-AE45-AB9F008C3D1F}" type="slidenum">
              <a:rPr lang="uk-UA"/>
              <a:pPr>
                <a:defRPr/>
              </a:pPr>
              <a:t>‹#›</a:t>
            </a:fld>
            <a:endParaRPr lang="uk-UA"/>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16214"/>
            <a:ext cx="2057400" cy="4606722"/>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16214"/>
            <a:ext cx="6019800" cy="4606722"/>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CAE28742-F4AD-46B4-A9FB-60E789E4F7A9}" type="slidenum">
              <a:rPr lang="uk-UA"/>
              <a:pPr>
                <a:defRPr/>
              </a:pPr>
              <a:t>‹#›</a:t>
            </a:fld>
            <a:endParaRPr lang="uk-UA"/>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77218"/>
            <a:ext cx="7772400" cy="115730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059483"/>
            <a:ext cx="6400800" cy="13797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68E43ABF-B819-4282-9B55-78E0A2D17A88}" type="slidenum">
              <a:rPr lang="uk-UA"/>
              <a:pPr>
                <a:defRPr/>
              </a:pPr>
              <a:t>‹#›</a:t>
            </a:fld>
            <a:endParaRPr lang="uk-UA"/>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A7374FCE-5580-420E-8E16-9410E4C5449D}" type="slidenum">
              <a:rPr lang="uk-UA"/>
              <a:pPr>
                <a:defRPr/>
              </a:pPr>
              <a:t>‹#›</a:t>
            </a:fld>
            <a:endParaRPr lang="uk-UA"/>
          </a:p>
        </p:txBody>
      </p:sp>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469506"/>
            <a:ext cx="7772400" cy="1072319"/>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288364"/>
            <a:ext cx="7772400" cy="11810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D1588EFB-8CA7-40E5-9194-4C6A4586944F}" type="slidenum">
              <a:rPr lang="uk-UA"/>
              <a:pPr>
                <a:defRPr/>
              </a:pPr>
              <a:t>‹#›</a:t>
            </a:fld>
            <a:endParaRPr lang="uk-UA"/>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933F00F9-C69B-45D9-8512-C62BD44AD1F5}" type="slidenum">
              <a:rPr lang="uk-UA"/>
              <a:pPr>
                <a:defRPr/>
              </a:pPr>
              <a:t>‹#›</a:t>
            </a:fld>
            <a:endParaRPr lang="uk-UA"/>
          </a:p>
        </p:txBody>
      </p:sp>
    </p:spTree>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208638"/>
            <a:ext cx="4040188"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1712212"/>
            <a:ext cx="4040188"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33" y="1208638"/>
            <a:ext cx="4041775"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33" y="1712212"/>
            <a:ext cx="4041775"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3"/>
          <p:cNvSpPr>
            <a:spLocks noGrp="1"/>
          </p:cNvSpPr>
          <p:nvPr>
            <p:ph type="dt" sz="half" idx="10"/>
          </p:nvPr>
        </p:nvSpPr>
        <p:spPr/>
        <p:txBody>
          <a:bodyPr/>
          <a:lstStyle>
            <a:lvl1pPr>
              <a:defRPr/>
            </a:lvl1pPr>
          </a:lstStyle>
          <a:p>
            <a:pPr>
              <a:defRPr/>
            </a:pPr>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CE41F001-864A-4AD9-B202-E9276A11EBF5}" type="slidenum">
              <a:rPr lang="uk-UA"/>
              <a:pPr>
                <a:defRPr/>
              </a:pPr>
              <a:t>‹#›</a:t>
            </a:fld>
            <a:endParaRPr lang="uk-UA"/>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208090"/>
            <a:ext cx="4040188" cy="504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712913"/>
            <a:ext cx="4040188" cy="3109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33" y="1208090"/>
            <a:ext cx="4041775" cy="504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1712913"/>
            <a:ext cx="4041775" cy="3109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CE39C308-30C1-4D82-8B23-8047FB8E6198}" type="slidenum">
              <a:rPr lang="uk-UA"/>
              <a:pPr>
                <a:defRPr/>
              </a:pPr>
              <a:t>‹#›</a:t>
            </a:fld>
            <a:endParaRPr lang="uk-UA"/>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8E68FA98-54A9-47FD-9073-9C606851DA76}" type="slidenum">
              <a:rPr lang="uk-UA"/>
              <a:pPr>
                <a:defRPr/>
              </a:pPr>
              <a:t>‹#›</a:t>
            </a:fld>
            <a:endParaRPr lang="uk-UA"/>
          </a:p>
        </p:txBody>
      </p:sp>
    </p:spTree>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15056"/>
            <a:ext cx="3008313" cy="914845"/>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14964"/>
            <a:ext cx="5111750" cy="46079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19" y="1129809"/>
            <a:ext cx="3008313" cy="3693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8B80FC97-A788-4DF3-BAC5-4BE910151A17}" type="slidenum">
              <a:rPr lang="uk-UA"/>
              <a:pPr>
                <a:defRPr/>
              </a:pPr>
              <a:t>‹#›</a:t>
            </a:fld>
            <a:endParaRPr lang="uk-UA"/>
          </a:p>
        </p:txBody>
      </p:sp>
    </p:spTree>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779362"/>
            <a:ext cx="5486400" cy="446175"/>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482418"/>
            <a:ext cx="5486400" cy="32394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4225628"/>
            <a:ext cx="5486400" cy="633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3B285F39-3926-4BF6-8C9E-2624AA7AD22E}" type="slidenum">
              <a:rPr lang="uk-UA"/>
              <a:pPr>
                <a:defRPr/>
              </a:pPr>
              <a:t>‹#›</a:t>
            </a:fld>
            <a:endParaRPr lang="uk-UA"/>
          </a:p>
        </p:txBody>
      </p:sp>
    </p:spTree>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F0D0FFD7-8730-489B-A573-08A7E990677C}" type="slidenum">
              <a:rPr lang="uk-UA"/>
              <a:pPr>
                <a:defRPr/>
              </a:pPr>
              <a:t>‹#›</a:t>
            </a:fld>
            <a:endParaRPr lang="uk-UA"/>
          </a:p>
        </p:txBody>
      </p:sp>
    </p:spTree>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16214"/>
            <a:ext cx="2057400" cy="4606722"/>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16214"/>
            <a:ext cx="6019800" cy="4606722"/>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AE2C7259-063B-43BE-A8DB-5CB917C43413}" type="slidenum">
              <a:rPr lang="uk-UA"/>
              <a:pPr>
                <a:defRPr/>
              </a:pPr>
              <a:t>‹#›</a:t>
            </a:fld>
            <a:endParaRPr lang="uk-UA"/>
          </a:p>
        </p:txBody>
      </p:sp>
    </p:spTree>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77218"/>
            <a:ext cx="7772400" cy="115730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059483"/>
            <a:ext cx="6400800" cy="13797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D12E932F-7AC7-4D32-AAF6-6CA2BB555D32}" type="slidenum">
              <a:rPr lang="uk-UA"/>
              <a:pPr>
                <a:defRPr/>
              </a:pPr>
              <a:t>‹#›</a:t>
            </a:fld>
            <a:endParaRPr lang="uk-UA"/>
          </a:p>
        </p:txBody>
      </p:sp>
    </p:spTree>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BFB1540E-8B15-421D-98B0-01FC35A7F2F8}" type="slidenum">
              <a:rPr lang="uk-UA"/>
              <a:pPr>
                <a:defRPr/>
              </a:pPr>
              <a:t>‹#›</a:t>
            </a:fld>
            <a:endParaRPr lang="uk-UA"/>
          </a:p>
        </p:txBody>
      </p:sp>
    </p:spTree>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469503"/>
            <a:ext cx="7772400" cy="1072319"/>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288364"/>
            <a:ext cx="7772400" cy="11810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8CE9B9E1-B3BE-4DF9-B2C6-D5B4EBA3249D}" type="slidenum">
              <a:rPr lang="uk-UA"/>
              <a:pPr>
                <a:defRPr/>
              </a:pPr>
              <a:t>‹#›</a:t>
            </a:fld>
            <a:endParaRPr lang="uk-UA"/>
          </a:p>
        </p:txBody>
      </p:sp>
    </p:spTree>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F8DE51B1-B012-45DC-9F0A-D23FAD7F6EE8}" type="slidenum">
              <a:rPr lang="uk-UA"/>
              <a:pPr>
                <a:defRPr/>
              </a:pPr>
              <a:t>‹#›</a:t>
            </a:fld>
            <a:endParaRPr lang="uk-UA"/>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208635"/>
            <a:ext cx="4040188"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1712212"/>
            <a:ext cx="4040188"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33" y="1208635"/>
            <a:ext cx="4041775"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33" y="1712212"/>
            <a:ext cx="4041775"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3"/>
          <p:cNvSpPr>
            <a:spLocks noGrp="1"/>
          </p:cNvSpPr>
          <p:nvPr>
            <p:ph type="dt" sz="half" idx="10"/>
          </p:nvPr>
        </p:nvSpPr>
        <p:spPr/>
        <p:txBody>
          <a:bodyPr/>
          <a:lstStyle>
            <a:lvl1pPr>
              <a:defRPr/>
            </a:lvl1pPr>
          </a:lstStyle>
          <a:p>
            <a:pPr>
              <a:defRPr/>
            </a:pPr>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F5041AE9-2A77-4E61-A373-2C14C3C65FBA}" type="slidenum">
              <a:rPr lang="uk-UA"/>
              <a:pPr>
                <a:defRPr/>
              </a:pPr>
              <a:t>‹#›</a:t>
            </a:fld>
            <a:endParaRPr lang="uk-UA"/>
          </a:p>
        </p:txBody>
      </p:sp>
    </p:spTree>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2E31AA8E-6B9F-460A-BFAB-5F59E51208C7}" type="slidenum">
              <a:rPr lang="uk-UA"/>
              <a:pPr>
                <a:defRPr/>
              </a:pPr>
              <a:t>‹#›</a:t>
            </a:fld>
            <a:endParaRPr lang="uk-UA"/>
          </a:p>
        </p:txBody>
      </p:sp>
    </p:spTree>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5C01957F-3D50-4757-8DDD-2049E672F07C}" type="slidenum">
              <a:rPr lang="uk-UA"/>
              <a:pPr>
                <a:defRPr/>
              </a:pPr>
              <a:t>‹#›</a:t>
            </a:fld>
            <a:endParaRPr lang="uk-UA"/>
          </a:p>
        </p:txBody>
      </p:sp>
    </p:spTree>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15053"/>
            <a:ext cx="3008313" cy="914845"/>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14964"/>
            <a:ext cx="5111750" cy="46079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19" y="1129809"/>
            <a:ext cx="3008313" cy="3693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177BD203-440F-4829-BD48-B7FBFE0FE8B4}" type="slidenum">
              <a:rPr lang="uk-UA"/>
              <a:pPr>
                <a:defRPr/>
              </a:pPr>
              <a:t>‹#›</a:t>
            </a:fld>
            <a:endParaRPr lang="uk-UA"/>
          </a:p>
        </p:txBody>
      </p:sp>
    </p:spTree>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779362"/>
            <a:ext cx="5486400" cy="446175"/>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482418"/>
            <a:ext cx="5486400" cy="32394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4225625"/>
            <a:ext cx="5486400" cy="633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9219313C-37C8-4771-A205-10E1CC3BCE91}" type="slidenum">
              <a:rPr lang="uk-UA"/>
              <a:pPr>
                <a:defRPr/>
              </a:pPr>
              <a:t>‹#›</a:t>
            </a:fld>
            <a:endParaRPr lang="uk-UA"/>
          </a:p>
        </p:txBody>
      </p:sp>
    </p:spTree>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FE71D20F-76D3-49C8-95CB-D09A92ECF4D6}" type="slidenum">
              <a:rPr lang="uk-UA"/>
              <a:pPr>
                <a:defRPr/>
              </a:pPr>
              <a:t>‹#›</a:t>
            </a:fld>
            <a:endParaRPr lang="uk-UA"/>
          </a:p>
        </p:txBody>
      </p:sp>
    </p:spTree>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16214"/>
            <a:ext cx="2057400" cy="4606722"/>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16214"/>
            <a:ext cx="6019800" cy="4606722"/>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E4FB811F-0996-411F-A93B-D84F328892EF}" type="slidenum">
              <a:rPr lang="uk-UA"/>
              <a:pPr>
                <a:defRPr/>
              </a:pPr>
              <a:t>‹#›</a:t>
            </a:fld>
            <a:endParaRPr lang="uk-UA"/>
          </a:p>
        </p:txBody>
      </p:sp>
    </p:spTree>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77218"/>
            <a:ext cx="7772400" cy="115730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059483"/>
            <a:ext cx="6400800" cy="13797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F04B9A44-1B77-4E39-8602-CA954D7089CA}" type="slidenum">
              <a:rPr lang="uk-UA"/>
              <a:pPr>
                <a:defRPr/>
              </a:pPr>
              <a:t>‹#›</a:t>
            </a:fld>
            <a:endParaRPr lang="uk-UA"/>
          </a:p>
        </p:txBody>
      </p:sp>
    </p:spTree>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B99C6178-8420-48A3-B53F-8B973F8CAD9E}" type="slidenum">
              <a:rPr lang="uk-UA"/>
              <a:pPr>
                <a:defRPr/>
              </a:pPr>
              <a:t>‹#›</a:t>
            </a:fld>
            <a:endParaRPr lang="uk-UA"/>
          </a:p>
        </p:txBody>
      </p:sp>
    </p:spTree>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469495"/>
            <a:ext cx="7772400" cy="1072319"/>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288364"/>
            <a:ext cx="7772400" cy="11810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3D3F7E2F-6660-43C4-914F-17224AC52B16}" type="slidenum">
              <a:rPr lang="uk-UA"/>
              <a:pPr>
                <a:defRPr/>
              </a:pPr>
              <a:t>‹#›</a:t>
            </a:fld>
            <a:endParaRPr lang="uk-UA"/>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C7FC8832-3E01-4217-9433-4C4AB8556E28}" type="slidenum">
              <a:rPr lang="uk-UA"/>
              <a:pPr>
                <a:defRPr/>
              </a:pPr>
              <a:t>‹#›</a:t>
            </a:fld>
            <a:endParaRPr lang="uk-UA"/>
          </a:p>
        </p:txBody>
      </p:sp>
    </p:spTree>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208627"/>
            <a:ext cx="4040188"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1712212"/>
            <a:ext cx="4040188"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33" y="1208627"/>
            <a:ext cx="4041775"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33" y="1712212"/>
            <a:ext cx="4041775"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3"/>
          <p:cNvSpPr>
            <a:spLocks noGrp="1"/>
          </p:cNvSpPr>
          <p:nvPr>
            <p:ph type="dt" sz="half" idx="10"/>
          </p:nvPr>
        </p:nvSpPr>
        <p:spPr/>
        <p:txBody>
          <a:bodyPr/>
          <a:lstStyle>
            <a:lvl1pPr>
              <a:defRPr/>
            </a:lvl1pPr>
          </a:lstStyle>
          <a:p>
            <a:pPr>
              <a:defRPr/>
            </a:pPr>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BD6C6D89-BF05-4E32-A133-A391812544E5}" type="slidenum">
              <a:rPr lang="uk-UA"/>
              <a:pPr>
                <a:defRPr/>
              </a:pPr>
              <a:t>‹#›</a:t>
            </a:fld>
            <a:endParaRPr lang="uk-UA"/>
          </a:p>
        </p:txBody>
      </p:sp>
    </p:spTree>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E45467AB-1FDD-4B7A-9A00-541966B60C84}" type="slidenum">
              <a:rPr lang="uk-UA"/>
              <a:pPr>
                <a:defRPr/>
              </a:pPr>
              <a:t>‹#›</a:t>
            </a:fld>
            <a:endParaRPr lang="uk-UA"/>
          </a:p>
        </p:txBody>
      </p:sp>
    </p:spTree>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66B79A16-61C2-4F80-B3F0-B592598825BF}" type="slidenum">
              <a:rPr lang="uk-UA"/>
              <a:pPr>
                <a:defRPr/>
              </a:pPr>
              <a:t>‹#›</a:t>
            </a:fld>
            <a:endParaRPr lang="uk-UA"/>
          </a:p>
        </p:txBody>
      </p:sp>
    </p:spTree>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15045"/>
            <a:ext cx="3008313" cy="914845"/>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14964"/>
            <a:ext cx="5111750" cy="46079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19" y="1129809"/>
            <a:ext cx="3008313" cy="3693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87FDD7CF-4716-41F5-B872-03AC6487EF73}" type="slidenum">
              <a:rPr lang="uk-UA"/>
              <a:pPr>
                <a:defRPr/>
              </a:pPr>
              <a:t>‹#›</a:t>
            </a:fld>
            <a:endParaRPr lang="uk-UA"/>
          </a:p>
        </p:txBody>
      </p:sp>
    </p:spTree>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779362"/>
            <a:ext cx="5486400" cy="446175"/>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482418"/>
            <a:ext cx="5486400" cy="32394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4225617"/>
            <a:ext cx="5486400" cy="633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02EC833E-E62D-4462-8F98-4C7C465DD80D}" type="slidenum">
              <a:rPr lang="uk-UA"/>
              <a:pPr>
                <a:defRPr/>
              </a:pPr>
              <a:t>‹#›</a:t>
            </a:fld>
            <a:endParaRPr lang="uk-UA"/>
          </a:p>
        </p:txBody>
      </p:sp>
    </p:spTree>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A33CBF7E-7C7F-46C0-9F05-D6F776B43499}" type="slidenum">
              <a:rPr lang="uk-UA"/>
              <a:pPr>
                <a:defRPr/>
              </a:pPr>
              <a:t>‹#›</a:t>
            </a:fld>
            <a:endParaRPr lang="uk-UA"/>
          </a:p>
        </p:txBody>
      </p:sp>
    </p:spTree>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16214"/>
            <a:ext cx="2057400" cy="4606722"/>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16214"/>
            <a:ext cx="6019800" cy="4606722"/>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794F43E3-3549-467B-9A4D-6B1F27285635}" type="slidenum">
              <a:rPr lang="uk-UA"/>
              <a:pPr>
                <a:defRPr/>
              </a:pPr>
              <a:t>‹#›</a:t>
            </a:fld>
            <a:endParaRPr lang="uk-UA"/>
          </a:p>
        </p:txBody>
      </p:sp>
    </p:spTree>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77218"/>
            <a:ext cx="7772400" cy="115730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059483"/>
            <a:ext cx="6400800" cy="13797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651C77FD-CA55-4E8E-B241-2118DF6F8003}" type="slidenum">
              <a:rPr lang="uk-UA"/>
              <a:pPr>
                <a:defRPr/>
              </a:pPr>
              <a:t>‹#›</a:t>
            </a:fld>
            <a:endParaRPr lang="uk-UA"/>
          </a:p>
        </p:txBody>
      </p:sp>
    </p:spTree>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02F96084-97CC-48DD-AFBB-3C1B169E109F}" type="slidenum">
              <a:rPr lang="uk-UA"/>
              <a:pPr>
                <a:defRPr/>
              </a:pPr>
              <a:t>‹#›</a:t>
            </a:fld>
            <a:endParaRPr lang="uk-UA"/>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14313"/>
            <a:ext cx="3008313" cy="915987"/>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14313"/>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19" y="1130398"/>
            <a:ext cx="3008313" cy="36925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469490"/>
            <a:ext cx="7772400" cy="1072319"/>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288364"/>
            <a:ext cx="7772400" cy="11810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B9AB3506-09AD-4CFA-913E-098D94244DDB}" type="slidenum">
              <a:rPr lang="uk-UA"/>
              <a:pPr>
                <a:defRPr/>
              </a:pPr>
              <a:t>‹#›</a:t>
            </a:fld>
            <a:endParaRPr lang="uk-UA"/>
          </a:p>
        </p:txBody>
      </p:sp>
    </p:spTree>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D54FD67A-14DE-4016-8DD8-343AE2EA85CD}" type="slidenum">
              <a:rPr lang="uk-UA"/>
              <a:pPr>
                <a:defRPr/>
              </a:pPr>
              <a:t>‹#›</a:t>
            </a:fld>
            <a:endParaRPr lang="uk-UA"/>
          </a:p>
        </p:txBody>
      </p:sp>
    </p:spTree>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208622"/>
            <a:ext cx="4040188"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1712212"/>
            <a:ext cx="4040188"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33" y="1208622"/>
            <a:ext cx="4041775"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33" y="1712212"/>
            <a:ext cx="4041775"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3"/>
          <p:cNvSpPr>
            <a:spLocks noGrp="1"/>
          </p:cNvSpPr>
          <p:nvPr>
            <p:ph type="dt" sz="half" idx="10"/>
          </p:nvPr>
        </p:nvSpPr>
        <p:spPr/>
        <p:txBody>
          <a:bodyPr/>
          <a:lstStyle>
            <a:lvl1pPr>
              <a:defRPr/>
            </a:lvl1pPr>
          </a:lstStyle>
          <a:p>
            <a:pPr>
              <a:defRPr/>
            </a:pPr>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EA338987-15D3-49C6-A961-C4212FA0F078}" type="slidenum">
              <a:rPr lang="uk-UA"/>
              <a:pPr>
                <a:defRPr/>
              </a:pPr>
              <a:t>‹#›</a:t>
            </a:fld>
            <a:endParaRPr lang="uk-UA"/>
          </a:p>
        </p:txBody>
      </p:sp>
    </p:spTree>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F29F1557-62A8-4855-A04A-BA9E0CFD8DE8}" type="slidenum">
              <a:rPr lang="uk-UA"/>
              <a:pPr>
                <a:defRPr/>
              </a:pPr>
              <a:t>‹#›</a:t>
            </a:fld>
            <a:endParaRPr lang="uk-UA"/>
          </a:p>
        </p:txBody>
      </p:sp>
    </p:spTree>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9F3CAF8B-9CCF-4F34-8ED4-4F8D0BA60981}" type="slidenum">
              <a:rPr lang="uk-UA"/>
              <a:pPr>
                <a:defRPr/>
              </a:pPr>
              <a:t>‹#›</a:t>
            </a:fld>
            <a:endParaRPr lang="uk-UA"/>
          </a:p>
        </p:txBody>
      </p:sp>
    </p:spTree>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15040"/>
            <a:ext cx="3008313" cy="914845"/>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14964"/>
            <a:ext cx="5111750" cy="46079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19" y="1129809"/>
            <a:ext cx="3008313" cy="3693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DEDFBC45-0DBC-40DD-A655-209EA2D3A724}" type="slidenum">
              <a:rPr lang="uk-UA"/>
              <a:pPr>
                <a:defRPr/>
              </a:pPr>
              <a:t>‹#›</a:t>
            </a:fld>
            <a:endParaRPr lang="uk-UA"/>
          </a:p>
        </p:txBody>
      </p:sp>
    </p:spTree>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779362"/>
            <a:ext cx="5486400" cy="446175"/>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482418"/>
            <a:ext cx="5486400" cy="32394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4225612"/>
            <a:ext cx="5486400" cy="633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FFB78636-9B00-49A7-BAC0-CAA4D8B2E93E}" type="slidenum">
              <a:rPr lang="uk-UA"/>
              <a:pPr>
                <a:defRPr/>
              </a:pPr>
              <a:t>‹#›</a:t>
            </a:fld>
            <a:endParaRPr lang="uk-UA"/>
          </a:p>
        </p:txBody>
      </p:sp>
    </p:spTree>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19BEC795-CE0C-46C2-B71A-67F4350602AC}" type="slidenum">
              <a:rPr lang="uk-UA"/>
              <a:pPr>
                <a:defRPr/>
              </a:pPr>
              <a:t>‹#›</a:t>
            </a:fld>
            <a:endParaRPr lang="uk-UA"/>
          </a:p>
        </p:txBody>
      </p:sp>
    </p:spTree>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16214"/>
            <a:ext cx="2057400" cy="4606722"/>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16214"/>
            <a:ext cx="6019800" cy="4606722"/>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52725B56-E3CD-40A9-AA97-AD40427E1E7D}" type="slidenum">
              <a:rPr lang="uk-UA"/>
              <a:pPr>
                <a:defRPr/>
              </a:pPr>
              <a:t>‹#›</a:t>
            </a:fld>
            <a:endParaRPr lang="uk-UA"/>
          </a:p>
        </p:txBody>
      </p:sp>
    </p:spTree>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77218"/>
            <a:ext cx="7772400" cy="115730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059483"/>
            <a:ext cx="6400800" cy="13797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FAF2C29E-D20B-4194-A4DA-AEA3075AFBD8}" type="slidenum">
              <a:rPr lang="uk-UA"/>
              <a:pPr>
                <a:defRPr/>
              </a:pPr>
              <a:t>‹#›</a:t>
            </a:fld>
            <a:endParaRPr lang="uk-UA"/>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779839"/>
            <a:ext cx="5486400" cy="446087"/>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482600"/>
            <a:ext cx="5486400" cy="3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4225925"/>
            <a:ext cx="5486400" cy="633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9D969CD6-CC5B-493C-B15A-B0C83880C78C}" type="slidenum">
              <a:rPr lang="uk-UA"/>
              <a:pPr>
                <a:defRPr/>
              </a:pPr>
              <a:t>‹#›</a:t>
            </a:fld>
            <a:endParaRPr lang="uk-UA"/>
          </a:p>
        </p:txBody>
      </p:sp>
    </p:spTree>
  </p:cSld>
  <p:clrMapOvr>
    <a:masterClrMapping/>
  </p:clrMapOvr>
  <p:transitio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469484"/>
            <a:ext cx="7772400" cy="1072319"/>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288364"/>
            <a:ext cx="7772400" cy="11810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7FEA6BAF-1B12-4470-95DD-A8BABE554E43}" type="slidenum">
              <a:rPr lang="uk-UA"/>
              <a:pPr>
                <a:defRPr/>
              </a:pPr>
              <a:t>‹#›</a:t>
            </a:fld>
            <a:endParaRPr lang="uk-UA"/>
          </a:p>
        </p:txBody>
      </p:sp>
    </p:spTree>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259787"/>
            <a:ext cx="4038600" cy="35631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1E5CA87E-A47A-40F4-81F9-CD4782E45406}" type="slidenum">
              <a:rPr lang="uk-UA"/>
              <a:pPr>
                <a:defRPr/>
              </a:pPr>
              <a:t>‹#›</a:t>
            </a:fld>
            <a:endParaRPr lang="uk-UA"/>
          </a:p>
        </p:txBody>
      </p:sp>
    </p:spTree>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208616"/>
            <a:ext cx="4040188"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1712212"/>
            <a:ext cx="4040188"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33" y="1208616"/>
            <a:ext cx="4041775" cy="503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33" y="1712212"/>
            <a:ext cx="4041775" cy="311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3"/>
          <p:cNvSpPr>
            <a:spLocks noGrp="1"/>
          </p:cNvSpPr>
          <p:nvPr>
            <p:ph type="dt" sz="half" idx="10"/>
          </p:nvPr>
        </p:nvSpPr>
        <p:spPr/>
        <p:txBody>
          <a:bodyPr/>
          <a:lstStyle>
            <a:lvl1pPr>
              <a:defRPr/>
            </a:lvl1pPr>
          </a:lstStyle>
          <a:p>
            <a:pPr>
              <a:defRPr/>
            </a:pPr>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C09CCDA4-65AA-4E9D-9DE8-69C0B9881A52}" type="slidenum">
              <a:rPr lang="uk-UA"/>
              <a:pPr>
                <a:defRPr/>
              </a:pPr>
              <a:t>‹#›</a:t>
            </a:fld>
            <a:endParaRPr lang="uk-UA"/>
          </a:p>
        </p:txBody>
      </p:sp>
    </p:spTree>
  </p:cSld>
  <p:clrMapOvr>
    <a:masterClrMapping/>
  </p:clrMapOvr>
  <p:transitio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F2B033AB-7A0A-4DA7-B683-427309382BCE}" type="slidenum">
              <a:rPr lang="uk-UA"/>
              <a:pPr>
                <a:defRPr/>
              </a:pPr>
              <a:t>‹#›</a:t>
            </a:fld>
            <a:endParaRPr lang="uk-UA"/>
          </a:p>
        </p:txBody>
      </p:sp>
    </p:spTree>
  </p:cSld>
  <p:clrMapOvr>
    <a:masterClrMapping/>
  </p:clrMapOvr>
  <p:transition>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A22C7515-BD3A-45E9-A427-C7F651A96E11}" type="slidenum">
              <a:rPr lang="uk-UA"/>
              <a:pPr>
                <a:defRPr/>
              </a:pPr>
              <a:t>‹#›</a:t>
            </a:fld>
            <a:endParaRPr lang="uk-UA"/>
          </a:p>
        </p:txBody>
      </p:sp>
    </p:spTree>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15034"/>
            <a:ext cx="3008313" cy="914845"/>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14964"/>
            <a:ext cx="5111750" cy="46079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19" y="1129809"/>
            <a:ext cx="3008313" cy="3693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1A643823-9289-4FB7-A97C-B15D1BDC8490}" type="slidenum">
              <a:rPr lang="uk-UA"/>
              <a:pPr>
                <a:defRPr/>
              </a:pPr>
              <a:t>‹#›</a:t>
            </a:fld>
            <a:endParaRPr lang="uk-UA"/>
          </a:p>
        </p:txBody>
      </p:sp>
    </p:spTree>
  </p:cSld>
  <p:clrMapOvr>
    <a:masterClrMapping/>
  </p:clrMapOvr>
  <p:transitio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779362"/>
            <a:ext cx="5486400" cy="446175"/>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482418"/>
            <a:ext cx="5486400" cy="32394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4225606"/>
            <a:ext cx="5486400" cy="633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90C57958-D549-470C-BC0A-D5B3E852A065}" type="slidenum">
              <a:rPr lang="uk-UA"/>
              <a:pPr>
                <a:defRPr/>
              </a:pPr>
              <a:t>‹#›</a:t>
            </a:fld>
            <a:endParaRPr lang="uk-UA"/>
          </a:p>
        </p:txBody>
      </p:sp>
    </p:spTree>
  </p:cSld>
  <p:clrMapOvr>
    <a:masterClrMapping/>
  </p:clrMapOvr>
  <p:transition>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0C5B03F4-EBC1-4867-96F8-8A21DE229670}" type="slidenum">
              <a:rPr lang="uk-UA"/>
              <a:pPr>
                <a:defRPr/>
              </a:pPr>
              <a:t>‹#›</a:t>
            </a:fld>
            <a:endParaRPr lang="uk-UA"/>
          </a:p>
        </p:txBody>
      </p:sp>
    </p:spTree>
  </p:cSld>
  <p:clrMapOvr>
    <a:masterClrMapping/>
  </p:clrMapOvr>
  <p:transitio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16214"/>
            <a:ext cx="2057400" cy="4606722"/>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16214"/>
            <a:ext cx="6019800" cy="4606722"/>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6CB90172-10A3-4647-B663-519D9AAA69C9}" type="slidenum">
              <a:rPr lang="uk-UA"/>
              <a:pPr>
                <a:defRPr/>
              </a:pPr>
              <a:t>‹#›</a:t>
            </a:fld>
            <a:endParaRPr lang="uk-UA"/>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682625" y="1476375"/>
            <a:ext cx="8281988" cy="3694113"/>
          </a:xfrm>
          <a:prstGeom prst="rect">
            <a:avLst/>
          </a:prstGeom>
          <a:solidFill>
            <a:schemeClr val="bg1">
              <a:alpha val="29999"/>
            </a:schemeClr>
          </a:solidFill>
          <a:ln w="9525">
            <a:noFill/>
            <a:miter lim="800000"/>
            <a:headEnd/>
            <a:tailEnd/>
          </a:ln>
          <a:effectLst/>
        </p:spPr>
        <p:txBody>
          <a:bodyPr>
            <a:spAutoFit/>
          </a:bodyPr>
          <a:lstStyle/>
          <a:p>
            <a:pPr>
              <a:defRPr/>
            </a:pPr>
            <a:endParaRPr lang="uk-UA" altLang="zh-CN">
              <a:latin typeface="Arial" pitchFamily="34" charset="0"/>
              <a:cs typeface="+mn-cs"/>
            </a:endParaRPr>
          </a:p>
          <a:p>
            <a:pPr>
              <a:defRPr/>
            </a:pPr>
            <a:endParaRPr lang="uk-UA" altLang="zh-CN">
              <a:latin typeface="Arial" pitchFamily="34" charset="0"/>
              <a:cs typeface="+mn-cs"/>
            </a:endParaRPr>
          </a:p>
          <a:p>
            <a:pPr>
              <a:defRPr/>
            </a:pPr>
            <a:endParaRPr lang="uk-UA" altLang="zh-CN">
              <a:latin typeface="Arial" pitchFamily="34" charset="0"/>
              <a:cs typeface="+mn-cs"/>
            </a:endParaRPr>
          </a:p>
          <a:p>
            <a:pPr>
              <a:defRPr/>
            </a:pPr>
            <a:endParaRPr lang="uk-UA" altLang="zh-CN">
              <a:latin typeface="Arial" pitchFamily="34" charset="0"/>
              <a:cs typeface="+mn-cs"/>
            </a:endParaRPr>
          </a:p>
          <a:p>
            <a:pPr>
              <a:defRPr/>
            </a:pPr>
            <a:endParaRPr lang="uk-UA" altLang="zh-CN">
              <a:latin typeface="Arial" pitchFamily="34" charset="0"/>
              <a:cs typeface="+mn-cs"/>
            </a:endParaRPr>
          </a:p>
          <a:p>
            <a:pPr>
              <a:defRPr/>
            </a:pPr>
            <a:endParaRPr lang="uk-UA" altLang="zh-CN">
              <a:latin typeface="Arial" pitchFamily="34" charset="0"/>
              <a:cs typeface="+mn-cs"/>
            </a:endParaRPr>
          </a:p>
          <a:p>
            <a:pPr>
              <a:defRPr/>
            </a:pPr>
            <a:endParaRPr lang="uk-UA" altLang="zh-CN">
              <a:latin typeface="Arial" pitchFamily="34" charset="0"/>
              <a:cs typeface="+mn-cs"/>
            </a:endParaRPr>
          </a:p>
          <a:p>
            <a:pPr>
              <a:defRPr/>
            </a:pPr>
            <a:endParaRPr lang="uk-UA" altLang="zh-CN">
              <a:latin typeface="Arial" pitchFamily="34" charset="0"/>
              <a:cs typeface="+mn-cs"/>
            </a:endParaRPr>
          </a:p>
          <a:p>
            <a:pPr>
              <a:defRPr/>
            </a:pPr>
            <a:endParaRPr lang="uk-UA" altLang="zh-CN">
              <a:latin typeface="Arial" pitchFamily="34" charset="0"/>
              <a:cs typeface="+mn-cs"/>
            </a:endParaRPr>
          </a:p>
          <a:p>
            <a:pPr>
              <a:defRPr/>
            </a:pPr>
            <a:endParaRPr lang="uk-UA" altLang="zh-CN">
              <a:latin typeface="Arial" pitchFamily="34" charset="0"/>
              <a:cs typeface="+mn-cs"/>
            </a:endParaRPr>
          </a:p>
          <a:p>
            <a:pPr>
              <a:defRPr/>
            </a:pPr>
            <a:endParaRPr lang="uk-UA" altLang="zh-CN">
              <a:latin typeface="Arial" pitchFamily="34" charset="0"/>
              <a:cs typeface="+mn-cs"/>
            </a:endParaRPr>
          </a:p>
          <a:p>
            <a:pPr>
              <a:defRPr/>
            </a:pPr>
            <a:endParaRPr lang="uk-UA" altLang="zh-CN">
              <a:latin typeface="Arial" pitchFamily="34" charset="0"/>
              <a:cs typeface="+mn-cs"/>
            </a:endParaRPr>
          </a:p>
          <a:p>
            <a:pPr>
              <a:defRPr/>
            </a:pPr>
            <a:endParaRPr lang="uk-UA" altLang="zh-CN">
              <a:latin typeface="Arial" pitchFamily="34" charset="0"/>
              <a:cs typeface="+mn-cs"/>
            </a:endParaRPr>
          </a:p>
        </p:txBody>
      </p:sp>
      <p:sp>
        <p:nvSpPr>
          <p:cNvPr id="1027" name="Rectangle 3"/>
          <p:cNvSpPr>
            <a:spLocks noGrp="1" noChangeArrowheads="1"/>
          </p:cNvSpPr>
          <p:nvPr>
            <p:ph type="body" idx="1"/>
          </p:nvPr>
        </p:nvSpPr>
        <p:spPr bwMode="auto">
          <a:xfrm>
            <a:off x="457200" y="1260475"/>
            <a:ext cx="8229600" cy="3562350"/>
          </a:xfrm>
          <a:prstGeom prst="rect">
            <a:avLst/>
          </a:prstGeom>
          <a:solidFill>
            <a:schemeClr val="bg1">
              <a:alpha val="29803"/>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title"/>
          </p:nvPr>
        </p:nvSpPr>
        <p:spPr bwMode="auto">
          <a:xfrm>
            <a:off x="457200" y="215900"/>
            <a:ext cx="8229600" cy="900113"/>
          </a:xfrm>
          <a:prstGeom prst="rect">
            <a:avLst/>
          </a:prstGeom>
          <a:solidFill>
            <a:schemeClr val="bg1">
              <a:alpha val="29803"/>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Tree>
  </p:cSld>
  <p:clrMap bg1="lt1" tx1="dk1" bg2="lt2" tx2="dk2" accent1="accent1" accent2="accent2" accent3="accent3" accent4="accent4" accent5="accent5" accent6="accent6" hlink="hlink" folHlink="folHlink"/>
  <p:sldLayoutIdLst>
    <p:sldLayoutId id="214748402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ransition>
    <p:fade thruBlk="1"/>
  </p:transition>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ea typeface="Microsoft YaHei" pitchFamily="34" charset="-122"/>
        </a:defRPr>
      </a:lvl2pPr>
      <a:lvl3pPr algn="ctr" rtl="0" eaLnBrk="0" fontAlgn="base" hangingPunct="0">
        <a:spcBef>
          <a:spcPct val="0"/>
        </a:spcBef>
        <a:spcAft>
          <a:spcPct val="0"/>
        </a:spcAft>
        <a:defRPr sz="3600">
          <a:solidFill>
            <a:schemeClr val="tx2"/>
          </a:solidFill>
          <a:latin typeface="Arial" pitchFamily="34" charset="0"/>
          <a:ea typeface="Microsoft YaHei" pitchFamily="34" charset="-122"/>
        </a:defRPr>
      </a:lvl3pPr>
      <a:lvl4pPr algn="ctr" rtl="0" eaLnBrk="0" fontAlgn="base" hangingPunct="0">
        <a:spcBef>
          <a:spcPct val="0"/>
        </a:spcBef>
        <a:spcAft>
          <a:spcPct val="0"/>
        </a:spcAft>
        <a:defRPr sz="3600">
          <a:solidFill>
            <a:schemeClr val="tx2"/>
          </a:solidFill>
          <a:latin typeface="Arial" pitchFamily="34" charset="0"/>
          <a:ea typeface="Microsoft YaHei" pitchFamily="34" charset="-122"/>
        </a:defRPr>
      </a:lvl4pPr>
      <a:lvl5pPr algn="ctr" rtl="0" eaLnBrk="0" fontAlgn="base" hangingPunct="0">
        <a:spcBef>
          <a:spcPct val="0"/>
        </a:spcBef>
        <a:spcAft>
          <a:spcPct val="0"/>
        </a:spcAft>
        <a:defRPr sz="3600">
          <a:solidFill>
            <a:schemeClr val="tx2"/>
          </a:solidFill>
          <a:latin typeface="Arial" pitchFamily="34" charset="0"/>
          <a:ea typeface="Microsoft YaHei" pitchFamily="34" charset="-122"/>
        </a:defRPr>
      </a:lvl5pPr>
      <a:lvl6pPr marL="457200" algn="ctr" rtl="0" fontAlgn="base">
        <a:spcBef>
          <a:spcPct val="0"/>
        </a:spcBef>
        <a:spcAft>
          <a:spcPct val="0"/>
        </a:spcAft>
        <a:defRPr sz="3600">
          <a:solidFill>
            <a:schemeClr val="tx2"/>
          </a:solidFill>
          <a:latin typeface="Arial" pitchFamily="34" charset="0"/>
          <a:ea typeface="Microsoft YaHei" pitchFamily="34" charset="-122"/>
        </a:defRPr>
      </a:lvl6pPr>
      <a:lvl7pPr marL="914400" algn="ctr" rtl="0" fontAlgn="base">
        <a:spcBef>
          <a:spcPct val="0"/>
        </a:spcBef>
        <a:spcAft>
          <a:spcPct val="0"/>
        </a:spcAft>
        <a:defRPr sz="3600">
          <a:solidFill>
            <a:schemeClr val="tx2"/>
          </a:solidFill>
          <a:latin typeface="Arial" pitchFamily="34" charset="0"/>
          <a:ea typeface="Microsoft YaHei" pitchFamily="34" charset="-122"/>
        </a:defRPr>
      </a:lvl7pPr>
      <a:lvl8pPr marL="1371600" algn="ctr" rtl="0" fontAlgn="base">
        <a:spcBef>
          <a:spcPct val="0"/>
        </a:spcBef>
        <a:spcAft>
          <a:spcPct val="0"/>
        </a:spcAft>
        <a:defRPr sz="3600">
          <a:solidFill>
            <a:schemeClr val="tx2"/>
          </a:solidFill>
          <a:latin typeface="Arial" pitchFamily="34" charset="0"/>
          <a:ea typeface="Microsoft YaHei" pitchFamily="34" charset="-122"/>
        </a:defRPr>
      </a:lvl8pPr>
      <a:lvl9pPr marL="1828800" algn="ctr" rtl="0" fontAlgn="base">
        <a:spcBef>
          <a:spcPct val="0"/>
        </a:spcBef>
        <a:spcAft>
          <a:spcPct val="0"/>
        </a:spcAft>
        <a:defRPr sz="3600">
          <a:solidFill>
            <a:schemeClr val="tx2"/>
          </a:solidFill>
          <a:latin typeface="Arial" pitchFamily="34" charset="0"/>
          <a:ea typeface="Microsoft YaHei" pitchFamily="34"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5346" name="Місце для заголовка 1"/>
          <p:cNvSpPr>
            <a:spLocks noGrp="1"/>
          </p:cNvSpPr>
          <p:nvPr>
            <p:ph type="title"/>
          </p:nvPr>
        </p:nvSpPr>
        <p:spPr bwMode="auto">
          <a:xfrm>
            <a:off x="457200" y="215900"/>
            <a:ext cx="8229600" cy="90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p>
        </p:txBody>
      </p:sp>
      <p:sp>
        <p:nvSpPr>
          <p:cNvPr id="185347" name="Місце для тексту 2"/>
          <p:cNvSpPr>
            <a:spLocks noGrp="1"/>
          </p:cNvSpPr>
          <p:nvPr>
            <p:ph type="body" idx="1"/>
          </p:nvPr>
        </p:nvSpPr>
        <p:spPr bwMode="auto">
          <a:xfrm>
            <a:off x="457200" y="1260475"/>
            <a:ext cx="82296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4" name="Місце для дати 3"/>
          <p:cNvSpPr>
            <a:spLocks noGrp="1"/>
          </p:cNvSpPr>
          <p:nvPr>
            <p:ph type="dt" sz="half" idx="2"/>
          </p:nvPr>
        </p:nvSpPr>
        <p:spPr>
          <a:xfrm>
            <a:off x="457200" y="5003800"/>
            <a:ext cx="2133600" cy="287338"/>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uk-UA"/>
          </a:p>
        </p:txBody>
      </p:sp>
      <p:sp>
        <p:nvSpPr>
          <p:cNvPr id="5" name="Місце для нижнього колонтитула 4"/>
          <p:cNvSpPr>
            <a:spLocks noGrp="1"/>
          </p:cNvSpPr>
          <p:nvPr>
            <p:ph type="ftr" sz="quarter" idx="3"/>
          </p:nvPr>
        </p:nvSpPr>
        <p:spPr>
          <a:xfrm>
            <a:off x="3124200" y="5003800"/>
            <a:ext cx="2895600" cy="287338"/>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uk-UA"/>
          </a:p>
        </p:txBody>
      </p:sp>
      <p:sp>
        <p:nvSpPr>
          <p:cNvPr id="6" name="Місце для номера слайда 5"/>
          <p:cNvSpPr>
            <a:spLocks noGrp="1"/>
          </p:cNvSpPr>
          <p:nvPr>
            <p:ph type="sldNum" sz="quarter" idx="4"/>
          </p:nvPr>
        </p:nvSpPr>
        <p:spPr>
          <a:xfrm>
            <a:off x="6553200" y="5003800"/>
            <a:ext cx="2133600" cy="287338"/>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50832848-6732-4F3B-B136-B49BF5BC6825}"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6350"/>
            <a:ext cx="9163050" cy="8207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6350"/>
            <a:ext cx="4762500" cy="50323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555625"/>
            <a:ext cx="8229600" cy="898525"/>
          </a:xfrm>
          <a:prstGeom prst="rect">
            <a:avLst/>
          </a:prstGeom>
          <a:noFill/>
          <a:ln>
            <a:noFill/>
          </a:ln>
          <a:extLst>
            <a:ext uri="{909E8E84-426E-40DD-AFC4-6F175D3DCCD1}"/>
            <a:ext uri="{91240B29-F687-4F45-9708-019B960494DF}"/>
          </a:extLst>
        </p:spPr>
        <p:txBody>
          <a:bodyPr vert="horz" wrap="square" lIns="0" tIns="45720" rIns="0" bIns="0" numCol="1" anchor="b" anchorCtr="0" compatLnSpc="1">
            <a:prstTxWarp prst="textNoShape">
              <a:avLst/>
            </a:prstTxWarp>
          </a:bodyPr>
          <a:lstStyle/>
          <a:p>
            <a:pPr lvl="0"/>
            <a:r>
              <a:rPr lang="uk-UA" altLang="ru-RU" smtClean="0"/>
              <a:t>Зразок заголовка</a:t>
            </a:r>
            <a:endParaRPr lang="en-US" altLang="ru-RU" smtClean="0"/>
          </a:p>
        </p:txBody>
      </p:sp>
      <p:sp>
        <p:nvSpPr>
          <p:cNvPr id="1029" name="Text Placeholder 29"/>
          <p:cNvSpPr>
            <a:spLocks noGrp="1"/>
          </p:cNvSpPr>
          <p:nvPr>
            <p:ph type="body" idx="1"/>
          </p:nvPr>
        </p:nvSpPr>
        <p:spPr bwMode="auto">
          <a:xfrm>
            <a:off x="457200" y="1524000"/>
            <a:ext cx="8229600" cy="34544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uk-UA" altLang="ru-RU" smtClean="0"/>
              <a:t>Зразок тексту</a:t>
            </a:r>
          </a:p>
          <a:p>
            <a:pPr lvl="1"/>
            <a:r>
              <a:rPr lang="uk-UA" altLang="ru-RU" smtClean="0"/>
              <a:t>Другий рівень</a:t>
            </a:r>
          </a:p>
          <a:p>
            <a:pPr lvl="2"/>
            <a:r>
              <a:rPr lang="uk-UA" altLang="ru-RU" smtClean="0"/>
              <a:t>Третій рівень</a:t>
            </a:r>
          </a:p>
          <a:p>
            <a:pPr lvl="3"/>
            <a:r>
              <a:rPr lang="uk-UA" altLang="ru-RU" smtClean="0"/>
              <a:t>Четвертий рівень</a:t>
            </a:r>
          </a:p>
          <a:p>
            <a:pPr lvl="4"/>
            <a:r>
              <a:rPr lang="uk-UA" altLang="ru-RU" smtClean="0"/>
              <a:t>П'ятий рівень</a:t>
            </a:r>
            <a:endParaRPr lang="en-US" altLang="ru-RU" smtClean="0"/>
          </a:p>
        </p:txBody>
      </p:sp>
      <p:sp>
        <p:nvSpPr>
          <p:cNvPr id="10" name="Date Placeholder 9"/>
          <p:cNvSpPr>
            <a:spLocks noGrp="1"/>
          </p:cNvSpPr>
          <p:nvPr>
            <p:ph type="dt" sz="half" idx="2"/>
          </p:nvPr>
        </p:nvSpPr>
        <p:spPr>
          <a:xfrm>
            <a:off x="457200" y="5003800"/>
            <a:ext cx="2133600" cy="287338"/>
          </a:xfrm>
          <a:prstGeom prst="rect">
            <a:avLst/>
          </a:prstGeom>
        </p:spPr>
        <p:txBody>
          <a:bodyPr vert="horz" lIns="0" tIns="0" rIns="0" bIns="0" anchor="b"/>
          <a:lstStyle>
            <a:lvl1pPr algn="l" eaLnBrk="1" latinLnBrk="0" hangingPunct="1">
              <a:defRPr kumimoji="0" sz="945">
                <a:solidFill>
                  <a:schemeClr val="tx2">
                    <a:shade val="90000"/>
                  </a:schemeClr>
                </a:solidFill>
                <a:latin typeface="Arial" charset="0"/>
                <a:cs typeface="Arial" charset="0"/>
              </a:defRPr>
            </a:lvl1pPr>
          </a:lstStyle>
          <a:p>
            <a:pPr>
              <a:defRPr/>
            </a:pPr>
            <a:endParaRPr lang="ru-RU"/>
          </a:p>
        </p:txBody>
      </p:sp>
      <p:sp>
        <p:nvSpPr>
          <p:cNvPr id="22" name="Footer Placeholder 21"/>
          <p:cNvSpPr>
            <a:spLocks noGrp="1"/>
          </p:cNvSpPr>
          <p:nvPr>
            <p:ph type="ftr" sz="quarter" idx="3"/>
          </p:nvPr>
        </p:nvSpPr>
        <p:spPr>
          <a:xfrm>
            <a:off x="2667000" y="5003800"/>
            <a:ext cx="3352800" cy="287338"/>
          </a:xfrm>
          <a:prstGeom prst="rect">
            <a:avLst/>
          </a:prstGeom>
        </p:spPr>
        <p:txBody>
          <a:bodyPr vert="horz" lIns="0" tIns="0" rIns="0" bIns="0" anchor="b"/>
          <a:lstStyle>
            <a:lvl1pPr algn="l" eaLnBrk="1" latinLnBrk="0" hangingPunct="1">
              <a:defRPr kumimoji="0" sz="945">
                <a:solidFill>
                  <a:schemeClr val="tx2">
                    <a:shade val="90000"/>
                  </a:schemeClr>
                </a:solidFill>
                <a:latin typeface="Arial" charset="0"/>
                <a:cs typeface="Arial" charset="0"/>
              </a:defRPr>
            </a:lvl1pPr>
          </a:lstStyle>
          <a:p>
            <a:pPr>
              <a:defRPr/>
            </a:pPr>
            <a:endParaRPr lang="ru-RU"/>
          </a:p>
        </p:txBody>
      </p:sp>
      <p:sp>
        <p:nvSpPr>
          <p:cNvPr id="18" name="Slide Number Placeholder 17"/>
          <p:cNvSpPr>
            <a:spLocks noGrp="1"/>
          </p:cNvSpPr>
          <p:nvPr>
            <p:ph type="sldNum" sz="quarter" idx="4"/>
          </p:nvPr>
        </p:nvSpPr>
        <p:spPr>
          <a:xfrm>
            <a:off x="7924800" y="5003800"/>
            <a:ext cx="762000" cy="287338"/>
          </a:xfrm>
          <a:prstGeom prst="rect">
            <a:avLst/>
          </a:prstGeom>
        </p:spPr>
        <p:txBody>
          <a:bodyPr vert="horz" wrap="square" lIns="0" tIns="0" rIns="0" bIns="0" numCol="1" anchor="b" anchorCtr="0" compatLnSpc="1">
            <a:prstTxWarp prst="textNoShape">
              <a:avLst/>
            </a:prstTxWarp>
          </a:bodyPr>
          <a:lstStyle>
            <a:lvl1pPr algn="r" eaLnBrk="1" hangingPunct="1">
              <a:defRPr sz="945">
                <a:solidFill>
                  <a:srgbClr val="D1EAEE"/>
                </a:solidFill>
                <a:latin typeface="Arial" pitchFamily="34" charset="0"/>
                <a:cs typeface="+mn-cs"/>
              </a:defRPr>
            </a:lvl1pPr>
          </a:lstStyle>
          <a:p>
            <a:pPr>
              <a:defRPr/>
            </a:pPr>
            <a:fld id="{64559582-465A-4DE7-86BB-76B4A2CB5107}" type="slidenum">
              <a:rPr lang="ru-RU" altLang="ru-RU"/>
              <a:pPr>
                <a:defRPr/>
              </a:pPr>
              <a:t>‹#›</a:t>
            </a:fld>
            <a:endParaRPr lang="ru-RU" altLang="ru-RU"/>
          </a:p>
        </p:txBody>
      </p:sp>
      <p:grpSp>
        <p:nvGrpSpPr>
          <p:cNvPr id="197641" name="Group 1"/>
          <p:cNvGrpSpPr>
            <a:grpSpLocks/>
          </p:cNvGrpSpPr>
          <p:nvPr/>
        </p:nvGrpSpPr>
        <p:grpSpPr bwMode="auto">
          <a:xfrm>
            <a:off x="-19050" y="160338"/>
            <a:ext cx="9180513" cy="5095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3" r:id="rId9"/>
    <p:sldLayoutId id="2147484020" r:id="rId10"/>
    <p:sldLayoutId id="2147484021" r:id="rId11"/>
  </p:sldLayoutIdLst>
  <p:transition spd="slow">
    <p:wipe/>
  </p:transition>
  <p:txStyles>
    <p:titleStyle>
      <a:lvl1pPr algn="l" rtl="0" eaLnBrk="0" fontAlgn="base" hangingPunct="0">
        <a:spcBef>
          <a:spcPct val="0"/>
        </a:spcBef>
        <a:spcAft>
          <a:spcPct val="0"/>
        </a:spcAft>
        <a:defRPr sz="3900" kern="1200">
          <a:solidFill>
            <a:schemeClr val="tx2"/>
          </a:solidFill>
          <a:latin typeface="+mj-lt"/>
          <a:ea typeface="+mj-ea"/>
          <a:cs typeface="隶书"/>
        </a:defRPr>
      </a:lvl1pPr>
      <a:lvl2pPr algn="l" rtl="0" eaLnBrk="0" fontAlgn="base" hangingPunct="0">
        <a:spcBef>
          <a:spcPct val="0"/>
        </a:spcBef>
        <a:spcAft>
          <a:spcPct val="0"/>
        </a:spcAft>
        <a:defRPr sz="3900">
          <a:solidFill>
            <a:schemeClr val="tx2"/>
          </a:solidFill>
          <a:latin typeface="Calibri" panose="020F0502020204030204" pitchFamily="34" charset="0"/>
          <a:ea typeface="隶书"/>
          <a:cs typeface="隶书"/>
        </a:defRPr>
      </a:lvl2pPr>
      <a:lvl3pPr algn="l" rtl="0" eaLnBrk="0" fontAlgn="base" hangingPunct="0">
        <a:spcBef>
          <a:spcPct val="0"/>
        </a:spcBef>
        <a:spcAft>
          <a:spcPct val="0"/>
        </a:spcAft>
        <a:defRPr sz="3900">
          <a:solidFill>
            <a:schemeClr val="tx2"/>
          </a:solidFill>
          <a:latin typeface="Calibri" panose="020F0502020204030204" pitchFamily="34" charset="0"/>
          <a:ea typeface="隶书"/>
          <a:cs typeface="隶书"/>
        </a:defRPr>
      </a:lvl3pPr>
      <a:lvl4pPr algn="l" rtl="0" eaLnBrk="0" fontAlgn="base" hangingPunct="0">
        <a:spcBef>
          <a:spcPct val="0"/>
        </a:spcBef>
        <a:spcAft>
          <a:spcPct val="0"/>
        </a:spcAft>
        <a:defRPr sz="3900">
          <a:solidFill>
            <a:schemeClr val="tx2"/>
          </a:solidFill>
          <a:latin typeface="Calibri" panose="020F0502020204030204" pitchFamily="34" charset="0"/>
          <a:ea typeface="隶书"/>
          <a:cs typeface="隶书"/>
        </a:defRPr>
      </a:lvl4pPr>
      <a:lvl5pPr algn="l" rtl="0" eaLnBrk="0" fontAlgn="base" hangingPunct="0">
        <a:spcBef>
          <a:spcPct val="0"/>
        </a:spcBef>
        <a:spcAft>
          <a:spcPct val="0"/>
        </a:spcAft>
        <a:defRPr sz="3900">
          <a:solidFill>
            <a:schemeClr val="tx2"/>
          </a:solidFill>
          <a:latin typeface="Calibri" panose="020F0502020204030204" pitchFamily="34" charset="0"/>
          <a:ea typeface="隶书"/>
          <a:cs typeface="隶书"/>
        </a:defRPr>
      </a:lvl5pPr>
      <a:lvl6pPr marL="359954" algn="l" rtl="0" fontAlgn="base">
        <a:spcBef>
          <a:spcPct val="0"/>
        </a:spcBef>
        <a:spcAft>
          <a:spcPct val="0"/>
        </a:spcAft>
        <a:defRPr sz="3937">
          <a:solidFill>
            <a:schemeClr val="tx2"/>
          </a:solidFill>
          <a:latin typeface="Calibri" panose="020F0502020204030204" pitchFamily="34" charset="0"/>
        </a:defRPr>
      </a:lvl6pPr>
      <a:lvl7pPr marL="719907" algn="l" rtl="0" fontAlgn="base">
        <a:spcBef>
          <a:spcPct val="0"/>
        </a:spcBef>
        <a:spcAft>
          <a:spcPct val="0"/>
        </a:spcAft>
        <a:defRPr sz="3937">
          <a:solidFill>
            <a:schemeClr val="tx2"/>
          </a:solidFill>
          <a:latin typeface="Calibri" panose="020F0502020204030204" pitchFamily="34" charset="0"/>
        </a:defRPr>
      </a:lvl7pPr>
      <a:lvl8pPr marL="1079861" algn="l" rtl="0" fontAlgn="base">
        <a:spcBef>
          <a:spcPct val="0"/>
        </a:spcBef>
        <a:spcAft>
          <a:spcPct val="0"/>
        </a:spcAft>
        <a:defRPr sz="3937">
          <a:solidFill>
            <a:schemeClr val="tx2"/>
          </a:solidFill>
          <a:latin typeface="Calibri" panose="020F0502020204030204" pitchFamily="34" charset="0"/>
        </a:defRPr>
      </a:lvl8pPr>
      <a:lvl9pPr marL="1439814" algn="l" rtl="0" fontAlgn="base">
        <a:spcBef>
          <a:spcPct val="0"/>
        </a:spcBef>
        <a:spcAft>
          <a:spcPct val="0"/>
        </a:spcAft>
        <a:defRPr sz="3937">
          <a:solidFill>
            <a:schemeClr val="tx2"/>
          </a:solidFill>
          <a:latin typeface="Calibri" panose="020F0502020204030204" pitchFamily="34" charset="0"/>
        </a:defRPr>
      </a:lvl9pPr>
    </p:titleStyle>
    <p:bodyStyle>
      <a:lvl1pPr marL="214313" indent="-214313" algn="l" rtl="0" eaLnBrk="0" fontAlgn="base" hangingPunct="0">
        <a:spcBef>
          <a:spcPct val="20000"/>
        </a:spcBef>
        <a:spcAft>
          <a:spcPct val="0"/>
        </a:spcAft>
        <a:buClr>
          <a:srgbClr val="0BD0D9"/>
        </a:buClr>
        <a:buSzPct val="95000"/>
        <a:buFont typeface="Wingdings 2" pitchFamily="18" charset="2"/>
        <a:buChar char=""/>
        <a:defRPr sz="2000" kern="1200">
          <a:solidFill>
            <a:schemeClr val="tx1"/>
          </a:solidFill>
          <a:latin typeface="+mn-lt"/>
          <a:ea typeface="+mn-ea"/>
          <a:cs typeface="+mn-cs"/>
        </a:defRPr>
      </a:lvl1pPr>
      <a:lvl2pPr marL="503238" indent="-193675" algn="l" rtl="0" eaLnBrk="0" fontAlgn="base" hangingPunct="0">
        <a:spcBef>
          <a:spcPct val="20000"/>
        </a:spcBef>
        <a:spcAft>
          <a:spcPct val="0"/>
        </a:spcAft>
        <a:buClr>
          <a:schemeClr val="accent1"/>
        </a:buClr>
        <a:buSzPct val="85000"/>
        <a:buFont typeface="Wingdings 2" pitchFamily="18" charset="2"/>
        <a:buChar char=""/>
        <a:defRPr kern="1200">
          <a:solidFill>
            <a:schemeClr val="tx1"/>
          </a:solidFill>
          <a:latin typeface="+mn-lt"/>
          <a:ea typeface="+mn-ea"/>
          <a:cs typeface="+mn-cs"/>
        </a:defRPr>
      </a:lvl2pPr>
      <a:lvl3pPr marL="719138" indent="-193675" algn="l" rtl="0" eaLnBrk="0" fontAlgn="base" hangingPunct="0">
        <a:spcBef>
          <a:spcPct val="20000"/>
        </a:spcBef>
        <a:spcAft>
          <a:spcPct val="0"/>
        </a:spcAft>
        <a:buClr>
          <a:schemeClr val="accent2"/>
        </a:buClr>
        <a:buSzPct val="70000"/>
        <a:buFont typeface="Wingdings 2" pitchFamily="18" charset="2"/>
        <a:buChar char=""/>
        <a:defRPr sz="1600" kern="1200">
          <a:solidFill>
            <a:schemeClr val="tx1"/>
          </a:solidFill>
          <a:latin typeface="+mn-lt"/>
          <a:ea typeface="+mn-ea"/>
          <a:cs typeface="+mn-cs"/>
        </a:defRPr>
      </a:lvl3pPr>
      <a:lvl4pPr marL="933450" indent="-163513" algn="l" rtl="0" eaLnBrk="0" fontAlgn="base" hangingPunct="0">
        <a:spcBef>
          <a:spcPct val="20000"/>
        </a:spcBef>
        <a:spcAft>
          <a:spcPct val="0"/>
        </a:spcAft>
        <a:buClr>
          <a:srgbClr val="0BD0D9"/>
        </a:buClr>
        <a:buSzPct val="65000"/>
        <a:buFont typeface="Wingdings 2" pitchFamily="18" charset="2"/>
        <a:buChar char=""/>
        <a:defRPr sz="1500" kern="1200">
          <a:solidFill>
            <a:schemeClr val="tx1"/>
          </a:solidFill>
          <a:latin typeface="+mn-lt"/>
          <a:ea typeface="+mn-ea"/>
          <a:cs typeface="+mn-cs"/>
        </a:defRPr>
      </a:lvl4pPr>
      <a:lvl5pPr marL="1150938" indent="-163513" algn="l" rtl="0" eaLnBrk="0" fontAlgn="base" hangingPunct="0">
        <a:spcBef>
          <a:spcPct val="20000"/>
        </a:spcBef>
        <a:spcAft>
          <a:spcPct val="0"/>
        </a:spcAft>
        <a:buClr>
          <a:srgbClr val="10CF9B"/>
        </a:buClr>
        <a:buSzPct val="65000"/>
        <a:buFont typeface="Wingdings 2" pitchFamily="18" charset="2"/>
        <a:buChar char=""/>
        <a:defRPr sz="1500" kern="1200">
          <a:solidFill>
            <a:schemeClr val="tx1"/>
          </a:solidFill>
          <a:latin typeface="+mn-lt"/>
          <a:ea typeface="+mn-ea"/>
          <a:cs typeface="+mn-cs"/>
        </a:defRPr>
      </a:lvl5pPr>
      <a:lvl6pPr marL="1367824" indent="-165579" algn="l" rtl="0" eaLnBrk="1" latinLnBrk="0" hangingPunct="1">
        <a:spcBef>
          <a:spcPct val="20000"/>
        </a:spcBef>
        <a:buClr>
          <a:schemeClr val="accent5"/>
        </a:buClr>
        <a:buSzPct val="80000"/>
        <a:buFont typeface="Wingdings 2"/>
        <a:buChar char=""/>
        <a:defRPr kumimoji="0" sz="1417" kern="1200">
          <a:solidFill>
            <a:schemeClr val="tx1"/>
          </a:solidFill>
          <a:latin typeface="+mn-lt"/>
          <a:ea typeface="+mn-ea"/>
          <a:cs typeface="+mn-cs"/>
        </a:defRPr>
      </a:lvl6pPr>
      <a:lvl7pPr marL="1511805" indent="-143981" algn="l" rtl="0" eaLnBrk="1" latinLnBrk="0" hangingPunct="1">
        <a:spcBef>
          <a:spcPct val="20000"/>
        </a:spcBef>
        <a:buClr>
          <a:schemeClr val="accent6"/>
        </a:buClr>
        <a:buSzPct val="80000"/>
        <a:buFont typeface="Wingdings 2"/>
        <a:buChar char=""/>
        <a:defRPr kumimoji="0" sz="1260" kern="1200" baseline="0">
          <a:solidFill>
            <a:schemeClr val="tx1"/>
          </a:solidFill>
          <a:latin typeface="+mn-lt"/>
          <a:ea typeface="+mn-ea"/>
          <a:cs typeface="+mn-cs"/>
        </a:defRPr>
      </a:lvl7pPr>
      <a:lvl8pPr marL="1727777" indent="-143981" algn="l" rtl="0" eaLnBrk="1" latinLnBrk="0" hangingPunct="1">
        <a:spcBef>
          <a:spcPct val="20000"/>
        </a:spcBef>
        <a:buClr>
          <a:schemeClr val="tx2"/>
        </a:buClr>
        <a:buChar char="•"/>
        <a:defRPr kumimoji="0" sz="1260" kern="1200">
          <a:solidFill>
            <a:schemeClr val="tx1"/>
          </a:solidFill>
          <a:latin typeface="+mn-lt"/>
          <a:ea typeface="+mn-ea"/>
          <a:cs typeface="+mn-cs"/>
        </a:defRPr>
      </a:lvl8pPr>
      <a:lvl9pPr marL="1943749" indent="-143981" algn="l" rtl="0" eaLnBrk="1" latinLnBrk="0" hangingPunct="1">
        <a:spcBef>
          <a:spcPct val="20000"/>
        </a:spcBef>
        <a:buClr>
          <a:schemeClr val="tx2"/>
        </a:buClr>
        <a:buFontTx/>
        <a:buChar char="•"/>
        <a:defRPr kumimoji="0" sz="110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59954" algn="l" rtl="0" eaLnBrk="1" latinLnBrk="0" hangingPunct="1">
        <a:defRPr kumimoji="0" kern="1200">
          <a:solidFill>
            <a:schemeClr val="tx1"/>
          </a:solidFill>
          <a:latin typeface="+mn-lt"/>
          <a:ea typeface="+mn-ea"/>
          <a:cs typeface="+mn-cs"/>
        </a:defRPr>
      </a:lvl2pPr>
      <a:lvl3pPr marL="719907" algn="l" rtl="0" eaLnBrk="1" latinLnBrk="0" hangingPunct="1">
        <a:defRPr kumimoji="0" kern="1200">
          <a:solidFill>
            <a:schemeClr val="tx1"/>
          </a:solidFill>
          <a:latin typeface="+mn-lt"/>
          <a:ea typeface="+mn-ea"/>
          <a:cs typeface="+mn-cs"/>
        </a:defRPr>
      </a:lvl3pPr>
      <a:lvl4pPr marL="1079861" algn="l" rtl="0" eaLnBrk="1" latinLnBrk="0" hangingPunct="1">
        <a:defRPr kumimoji="0" kern="1200">
          <a:solidFill>
            <a:schemeClr val="tx1"/>
          </a:solidFill>
          <a:latin typeface="+mn-lt"/>
          <a:ea typeface="+mn-ea"/>
          <a:cs typeface="+mn-cs"/>
        </a:defRPr>
      </a:lvl4pPr>
      <a:lvl5pPr marL="1439814" algn="l" rtl="0" eaLnBrk="1" latinLnBrk="0" hangingPunct="1">
        <a:defRPr kumimoji="0" kern="1200">
          <a:solidFill>
            <a:schemeClr val="tx1"/>
          </a:solidFill>
          <a:latin typeface="+mn-lt"/>
          <a:ea typeface="+mn-ea"/>
          <a:cs typeface="+mn-cs"/>
        </a:defRPr>
      </a:lvl5pPr>
      <a:lvl6pPr marL="1799768" algn="l" rtl="0" eaLnBrk="1" latinLnBrk="0" hangingPunct="1">
        <a:defRPr kumimoji="0" kern="1200">
          <a:solidFill>
            <a:schemeClr val="tx1"/>
          </a:solidFill>
          <a:latin typeface="+mn-lt"/>
          <a:ea typeface="+mn-ea"/>
          <a:cs typeface="+mn-cs"/>
        </a:defRPr>
      </a:lvl6pPr>
      <a:lvl7pPr marL="2159721" algn="l" rtl="0" eaLnBrk="1" latinLnBrk="0" hangingPunct="1">
        <a:defRPr kumimoji="0" kern="1200">
          <a:solidFill>
            <a:schemeClr val="tx1"/>
          </a:solidFill>
          <a:latin typeface="+mn-lt"/>
          <a:ea typeface="+mn-ea"/>
          <a:cs typeface="+mn-cs"/>
        </a:defRPr>
      </a:lvl7pPr>
      <a:lvl8pPr marL="2519675" algn="l" rtl="0" eaLnBrk="1" latinLnBrk="0" hangingPunct="1">
        <a:defRPr kumimoji="0" kern="1200">
          <a:solidFill>
            <a:schemeClr val="tx1"/>
          </a:solidFill>
          <a:latin typeface="+mn-lt"/>
          <a:ea typeface="+mn-ea"/>
          <a:cs typeface="+mn-cs"/>
        </a:defRPr>
      </a:lvl8pPr>
      <a:lvl9pPr marL="2879628"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15900"/>
            <a:ext cx="8229600" cy="90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3315" name="Rectangle 3"/>
          <p:cNvSpPr>
            <a:spLocks noGrp="1" noChangeArrowheads="1"/>
          </p:cNvSpPr>
          <p:nvPr>
            <p:ph type="body" idx="1"/>
          </p:nvPr>
        </p:nvSpPr>
        <p:spPr bwMode="auto">
          <a:xfrm>
            <a:off x="457200" y="1260475"/>
            <a:ext cx="82296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200" y="4916488"/>
            <a:ext cx="213360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uk-UA" altLang="zh-CN"/>
          </a:p>
        </p:txBody>
      </p:sp>
      <p:sp>
        <p:nvSpPr>
          <p:cNvPr id="3077" name="Rectangle 5"/>
          <p:cNvSpPr>
            <a:spLocks noGrp="1" noChangeArrowheads="1"/>
          </p:cNvSpPr>
          <p:nvPr>
            <p:ph type="ftr" sz="quarter" idx="3"/>
          </p:nvPr>
        </p:nvSpPr>
        <p:spPr bwMode="auto">
          <a:xfrm>
            <a:off x="3124200" y="4916488"/>
            <a:ext cx="289560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uk-UA" altLang="zh-CN"/>
          </a:p>
        </p:txBody>
      </p:sp>
      <p:sp>
        <p:nvSpPr>
          <p:cNvPr id="3078" name="Rectangle 6"/>
          <p:cNvSpPr>
            <a:spLocks noGrp="1" noChangeArrowheads="1"/>
          </p:cNvSpPr>
          <p:nvPr>
            <p:ph type="sldNum" sz="quarter" idx="4"/>
          </p:nvPr>
        </p:nvSpPr>
        <p:spPr bwMode="auto">
          <a:xfrm>
            <a:off x="6553200" y="4916488"/>
            <a:ext cx="213360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BE29A5CC-15F7-420A-8D60-E3D9B7832469}" type="slidenum">
              <a:rPr lang="uk-UA" altLang="zh-CN"/>
              <a:pPr>
                <a:defRPr/>
              </a:pPr>
              <a:t>‹#›</a:t>
            </a:fld>
            <a:endParaRPr lang="uk-UA" altLang="zh-CN"/>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Місце для заголовка 1"/>
          <p:cNvSpPr>
            <a:spLocks noGrp="1"/>
          </p:cNvSpPr>
          <p:nvPr>
            <p:ph type="title"/>
          </p:nvPr>
        </p:nvSpPr>
        <p:spPr bwMode="auto">
          <a:xfrm>
            <a:off x="457200" y="215900"/>
            <a:ext cx="8229600" cy="90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p>
        </p:txBody>
      </p:sp>
      <p:sp>
        <p:nvSpPr>
          <p:cNvPr id="62467" name="Місце для тексту 2"/>
          <p:cNvSpPr>
            <a:spLocks noGrp="1"/>
          </p:cNvSpPr>
          <p:nvPr>
            <p:ph type="body" idx="1"/>
          </p:nvPr>
        </p:nvSpPr>
        <p:spPr bwMode="auto">
          <a:xfrm>
            <a:off x="457200" y="1260475"/>
            <a:ext cx="82296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4" name="Місце для дати 3"/>
          <p:cNvSpPr>
            <a:spLocks noGrp="1"/>
          </p:cNvSpPr>
          <p:nvPr>
            <p:ph type="dt" sz="half" idx="2"/>
          </p:nvPr>
        </p:nvSpPr>
        <p:spPr>
          <a:xfrm>
            <a:off x="457200" y="5003800"/>
            <a:ext cx="2133600" cy="287338"/>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uk-UA"/>
          </a:p>
        </p:txBody>
      </p:sp>
      <p:sp>
        <p:nvSpPr>
          <p:cNvPr id="5" name="Місце для нижнього колонтитула 4"/>
          <p:cNvSpPr>
            <a:spLocks noGrp="1"/>
          </p:cNvSpPr>
          <p:nvPr>
            <p:ph type="ftr" sz="quarter" idx="3"/>
          </p:nvPr>
        </p:nvSpPr>
        <p:spPr>
          <a:xfrm>
            <a:off x="3124200" y="5003800"/>
            <a:ext cx="2895600" cy="287338"/>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uk-UA"/>
          </a:p>
        </p:txBody>
      </p:sp>
      <p:sp>
        <p:nvSpPr>
          <p:cNvPr id="6" name="Місце для номера слайда 5"/>
          <p:cNvSpPr>
            <a:spLocks noGrp="1"/>
          </p:cNvSpPr>
          <p:nvPr>
            <p:ph type="sldNum" sz="quarter" idx="4"/>
          </p:nvPr>
        </p:nvSpPr>
        <p:spPr>
          <a:xfrm>
            <a:off x="6553200" y="5003800"/>
            <a:ext cx="2133600" cy="287338"/>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BFC84884-900A-480C-B308-BA1A28F8995F}"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Місце для заголовка 1"/>
          <p:cNvSpPr>
            <a:spLocks noGrp="1"/>
          </p:cNvSpPr>
          <p:nvPr>
            <p:ph type="title"/>
          </p:nvPr>
        </p:nvSpPr>
        <p:spPr bwMode="auto">
          <a:xfrm>
            <a:off x="457200" y="215900"/>
            <a:ext cx="8229600" cy="90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p>
        </p:txBody>
      </p:sp>
      <p:sp>
        <p:nvSpPr>
          <p:cNvPr id="74755" name="Місце для тексту 2"/>
          <p:cNvSpPr>
            <a:spLocks noGrp="1"/>
          </p:cNvSpPr>
          <p:nvPr>
            <p:ph type="body" idx="1"/>
          </p:nvPr>
        </p:nvSpPr>
        <p:spPr bwMode="auto">
          <a:xfrm>
            <a:off x="457200" y="1260475"/>
            <a:ext cx="82296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4" name="Місце для дати 3"/>
          <p:cNvSpPr>
            <a:spLocks noGrp="1"/>
          </p:cNvSpPr>
          <p:nvPr>
            <p:ph type="dt" sz="half" idx="2"/>
          </p:nvPr>
        </p:nvSpPr>
        <p:spPr>
          <a:xfrm>
            <a:off x="457200" y="5003800"/>
            <a:ext cx="2133600" cy="287338"/>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uk-UA"/>
          </a:p>
        </p:txBody>
      </p:sp>
      <p:sp>
        <p:nvSpPr>
          <p:cNvPr id="5" name="Місце для нижнього колонтитула 4"/>
          <p:cNvSpPr>
            <a:spLocks noGrp="1"/>
          </p:cNvSpPr>
          <p:nvPr>
            <p:ph type="ftr" sz="quarter" idx="3"/>
          </p:nvPr>
        </p:nvSpPr>
        <p:spPr>
          <a:xfrm>
            <a:off x="3124200" y="5003800"/>
            <a:ext cx="2895600" cy="287338"/>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uk-UA"/>
          </a:p>
        </p:txBody>
      </p:sp>
      <p:sp>
        <p:nvSpPr>
          <p:cNvPr id="6" name="Місце для номера слайда 5"/>
          <p:cNvSpPr>
            <a:spLocks noGrp="1"/>
          </p:cNvSpPr>
          <p:nvPr>
            <p:ph type="sldNum" sz="quarter" idx="4"/>
          </p:nvPr>
        </p:nvSpPr>
        <p:spPr>
          <a:xfrm>
            <a:off x="6553200" y="5003800"/>
            <a:ext cx="2133600" cy="287338"/>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30475ECE-FFC5-4A5D-972F-6EB7C98CD48E}"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042" name="Місце для заголовка 1"/>
          <p:cNvSpPr>
            <a:spLocks noGrp="1"/>
          </p:cNvSpPr>
          <p:nvPr>
            <p:ph type="title"/>
          </p:nvPr>
        </p:nvSpPr>
        <p:spPr bwMode="auto">
          <a:xfrm>
            <a:off x="457200" y="215900"/>
            <a:ext cx="8229600" cy="90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p>
        </p:txBody>
      </p:sp>
      <p:sp>
        <p:nvSpPr>
          <p:cNvPr id="87043" name="Місце для тексту 2"/>
          <p:cNvSpPr>
            <a:spLocks noGrp="1"/>
          </p:cNvSpPr>
          <p:nvPr>
            <p:ph type="body" idx="1"/>
          </p:nvPr>
        </p:nvSpPr>
        <p:spPr bwMode="auto">
          <a:xfrm>
            <a:off x="457200" y="1260475"/>
            <a:ext cx="82296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4" name="Місце для дати 3"/>
          <p:cNvSpPr>
            <a:spLocks noGrp="1"/>
          </p:cNvSpPr>
          <p:nvPr>
            <p:ph type="dt" sz="half" idx="2"/>
          </p:nvPr>
        </p:nvSpPr>
        <p:spPr>
          <a:xfrm>
            <a:off x="457200" y="5003800"/>
            <a:ext cx="2133600" cy="287338"/>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uk-UA"/>
          </a:p>
        </p:txBody>
      </p:sp>
      <p:sp>
        <p:nvSpPr>
          <p:cNvPr id="5" name="Місце для нижнього колонтитула 4"/>
          <p:cNvSpPr>
            <a:spLocks noGrp="1"/>
          </p:cNvSpPr>
          <p:nvPr>
            <p:ph type="ftr" sz="quarter" idx="3"/>
          </p:nvPr>
        </p:nvSpPr>
        <p:spPr>
          <a:xfrm>
            <a:off x="3124200" y="5003800"/>
            <a:ext cx="2895600" cy="287338"/>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uk-UA"/>
          </a:p>
        </p:txBody>
      </p:sp>
      <p:sp>
        <p:nvSpPr>
          <p:cNvPr id="6" name="Місце для номера слайда 5"/>
          <p:cNvSpPr>
            <a:spLocks noGrp="1"/>
          </p:cNvSpPr>
          <p:nvPr>
            <p:ph type="sldNum" sz="quarter" idx="4"/>
          </p:nvPr>
        </p:nvSpPr>
        <p:spPr>
          <a:xfrm>
            <a:off x="6553200" y="5003800"/>
            <a:ext cx="2133600" cy="287338"/>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AB4D77CB-C38F-4C52-B214-D69BAE005B00}"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330" name="Місце для заголовка 1"/>
          <p:cNvSpPr>
            <a:spLocks noGrp="1"/>
          </p:cNvSpPr>
          <p:nvPr>
            <p:ph type="title"/>
          </p:nvPr>
        </p:nvSpPr>
        <p:spPr bwMode="auto">
          <a:xfrm>
            <a:off x="457200" y="215900"/>
            <a:ext cx="8229600" cy="90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p>
        </p:txBody>
      </p:sp>
      <p:sp>
        <p:nvSpPr>
          <p:cNvPr id="99331" name="Місце для тексту 2"/>
          <p:cNvSpPr>
            <a:spLocks noGrp="1"/>
          </p:cNvSpPr>
          <p:nvPr>
            <p:ph type="body" idx="1"/>
          </p:nvPr>
        </p:nvSpPr>
        <p:spPr bwMode="auto">
          <a:xfrm>
            <a:off x="457200" y="1260475"/>
            <a:ext cx="82296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4" name="Місце для дати 3"/>
          <p:cNvSpPr>
            <a:spLocks noGrp="1"/>
          </p:cNvSpPr>
          <p:nvPr>
            <p:ph type="dt" sz="half" idx="2"/>
          </p:nvPr>
        </p:nvSpPr>
        <p:spPr>
          <a:xfrm>
            <a:off x="457200" y="5003800"/>
            <a:ext cx="2133600" cy="287338"/>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uk-UA"/>
          </a:p>
        </p:txBody>
      </p:sp>
      <p:sp>
        <p:nvSpPr>
          <p:cNvPr id="5" name="Місце для нижнього колонтитула 4"/>
          <p:cNvSpPr>
            <a:spLocks noGrp="1"/>
          </p:cNvSpPr>
          <p:nvPr>
            <p:ph type="ftr" sz="quarter" idx="3"/>
          </p:nvPr>
        </p:nvSpPr>
        <p:spPr>
          <a:xfrm>
            <a:off x="3124200" y="5003800"/>
            <a:ext cx="2895600" cy="287338"/>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uk-UA"/>
          </a:p>
        </p:txBody>
      </p:sp>
      <p:sp>
        <p:nvSpPr>
          <p:cNvPr id="6" name="Місце для номера слайда 5"/>
          <p:cNvSpPr>
            <a:spLocks noGrp="1"/>
          </p:cNvSpPr>
          <p:nvPr>
            <p:ph type="sldNum" sz="quarter" idx="4"/>
          </p:nvPr>
        </p:nvSpPr>
        <p:spPr>
          <a:xfrm>
            <a:off x="6553200" y="5003800"/>
            <a:ext cx="2133600" cy="287338"/>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A1575098-CC0B-43F7-AC51-8BEB4CA5C37E}"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ransition>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618" name="Місце для заголовка 1"/>
          <p:cNvSpPr>
            <a:spLocks noGrp="1"/>
          </p:cNvSpPr>
          <p:nvPr>
            <p:ph type="title"/>
          </p:nvPr>
        </p:nvSpPr>
        <p:spPr bwMode="auto">
          <a:xfrm>
            <a:off x="457200" y="215900"/>
            <a:ext cx="8229600" cy="90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p>
        </p:txBody>
      </p:sp>
      <p:sp>
        <p:nvSpPr>
          <p:cNvPr id="111619" name="Місце для тексту 2"/>
          <p:cNvSpPr>
            <a:spLocks noGrp="1"/>
          </p:cNvSpPr>
          <p:nvPr>
            <p:ph type="body" idx="1"/>
          </p:nvPr>
        </p:nvSpPr>
        <p:spPr bwMode="auto">
          <a:xfrm>
            <a:off x="457200" y="1260475"/>
            <a:ext cx="82296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4" name="Місце для дати 3"/>
          <p:cNvSpPr>
            <a:spLocks noGrp="1"/>
          </p:cNvSpPr>
          <p:nvPr>
            <p:ph type="dt" sz="half" idx="2"/>
          </p:nvPr>
        </p:nvSpPr>
        <p:spPr>
          <a:xfrm>
            <a:off x="457200" y="5003800"/>
            <a:ext cx="2133600" cy="287338"/>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uk-UA"/>
          </a:p>
        </p:txBody>
      </p:sp>
      <p:sp>
        <p:nvSpPr>
          <p:cNvPr id="5" name="Місце для нижнього колонтитула 4"/>
          <p:cNvSpPr>
            <a:spLocks noGrp="1"/>
          </p:cNvSpPr>
          <p:nvPr>
            <p:ph type="ftr" sz="quarter" idx="3"/>
          </p:nvPr>
        </p:nvSpPr>
        <p:spPr>
          <a:xfrm>
            <a:off x="3124200" y="5003800"/>
            <a:ext cx="2895600" cy="287338"/>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uk-UA"/>
          </a:p>
        </p:txBody>
      </p:sp>
      <p:sp>
        <p:nvSpPr>
          <p:cNvPr id="6" name="Місце для номера слайда 5"/>
          <p:cNvSpPr>
            <a:spLocks noGrp="1"/>
          </p:cNvSpPr>
          <p:nvPr>
            <p:ph type="sldNum" sz="quarter" idx="4"/>
          </p:nvPr>
        </p:nvSpPr>
        <p:spPr>
          <a:xfrm>
            <a:off x="6553200" y="5003800"/>
            <a:ext cx="2133600" cy="287338"/>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6695AEC9-2CB5-4106-A010-B22EDF67C31D}"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ransition>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906" name="Місце для заголовка 1"/>
          <p:cNvSpPr>
            <a:spLocks noGrp="1"/>
          </p:cNvSpPr>
          <p:nvPr>
            <p:ph type="title"/>
          </p:nvPr>
        </p:nvSpPr>
        <p:spPr bwMode="auto">
          <a:xfrm>
            <a:off x="457200" y="215900"/>
            <a:ext cx="8229600" cy="90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p>
        </p:txBody>
      </p:sp>
      <p:sp>
        <p:nvSpPr>
          <p:cNvPr id="123907" name="Місце для тексту 2"/>
          <p:cNvSpPr>
            <a:spLocks noGrp="1"/>
          </p:cNvSpPr>
          <p:nvPr>
            <p:ph type="body" idx="1"/>
          </p:nvPr>
        </p:nvSpPr>
        <p:spPr bwMode="auto">
          <a:xfrm>
            <a:off x="457200" y="1260475"/>
            <a:ext cx="82296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4" name="Місце для дати 3"/>
          <p:cNvSpPr>
            <a:spLocks noGrp="1"/>
          </p:cNvSpPr>
          <p:nvPr>
            <p:ph type="dt" sz="half" idx="2"/>
          </p:nvPr>
        </p:nvSpPr>
        <p:spPr>
          <a:xfrm>
            <a:off x="457200" y="5003800"/>
            <a:ext cx="2133600" cy="287338"/>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uk-UA"/>
          </a:p>
        </p:txBody>
      </p:sp>
      <p:sp>
        <p:nvSpPr>
          <p:cNvPr id="5" name="Місце для нижнього колонтитула 4"/>
          <p:cNvSpPr>
            <a:spLocks noGrp="1"/>
          </p:cNvSpPr>
          <p:nvPr>
            <p:ph type="ftr" sz="quarter" idx="3"/>
          </p:nvPr>
        </p:nvSpPr>
        <p:spPr>
          <a:xfrm>
            <a:off x="3124200" y="5003800"/>
            <a:ext cx="2895600" cy="287338"/>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uk-UA"/>
          </a:p>
        </p:txBody>
      </p:sp>
      <p:sp>
        <p:nvSpPr>
          <p:cNvPr id="6" name="Місце для номера слайда 5"/>
          <p:cNvSpPr>
            <a:spLocks noGrp="1"/>
          </p:cNvSpPr>
          <p:nvPr>
            <p:ph type="sldNum" sz="quarter" idx="4"/>
          </p:nvPr>
        </p:nvSpPr>
        <p:spPr>
          <a:xfrm>
            <a:off x="6553200" y="5003800"/>
            <a:ext cx="2133600" cy="287338"/>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35544FAB-C524-485D-AC26-5F38121DDEF5}"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ransition>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194" name="Місце для заголовка 1"/>
          <p:cNvSpPr>
            <a:spLocks noGrp="1"/>
          </p:cNvSpPr>
          <p:nvPr>
            <p:ph type="title"/>
          </p:nvPr>
        </p:nvSpPr>
        <p:spPr bwMode="auto">
          <a:xfrm>
            <a:off x="457200" y="215900"/>
            <a:ext cx="8229600" cy="90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p>
        </p:txBody>
      </p:sp>
      <p:sp>
        <p:nvSpPr>
          <p:cNvPr id="136195" name="Місце для тексту 2"/>
          <p:cNvSpPr>
            <a:spLocks noGrp="1"/>
          </p:cNvSpPr>
          <p:nvPr>
            <p:ph type="body" idx="1"/>
          </p:nvPr>
        </p:nvSpPr>
        <p:spPr bwMode="auto">
          <a:xfrm>
            <a:off x="457200" y="1260475"/>
            <a:ext cx="82296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4" name="Місце для дати 3"/>
          <p:cNvSpPr>
            <a:spLocks noGrp="1"/>
          </p:cNvSpPr>
          <p:nvPr>
            <p:ph type="dt" sz="half" idx="2"/>
          </p:nvPr>
        </p:nvSpPr>
        <p:spPr>
          <a:xfrm>
            <a:off x="457200" y="5003800"/>
            <a:ext cx="2133600" cy="287338"/>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uk-UA"/>
          </a:p>
        </p:txBody>
      </p:sp>
      <p:sp>
        <p:nvSpPr>
          <p:cNvPr id="5" name="Місце для нижнього колонтитула 4"/>
          <p:cNvSpPr>
            <a:spLocks noGrp="1"/>
          </p:cNvSpPr>
          <p:nvPr>
            <p:ph type="ftr" sz="quarter" idx="3"/>
          </p:nvPr>
        </p:nvSpPr>
        <p:spPr>
          <a:xfrm>
            <a:off x="3124200" y="5003800"/>
            <a:ext cx="2895600" cy="287338"/>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uk-UA"/>
          </a:p>
        </p:txBody>
      </p:sp>
      <p:sp>
        <p:nvSpPr>
          <p:cNvPr id="6" name="Місце для номера слайда 5"/>
          <p:cNvSpPr>
            <a:spLocks noGrp="1"/>
          </p:cNvSpPr>
          <p:nvPr>
            <p:ph type="sldNum" sz="quarter" idx="4"/>
          </p:nvPr>
        </p:nvSpPr>
        <p:spPr>
          <a:xfrm>
            <a:off x="6553200" y="5003800"/>
            <a:ext cx="2133600" cy="287338"/>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CCC3EB82-6BE6-4E9F-B22A-E95E53E5568D}"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ransition>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0.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WordArt 4"/>
          <p:cNvSpPr>
            <a:spLocks noChangeArrowheads="1" noChangeShapeType="1" noTextEdit="1"/>
          </p:cNvSpPr>
          <p:nvPr/>
        </p:nvSpPr>
        <p:spPr bwMode="gray">
          <a:xfrm>
            <a:off x="914400" y="412750"/>
            <a:ext cx="7239000" cy="1676400"/>
          </a:xfrm>
          <a:prstGeom prst="rect">
            <a:avLst/>
          </a:prstGeom>
        </p:spPr>
        <p:txBody>
          <a:bodyPr wrap="none" fromWordArt="1">
            <a:prstTxWarp prst="textFadeUp">
              <a:avLst>
                <a:gd name="adj" fmla="val 0"/>
              </a:avLst>
            </a:prstTxWarp>
          </a:bodyPr>
          <a:lstStyle/>
          <a:p>
            <a:pPr algn="ctr"/>
            <a:r>
              <a:rPr lang="ru-RU" sz="3600" b="1" kern="10">
                <a:ln w="38100">
                  <a:solidFill>
                    <a:schemeClr val="tx1"/>
                  </a:solidFill>
                  <a:round/>
                  <a:headEnd/>
                  <a:tailEnd/>
                </a:ln>
                <a:gradFill rotWithShape="1">
                  <a:gsLst>
                    <a:gs pos="0">
                      <a:srgbClr val="06338E"/>
                    </a:gs>
                    <a:gs pos="100000">
                      <a:srgbClr val="2AA1DC"/>
                    </a:gs>
                  </a:gsLst>
                  <a:lin ang="0" scaled="1"/>
                </a:gradFill>
                <a:effectLst>
                  <a:outerShdw dist="35921" dir="2700000" sy="50000" rotWithShape="0">
                    <a:srgbClr val="5F5F5F">
                      <a:alpha val="70000"/>
                    </a:srgbClr>
                  </a:outerShdw>
                </a:effectLst>
                <a:latin typeface="Arial Black"/>
              </a:rPr>
              <a:t>Хмарність</a:t>
            </a:r>
          </a:p>
        </p:txBody>
      </p:sp>
      <p:sp>
        <p:nvSpPr>
          <p:cNvPr id="209923" name="Rectangle 9"/>
          <p:cNvSpPr>
            <a:spLocks noGrp="1" noChangeArrowheads="1"/>
          </p:cNvSpPr>
          <p:nvPr>
            <p:ph type="ctrTitle"/>
          </p:nvPr>
        </p:nvSpPr>
        <p:spPr>
          <a:xfrm>
            <a:off x="1843088" y="1984375"/>
            <a:ext cx="4229100" cy="2365375"/>
          </a:xfrm>
          <a:noFill/>
        </p:spPr>
        <p:txBody>
          <a:bodyPr/>
          <a:lstStyle/>
          <a:p>
            <a:pPr algn="l" eaLnBrk="1" hangingPunct="1"/>
            <a:r>
              <a:rPr lang="uk-UA" sz="2400" smtClean="0">
                <a:solidFill>
                  <a:srgbClr val="E7FFF9"/>
                </a:solidFill>
              </a:rPr>
              <a:t>Формування хмар. </a:t>
            </a:r>
            <a:br>
              <a:rPr lang="uk-UA" sz="2400" smtClean="0">
                <a:solidFill>
                  <a:srgbClr val="E7FFF9"/>
                </a:solidFill>
              </a:rPr>
            </a:br>
            <a:r>
              <a:rPr lang="uk-UA" sz="2400" smtClean="0">
                <a:solidFill>
                  <a:srgbClr val="E7FFF9"/>
                </a:solidFill>
              </a:rPr>
              <a:t>Хмарність.</a:t>
            </a:r>
            <a:br>
              <a:rPr lang="uk-UA" sz="2400" smtClean="0">
                <a:solidFill>
                  <a:srgbClr val="E7FFF9"/>
                </a:solidFill>
              </a:rPr>
            </a:br>
            <a:r>
              <a:rPr lang="uk-UA" sz="2400" smtClean="0">
                <a:solidFill>
                  <a:srgbClr val="E7FFF9"/>
                </a:solidFill>
              </a:rPr>
              <a:t>Способи її визначення.</a:t>
            </a:r>
            <a:br>
              <a:rPr lang="uk-UA" sz="2400" smtClean="0">
                <a:solidFill>
                  <a:srgbClr val="E7FFF9"/>
                </a:solidFill>
              </a:rPr>
            </a:br>
            <a:r>
              <a:rPr lang="uk-UA" sz="2400" smtClean="0">
                <a:solidFill>
                  <a:srgbClr val="E7FFF9"/>
                </a:solidFill>
              </a:rPr>
              <a:t>Види хмар.</a:t>
            </a:r>
            <a:br>
              <a:rPr lang="uk-UA" sz="2400" smtClean="0">
                <a:solidFill>
                  <a:srgbClr val="E7FFF9"/>
                </a:solidFill>
              </a:rPr>
            </a:br>
            <a:r>
              <a:rPr lang="uk-UA" sz="2400" smtClean="0">
                <a:solidFill>
                  <a:srgbClr val="E7FFF9"/>
                </a:solidFill>
              </a:rPr>
              <a:t>Туман.</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609600" y="128588"/>
            <a:ext cx="2605088" cy="460375"/>
          </a:xfrm>
          <a:prstGeom prst="rect">
            <a:avLst/>
          </a:prstGeom>
          <a:noFill/>
          <a:ln w="9525">
            <a:noFill/>
            <a:miter lim="800000"/>
            <a:headEnd/>
            <a:tailEnd/>
          </a:ln>
        </p:spPr>
        <p:txBody>
          <a:bodyPr>
            <a:spAutoFit/>
          </a:bodyPr>
          <a:lstStyle/>
          <a:p>
            <a:pPr>
              <a:spcBef>
                <a:spcPct val="50000"/>
              </a:spcBef>
            </a:pPr>
            <a:r>
              <a:rPr lang="uk-UA" sz="2400" b="1">
                <a:solidFill>
                  <a:srgbClr val="73DFF9"/>
                </a:solidFill>
              </a:rPr>
              <a:t>Перисті хмари</a:t>
            </a:r>
          </a:p>
        </p:txBody>
      </p:sp>
      <p:sp>
        <p:nvSpPr>
          <p:cNvPr id="92163" name="Text Box 5"/>
          <p:cNvSpPr txBox="1">
            <a:spLocks noChangeArrowheads="1"/>
          </p:cNvSpPr>
          <p:nvPr/>
        </p:nvSpPr>
        <p:spPr bwMode="auto">
          <a:xfrm>
            <a:off x="381000" y="627063"/>
            <a:ext cx="6119813" cy="1385887"/>
          </a:xfrm>
          <a:prstGeom prst="rect">
            <a:avLst/>
          </a:prstGeom>
          <a:noFill/>
          <a:ln w="9525">
            <a:noFill/>
            <a:miter lim="800000"/>
            <a:headEnd/>
            <a:tailEnd/>
          </a:ln>
        </p:spPr>
        <p:txBody>
          <a:bodyPr>
            <a:spAutoFit/>
          </a:bodyPr>
          <a:lstStyle/>
          <a:p>
            <a:pPr>
              <a:spcBef>
                <a:spcPct val="50000"/>
              </a:spcBef>
            </a:pPr>
            <a:r>
              <a:rPr lang="uk-UA" sz="2800">
                <a:solidFill>
                  <a:srgbClr val="8EE3EE"/>
                </a:solidFill>
              </a:rPr>
              <a:t>Вони  напівпрозорі і складаються з кристаликів льоду, за формою, за формою нагадують  пір</a:t>
            </a:r>
            <a:r>
              <a:rPr lang="ru-RU" sz="2800">
                <a:solidFill>
                  <a:srgbClr val="8EE3EE"/>
                </a:solidFill>
              </a:rPr>
              <a:t>҆я птаха</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500" fill="hold"/>
                                        <p:tgtEl>
                                          <p:spTgt spid="92162"/>
                                        </p:tgtEl>
                                        <p:attrNameLst>
                                          <p:attrName>ppt_w</p:attrName>
                                        </p:attrNameLst>
                                      </p:cBhvr>
                                      <p:tavLst>
                                        <p:tav tm="0">
                                          <p:val>
                                            <p:fltVal val="0"/>
                                          </p:val>
                                        </p:tav>
                                        <p:tav tm="100000">
                                          <p:val>
                                            <p:strVal val="#ppt_w"/>
                                          </p:val>
                                        </p:tav>
                                      </p:tavLst>
                                    </p:anim>
                                    <p:anim calcmode="lin" valueType="num">
                                      <p:cBhvr>
                                        <p:cTn id="8" dur="500" fill="hold"/>
                                        <p:tgtEl>
                                          <p:spTgt spid="92162"/>
                                        </p:tgtEl>
                                        <p:attrNameLst>
                                          <p:attrName>ppt_h</p:attrName>
                                        </p:attrNameLst>
                                      </p:cBhvr>
                                      <p:tavLst>
                                        <p:tav tm="0">
                                          <p:val>
                                            <p:fltVal val="0"/>
                                          </p:val>
                                        </p:tav>
                                        <p:tav tm="100000">
                                          <p:val>
                                            <p:strVal val="#ppt_h"/>
                                          </p:val>
                                        </p:tav>
                                      </p:tavLst>
                                    </p:anim>
                                    <p:animEffect transition="in" filter="fade">
                                      <p:cBhvr>
                                        <p:cTn id="9" dur="500"/>
                                        <p:tgtEl>
                                          <p:spTgt spid="9216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163"/>
                                        </p:tgtEl>
                                        <p:attrNameLst>
                                          <p:attrName>style.visibility</p:attrName>
                                        </p:attrNameLst>
                                      </p:cBhvr>
                                      <p:to>
                                        <p:strVal val="visible"/>
                                      </p:to>
                                    </p:set>
                                    <p:anim calcmode="lin" valueType="num">
                                      <p:cBhvr>
                                        <p:cTn id="14" dur="500" fill="hold"/>
                                        <p:tgtEl>
                                          <p:spTgt spid="92163"/>
                                        </p:tgtEl>
                                        <p:attrNameLst>
                                          <p:attrName>ppt_w</p:attrName>
                                        </p:attrNameLst>
                                      </p:cBhvr>
                                      <p:tavLst>
                                        <p:tav tm="0">
                                          <p:val>
                                            <p:fltVal val="0"/>
                                          </p:val>
                                        </p:tav>
                                        <p:tav tm="100000">
                                          <p:val>
                                            <p:strVal val="#ppt_w"/>
                                          </p:val>
                                        </p:tav>
                                      </p:tavLst>
                                    </p:anim>
                                    <p:anim calcmode="lin" valueType="num">
                                      <p:cBhvr>
                                        <p:cTn id="15" dur="500" fill="hold"/>
                                        <p:tgtEl>
                                          <p:spTgt spid="92163"/>
                                        </p:tgtEl>
                                        <p:attrNameLst>
                                          <p:attrName>ppt_h</p:attrName>
                                        </p:attrNameLst>
                                      </p:cBhvr>
                                      <p:tavLst>
                                        <p:tav tm="0">
                                          <p:val>
                                            <p:fltVal val="0"/>
                                          </p:val>
                                        </p:tav>
                                        <p:tav tm="100000">
                                          <p:val>
                                            <p:strVal val="#ppt_h"/>
                                          </p:val>
                                        </p:tav>
                                      </p:tavLst>
                                    </p:anim>
                                    <p:animEffect transition="in" filter="fade">
                                      <p:cBhvr>
                                        <p:cTn id="16" dur="5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txBox="1">
            <a:spLocks noChangeArrowheads="1"/>
          </p:cNvSpPr>
          <p:nvPr/>
        </p:nvSpPr>
        <p:spPr>
          <a:xfrm>
            <a:off x="71406" y="127776"/>
            <a:ext cx="2928958" cy="714380"/>
          </a:xfrm>
          <a:prstGeom prst="rect">
            <a:avLst/>
          </a:prstGeom>
          <a:gradFill rotWithShape="1">
            <a:gsLst>
              <a:gs pos="0">
                <a:srgbClr val="6EA0B0">
                  <a:tint val="35000"/>
                  <a:satMod val="260000"/>
                </a:srgbClr>
              </a:gs>
              <a:gs pos="30000">
                <a:srgbClr val="6EA0B0">
                  <a:tint val="38000"/>
                  <a:satMod val="260000"/>
                </a:srgbClr>
              </a:gs>
              <a:gs pos="75000">
                <a:srgbClr val="6EA0B0">
                  <a:tint val="55000"/>
                  <a:satMod val="255000"/>
                </a:srgbClr>
              </a:gs>
              <a:gs pos="100000">
                <a:srgbClr val="6EA0B0">
                  <a:tint val="70000"/>
                  <a:satMod val="255000"/>
                </a:srgbClr>
              </a:gs>
            </a:gsLst>
            <a:path path="circle">
              <a:fillToRect l="5000" t="100000" r="120000" b="10000"/>
            </a:path>
          </a:gradFill>
          <a:ln w="12700" cap="flat" cmpd="sng" algn="ctr">
            <a:solidFill>
              <a:srgbClr val="6EA0B0">
                <a:shade val="70000"/>
                <a:satMod val="150000"/>
              </a:srgbClr>
            </a:solidFill>
            <a:prstDash val="solid"/>
          </a:ln>
          <a:effectLst>
            <a:outerShdw blurRad="50800" dist="25000" dir="5400000" rotWithShape="0">
              <a:srgbClr val="000000">
                <a:alpha val="40000"/>
              </a:srgbClr>
            </a:outerShdw>
          </a:effectLst>
        </p:spPr>
        <p:txBody>
          <a:bodyPr>
            <a:normAutofit fontScale="25000" lnSpcReduction="20000"/>
          </a:bodyPr>
          <a:lstStyle/>
          <a:p>
            <a:pPr algn="ctr" fontAlgn="auto">
              <a:lnSpc>
                <a:spcPct val="110000"/>
              </a:lnSpc>
              <a:spcBef>
                <a:spcPct val="20000"/>
              </a:spcBef>
              <a:spcAft>
                <a:spcPts val="0"/>
              </a:spcAft>
              <a:defRPr/>
            </a:pPr>
            <a:r>
              <a:rPr lang="uk-UA" sz="9600" b="1" dirty="0">
                <a:solidFill>
                  <a:sysClr val="windowText" lastClr="000000"/>
                </a:solidFill>
                <a:latin typeface="Arial" pitchFamily="34" charset="0"/>
                <a:cs typeface="Arial" pitchFamily="34" charset="0"/>
              </a:rPr>
              <a:t>Перисто-купчасті хмари</a:t>
            </a:r>
          </a:p>
          <a:p>
            <a:pPr algn="ctr" fontAlgn="auto">
              <a:lnSpc>
                <a:spcPct val="110000"/>
              </a:lnSpc>
              <a:spcBef>
                <a:spcPct val="20000"/>
              </a:spcBef>
              <a:spcAft>
                <a:spcPts val="0"/>
              </a:spcAft>
              <a:buFont typeface="Arial" pitchFamily="34" charset="0"/>
              <a:buNone/>
              <a:defRPr/>
            </a:pPr>
            <a:endParaRPr lang="uk-UA" sz="13800" b="1" dirty="0">
              <a:solidFill>
                <a:sysClr val="windowText" lastClr="000000"/>
              </a:solidFill>
              <a:latin typeface="Arial" pitchFamily="34" charset="0"/>
              <a:ea typeface="+mn-ea"/>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defRPr/>
            </a:pPr>
            <a:r>
              <a:rPr lang="uk-UA" altLang="ru-RU" sz="3937" smtClean="0">
                <a:cs typeface="+mj-cs"/>
              </a:rPr>
              <a:t>            Перисті хмари</a:t>
            </a:r>
            <a:endParaRPr lang="ru-RU" altLang="ru-RU" sz="3937" smtClean="0">
              <a:cs typeface="+mj-cs"/>
            </a:endParaRPr>
          </a:p>
        </p:txBody>
      </p:sp>
      <p:sp>
        <p:nvSpPr>
          <p:cNvPr id="19459" name="Объект 2"/>
          <p:cNvSpPr>
            <a:spLocks noGrp="1"/>
          </p:cNvSpPr>
          <p:nvPr>
            <p:ph idx="1"/>
          </p:nvPr>
        </p:nvSpPr>
        <p:spPr/>
        <p:txBody>
          <a:bodyPr/>
          <a:lstStyle/>
          <a:p>
            <a:pPr marL="0" indent="0" eaLnBrk="1" hangingPunct="1">
              <a:buFont typeface="Wingdings 2" pitchFamily="18" charset="2"/>
              <a:buNone/>
              <a:defRPr/>
            </a:pPr>
            <a:r>
              <a:rPr lang="ru-RU" altLang="ru-RU" sz="2047" smtClean="0"/>
              <a:t>Найвищими з тих, що утворюються в тропосфері на висоті понад 12 км. Вони мають ніжно-білий колір і складаються з кристаликів льоду. За зовнішнім виглядом ці хмари дійсно трохи нагадують пера і пух або тонкі нитки, ніби переплутані пустотливим кошеням. Перисті хмари просвічуються і не дають тіні, тому їх можна спостерігати й у сонячний день. Вони не приносять опадів, але деякі з їх різновидів можуть передбачати зміну погоди</a:t>
            </a: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2000250" y="2414588"/>
            <a:ext cx="5643563" cy="3108325"/>
          </a:xfrm>
          <a:prstGeom prst="rect">
            <a:avLst/>
          </a:prstGeom>
          <a:noFill/>
          <a:ln w="9525">
            <a:noFill/>
            <a:miter lim="800000"/>
            <a:headEnd/>
            <a:tailEnd/>
          </a:ln>
        </p:spPr>
        <p:txBody>
          <a:bodyPr>
            <a:spAutoFit/>
          </a:bodyPr>
          <a:lstStyle/>
          <a:p>
            <a:pPr algn="ctr"/>
            <a:r>
              <a:rPr lang="uk-UA" sz="2800" b="1">
                <a:solidFill>
                  <a:schemeClr val="bg1"/>
                </a:solidFill>
              </a:rPr>
              <a:t>Купчасті хмари</a:t>
            </a:r>
            <a:br>
              <a:rPr lang="uk-UA" sz="2800" b="1">
                <a:solidFill>
                  <a:schemeClr val="bg1"/>
                </a:solidFill>
              </a:rPr>
            </a:br>
            <a:r>
              <a:rPr lang="uk-UA" sz="2800">
                <a:solidFill>
                  <a:schemeClr val="bg1"/>
                </a:solidFill>
              </a:rPr>
              <a:t> висять над землею на висоті близько</a:t>
            </a:r>
            <a:br>
              <a:rPr lang="uk-UA" sz="2800">
                <a:solidFill>
                  <a:schemeClr val="bg1"/>
                </a:solidFill>
              </a:rPr>
            </a:br>
            <a:r>
              <a:rPr lang="uk-UA" sz="2800">
                <a:solidFill>
                  <a:schemeClr val="bg1"/>
                </a:solidFill>
              </a:rPr>
              <a:t> 1000-2000 м.</a:t>
            </a:r>
          </a:p>
          <a:p>
            <a:pPr algn="ctr"/>
            <a:endParaRPr lang="uk-UA" sz="2800">
              <a:solidFill>
                <a:schemeClr val="bg1"/>
              </a:solidFill>
            </a:endParaRPr>
          </a:p>
          <a:p>
            <a:pPr algn="ctr"/>
            <a:r>
              <a:rPr lang="uk-UA" sz="2800">
                <a:solidFill>
                  <a:schemeClr val="bg1"/>
                </a:solidFill>
              </a:rPr>
              <a:t>Вони нагадують шматки вати, розкидані по небу</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animEffect transition="in" filter="fade">
                                      <p:cBhvr>
                                        <p:cTn id="9"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5108" name="Text Box 4"/>
          <p:cNvSpPr txBox="1">
            <a:spLocks noChangeArrowheads="1"/>
          </p:cNvSpPr>
          <p:nvPr/>
        </p:nvSpPr>
        <p:spPr bwMode="auto">
          <a:xfrm>
            <a:off x="533400" y="1198563"/>
            <a:ext cx="3395663" cy="2678112"/>
          </a:xfrm>
          <a:prstGeom prst="rect">
            <a:avLst/>
          </a:prstGeom>
          <a:noFill/>
          <a:ln w="9525">
            <a:noFill/>
            <a:miter lim="800000"/>
            <a:headEnd/>
            <a:tailEnd/>
          </a:ln>
        </p:spPr>
        <p:txBody>
          <a:bodyPr>
            <a:spAutoFit/>
          </a:bodyPr>
          <a:lstStyle/>
          <a:p>
            <a:pPr algn="ctr">
              <a:spcBef>
                <a:spcPct val="50000"/>
              </a:spcBef>
            </a:pPr>
            <a:r>
              <a:rPr lang="uk-UA" sz="2400" b="1">
                <a:solidFill>
                  <a:schemeClr val="bg1"/>
                </a:solidFill>
              </a:rPr>
              <a:t>Коли конденсація проходить інтенсивно, крапельки води стають крупнішими, купчаста хмара темнішає.</a:t>
            </a:r>
          </a:p>
        </p:txBody>
      </p:sp>
      <p:sp>
        <p:nvSpPr>
          <p:cNvPr id="175109" name="Text Box 5"/>
          <p:cNvSpPr txBox="1">
            <a:spLocks noChangeArrowheads="1"/>
          </p:cNvSpPr>
          <p:nvPr/>
        </p:nvSpPr>
        <p:spPr bwMode="auto">
          <a:xfrm>
            <a:off x="5105400" y="539750"/>
            <a:ext cx="2971800" cy="1939925"/>
          </a:xfrm>
          <a:prstGeom prst="rect">
            <a:avLst/>
          </a:prstGeom>
          <a:noFill/>
          <a:ln w="9525">
            <a:noFill/>
            <a:miter lim="800000"/>
            <a:headEnd/>
            <a:tailEnd/>
          </a:ln>
        </p:spPr>
        <p:txBody>
          <a:bodyPr>
            <a:spAutoFit/>
          </a:bodyPr>
          <a:lstStyle/>
          <a:p>
            <a:pPr algn="ctr">
              <a:spcBef>
                <a:spcPct val="50000"/>
              </a:spcBef>
            </a:pPr>
            <a:r>
              <a:rPr lang="uk-UA" sz="2400" b="1">
                <a:solidFill>
                  <a:schemeClr val="bg1"/>
                </a:solidFill>
              </a:rPr>
              <a:t>Поява потужних купчасто-дощових хмар </a:t>
            </a:r>
            <a:br>
              <a:rPr lang="uk-UA" sz="2400" b="1">
                <a:solidFill>
                  <a:schemeClr val="bg1"/>
                </a:solidFill>
              </a:rPr>
            </a:br>
            <a:r>
              <a:rPr lang="uk-UA" sz="2400" b="1">
                <a:solidFill>
                  <a:schemeClr val="bg1"/>
                </a:solidFill>
              </a:rPr>
              <a:t>є ознакою наближення грози</a:t>
            </a:r>
          </a:p>
        </p:txBody>
      </p:sp>
      <p:sp>
        <p:nvSpPr>
          <p:cNvPr id="4" name="Text Box 4"/>
          <p:cNvSpPr txBox="1">
            <a:spLocks noChangeArrowheads="1"/>
          </p:cNvSpPr>
          <p:nvPr/>
        </p:nvSpPr>
        <p:spPr bwMode="auto">
          <a:xfrm>
            <a:off x="214282" y="62925"/>
            <a:ext cx="3714776" cy="954107"/>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lgn="ctr">
              <a:spcBef>
                <a:spcPct val="50000"/>
              </a:spcBef>
              <a:defRPr/>
            </a:pPr>
            <a:r>
              <a:rPr lang="uk-UA" sz="2800" dirty="0">
                <a:solidFill>
                  <a:sysClr val="windowText" lastClr="000000"/>
                </a:solidFill>
                <a:latin typeface="Arial" pitchFamily="34" charset="0"/>
                <a:cs typeface="Arial" pitchFamily="34" charset="0"/>
              </a:rPr>
              <a:t> купчасто-дощові хмари</a:t>
            </a:r>
            <a:endParaRPr lang="uk-UA" sz="2800" dirty="0">
              <a:solidFill>
                <a:sysClr val="windowText" lastClr="000000"/>
              </a:solidFill>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5108"/>
                                        </p:tgtEl>
                                        <p:attrNameLst>
                                          <p:attrName>style.visibility</p:attrName>
                                        </p:attrNameLst>
                                      </p:cBhvr>
                                      <p:to>
                                        <p:strVal val="visible"/>
                                      </p:to>
                                    </p:set>
                                    <p:anim calcmode="lin" valueType="num">
                                      <p:cBhvr>
                                        <p:cTn id="14" dur="500" fill="hold"/>
                                        <p:tgtEl>
                                          <p:spTgt spid="175108"/>
                                        </p:tgtEl>
                                        <p:attrNameLst>
                                          <p:attrName>ppt_w</p:attrName>
                                        </p:attrNameLst>
                                      </p:cBhvr>
                                      <p:tavLst>
                                        <p:tav tm="0">
                                          <p:val>
                                            <p:fltVal val="0"/>
                                          </p:val>
                                        </p:tav>
                                        <p:tav tm="100000">
                                          <p:val>
                                            <p:strVal val="#ppt_w"/>
                                          </p:val>
                                        </p:tav>
                                      </p:tavLst>
                                    </p:anim>
                                    <p:anim calcmode="lin" valueType="num">
                                      <p:cBhvr>
                                        <p:cTn id="15" dur="500" fill="hold"/>
                                        <p:tgtEl>
                                          <p:spTgt spid="175108"/>
                                        </p:tgtEl>
                                        <p:attrNameLst>
                                          <p:attrName>ppt_h</p:attrName>
                                        </p:attrNameLst>
                                      </p:cBhvr>
                                      <p:tavLst>
                                        <p:tav tm="0">
                                          <p:val>
                                            <p:fltVal val="0"/>
                                          </p:val>
                                        </p:tav>
                                        <p:tav tm="100000">
                                          <p:val>
                                            <p:strVal val="#ppt_h"/>
                                          </p:val>
                                        </p:tav>
                                      </p:tavLst>
                                    </p:anim>
                                    <p:animEffect transition="in" filter="fade">
                                      <p:cBhvr>
                                        <p:cTn id="16" dur="500"/>
                                        <p:tgtEl>
                                          <p:spTgt spid="17510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5109"/>
                                        </p:tgtEl>
                                        <p:attrNameLst>
                                          <p:attrName>style.visibility</p:attrName>
                                        </p:attrNameLst>
                                      </p:cBhvr>
                                      <p:to>
                                        <p:strVal val="visible"/>
                                      </p:to>
                                    </p:set>
                                    <p:anim calcmode="lin" valueType="num">
                                      <p:cBhvr>
                                        <p:cTn id="21" dur="500" fill="hold"/>
                                        <p:tgtEl>
                                          <p:spTgt spid="175109"/>
                                        </p:tgtEl>
                                        <p:attrNameLst>
                                          <p:attrName>ppt_w</p:attrName>
                                        </p:attrNameLst>
                                      </p:cBhvr>
                                      <p:tavLst>
                                        <p:tav tm="0">
                                          <p:val>
                                            <p:fltVal val="0"/>
                                          </p:val>
                                        </p:tav>
                                        <p:tav tm="100000">
                                          <p:val>
                                            <p:strVal val="#ppt_w"/>
                                          </p:val>
                                        </p:tav>
                                      </p:tavLst>
                                    </p:anim>
                                    <p:anim calcmode="lin" valueType="num">
                                      <p:cBhvr>
                                        <p:cTn id="22" dur="500" fill="hold"/>
                                        <p:tgtEl>
                                          <p:spTgt spid="175109"/>
                                        </p:tgtEl>
                                        <p:attrNameLst>
                                          <p:attrName>ppt_h</p:attrName>
                                        </p:attrNameLst>
                                      </p:cBhvr>
                                      <p:tavLst>
                                        <p:tav tm="0">
                                          <p:val>
                                            <p:fltVal val="0"/>
                                          </p:val>
                                        </p:tav>
                                        <p:tav tm="100000">
                                          <p:val>
                                            <p:strVal val="#ppt_h"/>
                                          </p:val>
                                        </p:tav>
                                      </p:tavLst>
                                    </p:anim>
                                    <p:animEffect transition="in" filter="fade">
                                      <p:cBhvr>
                                        <p:cTn id="23" dur="500"/>
                                        <p:tgtEl>
                                          <p:spTgt spid="17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p:bldP spid="175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Rectangle 4"/>
          <p:cNvSpPr>
            <a:spLocks noChangeArrowheads="1"/>
          </p:cNvSpPr>
          <p:nvPr/>
        </p:nvSpPr>
        <p:spPr bwMode="gray">
          <a:xfrm>
            <a:off x="4357688" y="4327525"/>
            <a:ext cx="4786312" cy="1071563"/>
          </a:xfrm>
          <a:prstGeom prst="rect">
            <a:avLst/>
          </a:prstGeom>
          <a:gradFill rotWithShape="1">
            <a:gsLst>
              <a:gs pos="0">
                <a:srgbClr val="24294F"/>
              </a:gs>
              <a:gs pos="50000">
                <a:srgbClr val="091479"/>
              </a:gs>
              <a:gs pos="100000">
                <a:srgbClr val="24294F"/>
              </a:gs>
            </a:gsLst>
            <a:lin ang="16200000" scaled="1"/>
          </a:gradFill>
          <a:ln w="9525">
            <a:solidFill>
              <a:srgbClr val="0000FF"/>
            </a:solidFill>
            <a:miter lim="800000"/>
            <a:headEnd/>
            <a:tailEnd/>
          </a:ln>
        </p:spPr>
        <p:txBody>
          <a:bodyPr anchor="ctr"/>
          <a:lstStyle/>
          <a:p>
            <a:pPr algn="ctr" eaLnBrk="0" hangingPunct="0"/>
            <a:endParaRPr lang="uk-UA" sz="2800" b="1">
              <a:solidFill>
                <a:srgbClr val="FFFFCC"/>
              </a:solidFill>
            </a:endParaRPr>
          </a:p>
          <a:p>
            <a:pPr algn="ctr" eaLnBrk="0" hangingPunct="0"/>
            <a:r>
              <a:rPr lang="uk-UA" sz="2800">
                <a:solidFill>
                  <a:schemeClr val="bg1"/>
                </a:solidFill>
              </a:rPr>
              <a:t>Пригадайте правила </a:t>
            </a:r>
          </a:p>
          <a:p>
            <a:pPr algn="ctr" eaLnBrk="0" hangingPunct="0"/>
            <a:r>
              <a:rPr lang="uk-UA" sz="2800">
                <a:solidFill>
                  <a:schemeClr val="bg1"/>
                </a:solidFill>
              </a:rPr>
              <a:t>поводження під час грози</a:t>
            </a:r>
            <a:endParaRPr lang="en-US" sz="2800">
              <a:solidFill>
                <a:schemeClr val="bg1"/>
              </a:solidFill>
            </a:endParaRPr>
          </a:p>
          <a:p>
            <a:pPr algn="ctr" eaLnBrk="0" hangingPunct="0"/>
            <a:endParaRPr lang="en-US" sz="2400">
              <a:solidFill>
                <a:srgbClr val="FFFFFF"/>
              </a:solidFill>
            </a:endParaRPr>
          </a:p>
        </p:txBody>
      </p:sp>
      <p:sp>
        <p:nvSpPr>
          <p:cNvPr id="3" name="Text Box 4"/>
          <p:cNvSpPr txBox="1">
            <a:spLocks noChangeArrowheads="1"/>
          </p:cNvSpPr>
          <p:nvPr/>
        </p:nvSpPr>
        <p:spPr bwMode="auto">
          <a:xfrm>
            <a:off x="188686" y="63"/>
            <a:ext cx="8598156" cy="20313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spcBef>
                <a:spcPct val="50000"/>
              </a:spcBef>
              <a:defRPr/>
            </a:pPr>
            <a:r>
              <a:rPr lang="uk-UA" sz="2800" b="1" dirty="0">
                <a:solidFill>
                  <a:sysClr val="windowText" lastClr="000000"/>
                </a:solidFill>
                <a:cs typeface="Arial" pitchFamily="34" charset="0"/>
              </a:rPr>
              <a:t>Грози супроводжуються сильними електричними розрядами – блискавками.</a:t>
            </a:r>
          </a:p>
          <a:p>
            <a:pPr algn="ctr">
              <a:spcBef>
                <a:spcPct val="50000"/>
              </a:spcBef>
              <a:defRPr/>
            </a:pPr>
            <a:r>
              <a:rPr lang="uk-UA" sz="2800" b="1" dirty="0">
                <a:solidFill>
                  <a:sysClr val="windowText" lastClr="000000"/>
                </a:solidFill>
                <a:cs typeface="Arial" pitchFamily="34" charset="0"/>
              </a:rPr>
              <a:t>Найчастіше спостерігаються іскри-велетні, завдовжки 2-3 км, а іноді й до 15 км.</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9330"/>
                                        </p:tgtEl>
                                        <p:attrNameLst>
                                          <p:attrName>style.visibility</p:attrName>
                                        </p:attrNameLst>
                                      </p:cBhvr>
                                      <p:to>
                                        <p:strVal val="visible"/>
                                      </p:to>
                                    </p:set>
                                    <p:anim calcmode="lin" valueType="num">
                                      <p:cBhvr>
                                        <p:cTn id="14" dur="500" fill="hold"/>
                                        <p:tgtEl>
                                          <p:spTgt spid="99330"/>
                                        </p:tgtEl>
                                        <p:attrNameLst>
                                          <p:attrName>ppt_w</p:attrName>
                                        </p:attrNameLst>
                                      </p:cBhvr>
                                      <p:tavLst>
                                        <p:tav tm="0">
                                          <p:val>
                                            <p:fltVal val="0"/>
                                          </p:val>
                                        </p:tav>
                                        <p:tav tm="100000">
                                          <p:val>
                                            <p:strVal val="#ppt_w"/>
                                          </p:val>
                                        </p:tav>
                                      </p:tavLst>
                                    </p:anim>
                                    <p:anim calcmode="lin" valueType="num">
                                      <p:cBhvr>
                                        <p:cTn id="15" dur="500" fill="hold"/>
                                        <p:tgtEl>
                                          <p:spTgt spid="99330"/>
                                        </p:tgtEl>
                                        <p:attrNameLst>
                                          <p:attrName>ppt_h</p:attrName>
                                        </p:attrNameLst>
                                      </p:cBhvr>
                                      <p:tavLst>
                                        <p:tav tm="0">
                                          <p:val>
                                            <p:fltVal val="0"/>
                                          </p:val>
                                        </p:tav>
                                        <p:tav tm="100000">
                                          <p:val>
                                            <p:strVal val="#ppt_h"/>
                                          </p:val>
                                        </p:tav>
                                      </p:tavLst>
                                    </p:anim>
                                    <p:animEffect transition="in" filter="fade">
                                      <p:cBhvr>
                                        <p:cTn id="16" dur="5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defRPr/>
            </a:pPr>
            <a:r>
              <a:rPr lang="ru-RU" altLang="ru-RU" sz="3937" smtClean="0">
                <a:cs typeface="+mj-cs"/>
              </a:rPr>
              <a:t>             Купчасті хмари </a:t>
            </a:r>
          </a:p>
        </p:txBody>
      </p:sp>
      <p:sp>
        <p:nvSpPr>
          <p:cNvPr id="17411" name="Объект 2"/>
          <p:cNvSpPr>
            <a:spLocks noGrp="1"/>
          </p:cNvSpPr>
          <p:nvPr>
            <p:ph idx="1"/>
          </p:nvPr>
        </p:nvSpPr>
        <p:spPr/>
        <p:txBody>
          <a:bodyPr/>
          <a:lstStyle/>
          <a:p>
            <a:pPr marL="214972" indent="-214972" eaLnBrk="1" hangingPunct="1">
              <a:defRPr/>
            </a:pPr>
            <a:r>
              <a:rPr lang="ru-RU" altLang="ru-RU" sz="1575"/>
              <a:t>Формуються «поверхом» вище, на висоті 2—5 км, іноді їх вершини досягають висоти 8-10 км.  Вони можуть складатися як із крапель води, так і з кристаликів льоду. У наших помірних широтах вони більш характерні для теплої пори року, оскільки виникають над ділянками земної поверхні, що добре прогріваються.  Ці яскраво-білі хмари дуже мальовничі, вони схожі на величезні вежі, куполи, гори, казкові замки. Якщо ви будете довго дивитися на них, то помітите, що форма цих хмар постійно змінюється. Це пов’язано з безперервністю їх утворення. Коли конденсація відбувається інтенсивно, крапельки води стають більшими, купчаста хмара начебто «супиться». Такі хмари приносять грози і зливи. </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6"/>
          <p:cNvSpPr>
            <a:spLocks noGrp="1"/>
          </p:cNvSpPr>
          <p:nvPr>
            <p:ph type="title"/>
          </p:nvPr>
        </p:nvSpPr>
        <p:spPr>
          <a:xfrm>
            <a:off x="601663" y="-77788"/>
            <a:ext cx="8229600" cy="900113"/>
          </a:xfrm>
        </p:spPr>
        <p:txBody>
          <a:bodyPr/>
          <a:lstStyle/>
          <a:p>
            <a:pPr eaLnBrk="1" hangingPunct="1">
              <a:defRPr/>
            </a:pPr>
            <a:r>
              <a:rPr lang="uk-UA" altLang="ru-RU" sz="3937" dirty="0" smtClean="0">
                <a:cs typeface="+mj-cs"/>
              </a:rPr>
              <a:t>               Шаруваті хмари</a:t>
            </a:r>
          </a:p>
        </p:txBody>
      </p:sp>
      <p:pic>
        <p:nvPicPr>
          <p:cNvPr id="226306" name="Рисунок 2"/>
          <p:cNvPicPr>
            <a:picLocks noChangeAspect="1"/>
          </p:cNvPicPr>
          <p:nvPr/>
        </p:nvPicPr>
        <p:blipFill>
          <a:blip r:embed="rId2"/>
          <a:srcRect/>
          <a:stretch>
            <a:fillRect/>
          </a:stretch>
        </p:blipFill>
        <p:spPr bwMode="auto">
          <a:xfrm>
            <a:off x="4146550" y="2487613"/>
            <a:ext cx="4997450" cy="2843212"/>
          </a:xfrm>
          <a:prstGeom prst="rect">
            <a:avLst/>
          </a:prstGeom>
          <a:noFill/>
          <a:ln w="9525">
            <a:noFill/>
            <a:miter lim="800000"/>
            <a:headEnd/>
            <a:tailEnd/>
          </a:ln>
        </p:spPr>
      </p:pic>
      <p:pic>
        <p:nvPicPr>
          <p:cNvPr id="226307" name="Объект 4"/>
          <p:cNvPicPr>
            <a:picLocks noGrp="1" noChangeAspect="1"/>
          </p:cNvPicPr>
          <p:nvPr>
            <p:ph idx="1"/>
          </p:nvPr>
        </p:nvPicPr>
        <p:blipFill>
          <a:blip r:embed="rId3"/>
          <a:srcRect/>
          <a:stretch>
            <a:fillRect/>
          </a:stretch>
        </p:blipFill>
        <p:spPr>
          <a:xfrm>
            <a:off x="0" y="773113"/>
            <a:ext cx="4146550" cy="3146425"/>
          </a:xfrm>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4" name="Text Box 4"/>
          <p:cNvSpPr txBox="1">
            <a:spLocks noChangeArrowheads="1"/>
          </p:cNvSpPr>
          <p:nvPr/>
        </p:nvSpPr>
        <p:spPr bwMode="auto">
          <a:xfrm>
            <a:off x="381000" y="300038"/>
            <a:ext cx="5943600" cy="1384300"/>
          </a:xfrm>
          <a:prstGeom prst="rect">
            <a:avLst/>
          </a:prstGeom>
          <a:solidFill>
            <a:srgbClr val="1E1C2C">
              <a:alpha val="56862"/>
            </a:srgbClr>
          </a:solidFill>
          <a:ln w="9525">
            <a:noFill/>
            <a:miter lim="800000"/>
            <a:headEnd/>
            <a:tailEnd/>
          </a:ln>
        </p:spPr>
        <p:txBody>
          <a:bodyPr>
            <a:spAutoFit/>
          </a:bodyPr>
          <a:lstStyle/>
          <a:p>
            <a:pPr>
              <a:spcBef>
                <a:spcPct val="50000"/>
              </a:spcBef>
            </a:pPr>
            <a:r>
              <a:rPr lang="uk-UA" sz="2800" b="1">
                <a:solidFill>
                  <a:schemeClr val="bg1"/>
                </a:solidFill>
              </a:rPr>
              <a:t>Шаруваті хмари</a:t>
            </a:r>
            <a:r>
              <a:rPr lang="uk-UA" sz="2800">
                <a:solidFill>
                  <a:schemeClr val="bg1"/>
                </a:solidFill>
              </a:rPr>
              <a:t> утворюються на висоті близько 200 м, покриваючи щільною пеленою небо.</a:t>
            </a:r>
          </a:p>
        </p:txBody>
      </p:sp>
      <p:sp>
        <p:nvSpPr>
          <p:cNvPr id="95235" name="Text Box 5"/>
          <p:cNvSpPr txBox="1">
            <a:spLocks noChangeArrowheads="1"/>
          </p:cNvSpPr>
          <p:nvPr/>
        </p:nvSpPr>
        <p:spPr bwMode="auto">
          <a:xfrm>
            <a:off x="381000" y="3486150"/>
            <a:ext cx="5262563" cy="1384300"/>
          </a:xfrm>
          <a:prstGeom prst="rect">
            <a:avLst/>
          </a:prstGeom>
          <a:solidFill>
            <a:srgbClr val="1E1C2C">
              <a:alpha val="50980"/>
            </a:srgbClr>
          </a:solidFill>
          <a:ln w="9525">
            <a:noFill/>
            <a:miter lim="800000"/>
            <a:headEnd/>
            <a:tailEnd/>
          </a:ln>
        </p:spPr>
        <p:txBody>
          <a:bodyPr>
            <a:spAutoFit/>
          </a:bodyPr>
          <a:lstStyle/>
          <a:p>
            <a:pPr>
              <a:spcBef>
                <a:spcPct val="50000"/>
              </a:spcBef>
            </a:pPr>
            <a:r>
              <a:rPr lang="uk-UA" sz="2800">
                <a:solidFill>
                  <a:schemeClr val="bg1"/>
                </a:solidFill>
              </a:rPr>
              <a:t>Найчастіше вони виникають восени, викликаючи похмуру погоду, тривалі обложні дощі.</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fltVal val="0"/>
                                          </p:val>
                                        </p:tav>
                                        <p:tav tm="100000">
                                          <p:val>
                                            <p:strVal val="#ppt_w"/>
                                          </p:val>
                                        </p:tav>
                                      </p:tavLst>
                                    </p:anim>
                                    <p:anim calcmode="lin" valueType="num">
                                      <p:cBhvr>
                                        <p:cTn id="8" dur="500" fill="hold"/>
                                        <p:tgtEl>
                                          <p:spTgt spid="95234"/>
                                        </p:tgtEl>
                                        <p:attrNameLst>
                                          <p:attrName>ppt_h</p:attrName>
                                        </p:attrNameLst>
                                      </p:cBhvr>
                                      <p:tavLst>
                                        <p:tav tm="0">
                                          <p:val>
                                            <p:fltVal val="0"/>
                                          </p:val>
                                        </p:tav>
                                        <p:tav tm="100000">
                                          <p:val>
                                            <p:strVal val="#ppt_h"/>
                                          </p:val>
                                        </p:tav>
                                      </p:tavLst>
                                    </p:anim>
                                    <p:animEffect transition="in" filter="fade">
                                      <p:cBhvr>
                                        <p:cTn id="9" dur="500"/>
                                        <p:tgtEl>
                                          <p:spTgt spid="952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5235"/>
                                        </p:tgtEl>
                                        <p:attrNameLst>
                                          <p:attrName>style.visibility</p:attrName>
                                        </p:attrNameLst>
                                      </p:cBhvr>
                                      <p:to>
                                        <p:strVal val="visible"/>
                                      </p:to>
                                    </p:set>
                                    <p:anim calcmode="lin" valueType="num">
                                      <p:cBhvr>
                                        <p:cTn id="14" dur="500" fill="hold"/>
                                        <p:tgtEl>
                                          <p:spTgt spid="95235"/>
                                        </p:tgtEl>
                                        <p:attrNameLst>
                                          <p:attrName>ppt_w</p:attrName>
                                        </p:attrNameLst>
                                      </p:cBhvr>
                                      <p:tavLst>
                                        <p:tav tm="0">
                                          <p:val>
                                            <p:fltVal val="0"/>
                                          </p:val>
                                        </p:tav>
                                        <p:tav tm="100000">
                                          <p:val>
                                            <p:strVal val="#ppt_w"/>
                                          </p:val>
                                        </p:tav>
                                      </p:tavLst>
                                    </p:anim>
                                    <p:anim calcmode="lin" valueType="num">
                                      <p:cBhvr>
                                        <p:cTn id="15" dur="500" fill="hold"/>
                                        <p:tgtEl>
                                          <p:spTgt spid="95235"/>
                                        </p:tgtEl>
                                        <p:attrNameLst>
                                          <p:attrName>ppt_h</p:attrName>
                                        </p:attrNameLst>
                                      </p:cBhvr>
                                      <p:tavLst>
                                        <p:tav tm="0">
                                          <p:val>
                                            <p:fltVal val="0"/>
                                          </p:val>
                                        </p:tav>
                                        <p:tav tm="100000">
                                          <p:val>
                                            <p:strVal val="#ppt_h"/>
                                          </p:val>
                                        </p:tav>
                                      </p:tavLst>
                                    </p:anim>
                                    <p:animEffect transition="in" filter="fade">
                                      <p:cBhvr>
                                        <p:cTn id="16"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nimBg="1"/>
      <p:bldP spid="952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lgn="ctr" eaLnBrk="1" hangingPunct="1">
              <a:defRPr/>
            </a:pPr>
            <a:r>
              <a:rPr lang="ru-RU" altLang="ru-RU" sz="3937" smtClean="0">
                <a:cs typeface="+mj-cs"/>
              </a:rPr>
              <a:t>	Шаруваті хмари </a:t>
            </a:r>
          </a:p>
        </p:txBody>
      </p:sp>
      <p:sp>
        <p:nvSpPr>
          <p:cNvPr id="15363" name="Объект 2"/>
          <p:cNvSpPr>
            <a:spLocks noGrp="1"/>
          </p:cNvSpPr>
          <p:nvPr>
            <p:ph idx="1"/>
          </p:nvPr>
        </p:nvSpPr>
        <p:spPr/>
        <p:txBody>
          <a:bodyPr/>
          <a:lstStyle/>
          <a:p>
            <a:pPr marL="214972" indent="-214972" eaLnBrk="1" hangingPunct="1">
              <a:defRPr/>
            </a:pPr>
            <a:r>
              <a:rPr lang="ru-RU" altLang="ru-RU" sz="2204"/>
              <a:t>Розташовуються на «нижньому поверсі», на висоті від 200 м до 2 км. Вони складаються з крапельок води і являють собою сірий однорідний хмарний шар, що нагадує туман. Вони щільною завісою вкривають небо, іноді «ховаючи» верхні поверхи висотних будинків. Зазвичай вони приносять дрібний дощ або сніг, причому дощ може йти протягом декількох годин. </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9442" name="Picture 2" descr="Утвореннчя опадів"/>
          <p:cNvPicPr>
            <a:picLocks noChangeAspect="1" noChangeArrowheads="1"/>
          </p:cNvPicPr>
          <p:nvPr/>
        </p:nvPicPr>
        <p:blipFill>
          <a:blip r:embed="rId3"/>
          <a:srcRect/>
          <a:stretch>
            <a:fillRect/>
          </a:stretch>
        </p:blipFill>
        <p:spPr bwMode="auto">
          <a:xfrm>
            <a:off x="762000" y="307975"/>
            <a:ext cx="1295400" cy="781050"/>
          </a:xfrm>
          <a:prstGeom prst="rect">
            <a:avLst/>
          </a:prstGeom>
          <a:noFill/>
          <a:ln w="9525">
            <a:noFill/>
            <a:miter lim="800000"/>
            <a:headEnd/>
            <a:tailEnd/>
          </a:ln>
        </p:spPr>
      </p:pic>
      <p:pic>
        <p:nvPicPr>
          <p:cNvPr id="189443" name="Picture 3" descr="Утворення опадів"/>
          <p:cNvPicPr>
            <a:picLocks noChangeAspect="1" noChangeArrowheads="1"/>
          </p:cNvPicPr>
          <p:nvPr/>
        </p:nvPicPr>
        <p:blipFill>
          <a:blip r:embed="rId4"/>
          <a:srcRect/>
          <a:stretch>
            <a:fillRect/>
          </a:stretch>
        </p:blipFill>
        <p:spPr bwMode="auto">
          <a:xfrm>
            <a:off x="2590800" y="692150"/>
            <a:ext cx="1295400" cy="779463"/>
          </a:xfrm>
          <a:prstGeom prst="rect">
            <a:avLst/>
          </a:prstGeom>
          <a:noFill/>
          <a:ln w="9525">
            <a:noFill/>
            <a:miter lim="800000"/>
            <a:headEnd/>
            <a:tailEnd/>
          </a:ln>
        </p:spPr>
      </p:pic>
      <p:pic>
        <p:nvPicPr>
          <p:cNvPr id="189444" name="Picture 4" descr="Утвореннчя опадів"/>
          <p:cNvPicPr>
            <a:picLocks noChangeAspect="1" noChangeArrowheads="1"/>
          </p:cNvPicPr>
          <p:nvPr/>
        </p:nvPicPr>
        <p:blipFill>
          <a:blip r:embed="rId3"/>
          <a:srcRect/>
          <a:stretch>
            <a:fillRect/>
          </a:stretch>
        </p:blipFill>
        <p:spPr bwMode="auto">
          <a:xfrm>
            <a:off x="5486400" y="749300"/>
            <a:ext cx="1219200" cy="781050"/>
          </a:xfrm>
          <a:prstGeom prst="rect">
            <a:avLst/>
          </a:prstGeom>
          <a:noFill/>
          <a:ln w="9525">
            <a:noFill/>
            <a:miter lim="800000"/>
            <a:headEnd/>
            <a:tailEnd/>
          </a:ln>
        </p:spPr>
      </p:pic>
      <p:pic>
        <p:nvPicPr>
          <p:cNvPr id="189445" name="Picture 5" descr="Утворення опадів"/>
          <p:cNvPicPr>
            <a:picLocks noChangeAspect="1" noChangeArrowheads="1"/>
          </p:cNvPicPr>
          <p:nvPr/>
        </p:nvPicPr>
        <p:blipFill>
          <a:blip r:embed="rId4"/>
          <a:srcRect/>
          <a:stretch>
            <a:fillRect/>
          </a:stretch>
        </p:blipFill>
        <p:spPr bwMode="auto">
          <a:xfrm>
            <a:off x="7467600" y="360363"/>
            <a:ext cx="1143000" cy="779462"/>
          </a:xfrm>
          <a:prstGeom prst="rect">
            <a:avLst/>
          </a:prstGeom>
          <a:noFill/>
          <a:ln w="9525">
            <a:noFill/>
            <a:miter lim="800000"/>
            <a:headEnd/>
            <a:tailEnd/>
          </a:ln>
        </p:spPr>
      </p:pic>
      <p:sp>
        <p:nvSpPr>
          <p:cNvPr id="189446" name="AutoShape 6"/>
          <p:cNvSpPr>
            <a:spLocks noChangeArrowheads="1"/>
          </p:cNvSpPr>
          <p:nvPr/>
        </p:nvSpPr>
        <p:spPr bwMode="gray">
          <a:xfrm rot="16200000">
            <a:off x="2102044" y="-428646"/>
            <a:ext cx="4259281" cy="7396186"/>
          </a:xfrm>
          <a:prstGeom prst="rightArrow">
            <a:avLst>
              <a:gd name="adj1" fmla="val 78926"/>
              <a:gd name="adj2" fmla="val 76380"/>
            </a:avLst>
          </a:prstGeom>
          <a:gradFill rotWithShape="1">
            <a:gsLst>
              <a:gs pos="0">
                <a:srgbClr val="3366FF">
                  <a:gamma/>
                  <a:shade val="46275"/>
                  <a:invGamma/>
                  <a:alpha val="50000"/>
                </a:srgbClr>
              </a:gs>
              <a:gs pos="50000">
                <a:srgbClr val="3366FF">
                  <a:alpha val="21001"/>
                </a:srgbClr>
              </a:gs>
              <a:gs pos="100000">
                <a:srgbClr val="3366FF">
                  <a:gamma/>
                  <a:shade val="46275"/>
                  <a:invGamma/>
                  <a:alpha val="50000"/>
                </a:srgbClr>
              </a:gs>
            </a:gsLst>
            <a:lin ang="5400000" scaled="1"/>
          </a:gradFill>
          <a:ln w="9525">
            <a:noFill/>
            <a:miter lim="800000"/>
            <a:headEnd/>
            <a:tailEnd/>
          </a:ln>
          <a:effectLst/>
        </p:spPr>
        <p:txBody>
          <a:bodyPr wrap="none" anchor="ctr"/>
          <a:lstStyle/>
          <a:p>
            <a:pPr>
              <a:defRPr/>
            </a:pPr>
            <a:endParaRPr lang="uk-UA">
              <a:latin typeface="Arial" pitchFamily="34" charset="0"/>
              <a:cs typeface="+mn-cs"/>
            </a:endParaRPr>
          </a:p>
        </p:txBody>
      </p:sp>
      <p:sp>
        <p:nvSpPr>
          <p:cNvPr id="189447" name="Text Box 7"/>
          <p:cNvSpPr txBox="1">
            <a:spLocks noChangeArrowheads="1"/>
          </p:cNvSpPr>
          <p:nvPr/>
        </p:nvSpPr>
        <p:spPr bwMode="auto">
          <a:xfrm>
            <a:off x="1371600" y="3178175"/>
            <a:ext cx="5843588" cy="2093913"/>
          </a:xfrm>
          <a:prstGeom prst="rect">
            <a:avLst/>
          </a:prstGeom>
          <a:noFill/>
          <a:ln w="9525">
            <a:noFill/>
            <a:miter lim="800000"/>
            <a:headEnd/>
            <a:tailEnd/>
          </a:ln>
        </p:spPr>
        <p:txBody>
          <a:bodyPr>
            <a:spAutoFit/>
          </a:bodyPr>
          <a:lstStyle/>
          <a:p>
            <a:pPr algn="ctr">
              <a:spcBef>
                <a:spcPct val="50000"/>
              </a:spcBef>
            </a:pPr>
            <a:r>
              <a:rPr lang="uk-UA" sz="2000" b="1">
                <a:solidFill>
                  <a:schemeClr val="bg1"/>
                </a:solidFill>
              </a:rPr>
              <a:t>З висотою температура   знижується і повітря насичене водяною парою, не може утримувати його  в собі.</a:t>
            </a:r>
          </a:p>
          <a:p>
            <a:pPr algn="ctr">
              <a:spcBef>
                <a:spcPct val="50000"/>
              </a:spcBef>
            </a:pPr>
            <a:r>
              <a:rPr lang="uk-UA" sz="2000" b="1">
                <a:solidFill>
                  <a:schemeClr val="bg1"/>
                </a:solidFill>
              </a:rPr>
              <a:t>Пара конденсується, тобто перетворюється у крапельки води, які зависають  у повітрі на великій висоті. Вони і утворюють хмари</a:t>
            </a:r>
            <a:r>
              <a:rPr lang="uk-UA" sz="2000" b="1"/>
              <a:t>.</a:t>
            </a:r>
          </a:p>
        </p:txBody>
      </p:sp>
      <p:sp>
        <p:nvSpPr>
          <p:cNvPr id="8" name="Прямоугольник 7"/>
          <p:cNvSpPr/>
          <p:nvPr/>
        </p:nvSpPr>
        <p:spPr>
          <a:xfrm>
            <a:off x="2284135" y="-77272"/>
            <a:ext cx="4421467" cy="769441"/>
          </a:xfrm>
          <a:prstGeom prst="rect">
            <a:avLst/>
          </a:prstGeom>
          <a:noFill/>
        </p:spPr>
        <p:txBody>
          <a:bodyPr wrap="none">
            <a:spAutoFit/>
          </a:bodyPr>
          <a:lstStyle/>
          <a:p>
            <a:pPr algn="ctr">
              <a:defRPr/>
            </a:pPr>
            <a:r>
              <a:rPr lang="ru-RU" sz="4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rPr>
              <a:t>Утворення</a:t>
            </a:r>
            <a:r>
              <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rPr>
              <a:t> </a:t>
            </a:r>
            <a:r>
              <a:rPr lang="ru-RU" sz="4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rPr>
              <a:t>хмар</a:t>
            </a:r>
            <a:endPar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189446"/>
                                        </p:tgtEl>
                                        <p:attrNameLst>
                                          <p:attrName>style.visibility</p:attrName>
                                        </p:attrNameLst>
                                      </p:cBhvr>
                                      <p:to>
                                        <p:strVal val="visible"/>
                                      </p:to>
                                    </p:set>
                                    <p:anim calcmode="lin" valueType="num">
                                      <p:cBhvr additive="base">
                                        <p:cTn id="14" dur="5000" fill="hold"/>
                                        <p:tgtEl>
                                          <p:spTgt spid="189446"/>
                                        </p:tgtEl>
                                        <p:attrNameLst>
                                          <p:attrName>ppt_x</p:attrName>
                                        </p:attrNameLst>
                                      </p:cBhvr>
                                      <p:tavLst>
                                        <p:tav tm="0">
                                          <p:val>
                                            <p:strVal val="#ppt_x"/>
                                          </p:val>
                                        </p:tav>
                                        <p:tav tm="100000">
                                          <p:val>
                                            <p:strVal val="#ppt_x"/>
                                          </p:val>
                                        </p:tav>
                                      </p:tavLst>
                                    </p:anim>
                                    <p:anim calcmode="lin" valueType="num">
                                      <p:cBhvr additive="base">
                                        <p:cTn id="15" dur="5000" fill="hold"/>
                                        <p:tgtEl>
                                          <p:spTgt spid="18944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89447"/>
                                        </p:tgtEl>
                                        <p:attrNameLst>
                                          <p:attrName>style.visibility</p:attrName>
                                        </p:attrNameLst>
                                      </p:cBhvr>
                                      <p:to>
                                        <p:strVal val="visible"/>
                                      </p:to>
                                    </p:set>
                                    <p:anim calcmode="lin" valueType="num">
                                      <p:cBhvr>
                                        <p:cTn id="20" dur="500" fill="hold"/>
                                        <p:tgtEl>
                                          <p:spTgt spid="189447"/>
                                        </p:tgtEl>
                                        <p:attrNameLst>
                                          <p:attrName>ppt_w</p:attrName>
                                        </p:attrNameLst>
                                      </p:cBhvr>
                                      <p:tavLst>
                                        <p:tav tm="0">
                                          <p:val>
                                            <p:fltVal val="0"/>
                                          </p:val>
                                        </p:tav>
                                        <p:tav tm="100000">
                                          <p:val>
                                            <p:strVal val="#ppt_w"/>
                                          </p:val>
                                        </p:tav>
                                      </p:tavLst>
                                    </p:anim>
                                    <p:anim calcmode="lin" valueType="num">
                                      <p:cBhvr>
                                        <p:cTn id="21" dur="500" fill="hold"/>
                                        <p:tgtEl>
                                          <p:spTgt spid="189447"/>
                                        </p:tgtEl>
                                        <p:attrNameLst>
                                          <p:attrName>ppt_h</p:attrName>
                                        </p:attrNameLst>
                                      </p:cBhvr>
                                      <p:tavLst>
                                        <p:tav tm="0">
                                          <p:val>
                                            <p:fltVal val="0"/>
                                          </p:val>
                                        </p:tav>
                                        <p:tav tm="100000">
                                          <p:val>
                                            <p:strVal val="#ppt_h"/>
                                          </p:val>
                                        </p:tav>
                                      </p:tavLst>
                                    </p:anim>
                                    <p:animEffect transition="in" filter="fade">
                                      <p:cBhvr>
                                        <p:cTn id="22" dur="500"/>
                                        <p:tgtEl>
                                          <p:spTgt spid="18944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89442"/>
                                        </p:tgtEl>
                                        <p:attrNameLst>
                                          <p:attrName>style.visibility</p:attrName>
                                        </p:attrNameLst>
                                      </p:cBhvr>
                                      <p:to>
                                        <p:strVal val="visible"/>
                                      </p:to>
                                    </p:set>
                                    <p:anim calcmode="lin" valueType="num">
                                      <p:cBhvr>
                                        <p:cTn id="27" dur="500" fill="hold"/>
                                        <p:tgtEl>
                                          <p:spTgt spid="189442"/>
                                        </p:tgtEl>
                                        <p:attrNameLst>
                                          <p:attrName>ppt_w</p:attrName>
                                        </p:attrNameLst>
                                      </p:cBhvr>
                                      <p:tavLst>
                                        <p:tav tm="0">
                                          <p:val>
                                            <p:fltVal val="0"/>
                                          </p:val>
                                        </p:tav>
                                        <p:tav tm="100000">
                                          <p:val>
                                            <p:strVal val="#ppt_w"/>
                                          </p:val>
                                        </p:tav>
                                      </p:tavLst>
                                    </p:anim>
                                    <p:anim calcmode="lin" valueType="num">
                                      <p:cBhvr>
                                        <p:cTn id="28" dur="500" fill="hold"/>
                                        <p:tgtEl>
                                          <p:spTgt spid="189442"/>
                                        </p:tgtEl>
                                        <p:attrNameLst>
                                          <p:attrName>ppt_h</p:attrName>
                                        </p:attrNameLst>
                                      </p:cBhvr>
                                      <p:tavLst>
                                        <p:tav tm="0">
                                          <p:val>
                                            <p:fltVal val="0"/>
                                          </p:val>
                                        </p:tav>
                                        <p:tav tm="100000">
                                          <p:val>
                                            <p:strVal val="#ppt_h"/>
                                          </p:val>
                                        </p:tav>
                                      </p:tavLst>
                                    </p:anim>
                                    <p:animEffect transition="in" filter="fade">
                                      <p:cBhvr>
                                        <p:cTn id="29" dur="500"/>
                                        <p:tgtEl>
                                          <p:spTgt spid="1894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89443"/>
                                        </p:tgtEl>
                                        <p:attrNameLst>
                                          <p:attrName>style.visibility</p:attrName>
                                        </p:attrNameLst>
                                      </p:cBhvr>
                                      <p:to>
                                        <p:strVal val="visible"/>
                                      </p:to>
                                    </p:set>
                                    <p:anim calcmode="lin" valueType="num">
                                      <p:cBhvr>
                                        <p:cTn id="34" dur="500" fill="hold"/>
                                        <p:tgtEl>
                                          <p:spTgt spid="189443"/>
                                        </p:tgtEl>
                                        <p:attrNameLst>
                                          <p:attrName>ppt_w</p:attrName>
                                        </p:attrNameLst>
                                      </p:cBhvr>
                                      <p:tavLst>
                                        <p:tav tm="0">
                                          <p:val>
                                            <p:fltVal val="0"/>
                                          </p:val>
                                        </p:tav>
                                        <p:tav tm="100000">
                                          <p:val>
                                            <p:strVal val="#ppt_w"/>
                                          </p:val>
                                        </p:tav>
                                      </p:tavLst>
                                    </p:anim>
                                    <p:anim calcmode="lin" valueType="num">
                                      <p:cBhvr>
                                        <p:cTn id="35" dur="500" fill="hold"/>
                                        <p:tgtEl>
                                          <p:spTgt spid="189443"/>
                                        </p:tgtEl>
                                        <p:attrNameLst>
                                          <p:attrName>ppt_h</p:attrName>
                                        </p:attrNameLst>
                                      </p:cBhvr>
                                      <p:tavLst>
                                        <p:tav tm="0">
                                          <p:val>
                                            <p:fltVal val="0"/>
                                          </p:val>
                                        </p:tav>
                                        <p:tav tm="100000">
                                          <p:val>
                                            <p:strVal val="#ppt_h"/>
                                          </p:val>
                                        </p:tav>
                                      </p:tavLst>
                                    </p:anim>
                                    <p:animEffect transition="in" filter="fade">
                                      <p:cBhvr>
                                        <p:cTn id="36" dur="500"/>
                                        <p:tgtEl>
                                          <p:spTgt spid="18944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89444"/>
                                        </p:tgtEl>
                                        <p:attrNameLst>
                                          <p:attrName>style.visibility</p:attrName>
                                        </p:attrNameLst>
                                      </p:cBhvr>
                                      <p:to>
                                        <p:strVal val="visible"/>
                                      </p:to>
                                    </p:set>
                                    <p:anim calcmode="lin" valueType="num">
                                      <p:cBhvr>
                                        <p:cTn id="41" dur="500" fill="hold"/>
                                        <p:tgtEl>
                                          <p:spTgt spid="189444"/>
                                        </p:tgtEl>
                                        <p:attrNameLst>
                                          <p:attrName>ppt_w</p:attrName>
                                        </p:attrNameLst>
                                      </p:cBhvr>
                                      <p:tavLst>
                                        <p:tav tm="0">
                                          <p:val>
                                            <p:fltVal val="0"/>
                                          </p:val>
                                        </p:tav>
                                        <p:tav tm="100000">
                                          <p:val>
                                            <p:strVal val="#ppt_w"/>
                                          </p:val>
                                        </p:tav>
                                      </p:tavLst>
                                    </p:anim>
                                    <p:anim calcmode="lin" valueType="num">
                                      <p:cBhvr>
                                        <p:cTn id="42" dur="500" fill="hold"/>
                                        <p:tgtEl>
                                          <p:spTgt spid="189444"/>
                                        </p:tgtEl>
                                        <p:attrNameLst>
                                          <p:attrName>ppt_h</p:attrName>
                                        </p:attrNameLst>
                                      </p:cBhvr>
                                      <p:tavLst>
                                        <p:tav tm="0">
                                          <p:val>
                                            <p:fltVal val="0"/>
                                          </p:val>
                                        </p:tav>
                                        <p:tav tm="100000">
                                          <p:val>
                                            <p:strVal val="#ppt_h"/>
                                          </p:val>
                                        </p:tav>
                                      </p:tavLst>
                                    </p:anim>
                                    <p:animEffect transition="in" filter="fade">
                                      <p:cBhvr>
                                        <p:cTn id="43" dur="500"/>
                                        <p:tgtEl>
                                          <p:spTgt spid="18944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189445"/>
                                        </p:tgtEl>
                                        <p:attrNameLst>
                                          <p:attrName>style.visibility</p:attrName>
                                        </p:attrNameLst>
                                      </p:cBhvr>
                                      <p:to>
                                        <p:strVal val="visible"/>
                                      </p:to>
                                    </p:set>
                                    <p:anim calcmode="lin" valueType="num">
                                      <p:cBhvr>
                                        <p:cTn id="48" dur="500" fill="hold"/>
                                        <p:tgtEl>
                                          <p:spTgt spid="189445"/>
                                        </p:tgtEl>
                                        <p:attrNameLst>
                                          <p:attrName>ppt_w</p:attrName>
                                        </p:attrNameLst>
                                      </p:cBhvr>
                                      <p:tavLst>
                                        <p:tav tm="0">
                                          <p:val>
                                            <p:fltVal val="0"/>
                                          </p:val>
                                        </p:tav>
                                        <p:tav tm="100000">
                                          <p:val>
                                            <p:strVal val="#ppt_w"/>
                                          </p:val>
                                        </p:tav>
                                      </p:tavLst>
                                    </p:anim>
                                    <p:anim calcmode="lin" valueType="num">
                                      <p:cBhvr>
                                        <p:cTn id="49" dur="500" fill="hold"/>
                                        <p:tgtEl>
                                          <p:spTgt spid="189445"/>
                                        </p:tgtEl>
                                        <p:attrNameLst>
                                          <p:attrName>ppt_h</p:attrName>
                                        </p:attrNameLst>
                                      </p:cBhvr>
                                      <p:tavLst>
                                        <p:tav tm="0">
                                          <p:val>
                                            <p:fltVal val="0"/>
                                          </p:val>
                                        </p:tav>
                                        <p:tav tm="100000">
                                          <p:val>
                                            <p:strVal val="#ppt_h"/>
                                          </p:val>
                                        </p:tav>
                                      </p:tavLst>
                                    </p:anim>
                                    <p:animEffect transition="in" filter="fade">
                                      <p:cBhvr>
                                        <p:cTn id="50" dur="500"/>
                                        <p:tgtEl>
                                          <p:spTgt spid="189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61975" y="754063"/>
            <a:ext cx="8124825" cy="2554287"/>
          </a:xfrm>
          <a:prstGeom prst="rect">
            <a:avLst/>
          </a:prstGeom>
          <a:solidFill>
            <a:srgbClr val="00003E">
              <a:alpha val="52156"/>
            </a:srgbClr>
          </a:solidFill>
          <a:ln w="9525">
            <a:noFill/>
            <a:miter lim="800000"/>
            <a:headEnd/>
            <a:tailEnd/>
          </a:ln>
        </p:spPr>
        <p:txBody>
          <a:bodyPr>
            <a:spAutoFit/>
          </a:bodyPr>
          <a:lstStyle/>
          <a:p>
            <a:r>
              <a:rPr lang="uk-UA" sz="3200" b="1">
                <a:solidFill>
                  <a:srgbClr val="EA92DD"/>
                </a:solidFill>
              </a:rPr>
              <a:t>Хмарність </a:t>
            </a:r>
            <a:r>
              <a:rPr lang="uk-UA" sz="3200" b="1">
                <a:solidFill>
                  <a:srgbClr val="A7FFE8"/>
                </a:solidFill>
              </a:rPr>
              <a:t>– </a:t>
            </a:r>
            <a:r>
              <a:rPr lang="uk-UA" sz="3200">
                <a:solidFill>
                  <a:schemeClr val="bg1"/>
                </a:solidFill>
              </a:rPr>
              <a:t>впливає на температуру. </a:t>
            </a:r>
          </a:p>
          <a:p>
            <a:r>
              <a:rPr lang="uk-UA" sz="3200">
                <a:solidFill>
                  <a:schemeClr val="bg1"/>
                </a:solidFill>
              </a:rPr>
              <a:t/>
            </a:r>
            <a:br>
              <a:rPr lang="uk-UA" sz="3200">
                <a:solidFill>
                  <a:schemeClr val="bg1"/>
                </a:solidFill>
              </a:rPr>
            </a:br>
            <a:r>
              <a:rPr lang="uk-UA" sz="3200">
                <a:solidFill>
                  <a:schemeClr val="bg1"/>
                </a:solidFill>
              </a:rPr>
              <a:t>Хмари поглинають і відбивають  велику кількість   сонячних променів, а також затримують тепло, що йде від Землі</a:t>
            </a:r>
          </a:p>
        </p:txBody>
      </p:sp>
      <p:sp>
        <p:nvSpPr>
          <p:cNvPr id="4" name="TextBox 3"/>
          <p:cNvSpPr txBox="1"/>
          <p:nvPr/>
        </p:nvSpPr>
        <p:spPr>
          <a:xfrm>
            <a:off x="1741488" y="3673475"/>
            <a:ext cx="5864225" cy="1077913"/>
          </a:xfrm>
          <a:prstGeom prst="rect">
            <a:avLst/>
          </a:prstGeom>
          <a:solidFill>
            <a:srgbClr val="070121">
              <a:alpha val="38039"/>
            </a:srgbClr>
          </a:solidFill>
        </p:spPr>
        <p:style>
          <a:lnRef idx="1">
            <a:schemeClr val="accent2"/>
          </a:lnRef>
          <a:fillRef idx="2">
            <a:schemeClr val="accent2"/>
          </a:fillRef>
          <a:effectRef idx="1">
            <a:schemeClr val="accent2"/>
          </a:effectRef>
          <a:fontRef idx="minor">
            <a:schemeClr val="dk1"/>
          </a:fontRef>
        </p:style>
        <p:txBody>
          <a:bodyPr>
            <a:spAutoFit/>
          </a:bodyPr>
          <a:lstStyle/>
          <a:p>
            <a:pPr>
              <a:defRPr/>
            </a:pPr>
            <a:r>
              <a:rPr lang="uk-UA" sz="3200" dirty="0">
                <a:solidFill>
                  <a:schemeClr val="bg1"/>
                </a:solidFill>
                <a:latin typeface="Arial" pitchFamily="34" charset="0"/>
                <a:cs typeface="Arial" pitchFamily="34" charset="0"/>
              </a:rPr>
              <a:t>Хмарність залежить від вітру, </a:t>
            </a:r>
            <a:br>
              <a:rPr lang="uk-UA" sz="3200" dirty="0">
                <a:solidFill>
                  <a:schemeClr val="bg1"/>
                </a:solidFill>
                <a:latin typeface="Arial" pitchFamily="34" charset="0"/>
                <a:cs typeface="Arial" pitchFamily="34" charset="0"/>
              </a:rPr>
            </a:br>
            <a:r>
              <a:rPr lang="uk-UA" sz="3200" dirty="0">
                <a:solidFill>
                  <a:schemeClr val="bg1"/>
                </a:solidFill>
                <a:latin typeface="Arial" pitchFamily="34" charset="0"/>
                <a:cs typeface="Arial" pitchFamily="34" charset="0"/>
              </a:rPr>
              <a:t>й температури повітря</a:t>
            </a:r>
            <a:endParaRPr lang="uk-UA" sz="3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hangingPunct="1">
              <a:defRPr/>
            </a:pPr>
            <a:endParaRPr lang="ru-RU" altLang="ru-RU" sz="3937" smtClean="0">
              <a:cs typeface="+mj-cs"/>
            </a:endParaRPr>
          </a:p>
        </p:txBody>
      </p:sp>
      <p:pic>
        <p:nvPicPr>
          <p:cNvPr id="230402" name="Объект 3"/>
          <p:cNvPicPr>
            <a:picLocks noGrp="1" noChangeAspect="1"/>
          </p:cNvPicPr>
          <p:nvPr>
            <p:ph idx="1"/>
          </p:nvPr>
        </p:nvPicPr>
        <p:blipFill>
          <a:blip r:embed="rId2"/>
          <a:srcRect/>
          <a:stretch>
            <a:fillRect/>
          </a:stretch>
        </p:blipFill>
        <p:spPr>
          <a:xfrm>
            <a:off x="0" y="0"/>
            <a:ext cx="9144000" cy="5341938"/>
          </a:xfrm>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2" name="TextBox 81"/>
          <p:cNvSpPr txBox="1"/>
          <p:nvPr/>
        </p:nvSpPr>
        <p:spPr>
          <a:xfrm>
            <a:off x="1500166" y="1144900"/>
            <a:ext cx="6134120" cy="156966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indent="95250">
              <a:defRPr/>
            </a:pPr>
            <a:r>
              <a:rPr lang="uk-UA" sz="3200" dirty="0">
                <a:solidFill>
                  <a:sysClr val="windowText" lastClr="000000"/>
                </a:solidFill>
              </a:rPr>
              <a:t> </a:t>
            </a:r>
            <a:r>
              <a:rPr lang="ru-RU" sz="3200" dirty="0">
                <a:solidFill>
                  <a:sysClr val="windowText" lastClr="000000"/>
                </a:solidFill>
              </a:rPr>
              <a:t>Хмари – </a:t>
            </a:r>
            <a:r>
              <a:rPr lang="ru-RU" sz="3200" dirty="0" err="1">
                <a:solidFill>
                  <a:sysClr val="windowText" lastClr="000000"/>
                </a:solidFill>
              </a:rPr>
              <a:t>скупчення</a:t>
            </a:r>
            <a:r>
              <a:rPr lang="ru-RU" sz="3200" dirty="0">
                <a:solidFill>
                  <a:sysClr val="windowText" lastClr="000000"/>
                </a:solidFill>
              </a:rPr>
              <a:t> </a:t>
            </a:r>
            <a:r>
              <a:rPr lang="ru-RU" sz="3200" dirty="0" err="1">
                <a:solidFill>
                  <a:sysClr val="windowText" lastClr="000000"/>
                </a:solidFill>
              </a:rPr>
              <a:t>завислих</a:t>
            </a:r>
            <a:endParaRPr lang="ru-RU" sz="3200" dirty="0">
              <a:solidFill>
                <a:sysClr val="windowText" lastClr="000000"/>
              </a:solidFill>
            </a:endParaRPr>
          </a:p>
          <a:p>
            <a:pPr marL="171450" indent="-76200">
              <a:defRPr/>
            </a:pPr>
            <a:r>
              <a:rPr lang="ru-RU" sz="3200" dirty="0">
                <a:solidFill>
                  <a:sysClr val="windowText" lastClr="000000"/>
                </a:solidFill>
              </a:rPr>
              <a:t> у </a:t>
            </a:r>
            <a:r>
              <a:rPr lang="ru-RU" sz="3200" dirty="0" err="1">
                <a:solidFill>
                  <a:sysClr val="windowText" lastClr="000000"/>
                </a:solidFill>
              </a:rPr>
              <a:t>атмосфері</a:t>
            </a:r>
            <a:r>
              <a:rPr lang="ru-RU" sz="3200" dirty="0">
                <a:solidFill>
                  <a:sysClr val="windowText" lastClr="000000"/>
                </a:solidFill>
              </a:rPr>
              <a:t> </a:t>
            </a:r>
            <a:r>
              <a:rPr lang="ru-RU" sz="3200" dirty="0" err="1">
                <a:solidFill>
                  <a:sysClr val="windowText" lastClr="000000"/>
                </a:solidFill>
              </a:rPr>
              <a:t>дрібних</a:t>
            </a:r>
            <a:r>
              <a:rPr lang="ru-RU" sz="3200" dirty="0">
                <a:solidFill>
                  <a:sysClr val="windowText" lastClr="000000"/>
                </a:solidFill>
              </a:rPr>
              <a:t> </a:t>
            </a:r>
            <a:r>
              <a:rPr lang="ru-RU" sz="3200" dirty="0" err="1">
                <a:solidFill>
                  <a:sysClr val="windowText" lastClr="000000"/>
                </a:solidFill>
              </a:rPr>
              <a:t>крапель</a:t>
            </a:r>
            <a:endParaRPr lang="ru-RU" sz="3200" dirty="0">
              <a:solidFill>
                <a:sysClr val="windowText" lastClr="000000"/>
              </a:solidFill>
            </a:endParaRPr>
          </a:p>
          <a:p>
            <a:pPr marL="171450">
              <a:defRPr/>
            </a:pPr>
            <a:r>
              <a:rPr lang="ru-RU" sz="3200" dirty="0">
                <a:solidFill>
                  <a:sysClr val="windowText" lastClr="000000"/>
                </a:solidFill>
              </a:rPr>
              <a:t> води </a:t>
            </a:r>
            <a:r>
              <a:rPr lang="ru-RU" sz="3200" dirty="0" err="1">
                <a:solidFill>
                  <a:sysClr val="windowText" lastClr="000000"/>
                </a:solidFill>
              </a:rPr>
              <a:t>або</a:t>
            </a:r>
            <a:r>
              <a:rPr lang="ru-RU" sz="3200" dirty="0">
                <a:solidFill>
                  <a:sysClr val="windowText" lastClr="000000"/>
                </a:solidFill>
              </a:rPr>
              <a:t> </a:t>
            </a:r>
            <a:r>
              <a:rPr lang="ru-RU" sz="3200" dirty="0" err="1">
                <a:solidFill>
                  <a:sysClr val="windowText" lastClr="000000"/>
                </a:solidFill>
              </a:rPr>
              <a:t>кристалів</a:t>
            </a:r>
            <a:r>
              <a:rPr lang="ru-RU" sz="3200" dirty="0">
                <a:solidFill>
                  <a:sysClr val="windowText" lastClr="000000"/>
                </a:solidFill>
              </a:rPr>
              <a:t> </a:t>
            </a:r>
            <a:r>
              <a:rPr lang="ru-RU" sz="3200" dirty="0" err="1">
                <a:solidFill>
                  <a:sysClr val="windowText" lastClr="000000"/>
                </a:solidFill>
              </a:rPr>
              <a:t>льоду</a:t>
            </a:r>
            <a:endParaRPr lang="uk-UA" sz="3200" dirty="0">
              <a:solidFill>
                <a:sysClr val="windowText" lastClr="000000"/>
              </a:solidFill>
            </a:endParaRPr>
          </a:p>
        </p:txBody>
      </p:sp>
      <p:sp>
        <p:nvSpPr>
          <p:cNvPr id="113" name="Прямоугольник 112"/>
          <p:cNvSpPr/>
          <p:nvPr/>
        </p:nvSpPr>
        <p:spPr>
          <a:xfrm>
            <a:off x="3201236" y="-15100"/>
            <a:ext cx="1893467" cy="769441"/>
          </a:xfrm>
          <a:prstGeom prst="rect">
            <a:avLst/>
          </a:prstGeom>
          <a:noFill/>
        </p:spPr>
        <p:txBody>
          <a:bodyPr wrap="none">
            <a:spAutoFit/>
          </a:bodyPr>
          <a:lstStyle/>
          <a:p>
            <a:pPr algn="ctr">
              <a:defRPr/>
            </a:pPr>
            <a:r>
              <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rPr>
              <a:t>Хмари</a:t>
            </a:r>
            <a:endPar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pic>
        <p:nvPicPr>
          <p:cNvPr id="7" name="Picture 2" descr="Утвореннчя опадів"/>
          <p:cNvPicPr>
            <a:picLocks noChangeAspect="1" noChangeArrowheads="1"/>
          </p:cNvPicPr>
          <p:nvPr/>
        </p:nvPicPr>
        <p:blipFill>
          <a:blip r:embed="rId3"/>
          <a:srcRect/>
          <a:stretch>
            <a:fillRect/>
          </a:stretch>
        </p:blipFill>
        <p:spPr bwMode="auto">
          <a:xfrm>
            <a:off x="7848600" y="363538"/>
            <a:ext cx="1295400" cy="781050"/>
          </a:xfrm>
          <a:prstGeom prst="rect">
            <a:avLst/>
          </a:prstGeom>
          <a:noFill/>
          <a:ln w="9525">
            <a:noFill/>
            <a:miter lim="800000"/>
            <a:headEnd/>
            <a:tailEnd/>
          </a:ln>
        </p:spPr>
      </p:pic>
      <p:pic>
        <p:nvPicPr>
          <p:cNvPr id="8" name="Picture 2" descr="Утвореннчя опадів"/>
          <p:cNvPicPr>
            <a:picLocks noChangeAspect="1" noChangeArrowheads="1"/>
          </p:cNvPicPr>
          <p:nvPr/>
        </p:nvPicPr>
        <p:blipFill>
          <a:blip r:embed="rId3"/>
          <a:srcRect/>
          <a:stretch>
            <a:fillRect/>
          </a:stretch>
        </p:blipFill>
        <p:spPr bwMode="auto">
          <a:xfrm>
            <a:off x="114300" y="363538"/>
            <a:ext cx="1295400" cy="7810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2"/>
                                        </p:tgtEl>
                                        <p:attrNameLst>
                                          <p:attrName>style.visibility</p:attrName>
                                        </p:attrNameLst>
                                      </p:cBhvr>
                                      <p:to>
                                        <p:strVal val="visible"/>
                                      </p:to>
                                    </p:set>
                                    <p:anim calcmode="lin" valueType="num">
                                      <p:cBhvr>
                                        <p:cTn id="14" dur="500" fill="hold"/>
                                        <p:tgtEl>
                                          <p:spTgt spid="82"/>
                                        </p:tgtEl>
                                        <p:attrNameLst>
                                          <p:attrName>ppt_w</p:attrName>
                                        </p:attrNameLst>
                                      </p:cBhvr>
                                      <p:tavLst>
                                        <p:tav tm="0">
                                          <p:val>
                                            <p:fltVal val="0"/>
                                          </p:val>
                                        </p:tav>
                                        <p:tav tm="100000">
                                          <p:val>
                                            <p:strVal val="#ppt_w"/>
                                          </p:val>
                                        </p:tav>
                                      </p:tavLst>
                                    </p:anim>
                                    <p:anim calcmode="lin" valueType="num">
                                      <p:cBhvr>
                                        <p:cTn id="15" dur="500" fill="hold"/>
                                        <p:tgtEl>
                                          <p:spTgt spid="82"/>
                                        </p:tgtEl>
                                        <p:attrNameLst>
                                          <p:attrName>ppt_h</p:attrName>
                                        </p:attrNameLst>
                                      </p:cBhvr>
                                      <p:tavLst>
                                        <p:tav tm="0">
                                          <p:val>
                                            <p:fltVal val="0"/>
                                          </p:val>
                                        </p:tav>
                                        <p:tav tm="100000">
                                          <p:val>
                                            <p:strVal val="#ppt_h"/>
                                          </p:val>
                                        </p:tav>
                                      </p:tavLst>
                                    </p:anim>
                                    <p:animEffect transition="in" filter="fade">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TextBox 2"/>
          <p:cNvSpPr txBox="1"/>
          <p:nvPr/>
        </p:nvSpPr>
        <p:spPr>
          <a:xfrm>
            <a:off x="428596" y="913689"/>
            <a:ext cx="3214710" cy="255454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171450" indent="90488">
              <a:defRPr/>
            </a:pPr>
            <a:r>
              <a:rPr lang="ru-RU" sz="3200" dirty="0" err="1">
                <a:solidFill>
                  <a:srgbClr val="FF0000"/>
                </a:solidFill>
              </a:rPr>
              <a:t>Хмарність</a:t>
            </a:r>
            <a:r>
              <a:rPr lang="ru-RU" sz="3200" dirty="0">
                <a:solidFill>
                  <a:srgbClr val="FF0000"/>
                </a:solidFill>
              </a:rPr>
              <a:t> </a:t>
            </a:r>
            <a:r>
              <a:rPr lang="ru-RU" sz="3200" dirty="0">
                <a:solidFill>
                  <a:sysClr val="windowText" lastClr="000000"/>
                </a:solidFill>
              </a:rPr>
              <a:t>– </a:t>
            </a:r>
            <a:r>
              <a:rPr lang="ru-RU" sz="3200" dirty="0" err="1">
                <a:solidFill>
                  <a:sysClr val="windowText" lastClr="000000"/>
                </a:solidFill>
              </a:rPr>
              <a:t>сукупність</a:t>
            </a:r>
            <a:r>
              <a:rPr lang="ru-RU" sz="3200" dirty="0">
                <a:solidFill>
                  <a:sysClr val="windowText" lastClr="000000"/>
                </a:solidFill>
              </a:rPr>
              <a:t> </a:t>
            </a:r>
          </a:p>
          <a:p>
            <a:pPr marL="171450" indent="90488">
              <a:defRPr/>
            </a:pPr>
            <a:r>
              <a:rPr lang="ru-RU" sz="3200" dirty="0" err="1">
                <a:solidFill>
                  <a:sysClr val="windowText" lastClr="000000"/>
                </a:solidFill>
              </a:rPr>
              <a:t>покриття</a:t>
            </a:r>
            <a:r>
              <a:rPr lang="ru-RU" sz="3200" dirty="0">
                <a:solidFill>
                  <a:sysClr val="windowText" lastClr="000000"/>
                </a:solidFill>
              </a:rPr>
              <a:t> </a:t>
            </a:r>
            <a:r>
              <a:rPr lang="ru-RU" sz="3200" dirty="0" err="1">
                <a:solidFill>
                  <a:sysClr val="windowText" lastClr="000000"/>
                </a:solidFill>
              </a:rPr>
              <a:t>небосхилу</a:t>
            </a:r>
            <a:r>
              <a:rPr lang="ru-RU" sz="3200" dirty="0">
                <a:solidFill>
                  <a:sysClr val="windowText" lastClr="000000"/>
                </a:solidFill>
              </a:rPr>
              <a:t> </a:t>
            </a:r>
            <a:r>
              <a:rPr lang="ru-RU" sz="3200" dirty="0" err="1">
                <a:solidFill>
                  <a:sysClr val="windowText" lastClr="000000"/>
                </a:solidFill>
              </a:rPr>
              <a:t>хмарами</a:t>
            </a:r>
            <a:endParaRPr lang="ru-RU" sz="3200" dirty="0">
              <a:solidFill>
                <a:sysClr val="windowText" lastClr="000000"/>
              </a:solidFill>
            </a:endParaRPr>
          </a:p>
        </p:txBody>
      </p:sp>
      <p:sp>
        <p:nvSpPr>
          <p:cNvPr id="4" name="TextBox 3"/>
          <p:cNvSpPr txBox="1"/>
          <p:nvPr/>
        </p:nvSpPr>
        <p:spPr>
          <a:xfrm>
            <a:off x="3107521" y="56338"/>
            <a:ext cx="2928958" cy="707886"/>
          </a:xfrm>
          <a:prstGeom prst="rect">
            <a:avLst/>
          </a:prstGeom>
          <a:noFill/>
        </p:spPr>
        <p:txBody>
          <a:bodyPr>
            <a:spAutoFit/>
          </a:bodyPr>
          <a:lstStyle/>
          <a:p>
            <a:pPr>
              <a:defRPr/>
            </a:pPr>
            <a:r>
              <a:rPr lang="ru-RU"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rPr>
              <a:t>Хмарність</a:t>
            </a:r>
            <a:endParaRPr lang="uk-U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pic>
        <p:nvPicPr>
          <p:cNvPr id="5" name="Picture 8" descr="28 Хмарність (2)"/>
          <p:cNvPicPr>
            <a:picLocks noChangeAspect="1" noChangeArrowheads="1"/>
          </p:cNvPicPr>
          <p:nvPr/>
        </p:nvPicPr>
        <p:blipFill>
          <a:blip r:embed="rId3"/>
          <a:srcRect/>
          <a:stretch>
            <a:fillRect/>
          </a:stretch>
        </p:blipFill>
        <p:spPr bwMode="auto">
          <a:xfrm>
            <a:off x="4102100" y="912813"/>
            <a:ext cx="4578350" cy="4171950"/>
          </a:xfrm>
          <a:prstGeom prst="rect">
            <a:avLst/>
          </a:prstGeom>
          <a:noFill/>
          <a:ln w="9525">
            <a:noFill/>
            <a:miter lim="800000"/>
            <a:headEnd/>
            <a:tailEnd/>
          </a:ln>
        </p:spPr>
      </p:pic>
      <p:sp>
        <p:nvSpPr>
          <p:cNvPr id="6" name="TextBox 5"/>
          <p:cNvSpPr txBox="1"/>
          <p:nvPr/>
        </p:nvSpPr>
        <p:spPr>
          <a:xfrm>
            <a:off x="428596" y="3630214"/>
            <a:ext cx="3214710" cy="156966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171450" indent="90488" algn="ctr">
              <a:defRPr/>
            </a:pPr>
            <a:r>
              <a:rPr lang="ru-RU" sz="3200" dirty="0" err="1">
                <a:solidFill>
                  <a:sysClr val="windowText" lastClr="000000"/>
                </a:solidFill>
              </a:rPr>
              <a:t>Визначається</a:t>
            </a:r>
            <a:r>
              <a:rPr lang="ru-RU" sz="3200" dirty="0">
                <a:solidFill>
                  <a:sysClr val="windowText" lastClr="000000"/>
                </a:solidFill>
              </a:rPr>
              <a:t> </a:t>
            </a:r>
            <a:br>
              <a:rPr lang="ru-RU" sz="3200" dirty="0">
                <a:solidFill>
                  <a:sysClr val="windowText" lastClr="000000"/>
                </a:solidFill>
              </a:rPr>
            </a:br>
            <a:r>
              <a:rPr lang="ru-RU" sz="3200" dirty="0">
                <a:solidFill>
                  <a:sysClr val="windowText" lastClr="000000"/>
                </a:solidFill>
              </a:rPr>
              <a:t>на око</a:t>
            </a:r>
            <a:br>
              <a:rPr lang="ru-RU" sz="3200" dirty="0">
                <a:solidFill>
                  <a:sysClr val="windowText" lastClr="000000"/>
                </a:solidFill>
              </a:rPr>
            </a:br>
            <a:r>
              <a:rPr lang="ru-RU" sz="3200" dirty="0">
                <a:solidFill>
                  <a:sysClr val="windowText" lastClr="000000"/>
                </a:solidFill>
              </a:rPr>
              <a:t> (0 -10 </a:t>
            </a:r>
            <a:r>
              <a:rPr lang="ru-RU" sz="3200" dirty="0" err="1">
                <a:solidFill>
                  <a:sysClr val="windowText" lastClr="000000"/>
                </a:solidFill>
              </a:rPr>
              <a:t>балів</a:t>
            </a:r>
            <a:r>
              <a:rPr lang="ru-RU" sz="3200" dirty="0">
                <a:solidFill>
                  <a:sysClr val="windowText" lastClr="000000"/>
                </a:solidFill>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pic>
        <p:nvPicPr>
          <p:cNvPr id="5" name="Picture 8" descr="28 Хмарність (2)"/>
          <p:cNvPicPr>
            <a:picLocks noChangeAspect="1" noChangeArrowheads="1"/>
          </p:cNvPicPr>
          <p:nvPr/>
        </p:nvPicPr>
        <p:blipFill>
          <a:blip r:embed="rId2"/>
          <a:srcRect/>
          <a:stretch>
            <a:fillRect/>
          </a:stretch>
        </p:blipFill>
        <p:spPr bwMode="auto">
          <a:xfrm>
            <a:off x="2000250" y="585788"/>
            <a:ext cx="5221288" cy="4757737"/>
          </a:xfrm>
          <a:prstGeom prst="rect">
            <a:avLst/>
          </a:prstGeom>
          <a:noFill/>
          <a:ln w="9525">
            <a:noFill/>
            <a:miter lim="800000"/>
            <a:headEnd/>
            <a:tailEnd/>
          </a:ln>
        </p:spPr>
      </p:pic>
      <p:sp>
        <p:nvSpPr>
          <p:cNvPr id="7" name="TextBox 6"/>
          <p:cNvSpPr txBox="1"/>
          <p:nvPr/>
        </p:nvSpPr>
        <p:spPr>
          <a:xfrm>
            <a:off x="1928794" y="95"/>
            <a:ext cx="5429288" cy="584775"/>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Визначення</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хмарності</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Пятиугольник 7"/>
          <p:cNvSpPr/>
          <p:nvPr/>
        </p:nvSpPr>
        <p:spPr>
          <a:xfrm>
            <a:off x="214282" y="1440014"/>
            <a:ext cx="2286016" cy="1402501"/>
          </a:xfrm>
          <a:prstGeom prst="homePlate">
            <a:avLst>
              <a:gd name="adj" fmla="val 28267"/>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ru-RU" sz="2400" b="1" dirty="0">
                <a:solidFill>
                  <a:sysClr val="windowText" lastClr="000000"/>
                </a:solidFill>
              </a:rPr>
              <a:t> </a:t>
            </a:r>
            <a:r>
              <a:rPr lang="ru-RU" sz="2400" b="1" dirty="0" err="1">
                <a:solidFill>
                  <a:sysClr val="windowText" lastClr="000000"/>
                </a:solidFill>
              </a:rPr>
              <a:t>хмарно</a:t>
            </a:r>
            <a:r>
              <a:rPr lang="ru-RU" sz="2400" dirty="0">
                <a:solidFill>
                  <a:sysClr val="windowText" lastClr="000000"/>
                </a:solidFill>
              </a:rPr>
              <a:t/>
            </a:r>
            <a:br>
              <a:rPr lang="ru-RU" sz="2400" dirty="0">
                <a:solidFill>
                  <a:sysClr val="windowText" lastClr="000000"/>
                </a:solidFill>
              </a:rPr>
            </a:br>
            <a:r>
              <a:rPr lang="ru-RU" sz="2400" dirty="0">
                <a:solidFill>
                  <a:sysClr val="windowText" lastClr="000000"/>
                </a:solidFill>
              </a:rPr>
              <a:t> </a:t>
            </a:r>
            <a:r>
              <a:rPr lang="ru-RU" sz="2400" b="1" dirty="0">
                <a:solidFill>
                  <a:srgbClr val="FF0000"/>
                </a:solidFill>
              </a:rPr>
              <a:t>10 </a:t>
            </a:r>
            <a:r>
              <a:rPr lang="ru-RU" sz="2400" b="1" dirty="0" err="1">
                <a:solidFill>
                  <a:srgbClr val="FF0000"/>
                </a:solidFill>
              </a:rPr>
              <a:t>балів</a:t>
            </a:r>
            <a:endParaRPr lang="ru-RU" sz="2400" b="1" dirty="0">
              <a:solidFill>
                <a:srgbClr val="FF0000"/>
              </a:solidFill>
            </a:endParaRPr>
          </a:p>
          <a:p>
            <a:pPr algn="ctr">
              <a:defRPr/>
            </a:pPr>
            <a:endParaRPr lang="uk-UA" dirty="0"/>
          </a:p>
        </p:txBody>
      </p:sp>
      <p:sp>
        <p:nvSpPr>
          <p:cNvPr id="9" name="Пятиугольник 8"/>
          <p:cNvSpPr/>
          <p:nvPr/>
        </p:nvSpPr>
        <p:spPr>
          <a:xfrm>
            <a:off x="214282" y="3868906"/>
            <a:ext cx="2071702" cy="1402501"/>
          </a:xfrm>
          <a:prstGeom prst="homePlate">
            <a:avLst>
              <a:gd name="adj" fmla="val 28267"/>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ru-RU" sz="2400" b="1" dirty="0">
                <a:solidFill>
                  <a:sysClr val="windowText" lastClr="000000"/>
                </a:solidFill>
              </a:rPr>
              <a:t> </a:t>
            </a:r>
            <a:r>
              <a:rPr lang="ru-RU" sz="2400" b="1" dirty="0" err="1">
                <a:solidFill>
                  <a:sysClr val="windowText" lastClr="000000"/>
                </a:solidFill>
              </a:rPr>
              <a:t>Незначна</a:t>
            </a:r>
            <a:r>
              <a:rPr lang="ru-RU" sz="2400" dirty="0">
                <a:solidFill>
                  <a:sysClr val="windowText" lastClr="000000"/>
                </a:solidFill>
              </a:rPr>
              <a:t> </a:t>
            </a:r>
            <a:r>
              <a:rPr lang="ru-RU" sz="2400" dirty="0" err="1">
                <a:solidFill>
                  <a:sysClr val="windowText" lastClr="000000"/>
                </a:solidFill>
              </a:rPr>
              <a:t>хмарність</a:t>
            </a:r>
            <a:r>
              <a:rPr lang="ru-RU" sz="2400" dirty="0">
                <a:solidFill>
                  <a:sysClr val="windowText" lastClr="000000"/>
                </a:solidFill>
              </a:rPr>
              <a:t/>
            </a:r>
            <a:br>
              <a:rPr lang="ru-RU" sz="2400" dirty="0">
                <a:solidFill>
                  <a:sysClr val="windowText" lastClr="000000"/>
                </a:solidFill>
              </a:rPr>
            </a:br>
            <a:r>
              <a:rPr lang="ru-RU" sz="2400" b="1" dirty="0">
                <a:solidFill>
                  <a:srgbClr val="FF0000"/>
                </a:solidFill>
              </a:rPr>
              <a:t>2- 3 </a:t>
            </a:r>
            <a:r>
              <a:rPr lang="ru-RU" sz="2400" b="1" dirty="0" err="1">
                <a:solidFill>
                  <a:srgbClr val="FF0000"/>
                </a:solidFill>
              </a:rPr>
              <a:t>бали</a:t>
            </a:r>
            <a:endParaRPr lang="ru-RU" sz="2400" b="1" dirty="0">
              <a:solidFill>
                <a:srgbClr val="FF0000"/>
              </a:solidFill>
            </a:endParaRPr>
          </a:p>
          <a:p>
            <a:pPr algn="ctr">
              <a:defRPr/>
            </a:pPr>
            <a:endParaRPr lang="uk-UA" dirty="0"/>
          </a:p>
        </p:txBody>
      </p:sp>
      <p:sp>
        <p:nvSpPr>
          <p:cNvPr id="10" name="Пятиугольник 9"/>
          <p:cNvSpPr/>
          <p:nvPr/>
        </p:nvSpPr>
        <p:spPr>
          <a:xfrm flipH="1">
            <a:off x="6643702" y="1413755"/>
            <a:ext cx="2357454" cy="1402501"/>
          </a:xfrm>
          <a:prstGeom prst="homePlate">
            <a:avLst>
              <a:gd name="adj" fmla="val 36417"/>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ru-RU" sz="2400" b="1" dirty="0">
                <a:solidFill>
                  <a:sysClr val="windowText" lastClr="000000"/>
                </a:solidFill>
              </a:rPr>
              <a:t>  ясно</a:t>
            </a:r>
          </a:p>
          <a:p>
            <a:pPr algn="ctr">
              <a:defRPr/>
            </a:pPr>
            <a:r>
              <a:rPr lang="ru-RU" sz="2400" dirty="0">
                <a:solidFill>
                  <a:sysClr val="windowText" lastClr="000000"/>
                </a:solidFill>
              </a:rPr>
              <a:t> </a:t>
            </a:r>
            <a:r>
              <a:rPr lang="ru-RU" sz="2400" b="1" dirty="0">
                <a:solidFill>
                  <a:srgbClr val="FF0000"/>
                </a:solidFill>
              </a:rPr>
              <a:t>0 </a:t>
            </a:r>
            <a:r>
              <a:rPr lang="ru-RU" sz="2400" b="1" dirty="0" err="1">
                <a:solidFill>
                  <a:srgbClr val="FF0000"/>
                </a:solidFill>
              </a:rPr>
              <a:t>балів</a:t>
            </a:r>
            <a:endParaRPr lang="ru-RU" sz="2400" b="1" dirty="0">
              <a:solidFill>
                <a:srgbClr val="FF0000"/>
              </a:solidFill>
            </a:endParaRPr>
          </a:p>
          <a:p>
            <a:pPr algn="ctr">
              <a:defRPr/>
            </a:pPr>
            <a:endParaRPr lang="uk-UA" dirty="0"/>
          </a:p>
        </p:txBody>
      </p:sp>
      <p:sp>
        <p:nvSpPr>
          <p:cNvPr id="11" name="Пятиугольник 10"/>
          <p:cNvSpPr/>
          <p:nvPr/>
        </p:nvSpPr>
        <p:spPr>
          <a:xfrm flipH="1">
            <a:off x="6357950" y="3797469"/>
            <a:ext cx="2643206" cy="1473938"/>
          </a:xfrm>
          <a:prstGeom prst="homePlate">
            <a:avLst>
              <a:gd name="adj" fmla="val 36417"/>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ru-RU" sz="2400" b="1" dirty="0">
                <a:solidFill>
                  <a:sysClr val="windowText" lastClr="000000"/>
                </a:solidFill>
              </a:rPr>
              <a:t>  </a:t>
            </a:r>
            <a:r>
              <a:rPr lang="ru-RU" sz="2400" b="1" dirty="0" err="1">
                <a:solidFill>
                  <a:sysClr val="windowText" lastClr="000000"/>
                </a:solidFill>
              </a:rPr>
              <a:t>хмарно</a:t>
            </a:r>
            <a:r>
              <a:rPr lang="ru-RU" sz="2400" b="1" dirty="0">
                <a:solidFill>
                  <a:sysClr val="windowText" lastClr="000000"/>
                </a:solidFill>
              </a:rPr>
              <a:t> </a:t>
            </a:r>
            <a:r>
              <a:rPr lang="ru-RU" sz="2400" b="1" dirty="0" err="1">
                <a:solidFill>
                  <a:sysClr val="windowText" lastClr="000000"/>
                </a:solidFill>
              </a:rPr>
              <a:t>з</a:t>
            </a:r>
            <a:r>
              <a:rPr lang="ru-RU" sz="2400" b="1" dirty="0">
                <a:solidFill>
                  <a:sysClr val="windowText" lastClr="000000"/>
                </a:solidFill>
              </a:rPr>
              <a:t> </a:t>
            </a:r>
            <a:r>
              <a:rPr lang="ru-RU" sz="2400" b="1" dirty="0" err="1">
                <a:solidFill>
                  <a:sysClr val="windowText" lastClr="000000"/>
                </a:solidFill>
              </a:rPr>
              <a:t>проясненням</a:t>
            </a:r>
            <a:endParaRPr lang="ru-RU" sz="2400" b="1" dirty="0">
              <a:solidFill>
                <a:sysClr val="windowText" lastClr="000000"/>
              </a:solidFill>
            </a:endParaRPr>
          </a:p>
          <a:p>
            <a:pPr algn="ctr">
              <a:defRPr/>
            </a:pPr>
            <a:r>
              <a:rPr lang="ru-RU" sz="2400" dirty="0">
                <a:solidFill>
                  <a:sysClr val="windowText" lastClr="000000"/>
                </a:solidFill>
              </a:rPr>
              <a:t> </a:t>
            </a:r>
            <a:r>
              <a:rPr lang="ru-RU" sz="2400" b="1" dirty="0">
                <a:solidFill>
                  <a:srgbClr val="FF0000"/>
                </a:solidFill>
              </a:rPr>
              <a:t>5 </a:t>
            </a:r>
            <a:r>
              <a:rPr lang="ru-RU" sz="2400" b="1" dirty="0" err="1">
                <a:solidFill>
                  <a:srgbClr val="FF0000"/>
                </a:solidFill>
              </a:rPr>
              <a:t>балів</a:t>
            </a:r>
            <a:endParaRPr lang="ru-RU" sz="2400" b="1" dirty="0">
              <a:solidFill>
                <a:srgbClr val="FF0000"/>
              </a:solidFill>
            </a:endParaRPr>
          </a:p>
          <a:p>
            <a:pPr algn="ctr">
              <a:defRPr/>
            </a:pPr>
            <a:endParaRPr lang="uk-UA"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ppt_w/2"/>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ppt_w/2"/>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ppt_w/2"/>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ppt_x</p:attrName>
                                        </p:attrNameLst>
                                      </p:cBhvr>
                                      <p:tavLst>
                                        <p:tav tm="0">
                                          <p:val>
                                            <p:strVal val="#ppt_x+#ppt_w/2"/>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pic>
        <p:nvPicPr>
          <p:cNvPr id="2" name="Picture 4" descr="28 Хмари (2)"/>
          <p:cNvPicPr>
            <a:picLocks noChangeAspect="1" noChangeArrowheads="1"/>
          </p:cNvPicPr>
          <p:nvPr/>
        </p:nvPicPr>
        <p:blipFill>
          <a:blip r:embed="rId2"/>
          <a:srcRect/>
          <a:stretch>
            <a:fillRect/>
          </a:stretch>
        </p:blipFill>
        <p:spPr bwMode="auto">
          <a:xfrm>
            <a:off x="0" y="2413000"/>
            <a:ext cx="9144000" cy="2619375"/>
          </a:xfrm>
          <a:prstGeom prst="rect">
            <a:avLst/>
          </a:prstGeom>
          <a:noFill/>
          <a:ln w="9525">
            <a:noFill/>
            <a:miter lim="800000"/>
            <a:headEnd/>
            <a:tailEnd/>
          </a:ln>
        </p:spPr>
      </p:pic>
      <p:sp>
        <p:nvSpPr>
          <p:cNvPr id="3" name="Text Box 6"/>
          <p:cNvSpPr txBox="1">
            <a:spLocks noChangeArrowheads="1"/>
          </p:cNvSpPr>
          <p:nvPr/>
        </p:nvSpPr>
        <p:spPr bwMode="auto">
          <a:xfrm>
            <a:off x="714348" y="556404"/>
            <a:ext cx="7858148" cy="107721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a:spcBef>
                <a:spcPct val="50000"/>
              </a:spcBef>
              <a:defRPr/>
            </a:pPr>
            <a:r>
              <a:rPr lang="uk-UA" sz="3200" dirty="0">
                <a:solidFill>
                  <a:srgbClr val="FF0000"/>
                </a:solidFill>
              </a:rPr>
              <a:t>Міжнародний атлас хмар </a:t>
            </a:r>
            <a:r>
              <a:rPr lang="uk-UA" sz="3200" dirty="0">
                <a:solidFill>
                  <a:sysClr val="windowText" lastClr="000000"/>
                </a:solidFill>
              </a:rPr>
              <a:t>вміщує кілька десятків форм і різновидів хмар</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eaLnBrk="1" hangingPunct="1">
              <a:defRPr/>
            </a:pPr>
            <a:endParaRPr lang="ru-RU" altLang="ru-RU" sz="3937" smtClean="0">
              <a:cs typeface="+mj-cs"/>
            </a:endParaRPr>
          </a:p>
        </p:txBody>
      </p:sp>
      <p:pic>
        <p:nvPicPr>
          <p:cNvPr id="216066" name="Объект 5"/>
          <p:cNvPicPr>
            <a:picLocks noGrp="1" noChangeAspect="1"/>
          </p:cNvPicPr>
          <p:nvPr>
            <p:ph idx="1"/>
          </p:nvPr>
        </p:nvPicPr>
        <p:blipFill>
          <a:blip r:embed="rId2"/>
          <a:srcRect/>
          <a:stretch>
            <a:fillRect/>
          </a:stretch>
        </p:blipFill>
        <p:spPr>
          <a:xfrm>
            <a:off x="0" y="77788"/>
            <a:ext cx="9096375" cy="5272087"/>
          </a:xfrm>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defRPr/>
            </a:pPr>
            <a:endParaRPr lang="ru-RU" altLang="ru-RU" sz="3937" smtClean="0">
              <a:cs typeface="+mj-cs"/>
            </a:endParaRPr>
          </a:p>
        </p:txBody>
      </p:sp>
      <p:pic>
        <p:nvPicPr>
          <p:cNvPr id="217090" name="Объект 4"/>
          <p:cNvPicPr>
            <a:picLocks noGrp="1" noChangeAspect="1"/>
          </p:cNvPicPr>
          <p:nvPr>
            <p:ph idx="1"/>
          </p:nvPr>
        </p:nvPicPr>
        <p:blipFill>
          <a:blip r:embed="rId2"/>
          <a:srcRect/>
          <a:stretch>
            <a:fillRect/>
          </a:stretch>
        </p:blipFill>
        <p:spPr>
          <a:xfrm>
            <a:off x="0" y="-138113"/>
            <a:ext cx="9144000" cy="5537201"/>
          </a:xfrm>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6"/>
          <p:cNvSpPr txBox="1">
            <a:spLocks noChangeArrowheads="1"/>
          </p:cNvSpPr>
          <p:nvPr/>
        </p:nvSpPr>
        <p:spPr>
          <a:xfrm>
            <a:off x="71406" y="127776"/>
            <a:ext cx="2714644" cy="500066"/>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fontAlgn="auto">
              <a:lnSpc>
                <a:spcPct val="110000"/>
              </a:lnSpc>
              <a:spcBef>
                <a:spcPct val="20000"/>
              </a:spcBef>
              <a:spcAft>
                <a:spcPts val="0"/>
              </a:spcAft>
              <a:buFont typeface="Arial" pitchFamily="34" charset="0"/>
              <a:buNone/>
              <a:defRPr/>
            </a:pPr>
            <a:r>
              <a:rPr lang="uk-UA" sz="2800" b="1" dirty="0">
                <a:solidFill>
                  <a:sysClr val="windowText" lastClr="000000"/>
                </a:solidFill>
                <a:latin typeface="Arial" pitchFamily="34" charset="0"/>
                <a:cs typeface="Arial" pitchFamily="34" charset="0"/>
              </a:rPr>
              <a:t> Перисті хмари</a:t>
            </a:r>
            <a:endParaRPr lang="uk-UA" sz="13800" b="1" dirty="0">
              <a:solidFill>
                <a:sysClr val="windowText" lastClr="000000"/>
              </a:solidFill>
              <a:latin typeface="Arial" pitchFamily="34" charset="0"/>
              <a:cs typeface="Arial" pitchFamily="34" charset="0"/>
            </a:endParaRPr>
          </a:p>
        </p:txBody>
      </p:sp>
      <p:sp>
        <p:nvSpPr>
          <p:cNvPr id="3" name="TextBox 2"/>
          <p:cNvSpPr txBox="1"/>
          <p:nvPr/>
        </p:nvSpPr>
        <p:spPr>
          <a:xfrm>
            <a:off x="428596" y="4294334"/>
            <a:ext cx="7715304" cy="52322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uk-UA" sz="2800" dirty="0">
                <a:latin typeface="Arial" pitchFamily="34" charset="0"/>
                <a:cs typeface="Arial" pitchFamily="34" charset="0"/>
              </a:rPr>
              <a:t>Перисті хмари утворюються на висоті 6000м. </a:t>
            </a:r>
            <a:endParaRPr lang="uk-UA" sz="28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宋体"/>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Тема Office">
  <a:themeElements>
    <a:clrScheme name="Модуль">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льков">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Потік">
  <a:themeElements>
    <a:clrScheme name="Поті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і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і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Модуль">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льков">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Тема Office">
  <a:themeElements>
    <a:clrScheme name="Модуль">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льков">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Тема Office">
  <a:themeElements>
    <a:clrScheme name="Модуль">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льков">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Тема Office">
  <a:themeElements>
    <a:clrScheme name="Модуль">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льков">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Тема Office">
  <a:themeElements>
    <a:clrScheme name="Модуль">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льков">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Тема Office">
  <a:themeElements>
    <a:clrScheme name="Модуль">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льков">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Тема Office">
  <a:themeElements>
    <a:clrScheme name="Модуль">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льков">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
  <TotalTime>157255994</TotalTime>
  <Pages>0</Pages>
  <Words>454</Words>
  <Characters>0</Characters>
  <Application>Microsoft Office PowerPoint</Application>
  <DocSecurity>0</DocSecurity>
  <PresentationFormat>Произвольный</PresentationFormat>
  <Lines>0</Lines>
  <Paragraphs>44</Paragraphs>
  <Slides>21</Slides>
  <Notes>0</Notes>
  <HiddenSlides>0</HiddenSlides>
  <MMClips>0</MMClips>
  <ScaleCrop>false</ScaleCrop>
  <HeadingPairs>
    <vt:vector size="6" baseType="variant">
      <vt:variant>
        <vt:lpstr>Использованные шрифты</vt:lpstr>
      </vt:variant>
      <vt:variant>
        <vt:i4>12</vt:i4>
      </vt:variant>
      <vt:variant>
        <vt:lpstr>Шаблон оформления</vt:lpstr>
      </vt:variant>
      <vt:variant>
        <vt:i4>13</vt:i4>
      </vt:variant>
      <vt:variant>
        <vt:lpstr>Заголовки слайдов</vt:lpstr>
      </vt:variant>
      <vt:variant>
        <vt:i4>21</vt:i4>
      </vt:variant>
    </vt:vector>
  </HeadingPairs>
  <TitlesOfParts>
    <vt:vector size="46" baseType="lpstr">
      <vt:lpstr>Arial</vt:lpstr>
      <vt:lpstr>宋体</vt:lpstr>
      <vt:lpstr>Microsoft YaHei</vt:lpstr>
      <vt:lpstr>Calibri</vt:lpstr>
      <vt:lpstr>黑体</vt:lpstr>
      <vt:lpstr>Times New Roman</vt:lpstr>
      <vt:lpstr>隶书</vt:lpstr>
      <vt:lpstr>Constantia</vt:lpstr>
      <vt:lpstr>Wingdings 2</vt:lpstr>
      <vt:lpstr>inherit</vt:lpstr>
      <vt:lpstr>Aharoni</vt:lpstr>
      <vt:lpstr>Verdana</vt:lpstr>
      <vt:lpstr>默认设计模板</vt:lpstr>
      <vt:lpstr>默认设计模板_2</vt:lpstr>
      <vt:lpstr>Тема Office</vt:lpstr>
      <vt:lpstr>1_Тема Office</vt:lpstr>
      <vt:lpstr>2_Тема Office</vt:lpstr>
      <vt:lpstr>3_Тема Office</vt:lpstr>
      <vt:lpstr>6_Тема Office</vt:lpstr>
      <vt:lpstr>7_Тема Office</vt:lpstr>
      <vt:lpstr>8_Тема Office</vt:lpstr>
      <vt:lpstr>15_Тема Office</vt:lpstr>
      <vt:lpstr>1_Потік</vt:lpstr>
      <vt:lpstr>默认设计模板</vt:lpstr>
      <vt:lpstr>1_Потік</vt:lpstr>
      <vt:lpstr>Формування хмар.  Хмарність. Способи її визначення. Види хмар. Туман.</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            Перисті хмари</vt:lpstr>
      <vt:lpstr>Слайд 13</vt:lpstr>
      <vt:lpstr>Слайд 14</vt:lpstr>
      <vt:lpstr>Слайд 15</vt:lpstr>
      <vt:lpstr>             Купчасті хмари </vt:lpstr>
      <vt:lpstr>               Шаруваті хмари</vt:lpstr>
      <vt:lpstr>Слайд 18</vt:lpstr>
      <vt:lpstr> Шаруваті хмари </vt:lpstr>
      <vt:lpstr>Слайд 20</vt:lpstr>
      <vt:lpstr>Слайд 21</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Administrator</dc:creator>
  <cp:lastModifiedBy>Microsoft Office</cp:lastModifiedBy>
  <cp:revision>101</cp:revision>
  <cp:lastPrinted>1899-12-30T00:00:00Z</cp:lastPrinted>
  <dcterms:created xsi:type="dcterms:W3CDTF">2011-12-27T15:05:39Z</dcterms:created>
  <dcterms:modified xsi:type="dcterms:W3CDTF">2022-03-15T23:35:28Z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