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60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3025" y="609600"/>
            <a:ext cx="10161587" cy="1656523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 ДАНИХ 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025" y="2266123"/>
            <a:ext cx="9886950" cy="3754920"/>
          </a:xfrm>
        </p:spPr>
        <p:txBody>
          <a:bodyPr>
            <a:noAutofit/>
          </a:bodyPr>
          <a:lstStyle/>
          <a:p>
            <a:endParaRPr lang="uk-UA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6" y="365125"/>
            <a:ext cx="10106024" cy="5065291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365124"/>
            <a:ext cx="10629900" cy="6397626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понять, мета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понятійного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тих понять,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відібрали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операціоналізація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суть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значить?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259" y="365124"/>
            <a:ext cx="9693965" cy="6244397"/>
          </a:xfrm>
        </p:spPr>
        <p:txBody>
          <a:bodyPr>
            <a:normAutofit fontScale="90000"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фрагмента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(як переклад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назад.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тут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такому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нематематичні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методами.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4" y="393700"/>
            <a:ext cx="11591925" cy="5845175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припускає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тлумачилися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таким чином,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виявляється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есплікується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той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суб'єктивний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наміри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чинний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вкладав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реалізована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методами.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якійсь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фундаментальній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соціологічного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неповноцінне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взаємодоповнюючі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щонайменше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Семантичне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розкриття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сенсу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чогось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артикульованим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прикладом такого роду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предмета 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Інакше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кажучи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подібне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перш за все,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комунікативний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конкретного слухача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прагматичну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мету 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домогтися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угода,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комунікаторами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Комунікативно-прагматичний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раз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підкреслюється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відкритої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діалогової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конвенційної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формою.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на конкретного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комунікатора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істинності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логічного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словами,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повинно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будуватися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демонстративним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істинності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дотриманні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логічного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випливає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справжнє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551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ІНТЕРПРЕТАЦІЯ ДАНИХ </vt:lpstr>
      <vt:lpstr>План. 1. Поняття інтерпретації даних. 2. Розуміння та пояснення даних.     </vt:lpstr>
      <vt:lpstr>Питання 1 Інтерпретацією на етапі створення програми соціологічного дослідження називають операції з поняттями. Традиційно виділяють: а) теоретичну інтерпретацію, або логічний аналіз основних понять, мета якої полягає у створенні теоретичної моделі, узагальненого понятійного вираження проблемної ситуації; б) емпіричну інтерпретацію - етап пошуку емпіричних значень для тих понять, які ми відібрали для своєї моделі в процесі теоретичної інтерпретації. Емпірична інтерпретація та операціоналізація понять суть процедури приписування (надання) поняттям реального змісту у вигляді конкретних соціальних процесів. Дослідник має відповісти на головні питання дослідження: що це значить? як це зрозуміти? яким чином пояснити? за якою шкалою оцінити? Як інтерпретувати? </vt:lpstr>
      <vt:lpstr>Математична інтерпретація даних - це використовувана в процесі застосування математичного методу формалізація фрагмента реальності, що вивчається.   Інакше кажучи, в процесі математичної інтерпретації дійсним об'єктів соціальної реальності приписуються деякі формальні конструкції.  1. При використанні математичних методів в соціології інтерпретація (як переклад з мови однієї науки на мову іншої) здійснюється, як мінімум, двічі: при переході від змістовної задачі до математичної (формальної) і назад. Відповідно, тут ми маємо два протилежних за своєю спрямованістю типу інтерпретації.  2. На обох етапах інтерпретації слід приділяти однакову увагу.  3. У дослідницькій ситуації інтерпретація завжди буде процесом творчим, який до кінця не формалізується. В такому випадку інтерпретацію можна розглядати як процес висування гіпотези, що вимагає перевірки іншими (нематематичні) методами.     </vt:lpstr>
      <vt:lpstr>Питання 2 Розуміння як стратегія дослідження припускає, що соціальні дії і події тлумачилися саме таким чином, що при цьому виявляється (есплікується) той суб'єктивний сенс, наміри, мотиви, бажання, які чинний індивід (індивіди) вкладав в свої вчинки. Стратегія розуміння може бути реалізована і якісними, і кількісними методами.  Однак надання переваги якійсь одній фундаментальній стратегії соціологічного дослідження завжди неповноцінне, бо якісні і кількісні методи є взаємодоповнюючі.   Поняття «пояснення» вживається, щонайменше, в двох найбільш часто вживаних значеннях. 1. Семантичне пояснення орієнтоване на розкриття сенсу чогось. Найбільш «артикульованим» прикладом такого роду пояснення є пояснення дитині будь-якого слова, дії, призначення предмета . Інакше кажучи, подібне пояснення - це, перш за все, комунікативний акт, спрямований на конкретного слухача (аудиторію) і має прагматичну мету - домогтися розуміння. Розуміння в даному випадку є не що інше, як угода, конвенція між комунікаторами щодо значень тих слів, які вживаються в процесі спілкування. Комунікативно-прагматичний характер розуміння як раз і підкреслюється його відкритої, діалогової, конвенційної формою. 2. Наукове пояснення спрямоване не на конкретного комунікатора, а на прийняті в даний час стандарти наукової раціональності, на вимоги істинності логічного висновку. Іншими словами, наукове пояснення повинно будуватися в повній відповідності з демонстративним висновком: з істинності посилок, при дотриманні правил логічного висновку, з необхідністю випливає справжнє висновок.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user</cp:lastModifiedBy>
  <cp:revision>17</cp:revision>
  <dcterms:created xsi:type="dcterms:W3CDTF">2020-09-04T19:13:21Z</dcterms:created>
  <dcterms:modified xsi:type="dcterms:W3CDTF">2022-04-26T13:01:21Z</dcterms:modified>
</cp:coreProperties>
</file>