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32E0-8F78-4789-8A68-DDB0FF68F02C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2293-49F7-4D33-A9BF-5432DD2195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485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32E0-8F78-4789-8A68-DDB0FF68F02C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2293-49F7-4D33-A9BF-5432DD2195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93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32E0-8F78-4789-8A68-DDB0FF68F02C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2293-49F7-4D33-A9BF-5432DD2195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92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32E0-8F78-4789-8A68-DDB0FF68F02C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2293-49F7-4D33-A9BF-5432DD2195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53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32E0-8F78-4789-8A68-DDB0FF68F02C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2293-49F7-4D33-A9BF-5432DD2195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0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32E0-8F78-4789-8A68-DDB0FF68F02C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2293-49F7-4D33-A9BF-5432DD2195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39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32E0-8F78-4789-8A68-DDB0FF68F02C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2293-49F7-4D33-A9BF-5432DD2195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43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32E0-8F78-4789-8A68-DDB0FF68F02C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2293-49F7-4D33-A9BF-5432DD2195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136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32E0-8F78-4789-8A68-DDB0FF68F02C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2293-49F7-4D33-A9BF-5432DD2195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18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32E0-8F78-4789-8A68-DDB0FF68F02C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2293-49F7-4D33-A9BF-5432DD2195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459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32E0-8F78-4789-8A68-DDB0FF68F02C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2293-49F7-4D33-A9BF-5432DD2195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65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A32E0-8F78-4789-8A68-DDB0FF68F02C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D2293-49F7-4D33-A9BF-5432DD2195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065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-814980"/>
            <a:ext cx="11403016" cy="84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-50652"/>
            <a:ext cx="9817100" cy="6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6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-19050"/>
            <a:ext cx="89789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5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-40893"/>
            <a:ext cx="9216371" cy="689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99" y="-40479"/>
            <a:ext cx="9267421" cy="68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9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75" y="19406"/>
            <a:ext cx="9118125" cy="68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0"/>
            <a:ext cx="9200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1" y="0"/>
            <a:ext cx="9436100" cy="68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6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23" y="0"/>
            <a:ext cx="9160677" cy="688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1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06" y="0"/>
            <a:ext cx="9113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3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39620"/>
            <a:ext cx="9258300" cy="68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3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46" y="-1"/>
            <a:ext cx="949690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0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-8424"/>
            <a:ext cx="9601200" cy="68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73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Glapa</dc:creator>
  <cp:lastModifiedBy>Professor</cp:lastModifiedBy>
  <cp:revision>30</cp:revision>
  <dcterms:created xsi:type="dcterms:W3CDTF">2026-03-21T14:36:09Z</dcterms:created>
  <dcterms:modified xsi:type="dcterms:W3CDTF">2026-03-26T06:20:37Z</dcterms:modified>
</cp:coreProperties>
</file>