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2" r:id="rId2"/>
    <p:sldId id="260" r:id="rId3"/>
    <p:sldId id="259" r:id="rId4"/>
    <p:sldId id="261" r:id="rId5"/>
    <p:sldId id="257" r:id="rId6"/>
    <p:sldId id="258" r:id="rId7"/>
    <p:sldId id="256" r:id="rId8"/>
    <p:sldId id="264" r:id="rId9"/>
    <p:sldId id="265" r:id="rId10"/>
    <p:sldId id="270" r:id="rId11"/>
    <p:sldId id="271" r:id="rId12"/>
    <p:sldId id="273" r:id="rId13"/>
    <p:sldId id="274" r:id="rId14"/>
    <p:sldId id="275" r:id="rId15"/>
    <p:sldId id="276" r:id="rId16"/>
    <p:sldId id="288" r:id="rId17"/>
    <p:sldId id="291" r:id="rId18"/>
    <p:sldId id="263" r:id="rId19"/>
    <p:sldId id="278" r:id="rId20"/>
    <p:sldId id="281" r:id="rId21"/>
    <p:sldId id="280" r:id="rId22"/>
    <p:sldId id="277" r:id="rId23"/>
    <p:sldId id="284" r:id="rId24"/>
    <p:sldId id="292" r:id="rId25"/>
    <p:sldId id="285" r:id="rId26"/>
    <p:sldId id="286" r:id="rId27"/>
    <p:sldId id="287" r:id="rId28"/>
    <p:sldId id="289" r:id="rId29"/>
    <p:sldId id="290" r:id="rId30"/>
    <p:sldId id="269" r:id="rId31"/>
    <p:sldId id="282" r:id="rId32"/>
    <p:sldId id="283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86344" autoAdjust="0"/>
  </p:normalViewPr>
  <p:slideViewPr>
    <p:cSldViewPr>
      <p:cViewPr varScale="1">
        <p:scale>
          <a:sx n="115" d="100"/>
          <a:sy n="115" d="100"/>
        </p:scale>
        <p:origin x="18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3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9732A-603B-4E8E-BC91-D13A0851EFF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78745-606E-4340-A0D2-23864EE15F7F}">
      <dgm:prSet phldrT="[Текст]" custT="1"/>
      <dgm:spPr>
        <a:solidFill>
          <a:schemeClr val="tx2"/>
        </a:solidFill>
      </dgm:spPr>
      <dgm:t>
        <a:bodyPr/>
        <a:lstStyle/>
        <a:p>
          <a:pPr algn="l"/>
          <a:r>
            <a:rPr lang="ru-RU" sz="2000" b="1" dirty="0">
              <a:latin typeface="Times New Roman" pitchFamily="18" charset="0"/>
              <a:cs typeface="Times New Roman" pitchFamily="18" charset="0"/>
            </a:rPr>
            <a:t>В. </a:t>
          </a:r>
          <a:r>
            <a:rPr lang="uk-UA" sz="2000" b="1" dirty="0">
              <a:latin typeface="Times New Roman" pitchFamily="18" charset="0"/>
              <a:cs typeface="Times New Roman" pitchFamily="18" charset="0"/>
            </a:rPr>
            <a:t>Черчилль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у 1946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своїй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промові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Цюріху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висунув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ідею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Сполучених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Штатів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боротьби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з державами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комуністичного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блоку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час «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холодної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99A57B68-1493-45BE-8BD2-049F9D2E75F5}" type="parTrans" cxnId="{B6A30428-0B07-4393-92E3-2C61999AC537}">
      <dgm:prSet/>
      <dgm:spPr/>
      <dgm:t>
        <a:bodyPr/>
        <a:lstStyle/>
        <a:p>
          <a:endParaRPr lang="ru-RU"/>
        </a:p>
      </dgm:t>
    </dgm:pt>
    <dgm:pt modelId="{8F05E920-D31B-4753-B0CC-B3C2E05074DC}" type="sibTrans" cxnId="{B6A30428-0B07-4393-92E3-2C61999AC537}">
      <dgm:prSet/>
      <dgm:spPr/>
      <dgm:t>
        <a:bodyPr/>
        <a:lstStyle/>
        <a:p>
          <a:endParaRPr lang="ru-RU"/>
        </a:p>
      </dgm:t>
    </dgm:pt>
    <dgm:pt modelId="{FF5105A6-EB1C-4CE0-9834-C9784EB9CB51}">
      <dgm:prSet phldrT="[Текст]" custT="1"/>
      <dgm:spPr>
        <a:solidFill>
          <a:schemeClr val="tx2"/>
        </a:solidFill>
      </dgm:spPr>
      <dgm:t>
        <a:bodyPr/>
        <a:lstStyle/>
        <a:p>
          <a:pPr algn="just"/>
          <a:r>
            <a:rPr lang="ru-RU" sz="2000" b="1" dirty="0">
              <a:latin typeface="Times New Roman" pitchFamily="18" charset="0"/>
              <a:cs typeface="Times New Roman" pitchFamily="18" charset="0"/>
            </a:rPr>
            <a:t>Жан Моне,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був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одним з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ініціаторів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just"/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оборонного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співтовариства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спільного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ринку</a:t>
          </a:r>
        </a:p>
      </dgm:t>
    </dgm:pt>
    <dgm:pt modelId="{0B1C4CFF-FC2C-49FD-BD5E-1585041CF5C6}" type="parTrans" cxnId="{126D72F4-F7A1-4AAF-9E3F-8959D80FBFCA}">
      <dgm:prSet/>
      <dgm:spPr/>
      <dgm:t>
        <a:bodyPr/>
        <a:lstStyle/>
        <a:p>
          <a:endParaRPr lang="ru-RU"/>
        </a:p>
      </dgm:t>
    </dgm:pt>
    <dgm:pt modelId="{FB33F793-3632-49FB-8ED1-F4F8307B59C8}" type="sibTrans" cxnId="{126D72F4-F7A1-4AAF-9E3F-8959D80FBFCA}">
      <dgm:prSet/>
      <dgm:spPr/>
      <dgm:t>
        <a:bodyPr/>
        <a:lstStyle/>
        <a:p>
          <a:endParaRPr lang="ru-RU"/>
        </a:p>
      </dgm:t>
    </dgm:pt>
    <dgm:pt modelId="{EC30AD27-9214-4EC2-870F-4D0E5DBFEE55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ru-RU" sz="1800" b="1" dirty="0">
              <a:latin typeface="Times New Roman" pitchFamily="18" charset="0"/>
              <a:cs typeface="Times New Roman" pitchFamily="18" charset="0"/>
            </a:rPr>
            <a:t>Першим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кроком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мало стати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утворення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Ради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усіх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країн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керівництвом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Франції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Німеччини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4688329-B34C-454B-B485-4E2BA4AAC359}" type="parTrans" cxnId="{C17D485A-A046-4251-952A-2D0EA41849D6}">
      <dgm:prSet/>
      <dgm:spPr/>
      <dgm:t>
        <a:bodyPr/>
        <a:lstStyle/>
        <a:p>
          <a:endParaRPr lang="ru-RU"/>
        </a:p>
      </dgm:t>
    </dgm:pt>
    <dgm:pt modelId="{F9C11830-2A87-4DB0-8C15-82BAD8DC7148}" type="sibTrans" cxnId="{C17D485A-A046-4251-952A-2D0EA41849D6}">
      <dgm:prSet/>
      <dgm:spPr/>
      <dgm:t>
        <a:bodyPr/>
        <a:lstStyle/>
        <a:p>
          <a:endParaRPr lang="ru-RU"/>
        </a:p>
      </dgm:t>
    </dgm:pt>
    <dgm:pt modelId="{B583277D-113F-4394-8A5C-5CA3FE999B55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ru-RU" sz="1800" b="1" dirty="0">
              <a:latin typeface="Times New Roman" pitchFamily="18" charset="0"/>
              <a:cs typeface="Times New Roman" pitchFamily="18" charset="0"/>
            </a:rPr>
            <a:t>Черчилль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висловлювався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за союз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застерігаючи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водночас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країна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інтегруватиметься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цей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союз, 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візьме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на себе роль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спостерігача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274259D-E502-4E55-AAA8-163CDD62E5B5}" type="parTrans" cxnId="{897659B6-DC71-435A-A57E-43AE82448966}">
      <dgm:prSet/>
      <dgm:spPr/>
      <dgm:t>
        <a:bodyPr/>
        <a:lstStyle/>
        <a:p>
          <a:endParaRPr lang="ru-RU"/>
        </a:p>
      </dgm:t>
    </dgm:pt>
    <dgm:pt modelId="{E5C7267F-35D2-4F0A-B298-5C26E5A2BCD1}" type="sibTrans" cxnId="{897659B6-DC71-435A-A57E-43AE82448966}">
      <dgm:prSet/>
      <dgm:spPr/>
      <dgm:t>
        <a:bodyPr/>
        <a:lstStyle/>
        <a:p>
          <a:endParaRPr lang="ru-RU"/>
        </a:p>
      </dgm:t>
    </dgm:pt>
    <dgm:pt modelId="{65DCA128-050A-4F38-BB55-169A2796408B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Сутність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пропозицій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Ж. Моне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полягала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передачі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національними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державами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суверенітету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наднаціональній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інтеграційній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групі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827EBF1-CA57-4BD9-8789-03FA28C0C8DC}" type="sibTrans" cxnId="{A5C57C9D-6790-41C9-88A6-BE4915D5956F}">
      <dgm:prSet/>
      <dgm:spPr/>
      <dgm:t>
        <a:bodyPr/>
        <a:lstStyle/>
        <a:p>
          <a:endParaRPr lang="ru-RU"/>
        </a:p>
      </dgm:t>
    </dgm:pt>
    <dgm:pt modelId="{C2CAA65B-A16B-4B0C-AF5F-5F9897AD0FAA}" type="parTrans" cxnId="{A5C57C9D-6790-41C9-88A6-BE4915D5956F}">
      <dgm:prSet/>
      <dgm:spPr/>
      <dgm:t>
        <a:bodyPr/>
        <a:lstStyle/>
        <a:p>
          <a:endParaRPr lang="ru-RU"/>
        </a:p>
      </dgm:t>
    </dgm:pt>
    <dgm:pt modelId="{268C07F8-443B-4156-8DA1-A0F3FC85D8A8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Заснував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Сполучені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Штати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7F44C18-BFE8-405C-940D-81F8D1BA81A2}" type="sibTrans" cxnId="{469B14A2-8A96-47FA-994F-75CCF7D103D5}">
      <dgm:prSet/>
      <dgm:spPr/>
      <dgm:t>
        <a:bodyPr/>
        <a:lstStyle/>
        <a:p>
          <a:endParaRPr lang="ru-RU"/>
        </a:p>
      </dgm:t>
    </dgm:pt>
    <dgm:pt modelId="{E05F479B-8A4A-4694-BF57-661F299EB0F3}" type="parTrans" cxnId="{469B14A2-8A96-47FA-994F-75CCF7D103D5}">
      <dgm:prSet/>
      <dgm:spPr/>
      <dgm:t>
        <a:bodyPr/>
        <a:lstStyle/>
        <a:p>
          <a:endParaRPr lang="ru-RU"/>
        </a:p>
      </dgm:t>
    </dgm:pt>
    <dgm:pt modelId="{58BD53C4-BE21-42EE-B3D5-1B18E53F7581}">
      <dgm:prSet phldrT="[Текст]" custT="1"/>
      <dgm:spPr>
        <a:solidFill>
          <a:schemeClr val="tx2"/>
        </a:solidFill>
      </dgm:spPr>
      <dgm:t>
        <a:bodyPr/>
        <a:lstStyle/>
        <a:p>
          <a:pPr algn="just"/>
          <a:r>
            <a:rPr lang="ru-RU" sz="2000" dirty="0"/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Виступав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2CF58E5-BEF9-4D00-9560-C2253A26EEF9}" type="sibTrans" cxnId="{CDC8F137-8F46-41E4-84EB-8A66FFC52BF8}">
      <dgm:prSet/>
      <dgm:spPr/>
      <dgm:t>
        <a:bodyPr/>
        <a:lstStyle/>
        <a:p>
          <a:endParaRPr lang="ru-RU"/>
        </a:p>
      </dgm:t>
    </dgm:pt>
    <dgm:pt modelId="{2A4F214E-11C5-45F8-98E5-3978E18D97ED}" type="parTrans" cxnId="{CDC8F137-8F46-41E4-84EB-8A66FFC52BF8}">
      <dgm:prSet/>
      <dgm:spPr/>
      <dgm:t>
        <a:bodyPr/>
        <a:lstStyle/>
        <a:p>
          <a:endParaRPr lang="ru-RU"/>
        </a:p>
      </dgm:t>
    </dgm:pt>
    <dgm:pt modelId="{A8DCB4F4-D785-4AC0-AB5F-822B8662960D}" type="pres">
      <dgm:prSet presAssocID="{4D59732A-603B-4E8E-BC91-D13A0851EFF7}" presName="linear" presStyleCnt="0">
        <dgm:presLayoutVars>
          <dgm:dir/>
          <dgm:resizeHandles val="exact"/>
        </dgm:presLayoutVars>
      </dgm:prSet>
      <dgm:spPr/>
    </dgm:pt>
    <dgm:pt modelId="{C9959DA0-43D1-4BE1-B80F-AC6D40350287}" type="pres">
      <dgm:prSet presAssocID="{C4F78745-606E-4340-A0D2-23864EE15F7F}" presName="comp" presStyleCnt="0"/>
      <dgm:spPr/>
    </dgm:pt>
    <dgm:pt modelId="{D3E0FEEF-F8C5-493E-839B-B8C170585414}" type="pres">
      <dgm:prSet presAssocID="{C4F78745-606E-4340-A0D2-23864EE15F7F}" presName="box" presStyleLbl="node1" presStyleIdx="0" presStyleCnt="2" custAng="0"/>
      <dgm:spPr/>
    </dgm:pt>
    <dgm:pt modelId="{4602286A-C795-4ABE-8D85-CFEE6B2D0CE6}" type="pres">
      <dgm:prSet presAssocID="{C4F78745-606E-4340-A0D2-23864EE15F7F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CDC219A-8712-42AC-A4AD-738B43D53AD4}" type="pres">
      <dgm:prSet presAssocID="{C4F78745-606E-4340-A0D2-23864EE15F7F}" presName="text" presStyleLbl="node1" presStyleIdx="0" presStyleCnt="2">
        <dgm:presLayoutVars>
          <dgm:bulletEnabled val="1"/>
        </dgm:presLayoutVars>
      </dgm:prSet>
      <dgm:spPr/>
    </dgm:pt>
    <dgm:pt modelId="{D3172EF3-4C4F-4102-B3EA-7571F3B80131}" type="pres">
      <dgm:prSet presAssocID="{8F05E920-D31B-4753-B0CC-B3C2E05074DC}" presName="spacer" presStyleCnt="0"/>
      <dgm:spPr/>
    </dgm:pt>
    <dgm:pt modelId="{3DC6F627-E66E-49DB-B59A-FF72BCAD3BF7}" type="pres">
      <dgm:prSet presAssocID="{FF5105A6-EB1C-4CE0-9834-C9784EB9CB51}" presName="comp" presStyleCnt="0"/>
      <dgm:spPr/>
    </dgm:pt>
    <dgm:pt modelId="{56619E42-5D81-4642-8B78-F11426F07209}" type="pres">
      <dgm:prSet presAssocID="{FF5105A6-EB1C-4CE0-9834-C9784EB9CB51}" presName="box" presStyleLbl="node1" presStyleIdx="1" presStyleCnt="2" custScaleY="120857"/>
      <dgm:spPr/>
    </dgm:pt>
    <dgm:pt modelId="{E1CBD440-B3C5-4214-9072-D61C49A9EF22}" type="pres">
      <dgm:prSet presAssocID="{FF5105A6-EB1C-4CE0-9834-C9784EB9CB51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D1317053-0BAE-46E9-8302-04166618DCAC}" type="pres">
      <dgm:prSet presAssocID="{FF5105A6-EB1C-4CE0-9834-C9784EB9CB51}" presName="text" presStyleLbl="node1" presStyleIdx="1" presStyleCnt="2">
        <dgm:presLayoutVars>
          <dgm:bulletEnabled val="1"/>
        </dgm:presLayoutVars>
      </dgm:prSet>
      <dgm:spPr/>
    </dgm:pt>
  </dgm:ptLst>
  <dgm:cxnLst>
    <dgm:cxn modelId="{1BA53807-2DF3-421C-AD4A-0EBAC7065B74}" type="presOf" srcId="{58BD53C4-BE21-42EE-B3D5-1B18E53F7581}" destId="{56619E42-5D81-4642-8B78-F11426F07209}" srcOrd="0" destOrd="1" presId="urn:microsoft.com/office/officeart/2005/8/layout/vList4"/>
    <dgm:cxn modelId="{8B2A8313-D90E-4A2E-B28A-74C681E6C16F}" type="presOf" srcId="{65DCA128-050A-4F38-BB55-169A2796408B}" destId="{56619E42-5D81-4642-8B78-F11426F07209}" srcOrd="0" destOrd="3" presId="urn:microsoft.com/office/officeart/2005/8/layout/vList4"/>
    <dgm:cxn modelId="{5EFA4F21-A88A-4A25-8339-E3C6780E74C0}" type="presOf" srcId="{B583277D-113F-4394-8A5C-5CA3FE999B55}" destId="{5CDC219A-8712-42AC-A4AD-738B43D53AD4}" srcOrd="1" destOrd="2" presId="urn:microsoft.com/office/officeart/2005/8/layout/vList4"/>
    <dgm:cxn modelId="{B6A30428-0B07-4393-92E3-2C61999AC537}" srcId="{4D59732A-603B-4E8E-BC91-D13A0851EFF7}" destId="{C4F78745-606E-4340-A0D2-23864EE15F7F}" srcOrd="0" destOrd="0" parTransId="{99A57B68-1493-45BE-8BD2-049F9D2E75F5}" sibTransId="{8F05E920-D31B-4753-B0CC-B3C2E05074DC}"/>
    <dgm:cxn modelId="{89FC1137-94A4-47BA-B9B1-3372B1DA2AA4}" type="presOf" srcId="{268C07F8-443B-4156-8DA1-A0F3FC85D8A8}" destId="{D1317053-0BAE-46E9-8302-04166618DCAC}" srcOrd="1" destOrd="2" presId="urn:microsoft.com/office/officeart/2005/8/layout/vList4"/>
    <dgm:cxn modelId="{CDC8F137-8F46-41E4-84EB-8A66FFC52BF8}" srcId="{FF5105A6-EB1C-4CE0-9834-C9784EB9CB51}" destId="{58BD53C4-BE21-42EE-B3D5-1B18E53F7581}" srcOrd="0" destOrd="0" parTransId="{2A4F214E-11C5-45F8-98E5-3978E18D97ED}" sibTransId="{E2CF58E5-BEF9-4D00-9560-C2253A26EEF9}"/>
    <dgm:cxn modelId="{D2215247-3F05-4E47-BEE2-A01FA7624632}" type="presOf" srcId="{58BD53C4-BE21-42EE-B3D5-1B18E53F7581}" destId="{D1317053-0BAE-46E9-8302-04166618DCAC}" srcOrd="1" destOrd="1" presId="urn:microsoft.com/office/officeart/2005/8/layout/vList4"/>
    <dgm:cxn modelId="{7AD9EF51-6F6A-4BCC-A175-42AA1ADC1FE6}" type="presOf" srcId="{EC30AD27-9214-4EC2-870F-4D0E5DBFEE55}" destId="{D3E0FEEF-F8C5-493E-839B-B8C170585414}" srcOrd="0" destOrd="1" presId="urn:microsoft.com/office/officeart/2005/8/layout/vList4"/>
    <dgm:cxn modelId="{BB3F0B57-42C2-4F6E-9912-6FB0D7C0C56B}" type="presOf" srcId="{65DCA128-050A-4F38-BB55-169A2796408B}" destId="{D1317053-0BAE-46E9-8302-04166618DCAC}" srcOrd="1" destOrd="3" presId="urn:microsoft.com/office/officeart/2005/8/layout/vList4"/>
    <dgm:cxn modelId="{C17D485A-A046-4251-952A-2D0EA41849D6}" srcId="{C4F78745-606E-4340-A0D2-23864EE15F7F}" destId="{EC30AD27-9214-4EC2-870F-4D0E5DBFEE55}" srcOrd="0" destOrd="0" parTransId="{D4688329-B34C-454B-B485-4E2BA4AAC359}" sibTransId="{F9C11830-2A87-4DB0-8C15-82BAD8DC7148}"/>
    <dgm:cxn modelId="{CA2DF16B-BCC7-42E8-B18E-A96C6D15BA47}" type="presOf" srcId="{EC30AD27-9214-4EC2-870F-4D0E5DBFEE55}" destId="{5CDC219A-8712-42AC-A4AD-738B43D53AD4}" srcOrd="1" destOrd="1" presId="urn:microsoft.com/office/officeart/2005/8/layout/vList4"/>
    <dgm:cxn modelId="{54C9C680-B5D4-4575-AD1F-B95F27E565A0}" type="presOf" srcId="{FF5105A6-EB1C-4CE0-9834-C9784EB9CB51}" destId="{56619E42-5D81-4642-8B78-F11426F07209}" srcOrd="0" destOrd="0" presId="urn:microsoft.com/office/officeart/2005/8/layout/vList4"/>
    <dgm:cxn modelId="{87AB6693-8ECF-45A9-9C1A-0CE0C264D48D}" type="presOf" srcId="{B583277D-113F-4394-8A5C-5CA3FE999B55}" destId="{D3E0FEEF-F8C5-493E-839B-B8C170585414}" srcOrd="0" destOrd="2" presId="urn:microsoft.com/office/officeart/2005/8/layout/vList4"/>
    <dgm:cxn modelId="{A5C57C9D-6790-41C9-88A6-BE4915D5956F}" srcId="{FF5105A6-EB1C-4CE0-9834-C9784EB9CB51}" destId="{65DCA128-050A-4F38-BB55-169A2796408B}" srcOrd="2" destOrd="0" parTransId="{C2CAA65B-A16B-4B0C-AF5F-5F9897AD0FAA}" sibTransId="{5827EBF1-CA57-4BD9-8789-03FA28C0C8DC}"/>
    <dgm:cxn modelId="{469B14A2-8A96-47FA-994F-75CCF7D103D5}" srcId="{FF5105A6-EB1C-4CE0-9834-C9784EB9CB51}" destId="{268C07F8-443B-4156-8DA1-A0F3FC85D8A8}" srcOrd="1" destOrd="0" parTransId="{E05F479B-8A4A-4694-BF57-661F299EB0F3}" sibTransId="{37F44C18-BFE8-405C-940D-81F8D1BA81A2}"/>
    <dgm:cxn modelId="{78080DA9-5E1A-4C11-A963-C577D7FBF73E}" type="presOf" srcId="{C4F78745-606E-4340-A0D2-23864EE15F7F}" destId="{5CDC219A-8712-42AC-A4AD-738B43D53AD4}" srcOrd="1" destOrd="0" presId="urn:microsoft.com/office/officeart/2005/8/layout/vList4"/>
    <dgm:cxn modelId="{8DC949AD-2A75-447A-B2A9-4F9F817CDC93}" type="presOf" srcId="{C4F78745-606E-4340-A0D2-23864EE15F7F}" destId="{D3E0FEEF-F8C5-493E-839B-B8C170585414}" srcOrd="0" destOrd="0" presId="urn:microsoft.com/office/officeart/2005/8/layout/vList4"/>
    <dgm:cxn modelId="{897659B6-DC71-435A-A57E-43AE82448966}" srcId="{C4F78745-606E-4340-A0D2-23864EE15F7F}" destId="{B583277D-113F-4394-8A5C-5CA3FE999B55}" srcOrd="1" destOrd="0" parTransId="{8274259D-E502-4E55-AAA8-163CDD62E5B5}" sibTransId="{E5C7267F-35D2-4F0A-B298-5C26E5A2BCD1}"/>
    <dgm:cxn modelId="{126D72F4-F7A1-4AAF-9E3F-8959D80FBFCA}" srcId="{4D59732A-603B-4E8E-BC91-D13A0851EFF7}" destId="{FF5105A6-EB1C-4CE0-9834-C9784EB9CB51}" srcOrd="1" destOrd="0" parTransId="{0B1C4CFF-FC2C-49FD-BD5E-1585041CF5C6}" sibTransId="{FB33F793-3632-49FB-8ED1-F4F8307B59C8}"/>
    <dgm:cxn modelId="{892C36F7-C27C-4F10-BABB-7642A4373F98}" type="presOf" srcId="{FF5105A6-EB1C-4CE0-9834-C9784EB9CB51}" destId="{D1317053-0BAE-46E9-8302-04166618DCAC}" srcOrd="1" destOrd="0" presId="urn:microsoft.com/office/officeart/2005/8/layout/vList4"/>
    <dgm:cxn modelId="{BEB42BFA-F9DF-4BDB-B14D-D301474C8AC5}" type="presOf" srcId="{268C07F8-443B-4156-8DA1-A0F3FC85D8A8}" destId="{56619E42-5D81-4642-8B78-F11426F07209}" srcOrd="0" destOrd="2" presId="urn:microsoft.com/office/officeart/2005/8/layout/vList4"/>
    <dgm:cxn modelId="{E28A07FE-999F-4B47-AE99-86C64085E3DA}" type="presOf" srcId="{4D59732A-603B-4E8E-BC91-D13A0851EFF7}" destId="{A8DCB4F4-D785-4AC0-AB5F-822B8662960D}" srcOrd="0" destOrd="0" presId="urn:microsoft.com/office/officeart/2005/8/layout/vList4"/>
    <dgm:cxn modelId="{C8201AB9-7085-4E64-A20E-DFCE9C673C0A}" type="presParOf" srcId="{A8DCB4F4-D785-4AC0-AB5F-822B8662960D}" destId="{C9959DA0-43D1-4BE1-B80F-AC6D40350287}" srcOrd="0" destOrd="0" presId="urn:microsoft.com/office/officeart/2005/8/layout/vList4"/>
    <dgm:cxn modelId="{E4BBA4DF-8C6B-4D6C-AF61-8623F2C48B3D}" type="presParOf" srcId="{C9959DA0-43D1-4BE1-B80F-AC6D40350287}" destId="{D3E0FEEF-F8C5-493E-839B-B8C170585414}" srcOrd="0" destOrd="0" presId="urn:microsoft.com/office/officeart/2005/8/layout/vList4"/>
    <dgm:cxn modelId="{9C5BDFB5-6414-4F54-B147-E5A4BC40CBB7}" type="presParOf" srcId="{C9959DA0-43D1-4BE1-B80F-AC6D40350287}" destId="{4602286A-C795-4ABE-8D85-CFEE6B2D0CE6}" srcOrd="1" destOrd="0" presId="urn:microsoft.com/office/officeart/2005/8/layout/vList4"/>
    <dgm:cxn modelId="{B9AEBD18-7772-4A13-8749-76F38F8CD8FD}" type="presParOf" srcId="{C9959DA0-43D1-4BE1-B80F-AC6D40350287}" destId="{5CDC219A-8712-42AC-A4AD-738B43D53AD4}" srcOrd="2" destOrd="0" presId="urn:microsoft.com/office/officeart/2005/8/layout/vList4"/>
    <dgm:cxn modelId="{A77693F6-19D9-4D96-B1AC-C079F91999AF}" type="presParOf" srcId="{A8DCB4F4-D785-4AC0-AB5F-822B8662960D}" destId="{D3172EF3-4C4F-4102-B3EA-7571F3B80131}" srcOrd="1" destOrd="0" presId="urn:microsoft.com/office/officeart/2005/8/layout/vList4"/>
    <dgm:cxn modelId="{CE04E2DC-5216-4E88-8A51-E72E0E7D30D5}" type="presParOf" srcId="{A8DCB4F4-D785-4AC0-AB5F-822B8662960D}" destId="{3DC6F627-E66E-49DB-B59A-FF72BCAD3BF7}" srcOrd="2" destOrd="0" presId="urn:microsoft.com/office/officeart/2005/8/layout/vList4"/>
    <dgm:cxn modelId="{C738F06D-797D-4C55-9685-2EF71084F129}" type="presParOf" srcId="{3DC6F627-E66E-49DB-B59A-FF72BCAD3BF7}" destId="{56619E42-5D81-4642-8B78-F11426F07209}" srcOrd="0" destOrd="0" presId="urn:microsoft.com/office/officeart/2005/8/layout/vList4"/>
    <dgm:cxn modelId="{33466DD9-76E5-4759-ACF3-3AC48BA87A2F}" type="presParOf" srcId="{3DC6F627-E66E-49DB-B59A-FF72BCAD3BF7}" destId="{E1CBD440-B3C5-4214-9072-D61C49A9EF22}" srcOrd="1" destOrd="0" presId="urn:microsoft.com/office/officeart/2005/8/layout/vList4"/>
    <dgm:cxn modelId="{D70D94EF-EA69-433A-9F05-F957E83BFD4F}" type="presParOf" srcId="{3DC6F627-E66E-49DB-B59A-FF72BCAD3BF7}" destId="{D1317053-0BAE-46E9-8302-04166618DC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13061-EC12-4C24-BD9E-DB0F365FB90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0539E2-B8D2-46B7-9176-FDA81A6CADF0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Конрад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Аденауер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дотримувався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федералістських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поглядів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майбутній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устрій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інтегрованої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Європи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204E5F-4536-4097-9198-B16CC907A5F9}" type="parTrans" cxnId="{96459022-14C4-4042-9466-9BC775B303AC}">
      <dgm:prSet/>
      <dgm:spPr/>
      <dgm:t>
        <a:bodyPr/>
        <a:lstStyle/>
        <a:p>
          <a:endParaRPr lang="ru-RU"/>
        </a:p>
      </dgm:t>
    </dgm:pt>
    <dgm:pt modelId="{CECC3E44-66EF-4039-ADB1-AA3E8BFA53C1}" type="sibTrans" cxnId="{96459022-14C4-4042-9466-9BC775B303AC}">
      <dgm:prSet/>
      <dgm:spPr/>
      <dgm:t>
        <a:bodyPr/>
        <a:lstStyle/>
        <a:p>
          <a:endParaRPr lang="ru-RU"/>
        </a:p>
      </dgm:t>
    </dgm:pt>
    <dgm:pt modelId="{91E00276-0A6E-410F-9D3D-BA986FC19743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підтримав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інтеграцію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Німеччини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Західної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сферах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діяльності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346F60-3876-41EB-907B-866421F686AD}" type="parTrans" cxnId="{845665E4-1ED6-46D4-A1F3-88EA36564868}">
      <dgm:prSet/>
      <dgm:spPr/>
      <dgm:t>
        <a:bodyPr/>
        <a:lstStyle/>
        <a:p>
          <a:endParaRPr lang="ru-RU"/>
        </a:p>
      </dgm:t>
    </dgm:pt>
    <dgm:pt modelId="{1899620F-FDE2-404A-9086-3912D25CC6E4}" type="sibTrans" cxnId="{845665E4-1ED6-46D4-A1F3-88EA36564868}">
      <dgm:prSet/>
      <dgm:spPr/>
      <dgm:t>
        <a:bodyPr/>
        <a:lstStyle/>
        <a:p>
          <a:endParaRPr lang="ru-RU"/>
        </a:p>
      </dgm:t>
    </dgm:pt>
    <dgm:pt modelId="{EA92D170-3C55-4DCA-87F9-A5B37370A20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Роберт </a:t>
          </a:r>
          <a:r>
            <a:rPr lang="uk-UA" sz="2000" b="1" dirty="0" err="1">
              <a:latin typeface="Times New Roman" pitchFamily="18" charset="0"/>
              <a:cs typeface="Times New Roman" pitchFamily="18" charset="0"/>
            </a:rPr>
            <a:t>Шуман</a:t>
          </a:r>
          <a:r>
            <a:rPr lang="uk-UA" sz="2000" b="1" dirty="0">
              <a:latin typeface="Times New Roman" pitchFamily="18" charset="0"/>
              <a:cs typeface="Times New Roman" pitchFamily="18" charset="0"/>
            </a:rPr>
            <a:t> виступав за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галузевого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шести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країн</a:t>
          </a:r>
          <a:r>
            <a:rPr lang="uk-UA" sz="2000" b="1" dirty="0">
              <a:latin typeface="Times New Roman" pitchFamily="18" charset="0"/>
              <a:cs typeface="Times New Roman" pitchFamily="18" charset="0"/>
            </a:rPr>
            <a:t>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6B07877-4CEB-4457-A48C-0C8F98439E96}" type="parTrans" cxnId="{231FF2CD-8E1A-4298-B4D6-6861FBDCB42E}">
      <dgm:prSet/>
      <dgm:spPr/>
      <dgm:t>
        <a:bodyPr/>
        <a:lstStyle/>
        <a:p>
          <a:endParaRPr lang="ru-RU"/>
        </a:p>
      </dgm:t>
    </dgm:pt>
    <dgm:pt modelId="{4BB37222-3A0B-4FCA-B03A-08EE257779EC}" type="sibTrans" cxnId="{231FF2CD-8E1A-4298-B4D6-6861FBDCB42E}">
      <dgm:prSet/>
      <dgm:spPr/>
      <dgm:t>
        <a:bodyPr/>
        <a:lstStyle/>
        <a:p>
          <a:endParaRPr lang="ru-RU"/>
        </a:p>
      </dgm:t>
    </dgm:pt>
    <dgm:pt modelId="{A5E8C6F2-FC1E-4DF1-851B-E6CA431B3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надавав перевагу поступовим крокам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в себе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делегування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широких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державних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повноважень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суверенітету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5445DA1-42F7-4018-9FC1-AAC969CE4C47}" type="parTrans" cxnId="{2C761A13-F752-4526-9C99-DF94A4267DA8}">
      <dgm:prSet/>
      <dgm:spPr/>
      <dgm:t>
        <a:bodyPr/>
        <a:lstStyle/>
        <a:p>
          <a:endParaRPr lang="ru-RU"/>
        </a:p>
      </dgm:t>
    </dgm:pt>
    <dgm:pt modelId="{C9DFE032-F8C2-428E-A290-B31DA4A5628B}" type="sibTrans" cxnId="{2C761A13-F752-4526-9C99-DF94A4267DA8}">
      <dgm:prSet/>
      <dgm:spPr/>
      <dgm:t>
        <a:bodyPr/>
        <a:lstStyle/>
        <a:p>
          <a:endParaRPr lang="ru-RU"/>
        </a:p>
      </dgm:t>
    </dgm:pt>
    <dgm:pt modelId="{DB3A233C-67A3-40AE-AC86-01430DC69544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Проголосив три основні мети майбутнього Європейського союзу: примирення між державами, покрокове об’єднання, загальна солідарність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D396C1B-BDFF-48F3-BF20-5F193C97DD49}" type="parTrans" cxnId="{83957677-8CAF-410A-9FAD-5848E9211342}">
      <dgm:prSet/>
      <dgm:spPr/>
    </dgm:pt>
    <dgm:pt modelId="{90FF5823-E8A6-43FC-87E1-729D1C15C477}" type="sibTrans" cxnId="{83957677-8CAF-410A-9FAD-5848E9211342}">
      <dgm:prSet/>
      <dgm:spPr/>
    </dgm:pt>
    <dgm:pt modelId="{3CF675D7-3808-46F5-B39D-D8CA21EFD49C}" type="pres">
      <dgm:prSet presAssocID="{D7713061-EC12-4C24-BD9E-DB0F365FB904}" presName="linear" presStyleCnt="0">
        <dgm:presLayoutVars>
          <dgm:dir/>
          <dgm:resizeHandles val="exact"/>
        </dgm:presLayoutVars>
      </dgm:prSet>
      <dgm:spPr/>
    </dgm:pt>
    <dgm:pt modelId="{21EFFEF4-670D-494E-9CE2-E7AB6AE36FFD}" type="pres">
      <dgm:prSet presAssocID="{4B0539E2-B8D2-46B7-9176-FDA81A6CADF0}" presName="comp" presStyleCnt="0"/>
      <dgm:spPr/>
    </dgm:pt>
    <dgm:pt modelId="{063D1B3C-ACC9-4C5E-8C04-1E07D31B59B2}" type="pres">
      <dgm:prSet presAssocID="{4B0539E2-B8D2-46B7-9176-FDA81A6CADF0}" presName="box" presStyleLbl="node1" presStyleIdx="0" presStyleCnt="2"/>
      <dgm:spPr/>
    </dgm:pt>
    <dgm:pt modelId="{B2E05B32-6D94-4734-AF87-4BFEB1362A2F}" type="pres">
      <dgm:prSet presAssocID="{4B0539E2-B8D2-46B7-9176-FDA81A6CADF0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98F81F1B-CCC5-4F80-A850-4B64A91D1CC7}" type="pres">
      <dgm:prSet presAssocID="{4B0539E2-B8D2-46B7-9176-FDA81A6CADF0}" presName="text" presStyleLbl="node1" presStyleIdx="0" presStyleCnt="2">
        <dgm:presLayoutVars>
          <dgm:bulletEnabled val="1"/>
        </dgm:presLayoutVars>
      </dgm:prSet>
      <dgm:spPr/>
    </dgm:pt>
    <dgm:pt modelId="{20F974E2-849E-46DF-94F2-37D8605F0E9D}" type="pres">
      <dgm:prSet presAssocID="{CECC3E44-66EF-4039-ADB1-AA3E8BFA53C1}" presName="spacer" presStyleCnt="0"/>
      <dgm:spPr/>
    </dgm:pt>
    <dgm:pt modelId="{4EF692F5-A2BD-41F7-990C-C0B147CB46E9}" type="pres">
      <dgm:prSet presAssocID="{EA92D170-3C55-4DCA-87F9-A5B37370A202}" presName="comp" presStyleCnt="0"/>
      <dgm:spPr/>
    </dgm:pt>
    <dgm:pt modelId="{822E0320-DC0C-487E-A363-08FA80EF5277}" type="pres">
      <dgm:prSet presAssocID="{EA92D170-3C55-4DCA-87F9-A5B37370A202}" presName="box" presStyleLbl="node1" presStyleIdx="1" presStyleCnt="2" custLinFactNeighborY="3883"/>
      <dgm:spPr/>
    </dgm:pt>
    <dgm:pt modelId="{6DE4D2D6-2DD8-4D2D-AA89-AD4DF69EC85F}" type="pres">
      <dgm:prSet presAssocID="{EA92D170-3C55-4DCA-87F9-A5B37370A202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65FD328B-B453-4D0F-A589-CFE320A27174}" type="pres">
      <dgm:prSet presAssocID="{EA92D170-3C55-4DCA-87F9-A5B37370A202}" presName="text" presStyleLbl="node1" presStyleIdx="1" presStyleCnt="2">
        <dgm:presLayoutVars>
          <dgm:bulletEnabled val="1"/>
        </dgm:presLayoutVars>
      </dgm:prSet>
      <dgm:spPr/>
    </dgm:pt>
  </dgm:ptLst>
  <dgm:cxnLst>
    <dgm:cxn modelId="{2C761A13-F752-4526-9C99-DF94A4267DA8}" srcId="{EA92D170-3C55-4DCA-87F9-A5B37370A202}" destId="{A5E8C6F2-FC1E-4DF1-851B-E6CA431B36C2}" srcOrd="0" destOrd="0" parTransId="{75445DA1-42F7-4018-9FC1-AAC969CE4C47}" sibTransId="{C9DFE032-F8C2-428E-A290-B31DA4A5628B}"/>
    <dgm:cxn modelId="{77A2C01D-9173-4386-B07B-54FFB3623536}" type="presOf" srcId="{D7713061-EC12-4C24-BD9E-DB0F365FB904}" destId="{3CF675D7-3808-46F5-B39D-D8CA21EFD49C}" srcOrd="0" destOrd="0" presId="urn:microsoft.com/office/officeart/2005/8/layout/vList4"/>
    <dgm:cxn modelId="{96459022-14C4-4042-9466-9BC775B303AC}" srcId="{D7713061-EC12-4C24-BD9E-DB0F365FB904}" destId="{4B0539E2-B8D2-46B7-9176-FDA81A6CADF0}" srcOrd="0" destOrd="0" parTransId="{64204E5F-4536-4097-9198-B16CC907A5F9}" sibTransId="{CECC3E44-66EF-4039-ADB1-AA3E8BFA53C1}"/>
    <dgm:cxn modelId="{C68DF729-C49C-4538-AC31-713D1B3F07B7}" type="presOf" srcId="{A5E8C6F2-FC1E-4DF1-851B-E6CA431B36C2}" destId="{65FD328B-B453-4D0F-A589-CFE320A27174}" srcOrd="1" destOrd="1" presId="urn:microsoft.com/office/officeart/2005/8/layout/vList4"/>
    <dgm:cxn modelId="{A29D636C-6C9C-40F7-955C-D26FC3FC80FB}" type="presOf" srcId="{EA92D170-3C55-4DCA-87F9-A5B37370A202}" destId="{822E0320-DC0C-487E-A363-08FA80EF5277}" srcOrd="0" destOrd="0" presId="urn:microsoft.com/office/officeart/2005/8/layout/vList4"/>
    <dgm:cxn modelId="{44459570-BC67-41E6-8326-BB437BF14C24}" type="presOf" srcId="{A5E8C6F2-FC1E-4DF1-851B-E6CA431B36C2}" destId="{822E0320-DC0C-487E-A363-08FA80EF5277}" srcOrd="0" destOrd="1" presId="urn:microsoft.com/office/officeart/2005/8/layout/vList4"/>
    <dgm:cxn modelId="{8FAC7273-7E6A-47A7-BF50-2915F2A1BCCD}" type="presOf" srcId="{4B0539E2-B8D2-46B7-9176-FDA81A6CADF0}" destId="{98F81F1B-CCC5-4F80-A850-4B64A91D1CC7}" srcOrd="1" destOrd="0" presId="urn:microsoft.com/office/officeart/2005/8/layout/vList4"/>
    <dgm:cxn modelId="{83957677-8CAF-410A-9FAD-5848E9211342}" srcId="{EA92D170-3C55-4DCA-87F9-A5B37370A202}" destId="{DB3A233C-67A3-40AE-AC86-01430DC69544}" srcOrd="1" destOrd="0" parTransId="{3D396C1B-BDFF-48F3-BF20-5F193C97DD49}" sibTransId="{90FF5823-E8A6-43FC-87E1-729D1C15C477}"/>
    <dgm:cxn modelId="{1ACB0178-6379-4805-AAAB-F5C0D764B399}" type="presOf" srcId="{91E00276-0A6E-410F-9D3D-BA986FC19743}" destId="{063D1B3C-ACC9-4C5E-8C04-1E07D31B59B2}" srcOrd="0" destOrd="1" presId="urn:microsoft.com/office/officeart/2005/8/layout/vList4"/>
    <dgm:cxn modelId="{CACEF191-BB56-40C6-8BEC-30013EF300DD}" type="presOf" srcId="{DB3A233C-67A3-40AE-AC86-01430DC69544}" destId="{65FD328B-B453-4D0F-A589-CFE320A27174}" srcOrd="1" destOrd="2" presId="urn:microsoft.com/office/officeart/2005/8/layout/vList4"/>
    <dgm:cxn modelId="{8A05F1B4-A2CA-4137-B995-AB147BFA8B7A}" type="presOf" srcId="{4B0539E2-B8D2-46B7-9176-FDA81A6CADF0}" destId="{063D1B3C-ACC9-4C5E-8C04-1E07D31B59B2}" srcOrd="0" destOrd="0" presId="urn:microsoft.com/office/officeart/2005/8/layout/vList4"/>
    <dgm:cxn modelId="{608170CD-B073-46BA-96F9-3345A954BC05}" type="presOf" srcId="{EA92D170-3C55-4DCA-87F9-A5B37370A202}" destId="{65FD328B-B453-4D0F-A589-CFE320A27174}" srcOrd="1" destOrd="0" presId="urn:microsoft.com/office/officeart/2005/8/layout/vList4"/>
    <dgm:cxn modelId="{231FF2CD-8E1A-4298-B4D6-6861FBDCB42E}" srcId="{D7713061-EC12-4C24-BD9E-DB0F365FB904}" destId="{EA92D170-3C55-4DCA-87F9-A5B37370A202}" srcOrd="1" destOrd="0" parTransId="{C6B07877-4CEB-4457-A48C-0C8F98439E96}" sibTransId="{4BB37222-3A0B-4FCA-B03A-08EE257779EC}"/>
    <dgm:cxn modelId="{688CE4D0-4FF2-4CD4-83F5-1D8CE2E3AE51}" type="presOf" srcId="{91E00276-0A6E-410F-9D3D-BA986FC19743}" destId="{98F81F1B-CCC5-4F80-A850-4B64A91D1CC7}" srcOrd="1" destOrd="1" presId="urn:microsoft.com/office/officeart/2005/8/layout/vList4"/>
    <dgm:cxn modelId="{845665E4-1ED6-46D4-A1F3-88EA36564868}" srcId="{4B0539E2-B8D2-46B7-9176-FDA81A6CADF0}" destId="{91E00276-0A6E-410F-9D3D-BA986FC19743}" srcOrd="0" destOrd="0" parTransId="{0D346F60-3876-41EB-907B-866421F686AD}" sibTransId="{1899620F-FDE2-404A-9086-3912D25CC6E4}"/>
    <dgm:cxn modelId="{325543EC-A3CB-46B7-8938-112A531A979D}" type="presOf" srcId="{DB3A233C-67A3-40AE-AC86-01430DC69544}" destId="{822E0320-DC0C-487E-A363-08FA80EF5277}" srcOrd="0" destOrd="2" presId="urn:microsoft.com/office/officeart/2005/8/layout/vList4"/>
    <dgm:cxn modelId="{25A93104-6672-48D7-9129-6C0733FF4B10}" type="presParOf" srcId="{3CF675D7-3808-46F5-B39D-D8CA21EFD49C}" destId="{21EFFEF4-670D-494E-9CE2-E7AB6AE36FFD}" srcOrd="0" destOrd="0" presId="urn:microsoft.com/office/officeart/2005/8/layout/vList4"/>
    <dgm:cxn modelId="{8E1E593C-3476-4CD9-874B-10B75FBE1552}" type="presParOf" srcId="{21EFFEF4-670D-494E-9CE2-E7AB6AE36FFD}" destId="{063D1B3C-ACC9-4C5E-8C04-1E07D31B59B2}" srcOrd="0" destOrd="0" presId="urn:microsoft.com/office/officeart/2005/8/layout/vList4"/>
    <dgm:cxn modelId="{EFB005FD-6572-40E1-B0F2-A3D62AAAE3C0}" type="presParOf" srcId="{21EFFEF4-670D-494E-9CE2-E7AB6AE36FFD}" destId="{B2E05B32-6D94-4734-AF87-4BFEB1362A2F}" srcOrd="1" destOrd="0" presId="urn:microsoft.com/office/officeart/2005/8/layout/vList4"/>
    <dgm:cxn modelId="{266C094D-35D6-40A1-8620-881291F0CC32}" type="presParOf" srcId="{21EFFEF4-670D-494E-9CE2-E7AB6AE36FFD}" destId="{98F81F1B-CCC5-4F80-A850-4B64A91D1CC7}" srcOrd="2" destOrd="0" presId="urn:microsoft.com/office/officeart/2005/8/layout/vList4"/>
    <dgm:cxn modelId="{D9F85451-DFB2-421D-93F5-9015DF8F2921}" type="presParOf" srcId="{3CF675D7-3808-46F5-B39D-D8CA21EFD49C}" destId="{20F974E2-849E-46DF-94F2-37D8605F0E9D}" srcOrd="1" destOrd="0" presId="urn:microsoft.com/office/officeart/2005/8/layout/vList4"/>
    <dgm:cxn modelId="{2D89072B-1303-4965-841A-AABB13BFB7F4}" type="presParOf" srcId="{3CF675D7-3808-46F5-B39D-D8CA21EFD49C}" destId="{4EF692F5-A2BD-41F7-990C-C0B147CB46E9}" srcOrd="2" destOrd="0" presId="urn:microsoft.com/office/officeart/2005/8/layout/vList4"/>
    <dgm:cxn modelId="{65AFDC3A-2A09-45E5-953C-89FA927E182F}" type="presParOf" srcId="{4EF692F5-A2BD-41F7-990C-C0B147CB46E9}" destId="{822E0320-DC0C-487E-A363-08FA80EF5277}" srcOrd="0" destOrd="0" presId="urn:microsoft.com/office/officeart/2005/8/layout/vList4"/>
    <dgm:cxn modelId="{6FECD205-8669-4170-895E-D3A125985A48}" type="presParOf" srcId="{4EF692F5-A2BD-41F7-990C-C0B147CB46E9}" destId="{6DE4D2D6-2DD8-4D2D-AA89-AD4DF69EC85F}" srcOrd="1" destOrd="0" presId="urn:microsoft.com/office/officeart/2005/8/layout/vList4"/>
    <dgm:cxn modelId="{C2FE1FC6-4234-4005-AE0D-8E314C5CA8EA}" type="presParOf" srcId="{4EF692F5-A2BD-41F7-990C-C0B147CB46E9}" destId="{65FD328B-B453-4D0F-A589-CFE320A27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2EF178-0DCC-45B7-9014-D772DDA8166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84DC9-EF05-4436-94F0-3A5634B9C4B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6600" dirty="0" err="1">
              <a:solidFill>
                <a:schemeClr val="tx2">
                  <a:lumMod val="75000"/>
                </a:schemeClr>
              </a:solidFill>
              <a:cs typeface="Aharoni" pitchFamily="2" charset="-79"/>
            </a:rPr>
            <a:t>єс</a:t>
          </a:r>
          <a:endParaRPr lang="ru-RU" sz="6600" dirty="0">
            <a:solidFill>
              <a:schemeClr val="tx2">
                <a:lumMod val="75000"/>
              </a:schemeClr>
            </a:solidFill>
            <a:cs typeface="Aharoni" pitchFamily="2" charset="-79"/>
          </a:endParaRPr>
        </a:p>
      </dgm:t>
    </dgm:pt>
    <dgm:pt modelId="{81425DB1-1040-4360-916C-C92001EE6CFE}" type="parTrans" cxnId="{F6FF3591-5B04-46DF-9CE8-E2EB74BAAF22}">
      <dgm:prSet/>
      <dgm:spPr/>
      <dgm:t>
        <a:bodyPr/>
        <a:lstStyle/>
        <a:p>
          <a:endParaRPr lang="ru-RU"/>
        </a:p>
      </dgm:t>
    </dgm:pt>
    <dgm:pt modelId="{CE0A8A50-E840-4A79-8896-55CDD1FCDBE9}" type="sibTrans" cxnId="{F6FF3591-5B04-46DF-9CE8-E2EB74BAAF22}">
      <dgm:prSet/>
      <dgm:spPr/>
      <dgm:t>
        <a:bodyPr/>
        <a:lstStyle/>
        <a:p>
          <a:endParaRPr lang="ru-RU"/>
        </a:p>
      </dgm:t>
    </dgm:pt>
    <dgm:pt modelId="{EA320F8E-6027-4A4C-ADC5-1B37F5E3C46A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dirty="0"/>
            <a:t>ЕКОНОМІЧНА</a:t>
          </a:r>
          <a:endParaRPr lang="ru-RU" dirty="0"/>
        </a:p>
      </dgm:t>
    </dgm:pt>
    <dgm:pt modelId="{8BAC29BA-9BD7-4103-B55D-CF05FB65E7F5}" type="parTrans" cxnId="{D82EAE35-71AF-40B5-BA9F-BC64BA82BD6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8FD6C163-1122-43B1-947C-C3AA438F88AA}" type="sibTrans" cxnId="{D82EAE35-71AF-40B5-BA9F-BC64BA82BD6F}">
      <dgm:prSet/>
      <dgm:spPr/>
      <dgm:t>
        <a:bodyPr/>
        <a:lstStyle/>
        <a:p>
          <a:endParaRPr lang="ru-RU"/>
        </a:p>
      </dgm:t>
    </dgm:pt>
    <dgm:pt modelId="{144BBE12-61A5-4905-8AA8-F425732522B0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dirty="0"/>
            <a:t>ПОЛІТИЧНА</a:t>
          </a:r>
          <a:endParaRPr lang="ru-RU" dirty="0"/>
        </a:p>
      </dgm:t>
    </dgm:pt>
    <dgm:pt modelId="{402A9F80-C094-4B1C-9B6B-E38DC40F63CB}" type="parTrans" cxnId="{22162B30-45C6-41D1-BA07-E7237B14CBB9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7E1F4EE9-691B-4464-A3D9-9B959A73E50C}" type="sibTrans" cxnId="{22162B30-45C6-41D1-BA07-E7237B14CBB9}">
      <dgm:prSet/>
      <dgm:spPr/>
      <dgm:t>
        <a:bodyPr/>
        <a:lstStyle/>
        <a:p>
          <a:endParaRPr lang="ru-RU"/>
        </a:p>
      </dgm:t>
    </dgm:pt>
    <dgm:pt modelId="{E6D9BB53-1127-4927-9B46-B8418C7F4D4C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dirty="0"/>
            <a:t>ПРАВОВА</a:t>
          </a:r>
          <a:endParaRPr lang="ru-RU" dirty="0"/>
        </a:p>
      </dgm:t>
    </dgm:pt>
    <dgm:pt modelId="{D917B26D-A4F8-488B-8329-A2BD85877E85}" type="parTrans" cxnId="{4F45131F-0190-4740-98C2-564EED5DA8F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118BA512-02D4-4125-BB5C-C85E4160D96E}" type="sibTrans" cxnId="{4F45131F-0190-4740-98C2-564EED5DA8FF}">
      <dgm:prSet/>
      <dgm:spPr/>
      <dgm:t>
        <a:bodyPr/>
        <a:lstStyle/>
        <a:p>
          <a:endParaRPr lang="ru-RU"/>
        </a:p>
      </dgm:t>
    </dgm:pt>
    <dgm:pt modelId="{0F12E60C-5F6C-440E-AB6D-B3FBDDFAEB79}">
      <dgm:prSet/>
      <dgm:spPr/>
      <dgm:t>
        <a:bodyPr/>
        <a:lstStyle/>
        <a:p>
          <a:endParaRPr lang="ru-RU"/>
        </a:p>
      </dgm:t>
    </dgm:pt>
    <dgm:pt modelId="{9FDEEAE3-94C3-44D4-BB3D-4C72C7090269}" type="parTrans" cxnId="{3829C0CB-372A-436B-AF12-55D42DFD7539}">
      <dgm:prSet/>
      <dgm:spPr/>
      <dgm:t>
        <a:bodyPr/>
        <a:lstStyle/>
        <a:p>
          <a:endParaRPr lang="ru-RU"/>
        </a:p>
      </dgm:t>
    </dgm:pt>
    <dgm:pt modelId="{E1162AC6-E874-4ADB-B0D3-90E1797F6570}" type="sibTrans" cxnId="{3829C0CB-372A-436B-AF12-55D42DFD7539}">
      <dgm:prSet/>
      <dgm:spPr/>
      <dgm:t>
        <a:bodyPr/>
        <a:lstStyle/>
        <a:p>
          <a:endParaRPr lang="ru-RU"/>
        </a:p>
      </dgm:t>
    </dgm:pt>
    <dgm:pt modelId="{3ED9A990-3050-4A2F-878B-B779517B4D78}">
      <dgm:prSet/>
      <dgm:spPr/>
      <dgm:t>
        <a:bodyPr/>
        <a:lstStyle/>
        <a:p>
          <a:endParaRPr lang="ru-RU"/>
        </a:p>
      </dgm:t>
    </dgm:pt>
    <dgm:pt modelId="{461F9572-64F0-4AC7-9791-547A9D0C26AD}" type="parTrans" cxnId="{5AAB63E6-5AA3-4E0F-849A-B67D00A0923D}">
      <dgm:prSet/>
      <dgm:spPr/>
      <dgm:t>
        <a:bodyPr/>
        <a:lstStyle/>
        <a:p>
          <a:endParaRPr lang="ru-RU"/>
        </a:p>
      </dgm:t>
    </dgm:pt>
    <dgm:pt modelId="{971B1510-8873-4B6B-858F-4D637AA6724F}" type="sibTrans" cxnId="{5AAB63E6-5AA3-4E0F-849A-B67D00A0923D}">
      <dgm:prSet/>
      <dgm:spPr/>
      <dgm:t>
        <a:bodyPr/>
        <a:lstStyle/>
        <a:p>
          <a:endParaRPr lang="ru-RU"/>
        </a:p>
      </dgm:t>
    </dgm:pt>
    <dgm:pt modelId="{270D92EE-43A4-442B-AC10-500E7A6510F7}">
      <dgm:prSet/>
      <dgm:spPr/>
      <dgm:t>
        <a:bodyPr/>
        <a:lstStyle/>
        <a:p>
          <a:endParaRPr lang="ru-RU"/>
        </a:p>
      </dgm:t>
    </dgm:pt>
    <dgm:pt modelId="{F13872CE-3F6A-42A9-BD3C-3795890A0B30}" type="parTrans" cxnId="{E31325B0-DF2A-406F-9300-FD61ECC8CA64}">
      <dgm:prSet/>
      <dgm:spPr/>
      <dgm:t>
        <a:bodyPr/>
        <a:lstStyle/>
        <a:p>
          <a:endParaRPr lang="ru-RU"/>
        </a:p>
      </dgm:t>
    </dgm:pt>
    <dgm:pt modelId="{1368CF64-2167-4CB6-99FA-6D2CD5E54B31}" type="sibTrans" cxnId="{E31325B0-DF2A-406F-9300-FD61ECC8CA64}">
      <dgm:prSet/>
      <dgm:spPr/>
      <dgm:t>
        <a:bodyPr/>
        <a:lstStyle/>
        <a:p>
          <a:endParaRPr lang="ru-RU"/>
        </a:p>
      </dgm:t>
    </dgm:pt>
    <dgm:pt modelId="{64FE362C-6245-4378-8CA6-DBC8BE4C4355}" type="pres">
      <dgm:prSet presAssocID="{D12EF178-0DCC-45B7-9014-D772DDA816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3FED3E-C8C0-411A-8311-3E71423F201E}" type="pres">
      <dgm:prSet presAssocID="{C1584DC9-EF05-4436-94F0-3A5634B9C4B6}" presName="centerShape" presStyleLbl="node0" presStyleIdx="0" presStyleCnt="1" custLinFactNeighborX="-2724" custLinFactNeighborY="758"/>
      <dgm:spPr/>
    </dgm:pt>
    <dgm:pt modelId="{6C1E5CAD-2259-45B0-96AE-C9D0716F1153}" type="pres">
      <dgm:prSet presAssocID="{8BAC29BA-9BD7-4103-B55D-CF05FB65E7F5}" presName="parTrans" presStyleLbl="bgSibTrans2D1" presStyleIdx="0" presStyleCnt="3"/>
      <dgm:spPr/>
    </dgm:pt>
    <dgm:pt modelId="{9DF0265B-5E74-4850-A493-08621552837B}" type="pres">
      <dgm:prSet presAssocID="{EA320F8E-6027-4A4C-ADC5-1B37F5E3C46A}" presName="node" presStyleLbl="node1" presStyleIdx="0" presStyleCnt="3" custRadScaleRad="113377" custRadScaleInc="3660">
        <dgm:presLayoutVars>
          <dgm:bulletEnabled val="1"/>
        </dgm:presLayoutVars>
      </dgm:prSet>
      <dgm:spPr/>
    </dgm:pt>
    <dgm:pt modelId="{70A96FBE-D24D-47A7-896C-78F9AD1441C9}" type="pres">
      <dgm:prSet presAssocID="{402A9F80-C094-4B1C-9B6B-E38DC40F63CB}" presName="parTrans" presStyleLbl="bgSibTrans2D1" presStyleIdx="1" presStyleCnt="3"/>
      <dgm:spPr/>
    </dgm:pt>
    <dgm:pt modelId="{AB647ED9-E5C9-4A5F-B7BE-8992F87E26A4}" type="pres">
      <dgm:prSet presAssocID="{144BBE12-61A5-4905-8AA8-F425732522B0}" presName="node" presStyleLbl="node1" presStyleIdx="1" presStyleCnt="3" custScaleY="86947">
        <dgm:presLayoutVars>
          <dgm:bulletEnabled val="1"/>
        </dgm:presLayoutVars>
      </dgm:prSet>
      <dgm:spPr/>
    </dgm:pt>
    <dgm:pt modelId="{0E98929D-FF49-4187-80CD-E10C554210DD}" type="pres">
      <dgm:prSet presAssocID="{D917B26D-A4F8-488B-8329-A2BD85877E85}" presName="parTrans" presStyleLbl="bgSibTrans2D1" presStyleIdx="2" presStyleCnt="3"/>
      <dgm:spPr/>
    </dgm:pt>
    <dgm:pt modelId="{936C7B81-1384-471B-86F6-EFD80FB82614}" type="pres">
      <dgm:prSet presAssocID="{E6D9BB53-1127-4927-9B46-B8418C7F4D4C}" presName="node" presStyleLbl="node1" presStyleIdx="2" presStyleCnt="3">
        <dgm:presLayoutVars>
          <dgm:bulletEnabled val="1"/>
        </dgm:presLayoutVars>
      </dgm:prSet>
      <dgm:spPr/>
    </dgm:pt>
  </dgm:ptLst>
  <dgm:cxnLst>
    <dgm:cxn modelId="{8BC33203-F0B5-4FB1-B724-0336F69AA311}" type="presOf" srcId="{8BAC29BA-9BD7-4103-B55D-CF05FB65E7F5}" destId="{6C1E5CAD-2259-45B0-96AE-C9D0716F1153}" srcOrd="0" destOrd="0" presId="urn:microsoft.com/office/officeart/2005/8/layout/radial4"/>
    <dgm:cxn modelId="{4F45131F-0190-4740-98C2-564EED5DA8FF}" srcId="{C1584DC9-EF05-4436-94F0-3A5634B9C4B6}" destId="{E6D9BB53-1127-4927-9B46-B8418C7F4D4C}" srcOrd="2" destOrd="0" parTransId="{D917B26D-A4F8-488B-8329-A2BD85877E85}" sibTransId="{118BA512-02D4-4125-BB5C-C85E4160D96E}"/>
    <dgm:cxn modelId="{22162B30-45C6-41D1-BA07-E7237B14CBB9}" srcId="{C1584DC9-EF05-4436-94F0-3A5634B9C4B6}" destId="{144BBE12-61A5-4905-8AA8-F425732522B0}" srcOrd="1" destOrd="0" parTransId="{402A9F80-C094-4B1C-9B6B-E38DC40F63CB}" sibTransId="{7E1F4EE9-691B-4464-A3D9-9B959A73E50C}"/>
    <dgm:cxn modelId="{D82EAE35-71AF-40B5-BA9F-BC64BA82BD6F}" srcId="{C1584DC9-EF05-4436-94F0-3A5634B9C4B6}" destId="{EA320F8E-6027-4A4C-ADC5-1B37F5E3C46A}" srcOrd="0" destOrd="0" parTransId="{8BAC29BA-9BD7-4103-B55D-CF05FB65E7F5}" sibTransId="{8FD6C163-1122-43B1-947C-C3AA438F88AA}"/>
    <dgm:cxn modelId="{26C26A60-5A30-4986-8E2F-5C442B95F1D9}" type="presOf" srcId="{C1584DC9-EF05-4436-94F0-3A5634B9C4B6}" destId="{FA3FED3E-C8C0-411A-8311-3E71423F201E}" srcOrd="0" destOrd="0" presId="urn:microsoft.com/office/officeart/2005/8/layout/radial4"/>
    <dgm:cxn modelId="{83181586-F0B8-497D-A4C5-C1D5E962BE55}" type="presOf" srcId="{402A9F80-C094-4B1C-9B6B-E38DC40F63CB}" destId="{70A96FBE-D24D-47A7-896C-78F9AD1441C9}" srcOrd="0" destOrd="0" presId="urn:microsoft.com/office/officeart/2005/8/layout/radial4"/>
    <dgm:cxn modelId="{F6FF3591-5B04-46DF-9CE8-E2EB74BAAF22}" srcId="{D12EF178-0DCC-45B7-9014-D772DDA8166C}" destId="{C1584DC9-EF05-4436-94F0-3A5634B9C4B6}" srcOrd="0" destOrd="0" parTransId="{81425DB1-1040-4360-916C-C92001EE6CFE}" sibTransId="{CE0A8A50-E840-4A79-8896-55CDD1FCDBE9}"/>
    <dgm:cxn modelId="{2DFE6194-8DDA-401F-B611-F10DED44A5DD}" type="presOf" srcId="{EA320F8E-6027-4A4C-ADC5-1B37F5E3C46A}" destId="{9DF0265B-5E74-4850-A493-08621552837B}" srcOrd="0" destOrd="0" presId="urn:microsoft.com/office/officeart/2005/8/layout/radial4"/>
    <dgm:cxn modelId="{E31325B0-DF2A-406F-9300-FD61ECC8CA64}" srcId="{D12EF178-0DCC-45B7-9014-D772DDA8166C}" destId="{270D92EE-43A4-442B-AC10-500E7A6510F7}" srcOrd="3" destOrd="0" parTransId="{F13872CE-3F6A-42A9-BD3C-3795890A0B30}" sibTransId="{1368CF64-2167-4CB6-99FA-6D2CD5E54B31}"/>
    <dgm:cxn modelId="{C3FAEFBE-35B5-46C8-A899-EFE02BFAB59F}" type="presOf" srcId="{144BBE12-61A5-4905-8AA8-F425732522B0}" destId="{AB647ED9-E5C9-4A5F-B7BE-8992F87E26A4}" srcOrd="0" destOrd="0" presId="urn:microsoft.com/office/officeart/2005/8/layout/radial4"/>
    <dgm:cxn modelId="{3829C0CB-372A-436B-AF12-55D42DFD7539}" srcId="{D12EF178-0DCC-45B7-9014-D772DDA8166C}" destId="{0F12E60C-5F6C-440E-AB6D-B3FBDDFAEB79}" srcOrd="1" destOrd="0" parTransId="{9FDEEAE3-94C3-44D4-BB3D-4C72C7090269}" sibTransId="{E1162AC6-E874-4ADB-B0D3-90E1797F6570}"/>
    <dgm:cxn modelId="{F76DD3CE-3D78-4829-9C1C-9CFFE71328C9}" type="presOf" srcId="{D917B26D-A4F8-488B-8329-A2BD85877E85}" destId="{0E98929D-FF49-4187-80CD-E10C554210DD}" srcOrd="0" destOrd="0" presId="urn:microsoft.com/office/officeart/2005/8/layout/radial4"/>
    <dgm:cxn modelId="{5AAB63E6-5AA3-4E0F-849A-B67D00A0923D}" srcId="{D12EF178-0DCC-45B7-9014-D772DDA8166C}" destId="{3ED9A990-3050-4A2F-878B-B779517B4D78}" srcOrd="2" destOrd="0" parTransId="{461F9572-64F0-4AC7-9791-547A9D0C26AD}" sibTransId="{971B1510-8873-4B6B-858F-4D637AA6724F}"/>
    <dgm:cxn modelId="{3D86ACF9-4D8D-4BB2-9B66-62CCF6DA765D}" type="presOf" srcId="{D12EF178-0DCC-45B7-9014-D772DDA8166C}" destId="{64FE362C-6245-4378-8CA6-DBC8BE4C4355}" srcOrd="0" destOrd="0" presId="urn:microsoft.com/office/officeart/2005/8/layout/radial4"/>
    <dgm:cxn modelId="{782383FC-4E3E-457A-A348-A9EF33F358B5}" type="presOf" srcId="{E6D9BB53-1127-4927-9B46-B8418C7F4D4C}" destId="{936C7B81-1384-471B-86F6-EFD80FB82614}" srcOrd="0" destOrd="0" presId="urn:microsoft.com/office/officeart/2005/8/layout/radial4"/>
    <dgm:cxn modelId="{9B1C8ED3-9D99-41C7-9243-2EB010EBBAFB}" type="presParOf" srcId="{64FE362C-6245-4378-8CA6-DBC8BE4C4355}" destId="{FA3FED3E-C8C0-411A-8311-3E71423F201E}" srcOrd="0" destOrd="0" presId="urn:microsoft.com/office/officeart/2005/8/layout/radial4"/>
    <dgm:cxn modelId="{C11343F6-DD0C-43E9-BB02-493D0F3AE289}" type="presParOf" srcId="{64FE362C-6245-4378-8CA6-DBC8BE4C4355}" destId="{6C1E5CAD-2259-45B0-96AE-C9D0716F1153}" srcOrd="1" destOrd="0" presId="urn:microsoft.com/office/officeart/2005/8/layout/radial4"/>
    <dgm:cxn modelId="{8E3B0951-CC8D-478F-B340-AA90393C1EE8}" type="presParOf" srcId="{64FE362C-6245-4378-8CA6-DBC8BE4C4355}" destId="{9DF0265B-5E74-4850-A493-08621552837B}" srcOrd="2" destOrd="0" presId="urn:microsoft.com/office/officeart/2005/8/layout/radial4"/>
    <dgm:cxn modelId="{0FF38DB2-AEA8-49C8-993B-0D754C877531}" type="presParOf" srcId="{64FE362C-6245-4378-8CA6-DBC8BE4C4355}" destId="{70A96FBE-D24D-47A7-896C-78F9AD1441C9}" srcOrd="3" destOrd="0" presId="urn:microsoft.com/office/officeart/2005/8/layout/radial4"/>
    <dgm:cxn modelId="{5FAC8584-C603-4D0E-92FF-B8A78B7717B0}" type="presParOf" srcId="{64FE362C-6245-4378-8CA6-DBC8BE4C4355}" destId="{AB647ED9-E5C9-4A5F-B7BE-8992F87E26A4}" srcOrd="4" destOrd="0" presId="urn:microsoft.com/office/officeart/2005/8/layout/radial4"/>
    <dgm:cxn modelId="{817F1322-3106-4971-8DB0-8CF4E748DA78}" type="presParOf" srcId="{64FE362C-6245-4378-8CA6-DBC8BE4C4355}" destId="{0E98929D-FF49-4187-80CD-E10C554210DD}" srcOrd="5" destOrd="0" presId="urn:microsoft.com/office/officeart/2005/8/layout/radial4"/>
    <dgm:cxn modelId="{941B42C7-85FD-4C08-AFCE-EFB0BC7C6EF6}" type="presParOf" srcId="{64FE362C-6245-4378-8CA6-DBC8BE4C4355}" destId="{936C7B81-1384-471B-86F6-EFD80FB8261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A9E919-9C69-4DFF-9E5D-63A687E554F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DE324-EC79-428A-B8B9-6DA9201DAECA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/>
            <a:t>Економічна</a:t>
          </a:r>
          <a:endParaRPr lang="ru-RU" dirty="0"/>
        </a:p>
      </dgm:t>
    </dgm:pt>
    <dgm:pt modelId="{79281662-A304-4640-A17A-556EF592D1EC}" type="parTrans" cxnId="{2DC30319-1CDF-4320-81B4-14AD9A5E95F2}">
      <dgm:prSet/>
      <dgm:spPr/>
      <dgm:t>
        <a:bodyPr/>
        <a:lstStyle/>
        <a:p>
          <a:endParaRPr lang="ru-RU"/>
        </a:p>
      </dgm:t>
    </dgm:pt>
    <dgm:pt modelId="{D8B922C1-AB89-4BBC-9BED-2E576DE9EC32}" type="sibTrans" cxnId="{2DC30319-1CDF-4320-81B4-14AD9A5E95F2}">
      <dgm:prSet/>
      <dgm:spPr/>
      <dgm:t>
        <a:bodyPr/>
        <a:lstStyle/>
        <a:p>
          <a:endParaRPr lang="ru-RU"/>
        </a:p>
      </dgm:t>
    </dgm:pt>
    <dgm:pt modelId="{6304B16E-416E-45E6-9C08-444411687567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u="none" dirty="0"/>
            <a:t>Європейська</a:t>
          </a:r>
          <a:r>
            <a:rPr lang="uk-UA" u="none" baseline="0" dirty="0"/>
            <a:t> спільнота з вугілля та сталі </a:t>
          </a:r>
          <a:endParaRPr lang="ru-RU" u="none" dirty="0"/>
        </a:p>
      </dgm:t>
    </dgm:pt>
    <dgm:pt modelId="{5E8CD303-C757-459C-AABF-7E5D513C4303}" type="parTrans" cxnId="{130FE103-D42A-41CB-93FD-84930CAE3957}">
      <dgm:prSet/>
      <dgm:spPr/>
      <dgm:t>
        <a:bodyPr/>
        <a:lstStyle/>
        <a:p>
          <a:endParaRPr lang="ru-RU"/>
        </a:p>
      </dgm:t>
    </dgm:pt>
    <dgm:pt modelId="{BA3F7D99-1E34-47C6-B371-560F69AE6A67}" type="sibTrans" cxnId="{130FE103-D42A-41CB-93FD-84930CAE3957}">
      <dgm:prSet/>
      <dgm:spPr/>
      <dgm:t>
        <a:bodyPr/>
        <a:lstStyle/>
        <a:p>
          <a:endParaRPr lang="ru-RU"/>
        </a:p>
      </dgm:t>
    </dgm:pt>
    <dgm:pt modelId="{5DBC3490-41E4-4F8C-AF99-4D253CA7E2B9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/>
            <a:t>Європейська спільнота з атомної енергії</a:t>
          </a:r>
          <a:endParaRPr lang="ru-RU" dirty="0"/>
        </a:p>
      </dgm:t>
    </dgm:pt>
    <dgm:pt modelId="{847A2426-7641-44EA-BF38-9943E05834D4}" type="parTrans" cxnId="{55302A73-43B6-4773-BC7E-C6A9983DE4F0}">
      <dgm:prSet/>
      <dgm:spPr/>
      <dgm:t>
        <a:bodyPr/>
        <a:lstStyle/>
        <a:p>
          <a:endParaRPr lang="ru-RU"/>
        </a:p>
      </dgm:t>
    </dgm:pt>
    <dgm:pt modelId="{C2167A64-D070-458F-86D4-55B13AA8BB8E}" type="sibTrans" cxnId="{55302A73-43B6-4773-BC7E-C6A9983DE4F0}">
      <dgm:prSet/>
      <dgm:spPr/>
      <dgm:t>
        <a:bodyPr/>
        <a:lstStyle/>
        <a:p>
          <a:endParaRPr lang="ru-RU"/>
        </a:p>
      </dgm:t>
    </dgm:pt>
    <dgm:pt modelId="{B4247AAC-32E7-4835-9086-00FF03AAA319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/>
            <a:t>Правова </a:t>
          </a:r>
          <a:endParaRPr lang="ru-RU" dirty="0"/>
        </a:p>
      </dgm:t>
    </dgm:pt>
    <dgm:pt modelId="{CA3A9B02-CB68-433F-B842-6363C3F503F7}" type="parTrans" cxnId="{870A80C4-D7A6-44DE-A3E1-1A9BECEB597E}">
      <dgm:prSet/>
      <dgm:spPr/>
      <dgm:t>
        <a:bodyPr/>
        <a:lstStyle/>
        <a:p>
          <a:endParaRPr lang="ru-RU"/>
        </a:p>
      </dgm:t>
    </dgm:pt>
    <dgm:pt modelId="{3417F80E-BC41-4E15-85BD-16A0481F96FF}" type="sibTrans" cxnId="{870A80C4-D7A6-44DE-A3E1-1A9BECEB597E}">
      <dgm:prSet/>
      <dgm:spPr/>
      <dgm:t>
        <a:bodyPr/>
        <a:lstStyle/>
        <a:p>
          <a:endParaRPr lang="ru-RU"/>
        </a:p>
      </dgm:t>
    </dgm:pt>
    <dgm:pt modelId="{737183A9-A5A5-46CC-904E-411AA67794F3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/>
            <a:t>Шенгенська угода про скасування паспортного контролю та митниці</a:t>
          </a:r>
          <a:endParaRPr lang="ru-RU" dirty="0"/>
        </a:p>
      </dgm:t>
    </dgm:pt>
    <dgm:pt modelId="{21408526-7CE8-42BA-9826-0F837AE1E04A}" type="parTrans" cxnId="{205C86BE-4518-424F-A72D-ED49B47C21D1}">
      <dgm:prSet/>
      <dgm:spPr/>
      <dgm:t>
        <a:bodyPr/>
        <a:lstStyle/>
        <a:p>
          <a:endParaRPr lang="ru-RU"/>
        </a:p>
      </dgm:t>
    </dgm:pt>
    <dgm:pt modelId="{1F8CC93C-E8DC-46D8-97AF-37FE113DA873}" type="sibTrans" cxnId="{205C86BE-4518-424F-A72D-ED49B47C21D1}">
      <dgm:prSet/>
      <dgm:spPr/>
      <dgm:t>
        <a:bodyPr/>
        <a:lstStyle/>
        <a:p>
          <a:endParaRPr lang="ru-RU"/>
        </a:p>
      </dgm:t>
    </dgm:pt>
    <dgm:pt modelId="{63D0891A-295E-46D1-B453-46486F914ACF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/>
            <a:t>Співробітництво в сфері правосуддя та внутрішніх справ</a:t>
          </a:r>
          <a:endParaRPr lang="ru-RU" dirty="0"/>
        </a:p>
      </dgm:t>
    </dgm:pt>
    <dgm:pt modelId="{3C0762F1-27D2-4EBC-8BB5-4FF568D3D154}" type="parTrans" cxnId="{048CC470-9AFD-440B-9B8A-06B9BE9FDBB7}">
      <dgm:prSet/>
      <dgm:spPr/>
      <dgm:t>
        <a:bodyPr/>
        <a:lstStyle/>
        <a:p>
          <a:endParaRPr lang="ru-RU"/>
        </a:p>
      </dgm:t>
    </dgm:pt>
    <dgm:pt modelId="{67BC1478-71BF-4E5E-BBB9-CDCCF2828742}" type="sibTrans" cxnId="{048CC470-9AFD-440B-9B8A-06B9BE9FDBB7}">
      <dgm:prSet/>
      <dgm:spPr/>
      <dgm:t>
        <a:bodyPr/>
        <a:lstStyle/>
        <a:p>
          <a:endParaRPr lang="ru-RU"/>
        </a:p>
      </dgm:t>
    </dgm:pt>
    <dgm:pt modelId="{D829650D-3031-4752-903A-D8480622AE72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/>
            <a:t>Політична</a:t>
          </a:r>
          <a:endParaRPr lang="ru-RU" dirty="0"/>
        </a:p>
      </dgm:t>
    </dgm:pt>
    <dgm:pt modelId="{5BAAF8AA-DC5E-49C5-A8A7-D09E99305991}" type="parTrans" cxnId="{F005B7CD-392A-45B0-A56F-3471176908D5}">
      <dgm:prSet/>
      <dgm:spPr/>
      <dgm:t>
        <a:bodyPr/>
        <a:lstStyle/>
        <a:p>
          <a:endParaRPr lang="ru-RU"/>
        </a:p>
      </dgm:t>
    </dgm:pt>
    <dgm:pt modelId="{9D886148-1A58-4D4E-BFA1-0B0E8E60BC22}" type="sibTrans" cxnId="{F005B7CD-392A-45B0-A56F-3471176908D5}">
      <dgm:prSet/>
      <dgm:spPr/>
      <dgm:t>
        <a:bodyPr/>
        <a:lstStyle/>
        <a:p>
          <a:endParaRPr lang="ru-RU"/>
        </a:p>
      </dgm:t>
    </dgm:pt>
    <dgm:pt modelId="{99157239-F21C-4E1D-BCAB-DA468E5E1F74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/>
            <a:t>Європейська політична співпраця</a:t>
          </a:r>
          <a:endParaRPr lang="ru-RU" dirty="0"/>
        </a:p>
      </dgm:t>
    </dgm:pt>
    <dgm:pt modelId="{64CC2007-7123-48A4-B2AB-46771B2C8B14}" type="parTrans" cxnId="{D71D653F-E124-4528-8814-B1EAA43E5F2C}">
      <dgm:prSet/>
      <dgm:spPr/>
      <dgm:t>
        <a:bodyPr/>
        <a:lstStyle/>
        <a:p>
          <a:endParaRPr lang="ru-RU"/>
        </a:p>
      </dgm:t>
    </dgm:pt>
    <dgm:pt modelId="{E381F3A5-4379-4D39-84C7-5376BC67F4DE}" type="sibTrans" cxnId="{D71D653F-E124-4528-8814-B1EAA43E5F2C}">
      <dgm:prSet/>
      <dgm:spPr/>
      <dgm:t>
        <a:bodyPr/>
        <a:lstStyle/>
        <a:p>
          <a:endParaRPr lang="ru-RU"/>
        </a:p>
      </dgm:t>
    </dgm:pt>
    <dgm:pt modelId="{A9810BB7-35D1-4448-90A9-5A6EA7B14F9E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/>
            <a:t>Спільна зовнішня та </a:t>
          </a:r>
          <a:r>
            <a:rPr lang="uk-UA" dirty="0" err="1"/>
            <a:t>безпекова</a:t>
          </a:r>
          <a:r>
            <a:rPr lang="uk-UA" dirty="0"/>
            <a:t> політика</a:t>
          </a:r>
          <a:endParaRPr lang="ru-RU" dirty="0"/>
        </a:p>
      </dgm:t>
    </dgm:pt>
    <dgm:pt modelId="{94EB31EB-D28C-4862-8C5E-C12E3152F55B}" type="parTrans" cxnId="{08561E42-B72A-4C6F-871C-042FC99131BF}">
      <dgm:prSet/>
      <dgm:spPr/>
      <dgm:t>
        <a:bodyPr/>
        <a:lstStyle/>
        <a:p>
          <a:endParaRPr lang="ru-RU"/>
        </a:p>
      </dgm:t>
    </dgm:pt>
    <dgm:pt modelId="{AF41CA1E-54D0-4B2C-B04B-131E464E4A6A}" type="sibTrans" cxnId="{08561E42-B72A-4C6F-871C-042FC99131BF}">
      <dgm:prSet/>
      <dgm:spPr/>
      <dgm:t>
        <a:bodyPr/>
        <a:lstStyle/>
        <a:p>
          <a:endParaRPr lang="ru-RU"/>
        </a:p>
      </dgm:t>
    </dgm:pt>
    <dgm:pt modelId="{4CFE9DE4-D714-4575-B73B-D2CD38A11FEA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/>
            <a:t>Європейська економічна спільнота</a:t>
          </a:r>
          <a:endParaRPr lang="ru-RU" dirty="0"/>
        </a:p>
      </dgm:t>
    </dgm:pt>
    <dgm:pt modelId="{EE921DEE-9727-449E-8182-B3762E66D3FF}" type="parTrans" cxnId="{A9A49744-A5F0-4D49-A409-C796CAAE655B}">
      <dgm:prSet/>
      <dgm:spPr/>
      <dgm:t>
        <a:bodyPr/>
        <a:lstStyle/>
        <a:p>
          <a:endParaRPr lang="ru-RU"/>
        </a:p>
      </dgm:t>
    </dgm:pt>
    <dgm:pt modelId="{36C2678E-D915-413E-933A-E19ADF0F4FFC}" type="sibTrans" cxnId="{A9A49744-A5F0-4D49-A409-C796CAAE655B}">
      <dgm:prSet/>
      <dgm:spPr/>
      <dgm:t>
        <a:bodyPr/>
        <a:lstStyle/>
        <a:p>
          <a:endParaRPr lang="ru-RU"/>
        </a:p>
      </dgm:t>
    </dgm:pt>
    <dgm:pt modelId="{DAD709D1-6A21-4ABC-A087-5B0BEA2BFBBC}" type="pres">
      <dgm:prSet presAssocID="{A6A9E919-9C69-4DFF-9E5D-63A687E554F2}" presName="Name0" presStyleCnt="0">
        <dgm:presLayoutVars>
          <dgm:dir/>
          <dgm:animLvl val="lvl"/>
          <dgm:resizeHandles val="exact"/>
        </dgm:presLayoutVars>
      </dgm:prSet>
      <dgm:spPr/>
    </dgm:pt>
    <dgm:pt modelId="{FE7A93A2-AC63-47B0-848F-A8A546963D29}" type="pres">
      <dgm:prSet presAssocID="{D829650D-3031-4752-903A-D8480622AE72}" presName="boxAndChildren" presStyleCnt="0"/>
      <dgm:spPr/>
    </dgm:pt>
    <dgm:pt modelId="{BEB7D90D-6639-4373-A7A9-C3E494A664E1}" type="pres">
      <dgm:prSet presAssocID="{D829650D-3031-4752-903A-D8480622AE72}" presName="parentTextBox" presStyleLbl="node1" presStyleIdx="0" presStyleCnt="3"/>
      <dgm:spPr/>
    </dgm:pt>
    <dgm:pt modelId="{64CEDC55-74FD-4CC0-9419-6F1BD821E42E}" type="pres">
      <dgm:prSet presAssocID="{D829650D-3031-4752-903A-D8480622AE72}" presName="entireBox" presStyleLbl="node1" presStyleIdx="0" presStyleCnt="3"/>
      <dgm:spPr/>
    </dgm:pt>
    <dgm:pt modelId="{2F25F0BB-8B96-41D2-86D0-A8C53D10398E}" type="pres">
      <dgm:prSet presAssocID="{D829650D-3031-4752-903A-D8480622AE72}" presName="descendantBox" presStyleCnt="0"/>
      <dgm:spPr/>
    </dgm:pt>
    <dgm:pt modelId="{BF573C84-96B8-4932-B577-F74D1E27CF56}" type="pres">
      <dgm:prSet presAssocID="{99157239-F21C-4E1D-BCAB-DA468E5E1F74}" presName="childTextBox" presStyleLbl="fgAccFollowNode1" presStyleIdx="0" presStyleCnt="7">
        <dgm:presLayoutVars>
          <dgm:bulletEnabled val="1"/>
        </dgm:presLayoutVars>
      </dgm:prSet>
      <dgm:spPr/>
    </dgm:pt>
    <dgm:pt modelId="{7664E223-8B30-4082-ACDC-1002799D7488}" type="pres">
      <dgm:prSet presAssocID="{A9810BB7-35D1-4448-90A9-5A6EA7B14F9E}" presName="childTextBox" presStyleLbl="fgAccFollowNode1" presStyleIdx="1" presStyleCnt="7">
        <dgm:presLayoutVars>
          <dgm:bulletEnabled val="1"/>
        </dgm:presLayoutVars>
      </dgm:prSet>
      <dgm:spPr/>
    </dgm:pt>
    <dgm:pt modelId="{925D3474-A18C-42BE-BBB3-E3191881C442}" type="pres">
      <dgm:prSet presAssocID="{3417F80E-BC41-4E15-85BD-16A0481F96FF}" presName="sp" presStyleCnt="0"/>
      <dgm:spPr/>
    </dgm:pt>
    <dgm:pt modelId="{EA09447C-FCFD-4C73-B962-C444E0EC0356}" type="pres">
      <dgm:prSet presAssocID="{B4247AAC-32E7-4835-9086-00FF03AAA319}" presName="arrowAndChildren" presStyleCnt="0"/>
      <dgm:spPr/>
    </dgm:pt>
    <dgm:pt modelId="{FA4D8AC3-5916-4129-AC2E-16481A7878F8}" type="pres">
      <dgm:prSet presAssocID="{B4247AAC-32E7-4835-9086-00FF03AAA319}" presName="parentTextArrow" presStyleLbl="node1" presStyleIdx="0" presStyleCnt="3"/>
      <dgm:spPr/>
    </dgm:pt>
    <dgm:pt modelId="{D893FECE-C3F5-41D4-81E2-99664F5DB523}" type="pres">
      <dgm:prSet presAssocID="{B4247AAC-32E7-4835-9086-00FF03AAA319}" presName="arrow" presStyleLbl="node1" presStyleIdx="1" presStyleCnt="3" custScaleY="88015"/>
      <dgm:spPr/>
    </dgm:pt>
    <dgm:pt modelId="{94F4FF63-DFF3-412D-AA7F-EB247C573041}" type="pres">
      <dgm:prSet presAssocID="{B4247AAC-32E7-4835-9086-00FF03AAA319}" presName="descendantArrow" presStyleCnt="0"/>
      <dgm:spPr/>
    </dgm:pt>
    <dgm:pt modelId="{47FBC87B-6D4D-4312-8151-DFE8D45AD5E8}" type="pres">
      <dgm:prSet presAssocID="{737183A9-A5A5-46CC-904E-411AA67794F3}" presName="childTextArrow" presStyleLbl="fgAccFollowNode1" presStyleIdx="2" presStyleCnt="7">
        <dgm:presLayoutVars>
          <dgm:bulletEnabled val="1"/>
        </dgm:presLayoutVars>
      </dgm:prSet>
      <dgm:spPr/>
    </dgm:pt>
    <dgm:pt modelId="{1AA2C66A-EF44-4573-B6C8-1AE9EF818B72}" type="pres">
      <dgm:prSet presAssocID="{63D0891A-295E-46D1-B453-46486F914ACF}" presName="childTextArrow" presStyleLbl="fgAccFollowNode1" presStyleIdx="3" presStyleCnt="7">
        <dgm:presLayoutVars>
          <dgm:bulletEnabled val="1"/>
        </dgm:presLayoutVars>
      </dgm:prSet>
      <dgm:spPr/>
    </dgm:pt>
    <dgm:pt modelId="{68B6C7CA-F766-4165-8809-9C89846ECD88}" type="pres">
      <dgm:prSet presAssocID="{D8B922C1-AB89-4BBC-9BED-2E576DE9EC32}" presName="sp" presStyleCnt="0"/>
      <dgm:spPr/>
    </dgm:pt>
    <dgm:pt modelId="{E2A3CA4A-233E-455F-ACC7-8D196B629B60}" type="pres">
      <dgm:prSet presAssocID="{706DE324-EC79-428A-B8B9-6DA9201DAECA}" presName="arrowAndChildren" presStyleCnt="0"/>
      <dgm:spPr/>
    </dgm:pt>
    <dgm:pt modelId="{D2D293C4-6B0E-4EDE-AE7A-A0FBE4253BC7}" type="pres">
      <dgm:prSet presAssocID="{706DE324-EC79-428A-B8B9-6DA9201DAECA}" presName="parentTextArrow" presStyleLbl="node1" presStyleIdx="1" presStyleCnt="3"/>
      <dgm:spPr/>
    </dgm:pt>
    <dgm:pt modelId="{812C61FA-94E0-4480-AA4C-042634DB0F2F}" type="pres">
      <dgm:prSet presAssocID="{706DE324-EC79-428A-B8B9-6DA9201DAECA}" presName="arrow" presStyleLbl="node1" presStyleIdx="2" presStyleCnt="3"/>
      <dgm:spPr/>
    </dgm:pt>
    <dgm:pt modelId="{2E85386E-EB47-4823-80D4-909AE05BF60E}" type="pres">
      <dgm:prSet presAssocID="{706DE324-EC79-428A-B8B9-6DA9201DAECA}" presName="descendantArrow" presStyleCnt="0"/>
      <dgm:spPr/>
    </dgm:pt>
    <dgm:pt modelId="{D3FD3364-9882-4A90-A0DC-3E7DDADD89D9}" type="pres">
      <dgm:prSet presAssocID="{6304B16E-416E-45E6-9C08-444411687567}" presName="childTextArrow" presStyleLbl="fgAccFollowNode1" presStyleIdx="4" presStyleCnt="7">
        <dgm:presLayoutVars>
          <dgm:bulletEnabled val="1"/>
        </dgm:presLayoutVars>
      </dgm:prSet>
      <dgm:spPr/>
    </dgm:pt>
    <dgm:pt modelId="{A1912909-56A5-400B-B9CC-9B59B87FAC1F}" type="pres">
      <dgm:prSet presAssocID="{5DBC3490-41E4-4F8C-AF99-4D253CA7E2B9}" presName="childTextArrow" presStyleLbl="fgAccFollowNode1" presStyleIdx="5" presStyleCnt="7">
        <dgm:presLayoutVars>
          <dgm:bulletEnabled val="1"/>
        </dgm:presLayoutVars>
      </dgm:prSet>
      <dgm:spPr/>
    </dgm:pt>
    <dgm:pt modelId="{319CD32F-93AC-4F43-80A2-B73578D53903}" type="pres">
      <dgm:prSet presAssocID="{4CFE9DE4-D714-4575-B73B-D2CD38A11FEA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DF679601-81A9-472D-99FE-59F5559D9FB0}" type="presOf" srcId="{4CFE9DE4-D714-4575-B73B-D2CD38A11FEA}" destId="{319CD32F-93AC-4F43-80A2-B73578D53903}" srcOrd="0" destOrd="0" presId="urn:microsoft.com/office/officeart/2005/8/layout/process4"/>
    <dgm:cxn modelId="{130FE103-D42A-41CB-93FD-84930CAE3957}" srcId="{706DE324-EC79-428A-B8B9-6DA9201DAECA}" destId="{6304B16E-416E-45E6-9C08-444411687567}" srcOrd="0" destOrd="0" parTransId="{5E8CD303-C757-459C-AABF-7E5D513C4303}" sibTransId="{BA3F7D99-1E34-47C6-B371-560F69AE6A67}"/>
    <dgm:cxn modelId="{2DC30319-1CDF-4320-81B4-14AD9A5E95F2}" srcId="{A6A9E919-9C69-4DFF-9E5D-63A687E554F2}" destId="{706DE324-EC79-428A-B8B9-6DA9201DAECA}" srcOrd="0" destOrd="0" parTransId="{79281662-A304-4640-A17A-556EF592D1EC}" sibTransId="{D8B922C1-AB89-4BBC-9BED-2E576DE9EC32}"/>
    <dgm:cxn modelId="{AAE65B26-4519-4602-BFF6-423E6A511E1F}" type="presOf" srcId="{D829650D-3031-4752-903A-D8480622AE72}" destId="{64CEDC55-74FD-4CC0-9419-6F1BD821E42E}" srcOrd="1" destOrd="0" presId="urn:microsoft.com/office/officeart/2005/8/layout/process4"/>
    <dgm:cxn modelId="{684EFC2A-43E6-4AC9-8E02-57B3E5F9ECDC}" type="presOf" srcId="{99157239-F21C-4E1D-BCAB-DA468E5E1F74}" destId="{BF573C84-96B8-4932-B577-F74D1E27CF56}" srcOrd="0" destOrd="0" presId="urn:microsoft.com/office/officeart/2005/8/layout/process4"/>
    <dgm:cxn modelId="{B520AA38-670C-48C0-AACF-4906BE39E8BC}" type="presOf" srcId="{A9810BB7-35D1-4448-90A9-5A6EA7B14F9E}" destId="{7664E223-8B30-4082-ACDC-1002799D7488}" srcOrd="0" destOrd="0" presId="urn:microsoft.com/office/officeart/2005/8/layout/process4"/>
    <dgm:cxn modelId="{D71D653F-E124-4528-8814-B1EAA43E5F2C}" srcId="{D829650D-3031-4752-903A-D8480622AE72}" destId="{99157239-F21C-4E1D-BCAB-DA468E5E1F74}" srcOrd="0" destOrd="0" parTransId="{64CC2007-7123-48A4-B2AB-46771B2C8B14}" sibTransId="{E381F3A5-4379-4D39-84C7-5376BC67F4DE}"/>
    <dgm:cxn modelId="{08561E42-B72A-4C6F-871C-042FC99131BF}" srcId="{D829650D-3031-4752-903A-D8480622AE72}" destId="{A9810BB7-35D1-4448-90A9-5A6EA7B14F9E}" srcOrd="1" destOrd="0" parTransId="{94EB31EB-D28C-4862-8C5E-C12E3152F55B}" sibTransId="{AF41CA1E-54D0-4B2C-B04B-131E464E4A6A}"/>
    <dgm:cxn modelId="{A9A49744-A5F0-4D49-A409-C796CAAE655B}" srcId="{706DE324-EC79-428A-B8B9-6DA9201DAECA}" destId="{4CFE9DE4-D714-4575-B73B-D2CD38A11FEA}" srcOrd="2" destOrd="0" parTransId="{EE921DEE-9727-449E-8182-B3762E66D3FF}" sibTransId="{36C2678E-D915-413E-933A-E19ADF0F4FFC}"/>
    <dgm:cxn modelId="{D8041B6D-E035-4D6E-A984-A078E0E0F316}" type="presOf" srcId="{A6A9E919-9C69-4DFF-9E5D-63A687E554F2}" destId="{DAD709D1-6A21-4ABC-A087-5B0BEA2BFBBC}" srcOrd="0" destOrd="0" presId="urn:microsoft.com/office/officeart/2005/8/layout/process4"/>
    <dgm:cxn modelId="{048CC470-9AFD-440B-9B8A-06B9BE9FDBB7}" srcId="{B4247AAC-32E7-4835-9086-00FF03AAA319}" destId="{63D0891A-295E-46D1-B453-46486F914ACF}" srcOrd="1" destOrd="0" parTransId="{3C0762F1-27D2-4EBC-8BB5-4FF568D3D154}" sibTransId="{67BC1478-71BF-4E5E-BBB9-CDCCF2828742}"/>
    <dgm:cxn modelId="{55302A73-43B6-4773-BC7E-C6A9983DE4F0}" srcId="{706DE324-EC79-428A-B8B9-6DA9201DAECA}" destId="{5DBC3490-41E4-4F8C-AF99-4D253CA7E2B9}" srcOrd="1" destOrd="0" parTransId="{847A2426-7641-44EA-BF38-9943E05834D4}" sibTransId="{C2167A64-D070-458F-86D4-55B13AA8BB8E}"/>
    <dgm:cxn modelId="{4AA96688-62A7-4431-B171-FB71D0DF27FA}" type="presOf" srcId="{706DE324-EC79-428A-B8B9-6DA9201DAECA}" destId="{812C61FA-94E0-4480-AA4C-042634DB0F2F}" srcOrd="1" destOrd="0" presId="urn:microsoft.com/office/officeart/2005/8/layout/process4"/>
    <dgm:cxn modelId="{C8F51F8D-533A-48CD-87A0-9F8C341D937E}" type="presOf" srcId="{63D0891A-295E-46D1-B453-46486F914ACF}" destId="{1AA2C66A-EF44-4573-B6C8-1AE9EF818B72}" srcOrd="0" destOrd="0" presId="urn:microsoft.com/office/officeart/2005/8/layout/process4"/>
    <dgm:cxn modelId="{E80B1D92-F9BD-4A24-9ACB-AAF24B4A7FB3}" type="presOf" srcId="{6304B16E-416E-45E6-9C08-444411687567}" destId="{D3FD3364-9882-4A90-A0DC-3E7DDADD89D9}" srcOrd="0" destOrd="0" presId="urn:microsoft.com/office/officeart/2005/8/layout/process4"/>
    <dgm:cxn modelId="{5B36D29F-5653-43E9-BC39-593A136BA135}" type="presOf" srcId="{D829650D-3031-4752-903A-D8480622AE72}" destId="{BEB7D90D-6639-4373-A7A9-C3E494A664E1}" srcOrd="0" destOrd="0" presId="urn:microsoft.com/office/officeart/2005/8/layout/process4"/>
    <dgm:cxn modelId="{DC667DBB-33A5-48B7-BDFB-80A505274E0B}" type="presOf" srcId="{706DE324-EC79-428A-B8B9-6DA9201DAECA}" destId="{D2D293C4-6B0E-4EDE-AE7A-A0FBE4253BC7}" srcOrd="0" destOrd="0" presId="urn:microsoft.com/office/officeart/2005/8/layout/process4"/>
    <dgm:cxn modelId="{205C86BE-4518-424F-A72D-ED49B47C21D1}" srcId="{B4247AAC-32E7-4835-9086-00FF03AAA319}" destId="{737183A9-A5A5-46CC-904E-411AA67794F3}" srcOrd="0" destOrd="0" parTransId="{21408526-7CE8-42BA-9826-0F837AE1E04A}" sibTransId="{1F8CC93C-E8DC-46D8-97AF-37FE113DA873}"/>
    <dgm:cxn modelId="{870A80C4-D7A6-44DE-A3E1-1A9BECEB597E}" srcId="{A6A9E919-9C69-4DFF-9E5D-63A687E554F2}" destId="{B4247AAC-32E7-4835-9086-00FF03AAA319}" srcOrd="1" destOrd="0" parTransId="{CA3A9B02-CB68-433F-B842-6363C3F503F7}" sibTransId="{3417F80E-BC41-4E15-85BD-16A0481F96FF}"/>
    <dgm:cxn modelId="{F005B7CD-392A-45B0-A56F-3471176908D5}" srcId="{A6A9E919-9C69-4DFF-9E5D-63A687E554F2}" destId="{D829650D-3031-4752-903A-D8480622AE72}" srcOrd="2" destOrd="0" parTransId="{5BAAF8AA-DC5E-49C5-A8A7-D09E99305991}" sibTransId="{9D886148-1A58-4D4E-BFA1-0B0E8E60BC22}"/>
    <dgm:cxn modelId="{D15DCFCD-20D7-4BE2-BBCB-2AB04AF6246D}" type="presOf" srcId="{5DBC3490-41E4-4F8C-AF99-4D253CA7E2B9}" destId="{A1912909-56A5-400B-B9CC-9B59B87FAC1F}" srcOrd="0" destOrd="0" presId="urn:microsoft.com/office/officeart/2005/8/layout/process4"/>
    <dgm:cxn modelId="{4063FCCD-575D-4642-9656-2FFE7D347BFD}" type="presOf" srcId="{B4247AAC-32E7-4835-9086-00FF03AAA319}" destId="{D893FECE-C3F5-41D4-81E2-99664F5DB523}" srcOrd="1" destOrd="0" presId="urn:microsoft.com/office/officeart/2005/8/layout/process4"/>
    <dgm:cxn modelId="{F97EC9E5-1F7B-4367-B557-E7F5C57056A7}" type="presOf" srcId="{737183A9-A5A5-46CC-904E-411AA67794F3}" destId="{47FBC87B-6D4D-4312-8151-DFE8D45AD5E8}" srcOrd="0" destOrd="0" presId="urn:microsoft.com/office/officeart/2005/8/layout/process4"/>
    <dgm:cxn modelId="{E79C7DEA-BEC6-4A9E-9C50-E6A36263D1F0}" type="presOf" srcId="{B4247AAC-32E7-4835-9086-00FF03AAA319}" destId="{FA4D8AC3-5916-4129-AC2E-16481A7878F8}" srcOrd="0" destOrd="0" presId="urn:microsoft.com/office/officeart/2005/8/layout/process4"/>
    <dgm:cxn modelId="{0B17F0DC-1194-4B32-A8D5-AD5E6AA464AF}" type="presParOf" srcId="{DAD709D1-6A21-4ABC-A087-5B0BEA2BFBBC}" destId="{FE7A93A2-AC63-47B0-848F-A8A546963D29}" srcOrd="0" destOrd="0" presId="urn:microsoft.com/office/officeart/2005/8/layout/process4"/>
    <dgm:cxn modelId="{A4FB8CCF-0296-48EF-8862-79EB6CB10489}" type="presParOf" srcId="{FE7A93A2-AC63-47B0-848F-A8A546963D29}" destId="{BEB7D90D-6639-4373-A7A9-C3E494A664E1}" srcOrd="0" destOrd="0" presId="urn:microsoft.com/office/officeart/2005/8/layout/process4"/>
    <dgm:cxn modelId="{84B23C1B-19BC-4839-BBEB-CE46F83820B9}" type="presParOf" srcId="{FE7A93A2-AC63-47B0-848F-A8A546963D29}" destId="{64CEDC55-74FD-4CC0-9419-6F1BD821E42E}" srcOrd="1" destOrd="0" presId="urn:microsoft.com/office/officeart/2005/8/layout/process4"/>
    <dgm:cxn modelId="{52BDA21F-46B2-45AF-87CF-54334045670D}" type="presParOf" srcId="{FE7A93A2-AC63-47B0-848F-A8A546963D29}" destId="{2F25F0BB-8B96-41D2-86D0-A8C53D10398E}" srcOrd="2" destOrd="0" presId="urn:microsoft.com/office/officeart/2005/8/layout/process4"/>
    <dgm:cxn modelId="{76F0B1F4-F9EA-4A99-8D63-814BE59DB12F}" type="presParOf" srcId="{2F25F0BB-8B96-41D2-86D0-A8C53D10398E}" destId="{BF573C84-96B8-4932-B577-F74D1E27CF56}" srcOrd="0" destOrd="0" presId="urn:microsoft.com/office/officeart/2005/8/layout/process4"/>
    <dgm:cxn modelId="{BC7ADFFD-30BD-4BB6-BE06-377B9E88BD96}" type="presParOf" srcId="{2F25F0BB-8B96-41D2-86D0-A8C53D10398E}" destId="{7664E223-8B30-4082-ACDC-1002799D7488}" srcOrd="1" destOrd="0" presId="urn:microsoft.com/office/officeart/2005/8/layout/process4"/>
    <dgm:cxn modelId="{DF396631-D25F-4A6F-B45B-33097AF3750E}" type="presParOf" srcId="{DAD709D1-6A21-4ABC-A087-5B0BEA2BFBBC}" destId="{925D3474-A18C-42BE-BBB3-E3191881C442}" srcOrd="1" destOrd="0" presId="urn:microsoft.com/office/officeart/2005/8/layout/process4"/>
    <dgm:cxn modelId="{26B4ED68-4A2C-46C8-A34B-8D9AF5F09E06}" type="presParOf" srcId="{DAD709D1-6A21-4ABC-A087-5B0BEA2BFBBC}" destId="{EA09447C-FCFD-4C73-B962-C444E0EC0356}" srcOrd="2" destOrd="0" presId="urn:microsoft.com/office/officeart/2005/8/layout/process4"/>
    <dgm:cxn modelId="{F04B4F07-0C42-47E9-9B36-E45234A0FABE}" type="presParOf" srcId="{EA09447C-FCFD-4C73-B962-C444E0EC0356}" destId="{FA4D8AC3-5916-4129-AC2E-16481A7878F8}" srcOrd="0" destOrd="0" presId="urn:microsoft.com/office/officeart/2005/8/layout/process4"/>
    <dgm:cxn modelId="{7F69DAD1-442B-45D6-98B9-89CFA824C296}" type="presParOf" srcId="{EA09447C-FCFD-4C73-B962-C444E0EC0356}" destId="{D893FECE-C3F5-41D4-81E2-99664F5DB523}" srcOrd="1" destOrd="0" presId="urn:microsoft.com/office/officeart/2005/8/layout/process4"/>
    <dgm:cxn modelId="{85D884B8-D179-4AD4-92DC-18B0149F94C4}" type="presParOf" srcId="{EA09447C-FCFD-4C73-B962-C444E0EC0356}" destId="{94F4FF63-DFF3-412D-AA7F-EB247C573041}" srcOrd="2" destOrd="0" presId="urn:microsoft.com/office/officeart/2005/8/layout/process4"/>
    <dgm:cxn modelId="{D8327EA3-15D8-4D59-852D-A0069D155954}" type="presParOf" srcId="{94F4FF63-DFF3-412D-AA7F-EB247C573041}" destId="{47FBC87B-6D4D-4312-8151-DFE8D45AD5E8}" srcOrd="0" destOrd="0" presId="urn:microsoft.com/office/officeart/2005/8/layout/process4"/>
    <dgm:cxn modelId="{1D754693-F6C7-426E-A995-537674AA81BB}" type="presParOf" srcId="{94F4FF63-DFF3-412D-AA7F-EB247C573041}" destId="{1AA2C66A-EF44-4573-B6C8-1AE9EF818B72}" srcOrd="1" destOrd="0" presId="urn:microsoft.com/office/officeart/2005/8/layout/process4"/>
    <dgm:cxn modelId="{6656A22F-88E4-4960-B250-4CB92034CC14}" type="presParOf" srcId="{DAD709D1-6A21-4ABC-A087-5B0BEA2BFBBC}" destId="{68B6C7CA-F766-4165-8809-9C89846ECD88}" srcOrd="3" destOrd="0" presId="urn:microsoft.com/office/officeart/2005/8/layout/process4"/>
    <dgm:cxn modelId="{64EBB4AC-6BD6-4ECB-9A53-F8CFE3D2F381}" type="presParOf" srcId="{DAD709D1-6A21-4ABC-A087-5B0BEA2BFBBC}" destId="{E2A3CA4A-233E-455F-ACC7-8D196B629B60}" srcOrd="4" destOrd="0" presId="urn:microsoft.com/office/officeart/2005/8/layout/process4"/>
    <dgm:cxn modelId="{8E46D238-DE08-4121-B865-DBD51C7E6159}" type="presParOf" srcId="{E2A3CA4A-233E-455F-ACC7-8D196B629B60}" destId="{D2D293C4-6B0E-4EDE-AE7A-A0FBE4253BC7}" srcOrd="0" destOrd="0" presId="urn:microsoft.com/office/officeart/2005/8/layout/process4"/>
    <dgm:cxn modelId="{6C2C46FF-F344-440A-92A1-EA7F7F24ADEF}" type="presParOf" srcId="{E2A3CA4A-233E-455F-ACC7-8D196B629B60}" destId="{812C61FA-94E0-4480-AA4C-042634DB0F2F}" srcOrd="1" destOrd="0" presId="urn:microsoft.com/office/officeart/2005/8/layout/process4"/>
    <dgm:cxn modelId="{519CE1D0-2B46-44DE-A3DA-428793DB4012}" type="presParOf" srcId="{E2A3CA4A-233E-455F-ACC7-8D196B629B60}" destId="{2E85386E-EB47-4823-80D4-909AE05BF60E}" srcOrd="2" destOrd="0" presId="urn:microsoft.com/office/officeart/2005/8/layout/process4"/>
    <dgm:cxn modelId="{2DCA08D7-2AF3-42ED-BF4A-9ADBE56EB580}" type="presParOf" srcId="{2E85386E-EB47-4823-80D4-909AE05BF60E}" destId="{D3FD3364-9882-4A90-A0DC-3E7DDADD89D9}" srcOrd="0" destOrd="0" presId="urn:microsoft.com/office/officeart/2005/8/layout/process4"/>
    <dgm:cxn modelId="{65C51E3E-0A19-4018-9726-888BD2D7C66C}" type="presParOf" srcId="{2E85386E-EB47-4823-80D4-909AE05BF60E}" destId="{A1912909-56A5-400B-B9CC-9B59B87FAC1F}" srcOrd="1" destOrd="0" presId="urn:microsoft.com/office/officeart/2005/8/layout/process4"/>
    <dgm:cxn modelId="{22251AFC-3351-4748-8D1B-77E551177EBA}" type="presParOf" srcId="{2E85386E-EB47-4823-80D4-909AE05BF60E}" destId="{319CD32F-93AC-4F43-80A2-B73578D5390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860750-0CD9-4FA1-903F-74E33A6EC29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0381A1-4951-45B5-874D-1AC8BFCD40D9}">
      <dgm:prSet phldrT="[Текст]" custT="1"/>
      <dgm:spPr/>
      <dgm:t>
        <a:bodyPr/>
        <a:lstStyle/>
        <a:p>
          <a:r>
            <a: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Функції Європейського парламенту</a:t>
          </a:r>
          <a:endParaRPr lang="ru-RU" sz="18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22EE7F-4E99-446C-BB1E-315432B3C611}" type="parTrans" cxnId="{986061C1-781C-4E5E-A671-C1002ADC06BF}">
      <dgm:prSet/>
      <dgm:spPr/>
      <dgm:t>
        <a:bodyPr/>
        <a:lstStyle/>
        <a:p>
          <a:endParaRPr lang="ru-RU"/>
        </a:p>
      </dgm:t>
    </dgm:pt>
    <dgm:pt modelId="{C929451F-B3D4-4155-8B88-755B735DAF25}" type="sibTrans" cxnId="{986061C1-781C-4E5E-A671-C1002ADC06BF}">
      <dgm:prSet/>
      <dgm:spPr/>
      <dgm:t>
        <a:bodyPr/>
        <a:lstStyle/>
        <a:p>
          <a:endParaRPr lang="ru-RU"/>
        </a:p>
      </dgm:t>
    </dgm:pt>
    <dgm:pt modelId="{55D47958-839B-432A-8742-C3D6A0A8778A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ЗАКОНОДАВЧА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BFE00B4-902A-4478-8FB1-4A720FBA9CBF}" type="parTrans" cxnId="{EB7ADCE7-0790-4EDC-8837-273EBDE378BC}">
      <dgm:prSet/>
      <dgm:spPr/>
      <dgm:t>
        <a:bodyPr/>
        <a:lstStyle/>
        <a:p>
          <a:endParaRPr lang="ru-RU"/>
        </a:p>
      </dgm:t>
    </dgm:pt>
    <dgm:pt modelId="{64907EF2-AF0B-4AF3-9FFF-B0E07BF4967A}" type="sibTrans" cxnId="{EB7ADCE7-0790-4EDC-8837-273EBDE378BC}">
      <dgm:prSet/>
      <dgm:spPr/>
      <dgm:t>
        <a:bodyPr/>
        <a:lstStyle/>
        <a:p>
          <a:endParaRPr lang="ru-RU"/>
        </a:p>
      </dgm:t>
    </dgm:pt>
    <dgm:pt modelId="{E8CD7C31-8D84-4CC4-BBF6-9B34B3337FED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БЮДЖЕТНІ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65E85C0-C97B-4592-BD61-6C623C6D7F41}" type="parTrans" cxnId="{EDBC6AE8-D063-4E29-9FC9-E30ABCB3595E}">
      <dgm:prSet/>
      <dgm:spPr/>
      <dgm:t>
        <a:bodyPr/>
        <a:lstStyle/>
        <a:p>
          <a:endParaRPr lang="ru-RU"/>
        </a:p>
      </dgm:t>
    </dgm:pt>
    <dgm:pt modelId="{38538B3C-8F6C-4F9F-BD7F-EA63916A54E5}" type="sibTrans" cxnId="{EDBC6AE8-D063-4E29-9FC9-E30ABCB3595E}">
      <dgm:prSet/>
      <dgm:spPr/>
      <dgm:t>
        <a:bodyPr/>
        <a:lstStyle/>
        <a:p>
          <a:endParaRPr lang="ru-RU"/>
        </a:p>
      </dgm:t>
    </dgm:pt>
    <dgm:pt modelId="{A97E8F1C-A1EA-4A55-B191-5B6B8662B1DD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ЗОВНІШНЬОПОЛІТИЧНІ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B494BFC-8095-4637-9024-972798568884}" type="parTrans" cxnId="{8D8D50E1-043A-4ECF-9A0F-F15ADA6905B4}">
      <dgm:prSet/>
      <dgm:spPr/>
      <dgm:t>
        <a:bodyPr/>
        <a:lstStyle/>
        <a:p>
          <a:endParaRPr lang="ru-RU"/>
        </a:p>
      </dgm:t>
    </dgm:pt>
    <dgm:pt modelId="{3D74D428-8BA3-4A1A-83D0-F0AFE48DAF3B}" type="sibTrans" cxnId="{8D8D50E1-043A-4ECF-9A0F-F15ADA6905B4}">
      <dgm:prSet/>
      <dgm:spPr/>
      <dgm:t>
        <a:bodyPr/>
        <a:lstStyle/>
        <a:p>
          <a:endParaRPr lang="ru-RU"/>
        </a:p>
      </dgm:t>
    </dgm:pt>
    <dgm:pt modelId="{D5A9C7C4-0D1D-4717-B3B6-DBA73FAC24D5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КОНТРОЛЮЮЧА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D6F3B90-BB2A-420B-8219-EE11E9AF7423}" type="parTrans" cxnId="{BA208AF2-2C4C-4C12-9565-7F67D9703395}">
      <dgm:prSet/>
      <dgm:spPr/>
      <dgm:t>
        <a:bodyPr/>
        <a:lstStyle/>
        <a:p>
          <a:endParaRPr lang="ru-RU"/>
        </a:p>
      </dgm:t>
    </dgm:pt>
    <dgm:pt modelId="{8A894EC2-361E-41E4-9DDE-693AF9B7C583}" type="sibTrans" cxnId="{BA208AF2-2C4C-4C12-9565-7F67D9703395}">
      <dgm:prSet/>
      <dgm:spPr/>
      <dgm:t>
        <a:bodyPr/>
        <a:lstStyle/>
        <a:p>
          <a:endParaRPr lang="ru-RU"/>
        </a:p>
      </dgm:t>
    </dgm:pt>
    <dgm:pt modelId="{4AAAD18F-3AAB-462D-BB2D-6EDA90E343DF}" type="pres">
      <dgm:prSet presAssocID="{92860750-0CD9-4FA1-903F-74E33A6EC290}" presName="composite" presStyleCnt="0">
        <dgm:presLayoutVars>
          <dgm:chMax val="1"/>
          <dgm:dir/>
          <dgm:resizeHandles val="exact"/>
        </dgm:presLayoutVars>
      </dgm:prSet>
      <dgm:spPr/>
    </dgm:pt>
    <dgm:pt modelId="{FBC9DC24-849D-41BD-A0A2-2F0641D09C51}" type="pres">
      <dgm:prSet presAssocID="{92860750-0CD9-4FA1-903F-74E33A6EC290}" presName="radial" presStyleCnt="0">
        <dgm:presLayoutVars>
          <dgm:animLvl val="ctr"/>
        </dgm:presLayoutVars>
      </dgm:prSet>
      <dgm:spPr/>
    </dgm:pt>
    <dgm:pt modelId="{CE2C26E7-F3F4-4ED5-BE2E-5FE3E963A0D2}" type="pres">
      <dgm:prSet presAssocID="{4E0381A1-4951-45B5-874D-1AC8BFCD40D9}" presName="centerShape" presStyleLbl="vennNode1" presStyleIdx="0" presStyleCnt="5"/>
      <dgm:spPr/>
    </dgm:pt>
    <dgm:pt modelId="{6D7074EF-B92B-44FF-9E6F-3E369BA45CB8}" type="pres">
      <dgm:prSet presAssocID="{55D47958-839B-432A-8742-C3D6A0A8778A}" presName="node" presStyleLbl="vennNode1" presStyleIdx="1" presStyleCnt="5" custScaleX="174780" custScaleY="128673">
        <dgm:presLayoutVars>
          <dgm:bulletEnabled val="1"/>
        </dgm:presLayoutVars>
      </dgm:prSet>
      <dgm:spPr/>
    </dgm:pt>
    <dgm:pt modelId="{60308DCF-F851-4BCD-9A4F-21708D269CB1}" type="pres">
      <dgm:prSet presAssocID="{E8CD7C31-8D84-4CC4-BBF6-9B34B3337FED}" presName="node" presStyleLbl="vennNode1" presStyleIdx="2" presStyleCnt="5" custScaleX="184658" custScaleY="169244">
        <dgm:presLayoutVars>
          <dgm:bulletEnabled val="1"/>
        </dgm:presLayoutVars>
      </dgm:prSet>
      <dgm:spPr/>
    </dgm:pt>
    <dgm:pt modelId="{CBC5BD51-6B1F-4F36-ADB9-E21348A250BA}" type="pres">
      <dgm:prSet presAssocID="{A97E8F1C-A1EA-4A55-B191-5B6B8662B1DD}" presName="node" presStyleLbl="vennNode1" presStyleIdx="3" presStyleCnt="5" custScaleX="188305" custScaleY="129054" custRadScaleRad="92048" custRadScaleInc="-2307">
        <dgm:presLayoutVars>
          <dgm:bulletEnabled val="1"/>
        </dgm:presLayoutVars>
      </dgm:prSet>
      <dgm:spPr/>
    </dgm:pt>
    <dgm:pt modelId="{24CCDF90-F147-4CB3-8423-39A50A3A2113}" type="pres">
      <dgm:prSet presAssocID="{D5A9C7C4-0D1D-4717-B3B6-DBA73FAC24D5}" presName="node" presStyleLbl="vennNode1" presStyleIdx="4" presStyleCnt="5" custScaleX="181014" custScaleY="183961">
        <dgm:presLayoutVars>
          <dgm:bulletEnabled val="1"/>
        </dgm:presLayoutVars>
      </dgm:prSet>
      <dgm:spPr/>
    </dgm:pt>
  </dgm:ptLst>
  <dgm:cxnLst>
    <dgm:cxn modelId="{8F9A7671-D348-407B-9C9C-B8DA0D8435D7}" type="presOf" srcId="{4E0381A1-4951-45B5-874D-1AC8BFCD40D9}" destId="{CE2C26E7-F3F4-4ED5-BE2E-5FE3E963A0D2}" srcOrd="0" destOrd="0" presId="urn:microsoft.com/office/officeart/2005/8/layout/radial3"/>
    <dgm:cxn modelId="{D91C7A7C-8663-41A6-A511-8B1038621F6C}" type="presOf" srcId="{A97E8F1C-A1EA-4A55-B191-5B6B8662B1DD}" destId="{CBC5BD51-6B1F-4F36-ADB9-E21348A250BA}" srcOrd="0" destOrd="0" presId="urn:microsoft.com/office/officeart/2005/8/layout/radial3"/>
    <dgm:cxn modelId="{B56E4682-459C-4466-A6DF-ED14EDFDD56A}" type="presOf" srcId="{92860750-0CD9-4FA1-903F-74E33A6EC290}" destId="{4AAAD18F-3AAB-462D-BB2D-6EDA90E343DF}" srcOrd="0" destOrd="0" presId="urn:microsoft.com/office/officeart/2005/8/layout/radial3"/>
    <dgm:cxn modelId="{1C03879C-F878-45EB-B0D6-7F4FEE4F0E0B}" type="presOf" srcId="{55D47958-839B-432A-8742-C3D6A0A8778A}" destId="{6D7074EF-B92B-44FF-9E6F-3E369BA45CB8}" srcOrd="0" destOrd="0" presId="urn:microsoft.com/office/officeart/2005/8/layout/radial3"/>
    <dgm:cxn modelId="{986061C1-781C-4E5E-A671-C1002ADC06BF}" srcId="{92860750-0CD9-4FA1-903F-74E33A6EC290}" destId="{4E0381A1-4951-45B5-874D-1AC8BFCD40D9}" srcOrd="0" destOrd="0" parTransId="{4422EE7F-4E99-446C-BB1E-315432B3C611}" sibTransId="{C929451F-B3D4-4155-8B88-755B735DAF25}"/>
    <dgm:cxn modelId="{CA0D58D8-486B-4C10-84A6-72A863285B39}" type="presOf" srcId="{E8CD7C31-8D84-4CC4-BBF6-9B34B3337FED}" destId="{60308DCF-F851-4BCD-9A4F-21708D269CB1}" srcOrd="0" destOrd="0" presId="urn:microsoft.com/office/officeart/2005/8/layout/radial3"/>
    <dgm:cxn modelId="{8D8D50E1-043A-4ECF-9A0F-F15ADA6905B4}" srcId="{4E0381A1-4951-45B5-874D-1AC8BFCD40D9}" destId="{A97E8F1C-A1EA-4A55-B191-5B6B8662B1DD}" srcOrd="2" destOrd="0" parTransId="{9B494BFC-8095-4637-9024-972798568884}" sibTransId="{3D74D428-8BA3-4A1A-83D0-F0AFE48DAF3B}"/>
    <dgm:cxn modelId="{481041E4-03A8-4AE1-8781-C22156C29F90}" type="presOf" srcId="{D5A9C7C4-0D1D-4717-B3B6-DBA73FAC24D5}" destId="{24CCDF90-F147-4CB3-8423-39A50A3A2113}" srcOrd="0" destOrd="0" presId="urn:microsoft.com/office/officeart/2005/8/layout/radial3"/>
    <dgm:cxn modelId="{EB7ADCE7-0790-4EDC-8837-273EBDE378BC}" srcId="{4E0381A1-4951-45B5-874D-1AC8BFCD40D9}" destId="{55D47958-839B-432A-8742-C3D6A0A8778A}" srcOrd="0" destOrd="0" parTransId="{8BFE00B4-902A-4478-8FB1-4A720FBA9CBF}" sibTransId="{64907EF2-AF0B-4AF3-9FFF-B0E07BF4967A}"/>
    <dgm:cxn modelId="{EDBC6AE8-D063-4E29-9FC9-E30ABCB3595E}" srcId="{4E0381A1-4951-45B5-874D-1AC8BFCD40D9}" destId="{E8CD7C31-8D84-4CC4-BBF6-9B34B3337FED}" srcOrd="1" destOrd="0" parTransId="{265E85C0-C97B-4592-BD61-6C623C6D7F41}" sibTransId="{38538B3C-8F6C-4F9F-BD7F-EA63916A54E5}"/>
    <dgm:cxn modelId="{BA208AF2-2C4C-4C12-9565-7F67D9703395}" srcId="{4E0381A1-4951-45B5-874D-1AC8BFCD40D9}" destId="{D5A9C7C4-0D1D-4717-B3B6-DBA73FAC24D5}" srcOrd="3" destOrd="0" parTransId="{6D6F3B90-BB2A-420B-8219-EE11E9AF7423}" sibTransId="{8A894EC2-361E-41E4-9DDE-693AF9B7C583}"/>
    <dgm:cxn modelId="{6F4380FC-5FCD-4A5E-9024-4E4909F68E6D}" type="presParOf" srcId="{4AAAD18F-3AAB-462D-BB2D-6EDA90E343DF}" destId="{FBC9DC24-849D-41BD-A0A2-2F0641D09C51}" srcOrd="0" destOrd="0" presId="urn:microsoft.com/office/officeart/2005/8/layout/radial3"/>
    <dgm:cxn modelId="{1456AE35-F361-4CD3-A096-A07DDCFD0DFC}" type="presParOf" srcId="{FBC9DC24-849D-41BD-A0A2-2F0641D09C51}" destId="{CE2C26E7-F3F4-4ED5-BE2E-5FE3E963A0D2}" srcOrd="0" destOrd="0" presId="urn:microsoft.com/office/officeart/2005/8/layout/radial3"/>
    <dgm:cxn modelId="{08DD7F73-2519-4320-8041-81E7D681E771}" type="presParOf" srcId="{FBC9DC24-849D-41BD-A0A2-2F0641D09C51}" destId="{6D7074EF-B92B-44FF-9E6F-3E369BA45CB8}" srcOrd="1" destOrd="0" presId="urn:microsoft.com/office/officeart/2005/8/layout/radial3"/>
    <dgm:cxn modelId="{D2F9CAC2-31BB-4ACE-8B29-E1B86E799771}" type="presParOf" srcId="{FBC9DC24-849D-41BD-A0A2-2F0641D09C51}" destId="{60308DCF-F851-4BCD-9A4F-21708D269CB1}" srcOrd="2" destOrd="0" presId="urn:microsoft.com/office/officeart/2005/8/layout/radial3"/>
    <dgm:cxn modelId="{E2A2D475-A1BC-4A54-A615-397515FAE89B}" type="presParOf" srcId="{FBC9DC24-849D-41BD-A0A2-2F0641D09C51}" destId="{CBC5BD51-6B1F-4F36-ADB9-E21348A250BA}" srcOrd="3" destOrd="0" presId="urn:microsoft.com/office/officeart/2005/8/layout/radial3"/>
    <dgm:cxn modelId="{A0AB4CA7-FC5B-4A59-8B7C-A560093ECBD8}" type="presParOf" srcId="{FBC9DC24-849D-41BD-A0A2-2F0641D09C51}" destId="{24CCDF90-F147-4CB3-8423-39A50A3A21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0FEEF-F8C5-493E-839B-B8C170585414}">
      <dsp:nvSpPr>
        <dsp:cNvPr id="0" name=""/>
        <dsp:cNvSpPr/>
      </dsp:nvSpPr>
      <dsp:spPr>
        <a:xfrm>
          <a:off x="0" y="0"/>
          <a:ext cx="8784976" cy="2869209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В. </a:t>
          </a: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Черчилль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у 1946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своїй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промові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Цюріху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висунув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ідею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Сполучених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Штатів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боротьби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з державами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комуністичного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блоку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час «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холодної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»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Першим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кроком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мало стати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утворення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Ради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усіх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країн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керівництвом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Франції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Німеччини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Черчилль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висловлювався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за союз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застерігаючи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водночас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країна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інтегруватиметься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цей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союз, 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візьме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на себе роль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спостерігача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3916" y="0"/>
        <a:ext cx="6741059" cy="2869209"/>
      </dsp:txXfrm>
    </dsp:sp>
    <dsp:sp modelId="{4602286A-C795-4ABE-8D85-CFEE6B2D0CE6}">
      <dsp:nvSpPr>
        <dsp:cNvPr id="0" name=""/>
        <dsp:cNvSpPr/>
      </dsp:nvSpPr>
      <dsp:spPr>
        <a:xfrm>
          <a:off x="286920" y="286920"/>
          <a:ext cx="1756995" cy="22953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19E42-5D81-4642-8B78-F11426F07209}">
      <dsp:nvSpPr>
        <dsp:cNvPr id="0" name=""/>
        <dsp:cNvSpPr/>
      </dsp:nvSpPr>
      <dsp:spPr>
        <a:xfrm>
          <a:off x="0" y="3156130"/>
          <a:ext cx="8784976" cy="346764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Жан Моне,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був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одним з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ініціаторів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оборонного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співтовариства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спільного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ринку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Виступав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Заснував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Сполучені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Штати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Сутність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пропозицій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Ж. Моне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полягала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передачі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національними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державами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суверенітету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наднаціональній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інтеграційній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групі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3916" y="3156130"/>
        <a:ext cx="6741059" cy="3467640"/>
      </dsp:txXfrm>
    </dsp:sp>
    <dsp:sp modelId="{E1CBD440-B3C5-4214-9072-D61C49A9EF22}">
      <dsp:nvSpPr>
        <dsp:cNvPr id="0" name=""/>
        <dsp:cNvSpPr/>
      </dsp:nvSpPr>
      <dsp:spPr>
        <a:xfrm>
          <a:off x="286920" y="3742266"/>
          <a:ext cx="1756995" cy="22953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D1B3C-ACC9-4C5E-8C04-1E07D31B59B2}">
      <dsp:nvSpPr>
        <dsp:cNvPr id="0" name=""/>
        <dsp:cNvSpPr/>
      </dsp:nvSpPr>
      <dsp:spPr>
        <a:xfrm>
          <a:off x="0" y="0"/>
          <a:ext cx="8784976" cy="284533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Конрад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Аденауер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дотримувався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федералістських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поглядів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майбутній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устрій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інтегрованої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Європи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підтримав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інтеграцію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Німеччини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Західної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сферах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1528" y="0"/>
        <a:ext cx="6743447" cy="2845335"/>
      </dsp:txXfrm>
    </dsp:sp>
    <dsp:sp modelId="{B2E05B32-6D94-4734-AF87-4BFEB1362A2F}">
      <dsp:nvSpPr>
        <dsp:cNvPr id="0" name=""/>
        <dsp:cNvSpPr/>
      </dsp:nvSpPr>
      <dsp:spPr>
        <a:xfrm>
          <a:off x="284533" y="284533"/>
          <a:ext cx="1756995" cy="2276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E0320-DC0C-487E-A363-08FA80EF5277}">
      <dsp:nvSpPr>
        <dsp:cNvPr id="0" name=""/>
        <dsp:cNvSpPr/>
      </dsp:nvSpPr>
      <dsp:spPr>
        <a:xfrm>
          <a:off x="0" y="3131328"/>
          <a:ext cx="8784976" cy="284533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Роберт </a:t>
          </a:r>
          <a:r>
            <a:rPr lang="uk-UA" sz="2000" b="1" kern="1200" dirty="0" err="1">
              <a:latin typeface="Times New Roman" pitchFamily="18" charset="0"/>
              <a:cs typeface="Times New Roman" pitchFamily="18" charset="0"/>
            </a:rPr>
            <a:t>Шуман</a:t>
          </a: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 виступав за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галузевого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шести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країн</a:t>
          </a: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надавав перевагу поступовим крокам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в себе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делегування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широких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державних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повноважень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суверенітету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Проголосив три основні мети майбутнього Європейського союзу: примирення між державами, покрокове об’єднання, загальна солідарність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1528" y="3131328"/>
        <a:ext cx="6743447" cy="2845335"/>
      </dsp:txXfrm>
    </dsp:sp>
    <dsp:sp modelId="{6DE4D2D6-2DD8-4D2D-AA89-AD4DF69EC85F}">
      <dsp:nvSpPr>
        <dsp:cNvPr id="0" name=""/>
        <dsp:cNvSpPr/>
      </dsp:nvSpPr>
      <dsp:spPr>
        <a:xfrm>
          <a:off x="284533" y="3414402"/>
          <a:ext cx="1756995" cy="2276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FED3E-C8C0-411A-8311-3E71423F201E}">
      <dsp:nvSpPr>
        <dsp:cNvPr id="0" name=""/>
        <dsp:cNvSpPr/>
      </dsp:nvSpPr>
      <dsp:spPr>
        <a:xfrm>
          <a:off x="1944209" y="2627610"/>
          <a:ext cx="1924050" cy="1924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600" kern="1200" dirty="0" err="1">
              <a:solidFill>
                <a:schemeClr val="tx2">
                  <a:lumMod val="75000"/>
                </a:schemeClr>
              </a:solidFill>
              <a:cs typeface="Aharoni" pitchFamily="2" charset="-79"/>
            </a:rPr>
            <a:t>єс</a:t>
          </a:r>
          <a:endParaRPr lang="ru-RU" sz="6600" kern="1200" dirty="0">
            <a:solidFill>
              <a:schemeClr val="tx2">
                <a:lumMod val="75000"/>
              </a:schemeClr>
            </a:solidFill>
            <a:cs typeface="Aharoni" pitchFamily="2" charset="-79"/>
          </a:endParaRPr>
        </a:p>
      </dsp:txBody>
      <dsp:txXfrm>
        <a:off x="2225980" y="2909381"/>
        <a:ext cx="1360508" cy="1360508"/>
      </dsp:txXfrm>
    </dsp:sp>
    <dsp:sp modelId="{6C1E5CAD-2259-45B0-96AE-C9D0716F1153}">
      <dsp:nvSpPr>
        <dsp:cNvPr id="0" name=""/>
        <dsp:cNvSpPr/>
      </dsp:nvSpPr>
      <dsp:spPr>
        <a:xfrm rot="13347547">
          <a:off x="698512" y="2046969"/>
          <a:ext cx="1642848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0265B-5E74-4850-A493-08621552837B}">
      <dsp:nvSpPr>
        <dsp:cNvPr id="0" name=""/>
        <dsp:cNvSpPr/>
      </dsp:nvSpPr>
      <dsp:spPr>
        <a:xfrm>
          <a:off x="0" y="1035493"/>
          <a:ext cx="1827847" cy="146227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ЕКОНОМІЧНА</a:t>
          </a:r>
          <a:endParaRPr lang="ru-RU" sz="2200" kern="1200" dirty="0"/>
        </a:p>
      </dsp:txBody>
      <dsp:txXfrm>
        <a:off x="42829" y="1078322"/>
        <a:ext cx="1742189" cy="1376620"/>
      </dsp:txXfrm>
    </dsp:sp>
    <dsp:sp modelId="{70A96FBE-D24D-47A7-896C-78F9AD1441C9}">
      <dsp:nvSpPr>
        <dsp:cNvPr id="0" name=""/>
        <dsp:cNvSpPr/>
      </dsp:nvSpPr>
      <dsp:spPr>
        <a:xfrm rot="16384315">
          <a:off x="2209976" y="1468106"/>
          <a:ext cx="1590797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7ED9-E5C9-4A5F-B7BE-8992F87E26A4}">
      <dsp:nvSpPr>
        <dsp:cNvPr id="0" name=""/>
        <dsp:cNvSpPr/>
      </dsp:nvSpPr>
      <dsp:spPr>
        <a:xfrm>
          <a:off x="2134076" y="312324"/>
          <a:ext cx="1827847" cy="127140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ПОЛІТИЧНА</a:t>
          </a:r>
          <a:endParaRPr lang="ru-RU" sz="2200" kern="1200" dirty="0"/>
        </a:p>
      </dsp:txBody>
      <dsp:txXfrm>
        <a:off x="2171314" y="349562"/>
        <a:ext cx="1753371" cy="1196930"/>
      </dsp:txXfrm>
    </dsp:sp>
    <dsp:sp modelId="{0E98929D-FF49-4187-80CD-E10C554210DD}">
      <dsp:nvSpPr>
        <dsp:cNvPr id="0" name=""/>
        <dsp:cNvSpPr/>
      </dsp:nvSpPr>
      <dsp:spPr>
        <a:xfrm rot="19561450">
          <a:off x="3641635" y="2253309"/>
          <a:ext cx="1681463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C7B81-1384-471B-86F6-EFD80FB82614}">
      <dsp:nvSpPr>
        <dsp:cNvPr id="0" name=""/>
        <dsp:cNvSpPr/>
      </dsp:nvSpPr>
      <dsp:spPr>
        <a:xfrm>
          <a:off x="4265640" y="1326510"/>
          <a:ext cx="1827847" cy="146227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ПРАВОВА</a:t>
          </a:r>
          <a:endParaRPr lang="ru-RU" sz="2200" kern="1200" dirty="0"/>
        </a:p>
      </dsp:txBody>
      <dsp:txXfrm>
        <a:off x="4308469" y="1369339"/>
        <a:ext cx="1742189" cy="1376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EDC55-74FD-4CC0-9419-6F1BD821E42E}">
      <dsp:nvSpPr>
        <dsp:cNvPr id="0" name=""/>
        <dsp:cNvSpPr/>
      </dsp:nvSpPr>
      <dsp:spPr>
        <a:xfrm>
          <a:off x="0" y="3681150"/>
          <a:ext cx="6816080" cy="1285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Політична</a:t>
          </a:r>
          <a:endParaRPr lang="ru-RU" sz="2100" kern="1200" dirty="0"/>
        </a:p>
      </dsp:txBody>
      <dsp:txXfrm>
        <a:off x="0" y="3681150"/>
        <a:ext cx="6816080" cy="694335"/>
      </dsp:txXfrm>
    </dsp:sp>
    <dsp:sp modelId="{BF573C84-96B8-4932-B577-F74D1E27CF56}">
      <dsp:nvSpPr>
        <dsp:cNvPr id="0" name=""/>
        <dsp:cNvSpPr/>
      </dsp:nvSpPr>
      <dsp:spPr>
        <a:xfrm>
          <a:off x="0" y="4349770"/>
          <a:ext cx="3408040" cy="591471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Європейська політична співпраця</a:t>
          </a:r>
          <a:endParaRPr lang="ru-RU" sz="1600" kern="1200" dirty="0"/>
        </a:p>
      </dsp:txBody>
      <dsp:txXfrm>
        <a:off x="0" y="4349770"/>
        <a:ext cx="3408040" cy="591471"/>
      </dsp:txXfrm>
    </dsp:sp>
    <dsp:sp modelId="{7664E223-8B30-4082-ACDC-1002799D7488}">
      <dsp:nvSpPr>
        <dsp:cNvPr id="0" name=""/>
        <dsp:cNvSpPr/>
      </dsp:nvSpPr>
      <dsp:spPr>
        <a:xfrm>
          <a:off x="3408040" y="4349770"/>
          <a:ext cx="3408040" cy="591471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Спільна зовнішня та </a:t>
          </a:r>
          <a:r>
            <a:rPr lang="uk-UA" sz="1600" kern="1200" dirty="0" err="1"/>
            <a:t>безпекова</a:t>
          </a:r>
          <a:r>
            <a:rPr lang="uk-UA" sz="1600" kern="1200" dirty="0"/>
            <a:t> політика</a:t>
          </a:r>
          <a:endParaRPr lang="ru-RU" sz="1600" kern="1200" dirty="0"/>
        </a:p>
      </dsp:txBody>
      <dsp:txXfrm>
        <a:off x="3408040" y="4349770"/>
        <a:ext cx="3408040" cy="591471"/>
      </dsp:txXfrm>
    </dsp:sp>
    <dsp:sp modelId="{D893FECE-C3F5-41D4-81E2-99664F5DB523}">
      <dsp:nvSpPr>
        <dsp:cNvPr id="0" name=""/>
        <dsp:cNvSpPr/>
      </dsp:nvSpPr>
      <dsp:spPr>
        <a:xfrm rot="10800000">
          <a:off x="0" y="1959878"/>
          <a:ext cx="6816080" cy="1740559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Правова </a:t>
          </a:r>
          <a:endParaRPr lang="ru-RU" sz="2100" kern="1200" dirty="0"/>
        </a:p>
      </dsp:txBody>
      <dsp:txXfrm rot="-10800000">
        <a:off x="0" y="1959878"/>
        <a:ext cx="6816080" cy="610936"/>
      </dsp:txXfrm>
    </dsp:sp>
    <dsp:sp modelId="{47FBC87B-6D4D-4312-8151-DFE8D45AD5E8}">
      <dsp:nvSpPr>
        <dsp:cNvPr id="0" name=""/>
        <dsp:cNvSpPr/>
      </dsp:nvSpPr>
      <dsp:spPr>
        <a:xfrm>
          <a:off x="0" y="2535499"/>
          <a:ext cx="3408040" cy="591293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Шенгенська угода про скасування паспортного контролю та митниці</a:t>
          </a:r>
          <a:endParaRPr lang="ru-RU" sz="1600" kern="1200" dirty="0"/>
        </a:p>
      </dsp:txBody>
      <dsp:txXfrm>
        <a:off x="0" y="2535499"/>
        <a:ext cx="3408040" cy="591293"/>
      </dsp:txXfrm>
    </dsp:sp>
    <dsp:sp modelId="{1AA2C66A-EF44-4573-B6C8-1AE9EF818B72}">
      <dsp:nvSpPr>
        <dsp:cNvPr id="0" name=""/>
        <dsp:cNvSpPr/>
      </dsp:nvSpPr>
      <dsp:spPr>
        <a:xfrm>
          <a:off x="3408040" y="2535499"/>
          <a:ext cx="3408040" cy="591293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Співробітництво в сфері правосуддя та внутрішніх справ</a:t>
          </a:r>
          <a:endParaRPr lang="ru-RU" sz="1600" kern="1200" dirty="0"/>
        </a:p>
      </dsp:txBody>
      <dsp:txXfrm>
        <a:off x="3408040" y="2535499"/>
        <a:ext cx="3408040" cy="591293"/>
      </dsp:txXfrm>
    </dsp:sp>
    <dsp:sp modelId="{812C61FA-94E0-4480-AA4C-042634DB0F2F}">
      <dsp:nvSpPr>
        <dsp:cNvPr id="0" name=""/>
        <dsp:cNvSpPr/>
      </dsp:nvSpPr>
      <dsp:spPr>
        <a:xfrm rot="10800000">
          <a:off x="0" y="1594"/>
          <a:ext cx="6816080" cy="1977571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Економічна</a:t>
          </a:r>
          <a:endParaRPr lang="ru-RU" sz="2100" kern="1200" dirty="0"/>
        </a:p>
      </dsp:txBody>
      <dsp:txXfrm rot="-10800000">
        <a:off x="0" y="1594"/>
        <a:ext cx="6816080" cy="694127"/>
      </dsp:txXfrm>
    </dsp:sp>
    <dsp:sp modelId="{D3FD3364-9882-4A90-A0DC-3E7DDADD89D9}">
      <dsp:nvSpPr>
        <dsp:cNvPr id="0" name=""/>
        <dsp:cNvSpPr/>
      </dsp:nvSpPr>
      <dsp:spPr>
        <a:xfrm>
          <a:off x="3328" y="695721"/>
          <a:ext cx="2269807" cy="591293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u="none" kern="1200" dirty="0"/>
            <a:t>Європейська</a:t>
          </a:r>
          <a:r>
            <a:rPr lang="uk-UA" sz="1600" u="none" kern="1200" baseline="0" dirty="0"/>
            <a:t> спільнота з вугілля та сталі </a:t>
          </a:r>
          <a:endParaRPr lang="ru-RU" sz="1600" u="none" kern="1200" dirty="0"/>
        </a:p>
      </dsp:txBody>
      <dsp:txXfrm>
        <a:off x="3328" y="695721"/>
        <a:ext cx="2269807" cy="591293"/>
      </dsp:txXfrm>
    </dsp:sp>
    <dsp:sp modelId="{A1912909-56A5-400B-B9CC-9B59B87FAC1F}">
      <dsp:nvSpPr>
        <dsp:cNvPr id="0" name=""/>
        <dsp:cNvSpPr/>
      </dsp:nvSpPr>
      <dsp:spPr>
        <a:xfrm>
          <a:off x="2273136" y="695721"/>
          <a:ext cx="2269807" cy="591293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Європейська спільнота з атомної енергії</a:t>
          </a:r>
          <a:endParaRPr lang="ru-RU" sz="1600" kern="1200" dirty="0"/>
        </a:p>
      </dsp:txBody>
      <dsp:txXfrm>
        <a:off x="2273136" y="695721"/>
        <a:ext cx="2269807" cy="591293"/>
      </dsp:txXfrm>
    </dsp:sp>
    <dsp:sp modelId="{319CD32F-93AC-4F43-80A2-B73578D53903}">
      <dsp:nvSpPr>
        <dsp:cNvPr id="0" name=""/>
        <dsp:cNvSpPr/>
      </dsp:nvSpPr>
      <dsp:spPr>
        <a:xfrm>
          <a:off x="4542943" y="695721"/>
          <a:ext cx="2269807" cy="591293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Європейська економічна спільнота</a:t>
          </a:r>
          <a:endParaRPr lang="ru-RU" sz="1600" kern="1200" dirty="0"/>
        </a:p>
      </dsp:txBody>
      <dsp:txXfrm>
        <a:off x="4542943" y="695721"/>
        <a:ext cx="2269807" cy="591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C26E7-F3F4-4ED5-BE2E-5FE3E963A0D2}">
      <dsp:nvSpPr>
        <dsp:cNvPr id="0" name=""/>
        <dsp:cNvSpPr/>
      </dsp:nvSpPr>
      <dsp:spPr>
        <a:xfrm>
          <a:off x="2277105" y="879865"/>
          <a:ext cx="2194549" cy="2194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Функції Європейського парламенту</a:t>
          </a:r>
          <a:endParaRPr lang="ru-RU" sz="18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8489" y="1201249"/>
        <a:ext cx="1551781" cy="1551781"/>
      </dsp:txXfrm>
    </dsp:sp>
    <dsp:sp modelId="{6D7074EF-B92B-44FF-9E6F-3E369BA45CB8}">
      <dsp:nvSpPr>
        <dsp:cNvPr id="0" name=""/>
        <dsp:cNvSpPr/>
      </dsp:nvSpPr>
      <dsp:spPr>
        <a:xfrm>
          <a:off x="2415471" y="-157964"/>
          <a:ext cx="1917816" cy="14118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ЗАКОНОДАВЧА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6329" y="48803"/>
        <a:ext cx="1356100" cy="998362"/>
      </dsp:txXfrm>
    </dsp:sp>
    <dsp:sp modelId="{60308DCF-F851-4BCD-9A4F-21708D269CB1}">
      <dsp:nvSpPr>
        <dsp:cNvPr id="0" name=""/>
        <dsp:cNvSpPr/>
      </dsp:nvSpPr>
      <dsp:spPr>
        <a:xfrm>
          <a:off x="3790433" y="1048604"/>
          <a:ext cx="2026205" cy="18570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БЮДЖЕТНІ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7164" y="1320566"/>
        <a:ext cx="1432743" cy="1313147"/>
      </dsp:txXfrm>
    </dsp:sp>
    <dsp:sp modelId="{CBC5BD51-6B1F-4F36-ADB9-E21348A250BA}">
      <dsp:nvSpPr>
        <dsp:cNvPr id="0" name=""/>
        <dsp:cNvSpPr/>
      </dsp:nvSpPr>
      <dsp:spPr>
        <a:xfrm>
          <a:off x="2388929" y="2583748"/>
          <a:ext cx="2066223" cy="14160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ЗОВНІШНЬОПОЛІТИЧНІ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1520" y="2791128"/>
        <a:ext cx="1461041" cy="1001316"/>
      </dsp:txXfrm>
    </dsp:sp>
    <dsp:sp modelId="{24CCDF90-F147-4CB3-8423-39A50A3A2113}">
      <dsp:nvSpPr>
        <dsp:cNvPr id="0" name=""/>
        <dsp:cNvSpPr/>
      </dsp:nvSpPr>
      <dsp:spPr>
        <a:xfrm>
          <a:off x="952112" y="967861"/>
          <a:ext cx="1986220" cy="20185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КОНТРОЛЮЮЧА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2987" y="1263472"/>
        <a:ext cx="1404470" cy="142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7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4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1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3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6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8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7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7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6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0968"/>
            <a:ext cx="5292080" cy="3717032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ЄВРОПЕЙСЬКИЙ СОЮЗ </a:t>
            </a:r>
            <a:br>
              <a:rPr lang="uk-UA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 регіональна організація 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6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Другий етап інтеграції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Особливо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Римський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співтовариства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сформульовані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фундаментальні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інтеграційного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об’єднання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 порядок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Закріплені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найважливіші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правового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зайняв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ЄЕС і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права.</a:t>
            </a:r>
          </a:p>
        </p:txBody>
      </p:sp>
    </p:spTree>
    <p:extLst>
      <p:ext uri="{BB962C8B-B14F-4D97-AF65-F5344CB8AC3E}">
        <p14:creationId xmlns:p14="http://schemas.microsoft.com/office/powerpoint/2010/main" val="101844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Третій етап інтеграції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048000" cy="43815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413033"/>
              </p:ext>
            </p:extLst>
          </p:nvPr>
        </p:nvGraphicFramePr>
        <p:xfrm>
          <a:off x="467544" y="6021288"/>
          <a:ext cx="29523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Жак</a:t>
                      </a:r>
                      <a:r>
                        <a:rPr lang="uk-UA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uk-UA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Делор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35897" y="1268760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Настав 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підписанням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лютому 1986 р.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акта (ЄЄА),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вступив в силу в 1987 р.</a:t>
            </a: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Актуалізував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ринку,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передбаченого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Римським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договором 1957 р</a:t>
            </a: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Здійсненням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проекту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доповнити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правову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базу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інтеграційного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будівництва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ринку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грошової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89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Союзу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7" y="4005063"/>
            <a:ext cx="4523220" cy="2736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86125"/>
            <a:ext cx="4107944" cy="27552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56792"/>
            <a:ext cx="8967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лютого 1992р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державами-членами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співтовариства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підписаний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Союз (ЄС),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увійшов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 листопада 1993р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Нідерландах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Маастрихт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Маастрихтським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договором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Союз як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включав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соціально-економічна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сфера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зовнішньополітична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сфера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юстиції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справ</a:t>
            </a:r>
          </a:p>
        </p:txBody>
      </p:sp>
    </p:spTree>
    <p:extLst>
      <p:ext uri="{BB962C8B-B14F-4D97-AF65-F5344CB8AC3E}">
        <p14:creationId xmlns:p14="http://schemas.microsoft.com/office/powerpoint/2010/main" val="292969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Амстердамський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названий </a:t>
            </a:r>
            <a:r>
              <a:rPr lang="ru-RU" dirty="0" err="1"/>
              <a:t>окремими</a:t>
            </a:r>
            <a:r>
              <a:rPr lang="ru-RU" dirty="0"/>
              <a:t>  </a:t>
            </a:r>
            <a:r>
              <a:rPr lang="ru-RU" dirty="0" err="1"/>
              <a:t>закордонними</a:t>
            </a:r>
            <a:r>
              <a:rPr lang="ru-RU" dirty="0"/>
              <a:t> </a:t>
            </a:r>
            <a:r>
              <a:rPr lang="ru-RU" dirty="0" err="1"/>
              <a:t>дослідниками</a:t>
            </a:r>
            <a:r>
              <a:rPr lang="ru-RU" dirty="0"/>
              <a:t> як «</a:t>
            </a:r>
            <a:r>
              <a:rPr lang="ru-RU" dirty="0" err="1"/>
              <a:t>оновлений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Договору про </a:t>
            </a:r>
            <a:r>
              <a:rPr lang="ru-RU" dirty="0" err="1"/>
              <a:t>Європейський</a:t>
            </a:r>
            <a:r>
              <a:rPr lang="ru-RU" dirty="0"/>
              <a:t> Союз», </a:t>
            </a:r>
            <a:r>
              <a:rPr lang="ru-RU" dirty="0" err="1"/>
              <a:t>передбачав</a:t>
            </a:r>
            <a:r>
              <a:rPr lang="ru-RU" dirty="0"/>
              <a:t> ряд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 </a:t>
            </a:r>
            <a:r>
              <a:rPr lang="ru-RU" dirty="0" err="1"/>
              <a:t>спрямовувались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Маастрихтського</a:t>
            </a:r>
            <a:r>
              <a:rPr lang="ru-RU" dirty="0"/>
              <a:t> договору, в основному на </a:t>
            </a:r>
            <a:r>
              <a:rPr lang="ru-RU" dirty="0" err="1"/>
              <a:t>демократизацію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 Союзу і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 </a:t>
            </a:r>
            <a:r>
              <a:rPr lang="ru-RU" dirty="0" err="1"/>
              <a:t>інститутів</a:t>
            </a:r>
            <a:r>
              <a:rPr lang="ru-RU" dirty="0"/>
              <a:t> до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 Даний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підписаний</a:t>
            </a:r>
            <a:r>
              <a:rPr lang="ru-RU" dirty="0"/>
              <a:t>  </a:t>
            </a:r>
            <a:r>
              <a:rPr lang="ru-RU" dirty="0">
                <a:solidFill>
                  <a:srgbClr val="C00000"/>
                </a:solidFill>
              </a:rPr>
              <a:t>2 </a:t>
            </a:r>
            <a:r>
              <a:rPr lang="ru-RU" dirty="0" err="1">
                <a:solidFill>
                  <a:srgbClr val="C00000"/>
                </a:solidFill>
              </a:rPr>
              <a:t>жовтня</a:t>
            </a:r>
            <a:r>
              <a:rPr lang="ru-RU" dirty="0">
                <a:solidFill>
                  <a:srgbClr val="C00000"/>
                </a:solidFill>
              </a:rPr>
              <a:t> 1997  р</a:t>
            </a:r>
            <a:r>
              <a:rPr lang="ru-RU" dirty="0"/>
              <a:t>.  в </a:t>
            </a:r>
            <a:r>
              <a:rPr lang="ru-RU" dirty="0" err="1"/>
              <a:t>Амстердамі</a:t>
            </a:r>
            <a:r>
              <a:rPr lang="ru-RU" dirty="0"/>
              <a:t> і вступив в силу  </a:t>
            </a:r>
            <a:r>
              <a:rPr lang="ru-RU" dirty="0">
                <a:solidFill>
                  <a:srgbClr val="C00000"/>
                </a:solidFill>
              </a:rPr>
              <a:t>01 </a:t>
            </a:r>
            <a:r>
              <a:rPr lang="ru-RU" dirty="0" err="1">
                <a:solidFill>
                  <a:srgbClr val="C00000"/>
                </a:solidFill>
              </a:rPr>
              <a:t>травня</a:t>
            </a:r>
            <a:r>
              <a:rPr lang="ru-RU" dirty="0">
                <a:solidFill>
                  <a:srgbClr val="C00000"/>
                </a:solidFill>
              </a:rPr>
              <a:t> 1999 р</a:t>
            </a:r>
            <a:r>
              <a:rPr lang="ru-RU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/>
              <a:t>Встановив</a:t>
            </a:r>
            <a:r>
              <a:rPr lang="ru-RU" dirty="0"/>
              <a:t> </a:t>
            </a:r>
            <a:r>
              <a:rPr lang="ru-RU" dirty="0" err="1"/>
              <a:t>обов’язок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держав-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і </a:t>
            </a:r>
            <a:r>
              <a:rPr lang="ru-RU" dirty="0" err="1"/>
              <a:t>охороняти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права </a:t>
            </a:r>
            <a:r>
              <a:rPr lang="ru-RU" dirty="0" err="1"/>
              <a:t>людини</a:t>
            </a:r>
            <a:endParaRPr lang="ru-RU" dirty="0"/>
          </a:p>
          <a:p>
            <a:pPr algn="just">
              <a:buFont typeface="Wingdings" pitchFamily="2" charset="2"/>
              <a:buChar char="ü"/>
            </a:pPr>
            <a:r>
              <a:rPr lang="uk-UA" dirty="0"/>
              <a:t>Зближення </a:t>
            </a:r>
            <a:r>
              <a:rPr lang="uk-UA" dirty="0" err="1"/>
              <a:t>правоохороних</a:t>
            </a:r>
            <a:r>
              <a:rPr lang="uk-UA" dirty="0"/>
              <a:t> систем між державами </a:t>
            </a:r>
          </a:p>
          <a:p>
            <a:pPr algn="just"/>
            <a:endParaRPr lang="ru-RU" dirty="0"/>
          </a:p>
          <a:p>
            <a:pPr algn="just"/>
            <a:endParaRPr lang="uk-UA" dirty="0"/>
          </a:p>
          <a:p>
            <a:pPr algn="just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50688" y="492194"/>
            <a:ext cx="5842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Амстердамський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5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Ніццький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68761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укладеного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Союз включав на момент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Ніццького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держав-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01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2004 року в Союз вступили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держав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01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2007 року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преамбулі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завершенні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Союзу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складу.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Договором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Парламенту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підвищуючи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роль  Парламенту,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70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Лісабонський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89844"/>
            <a:ext cx="856895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ЄС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Лісабонський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Договору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Союз та Договору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заснування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співтовариства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основоположний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ЄС,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підписаний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2007 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покликаний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конституцію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 вступила  у силу, і ввести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попередні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установчі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договори 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інституційної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струкури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засад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ЄС</a:t>
            </a:r>
          </a:p>
          <a:p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ЄС</a:t>
            </a:r>
          </a:p>
          <a:p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Посилює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 ЄС</a:t>
            </a:r>
          </a:p>
          <a:p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зовнішньополітичного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ЄС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Формулювання трьох видів компетенції: </a:t>
            </a:r>
            <a:r>
              <a:rPr lang="uk-UA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вийняткова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компетентність, загальна та підтримуюча.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22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виняткової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ЄС належать: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Митний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союз;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ринку;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монетарна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держав-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Єврозони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біоресурсів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риболовства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торгівельна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умов. У сферах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-члени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юридично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обов’язкові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ЄС не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даній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 сфери спільної компетенції належать: внутрішній ринок; соціальна політика; сільське господарство та риболовство; навколишнє середовище; захист споживача; транспорт; транс-європейські мережі; енергетика; зона свободи, безпеки та правосуддя; наука, технологічний розвиток, космос; гуманітарна допомога. </a:t>
            </a:r>
          </a:p>
          <a:p>
            <a:pPr algn="just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  підтримуючої компетенції ЄС держав-членів належать: охорона здоров’я; промисловість; культура; туризм; освіта, спорт; соціальний захист; адміністративне співробітництво.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Компетенції ЄС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6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414" y="92299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Союзі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бути "в максимально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можливій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наближена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ЄС,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законодавчих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повинен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утримуватися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вирішені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центральними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регіональними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муніципальними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владидержав-членів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77322"/>
            <a:ext cx="5688632" cy="37924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субсидіарності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96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2160240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є 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наочним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прикладом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вертикальної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 яка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аспектів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0002137"/>
              </p:ext>
            </p:extLst>
          </p:nvPr>
        </p:nvGraphicFramePr>
        <p:xfrm>
          <a:off x="1403648" y="2033464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899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Інтеграція Європейського Союзу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58346917"/>
              </p:ext>
            </p:extLst>
          </p:nvPr>
        </p:nvGraphicFramePr>
        <p:xfrm>
          <a:off x="1187624" y="1340768"/>
          <a:ext cx="68160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58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Історичні передумови створення ЄС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інтегрування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держав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розвинуті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Великому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Герцога де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Сюллі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міністра-мрійника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короля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Генріха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Бурбона,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закликав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сенат і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європейську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uk-UA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об’єднаної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підтримував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Наполеон Бонапарт,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Так, насильно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об’єднавши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намір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європейську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конфедерацію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егідою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імператором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І. Кант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мир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встановлювати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державами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договори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закріплені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союзом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народами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uk-UA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В. Пен,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засновник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штату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Пенсільванія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англо-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голландське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миру в 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» (1693 р.) закликав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покінчити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«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мозаїкою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скликати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загальноєвропейський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парламент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9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627"/>
            <a:ext cx="8856983" cy="66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ЄС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4248472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2" y="1196752"/>
            <a:ext cx="4221562" cy="2711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0032" y="1196752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Brexit</a:t>
            </a:r>
            <a:r>
              <a:rPr lang="ru-RU" dirty="0"/>
              <a:t>  —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з </a:t>
            </a:r>
            <a:r>
              <a:rPr lang="ru-RU" dirty="0">
                <a:solidFill>
                  <a:srgbClr val="C00000"/>
                </a:solidFill>
              </a:rPr>
              <a:t>2016 по 2020р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результаті</a:t>
            </a:r>
            <a:r>
              <a:rPr lang="ru-RU" dirty="0"/>
              <a:t> консультативного референдуму </a:t>
            </a:r>
            <a:r>
              <a:rPr lang="ru-RU" dirty="0">
                <a:solidFill>
                  <a:srgbClr val="C00000"/>
                </a:solidFill>
              </a:rPr>
              <a:t>23 </a:t>
            </a:r>
            <a:r>
              <a:rPr lang="ru-RU" dirty="0" err="1">
                <a:solidFill>
                  <a:srgbClr val="C00000"/>
                </a:solidFill>
              </a:rPr>
              <a:t>червня</a:t>
            </a:r>
            <a:r>
              <a:rPr lang="ru-RU" dirty="0">
                <a:solidFill>
                  <a:srgbClr val="C00000"/>
                </a:solidFill>
              </a:rPr>
              <a:t> 2016 </a:t>
            </a:r>
            <a:r>
              <a:rPr lang="ru-RU" dirty="0"/>
              <a:t>р. </a:t>
            </a:r>
            <a:r>
              <a:rPr lang="ru-RU" dirty="0">
                <a:solidFill>
                  <a:srgbClr val="C00000"/>
                </a:solidFill>
              </a:rPr>
              <a:t>51,9%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проголосували</a:t>
            </a:r>
            <a:r>
              <a:rPr lang="ru-RU" dirty="0"/>
              <a:t>, </a:t>
            </a:r>
            <a:r>
              <a:rPr lang="ru-RU" dirty="0" err="1"/>
              <a:t>підтримали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з </a:t>
            </a:r>
            <a:r>
              <a:rPr lang="uk-UA" dirty="0"/>
              <a:t>ЄС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Обмеження економічного розвитку країни, позбавленням її власної економічної політики </a:t>
            </a:r>
          </a:p>
          <a:p>
            <a:endParaRPr lang="uk-UA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Критика єдиної валюти, неоднорідність держав у союзі</a:t>
            </a:r>
          </a:p>
          <a:p>
            <a:endParaRPr lang="uk-UA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Надмірні ірраціональні витрати ЄС</a:t>
            </a:r>
          </a:p>
          <a:p>
            <a:endParaRPr lang="uk-UA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Проблеми міграційної політики </a:t>
            </a:r>
          </a:p>
          <a:p>
            <a:endParaRPr lang="uk-UA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Збереження власної ідентичності та суверенітету, суперечності у культурній політиці.</a:t>
            </a:r>
          </a:p>
        </p:txBody>
      </p:sp>
    </p:spTree>
    <p:extLst>
      <p:ext uri="{BB962C8B-B14F-4D97-AF65-F5344CB8AC3E}">
        <p14:creationId xmlns:p14="http://schemas.microsoft.com/office/powerpoint/2010/main" val="377544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15" y="4560752"/>
            <a:ext cx="4114743" cy="2117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15" y="1929588"/>
            <a:ext cx="4114743" cy="2291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9588"/>
            <a:ext cx="2952328" cy="217628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Основні символи ЄС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60753"/>
            <a:ext cx="2952328" cy="203659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50523"/>
              </p:ext>
            </p:extLst>
          </p:nvPr>
        </p:nvGraphicFramePr>
        <p:xfrm>
          <a:off x="1907704" y="3429000"/>
          <a:ext cx="551993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Прапор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1986р.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Гімн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1972р.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Європейська</a:t>
                      </a:r>
                      <a:r>
                        <a:rPr lang="uk-UA" sz="20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валюта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2002р.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Конституція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2004-2007р.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9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" y="836712"/>
            <a:ext cx="899183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18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306152" cy="2664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664" y="274638"/>
            <a:ext cx="5550832" cy="1143000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Європейська рада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2708920"/>
            <a:ext cx="3456635" cy="41490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0978" y="1135775"/>
            <a:ext cx="54855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Союзу.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імпульси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генеральні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орієнтири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Членами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органу 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посадою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керівники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держав-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Президент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супроводжують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міністри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справ і один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Союзу за формою 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парламентарними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республіками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то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представляють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глави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урядів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прем’єр-міністри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президент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як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20" y="5965726"/>
            <a:ext cx="2779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Єва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Магдалена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Андерссон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Голова Європейської Ради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77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765061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464496" cy="3240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Європейський парламент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8589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протоколу про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інституцій</a:t>
            </a:r>
            <a:r>
              <a:rPr lang="ru-RU" dirty="0"/>
              <a:t> та </a:t>
            </a:r>
          </a:p>
          <a:p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служб ЄС, </a:t>
            </a:r>
            <a:r>
              <a:rPr lang="ru-RU" dirty="0" err="1"/>
              <a:t>прийнятого</a:t>
            </a:r>
            <a:r>
              <a:rPr lang="ru-RU" dirty="0"/>
              <a:t> у 1997 р.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Амстердамським</a:t>
            </a:r>
            <a:r>
              <a:rPr lang="ru-RU" dirty="0"/>
              <a:t>  Договором, </a:t>
            </a:r>
            <a:r>
              <a:rPr lang="ru-RU" dirty="0" err="1"/>
              <a:t>Європейський</a:t>
            </a:r>
            <a:r>
              <a:rPr lang="ru-RU" dirty="0"/>
              <a:t> Парламент </a:t>
            </a:r>
            <a:r>
              <a:rPr lang="ru-RU" dirty="0" err="1"/>
              <a:t>знаходиться</a:t>
            </a:r>
            <a:r>
              <a:rPr lang="ru-RU" dirty="0"/>
              <a:t> у  </a:t>
            </a:r>
            <a:r>
              <a:rPr lang="ru-RU" dirty="0">
                <a:solidFill>
                  <a:srgbClr val="C00000"/>
                </a:solidFill>
              </a:rPr>
              <a:t>м. Страсбург (</a:t>
            </a:r>
            <a:r>
              <a:rPr lang="ru-RU" dirty="0" err="1">
                <a:solidFill>
                  <a:srgbClr val="C00000"/>
                </a:solidFill>
              </a:rPr>
              <a:t>Франція</a:t>
            </a:r>
            <a:r>
              <a:rPr lang="ru-RU" dirty="0">
                <a:solidFill>
                  <a:srgbClr val="C00000"/>
                </a:solidFill>
              </a:rPr>
              <a:t>)</a:t>
            </a:r>
            <a:r>
              <a:rPr lang="ru-RU" dirty="0"/>
              <a:t>, де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щорічні</a:t>
            </a:r>
            <a:r>
              <a:rPr lang="ru-RU" dirty="0"/>
              <a:t> </a:t>
            </a:r>
            <a:r>
              <a:rPr lang="ru-RU" dirty="0" err="1"/>
              <a:t>пленарні</a:t>
            </a:r>
            <a:r>
              <a:rPr lang="ru-RU" dirty="0"/>
              <a:t>  </a:t>
            </a:r>
            <a:r>
              <a:rPr lang="ru-RU" dirty="0" err="1"/>
              <a:t>сесії</a:t>
            </a:r>
            <a:r>
              <a:rPr lang="ru-RU" dirty="0"/>
              <a:t> і </a:t>
            </a:r>
            <a:r>
              <a:rPr lang="ru-RU" dirty="0" err="1"/>
              <a:t>бюджетна</a:t>
            </a:r>
            <a:r>
              <a:rPr lang="ru-RU" dirty="0"/>
              <a:t> </a:t>
            </a:r>
            <a:r>
              <a:rPr lang="ru-RU" dirty="0" err="1"/>
              <a:t>сесія</a:t>
            </a:r>
            <a:r>
              <a:rPr lang="ru-RU" dirty="0"/>
              <a:t>.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пленарні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 та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парламентських</a:t>
            </a:r>
            <a:r>
              <a:rPr lang="ru-RU" dirty="0"/>
              <a:t> </a:t>
            </a:r>
            <a:r>
              <a:rPr lang="ru-RU" dirty="0" err="1"/>
              <a:t>комітетів</a:t>
            </a:r>
            <a:r>
              <a:rPr lang="ru-RU" dirty="0"/>
              <a:t> (</a:t>
            </a:r>
            <a:r>
              <a:rPr lang="ru-RU" dirty="0" err="1"/>
              <a:t>комісій</a:t>
            </a:r>
            <a:r>
              <a:rPr lang="ru-RU" dirty="0"/>
              <a:t>)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>
                <a:solidFill>
                  <a:srgbClr val="C00000"/>
                </a:solidFill>
              </a:rPr>
              <a:t>м. Брюссель </a:t>
            </a:r>
          </a:p>
          <a:p>
            <a:r>
              <a:rPr lang="ru-RU" dirty="0"/>
              <a:t>(</a:t>
            </a:r>
            <a:r>
              <a:rPr lang="ru-RU" dirty="0" err="1"/>
              <a:t>Бельгія</a:t>
            </a:r>
            <a:r>
              <a:rPr lang="ru-RU" dirty="0"/>
              <a:t>). </a:t>
            </a:r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Секретаріат</a:t>
            </a:r>
            <a:r>
              <a:rPr lang="ru-RU" dirty="0"/>
              <a:t> ЄП 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розташо-вані</a:t>
            </a:r>
            <a:r>
              <a:rPr lang="ru-RU" dirty="0"/>
              <a:t> у м. </a:t>
            </a:r>
            <a:r>
              <a:rPr lang="ru-RU" dirty="0">
                <a:solidFill>
                  <a:srgbClr val="C00000"/>
                </a:solidFill>
              </a:rPr>
              <a:t>Люксембург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47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00758"/>
            <a:ext cx="4490347" cy="25258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764704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Європейський</a:t>
            </a:r>
            <a:r>
              <a:rPr lang="ru-RU" dirty="0"/>
              <a:t> Парламент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представників</a:t>
            </a:r>
            <a:r>
              <a:rPr lang="ru-RU" dirty="0"/>
              <a:t> держав-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Лісабонського</a:t>
            </a:r>
            <a:r>
              <a:rPr lang="ru-RU" dirty="0"/>
              <a:t> Договору (2007 р.) не повинна </a:t>
            </a:r>
            <a:r>
              <a:rPr lang="ru-RU" dirty="0" err="1"/>
              <a:t>перевищувати</a:t>
            </a:r>
            <a:r>
              <a:rPr lang="ru-RU" dirty="0"/>
              <a:t> 751 </a:t>
            </a:r>
            <a:r>
              <a:rPr lang="ru-RU" dirty="0" err="1"/>
              <a:t>євродепутата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депутатських</a:t>
            </a:r>
            <a:r>
              <a:rPr lang="ru-RU" dirty="0"/>
              <a:t> </a:t>
            </a:r>
            <a:r>
              <a:rPr lang="ru-RU" dirty="0" err="1"/>
              <a:t>мандатів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-члена є </a:t>
            </a:r>
            <a:r>
              <a:rPr lang="ru-RU" dirty="0" err="1"/>
              <a:t>пропорційним</a:t>
            </a:r>
            <a:r>
              <a:rPr lang="ru-RU" dirty="0"/>
              <a:t> до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незначними</a:t>
            </a:r>
            <a:r>
              <a:rPr lang="ru-RU" dirty="0"/>
              <a:t> </a:t>
            </a:r>
            <a:r>
              <a:rPr lang="ru-RU" dirty="0" err="1"/>
              <a:t>перевагами</a:t>
            </a:r>
            <a:r>
              <a:rPr lang="ru-RU" dirty="0"/>
              <a:t> для </a:t>
            </a:r>
            <a:r>
              <a:rPr lang="ru-RU" dirty="0" err="1"/>
              <a:t>менших</a:t>
            </a:r>
            <a:r>
              <a:rPr lang="ru-RU" dirty="0"/>
              <a:t> 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</a:p>
          <a:p>
            <a:r>
              <a:rPr lang="ru-RU" dirty="0"/>
              <a:t>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 – 99 </a:t>
            </a:r>
            <a:r>
              <a:rPr lang="ru-RU" dirty="0" err="1"/>
              <a:t>депутатів</a:t>
            </a:r>
            <a:r>
              <a:rPr lang="ru-RU" dirty="0"/>
              <a:t>, </a:t>
            </a:r>
            <a:r>
              <a:rPr lang="ru-RU" dirty="0" err="1"/>
              <a:t>Кіпр</a:t>
            </a:r>
            <a:r>
              <a:rPr lang="ru-RU" dirty="0"/>
              <a:t> – 5 </a:t>
            </a:r>
            <a:r>
              <a:rPr lang="ru-RU" dirty="0" err="1"/>
              <a:t>депутатів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4" y="836712"/>
            <a:ext cx="3693072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0" y="3692637"/>
            <a:ext cx="3693072" cy="27662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26879" y="39040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Голова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Євро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парламенту Посаду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обіймає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Роберта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Мецола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18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січня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59934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1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Європарламенту</a:t>
            </a:r>
            <a:r>
              <a:rPr lang="ru-RU" dirty="0"/>
              <a:t> </a:t>
            </a:r>
            <a:r>
              <a:rPr lang="ru-RU" dirty="0" err="1"/>
              <a:t>обираються</a:t>
            </a:r>
            <a:r>
              <a:rPr lang="ru-RU" dirty="0"/>
              <a:t> шляхом </a:t>
            </a:r>
            <a:r>
              <a:rPr lang="ru-RU" dirty="0" err="1"/>
              <a:t>прямих</a:t>
            </a:r>
            <a:r>
              <a:rPr lang="ru-RU" dirty="0"/>
              <a:t> 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5 </a:t>
            </a:r>
            <a:r>
              <a:rPr lang="ru-RU" dirty="0" err="1"/>
              <a:t>років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держава -член ЄС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процедуру </a:t>
            </a:r>
            <a:r>
              <a:rPr lang="ru-RU" dirty="0" err="1"/>
              <a:t>виборів</a:t>
            </a:r>
            <a:r>
              <a:rPr lang="ru-RU" dirty="0"/>
              <a:t>, але </a:t>
            </a:r>
            <a:r>
              <a:rPr lang="ru-RU" dirty="0" err="1"/>
              <a:t>вибори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Парламенту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одного </a:t>
            </a:r>
            <a:r>
              <a:rPr lang="ru-RU" dirty="0" err="1"/>
              <a:t>тижня</a:t>
            </a:r>
            <a:r>
              <a:rPr lang="ru-RU" dirty="0"/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Європейський</a:t>
            </a:r>
            <a:r>
              <a:rPr lang="ru-RU" dirty="0"/>
              <a:t> Парламент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 держав-</a:t>
            </a:r>
            <a:r>
              <a:rPr lang="ru-RU" dirty="0" err="1"/>
              <a:t>членів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Євро</a:t>
            </a:r>
            <a:r>
              <a:rPr lang="ru-RU" dirty="0"/>
              <a:t>-парламенту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й мандат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законодавчих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але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займати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каденцією</a:t>
            </a:r>
            <a:r>
              <a:rPr lang="ru-RU" dirty="0"/>
              <a:t> в </a:t>
            </a:r>
            <a:r>
              <a:rPr lang="ru-RU" dirty="0" err="1"/>
              <a:t>Європарламенті</a:t>
            </a:r>
            <a:r>
              <a:rPr lang="ru-RU" dirty="0"/>
              <a:t> посади у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виконавчих</a:t>
            </a:r>
            <a:r>
              <a:rPr lang="ru-RU" dirty="0"/>
              <a:t> органах та в </a:t>
            </a:r>
            <a:r>
              <a:rPr lang="ru-RU" dirty="0" err="1"/>
              <a:t>інших</a:t>
            </a:r>
            <a:r>
              <a:rPr lang="ru-RU" dirty="0"/>
              <a:t> органах  ЄС.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7299034"/>
              </p:ext>
            </p:extLst>
          </p:nvPr>
        </p:nvGraphicFramePr>
        <p:xfrm>
          <a:off x="1097868" y="2555530"/>
          <a:ext cx="6768752" cy="395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269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358206" cy="2329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18395"/>
            <a:ext cx="3358206" cy="433960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143000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Європейська комісія 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607" y="5301208"/>
            <a:ext cx="2425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2019р. Урсула фон дер </a:t>
            </a:r>
            <a:r>
              <a:rPr lang="ru-RU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Ляєн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196752"/>
            <a:ext cx="5076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–  орган ЄС,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наділений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найбільшими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виконавчими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повноваженнями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головною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ринку.</a:t>
            </a:r>
          </a:p>
          <a:p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ЄС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27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чиновників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комісарів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службовців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Членами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держав-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комісарів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змінитися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Рада ЄС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одноголосне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представляють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Союзу, а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 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походять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домагатись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жодних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інструкцій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урядів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країн-членів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шанувати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комісарів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6373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84784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Просуває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Союзу і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виступає</a:t>
            </a:r>
            <a:r>
              <a:rPr lang="ru-RU" dirty="0"/>
              <a:t> з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ініціативами</a:t>
            </a:r>
            <a:r>
              <a:rPr lang="ru-RU" dirty="0"/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Стежить</a:t>
            </a:r>
            <a:r>
              <a:rPr lang="ru-RU" dirty="0"/>
              <a:t> за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і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прийнятих</a:t>
            </a:r>
            <a:r>
              <a:rPr lang="ru-RU" dirty="0"/>
              <a:t> </a:t>
            </a:r>
            <a:r>
              <a:rPr lang="ru-RU" dirty="0" err="1"/>
              <a:t>інститутами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за </a:t>
            </a:r>
            <a:r>
              <a:rPr lang="ru-RU" dirty="0" err="1"/>
              <a:t>застосуванням</a:t>
            </a:r>
            <a:r>
              <a:rPr lang="ru-RU" dirty="0"/>
              <a:t> права Союзу </a:t>
            </a:r>
            <a:r>
              <a:rPr lang="ru-RU" dirty="0" err="1"/>
              <a:t>під</a:t>
            </a:r>
            <a:r>
              <a:rPr lang="ru-RU" dirty="0"/>
              <a:t> контролем Суду </a:t>
            </a:r>
            <a:r>
              <a:rPr lang="ru-RU" dirty="0" err="1"/>
              <a:t>Європейського</a:t>
            </a:r>
            <a:r>
              <a:rPr lang="ru-RU" dirty="0"/>
              <a:t> Союзу;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Виконує</a:t>
            </a:r>
            <a:r>
              <a:rPr lang="ru-RU" dirty="0"/>
              <a:t> бюджет і </a:t>
            </a:r>
            <a:r>
              <a:rPr lang="ru-RU" dirty="0" err="1"/>
              <a:t>управляє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координаційну</a:t>
            </a:r>
            <a:r>
              <a:rPr lang="ru-RU" dirty="0"/>
              <a:t>, </a:t>
            </a:r>
            <a:r>
              <a:rPr lang="ru-RU" dirty="0" err="1"/>
              <a:t>виконавчу</a:t>
            </a:r>
            <a:r>
              <a:rPr lang="ru-RU" dirty="0"/>
              <a:t> та </a:t>
            </a:r>
            <a:r>
              <a:rPr lang="ru-RU" dirty="0" err="1"/>
              <a:t>управлінську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умов, </a:t>
            </a:r>
            <a:r>
              <a:rPr lang="ru-RU" dirty="0" err="1"/>
              <a:t>передбачених</a:t>
            </a:r>
            <a:r>
              <a:rPr lang="ru-RU" dirty="0"/>
              <a:t> Договорами.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і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Договорами, вона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Союзу 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арені</a:t>
            </a:r>
            <a:r>
              <a:rPr lang="ru-RU" dirty="0"/>
              <a:t>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Вона </a:t>
            </a:r>
            <a:r>
              <a:rPr lang="ru-RU" dirty="0" err="1"/>
              <a:t>виступає</a:t>
            </a:r>
            <a:r>
              <a:rPr lang="ru-RU" dirty="0"/>
              <a:t> з </a:t>
            </a:r>
            <a:r>
              <a:rPr lang="ru-RU" dirty="0" err="1"/>
              <a:t>ініціативами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щорічної</a:t>
            </a:r>
            <a:r>
              <a:rPr lang="ru-RU" dirty="0"/>
              <a:t> і </a:t>
            </a:r>
            <a:r>
              <a:rPr lang="ru-RU" dirty="0" err="1"/>
              <a:t>багаторічної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Союзу з метою </a:t>
            </a:r>
            <a:r>
              <a:rPr lang="ru-RU" dirty="0" err="1"/>
              <a:t>досягнення</a:t>
            </a:r>
            <a:r>
              <a:rPr lang="ru-RU" dirty="0"/>
              <a:t> 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інституційних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ст. 211-219 Договору про </a:t>
            </a:r>
            <a:r>
              <a:rPr lang="ru-RU" dirty="0" err="1"/>
              <a:t>Європейський</a:t>
            </a:r>
            <a:r>
              <a:rPr lang="ru-RU" dirty="0"/>
              <a:t> Союз,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регламенту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7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23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536504" cy="86409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Збігнєв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Бжезінський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29874"/>
              </p:ext>
            </p:extLst>
          </p:nvPr>
        </p:nvGraphicFramePr>
        <p:xfrm>
          <a:off x="1187624" y="5643295"/>
          <a:ext cx="1800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896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1928 -2017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27984" y="1988840"/>
            <a:ext cx="4392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політолог</a:t>
            </a:r>
            <a:r>
              <a:rPr lang="ru-RU" dirty="0"/>
              <a:t> </a:t>
            </a:r>
            <a:r>
              <a:rPr lang="ru-RU" dirty="0" err="1"/>
              <a:t>звертає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>
                <a:solidFill>
                  <a:srgbClr val="C00000"/>
                </a:solidFill>
              </a:rPr>
              <a:t>кілька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основних</a:t>
            </a:r>
            <a:r>
              <a:rPr lang="ru-RU" dirty="0">
                <a:solidFill>
                  <a:srgbClr val="C00000"/>
                </a:solidFill>
              </a:rPr>
              <a:t> причин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спонукали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до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інтеграційних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endParaRPr lang="ru-RU" dirty="0"/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Пам’ять про дві руйнівні світові війни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Прагнення економічного відродження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Небезпека з боку СРСР</a:t>
            </a:r>
          </a:p>
          <a:p>
            <a:pPr marL="285750" indent="-285750">
              <a:buFont typeface="Wingdings" pitchFamily="2" charset="2"/>
              <a:buChar char="§"/>
            </a:pP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2000250"/>
            <a:ext cx="3516982" cy="3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4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5544616" cy="6453336"/>
          </a:xfrm>
          <a:prstGeom prst="rect">
            <a:avLst/>
          </a:prstGeom>
        </p:spPr>
      </p:pic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49188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Інтеграція країн до ЄС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33123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81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779978"/>
            <a:ext cx="9144000" cy="50599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Критерії вступу держави-кандидата до ЄС (Копенгагенські критерії)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7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5284885" cy="6669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427984" cy="58052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4104456" cy="778098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Покроковий план вступу України до ЄС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92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Проблеми та перспективи розвитку ЄС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стало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символом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монетарний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союз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автоматично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зблизити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бідніших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країн-членів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ЄС</a:t>
            </a:r>
          </a:p>
          <a:p>
            <a:endParaRPr lang="uk-UA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Найближчим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наврядчи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суверенітету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розширенням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наднаціональних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Союзу</a:t>
            </a:r>
          </a:p>
          <a:p>
            <a:endParaRPr lang="uk-UA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зрушення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сил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змушують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ЄС все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непопулярних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реформ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2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В. Копійка, Т. Шинкаренко та М. Білоусов виділяють такі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об’єктивні передумови створення ЄС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Протиріччя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приватною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власністю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досягли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апогею у роки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Корінні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зростанні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приватної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капіталістичного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мережа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тісною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зростаючого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подальше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вимагало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всебічної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інтернаціоналізації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стримувались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національними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обмеженнями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протекціоністською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політикою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держав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приводило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загострення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протистояння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завершився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західноєвропейської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класовій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громадянська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солідарність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яка стала одним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благополуччя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Потужним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фактором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страх перед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радянською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військовою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загрозою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06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4425915"/>
              </p:ext>
            </p:extLst>
          </p:nvPr>
        </p:nvGraphicFramePr>
        <p:xfrm>
          <a:off x="179512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38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3038961"/>
              </p:ext>
            </p:extLst>
          </p:nvPr>
        </p:nvGraphicFramePr>
        <p:xfrm>
          <a:off x="179512" y="188640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79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" y="674966"/>
            <a:ext cx="3897755" cy="54629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спільнота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сталі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1130" y="836712"/>
            <a:ext cx="5108854" cy="60212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1950р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Роберт Шуман,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міністр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проголошує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промову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ґрунтуються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ідеях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Жана Моне.  </a:t>
            </a:r>
          </a:p>
          <a:p>
            <a:pPr algn="l"/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Федеративній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Республіці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об'єднати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приєднатися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endParaRPr lang="uk-UA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квітня 1951р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Парижі шість країн 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Бельгія, Франція, Федеративна Республіка Німеччина, Італія, Люксембург і Нідерланди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підписують угоду, що запроваджує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Європейське співтовариство з вугілля та сталі (ЄСВС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uk-UA" sz="1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Угода набуває чинності </a:t>
            </a:r>
            <a:r>
              <a:rPr lang="uk-UA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липня 1952 </a:t>
            </a:r>
            <a:r>
              <a:rPr lang="uk-UA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року терміном на </a:t>
            </a:r>
          </a:p>
          <a:p>
            <a:r>
              <a:rPr lang="uk-UA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років.</a:t>
            </a:r>
            <a:endParaRPr lang="ru-RU" sz="1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67" y="4737542"/>
            <a:ext cx="2561540" cy="17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Економічна інтеграція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1-2 червня 1955р.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Мессіні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міністри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справ шести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ухвалюють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перенести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березня 1957р.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Римі шість країн підписують угоди про створення Європейського Економічного співтовариства (ЄЕС) та Європейського співтовариства атомної енергії (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Євроатом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). Вони набувають чинності 1 січня 1958 року.</a:t>
            </a:r>
          </a:p>
          <a:p>
            <a:pPr algn="just">
              <a:buFont typeface="Wingdings" pitchFamily="2" charset="2"/>
              <a:buChar char="ü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липня 1963р.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угоди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ЄЕС та 18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африканськими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квітня 1965р.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Підписання угоди про злиття виконавчих органів трьох Співтовариств і створення спільної Ради та Комісії. Вона набуває чинності 1 червня 1967 року.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94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i="1" dirty="0"/>
              <a:t>Перший етап інтеграції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Об’єднанням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створювалася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схема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сприйнята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економічним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співтовариством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(ЄЕС). Вона  включала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керівний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орган, Раду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Асамблею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Суд.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Центральне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ЄСВС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зайняв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керівний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ЄСВС 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’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створенням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Контроль над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ЄСВС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здійснювала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складався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урядів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держав  –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ЄСВС.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Парламентська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установа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Асамблея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мала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незначні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дорадчо-консультативні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повноваженнями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Асамблея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наділена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одним, але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вагомим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правом  –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більшістю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третини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вона могла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відправити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органу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відставку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Суд ЄСВС.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те,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призначалися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державами  –  членами ЄСВС, вони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незалежні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керувалися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приписами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установчого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договору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діючими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правовими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актами.</a:t>
            </a:r>
          </a:p>
          <a:p>
            <a:endParaRPr lang="uk-UA" dirty="0"/>
          </a:p>
          <a:p>
            <a:endParaRPr lang="ru-RU" dirty="0"/>
          </a:p>
          <a:p>
            <a:endParaRPr lang="ru-RU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642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2362</Words>
  <Application>Microsoft Macintosh PowerPoint</Application>
  <PresentationFormat>Экран (4:3)</PresentationFormat>
  <Paragraphs>214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Aharoni</vt:lpstr>
      <vt:lpstr>Arial</vt:lpstr>
      <vt:lpstr>Calibri</vt:lpstr>
      <vt:lpstr>Times New Roman</vt:lpstr>
      <vt:lpstr>Wingdings</vt:lpstr>
      <vt:lpstr>Тема Office</vt:lpstr>
      <vt:lpstr>ЄВРОПЕЙСЬКИЙ СОЮЗ  як регіональна організація </vt:lpstr>
      <vt:lpstr>Історичні передумови створення ЄС</vt:lpstr>
      <vt:lpstr>Збігнєв Бжезінський </vt:lpstr>
      <vt:lpstr>Українські дослідники В. Копійка, Т. Шинкаренко та М. Білоусов виділяють такі об’єктивні передумови створення ЄС</vt:lpstr>
      <vt:lpstr>Презентация PowerPoint</vt:lpstr>
      <vt:lpstr>Презентация PowerPoint</vt:lpstr>
      <vt:lpstr>Європейська спільнота з вугілля та сталі</vt:lpstr>
      <vt:lpstr>Економічна інтеграція </vt:lpstr>
      <vt:lpstr>Перший етап інтеграції</vt:lpstr>
      <vt:lpstr>Другий етап інтеграції</vt:lpstr>
      <vt:lpstr>Третій етап інтеграції</vt:lpstr>
      <vt:lpstr>Договір при формування Європейського Союзу</vt:lpstr>
      <vt:lpstr>Амстердамський договір</vt:lpstr>
      <vt:lpstr>Ніццький договір</vt:lpstr>
      <vt:lpstr>Лісабонський договір</vt:lpstr>
      <vt:lpstr>Компетенції ЄС</vt:lpstr>
      <vt:lpstr>Концепція субсидіарності </vt:lpstr>
      <vt:lpstr>Європейська  інтеграція є  наочним  прикладом вертикальної інтеграції,  яка має кілька аспектів: економічний, політичний, військовий.     </vt:lpstr>
      <vt:lpstr>Інтеграція Європейського Союзу</vt:lpstr>
      <vt:lpstr>Презентация PowerPoint</vt:lpstr>
      <vt:lpstr>Вихід Великої Британії з ЄС</vt:lpstr>
      <vt:lpstr>Основні символи ЄС</vt:lpstr>
      <vt:lpstr>Презентация PowerPoint</vt:lpstr>
      <vt:lpstr>Європейська рада</vt:lpstr>
      <vt:lpstr>Європейський парламент</vt:lpstr>
      <vt:lpstr>Презентация PowerPoint</vt:lpstr>
      <vt:lpstr>Презентация PowerPoint</vt:lpstr>
      <vt:lpstr>Європейська комісія </vt:lpstr>
      <vt:lpstr>До основних завдань комісії відноситься: </vt:lpstr>
      <vt:lpstr>Інтеграція країн до ЄС</vt:lpstr>
      <vt:lpstr>Презентация PowerPoint</vt:lpstr>
      <vt:lpstr>Покроковий план вступу України до ЄС</vt:lpstr>
      <vt:lpstr>Проблеми та перспективи розвитку ЄС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Microsoft Office User</cp:lastModifiedBy>
  <cp:revision>154</cp:revision>
  <dcterms:created xsi:type="dcterms:W3CDTF">2022-05-15T19:12:35Z</dcterms:created>
  <dcterms:modified xsi:type="dcterms:W3CDTF">2022-05-24T19:08:09Z</dcterms:modified>
</cp:coreProperties>
</file>