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4"/>
  </p:notesMasterIdLst>
  <p:sldIdLst>
    <p:sldId id="368" r:id="rId2"/>
    <p:sldId id="369" r:id="rId3"/>
    <p:sldId id="370" r:id="rId4"/>
    <p:sldId id="371" r:id="rId5"/>
    <p:sldId id="372" r:id="rId6"/>
    <p:sldId id="377" r:id="rId7"/>
    <p:sldId id="379" r:id="rId8"/>
    <p:sldId id="373" r:id="rId9"/>
    <p:sldId id="378" r:id="rId10"/>
    <p:sldId id="374" r:id="rId11"/>
    <p:sldId id="375" r:id="rId12"/>
    <p:sldId id="376" r:id="rId13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соціальні</a:t>
          </a:r>
          <a:r>
            <a:rPr lang="ru-RU" sz="1600" dirty="0" smtClean="0"/>
            <a:t> </a:t>
          </a:r>
          <a:r>
            <a:rPr lang="ru-RU" sz="1600" dirty="0" err="1" smtClean="0"/>
            <a:t>ситуаційні</a:t>
          </a:r>
          <a:r>
            <a:rPr lang="ru-RU" sz="1600" dirty="0" smtClean="0"/>
            <a:t> </a:t>
          </a:r>
          <a:r>
            <a:rPr lang="ru-RU" sz="1600" dirty="0" err="1" smtClean="0"/>
            <a:t>фактори</a:t>
          </a:r>
          <a:endParaRPr lang="ru-RU" sz="160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родина</a:t>
          </a:r>
          <a:endParaRPr lang="ru-RU" sz="160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організаційні</a:t>
          </a:r>
          <a:r>
            <a:rPr lang="ru-RU" sz="1600" dirty="0" smtClean="0"/>
            <a:t> </a:t>
          </a:r>
          <a:r>
            <a:rPr lang="ru-RU" sz="1600" dirty="0" err="1" smtClean="0"/>
            <a:t>фактори</a:t>
          </a:r>
          <a:endParaRPr lang="ru-RU" sz="160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організаційна</a:t>
          </a:r>
          <a:r>
            <a:rPr lang="ru-RU" sz="1600" dirty="0" smtClean="0"/>
            <a:t> </a:t>
          </a:r>
          <a:r>
            <a:rPr lang="ru-RU" sz="1600" dirty="0" err="1" smtClean="0"/>
            <a:t>влада</a:t>
          </a:r>
          <a:r>
            <a:rPr lang="ru-RU" sz="1600" dirty="0" smtClean="0"/>
            <a:t> та </a:t>
          </a:r>
          <a:r>
            <a:rPr lang="ru-RU" sz="1600" dirty="0" err="1" smtClean="0"/>
            <a:t>найважливіші</a:t>
          </a:r>
          <a:r>
            <a:rPr lang="ru-RU" sz="1600" dirty="0" smtClean="0"/>
            <a:t> </a:t>
          </a:r>
          <a:r>
            <a:rPr lang="ru-RU" sz="1600" dirty="0" err="1" smtClean="0"/>
            <a:t>її</a:t>
          </a:r>
          <a:r>
            <a:rPr lang="ru-RU" sz="1600" dirty="0" smtClean="0"/>
            <a:t> </a:t>
          </a:r>
          <a:r>
            <a:rPr lang="ru-RU" sz="1600" dirty="0" err="1" smtClean="0"/>
            <a:t>аспекти</a:t>
          </a:r>
          <a:r>
            <a:rPr lang="ru-RU" sz="1600" dirty="0" smtClean="0"/>
            <a:t> </a:t>
          </a:r>
          <a:r>
            <a:rPr lang="ru-RU" sz="1600" dirty="0" err="1" smtClean="0"/>
            <a:t>керівництва</a:t>
          </a:r>
          <a:r>
            <a:rPr lang="ru-RU" sz="1600" dirty="0" smtClean="0"/>
            <a:t> та </a:t>
          </a:r>
          <a:r>
            <a:rPr lang="ru-RU" sz="1600" dirty="0" err="1" smtClean="0"/>
            <a:t>лідерства</a:t>
          </a:r>
          <a:endParaRPr lang="ru-RU" sz="160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27115C61-AF8E-4FF8-AA3A-2E0DA8D2292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середовище</a:t>
          </a:r>
          <a:endParaRPr lang="ru-RU" sz="1600" dirty="0"/>
        </a:p>
      </dgm:t>
    </dgm:pt>
    <dgm:pt modelId="{3105D420-9E76-4910-B052-E3F861D201F9}" type="parTrans" cxnId="{A231A3E8-57D4-43A0-AAC4-B2E7B52BA08C}">
      <dgm:prSet/>
      <dgm:spPr/>
      <dgm:t>
        <a:bodyPr/>
        <a:lstStyle/>
        <a:p>
          <a:endParaRPr lang="ru-RU"/>
        </a:p>
      </dgm:t>
    </dgm:pt>
    <dgm:pt modelId="{EAEAAF3F-741B-4449-906E-270031257403}" type="sibTrans" cxnId="{A231A3E8-57D4-43A0-AAC4-B2E7B52BA08C}">
      <dgm:prSet/>
      <dgm:spPr/>
      <dgm:t>
        <a:bodyPr/>
        <a:lstStyle/>
        <a:p>
          <a:endParaRPr lang="ru-RU"/>
        </a:p>
      </dgm:t>
    </dgm:pt>
    <dgm:pt modelId="{A738D1EB-F88B-48DC-AB8E-C610936CB0C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вплив</a:t>
          </a:r>
          <a:r>
            <a:rPr lang="ru-RU" sz="1600" dirty="0" smtClean="0"/>
            <a:t> </a:t>
          </a:r>
          <a:r>
            <a:rPr lang="ru-RU" sz="1600" dirty="0" err="1" smtClean="0"/>
            <a:t>релігії</a:t>
          </a:r>
          <a:r>
            <a:rPr lang="ru-RU" sz="1600" dirty="0" smtClean="0"/>
            <a:t> та </a:t>
          </a:r>
          <a:r>
            <a:rPr lang="ru-RU" sz="1600" dirty="0" err="1" smtClean="0"/>
            <a:t>пов'язаних</a:t>
          </a:r>
          <a:r>
            <a:rPr lang="ru-RU" sz="1600" dirty="0" smtClean="0"/>
            <a:t> з нею </a:t>
          </a:r>
          <a:r>
            <a:rPr lang="ru-RU" sz="1600" dirty="0" err="1" smtClean="0"/>
            <a:t>суспільних</a:t>
          </a:r>
          <a:r>
            <a:rPr lang="ru-RU" sz="1600" dirty="0" smtClean="0"/>
            <a:t> </a:t>
          </a:r>
          <a:r>
            <a:rPr lang="ru-RU" sz="1600" dirty="0" err="1" smtClean="0"/>
            <a:t>інститутів</a:t>
          </a:r>
          <a:endParaRPr lang="ru-RU" sz="1600" dirty="0"/>
        </a:p>
      </dgm:t>
    </dgm:pt>
    <dgm:pt modelId="{DDF5B954-7838-4D8F-B664-0BD92EAA3107}" type="parTrans" cxnId="{014DDDC1-1007-45FF-BE3B-6F6C061EC31B}">
      <dgm:prSet/>
      <dgm:spPr/>
      <dgm:t>
        <a:bodyPr/>
        <a:lstStyle/>
        <a:p>
          <a:endParaRPr lang="ru-RU"/>
        </a:p>
      </dgm:t>
    </dgm:pt>
    <dgm:pt modelId="{850E6567-88CF-4B0C-8551-B27852EDFBA8}" type="sibTrans" cxnId="{014DDDC1-1007-45FF-BE3B-6F6C061EC31B}">
      <dgm:prSet/>
      <dgm:spPr/>
      <dgm:t>
        <a:bodyPr/>
        <a:lstStyle/>
        <a:p>
          <a:endParaRPr lang="ru-RU"/>
        </a:p>
      </dgm:t>
    </dgm:pt>
    <dgm:pt modelId="{1CA50F4E-39DF-47DE-B4C8-96067FA0F24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 </a:t>
          </a:r>
          <a:r>
            <a:rPr lang="ru-RU" sz="1600" dirty="0" err="1" smtClean="0"/>
            <a:t>організаційні</a:t>
          </a:r>
          <a:r>
            <a:rPr lang="ru-RU" sz="1600" dirty="0" smtClean="0"/>
            <a:t> цикли та </a:t>
          </a:r>
          <a:r>
            <a:rPr lang="ru-RU" sz="1600" dirty="0" err="1" smtClean="0"/>
            <a:t>стадії</a:t>
          </a:r>
          <a:r>
            <a:rPr lang="ru-RU" sz="1600" dirty="0" smtClean="0"/>
            <a:t> </a:t>
          </a:r>
          <a:r>
            <a:rPr lang="ru-RU" sz="1600" dirty="0" err="1" smtClean="0"/>
            <a:t>розвитку</a:t>
          </a:r>
          <a:r>
            <a:rPr lang="ru-RU" sz="1600" dirty="0" smtClean="0"/>
            <a:t> </a:t>
          </a:r>
          <a:r>
            <a:rPr lang="ru-RU" sz="1600" dirty="0" err="1" smtClean="0"/>
            <a:t>групи</a:t>
          </a:r>
          <a:endParaRPr lang="ru-RU" sz="1600" dirty="0"/>
        </a:p>
      </dgm:t>
    </dgm:pt>
    <dgm:pt modelId="{2249B902-BD8F-4F63-8F1D-78DB4FB2674C}" type="parTrans" cxnId="{F67FDDD0-4F84-4910-AD2C-00E67E9F55E3}">
      <dgm:prSet/>
      <dgm:spPr/>
      <dgm:t>
        <a:bodyPr/>
        <a:lstStyle/>
        <a:p>
          <a:endParaRPr lang="ru-RU"/>
        </a:p>
      </dgm:t>
    </dgm:pt>
    <dgm:pt modelId="{DF0DCD39-7959-44C5-9B9C-197BEDFDAC90}" type="sibTrans" cxnId="{F67FDDD0-4F84-4910-AD2C-00E67E9F55E3}">
      <dgm:prSet/>
      <dgm:spPr/>
      <dgm:t>
        <a:bodyPr/>
        <a:lstStyle/>
        <a:p>
          <a:endParaRPr lang="ru-RU"/>
        </a:p>
      </dgm:t>
    </dgm:pt>
    <dgm:pt modelId="{4E02D026-D8E3-4940-847A-5C890E2A66C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 </a:t>
          </a:r>
          <a:r>
            <a:rPr lang="ru-RU" sz="1600" dirty="0" err="1" smtClean="0"/>
            <a:t>вплив</a:t>
          </a:r>
          <a:r>
            <a:rPr lang="ru-RU" sz="1600" dirty="0" smtClean="0"/>
            <a:t> </a:t>
          </a:r>
          <a:r>
            <a:rPr lang="ru-RU" sz="1600" dirty="0" err="1" smtClean="0"/>
            <a:t>групи</a:t>
          </a:r>
          <a:r>
            <a:rPr lang="ru-RU" sz="1600" dirty="0" smtClean="0"/>
            <a:t> та </a:t>
          </a:r>
          <a:r>
            <a:rPr lang="ru-RU" sz="1600" dirty="0" err="1" smtClean="0"/>
            <a:t>особливості</a:t>
          </a:r>
          <a:r>
            <a:rPr lang="ru-RU" sz="1600" dirty="0" smtClean="0"/>
            <a:t> </a:t>
          </a:r>
          <a:r>
            <a:rPr lang="ru-RU" sz="1600" dirty="0" err="1" smtClean="0"/>
            <a:t>рольової</a:t>
          </a:r>
          <a:r>
            <a:rPr lang="ru-RU" sz="1600" dirty="0" smtClean="0"/>
            <a:t> </a:t>
          </a:r>
          <a:r>
            <a:rPr lang="ru-RU" sz="1600" dirty="0" err="1" smtClean="0"/>
            <a:t>ідентифікації</a:t>
          </a:r>
          <a:endParaRPr lang="ru-RU" sz="1600" dirty="0"/>
        </a:p>
      </dgm:t>
    </dgm:pt>
    <dgm:pt modelId="{530C33D0-AD81-4EE9-A84F-569191CAA3F3}" type="parTrans" cxnId="{0E8EE6EF-B763-442E-A85D-2B2D4994581F}">
      <dgm:prSet/>
      <dgm:spPr/>
      <dgm:t>
        <a:bodyPr/>
        <a:lstStyle/>
        <a:p>
          <a:endParaRPr lang="ru-RU"/>
        </a:p>
      </dgm:t>
    </dgm:pt>
    <dgm:pt modelId="{AB80505E-A395-4203-8679-50DAF07A1545}" type="sibTrans" cxnId="{0E8EE6EF-B763-442E-A85D-2B2D4994581F}">
      <dgm:prSet/>
      <dgm:spPr/>
      <dgm:t>
        <a:bodyPr/>
        <a:lstStyle/>
        <a:p>
          <a:endParaRPr lang="ru-RU"/>
        </a:p>
      </dgm:t>
    </dgm:pt>
    <dgm:pt modelId="{3DCF9897-7D9C-41EC-A350-7BB505741D3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особливості</a:t>
          </a:r>
          <a:r>
            <a:rPr lang="ru-RU" sz="1600" dirty="0" smtClean="0"/>
            <a:t> </a:t>
          </a:r>
          <a:r>
            <a:rPr lang="ru-RU" sz="1600" dirty="0" err="1" smtClean="0"/>
            <a:t>комунікації</a:t>
          </a:r>
          <a:endParaRPr lang="ru-RU" sz="1600" dirty="0"/>
        </a:p>
      </dgm:t>
    </dgm:pt>
    <dgm:pt modelId="{110989AA-5D62-4F75-A79A-6DB1782B458F}" type="parTrans" cxnId="{CAE0C255-7D08-4490-90A2-DC72A96C49D4}">
      <dgm:prSet/>
      <dgm:spPr/>
      <dgm:t>
        <a:bodyPr/>
        <a:lstStyle/>
        <a:p>
          <a:endParaRPr lang="ru-RU"/>
        </a:p>
      </dgm:t>
    </dgm:pt>
    <dgm:pt modelId="{12163D36-3476-4223-95DE-9B633F891BC1}" type="sibTrans" cxnId="{CAE0C255-7D08-4490-90A2-DC72A96C49D4}">
      <dgm:prSet/>
      <dgm:spPr/>
      <dgm:t>
        <a:bodyPr/>
        <a:lstStyle/>
        <a:p>
          <a:endParaRPr lang="ru-RU"/>
        </a:p>
      </dgm:t>
    </dgm:pt>
    <dgm:pt modelId="{ED3EF1D3-F722-461C-8B6A-459643793CF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організаційна</a:t>
          </a:r>
          <a:r>
            <a:rPr lang="ru-RU" sz="1600" dirty="0" smtClean="0"/>
            <a:t> культуры</a:t>
          </a:r>
          <a:endParaRPr lang="ru-RU" sz="1600" dirty="0"/>
        </a:p>
      </dgm:t>
    </dgm:pt>
    <dgm:pt modelId="{E46B3E63-6410-44E9-AED3-1074ED0A755E}" type="parTrans" cxnId="{927E2AC6-A993-4D49-A945-B46907EC91C0}">
      <dgm:prSet/>
      <dgm:spPr/>
      <dgm:t>
        <a:bodyPr/>
        <a:lstStyle/>
        <a:p>
          <a:endParaRPr lang="ru-RU"/>
        </a:p>
      </dgm:t>
    </dgm:pt>
    <dgm:pt modelId="{DC9351DE-2A0D-48FF-B212-02B68765D11E}" type="sibTrans" cxnId="{927E2AC6-A993-4D49-A945-B46907EC91C0}">
      <dgm:prSet/>
      <dgm:spPr/>
      <dgm:t>
        <a:bodyPr/>
        <a:lstStyle/>
        <a:p>
          <a:endParaRPr lang="ru-RU"/>
        </a:p>
      </dgm:t>
    </dgm:pt>
    <dgm:pt modelId="{3EF0D79A-7B9B-48DD-B25C-DC89EC9E8092}" type="pres">
      <dgm:prSet presAssocID="{96146389-7F99-4831-9503-D62531282B1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9FD577-EF9A-4D8D-8258-D790A425164B}" type="pres">
      <dgm:prSet presAssocID="{A09C77A7-A270-4829-BC6B-8AF03BF7F675}" presName="parentLin" presStyleCnt="0"/>
      <dgm:spPr/>
    </dgm:pt>
    <dgm:pt modelId="{2738F156-C923-4981-8ECC-C55E93096F60}" type="pres">
      <dgm:prSet presAssocID="{A09C77A7-A270-4829-BC6B-8AF03BF7F67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1816E77E-489B-4D54-80F7-94618E136F5E}" type="pres">
      <dgm:prSet presAssocID="{A09C77A7-A270-4829-BC6B-8AF03BF7F67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036BD7-5CC5-421F-BA6A-10D47AA24255}" type="pres">
      <dgm:prSet presAssocID="{A09C77A7-A270-4829-BC6B-8AF03BF7F675}" presName="negativeSpace" presStyleCnt="0"/>
      <dgm:spPr/>
    </dgm:pt>
    <dgm:pt modelId="{4D798897-B613-4CAB-BB28-341008F8A8A0}" type="pres">
      <dgm:prSet presAssocID="{A09C77A7-A270-4829-BC6B-8AF03BF7F675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8E797-58A5-4A25-8B3D-0319984EA196}" type="pres">
      <dgm:prSet presAssocID="{8CAA639D-F0B5-4D46-B95B-98D551313535}" presName="spaceBetweenRectangles" presStyleCnt="0"/>
      <dgm:spPr/>
    </dgm:pt>
    <dgm:pt modelId="{34EF870F-4D23-4A0D-A243-06F71F9A62B8}" type="pres">
      <dgm:prSet presAssocID="{6076BFEE-674F-4CCD-86ED-E207F0A371DD}" presName="parentLin" presStyleCnt="0"/>
      <dgm:spPr/>
    </dgm:pt>
    <dgm:pt modelId="{0F35EF43-825D-4A7F-B2CA-F3DF014F035C}" type="pres">
      <dgm:prSet presAssocID="{6076BFEE-674F-4CCD-86ED-E207F0A371D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588D0450-520B-473C-94D1-5582BB122EE5}" type="pres">
      <dgm:prSet presAssocID="{6076BFEE-674F-4CCD-86ED-E207F0A371D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E341B-7AC7-4A87-A174-B55172696865}" type="pres">
      <dgm:prSet presAssocID="{6076BFEE-674F-4CCD-86ED-E207F0A371DD}" presName="negativeSpace" presStyleCnt="0"/>
      <dgm:spPr/>
    </dgm:pt>
    <dgm:pt modelId="{AE4519B7-CDE8-41FE-92FE-B3B2FE8BC407}" type="pres">
      <dgm:prSet presAssocID="{6076BFEE-674F-4CCD-86ED-E207F0A371D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C5DD42-DB9C-4CA2-83BA-78C3EF36DF90}" type="presOf" srcId="{1CA50F4E-39DF-47DE-B4C8-96067FA0F24F}" destId="{AE4519B7-CDE8-41FE-92FE-B3B2FE8BC407}" srcOrd="0" destOrd="1" presId="urn:microsoft.com/office/officeart/2005/8/layout/list1"/>
    <dgm:cxn modelId="{2772C830-A93B-49C0-A198-DA39B5E7EF7A}" type="presOf" srcId="{4E02D026-D8E3-4940-847A-5C890E2A66CF}" destId="{AE4519B7-CDE8-41FE-92FE-B3B2FE8BC407}" srcOrd="0" destOrd="2" presId="urn:microsoft.com/office/officeart/2005/8/layout/list1"/>
    <dgm:cxn modelId="{014DDDC1-1007-45FF-BE3B-6F6C061EC31B}" srcId="{A09C77A7-A270-4829-BC6B-8AF03BF7F675}" destId="{A738D1EB-F88B-48DC-AB8E-C610936CB0CD}" srcOrd="2" destOrd="0" parTransId="{DDF5B954-7838-4D8F-B664-0BD92EAA3107}" sibTransId="{850E6567-88CF-4B0C-8551-B27852EDFBA8}"/>
    <dgm:cxn modelId="{6DDCA7F9-953A-4BC8-BB6B-4AA3ADA6F3C9}" type="presOf" srcId="{27115C61-AF8E-4FF8-AA3A-2E0DA8D22929}" destId="{4D798897-B613-4CAB-BB28-341008F8A8A0}" srcOrd="0" destOrd="1" presId="urn:microsoft.com/office/officeart/2005/8/layout/list1"/>
    <dgm:cxn modelId="{CAE0C255-7D08-4490-90A2-DC72A96C49D4}" srcId="{6076BFEE-674F-4CCD-86ED-E207F0A371DD}" destId="{3DCF9897-7D9C-41EC-A350-7BB505741D39}" srcOrd="3" destOrd="0" parTransId="{110989AA-5D62-4F75-A79A-6DB1782B458F}" sibTransId="{12163D36-3476-4223-95DE-9B633F891BC1}"/>
    <dgm:cxn modelId="{927E2AC6-A993-4D49-A945-B46907EC91C0}" srcId="{6076BFEE-674F-4CCD-86ED-E207F0A371DD}" destId="{ED3EF1D3-F722-461C-8B6A-459643793CF5}" srcOrd="4" destOrd="0" parTransId="{E46B3E63-6410-44E9-AED3-1074ED0A755E}" sibTransId="{DC9351DE-2A0D-48FF-B212-02B68765D11E}"/>
    <dgm:cxn modelId="{A231A3E8-57D4-43A0-AAC4-B2E7B52BA08C}" srcId="{A09C77A7-A270-4829-BC6B-8AF03BF7F675}" destId="{27115C61-AF8E-4FF8-AA3A-2E0DA8D22929}" srcOrd="1" destOrd="0" parTransId="{3105D420-9E76-4910-B052-E3F861D201F9}" sibTransId="{EAEAAF3F-741B-4449-906E-270031257403}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03399643-7A30-465B-B831-6A0D53C1ED6C}" type="presOf" srcId="{96146389-7F99-4831-9503-D62531282B1A}" destId="{3EF0D79A-7B9B-48DD-B25C-DC89EC9E8092}" srcOrd="0" destOrd="0" presId="urn:microsoft.com/office/officeart/2005/8/layout/list1"/>
    <dgm:cxn modelId="{C6CFF9C4-94CF-4D2C-A072-2EA7E6D39742}" type="presOf" srcId="{3DCF9897-7D9C-41EC-A350-7BB505741D39}" destId="{AE4519B7-CDE8-41FE-92FE-B3B2FE8BC407}" srcOrd="0" destOrd="3" presId="urn:microsoft.com/office/officeart/2005/8/layout/list1"/>
    <dgm:cxn modelId="{7196B3F9-F80B-4DBA-A38E-E9322C7AAFDC}" type="presOf" srcId="{8E498693-427F-433B-B9F0-DF7EE6892CFE}" destId="{AE4519B7-CDE8-41FE-92FE-B3B2FE8BC407}" srcOrd="0" destOrd="0" presId="urn:microsoft.com/office/officeart/2005/8/layout/list1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0E8EE6EF-B763-442E-A85D-2B2D4994581F}" srcId="{6076BFEE-674F-4CCD-86ED-E207F0A371DD}" destId="{4E02D026-D8E3-4940-847A-5C890E2A66CF}" srcOrd="2" destOrd="0" parTransId="{530C33D0-AD81-4EE9-A84F-569191CAA3F3}" sibTransId="{AB80505E-A395-4203-8679-50DAF07A1545}"/>
    <dgm:cxn modelId="{A0F91709-480E-433A-B64B-637AAE393A90}" type="presOf" srcId="{A09C77A7-A270-4829-BC6B-8AF03BF7F675}" destId="{1816E77E-489B-4D54-80F7-94618E136F5E}" srcOrd="1" destOrd="0" presId="urn:microsoft.com/office/officeart/2005/8/layout/list1"/>
    <dgm:cxn modelId="{41F81B23-039A-44EC-9ED1-A7AF21D94A68}" type="presOf" srcId="{6076BFEE-674F-4CCD-86ED-E207F0A371DD}" destId="{0F35EF43-825D-4A7F-B2CA-F3DF014F035C}" srcOrd="0" destOrd="0" presId="urn:microsoft.com/office/officeart/2005/8/layout/list1"/>
    <dgm:cxn modelId="{F67FDDD0-4F84-4910-AD2C-00E67E9F55E3}" srcId="{6076BFEE-674F-4CCD-86ED-E207F0A371DD}" destId="{1CA50F4E-39DF-47DE-B4C8-96067FA0F24F}" srcOrd="1" destOrd="0" parTransId="{2249B902-BD8F-4F63-8F1D-78DB4FB2674C}" sibTransId="{DF0DCD39-7959-44C5-9B9C-197BEDFDAC90}"/>
    <dgm:cxn modelId="{26E6479C-6C00-4390-A848-D0AAC2638FFF}" type="presOf" srcId="{A09C77A7-A270-4829-BC6B-8AF03BF7F675}" destId="{2738F156-C923-4981-8ECC-C55E93096F60}" srcOrd="0" destOrd="0" presId="urn:microsoft.com/office/officeart/2005/8/layout/list1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D7C41C20-B8BB-4922-A176-3EC172EB48CC}" type="presOf" srcId="{A738D1EB-F88B-48DC-AB8E-C610936CB0CD}" destId="{4D798897-B613-4CAB-BB28-341008F8A8A0}" srcOrd="0" destOrd="2" presId="urn:microsoft.com/office/officeart/2005/8/layout/list1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58A37361-AD16-4861-BD73-0AA761A07472}" type="presOf" srcId="{ED3EF1D3-F722-461C-8B6A-459643793CF5}" destId="{AE4519B7-CDE8-41FE-92FE-B3B2FE8BC407}" srcOrd="0" destOrd="4" presId="urn:microsoft.com/office/officeart/2005/8/layout/list1"/>
    <dgm:cxn modelId="{C9204367-D181-4B0E-9A58-CDA9B27D6702}" type="presOf" srcId="{6076BFEE-674F-4CCD-86ED-E207F0A371DD}" destId="{588D0450-520B-473C-94D1-5582BB122EE5}" srcOrd="1" destOrd="0" presId="urn:microsoft.com/office/officeart/2005/8/layout/list1"/>
    <dgm:cxn modelId="{934A65AF-D697-4A73-9FD6-BABF92158541}" type="presOf" srcId="{886EE647-A327-4B55-B9E7-EC8D9FC6E64C}" destId="{4D798897-B613-4CAB-BB28-341008F8A8A0}" srcOrd="0" destOrd="0" presId="urn:microsoft.com/office/officeart/2005/8/layout/list1"/>
    <dgm:cxn modelId="{8FBEFD37-321C-4581-BC19-341280A4F5C1}" type="presParOf" srcId="{3EF0D79A-7B9B-48DD-B25C-DC89EC9E8092}" destId="{0C9FD577-EF9A-4D8D-8258-D790A425164B}" srcOrd="0" destOrd="0" presId="urn:microsoft.com/office/officeart/2005/8/layout/list1"/>
    <dgm:cxn modelId="{A11CD284-BF25-421A-B724-198F56375723}" type="presParOf" srcId="{0C9FD577-EF9A-4D8D-8258-D790A425164B}" destId="{2738F156-C923-4981-8ECC-C55E93096F60}" srcOrd="0" destOrd="0" presId="urn:microsoft.com/office/officeart/2005/8/layout/list1"/>
    <dgm:cxn modelId="{EF6677EE-01CC-4701-9FE1-542596AA9378}" type="presParOf" srcId="{0C9FD577-EF9A-4D8D-8258-D790A425164B}" destId="{1816E77E-489B-4D54-80F7-94618E136F5E}" srcOrd="1" destOrd="0" presId="urn:microsoft.com/office/officeart/2005/8/layout/list1"/>
    <dgm:cxn modelId="{89186AFE-EC2A-48B7-AB26-DE945FEEEE5A}" type="presParOf" srcId="{3EF0D79A-7B9B-48DD-B25C-DC89EC9E8092}" destId="{A0036BD7-5CC5-421F-BA6A-10D47AA24255}" srcOrd="1" destOrd="0" presId="urn:microsoft.com/office/officeart/2005/8/layout/list1"/>
    <dgm:cxn modelId="{6A1C8221-1BB9-4E74-BBA5-1C62773FD958}" type="presParOf" srcId="{3EF0D79A-7B9B-48DD-B25C-DC89EC9E8092}" destId="{4D798897-B613-4CAB-BB28-341008F8A8A0}" srcOrd="2" destOrd="0" presId="urn:microsoft.com/office/officeart/2005/8/layout/list1"/>
    <dgm:cxn modelId="{E5A05031-EBF6-46C9-AB6C-A968D24BCBF2}" type="presParOf" srcId="{3EF0D79A-7B9B-48DD-B25C-DC89EC9E8092}" destId="{CDC8E797-58A5-4A25-8B3D-0319984EA196}" srcOrd="3" destOrd="0" presId="urn:microsoft.com/office/officeart/2005/8/layout/list1"/>
    <dgm:cxn modelId="{58D1E92A-0AFD-4030-AE09-800109D3A70B}" type="presParOf" srcId="{3EF0D79A-7B9B-48DD-B25C-DC89EC9E8092}" destId="{34EF870F-4D23-4A0D-A243-06F71F9A62B8}" srcOrd="4" destOrd="0" presId="urn:microsoft.com/office/officeart/2005/8/layout/list1"/>
    <dgm:cxn modelId="{00A04AA6-AB52-41E2-814E-BF57F05AA400}" type="presParOf" srcId="{34EF870F-4D23-4A0D-A243-06F71F9A62B8}" destId="{0F35EF43-825D-4A7F-B2CA-F3DF014F035C}" srcOrd="0" destOrd="0" presId="urn:microsoft.com/office/officeart/2005/8/layout/list1"/>
    <dgm:cxn modelId="{BE175F47-9408-4FE6-8500-725A9A8A1FED}" type="presParOf" srcId="{34EF870F-4D23-4A0D-A243-06F71F9A62B8}" destId="{588D0450-520B-473C-94D1-5582BB122EE5}" srcOrd="1" destOrd="0" presId="urn:microsoft.com/office/officeart/2005/8/layout/list1"/>
    <dgm:cxn modelId="{D7DBDB1A-5711-41BC-AF28-2A70BB8C254A}" type="presParOf" srcId="{3EF0D79A-7B9B-48DD-B25C-DC89EC9E8092}" destId="{7BBE341B-7AC7-4A87-A174-B55172696865}" srcOrd="5" destOrd="0" presId="urn:microsoft.com/office/officeart/2005/8/layout/list1"/>
    <dgm:cxn modelId="{014A4343-B789-419B-A977-3F262C59F5B1}" type="presParOf" srcId="{3EF0D79A-7B9B-48DD-B25C-DC89EC9E8092}" destId="{AE4519B7-CDE8-41FE-92FE-B3B2FE8BC40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8D5E1E1-A64D-4A61-94E7-38DE8C0C2A4C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09A3D60-7B7D-4654-93B3-BBF4C9AB59B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фізичні</a:t>
          </a:r>
          <a:endParaRPr lang="ru-RU" sz="1600" dirty="0"/>
        </a:p>
      </dgm:t>
    </dgm:pt>
    <dgm:pt modelId="{5E26DE39-70EE-4C5B-83B0-469FB78FEF7C}" type="parTrans" cxnId="{8D496C90-9CB5-4D02-BCA2-D2048CA926CB}">
      <dgm:prSet/>
      <dgm:spPr/>
      <dgm:t>
        <a:bodyPr/>
        <a:lstStyle/>
        <a:p>
          <a:endParaRPr lang="ru-RU"/>
        </a:p>
      </dgm:t>
    </dgm:pt>
    <dgm:pt modelId="{120A9A68-E5AD-40C0-B601-9144A4E4F444}" type="sibTrans" cxnId="{8D496C90-9CB5-4D02-BCA2-D2048CA926CB}">
      <dgm:prSet/>
      <dgm:spPr/>
      <dgm:t>
        <a:bodyPr/>
        <a:lstStyle/>
        <a:p>
          <a:endParaRPr lang="ru-RU"/>
        </a:p>
      </dgm:t>
    </dgm:pt>
    <dgm:pt modelId="{7D89D80C-2B77-4D8D-864E-AD9D835FC49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обумовлені</a:t>
          </a:r>
          <a:r>
            <a:rPr lang="ru-RU" sz="1600" dirty="0" smtClean="0"/>
            <a:t> станом </a:t>
          </a:r>
          <a:r>
            <a:rPr lang="ru-RU" sz="1600" dirty="0" err="1" smtClean="0"/>
            <a:t>організ­му</a:t>
          </a:r>
          <a:r>
            <a:rPr lang="ru-RU" sz="1600" dirty="0" smtClean="0"/>
            <a:t> – </a:t>
          </a:r>
          <a:r>
            <a:rPr lang="ru-RU" sz="1600" dirty="0" err="1" smtClean="0"/>
            <a:t>дефекти</a:t>
          </a:r>
          <a:r>
            <a:rPr lang="ru-RU" sz="1600" dirty="0" smtClean="0"/>
            <a:t> </a:t>
          </a:r>
          <a:r>
            <a:rPr lang="ru-RU" sz="1600" dirty="0" err="1" smtClean="0"/>
            <a:t>органів</a:t>
          </a:r>
          <a:r>
            <a:rPr lang="ru-RU" sz="1600" dirty="0" smtClean="0"/>
            <a:t> </a:t>
          </a:r>
          <a:r>
            <a:rPr lang="ru-RU" sz="1600" dirty="0" err="1" smtClean="0"/>
            <a:t>почуття</a:t>
          </a:r>
          <a:r>
            <a:rPr lang="ru-RU" sz="1600" dirty="0" smtClean="0"/>
            <a:t>, </a:t>
          </a:r>
          <a:r>
            <a:rPr lang="ru-RU" sz="1600" dirty="0" err="1" smtClean="0"/>
            <a:t>мови</a:t>
          </a:r>
          <a:r>
            <a:rPr lang="ru-RU" sz="1600" dirty="0" smtClean="0"/>
            <a:t>, </a:t>
          </a:r>
          <a:r>
            <a:rPr lang="ru-RU" sz="1600" dirty="0" err="1" smtClean="0"/>
            <a:t>зовнішності</a:t>
          </a:r>
          <a:r>
            <a:rPr lang="ru-RU" sz="1600" dirty="0" smtClean="0"/>
            <a:t>, </a:t>
          </a:r>
          <a:r>
            <a:rPr lang="ru-RU" sz="1600" dirty="0" err="1" smtClean="0"/>
            <a:t>низька</a:t>
          </a:r>
          <a:r>
            <a:rPr lang="ru-RU" sz="1600" dirty="0" smtClean="0"/>
            <a:t> </a:t>
          </a:r>
          <a:r>
            <a:rPr lang="ru-RU" sz="1600" dirty="0" err="1" smtClean="0"/>
            <a:t>пра­цездатність</a:t>
          </a:r>
          <a:r>
            <a:rPr lang="ru-RU" sz="1600" dirty="0" smtClean="0"/>
            <a:t> у </a:t>
          </a:r>
          <a:r>
            <a:rPr lang="ru-RU" sz="1600" dirty="0" err="1" smtClean="0"/>
            <a:t>зв´язку</a:t>
          </a:r>
          <a:r>
            <a:rPr lang="ru-RU" sz="1600" dirty="0" smtClean="0"/>
            <a:t> з </a:t>
          </a:r>
          <a:r>
            <a:rPr lang="ru-RU" sz="1600" dirty="0" err="1" smtClean="0"/>
            <a:t>хворобоюо</a:t>
          </a:r>
          <a:endParaRPr lang="ru-RU" sz="1600" dirty="0"/>
        </a:p>
      </dgm:t>
    </dgm:pt>
    <dgm:pt modelId="{968E469C-1068-4A49-93D3-22D6DDA0569F}" type="parTrans" cxnId="{8BB27E51-FAFD-4837-83EA-313BDBF125CE}">
      <dgm:prSet/>
      <dgm:spPr/>
      <dgm:t>
        <a:bodyPr/>
        <a:lstStyle/>
        <a:p>
          <a:endParaRPr lang="ru-RU"/>
        </a:p>
      </dgm:t>
    </dgm:pt>
    <dgm:pt modelId="{B2E44621-0E69-42F4-9B94-F23F8A707068}" type="sibTrans" cxnId="{8BB27E51-FAFD-4837-83EA-313BDBF125CE}">
      <dgm:prSet/>
      <dgm:spPr/>
      <dgm:t>
        <a:bodyPr/>
        <a:lstStyle/>
        <a:p>
          <a:endParaRPr lang="ru-RU"/>
        </a:p>
      </dgm:t>
    </dgm:pt>
    <dgm:pt modelId="{17A88479-91E1-4EAB-B607-7F11C7AD965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ідеальні</a:t>
          </a:r>
          <a:endParaRPr lang="ru-RU" sz="1600" dirty="0"/>
        </a:p>
      </dgm:t>
    </dgm:pt>
    <dgm:pt modelId="{CC1B3BBA-EC49-4004-B176-817D7B18B1A7}" type="parTrans" cxnId="{FC01F427-BF96-448A-8FC3-310E64A0E863}">
      <dgm:prSet/>
      <dgm:spPr/>
      <dgm:t>
        <a:bodyPr/>
        <a:lstStyle/>
        <a:p>
          <a:endParaRPr lang="ru-RU"/>
        </a:p>
      </dgm:t>
    </dgm:pt>
    <dgm:pt modelId="{CBC5520C-636C-4A44-AD41-89816847FC28}" type="sibTrans" cxnId="{FC01F427-BF96-448A-8FC3-310E64A0E863}">
      <dgm:prSet/>
      <dgm:spPr/>
      <dgm:t>
        <a:bodyPr/>
        <a:lstStyle/>
        <a:p>
          <a:endParaRPr lang="ru-RU"/>
        </a:p>
      </dgm:t>
    </dgm:pt>
    <dgm:pt modelId="{633824BD-7032-4F23-8E2E-84916BEDECB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пов´язані</a:t>
          </a:r>
          <a:r>
            <a:rPr lang="ru-RU" sz="1600" dirty="0" smtClean="0"/>
            <a:t> </a:t>
          </a:r>
          <a:r>
            <a:rPr lang="ru-RU" sz="1600" dirty="0" err="1" smtClean="0"/>
            <a:t>зі</a:t>
          </a:r>
          <a:r>
            <a:rPr lang="ru-RU" sz="1600" dirty="0" smtClean="0"/>
            <a:t> сферами </a:t>
          </a:r>
          <a:r>
            <a:rPr lang="ru-RU" sz="1600" dirty="0" err="1" smtClean="0"/>
            <a:t>культури</a:t>
          </a:r>
          <a:r>
            <a:rPr lang="ru-RU" sz="1600" dirty="0" smtClean="0"/>
            <a:t>, </a:t>
          </a:r>
          <a:r>
            <a:rPr lang="ru-RU" sz="1600" dirty="0" err="1" smtClean="0"/>
            <a:t>моралі</a:t>
          </a:r>
          <a:r>
            <a:rPr lang="ru-RU" sz="1600" dirty="0" smtClean="0"/>
            <a:t>, </a:t>
          </a:r>
          <a:r>
            <a:rPr lang="ru-RU" sz="1600" dirty="0" err="1" smtClean="0"/>
            <a:t>ідеології</a:t>
          </a:r>
          <a:r>
            <a:rPr lang="ru-RU" sz="1600" dirty="0" smtClean="0"/>
            <a:t> та </a:t>
          </a:r>
          <a:r>
            <a:rPr lang="ru-RU" sz="1600" dirty="0" err="1" smtClean="0"/>
            <a:t>ін</a:t>
          </a:r>
          <a:r>
            <a:rPr lang="ru-RU" sz="1600" dirty="0" smtClean="0"/>
            <a:t>.</a:t>
          </a:r>
          <a:endParaRPr lang="ru-RU" sz="1600" dirty="0"/>
        </a:p>
      </dgm:t>
    </dgm:pt>
    <dgm:pt modelId="{C4AB137F-3CDB-4E55-ADCE-DC05019D066F}" type="parTrans" cxnId="{A72363C3-C3FD-4575-8E49-D08281E75896}">
      <dgm:prSet/>
      <dgm:spPr/>
      <dgm:t>
        <a:bodyPr/>
        <a:lstStyle/>
        <a:p>
          <a:endParaRPr lang="ru-RU"/>
        </a:p>
      </dgm:t>
    </dgm:pt>
    <dgm:pt modelId="{890F24F1-DC8F-4AFC-8FFC-021C832BC555}" type="sibTrans" cxnId="{A72363C3-C3FD-4575-8E49-D08281E75896}">
      <dgm:prSet/>
      <dgm:spPr/>
      <dgm:t>
        <a:bodyPr/>
        <a:lstStyle/>
        <a:p>
          <a:endParaRPr lang="ru-RU"/>
        </a:p>
      </dgm:t>
    </dgm:pt>
    <dgm:pt modelId="{198F01BF-1D60-4F0A-95E4-4F9F0C88290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психологічні</a:t>
          </a:r>
          <a:endParaRPr lang="ru-RU" sz="1600" dirty="0"/>
        </a:p>
      </dgm:t>
    </dgm:pt>
    <dgm:pt modelId="{F908B9F0-0F69-4053-A72E-2BB05FAEE98D}" type="parTrans" cxnId="{40F80F4F-2807-462F-B420-81DDC02DB2A7}">
      <dgm:prSet/>
      <dgm:spPr/>
      <dgm:t>
        <a:bodyPr/>
        <a:lstStyle/>
        <a:p>
          <a:endParaRPr lang="ru-RU"/>
        </a:p>
      </dgm:t>
    </dgm:pt>
    <dgm:pt modelId="{F9E7BC81-2731-4DA0-8E14-83E5C2A00B80}" type="sibTrans" cxnId="{40F80F4F-2807-462F-B420-81DDC02DB2A7}">
      <dgm:prSet/>
      <dgm:spPr/>
      <dgm:t>
        <a:bodyPr/>
        <a:lstStyle/>
        <a:p>
          <a:endParaRPr lang="ru-RU"/>
        </a:p>
      </dgm:t>
    </dgm:pt>
    <dgm:pt modelId="{1A669015-929E-42CB-BB8A-63DEDA19EA2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пов´язані</a:t>
          </a:r>
          <a:r>
            <a:rPr lang="ru-RU" sz="1600" dirty="0" smtClean="0"/>
            <a:t> з </a:t>
          </a:r>
          <a:r>
            <a:rPr lang="ru-RU" sz="1600" dirty="0" err="1" smtClean="0"/>
            <a:t>вимогами</a:t>
          </a:r>
          <a:r>
            <a:rPr lang="ru-RU" sz="1600" dirty="0" smtClean="0"/>
            <a:t> </a:t>
          </a:r>
          <a:r>
            <a:rPr lang="ru-RU" sz="1600" dirty="0" err="1" smtClean="0"/>
            <a:t>суб´єкта</a:t>
          </a:r>
          <a:r>
            <a:rPr lang="ru-RU" sz="1600" dirty="0" smtClean="0"/>
            <a:t> </a:t>
          </a:r>
          <a:r>
            <a:rPr lang="ru-RU" sz="1600" dirty="0" err="1" smtClean="0"/>
            <a:t>кар´є­ри</a:t>
          </a:r>
          <a:r>
            <a:rPr lang="ru-RU" sz="1600" dirty="0" smtClean="0"/>
            <a:t> </a:t>
          </a:r>
          <a:r>
            <a:rPr lang="ru-RU" sz="1600" dirty="0" err="1" smtClean="0"/>
            <a:t>відносно</a:t>
          </a:r>
          <a:r>
            <a:rPr lang="ru-RU" sz="1600" dirty="0" smtClean="0"/>
            <a:t> себе та </a:t>
          </a:r>
          <a:r>
            <a:rPr lang="ru-RU" sz="1600" dirty="0" err="1" smtClean="0"/>
            <a:t>оточення</a:t>
          </a:r>
          <a:r>
            <a:rPr lang="ru-RU" sz="1600" dirty="0" smtClean="0"/>
            <a:t>, станом </a:t>
          </a:r>
          <a:r>
            <a:rPr lang="ru-RU" sz="1600" dirty="0" err="1" smtClean="0"/>
            <a:t>нерішучості</a:t>
          </a:r>
          <a:r>
            <a:rPr lang="ru-RU" sz="1600" dirty="0" smtClean="0"/>
            <a:t>, </a:t>
          </a:r>
          <a:r>
            <a:rPr lang="ru-RU" sz="1600" dirty="0" err="1" smtClean="0"/>
            <a:t>боязливості</a:t>
          </a:r>
          <a:r>
            <a:rPr lang="ru-RU" sz="1600" dirty="0" smtClean="0"/>
            <a:t>, страху, </a:t>
          </a:r>
          <a:r>
            <a:rPr lang="ru-RU" sz="1600" dirty="0" err="1" smtClean="0"/>
            <a:t>проблеми</a:t>
          </a:r>
          <a:r>
            <a:rPr lang="ru-RU" sz="1600" dirty="0" smtClean="0"/>
            <a:t> </a:t>
          </a:r>
          <a:r>
            <a:rPr lang="ru-RU" sz="1600" dirty="0" err="1" smtClean="0"/>
            <a:t>інтелекту</a:t>
          </a:r>
          <a:endParaRPr lang="ru-RU" sz="1600" dirty="0"/>
        </a:p>
      </dgm:t>
    </dgm:pt>
    <dgm:pt modelId="{53C9913F-7035-480E-B5D4-073B8382F2A3}" type="parTrans" cxnId="{3A4B25B9-3C49-44F2-8553-65CC4F522B22}">
      <dgm:prSet/>
      <dgm:spPr/>
      <dgm:t>
        <a:bodyPr/>
        <a:lstStyle/>
        <a:p>
          <a:endParaRPr lang="ru-RU"/>
        </a:p>
      </dgm:t>
    </dgm:pt>
    <dgm:pt modelId="{8A85EBBB-A5D4-44CB-B36A-ED683BCA75B8}" type="sibTrans" cxnId="{3A4B25B9-3C49-44F2-8553-65CC4F522B22}">
      <dgm:prSet/>
      <dgm:spPr/>
      <dgm:t>
        <a:bodyPr/>
        <a:lstStyle/>
        <a:p>
          <a:endParaRPr lang="ru-RU"/>
        </a:p>
      </dgm:t>
    </dgm:pt>
    <dgm:pt modelId="{14812F0B-8E84-4E38-B6D3-383367D60C13}" type="pres">
      <dgm:prSet presAssocID="{B8D5E1E1-A64D-4A61-94E7-38DE8C0C2A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E68B1A-600E-4FE2-91A9-B36C36B70826}" type="pres">
      <dgm:prSet presAssocID="{E09A3D60-7B7D-4654-93B3-BBF4C9AB59B1}" presName="linNode" presStyleCnt="0"/>
      <dgm:spPr/>
    </dgm:pt>
    <dgm:pt modelId="{2129F79A-7627-44E6-AC00-AF3F8126AFB9}" type="pres">
      <dgm:prSet presAssocID="{E09A3D60-7B7D-4654-93B3-BBF4C9AB59B1}" presName="parentText" presStyleLbl="node1" presStyleIdx="0" presStyleCnt="3" custScaleX="53078" custLinFactNeighborX="-17303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2A2FA-36FC-4A22-BC48-B33F5A3E31CB}" type="pres">
      <dgm:prSet presAssocID="{E09A3D60-7B7D-4654-93B3-BBF4C9AB59B1}" presName="descendantText" presStyleLbl="alignAccFollowNode1" presStyleIdx="0" presStyleCnt="3" custScaleX="135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E527F-6C63-4018-92CF-878CE4073D7A}" type="pres">
      <dgm:prSet presAssocID="{120A9A68-E5AD-40C0-B601-9144A4E4F444}" presName="sp" presStyleCnt="0"/>
      <dgm:spPr/>
    </dgm:pt>
    <dgm:pt modelId="{FD79D972-5E0B-4153-9A63-B93CB09455D1}" type="pres">
      <dgm:prSet presAssocID="{198F01BF-1D60-4F0A-95E4-4F9F0C882901}" presName="linNode" presStyleCnt="0"/>
      <dgm:spPr/>
    </dgm:pt>
    <dgm:pt modelId="{4D342D18-2721-4EC7-BBD4-C0BC0E250D61}" type="pres">
      <dgm:prSet presAssocID="{198F01BF-1D60-4F0A-95E4-4F9F0C882901}" presName="parentText" presStyleLbl="node1" presStyleIdx="1" presStyleCnt="3" custScaleX="53078" custLinFactNeighborX="-17303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BFA00-968E-447C-8E5B-F09D524C5D4D}" type="pres">
      <dgm:prSet presAssocID="{198F01BF-1D60-4F0A-95E4-4F9F0C882901}" presName="descendantText" presStyleLbl="alignAccFollowNode1" presStyleIdx="1" presStyleCnt="3" custScaleX="135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9C38E7-07C6-4D15-84E4-A0B48F3A28A5}" type="pres">
      <dgm:prSet presAssocID="{F9E7BC81-2731-4DA0-8E14-83E5C2A00B80}" presName="sp" presStyleCnt="0"/>
      <dgm:spPr/>
    </dgm:pt>
    <dgm:pt modelId="{614C1154-83CA-44BA-93EF-08556CBBD0B4}" type="pres">
      <dgm:prSet presAssocID="{17A88479-91E1-4EAB-B607-7F11C7AD9658}" presName="linNode" presStyleCnt="0"/>
      <dgm:spPr/>
    </dgm:pt>
    <dgm:pt modelId="{FACFF005-9547-409D-869B-11FB721ACC22}" type="pres">
      <dgm:prSet presAssocID="{17A88479-91E1-4EAB-B607-7F11C7AD9658}" presName="parentText" presStyleLbl="node1" presStyleIdx="2" presStyleCnt="3" custScaleX="53078" custLinFactNeighborX="-17303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01704C-895E-43DF-B923-AEF9D131154B}" type="pres">
      <dgm:prSet presAssocID="{17A88479-91E1-4EAB-B607-7F11C7AD9658}" presName="descendantText" presStyleLbl="alignAccFollowNode1" presStyleIdx="2" presStyleCnt="3" custScaleX="135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86C0FD-D37B-4139-968E-A85367E51582}" type="presOf" srcId="{E09A3D60-7B7D-4654-93B3-BBF4C9AB59B1}" destId="{2129F79A-7627-44E6-AC00-AF3F8126AFB9}" srcOrd="0" destOrd="0" presId="urn:microsoft.com/office/officeart/2005/8/layout/vList5"/>
    <dgm:cxn modelId="{99944805-81E8-451B-98E4-80891A9973F5}" type="presOf" srcId="{17A88479-91E1-4EAB-B607-7F11C7AD9658}" destId="{FACFF005-9547-409D-869B-11FB721ACC22}" srcOrd="0" destOrd="0" presId="urn:microsoft.com/office/officeart/2005/8/layout/vList5"/>
    <dgm:cxn modelId="{0A57BAED-C642-4260-9F3F-31CF61054771}" type="presOf" srcId="{B8D5E1E1-A64D-4A61-94E7-38DE8C0C2A4C}" destId="{14812F0B-8E84-4E38-B6D3-383367D60C13}" srcOrd="0" destOrd="0" presId="urn:microsoft.com/office/officeart/2005/8/layout/vList5"/>
    <dgm:cxn modelId="{A72363C3-C3FD-4575-8E49-D08281E75896}" srcId="{17A88479-91E1-4EAB-B607-7F11C7AD9658}" destId="{633824BD-7032-4F23-8E2E-84916BEDECB6}" srcOrd="0" destOrd="0" parTransId="{C4AB137F-3CDB-4E55-ADCE-DC05019D066F}" sibTransId="{890F24F1-DC8F-4AFC-8FFC-021C832BC555}"/>
    <dgm:cxn modelId="{18E214EE-5E9C-414E-9A5B-C695F7BF8AF7}" type="presOf" srcId="{633824BD-7032-4F23-8E2E-84916BEDECB6}" destId="{A701704C-895E-43DF-B923-AEF9D131154B}" srcOrd="0" destOrd="0" presId="urn:microsoft.com/office/officeart/2005/8/layout/vList5"/>
    <dgm:cxn modelId="{40F80F4F-2807-462F-B420-81DDC02DB2A7}" srcId="{B8D5E1E1-A64D-4A61-94E7-38DE8C0C2A4C}" destId="{198F01BF-1D60-4F0A-95E4-4F9F0C882901}" srcOrd="1" destOrd="0" parTransId="{F908B9F0-0F69-4053-A72E-2BB05FAEE98D}" sibTransId="{F9E7BC81-2731-4DA0-8E14-83E5C2A00B80}"/>
    <dgm:cxn modelId="{175002E7-7EFE-4117-AC33-15E114A56854}" type="presOf" srcId="{1A669015-929E-42CB-BB8A-63DEDA19EA24}" destId="{2D1BFA00-968E-447C-8E5B-F09D524C5D4D}" srcOrd="0" destOrd="0" presId="urn:microsoft.com/office/officeart/2005/8/layout/vList5"/>
    <dgm:cxn modelId="{A7F1A5AC-BD1D-4CA4-84B4-72C27C360CE0}" type="presOf" srcId="{198F01BF-1D60-4F0A-95E4-4F9F0C882901}" destId="{4D342D18-2721-4EC7-BBD4-C0BC0E250D61}" srcOrd="0" destOrd="0" presId="urn:microsoft.com/office/officeart/2005/8/layout/vList5"/>
    <dgm:cxn modelId="{8BB27E51-FAFD-4837-83EA-313BDBF125CE}" srcId="{E09A3D60-7B7D-4654-93B3-BBF4C9AB59B1}" destId="{7D89D80C-2B77-4D8D-864E-AD9D835FC49D}" srcOrd="0" destOrd="0" parTransId="{968E469C-1068-4A49-93D3-22D6DDA0569F}" sibTransId="{B2E44621-0E69-42F4-9B94-F23F8A707068}"/>
    <dgm:cxn modelId="{3A4B25B9-3C49-44F2-8553-65CC4F522B22}" srcId="{198F01BF-1D60-4F0A-95E4-4F9F0C882901}" destId="{1A669015-929E-42CB-BB8A-63DEDA19EA24}" srcOrd="0" destOrd="0" parTransId="{53C9913F-7035-480E-B5D4-073B8382F2A3}" sibTransId="{8A85EBBB-A5D4-44CB-B36A-ED683BCA75B8}"/>
    <dgm:cxn modelId="{FC01F427-BF96-448A-8FC3-310E64A0E863}" srcId="{B8D5E1E1-A64D-4A61-94E7-38DE8C0C2A4C}" destId="{17A88479-91E1-4EAB-B607-7F11C7AD9658}" srcOrd="2" destOrd="0" parTransId="{CC1B3BBA-EC49-4004-B176-817D7B18B1A7}" sibTransId="{CBC5520C-636C-4A44-AD41-89816847FC28}"/>
    <dgm:cxn modelId="{8D496C90-9CB5-4D02-BCA2-D2048CA926CB}" srcId="{B8D5E1E1-A64D-4A61-94E7-38DE8C0C2A4C}" destId="{E09A3D60-7B7D-4654-93B3-BBF4C9AB59B1}" srcOrd="0" destOrd="0" parTransId="{5E26DE39-70EE-4C5B-83B0-469FB78FEF7C}" sibTransId="{120A9A68-E5AD-40C0-B601-9144A4E4F444}"/>
    <dgm:cxn modelId="{927D96BE-7735-4B0D-89FC-E380F0EDF840}" type="presOf" srcId="{7D89D80C-2B77-4D8D-864E-AD9D835FC49D}" destId="{E102A2FA-36FC-4A22-BC48-B33F5A3E31CB}" srcOrd="0" destOrd="0" presId="urn:microsoft.com/office/officeart/2005/8/layout/vList5"/>
    <dgm:cxn modelId="{6DFA765D-3FA2-4C9A-BB5F-D3FA51E4B35B}" type="presParOf" srcId="{14812F0B-8E84-4E38-B6D3-383367D60C13}" destId="{87E68B1A-600E-4FE2-91A9-B36C36B70826}" srcOrd="0" destOrd="0" presId="urn:microsoft.com/office/officeart/2005/8/layout/vList5"/>
    <dgm:cxn modelId="{63BE7ED5-17B5-4283-9566-666B364DB464}" type="presParOf" srcId="{87E68B1A-600E-4FE2-91A9-B36C36B70826}" destId="{2129F79A-7627-44E6-AC00-AF3F8126AFB9}" srcOrd="0" destOrd="0" presId="urn:microsoft.com/office/officeart/2005/8/layout/vList5"/>
    <dgm:cxn modelId="{83AE77D1-81A6-4DC6-89F7-FC69EEDA44F9}" type="presParOf" srcId="{87E68B1A-600E-4FE2-91A9-B36C36B70826}" destId="{E102A2FA-36FC-4A22-BC48-B33F5A3E31CB}" srcOrd="1" destOrd="0" presId="urn:microsoft.com/office/officeart/2005/8/layout/vList5"/>
    <dgm:cxn modelId="{B9293491-AF7F-40B0-B531-25D639D2474B}" type="presParOf" srcId="{14812F0B-8E84-4E38-B6D3-383367D60C13}" destId="{491E527F-6C63-4018-92CF-878CE4073D7A}" srcOrd="1" destOrd="0" presId="urn:microsoft.com/office/officeart/2005/8/layout/vList5"/>
    <dgm:cxn modelId="{9BF3C7C2-8485-495B-9DB9-EF680093EA70}" type="presParOf" srcId="{14812F0B-8E84-4E38-B6D3-383367D60C13}" destId="{FD79D972-5E0B-4153-9A63-B93CB09455D1}" srcOrd="2" destOrd="0" presId="urn:microsoft.com/office/officeart/2005/8/layout/vList5"/>
    <dgm:cxn modelId="{AA029435-5661-4B66-B4EC-42D6D10766CD}" type="presParOf" srcId="{FD79D972-5E0B-4153-9A63-B93CB09455D1}" destId="{4D342D18-2721-4EC7-BBD4-C0BC0E250D61}" srcOrd="0" destOrd="0" presId="urn:microsoft.com/office/officeart/2005/8/layout/vList5"/>
    <dgm:cxn modelId="{E78487F1-0DAA-475F-BA33-34610AD59989}" type="presParOf" srcId="{FD79D972-5E0B-4153-9A63-B93CB09455D1}" destId="{2D1BFA00-968E-447C-8E5B-F09D524C5D4D}" srcOrd="1" destOrd="0" presId="urn:microsoft.com/office/officeart/2005/8/layout/vList5"/>
    <dgm:cxn modelId="{CF309C86-3CDA-4358-AEAC-C1807792D293}" type="presParOf" srcId="{14812F0B-8E84-4E38-B6D3-383367D60C13}" destId="{6B9C38E7-07C6-4D15-84E4-A0B48F3A28A5}" srcOrd="3" destOrd="0" presId="urn:microsoft.com/office/officeart/2005/8/layout/vList5"/>
    <dgm:cxn modelId="{E276AD3C-5E36-4D54-8A2F-F5FC8CA6039E}" type="presParOf" srcId="{14812F0B-8E84-4E38-B6D3-383367D60C13}" destId="{614C1154-83CA-44BA-93EF-08556CBBD0B4}" srcOrd="4" destOrd="0" presId="urn:microsoft.com/office/officeart/2005/8/layout/vList5"/>
    <dgm:cxn modelId="{B118D45B-F996-453F-B773-4063754DD654}" type="presParOf" srcId="{614C1154-83CA-44BA-93EF-08556CBBD0B4}" destId="{FACFF005-9547-409D-869B-11FB721ACC22}" srcOrd="0" destOrd="0" presId="urn:microsoft.com/office/officeart/2005/8/layout/vList5"/>
    <dgm:cxn modelId="{809488DE-BD8F-413F-A77F-87EEBA61711D}" type="presParOf" srcId="{614C1154-83CA-44BA-93EF-08556CBBD0B4}" destId="{A701704C-895E-43DF-B923-AEF9D131154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2BC158E-6D7B-4BEB-AF57-5426A53EBAF2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25C21A0-5806-46B5-A522-B1BB6EB960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/>
            <a:t>короткострокові</a:t>
          </a:r>
          <a:endParaRPr lang="ru-RU" sz="2000" dirty="0"/>
        </a:p>
      </dgm:t>
    </dgm:pt>
    <dgm:pt modelId="{B759E0EF-00BD-4D67-92AA-FA7E59193728}" type="parTrans" cxnId="{ADE9C1E8-D651-413A-8340-91B7CF7D1E61}">
      <dgm:prSet/>
      <dgm:spPr/>
      <dgm:t>
        <a:bodyPr/>
        <a:lstStyle/>
        <a:p>
          <a:endParaRPr lang="ru-RU"/>
        </a:p>
      </dgm:t>
    </dgm:pt>
    <dgm:pt modelId="{BD0C3446-38FB-4A83-992F-63ED34E99444}" type="sibTrans" cxnId="{ADE9C1E8-D651-413A-8340-91B7CF7D1E61}">
      <dgm:prSet/>
      <dgm:spPr/>
      <dgm:t>
        <a:bodyPr/>
        <a:lstStyle/>
        <a:p>
          <a:endParaRPr lang="ru-RU"/>
        </a:p>
      </dgm:t>
    </dgm:pt>
    <dgm:pt modelId="{30487651-0B09-40AB-A7B9-140D36D3A57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/>
            <a:t>стійкі</a:t>
          </a:r>
          <a:endParaRPr lang="ru-RU" sz="2000" dirty="0"/>
        </a:p>
      </dgm:t>
    </dgm:pt>
    <dgm:pt modelId="{946C24E1-C086-40E3-B8E9-79DD1030FE1F}" type="parTrans" cxnId="{C399E01D-F617-4201-994B-F8F2BC76620C}">
      <dgm:prSet/>
      <dgm:spPr/>
      <dgm:t>
        <a:bodyPr/>
        <a:lstStyle/>
        <a:p>
          <a:endParaRPr lang="ru-RU"/>
        </a:p>
      </dgm:t>
    </dgm:pt>
    <dgm:pt modelId="{6759A8FD-B5D1-47F8-BBE6-FAF964B2C5DD}" type="sibTrans" cxnId="{C399E01D-F617-4201-994B-F8F2BC76620C}">
      <dgm:prSet/>
      <dgm:spPr/>
      <dgm:t>
        <a:bodyPr/>
        <a:lstStyle/>
        <a:p>
          <a:endParaRPr lang="ru-RU"/>
        </a:p>
      </dgm:t>
    </dgm:pt>
    <dgm:pt modelId="{A1AD7608-618D-40C4-9864-63A4B6570CE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/>
            <a:t>постійно</a:t>
          </a:r>
          <a:r>
            <a:rPr lang="ru-RU" sz="2000" dirty="0" smtClean="0"/>
            <a:t> </a:t>
          </a:r>
          <a:r>
            <a:rPr lang="ru-RU" sz="2000" dirty="0" err="1" smtClean="0"/>
            <a:t>діючі</a:t>
          </a:r>
          <a:r>
            <a:rPr lang="ru-RU" sz="2000" dirty="0" smtClean="0"/>
            <a:t> </a:t>
          </a:r>
          <a:endParaRPr lang="ru-RU" sz="2000" dirty="0"/>
        </a:p>
      </dgm:t>
    </dgm:pt>
    <dgm:pt modelId="{9FC5ABB2-D48D-49D4-974A-8DF0D6DC7C5F}" type="parTrans" cxnId="{B8D30EAC-A1F9-4EF6-A01C-B8D4E21D4746}">
      <dgm:prSet/>
      <dgm:spPr/>
      <dgm:t>
        <a:bodyPr/>
        <a:lstStyle/>
        <a:p>
          <a:endParaRPr lang="ru-RU"/>
        </a:p>
      </dgm:t>
    </dgm:pt>
    <dgm:pt modelId="{A178E4E7-6550-499A-A91D-25EA63F31ED3}" type="sibTrans" cxnId="{B8D30EAC-A1F9-4EF6-A01C-B8D4E21D4746}">
      <dgm:prSet/>
      <dgm:spPr/>
      <dgm:t>
        <a:bodyPr/>
        <a:lstStyle/>
        <a:p>
          <a:endParaRPr lang="ru-RU"/>
        </a:p>
      </dgm:t>
    </dgm:pt>
    <dgm:pt modelId="{A23BE809-A2D4-4677-9743-A1EDC712407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/>
            <a:t>стомлення</a:t>
          </a:r>
          <a:r>
            <a:rPr lang="ru-RU" sz="2000" dirty="0" smtClean="0"/>
            <a:t>, </a:t>
          </a:r>
          <a:r>
            <a:rPr lang="ru-RU" sz="2000" dirty="0" err="1" smtClean="0"/>
            <a:t>гостре</a:t>
          </a:r>
          <a:r>
            <a:rPr lang="ru-RU" sz="2000" dirty="0" smtClean="0"/>
            <a:t> </a:t>
          </a:r>
          <a:r>
            <a:rPr lang="ru-RU" sz="2000" dirty="0" err="1" smtClean="0"/>
            <a:t>захворювання</a:t>
          </a:r>
          <a:endParaRPr lang="ru-RU" sz="2000" dirty="0"/>
        </a:p>
      </dgm:t>
    </dgm:pt>
    <dgm:pt modelId="{BC2912E8-0651-4192-BBE4-4DF387CF2F13}" type="parTrans" cxnId="{31EC0B60-AA75-4E90-B2B5-B563F794B4B6}">
      <dgm:prSet/>
      <dgm:spPr/>
      <dgm:t>
        <a:bodyPr/>
        <a:lstStyle/>
        <a:p>
          <a:endParaRPr lang="ru-RU"/>
        </a:p>
      </dgm:t>
    </dgm:pt>
    <dgm:pt modelId="{F0356457-4362-49C4-AFFC-EF330F64E2B1}" type="sibTrans" cxnId="{31EC0B60-AA75-4E90-B2B5-B563F794B4B6}">
      <dgm:prSet/>
      <dgm:spPr/>
      <dgm:t>
        <a:bodyPr/>
        <a:lstStyle/>
        <a:p>
          <a:endParaRPr lang="ru-RU"/>
        </a:p>
      </dgm:t>
    </dgm:pt>
    <dgm:pt modelId="{6839F193-BEED-4B3C-9049-591EF43EE24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/>
            <a:t>дезорганізація</a:t>
          </a:r>
          <a:r>
            <a:rPr lang="ru-RU" sz="2000" dirty="0" smtClean="0"/>
            <a:t> у </a:t>
          </a:r>
          <a:r>
            <a:rPr lang="ru-RU" sz="2000" dirty="0" err="1" smtClean="0"/>
            <a:t>роботі</a:t>
          </a:r>
          <a:r>
            <a:rPr lang="ru-RU" sz="2000" dirty="0" smtClean="0"/>
            <a:t> з кадрами, </a:t>
          </a:r>
          <a:r>
            <a:rPr lang="ru-RU" sz="2000" dirty="0" err="1" smtClean="0"/>
            <a:t>економічні</a:t>
          </a:r>
          <a:r>
            <a:rPr lang="ru-RU" sz="2000" dirty="0" smtClean="0"/>
            <a:t> перепади, </a:t>
          </a:r>
          <a:r>
            <a:rPr lang="ru-RU" sz="2000" dirty="0" err="1" smtClean="0"/>
            <a:t>порушення</a:t>
          </a:r>
          <a:r>
            <a:rPr lang="ru-RU" sz="2000" dirty="0" smtClean="0"/>
            <a:t> </a:t>
          </a:r>
          <a:r>
            <a:rPr lang="ru-RU" sz="2000" dirty="0" err="1" smtClean="0"/>
            <a:t>традицій</a:t>
          </a:r>
          <a:r>
            <a:rPr lang="ru-RU" sz="2000" dirty="0" smtClean="0"/>
            <a:t> </a:t>
          </a:r>
          <a:r>
            <a:rPr lang="ru-RU" sz="2000" dirty="0" err="1" smtClean="0"/>
            <a:t>тощо</a:t>
          </a:r>
          <a:endParaRPr lang="ru-RU" sz="2000" dirty="0"/>
        </a:p>
      </dgm:t>
    </dgm:pt>
    <dgm:pt modelId="{32616FAB-3948-420A-9650-6BE6E64DBC5A}" type="parTrans" cxnId="{BD9FBE6A-8195-45EE-92F5-879BDB9F7956}">
      <dgm:prSet/>
      <dgm:spPr/>
      <dgm:t>
        <a:bodyPr/>
        <a:lstStyle/>
        <a:p>
          <a:endParaRPr lang="ru-RU"/>
        </a:p>
      </dgm:t>
    </dgm:pt>
    <dgm:pt modelId="{CDB04A44-BCC0-4346-954C-2C242A9F499C}" type="sibTrans" cxnId="{BD9FBE6A-8195-45EE-92F5-879BDB9F7956}">
      <dgm:prSet/>
      <dgm:spPr/>
      <dgm:t>
        <a:bodyPr/>
        <a:lstStyle/>
        <a:p>
          <a:endParaRPr lang="ru-RU"/>
        </a:p>
      </dgm:t>
    </dgm:pt>
    <dgm:pt modelId="{811E2D47-178D-449A-8463-E9AB0701F18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/>
            <a:t>вікові зміни</a:t>
          </a:r>
          <a:endParaRPr lang="ru-RU" sz="2000" dirty="0"/>
        </a:p>
      </dgm:t>
    </dgm:pt>
    <dgm:pt modelId="{662966C2-35AD-4C3E-B2AC-0B964F534431}" type="parTrans" cxnId="{CBC3492F-467F-4848-A87B-3C33359E4134}">
      <dgm:prSet/>
      <dgm:spPr/>
      <dgm:t>
        <a:bodyPr/>
        <a:lstStyle/>
        <a:p>
          <a:endParaRPr lang="ru-RU"/>
        </a:p>
      </dgm:t>
    </dgm:pt>
    <dgm:pt modelId="{1D6D4CC0-9223-432B-A0DB-611267FD0BD8}" type="sibTrans" cxnId="{CBC3492F-467F-4848-A87B-3C33359E4134}">
      <dgm:prSet/>
      <dgm:spPr/>
      <dgm:t>
        <a:bodyPr/>
        <a:lstStyle/>
        <a:p>
          <a:endParaRPr lang="ru-RU"/>
        </a:p>
      </dgm:t>
    </dgm:pt>
    <dgm:pt modelId="{2B426F36-485D-42A6-9A78-674E9527AE10}" type="pres">
      <dgm:prSet presAssocID="{92BC158E-6D7B-4BEB-AF57-5426A53EBA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E62EF7-992E-49B8-B901-AF8FB11F90FC}" type="pres">
      <dgm:prSet presAssocID="{A25C21A0-5806-46B5-A522-B1BB6EB96024}" presName="parentLin" presStyleCnt="0"/>
      <dgm:spPr/>
    </dgm:pt>
    <dgm:pt modelId="{3771474C-A415-4B99-93DE-D3043348D96A}" type="pres">
      <dgm:prSet presAssocID="{A25C21A0-5806-46B5-A522-B1BB6EB9602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D92C686-9B1A-4422-9192-7CCCAA224213}" type="pres">
      <dgm:prSet presAssocID="{A25C21A0-5806-46B5-A522-B1BB6EB9602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16DDDB-0ACC-462F-B112-59774DA3712F}" type="pres">
      <dgm:prSet presAssocID="{A25C21A0-5806-46B5-A522-B1BB6EB96024}" presName="negativeSpace" presStyleCnt="0"/>
      <dgm:spPr/>
    </dgm:pt>
    <dgm:pt modelId="{3716642B-5403-4EE0-8671-28D6428FAB33}" type="pres">
      <dgm:prSet presAssocID="{A25C21A0-5806-46B5-A522-B1BB6EB96024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CFC792-E6A2-4818-A989-C735D23EC882}" type="pres">
      <dgm:prSet presAssocID="{BD0C3446-38FB-4A83-992F-63ED34E99444}" presName="spaceBetweenRectangles" presStyleCnt="0"/>
      <dgm:spPr/>
    </dgm:pt>
    <dgm:pt modelId="{B366CF53-DB67-49F6-BE97-E80E7CB701BD}" type="pres">
      <dgm:prSet presAssocID="{30487651-0B09-40AB-A7B9-140D36D3A57D}" presName="parentLin" presStyleCnt="0"/>
      <dgm:spPr/>
    </dgm:pt>
    <dgm:pt modelId="{3245EDB4-325F-4B52-8E48-2FB155043721}" type="pres">
      <dgm:prSet presAssocID="{30487651-0B09-40AB-A7B9-140D36D3A57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6DA9DAC-0717-4DFB-B29C-4FCBDA1892A7}" type="pres">
      <dgm:prSet presAssocID="{30487651-0B09-40AB-A7B9-140D36D3A57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67BBCE-15E1-41B5-A2FE-8D3F9D78AF28}" type="pres">
      <dgm:prSet presAssocID="{30487651-0B09-40AB-A7B9-140D36D3A57D}" presName="negativeSpace" presStyleCnt="0"/>
      <dgm:spPr/>
    </dgm:pt>
    <dgm:pt modelId="{9E70D67A-5404-4EBC-8506-FC98EF79B39C}" type="pres">
      <dgm:prSet presAssocID="{30487651-0B09-40AB-A7B9-140D36D3A57D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D9A11-DA5E-4B41-9E3C-388490EBA3F4}" type="pres">
      <dgm:prSet presAssocID="{6759A8FD-B5D1-47F8-BBE6-FAF964B2C5DD}" presName="spaceBetweenRectangles" presStyleCnt="0"/>
      <dgm:spPr/>
    </dgm:pt>
    <dgm:pt modelId="{1DF93998-11B5-40AF-8870-EF18531A1789}" type="pres">
      <dgm:prSet presAssocID="{A1AD7608-618D-40C4-9864-63A4B6570CE5}" presName="parentLin" presStyleCnt="0"/>
      <dgm:spPr/>
    </dgm:pt>
    <dgm:pt modelId="{0F821F90-9B7D-40CA-AE33-878A49F1511A}" type="pres">
      <dgm:prSet presAssocID="{A1AD7608-618D-40C4-9864-63A4B6570CE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EAC9BDB-4215-421F-B745-4F8F3FB20641}" type="pres">
      <dgm:prSet presAssocID="{A1AD7608-618D-40C4-9864-63A4B6570CE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1DAF49-BD8B-4743-BE78-55095893CB4D}" type="pres">
      <dgm:prSet presAssocID="{A1AD7608-618D-40C4-9864-63A4B6570CE5}" presName="negativeSpace" presStyleCnt="0"/>
      <dgm:spPr/>
    </dgm:pt>
    <dgm:pt modelId="{E7E0E852-F837-4CF1-AD20-CE20747F8199}" type="pres">
      <dgm:prSet presAssocID="{A1AD7608-618D-40C4-9864-63A4B6570CE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FE3A0F-D636-406F-B281-4F7F8CA639B2}" type="presOf" srcId="{811E2D47-178D-449A-8463-E9AB0701F187}" destId="{E7E0E852-F837-4CF1-AD20-CE20747F8199}" srcOrd="0" destOrd="0" presId="urn:microsoft.com/office/officeart/2005/8/layout/list1"/>
    <dgm:cxn modelId="{CBC3492F-467F-4848-A87B-3C33359E4134}" srcId="{A1AD7608-618D-40C4-9864-63A4B6570CE5}" destId="{811E2D47-178D-449A-8463-E9AB0701F187}" srcOrd="0" destOrd="0" parTransId="{662966C2-35AD-4C3E-B2AC-0B964F534431}" sibTransId="{1D6D4CC0-9223-432B-A0DB-611267FD0BD8}"/>
    <dgm:cxn modelId="{C399E01D-F617-4201-994B-F8F2BC76620C}" srcId="{92BC158E-6D7B-4BEB-AF57-5426A53EBAF2}" destId="{30487651-0B09-40AB-A7B9-140D36D3A57D}" srcOrd="1" destOrd="0" parTransId="{946C24E1-C086-40E3-B8E9-79DD1030FE1F}" sibTransId="{6759A8FD-B5D1-47F8-BBE6-FAF964B2C5DD}"/>
    <dgm:cxn modelId="{BD9FBE6A-8195-45EE-92F5-879BDB9F7956}" srcId="{30487651-0B09-40AB-A7B9-140D36D3A57D}" destId="{6839F193-BEED-4B3C-9049-591EF43EE246}" srcOrd="0" destOrd="0" parTransId="{32616FAB-3948-420A-9650-6BE6E64DBC5A}" sibTransId="{CDB04A44-BCC0-4346-954C-2C242A9F499C}"/>
    <dgm:cxn modelId="{37AD5C20-5DBE-4959-9530-37BFAE2D2ACB}" type="presOf" srcId="{A1AD7608-618D-40C4-9864-63A4B6570CE5}" destId="{3EAC9BDB-4215-421F-B745-4F8F3FB20641}" srcOrd="1" destOrd="0" presId="urn:microsoft.com/office/officeart/2005/8/layout/list1"/>
    <dgm:cxn modelId="{2DBD8008-45CD-4116-A202-1053481BA43A}" type="presOf" srcId="{A25C21A0-5806-46B5-A522-B1BB6EB96024}" destId="{3771474C-A415-4B99-93DE-D3043348D96A}" srcOrd="0" destOrd="0" presId="urn:microsoft.com/office/officeart/2005/8/layout/list1"/>
    <dgm:cxn modelId="{F991F1C2-E833-4E17-8C27-1F096B68FD52}" type="presOf" srcId="{A23BE809-A2D4-4677-9743-A1EDC712407E}" destId="{3716642B-5403-4EE0-8671-28D6428FAB33}" srcOrd="0" destOrd="0" presId="urn:microsoft.com/office/officeart/2005/8/layout/list1"/>
    <dgm:cxn modelId="{A6BCFC19-4CD0-431B-B041-9C801216C5A2}" type="presOf" srcId="{A25C21A0-5806-46B5-A522-B1BB6EB96024}" destId="{1D92C686-9B1A-4422-9192-7CCCAA224213}" srcOrd="1" destOrd="0" presId="urn:microsoft.com/office/officeart/2005/8/layout/list1"/>
    <dgm:cxn modelId="{B2944329-C142-4BEB-AD37-01CE03680D18}" type="presOf" srcId="{92BC158E-6D7B-4BEB-AF57-5426A53EBAF2}" destId="{2B426F36-485D-42A6-9A78-674E9527AE10}" srcOrd="0" destOrd="0" presId="urn:microsoft.com/office/officeart/2005/8/layout/list1"/>
    <dgm:cxn modelId="{64ECF46D-F67B-46EA-B3FD-CF94EAE4AB32}" type="presOf" srcId="{30487651-0B09-40AB-A7B9-140D36D3A57D}" destId="{3245EDB4-325F-4B52-8E48-2FB155043721}" srcOrd="0" destOrd="0" presId="urn:microsoft.com/office/officeart/2005/8/layout/list1"/>
    <dgm:cxn modelId="{31EC0B60-AA75-4E90-B2B5-B563F794B4B6}" srcId="{A25C21A0-5806-46B5-A522-B1BB6EB96024}" destId="{A23BE809-A2D4-4677-9743-A1EDC712407E}" srcOrd="0" destOrd="0" parTransId="{BC2912E8-0651-4192-BBE4-4DF387CF2F13}" sibTransId="{F0356457-4362-49C4-AFFC-EF330F64E2B1}"/>
    <dgm:cxn modelId="{B8D30EAC-A1F9-4EF6-A01C-B8D4E21D4746}" srcId="{92BC158E-6D7B-4BEB-AF57-5426A53EBAF2}" destId="{A1AD7608-618D-40C4-9864-63A4B6570CE5}" srcOrd="2" destOrd="0" parTransId="{9FC5ABB2-D48D-49D4-974A-8DF0D6DC7C5F}" sibTransId="{A178E4E7-6550-499A-A91D-25EA63F31ED3}"/>
    <dgm:cxn modelId="{97E819EA-EADE-4D94-8C96-09FDBEF044AF}" type="presOf" srcId="{A1AD7608-618D-40C4-9864-63A4B6570CE5}" destId="{0F821F90-9B7D-40CA-AE33-878A49F1511A}" srcOrd="0" destOrd="0" presId="urn:microsoft.com/office/officeart/2005/8/layout/list1"/>
    <dgm:cxn modelId="{D4E28490-49C5-4D3E-ABE1-4B5A871AF992}" type="presOf" srcId="{6839F193-BEED-4B3C-9049-591EF43EE246}" destId="{9E70D67A-5404-4EBC-8506-FC98EF79B39C}" srcOrd="0" destOrd="0" presId="urn:microsoft.com/office/officeart/2005/8/layout/list1"/>
    <dgm:cxn modelId="{559E74BB-C9B5-488A-B568-62DDF4C8424C}" type="presOf" srcId="{30487651-0B09-40AB-A7B9-140D36D3A57D}" destId="{56DA9DAC-0717-4DFB-B29C-4FCBDA1892A7}" srcOrd="1" destOrd="0" presId="urn:microsoft.com/office/officeart/2005/8/layout/list1"/>
    <dgm:cxn modelId="{ADE9C1E8-D651-413A-8340-91B7CF7D1E61}" srcId="{92BC158E-6D7B-4BEB-AF57-5426A53EBAF2}" destId="{A25C21A0-5806-46B5-A522-B1BB6EB96024}" srcOrd="0" destOrd="0" parTransId="{B759E0EF-00BD-4D67-92AA-FA7E59193728}" sibTransId="{BD0C3446-38FB-4A83-992F-63ED34E99444}"/>
    <dgm:cxn modelId="{E90C2B81-95A4-429D-A3B4-75596BA9AD90}" type="presParOf" srcId="{2B426F36-485D-42A6-9A78-674E9527AE10}" destId="{28E62EF7-992E-49B8-B901-AF8FB11F90FC}" srcOrd="0" destOrd="0" presId="urn:microsoft.com/office/officeart/2005/8/layout/list1"/>
    <dgm:cxn modelId="{D4779A5D-7AF8-4C89-932C-BDFC8E25E976}" type="presParOf" srcId="{28E62EF7-992E-49B8-B901-AF8FB11F90FC}" destId="{3771474C-A415-4B99-93DE-D3043348D96A}" srcOrd="0" destOrd="0" presId="urn:microsoft.com/office/officeart/2005/8/layout/list1"/>
    <dgm:cxn modelId="{584F7BE0-C2F0-4B71-AE51-513EDD6E32F5}" type="presParOf" srcId="{28E62EF7-992E-49B8-B901-AF8FB11F90FC}" destId="{1D92C686-9B1A-4422-9192-7CCCAA224213}" srcOrd="1" destOrd="0" presId="urn:microsoft.com/office/officeart/2005/8/layout/list1"/>
    <dgm:cxn modelId="{4762B491-F666-494E-8D6F-4AE8EFD0AB0B}" type="presParOf" srcId="{2B426F36-485D-42A6-9A78-674E9527AE10}" destId="{3416DDDB-0ACC-462F-B112-59774DA3712F}" srcOrd="1" destOrd="0" presId="urn:microsoft.com/office/officeart/2005/8/layout/list1"/>
    <dgm:cxn modelId="{5558F2CF-7552-449A-AD40-FF2D32E42236}" type="presParOf" srcId="{2B426F36-485D-42A6-9A78-674E9527AE10}" destId="{3716642B-5403-4EE0-8671-28D6428FAB33}" srcOrd="2" destOrd="0" presId="urn:microsoft.com/office/officeart/2005/8/layout/list1"/>
    <dgm:cxn modelId="{A5DE16FC-4E6F-48BC-ACDD-9820549BF38A}" type="presParOf" srcId="{2B426F36-485D-42A6-9A78-674E9527AE10}" destId="{45CFC792-E6A2-4818-A989-C735D23EC882}" srcOrd="3" destOrd="0" presId="urn:microsoft.com/office/officeart/2005/8/layout/list1"/>
    <dgm:cxn modelId="{E1EFE7E7-7191-45E4-A85F-979412C80D53}" type="presParOf" srcId="{2B426F36-485D-42A6-9A78-674E9527AE10}" destId="{B366CF53-DB67-49F6-BE97-E80E7CB701BD}" srcOrd="4" destOrd="0" presId="urn:microsoft.com/office/officeart/2005/8/layout/list1"/>
    <dgm:cxn modelId="{63106403-2428-4402-AAC6-C3956BECCB51}" type="presParOf" srcId="{B366CF53-DB67-49F6-BE97-E80E7CB701BD}" destId="{3245EDB4-325F-4B52-8E48-2FB155043721}" srcOrd="0" destOrd="0" presId="urn:microsoft.com/office/officeart/2005/8/layout/list1"/>
    <dgm:cxn modelId="{D9704938-3440-482C-8563-D4CF026FF02F}" type="presParOf" srcId="{B366CF53-DB67-49F6-BE97-E80E7CB701BD}" destId="{56DA9DAC-0717-4DFB-B29C-4FCBDA1892A7}" srcOrd="1" destOrd="0" presId="urn:microsoft.com/office/officeart/2005/8/layout/list1"/>
    <dgm:cxn modelId="{90242399-BF93-4259-940D-8DF5892CCC42}" type="presParOf" srcId="{2B426F36-485D-42A6-9A78-674E9527AE10}" destId="{4467BBCE-15E1-41B5-A2FE-8D3F9D78AF28}" srcOrd="5" destOrd="0" presId="urn:microsoft.com/office/officeart/2005/8/layout/list1"/>
    <dgm:cxn modelId="{ECF57C60-C454-46CE-981D-90079EE1B150}" type="presParOf" srcId="{2B426F36-485D-42A6-9A78-674E9527AE10}" destId="{9E70D67A-5404-4EBC-8506-FC98EF79B39C}" srcOrd="6" destOrd="0" presId="urn:microsoft.com/office/officeart/2005/8/layout/list1"/>
    <dgm:cxn modelId="{54F1418A-BE69-4E20-9C57-96E61D58F40E}" type="presParOf" srcId="{2B426F36-485D-42A6-9A78-674E9527AE10}" destId="{636D9A11-DA5E-4B41-9E3C-388490EBA3F4}" srcOrd="7" destOrd="0" presId="urn:microsoft.com/office/officeart/2005/8/layout/list1"/>
    <dgm:cxn modelId="{4B80D3D8-E610-489B-B22D-2281F86E5CB7}" type="presParOf" srcId="{2B426F36-485D-42A6-9A78-674E9527AE10}" destId="{1DF93998-11B5-40AF-8870-EF18531A1789}" srcOrd="8" destOrd="0" presId="urn:microsoft.com/office/officeart/2005/8/layout/list1"/>
    <dgm:cxn modelId="{4F824F0B-057A-408F-9BF3-44E2706AD203}" type="presParOf" srcId="{1DF93998-11B5-40AF-8870-EF18531A1789}" destId="{0F821F90-9B7D-40CA-AE33-878A49F1511A}" srcOrd="0" destOrd="0" presId="urn:microsoft.com/office/officeart/2005/8/layout/list1"/>
    <dgm:cxn modelId="{3AFCA8B6-762E-49B0-8EB1-027D269F11EC}" type="presParOf" srcId="{1DF93998-11B5-40AF-8870-EF18531A1789}" destId="{3EAC9BDB-4215-421F-B745-4F8F3FB20641}" srcOrd="1" destOrd="0" presId="urn:microsoft.com/office/officeart/2005/8/layout/list1"/>
    <dgm:cxn modelId="{00C45B95-1B5B-4B4B-BB68-AA07979AC16C}" type="presParOf" srcId="{2B426F36-485D-42A6-9A78-674E9527AE10}" destId="{581DAF49-BD8B-4743-BE78-55095893CB4D}" srcOrd="9" destOrd="0" presId="urn:microsoft.com/office/officeart/2005/8/layout/list1"/>
    <dgm:cxn modelId="{F861A42C-A70F-4A7A-BF96-68CDB7E9851D}" type="presParOf" srcId="{2B426F36-485D-42A6-9A78-674E9527AE10}" destId="{E7E0E852-F837-4CF1-AD20-CE20747F819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C4663E9-328D-4FC6-92BC-ACB6DD81EBF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індивідуально-особистісні</a:t>
          </a:r>
          <a:r>
            <a:rPr lang="ru-RU" sz="1400" dirty="0" smtClean="0"/>
            <a:t> </a:t>
          </a:r>
          <a:r>
            <a:rPr lang="ru-RU" sz="1400" dirty="0" err="1" smtClean="0"/>
            <a:t>фактори</a:t>
          </a:r>
          <a:endParaRPr lang="ru-RU" sz="1400" dirty="0"/>
        </a:p>
      </dgm:t>
    </dgm:pt>
    <dgm:pt modelId="{DE039665-E991-4303-9B65-E016A6838C69}" type="parTrans" cxnId="{99F5648E-37BD-4D95-B4E9-4537AC4B3E90}">
      <dgm:prSet/>
      <dgm:spPr/>
      <dgm:t>
        <a:bodyPr/>
        <a:lstStyle/>
        <a:p>
          <a:endParaRPr lang="ru-RU"/>
        </a:p>
      </dgm:t>
    </dgm:pt>
    <dgm:pt modelId="{790B6B7D-8DCA-41D6-9C85-7B2562012553}" type="sibTrans" cxnId="{99F5648E-37BD-4D95-B4E9-4537AC4B3E90}">
      <dgm:prSet/>
      <dgm:spPr/>
      <dgm:t>
        <a:bodyPr/>
        <a:lstStyle/>
        <a:p>
          <a:endParaRPr lang="ru-RU"/>
        </a:p>
      </dgm:t>
    </dgm:pt>
    <dgm:pt modelId="{164D0AB5-FD2F-40B9-B18A-AF44AED1A9B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персональна</a:t>
          </a:r>
          <a:r>
            <a:rPr lang="ru-RU" sz="1400" dirty="0" smtClean="0"/>
            <a:t> </a:t>
          </a:r>
          <a:r>
            <a:rPr lang="ru-RU" sz="1400" dirty="0" err="1" smtClean="0"/>
            <a:t>відповідальність</a:t>
          </a:r>
          <a:r>
            <a:rPr lang="ru-RU" sz="1400" dirty="0" smtClean="0"/>
            <a:t> за </a:t>
          </a:r>
          <a:r>
            <a:rPr lang="ru-RU" sz="1400" dirty="0" err="1" smtClean="0"/>
            <a:t>діяльність</a:t>
          </a:r>
          <a:endParaRPr lang="ru-RU" sz="1400" dirty="0"/>
        </a:p>
      </dgm:t>
    </dgm:pt>
    <dgm:pt modelId="{57B2E508-7C09-491F-8BF4-151D5CBB8F7F}" type="parTrans" cxnId="{3DD2118B-167C-45F9-A6B8-7AC35D9A4F5F}">
      <dgm:prSet/>
      <dgm:spPr/>
      <dgm:t>
        <a:bodyPr/>
        <a:lstStyle/>
        <a:p>
          <a:endParaRPr lang="ru-RU"/>
        </a:p>
      </dgm:t>
    </dgm:pt>
    <dgm:pt modelId="{BC805963-6395-4DF0-B023-6FBE53047241}" type="sibTrans" cxnId="{3DD2118B-167C-45F9-A6B8-7AC35D9A4F5F}">
      <dgm:prSet/>
      <dgm:spPr/>
      <dgm:t>
        <a:bodyPr/>
        <a:lstStyle/>
        <a:p>
          <a:endParaRPr lang="ru-RU"/>
        </a:p>
      </dgm:t>
    </dgm:pt>
    <dgm:pt modelId="{EF6B8A9A-99AF-458B-B122-0B9C80928E2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наявність</a:t>
          </a:r>
          <a:r>
            <a:rPr lang="ru-RU" sz="1400" dirty="0" smtClean="0"/>
            <a:t> адекватного </a:t>
          </a:r>
          <a:r>
            <a:rPr lang="ru-RU" sz="1400" dirty="0" err="1" smtClean="0"/>
            <a:t>зворотного</a:t>
          </a:r>
          <a:r>
            <a:rPr lang="ru-RU" sz="1400" dirty="0" smtClean="0"/>
            <a:t> </a:t>
          </a:r>
          <a:r>
            <a:rPr lang="ru-RU" sz="1400" dirty="0" err="1" smtClean="0"/>
            <a:t>зв'язку</a:t>
          </a:r>
          <a:r>
            <a:rPr lang="ru-RU" sz="1400" dirty="0" smtClean="0"/>
            <a:t> </a:t>
          </a:r>
          <a:r>
            <a:rPr lang="ru-RU" sz="1400" dirty="0" err="1" smtClean="0"/>
            <a:t>щодо</a:t>
          </a:r>
          <a:r>
            <a:rPr lang="ru-RU" sz="1400" dirty="0" smtClean="0"/>
            <a:t> </a:t>
          </a:r>
          <a:r>
            <a:rPr lang="ru-RU" sz="1400" dirty="0" err="1" smtClean="0"/>
            <a:t>результативності</a:t>
          </a:r>
          <a:r>
            <a:rPr lang="ru-RU" sz="1400" dirty="0" smtClean="0"/>
            <a:t> </a:t>
          </a:r>
          <a:r>
            <a:rPr lang="ru-RU" sz="1400" dirty="0" err="1" smtClean="0"/>
            <a:t>діяльності</a:t>
          </a:r>
          <a:endParaRPr lang="ru-RU" sz="1400" dirty="0"/>
        </a:p>
      </dgm:t>
    </dgm:pt>
    <dgm:pt modelId="{820C951D-574B-4744-84C8-F8126EE35A44}" type="parTrans" cxnId="{684AFC6E-D954-4E0A-A191-F2DCD4F95F22}">
      <dgm:prSet/>
      <dgm:spPr/>
      <dgm:t>
        <a:bodyPr/>
        <a:lstStyle/>
        <a:p>
          <a:endParaRPr lang="ru-RU"/>
        </a:p>
      </dgm:t>
    </dgm:pt>
    <dgm:pt modelId="{3FC6532E-C382-41D2-96F5-8745DF05D879}" type="sibTrans" cxnId="{684AFC6E-D954-4E0A-A191-F2DCD4F95F22}">
      <dgm:prSet/>
      <dgm:spPr/>
      <dgm:t>
        <a:bodyPr/>
        <a:lstStyle/>
        <a:p>
          <a:endParaRPr lang="ru-RU"/>
        </a:p>
      </dgm:t>
    </dgm:pt>
    <dgm:pt modelId="{AB4FB548-2815-4907-8DD7-A20C5F9894A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наявність</a:t>
          </a:r>
          <a:r>
            <a:rPr lang="ru-RU" sz="1400" dirty="0" smtClean="0"/>
            <a:t> </a:t>
          </a:r>
          <a:r>
            <a:rPr lang="ru-RU" sz="1400" dirty="0" err="1" smtClean="0"/>
            <a:t>певної</a:t>
          </a:r>
          <a:r>
            <a:rPr lang="ru-RU" sz="1400" dirty="0" smtClean="0"/>
            <a:t> </a:t>
          </a:r>
          <a:r>
            <a:rPr lang="ru-RU" sz="1400" dirty="0" err="1" smtClean="0"/>
            <a:t>суб'єктивної</a:t>
          </a:r>
          <a:r>
            <a:rPr lang="ru-RU" sz="1400" dirty="0" smtClean="0"/>
            <a:t> </a:t>
          </a:r>
          <a:r>
            <a:rPr lang="ru-RU" sz="1400" dirty="0" err="1" smtClean="0"/>
            <a:t>значущої</a:t>
          </a:r>
          <a:r>
            <a:rPr lang="ru-RU" sz="1400" dirty="0" smtClean="0"/>
            <a:t> мети </a:t>
          </a:r>
          <a:r>
            <a:rPr lang="ru-RU" sz="1400" dirty="0" err="1" smtClean="0"/>
            <a:t>діяльності</a:t>
          </a:r>
          <a:endParaRPr lang="ru-RU" sz="1400" dirty="0"/>
        </a:p>
      </dgm:t>
    </dgm:pt>
    <dgm:pt modelId="{A5FC1AED-1D84-418E-8A3D-2BAEE186F808}" type="parTrans" cxnId="{2A6BE01C-BADE-4238-A65E-FF099C6B651A}">
      <dgm:prSet/>
      <dgm:spPr/>
      <dgm:t>
        <a:bodyPr/>
        <a:lstStyle/>
        <a:p>
          <a:endParaRPr lang="ru-RU"/>
        </a:p>
      </dgm:t>
    </dgm:pt>
    <dgm:pt modelId="{1DF377F0-133F-4981-A9AC-48280BA34690}" type="sibTrans" cxnId="{2A6BE01C-BADE-4238-A65E-FF099C6B651A}">
      <dgm:prSet/>
      <dgm:spPr/>
      <dgm:t>
        <a:bodyPr/>
        <a:lstStyle/>
        <a:p>
          <a:endParaRPr lang="ru-RU"/>
        </a:p>
      </dgm:t>
    </dgm:pt>
    <dgm:pt modelId="{7F1599FE-7B80-4D37-8F4B-2B898045E84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err="1" smtClean="0"/>
            <a:t>мотивація</a:t>
          </a:r>
          <a:r>
            <a:rPr lang="ru-RU" sz="1400" smtClean="0"/>
            <a:t> досягнення</a:t>
          </a:r>
          <a:endParaRPr lang="ru-RU" sz="1400" dirty="0"/>
        </a:p>
      </dgm:t>
    </dgm:pt>
    <dgm:pt modelId="{6719E728-C49D-4E2E-99D3-CBE8A25A9C5C}" type="parTrans" cxnId="{E31050B7-4394-44C8-BA39-CB1F1BBB7DA4}">
      <dgm:prSet/>
      <dgm:spPr/>
      <dgm:t>
        <a:bodyPr/>
        <a:lstStyle/>
        <a:p>
          <a:endParaRPr lang="ru-RU"/>
        </a:p>
      </dgm:t>
    </dgm:pt>
    <dgm:pt modelId="{00B50D89-977F-4D55-BF8B-2583C4C35EFE}" type="sibTrans" cxnId="{E31050B7-4394-44C8-BA39-CB1F1BBB7DA4}">
      <dgm:prSet/>
      <dgm:spPr/>
      <dgm:t>
        <a:bodyPr/>
        <a:lstStyle/>
        <a:p>
          <a:endParaRPr lang="ru-RU"/>
        </a:p>
      </dgm:t>
    </dgm:pt>
    <dgm:pt modelId="{0C15AECF-48F7-48D0-A70C-3BD3AF92586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мотивація</a:t>
          </a:r>
          <a:r>
            <a:rPr lang="ru-RU" sz="1400" dirty="0" smtClean="0"/>
            <a:t> </a:t>
          </a:r>
          <a:r>
            <a:rPr lang="ru-RU" sz="1400" dirty="0" err="1" smtClean="0"/>
            <a:t>причетності</a:t>
          </a:r>
          <a:r>
            <a:rPr lang="ru-RU" sz="1400" dirty="0" smtClean="0"/>
            <a:t> (</a:t>
          </a:r>
          <a:r>
            <a:rPr lang="ru-RU" sz="1400" dirty="0" err="1" smtClean="0"/>
            <a:t>мотивація</a:t>
          </a:r>
          <a:r>
            <a:rPr lang="ru-RU" sz="1400" dirty="0" smtClean="0"/>
            <a:t> </a:t>
          </a:r>
          <a:r>
            <a:rPr lang="ru-RU" sz="1400" dirty="0" err="1" smtClean="0"/>
            <a:t>афіліації</a:t>
          </a:r>
          <a:r>
            <a:rPr lang="ru-RU" sz="1400" dirty="0" smtClean="0"/>
            <a:t>)</a:t>
          </a:r>
          <a:endParaRPr lang="ru-RU" sz="1400" dirty="0"/>
        </a:p>
      </dgm:t>
    </dgm:pt>
    <dgm:pt modelId="{65B99382-62A8-4A79-B4F9-3A77F9841648}" type="parTrans" cxnId="{D9AF2929-6091-4E43-8D72-8E993B23BBBE}">
      <dgm:prSet/>
      <dgm:spPr/>
      <dgm:t>
        <a:bodyPr/>
        <a:lstStyle/>
        <a:p>
          <a:endParaRPr lang="ru-RU"/>
        </a:p>
      </dgm:t>
    </dgm:pt>
    <dgm:pt modelId="{C2604C5C-F096-4130-BDD2-04402DD1F37E}" type="sibTrans" cxnId="{D9AF2929-6091-4E43-8D72-8E993B23BBBE}">
      <dgm:prSet/>
      <dgm:spPr/>
      <dgm:t>
        <a:bodyPr/>
        <a:lstStyle/>
        <a:p>
          <a:endParaRPr lang="ru-RU"/>
        </a:p>
      </dgm:t>
    </dgm:pt>
    <dgm:pt modelId="{BE71D67A-B678-4265-9798-9E7FB63039A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рівень</a:t>
          </a:r>
          <a:r>
            <a:rPr lang="ru-RU" sz="1400" dirty="0" smtClean="0"/>
            <a:t> </a:t>
          </a:r>
          <a:r>
            <a:rPr lang="ru-RU" sz="1400" dirty="0" err="1" smtClean="0"/>
            <a:t>задоволеності</a:t>
          </a:r>
          <a:r>
            <a:rPr lang="ru-RU" sz="1400" dirty="0" smtClean="0"/>
            <a:t> потреб </a:t>
          </a:r>
          <a:endParaRPr lang="ru-RU" sz="1400" dirty="0"/>
        </a:p>
      </dgm:t>
    </dgm:pt>
    <dgm:pt modelId="{35D824A3-3B07-494F-8B43-B06EAC2A9A9C}" type="parTrans" cxnId="{AFA5B3D1-40A3-4910-A45B-06827F3B29BB}">
      <dgm:prSet/>
      <dgm:spPr/>
      <dgm:t>
        <a:bodyPr/>
        <a:lstStyle/>
        <a:p>
          <a:endParaRPr lang="ru-RU"/>
        </a:p>
      </dgm:t>
    </dgm:pt>
    <dgm:pt modelId="{C8C723BB-D9FF-4A51-9234-63A6C7F78C2B}" type="sibTrans" cxnId="{AFA5B3D1-40A3-4910-A45B-06827F3B29BB}">
      <dgm:prSet/>
      <dgm:spPr/>
      <dgm:t>
        <a:bodyPr/>
        <a:lstStyle/>
        <a:p>
          <a:endParaRPr lang="ru-RU"/>
        </a:p>
      </dgm:t>
    </dgm:pt>
    <dgm:pt modelId="{BB5D3231-2F8A-4002-A3E7-E586330878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мотивація</a:t>
          </a:r>
          <a:r>
            <a:rPr lang="ru-RU" sz="1400" dirty="0" smtClean="0"/>
            <a:t> до </a:t>
          </a:r>
          <a:r>
            <a:rPr lang="ru-RU" sz="1400" dirty="0" err="1" smtClean="0"/>
            <a:t>власного</a:t>
          </a:r>
          <a:r>
            <a:rPr lang="ru-RU" sz="1400" dirty="0" smtClean="0"/>
            <a:t> </a:t>
          </a:r>
          <a:r>
            <a:rPr lang="ru-RU" sz="1400" dirty="0" err="1" smtClean="0"/>
            <a:t>розвитку</a:t>
          </a:r>
          <a:endParaRPr lang="ru-RU" sz="1400" dirty="0"/>
        </a:p>
      </dgm:t>
    </dgm:pt>
    <dgm:pt modelId="{E6EEC2DD-8E45-451D-829D-AC0084303E76}" type="parTrans" cxnId="{50DF9740-B05F-4AFF-A5BA-AA616A37DF3D}">
      <dgm:prSet/>
      <dgm:spPr/>
      <dgm:t>
        <a:bodyPr/>
        <a:lstStyle/>
        <a:p>
          <a:endParaRPr lang="ru-RU"/>
        </a:p>
      </dgm:t>
    </dgm:pt>
    <dgm:pt modelId="{A914D933-2587-41AD-804B-A859337E628C}" type="sibTrans" cxnId="{50DF9740-B05F-4AFF-A5BA-AA616A37DF3D}">
      <dgm:prSet/>
      <dgm:spPr/>
      <dgm:t>
        <a:bodyPr/>
        <a:lstStyle/>
        <a:p>
          <a:endParaRPr lang="ru-RU"/>
        </a:p>
      </dgm:t>
    </dgm:pt>
    <dgm:pt modelId="{4BBD9D05-08DA-43BD-8DEA-4DF049C17CD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активність</a:t>
          </a:r>
          <a:r>
            <a:rPr lang="ru-RU" sz="1400" dirty="0" smtClean="0"/>
            <a:t>, </a:t>
          </a:r>
          <a:r>
            <a:rPr lang="ru-RU" sz="1400" dirty="0" err="1" smtClean="0"/>
            <a:t>нонконформізм</a:t>
          </a:r>
          <a:endParaRPr lang="ru-RU" sz="1400" dirty="0"/>
        </a:p>
      </dgm:t>
    </dgm:pt>
    <dgm:pt modelId="{835E2CC7-6AF8-4CF3-9938-8903E8251AF5}" type="parTrans" cxnId="{3FC02C3E-C443-47D8-A062-303F26AC43DB}">
      <dgm:prSet/>
      <dgm:spPr/>
      <dgm:t>
        <a:bodyPr/>
        <a:lstStyle/>
        <a:p>
          <a:endParaRPr lang="ru-RU"/>
        </a:p>
      </dgm:t>
    </dgm:pt>
    <dgm:pt modelId="{B80A9CAB-0F8D-4CE4-AA58-B2ACF21D0764}" type="sibTrans" cxnId="{3FC02C3E-C443-47D8-A062-303F26AC43DB}">
      <dgm:prSet/>
      <dgm:spPr/>
      <dgm:t>
        <a:bodyPr/>
        <a:lstStyle/>
        <a:p>
          <a:endParaRPr lang="ru-RU"/>
        </a:p>
      </dgm:t>
    </dgm:pt>
    <dgm:pt modelId="{EE0DAB69-27B6-4AC8-AF70-2EAD1577F35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енергійність</a:t>
          </a:r>
          <a:r>
            <a:rPr lang="ru-RU" sz="1400" dirty="0" smtClean="0"/>
            <a:t>, </a:t>
          </a:r>
          <a:r>
            <a:rPr lang="ru-RU" sz="1400" dirty="0" err="1" smtClean="0"/>
            <a:t>впевненість</a:t>
          </a:r>
          <a:endParaRPr lang="ru-RU" sz="1400" dirty="0"/>
        </a:p>
      </dgm:t>
    </dgm:pt>
    <dgm:pt modelId="{42E42A89-3473-4FB7-A67F-B414F2EF1319}" type="parTrans" cxnId="{29DA1F30-EF86-4975-9782-CB5F4E2FFC9E}">
      <dgm:prSet/>
      <dgm:spPr/>
    </dgm:pt>
    <dgm:pt modelId="{930ADA90-B482-4380-A4E6-6B1D922B5F08}" type="sibTrans" cxnId="{29DA1F30-EF86-4975-9782-CB5F4E2FFC9E}">
      <dgm:prSet/>
      <dgm:spPr/>
    </dgm:pt>
    <dgm:pt modelId="{B3ABB35E-97E3-46C5-8420-7EDCA1109E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/>
            <a:t> </a:t>
          </a:r>
          <a:r>
            <a:rPr lang="ru-RU" sz="1400" dirty="0" err="1" smtClean="0"/>
            <a:t>емоційна</a:t>
          </a:r>
          <a:r>
            <a:rPr lang="ru-RU" sz="1400" dirty="0" smtClean="0"/>
            <a:t> </a:t>
          </a:r>
          <a:r>
            <a:rPr lang="ru-RU" sz="1400" dirty="0" err="1" smtClean="0"/>
            <a:t>стабільність</a:t>
          </a:r>
          <a:r>
            <a:rPr lang="ru-RU" sz="1400" dirty="0" smtClean="0"/>
            <a:t>, </a:t>
          </a:r>
          <a:r>
            <a:rPr lang="ru-RU" sz="1400" dirty="0" err="1" smtClean="0"/>
            <a:t>стресостійкість</a:t>
          </a:r>
          <a:endParaRPr lang="ru-RU" sz="1400" dirty="0"/>
        </a:p>
      </dgm:t>
    </dgm:pt>
    <dgm:pt modelId="{3F9F861C-837B-4582-9DD8-B91E9EA2CAEF}" type="parTrans" cxnId="{98B1EBCF-2963-44FC-8680-688030563AC6}">
      <dgm:prSet/>
      <dgm:spPr/>
    </dgm:pt>
    <dgm:pt modelId="{52F242C5-0CE3-4F06-9888-71BFE210F1CA}" type="sibTrans" cxnId="{98B1EBCF-2963-44FC-8680-688030563AC6}">
      <dgm:prSet/>
      <dgm:spPr/>
    </dgm:pt>
    <dgm:pt modelId="{25550737-635D-4030-804F-30BDB62B6AD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 smtClean="0"/>
            <a:t>інтернальний</a:t>
          </a:r>
          <a:r>
            <a:rPr lang="ru-RU" sz="1400" dirty="0" smtClean="0"/>
            <a:t> локус контролю.</a:t>
          </a:r>
          <a:endParaRPr lang="ru-RU" sz="1400" dirty="0"/>
        </a:p>
      </dgm:t>
    </dgm:pt>
    <dgm:pt modelId="{B582D31E-8485-4842-BAB3-FAE9EA80B8FC}" type="parTrans" cxnId="{43AEB143-A430-4039-931F-BA9F949FA253}">
      <dgm:prSet/>
      <dgm:spPr/>
    </dgm:pt>
    <dgm:pt modelId="{37699FC1-0E31-4D49-8BE6-6A55B548F8C5}" type="sibTrans" cxnId="{43AEB143-A430-4039-931F-BA9F949FA253}">
      <dgm:prSet/>
      <dgm:spPr/>
    </dgm:pt>
    <dgm:pt modelId="{02EAEA48-BFC0-4E0E-BAB2-D731289F91D6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C6E62F-B71F-4F1D-B90D-26C67946D7EC}" type="pres">
      <dgm:prSet presAssocID="{4C4663E9-328D-4FC6-92BC-ACB6DD81EBF6}" presName="composite" presStyleCnt="0"/>
      <dgm:spPr/>
    </dgm:pt>
    <dgm:pt modelId="{077E0754-3C66-4A90-B32F-116296CB2DED}" type="pres">
      <dgm:prSet presAssocID="{4C4663E9-328D-4FC6-92BC-ACB6DD81EBF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54C95-0378-4964-AA1F-F37DA75C5067}" type="pres">
      <dgm:prSet presAssocID="{4C4663E9-328D-4FC6-92BC-ACB6DD81EBF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AEB143-A430-4039-931F-BA9F949FA253}" srcId="{4C4663E9-328D-4FC6-92BC-ACB6DD81EBF6}" destId="{25550737-635D-4030-804F-30BDB62B6AD1}" srcOrd="10" destOrd="0" parTransId="{B582D31E-8485-4842-BAB3-FAE9EA80B8FC}" sibTransId="{37699FC1-0E31-4D49-8BE6-6A55B548F8C5}"/>
    <dgm:cxn modelId="{98B1EBCF-2963-44FC-8680-688030563AC6}" srcId="{4C4663E9-328D-4FC6-92BC-ACB6DD81EBF6}" destId="{B3ABB35E-97E3-46C5-8420-7EDCA1109ED3}" srcOrd="9" destOrd="0" parTransId="{3F9F861C-837B-4582-9DD8-B91E9EA2CAEF}" sibTransId="{52F242C5-0CE3-4F06-9888-71BFE210F1CA}"/>
    <dgm:cxn modelId="{C503E9E4-0A0F-4B2C-9EFB-9298716A7302}" type="presOf" srcId="{B3ABB35E-97E3-46C5-8420-7EDCA1109ED3}" destId="{B6C54C95-0378-4964-AA1F-F37DA75C5067}" srcOrd="0" destOrd="9" presId="urn:microsoft.com/office/officeart/2005/8/layout/hList1"/>
    <dgm:cxn modelId="{88DE610B-9259-408D-8A42-8A69016D4463}" type="presOf" srcId="{EE0DAB69-27B6-4AC8-AF70-2EAD1577F35F}" destId="{B6C54C95-0378-4964-AA1F-F37DA75C5067}" srcOrd="0" destOrd="8" presId="urn:microsoft.com/office/officeart/2005/8/layout/hList1"/>
    <dgm:cxn modelId="{84E45413-52A4-404D-9884-FB2ADDCC77D4}" type="presOf" srcId="{0C15AECF-48F7-48D0-A70C-3BD3AF92586E}" destId="{B6C54C95-0378-4964-AA1F-F37DA75C5067}" srcOrd="0" destOrd="1" presId="urn:microsoft.com/office/officeart/2005/8/layout/hList1"/>
    <dgm:cxn modelId="{5AD5224C-556D-4220-BBC5-6DC0DF28C750}" type="presOf" srcId="{BE71D67A-B678-4265-9798-9E7FB63039A8}" destId="{B6C54C95-0378-4964-AA1F-F37DA75C5067}" srcOrd="0" destOrd="3" presId="urn:microsoft.com/office/officeart/2005/8/layout/hList1"/>
    <dgm:cxn modelId="{AFA5B3D1-40A3-4910-A45B-06827F3B29BB}" srcId="{4C4663E9-328D-4FC6-92BC-ACB6DD81EBF6}" destId="{BE71D67A-B678-4265-9798-9E7FB63039A8}" srcOrd="3" destOrd="0" parTransId="{35D824A3-3B07-494F-8B43-B06EAC2A9A9C}" sibTransId="{C8C723BB-D9FF-4A51-9234-63A6C7F78C2B}"/>
    <dgm:cxn modelId="{50DF9740-B05F-4AFF-A5BA-AA616A37DF3D}" srcId="{4C4663E9-328D-4FC6-92BC-ACB6DD81EBF6}" destId="{BB5D3231-2F8A-4002-A3E7-E586330878E4}" srcOrd="2" destOrd="0" parTransId="{E6EEC2DD-8E45-451D-829D-AC0084303E76}" sibTransId="{A914D933-2587-41AD-804B-A859337E628C}"/>
    <dgm:cxn modelId="{29DA1F30-EF86-4975-9782-CB5F4E2FFC9E}" srcId="{4C4663E9-328D-4FC6-92BC-ACB6DD81EBF6}" destId="{EE0DAB69-27B6-4AC8-AF70-2EAD1577F35F}" srcOrd="8" destOrd="0" parTransId="{42E42A89-3473-4FB7-A67F-B414F2EF1319}" sibTransId="{930ADA90-B482-4380-A4E6-6B1D922B5F08}"/>
    <dgm:cxn modelId="{2A6BE01C-BADE-4238-A65E-FF099C6B651A}" srcId="{4C4663E9-328D-4FC6-92BC-ACB6DD81EBF6}" destId="{AB4FB548-2815-4907-8DD7-A20C5F9894A0}" srcOrd="6" destOrd="0" parTransId="{A5FC1AED-1D84-418E-8A3D-2BAEE186F808}" sibTransId="{1DF377F0-133F-4981-A9AC-48280BA34690}"/>
    <dgm:cxn modelId="{F8308D70-80C3-4EEA-9CB9-547F08747CDB}" type="presOf" srcId="{4C4663E9-328D-4FC6-92BC-ACB6DD81EBF6}" destId="{077E0754-3C66-4A90-B32F-116296CB2DED}" srcOrd="0" destOrd="0" presId="urn:microsoft.com/office/officeart/2005/8/layout/hList1"/>
    <dgm:cxn modelId="{684AFC6E-D954-4E0A-A191-F2DCD4F95F22}" srcId="{4C4663E9-328D-4FC6-92BC-ACB6DD81EBF6}" destId="{EF6B8A9A-99AF-458B-B122-0B9C80928E2F}" srcOrd="5" destOrd="0" parTransId="{820C951D-574B-4744-84C8-F8126EE35A44}" sibTransId="{3FC6532E-C382-41D2-96F5-8745DF05D879}"/>
    <dgm:cxn modelId="{8465B502-C62F-4C16-918D-B9D510AA8458}" type="presOf" srcId="{96146389-7F99-4831-9503-D62531282B1A}" destId="{02EAEA48-BFC0-4E0E-BAB2-D731289F91D6}" srcOrd="0" destOrd="0" presId="urn:microsoft.com/office/officeart/2005/8/layout/hList1"/>
    <dgm:cxn modelId="{0654A138-60A8-4616-9D19-72DF4870651B}" type="presOf" srcId="{BB5D3231-2F8A-4002-A3E7-E586330878E4}" destId="{B6C54C95-0378-4964-AA1F-F37DA75C5067}" srcOrd="0" destOrd="2" presId="urn:microsoft.com/office/officeart/2005/8/layout/hList1"/>
    <dgm:cxn modelId="{FDB22929-BA0D-4E46-99C3-0E44FEDF92FF}" type="presOf" srcId="{7F1599FE-7B80-4D37-8F4B-2B898045E84C}" destId="{B6C54C95-0378-4964-AA1F-F37DA75C5067}" srcOrd="0" destOrd="0" presId="urn:microsoft.com/office/officeart/2005/8/layout/hList1"/>
    <dgm:cxn modelId="{3FC02C3E-C443-47D8-A062-303F26AC43DB}" srcId="{4C4663E9-328D-4FC6-92BC-ACB6DD81EBF6}" destId="{4BBD9D05-08DA-43BD-8DEA-4DF049C17CD5}" srcOrd="7" destOrd="0" parTransId="{835E2CC7-6AF8-4CF3-9938-8903E8251AF5}" sibTransId="{B80A9CAB-0F8D-4CE4-AA58-B2ACF21D0764}"/>
    <dgm:cxn modelId="{D7296F7E-9C61-402E-A90D-640695A6F5BD}" type="presOf" srcId="{EF6B8A9A-99AF-458B-B122-0B9C80928E2F}" destId="{B6C54C95-0378-4964-AA1F-F37DA75C5067}" srcOrd="0" destOrd="5" presId="urn:microsoft.com/office/officeart/2005/8/layout/hList1"/>
    <dgm:cxn modelId="{3DD2118B-167C-45F9-A6B8-7AC35D9A4F5F}" srcId="{4C4663E9-328D-4FC6-92BC-ACB6DD81EBF6}" destId="{164D0AB5-FD2F-40B9-B18A-AF44AED1A9B7}" srcOrd="4" destOrd="0" parTransId="{57B2E508-7C09-491F-8BF4-151D5CBB8F7F}" sibTransId="{BC805963-6395-4DF0-B023-6FBE53047241}"/>
    <dgm:cxn modelId="{BA04F96B-B382-4A1C-B27C-4B2E5A10DC7A}" type="presOf" srcId="{4BBD9D05-08DA-43BD-8DEA-4DF049C17CD5}" destId="{B6C54C95-0378-4964-AA1F-F37DA75C5067}" srcOrd="0" destOrd="7" presId="urn:microsoft.com/office/officeart/2005/8/layout/hList1"/>
    <dgm:cxn modelId="{2377A8D6-E0EB-4AC2-8130-9719AE47D3EF}" type="presOf" srcId="{25550737-635D-4030-804F-30BDB62B6AD1}" destId="{B6C54C95-0378-4964-AA1F-F37DA75C5067}" srcOrd="0" destOrd="10" presId="urn:microsoft.com/office/officeart/2005/8/layout/hList1"/>
    <dgm:cxn modelId="{1170DC75-9C8D-4321-AB05-F0978F2F059E}" type="presOf" srcId="{AB4FB548-2815-4907-8DD7-A20C5F9894A0}" destId="{B6C54C95-0378-4964-AA1F-F37DA75C5067}" srcOrd="0" destOrd="6" presId="urn:microsoft.com/office/officeart/2005/8/layout/hList1"/>
    <dgm:cxn modelId="{E31050B7-4394-44C8-BA39-CB1F1BBB7DA4}" srcId="{4C4663E9-328D-4FC6-92BC-ACB6DD81EBF6}" destId="{7F1599FE-7B80-4D37-8F4B-2B898045E84C}" srcOrd="0" destOrd="0" parTransId="{6719E728-C49D-4E2E-99D3-CBE8A25A9C5C}" sibTransId="{00B50D89-977F-4D55-BF8B-2583C4C35EFE}"/>
    <dgm:cxn modelId="{8E6A1C72-0D09-48D8-A4AB-89E3DFF736C4}" type="presOf" srcId="{164D0AB5-FD2F-40B9-B18A-AF44AED1A9B7}" destId="{B6C54C95-0378-4964-AA1F-F37DA75C5067}" srcOrd="0" destOrd="4" presId="urn:microsoft.com/office/officeart/2005/8/layout/hList1"/>
    <dgm:cxn modelId="{D9AF2929-6091-4E43-8D72-8E993B23BBBE}" srcId="{4C4663E9-328D-4FC6-92BC-ACB6DD81EBF6}" destId="{0C15AECF-48F7-48D0-A70C-3BD3AF92586E}" srcOrd="1" destOrd="0" parTransId="{65B99382-62A8-4A79-B4F9-3A77F9841648}" sibTransId="{C2604C5C-F096-4130-BDD2-04402DD1F37E}"/>
    <dgm:cxn modelId="{99F5648E-37BD-4D95-B4E9-4537AC4B3E90}" srcId="{96146389-7F99-4831-9503-D62531282B1A}" destId="{4C4663E9-328D-4FC6-92BC-ACB6DD81EBF6}" srcOrd="0" destOrd="0" parTransId="{DE039665-E991-4303-9B65-E016A6838C69}" sibTransId="{790B6B7D-8DCA-41D6-9C85-7B2562012553}"/>
    <dgm:cxn modelId="{4B3057A1-45ED-40D7-B537-8DD5C0A51850}" type="presParOf" srcId="{02EAEA48-BFC0-4E0E-BAB2-D731289F91D6}" destId="{0BC6E62F-B71F-4F1D-B90D-26C67946D7EC}" srcOrd="0" destOrd="0" presId="urn:microsoft.com/office/officeart/2005/8/layout/hList1"/>
    <dgm:cxn modelId="{47559E3F-293C-4161-BFC1-04C6B2C78F66}" type="presParOf" srcId="{0BC6E62F-B71F-4F1D-B90D-26C67946D7EC}" destId="{077E0754-3C66-4A90-B32F-116296CB2DED}" srcOrd="0" destOrd="0" presId="urn:microsoft.com/office/officeart/2005/8/layout/hList1"/>
    <dgm:cxn modelId="{CCFA79DD-82FB-4D52-8A51-2777DF777ADC}" type="presParOf" srcId="{0BC6E62F-B71F-4F1D-B90D-26C67946D7EC}" destId="{B6C54C95-0378-4964-AA1F-F37DA75C506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88ED40-8F6B-49BF-8006-DB25B7DA692E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706B13A-117C-4238-BA8D-4D68F528AF24}">
      <dgm:prSet phldrT="[Текст]" custT="1"/>
      <dgm:spPr/>
      <dgm:t>
        <a:bodyPr/>
        <a:lstStyle/>
        <a:p>
          <a:r>
            <a:rPr lang="ru-RU" sz="1800" dirty="0" err="1" smtClean="0"/>
            <a:t>суб’єктивні</a:t>
          </a:r>
          <a:endParaRPr lang="ru-RU" sz="1800" dirty="0"/>
        </a:p>
      </dgm:t>
    </dgm:pt>
    <dgm:pt modelId="{C37A0C9A-0302-4E40-9451-130CFB8BE858}" type="parTrans" cxnId="{E3B90377-8B27-40DC-BA37-921157706024}">
      <dgm:prSet/>
      <dgm:spPr/>
      <dgm:t>
        <a:bodyPr/>
        <a:lstStyle/>
        <a:p>
          <a:endParaRPr lang="ru-RU"/>
        </a:p>
      </dgm:t>
    </dgm:pt>
    <dgm:pt modelId="{D1C64181-FCB5-4691-9A2A-B0348B681E10}" type="sibTrans" cxnId="{E3B90377-8B27-40DC-BA37-921157706024}">
      <dgm:prSet/>
      <dgm:spPr/>
      <dgm:t>
        <a:bodyPr/>
        <a:lstStyle/>
        <a:p>
          <a:endParaRPr lang="ru-RU"/>
        </a:p>
      </dgm:t>
    </dgm:pt>
    <dgm:pt modelId="{3ECD9D0D-F0D4-4C95-B6CB-248F55912EF1}">
      <dgm:prSet phldrT="[Текст]" custT="1"/>
      <dgm:spPr/>
      <dgm:t>
        <a:bodyPr/>
        <a:lstStyle/>
        <a:p>
          <a:r>
            <a:rPr lang="ru-RU" sz="1800" dirty="0" err="1" smtClean="0"/>
            <a:t>пов’язані</a:t>
          </a:r>
          <a:r>
            <a:rPr lang="ru-RU" sz="1800" dirty="0" smtClean="0"/>
            <a:t> з </a:t>
          </a:r>
          <a:r>
            <a:rPr lang="ru-RU" sz="1800" dirty="0" err="1" smtClean="0"/>
            <a:t>перебудовою</a:t>
          </a:r>
          <a:r>
            <a:rPr lang="ru-RU" sz="1800" dirty="0" smtClean="0"/>
            <a:t> </a:t>
          </a:r>
          <a:r>
            <a:rPr lang="ru-RU" sz="1800" dirty="0" err="1" smtClean="0"/>
            <a:t>інтересів</a:t>
          </a:r>
          <a:r>
            <a:rPr lang="ru-RU" sz="1800" dirty="0" smtClean="0"/>
            <a:t> </a:t>
          </a:r>
          <a:r>
            <a:rPr lang="ru-RU" sz="1800" dirty="0" err="1" smtClean="0"/>
            <a:t>працівника</a:t>
          </a:r>
          <a:r>
            <a:rPr lang="ru-RU" sz="1800" dirty="0" smtClean="0"/>
            <a:t>, </a:t>
          </a:r>
          <a:r>
            <a:rPr lang="ru-RU" sz="1800" dirty="0" err="1" smtClean="0"/>
            <a:t>зміною</a:t>
          </a:r>
          <a:r>
            <a:rPr lang="ru-RU" sz="1800" dirty="0" smtClean="0"/>
            <a:t> </a:t>
          </a:r>
          <a:r>
            <a:rPr lang="ru-RU" sz="1800" dirty="0" err="1" smtClean="0"/>
            <a:t>його</a:t>
          </a:r>
          <a:r>
            <a:rPr lang="ru-RU" sz="1800" dirty="0" smtClean="0"/>
            <a:t> </a:t>
          </a:r>
          <a:r>
            <a:rPr lang="ru-RU" sz="1800" dirty="0" err="1" smtClean="0"/>
            <a:t>орієнтації</a:t>
          </a:r>
          <a:endParaRPr lang="ru-RU" sz="1800" dirty="0"/>
        </a:p>
      </dgm:t>
    </dgm:pt>
    <dgm:pt modelId="{1C3A58E4-6C64-4FF1-B85B-7960C6D05B71}" type="parTrans" cxnId="{0139DD95-282B-48AF-8487-E125958F1951}">
      <dgm:prSet/>
      <dgm:spPr/>
      <dgm:t>
        <a:bodyPr/>
        <a:lstStyle/>
        <a:p>
          <a:endParaRPr lang="ru-RU"/>
        </a:p>
      </dgm:t>
    </dgm:pt>
    <dgm:pt modelId="{D0AA2CA9-61C7-446A-A4A6-6442CADC333F}" type="sibTrans" cxnId="{0139DD95-282B-48AF-8487-E125958F1951}">
      <dgm:prSet/>
      <dgm:spPr/>
      <dgm:t>
        <a:bodyPr/>
        <a:lstStyle/>
        <a:p>
          <a:endParaRPr lang="ru-RU"/>
        </a:p>
      </dgm:t>
    </dgm:pt>
    <dgm:pt modelId="{48A4A07E-CEE0-46AD-9721-AFBF1627BC30}">
      <dgm:prSet phldrT="[Текст]" custT="1"/>
      <dgm:spPr/>
      <dgm:t>
        <a:bodyPr/>
        <a:lstStyle/>
        <a:p>
          <a:r>
            <a:rPr lang="ru-RU" sz="1800" dirty="0" err="1" smtClean="0"/>
            <a:t>об’єктивні</a:t>
          </a:r>
          <a:endParaRPr lang="ru-RU" sz="1800" dirty="0"/>
        </a:p>
      </dgm:t>
    </dgm:pt>
    <dgm:pt modelId="{2EA92AAC-943C-479A-AF7D-B065361CD436}" type="parTrans" cxnId="{D7B62755-7AD8-4816-A65E-D929663FB6E4}">
      <dgm:prSet/>
      <dgm:spPr/>
      <dgm:t>
        <a:bodyPr/>
        <a:lstStyle/>
        <a:p>
          <a:endParaRPr lang="ru-RU"/>
        </a:p>
      </dgm:t>
    </dgm:pt>
    <dgm:pt modelId="{F1BCB260-3570-4BF0-A250-27834E338C83}" type="sibTrans" cxnId="{D7B62755-7AD8-4816-A65E-D929663FB6E4}">
      <dgm:prSet/>
      <dgm:spPr/>
      <dgm:t>
        <a:bodyPr/>
        <a:lstStyle/>
        <a:p>
          <a:endParaRPr lang="ru-RU"/>
        </a:p>
      </dgm:t>
    </dgm:pt>
    <dgm:pt modelId="{494C3A30-CF8E-41D8-B530-0CFC3F7917DA}">
      <dgm:prSet phldrT="[Текст]" custT="1"/>
      <dgm:spPr/>
      <dgm:t>
        <a:bodyPr/>
        <a:lstStyle/>
        <a:p>
          <a:r>
            <a:rPr lang="ru-RU" sz="1800" dirty="0" err="1" smtClean="0"/>
            <a:t>пов’язані</a:t>
          </a:r>
          <a:r>
            <a:rPr lang="ru-RU" sz="1800" dirty="0" smtClean="0"/>
            <a:t> з </a:t>
          </a:r>
          <a:r>
            <a:rPr lang="ru-RU" sz="1800" dirty="0" err="1" smtClean="0"/>
            <a:t>науково-технічними</a:t>
          </a:r>
          <a:r>
            <a:rPr lang="ru-RU" sz="1800" dirty="0" smtClean="0"/>
            <a:t> та </a:t>
          </a:r>
          <a:r>
            <a:rPr lang="ru-RU" sz="1800" dirty="0" err="1" smtClean="0"/>
            <a:t>соціально-економічними</a:t>
          </a:r>
          <a:r>
            <a:rPr lang="ru-RU" sz="1800" dirty="0" smtClean="0"/>
            <a:t> </a:t>
          </a:r>
          <a:r>
            <a:rPr lang="ru-RU" sz="1800" dirty="0" err="1" smtClean="0"/>
            <a:t>умовами</a:t>
          </a:r>
          <a:endParaRPr lang="ru-RU" sz="1800" dirty="0"/>
        </a:p>
      </dgm:t>
    </dgm:pt>
    <dgm:pt modelId="{FC2C4182-B823-4E96-A1BC-DEF347A677C8}" type="parTrans" cxnId="{FF382AAC-6CCB-4F5D-BA79-A7A70A09A071}">
      <dgm:prSet/>
      <dgm:spPr/>
      <dgm:t>
        <a:bodyPr/>
        <a:lstStyle/>
        <a:p>
          <a:endParaRPr lang="ru-RU"/>
        </a:p>
      </dgm:t>
    </dgm:pt>
    <dgm:pt modelId="{861B1CE4-477F-4BA8-AE86-5424E5593791}" type="sibTrans" cxnId="{FF382AAC-6CCB-4F5D-BA79-A7A70A09A071}">
      <dgm:prSet/>
      <dgm:spPr/>
      <dgm:t>
        <a:bodyPr/>
        <a:lstStyle/>
        <a:p>
          <a:endParaRPr lang="ru-RU"/>
        </a:p>
      </dgm:t>
    </dgm:pt>
    <dgm:pt modelId="{EB2BB0F3-4383-412F-96EC-A9A5A2B18BD3}">
      <dgm:prSet phldrT="[Текст]" custT="1"/>
      <dgm:spPr/>
      <dgm:t>
        <a:bodyPr/>
        <a:lstStyle/>
        <a:p>
          <a:r>
            <a:rPr lang="ru-RU" sz="1800" dirty="0" err="1" smtClean="0"/>
            <a:t>характерологічні</a:t>
          </a:r>
          <a:endParaRPr lang="ru-RU" sz="1800" dirty="0"/>
        </a:p>
      </dgm:t>
    </dgm:pt>
    <dgm:pt modelId="{913EE1C9-19F3-4E3B-A13A-08E7808B9C97}" type="parTrans" cxnId="{BA1EEF74-F84A-4D87-81D8-C90530380FCA}">
      <dgm:prSet/>
      <dgm:spPr/>
      <dgm:t>
        <a:bodyPr/>
        <a:lstStyle/>
        <a:p>
          <a:endParaRPr lang="ru-RU"/>
        </a:p>
      </dgm:t>
    </dgm:pt>
    <dgm:pt modelId="{4B7FF30B-C25E-4702-A948-C67587A790B9}" type="sibTrans" cxnId="{BA1EEF74-F84A-4D87-81D8-C90530380FCA}">
      <dgm:prSet/>
      <dgm:spPr/>
      <dgm:t>
        <a:bodyPr/>
        <a:lstStyle/>
        <a:p>
          <a:endParaRPr lang="ru-RU"/>
        </a:p>
      </dgm:t>
    </dgm:pt>
    <dgm:pt modelId="{E92557EF-A803-426D-B2B7-D69F676EC346}">
      <dgm:prSet phldrT="[Текст]" custT="1"/>
      <dgm:spPr/>
      <dgm:t>
        <a:bodyPr/>
        <a:lstStyle/>
        <a:p>
          <a:r>
            <a:rPr lang="ru-RU" sz="1800" dirty="0" err="1" smtClean="0"/>
            <a:t>пов’язані</a:t>
          </a:r>
          <a:r>
            <a:rPr lang="ru-RU" sz="1800" dirty="0" smtClean="0"/>
            <a:t> </a:t>
          </a:r>
          <a:r>
            <a:rPr lang="ru-RU" sz="1800" dirty="0" err="1" smtClean="0"/>
            <a:t>зі</a:t>
          </a:r>
          <a:r>
            <a:rPr lang="ru-RU" sz="1800" dirty="0" smtClean="0"/>
            <a:t> </a:t>
          </a:r>
          <a:r>
            <a:rPr lang="ru-RU" sz="1800" dirty="0" err="1" smtClean="0"/>
            <a:t>стійкими</a:t>
          </a:r>
          <a:r>
            <a:rPr lang="ru-RU" sz="1800" dirty="0" smtClean="0"/>
            <a:t> </a:t>
          </a:r>
          <a:r>
            <a:rPr lang="ru-RU" sz="1800" dirty="0" err="1" smtClean="0"/>
            <a:t>властивостями</a:t>
          </a:r>
          <a:r>
            <a:rPr lang="ru-RU" sz="1800" dirty="0" smtClean="0"/>
            <a:t> </a:t>
          </a:r>
          <a:r>
            <a:rPr lang="ru-RU" sz="1800" dirty="0" err="1" smtClean="0"/>
            <a:t>особистості</a:t>
          </a:r>
          <a:r>
            <a:rPr lang="ru-RU" sz="1800" dirty="0" smtClean="0"/>
            <a:t>, </a:t>
          </a:r>
          <a:r>
            <a:rPr lang="ru-RU" sz="1800" dirty="0" err="1" smtClean="0"/>
            <a:t>підготовленістю</a:t>
          </a:r>
          <a:r>
            <a:rPr lang="ru-RU" sz="1800" dirty="0" smtClean="0"/>
            <a:t> і </a:t>
          </a:r>
          <a:r>
            <a:rPr lang="ru-RU" sz="1800" dirty="0" err="1" smtClean="0"/>
            <a:t>схильністю</a:t>
          </a:r>
          <a:r>
            <a:rPr lang="ru-RU" sz="1800" dirty="0" smtClean="0"/>
            <a:t> </a:t>
          </a:r>
          <a:r>
            <a:rPr lang="ru-RU" sz="1800" dirty="0" err="1" smtClean="0"/>
            <a:t>її</a:t>
          </a:r>
          <a:r>
            <a:rPr lang="ru-RU" sz="1800" dirty="0" smtClean="0"/>
            <a:t> до </a:t>
          </a:r>
          <a:r>
            <a:rPr lang="ru-RU" sz="1800" dirty="0" err="1" smtClean="0"/>
            <a:t>зміни</a:t>
          </a:r>
          <a:r>
            <a:rPr lang="ru-RU" sz="1800" dirty="0" smtClean="0"/>
            <a:t> </a:t>
          </a:r>
          <a:r>
            <a:rPr lang="ru-RU" sz="1800" dirty="0" err="1" smtClean="0"/>
            <a:t>діяльності</a:t>
          </a:r>
          <a:endParaRPr lang="ru-RU" sz="1800" dirty="0"/>
        </a:p>
      </dgm:t>
    </dgm:pt>
    <dgm:pt modelId="{26F99177-9F4E-47CC-A64D-2633AC26C516}" type="parTrans" cxnId="{D8072219-6E79-4B7F-8F63-756845F11294}">
      <dgm:prSet/>
      <dgm:spPr/>
      <dgm:t>
        <a:bodyPr/>
        <a:lstStyle/>
        <a:p>
          <a:endParaRPr lang="ru-RU"/>
        </a:p>
      </dgm:t>
    </dgm:pt>
    <dgm:pt modelId="{50EC4017-A53E-41CA-A7AE-4F989CB449C0}" type="sibTrans" cxnId="{D8072219-6E79-4B7F-8F63-756845F11294}">
      <dgm:prSet/>
      <dgm:spPr/>
      <dgm:t>
        <a:bodyPr/>
        <a:lstStyle/>
        <a:p>
          <a:endParaRPr lang="ru-RU"/>
        </a:p>
      </dgm:t>
    </dgm:pt>
    <dgm:pt modelId="{DF64B4E7-F70B-44C1-BA8D-32902E969440}">
      <dgm:prSet custT="1"/>
      <dgm:spPr/>
      <dgm:t>
        <a:bodyPr/>
        <a:lstStyle/>
        <a:p>
          <a:r>
            <a:rPr lang="ru-RU" sz="1800" dirty="0" err="1" smtClean="0"/>
            <a:t>соціально-професійні</a:t>
          </a:r>
          <a:endParaRPr lang="ru-RU" sz="1800" dirty="0"/>
        </a:p>
      </dgm:t>
    </dgm:pt>
    <dgm:pt modelId="{D1B50593-0822-463C-AACC-0D5708DCF03D}" type="parTrans" cxnId="{101479F4-767F-458F-987C-95C934A1D767}">
      <dgm:prSet/>
      <dgm:spPr/>
      <dgm:t>
        <a:bodyPr/>
        <a:lstStyle/>
        <a:p>
          <a:endParaRPr lang="ru-RU"/>
        </a:p>
      </dgm:t>
    </dgm:pt>
    <dgm:pt modelId="{2937C240-DEEF-4C5F-BB6B-27531D0336DA}" type="sibTrans" cxnId="{101479F4-767F-458F-987C-95C934A1D767}">
      <dgm:prSet/>
      <dgm:spPr/>
      <dgm:t>
        <a:bodyPr/>
        <a:lstStyle/>
        <a:p>
          <a:endParaRPr lang="ru-RU"/>
        </a:p>
      </dgm:t>
    </dgm:pt>
    <dgm:pt modelId="{EACED108-A92A-4FDB-8A02-65997CF5FC3D}">
      <dgm:prSet custT="1"/>
      <dgm:spPr/>
      <dgm:t>
        <a:bodyPr/>
        <a:lstStyle/>
        <a:p>
          <a:r>
            <a:rPr lang="ru-RU" sz="1800" dirty="0" err="1" smtClean="0"/>
            <a:t>особисті</a:t>
          </a:r>
          <a:r>
            <a:rPr lang="ru-RU" sz="1800" dirty="0" smtClean="0"/>
            <a:t> </a:t>
          </a:r>
          <a:r>
            <a:rPr lang="ru-RU" sz="1800" dirty="0" err="1" smtClean="0"/>
            <a:t>якості</a:t>
          </a:r>
          <a:r>
            <a:rPr lang="ru-RU" sz="1800" dirty="0" smtClean="0"/>
            <a:t> </a:t>
          </a:r>
          <a:endParaRPr lang="ru-RU" sz="1800" dirty="0"/>
        </a:p>
      </dgm:t>
    </dgm:pt>
    <dgm:pt modelId="{4A7CB52B-F92A-47F1-AECA-CA9DBBFF1422}" type="parTrans" cxnId="{6CD79526-F542-4722-8B89-4A545446F98F}">
      <dgm:prSet/>
      <dgm:spPr/>
      <dgm:t>
        <a:bodyPr/>
        <a:lstStyle/>
        <a:p>
          <a:endParaRPr lang="ru-RU"/>
        </a:p>
      </dgm:t>
    </dgm:pt>
    <dgm:pt modelId="{F1913E90-44C6-44DB-B917-E21CBED43AB1}" type="sibTrans" cxnId="{6CD79526-F542-4722-8B89-4A545446F98F}">
      <dgm:prSet/>
      <dgm:spPr/>
      <dgm:t>
        <a:bodyPr/>
        <a:lstStyle/>
        <a:p>
          <a:endParaRPr lang="ru-RU"/>
        </a:p>
      </dgm:t>
    </dgm:pt>
    <dgm:pt modelId="{DAE5B1C3-FBF1-4845-9DEE-A4B4044F7744}">
      <dgm:prSet custT="1"/>
      <dgm:spPr/>
      <dgm:t>
        <a:bodyPr/>
        <a:lstStyle/>
        <a:p>
          <a:r>
            <a:rPr lang="ru-RU" sz="1800" dirty="0" err="1" smtClean="0"/>
            <a:t>випадкові</a:t>
          </a:r>
          <a:endParaRPr lang="ru-RU" sz="1800" dirty="0"/>
        </a:p>
      </dgm:t>
    </dgm:pt>
    <dgm:pt modelId="{3C54AA9D-1C06-4D32-BE5D-8E1D2984F8FD}" type="parTrans" cxnId="{4A80EF92-6388-40CA-B4B9-44FE0AA13206}">
      <dgm:prSet/>
      <dgm:spPr/>
      <dgm:t>
        <a:bodyPr/>
        <a:lstStyle/>
        <a:p>
          <a:endParaRPr lang="ru-RU"/>
        </a:p>
      </dgm:t>
    </dgm:pt>
    <dgm:pt modelId="{4692AE98-C192-488E-88AD-94456657370B}" type="sibTrans" cxnId="{4A80EF92-6388-40CA-B4B9-44FE0AA13206}">
      <dgm:prSet/>
      <dgm:spPr/>
      <dgm:t>
        <a:bodyPr/>
        <a:lstStyle/>
        <a:p>
          <a:endParaRPr lang="ru-RU"/>
        </a:p>
      </dgm:t>
    </dgm:pt>
    <dgm:pt modelId="{45F1305A-C027-47B0-A4D6-93219941891D}">
      <dgm:prSet custT="1"/>
      <dgm:spPr/>
      <dgm:t>
        <a:bodyPr/>
        <a:lstStyle/>
        <a:p>
          <a:r>
            <a:rPr lang="ru-RU" sz="1800" dirty="0" err="1" smtClean="0"/>
            <a:t>професійні</a:t>
          </a:r>
          <a:r>
            <a:rPr lang="ru-RU" sz="1800" dirty="0" smtClean="0"/>
            <a:t> </a:t>
          </a:r>
          <a:r>
            <a:rPr lang="ru-RU" sz="1800" dirty="0" err="1" smtClean="0"/>
            <a:t>здібності</a:t>
          </a:r>
          <a:r>
            <a:rPr lang="ru-RU" sz="1800" dirty="0" smtClean="0"/>
            <a:t>, </a:t>
          </a:r>
          <a:r>
            <a:rPr lang="ru-RU" sz="1800" dirty="0" err="1" smtClean="0"/>
            <a:t>кваліфікація</a:t>
          </a:r>
          <a:r>
            <a:rPr lang="ru-RU" sz="1800" dirty="0" smtClean="0"/>
            <a:t>, </a:t>
          </a:r>
          <a:r>
            <a:rPr lang="ru-RU" sz="1800" dirty="0" err="1" smtClean="0"/>
            <a:t>спеціальні</a:t>
          </a:r>
          <a:r>
            <a:rPr lang="ru-RU" sz="1800" dirty="0" smtClean="0"/>
            <a:t> </a:t>
          </a:r>
          <a:r>
            <a:rPr lang="ru-RU" sz="1800" dirty="0" err="1" smtClean="0"/>
            <a:t>знання</a:t>
          </a:r>
          <a:endParaRPr lang="ru-RU" sz="1800" dirty="0"/>
        </a:p>
      </dgm:t>
    </dgm:pt>
    <dgm:pt modelId="{61FFB708-FC83-40C2-A0A9-FE4405019453}" type="parTrans" cxnId="{7FBCDB93-9474-4520-827F-4E602702DD53}">
      <dgm:prSet/>
      <dgm:spPr/>
      <dgm:t>
        <a:bodyPr/>
        <a:lstStyle/>
        <a:p>
          <a:endParaRPr lang="ru-RU"/>
        </a:p>
      </dgm:t>
    </dgm:pt>
    <dgm:pt modelId="{623E6B27-5240-4A61-BC30-43D9E52102B8}" type="sibTrans" cxnId="{7FBCDB93-9474-4520-827F-4E602702DD53}">
      <dgm:prSet/>
      <dgm:spPr/>
      <dgm:t>
        <a:bodyPr/>
        <a:lstStyle/>
        <a:p>
          <a:endParaRPr lang="ru-RU"/>
        </a:p>
      </dgm:t>
    </dgm:pt>
    <dgm:pt modelId="{BD71D86F-800D-4F1F-811D-7D9D643A6868}">
      <dgm:prSet custT="1"/>
      <dgm:spPr/>
      <dgm:t>
        <a:bodyPr/>
        <a:lstStyle/>
        <a:p>
          <a:r>
            <a:rPr lang="ru-RU" sz="1800" dirty="0" err="1" smtClean="0"/>
            <a:t>соціально-психологічні</a:t>
          </a:r>
          <a:r>
            <a:rPr lang="ru-RU" sz="1800" dirty="0" smtClean="0"/>
            <a:t> </a:t>
          </a:r>
          <a:r>
            <a:rPr lang="ru-RU" sz="1800" dirty="0" err="1" smtClean="0"/>
            <a:t>властивості</a:t>
          </a:r>
          <a:r>
            <a:rPr lang="ru-RU" sz="1800" dirty="0" smtClean="0"/>
            <a:t>, </a:t>
          </a:r>
          <a:r>
            <a:rPr lang="ru-RU" sz="1800" dirty="0" err="1" smtClean="0"/>
            <a:t>працездатність</a:t>
          </a:r>
          <a:r>
            <a:rPr lang="ru-RU" sz="1800" dirty="0" smtClean="0"/>
            <a:t>, </a:t>
          </a:r>
          <a:r>
            <a:rPr lang="ru-RU" sz="1800" dirty="0" err="1" smtClean="0"/>
            <a:t>трудова</a:t>
          </a:r>
          <a:r>
            <a:rPr lang="ru-RU" sz="1800" dirty="0" smtClean="0"/>
            <a:t> </a:t>
          </a:r>
          <a:r>
            <a:rPr lang="ru-RU" sz="1800" dirty="0" err="1" smtClean="0"/>
            <a:t>активність</a:t>
          </a:r>
          <a:endParaRPr lang="ru-RU" sz="1800" dirty="0"/>
        </a:p>
      </dgm:t>
    </dgm:pt>
    <dgm:pt modelId="{0EE2C72A-37D2-4A4D-8FEB-B2D1281746DE}" type="parTrans" cxnId="{C77D2934-6615-42AD-B310-D8D6043CC1F9}">
      <dgm:prSet/>
      <dgm:spPr/>
      <dgm:t>
        <a:bodyPr/>
        <a:lstStyle/>
        <a:p>
          <a:endParaRPr lang="ru-RU"/>
        </a:p>
      </dgm:t>
    </dgm:pt>
    <dgm:pt modelId="{50A59F29-7384-45CB-8F02-2C34B8DCB8AF}" type="sibTrans" cxnId="{C77D2934-6615-42AD-B310-D8D6043CC1F9}">
      <dgm:prSet/>
      <dgm:spPr/>
      <dgm:t>
        <a:bodyPr/>
        <a:lstStyle/>
        <a:p>
          <a:endParaRPr lang="ru-RU"/>
        </a:p>
      </dgm:t>
    </dgm:pt>
    <dgm:pt modelId="{072153EF-DDEF-4E7D-8505-BDE54DBF6A18}">
      <dgm:prSet custT="1"/>
      <dgm:spPr/>
      <dgm:t>
        <a:bodyPr/>
        <a:lstStyle/>
        <a:p>
          <a:r>
            <a:rPr lang="ru-RU" sz="1800" dirty="0" err="1" smtClean="0"/>
            <a:t>добрі</a:t>
          </a:r>
          <a:r>
            <a:rPr lang="ru-RU" sz="1800" dirty="0" smtClean="0"/>
            <a:t> </a:t>
          </a:r>
          <a:r>
            <a:rPr lang="ru-RU" sz="1800" dirty="0" err="1" smtClean="0"/>
            <a:t>стосунки</a:t>
          </a:r>
          <a:r>
            <a:rPr lang="ru-RU" sz="1800" dirty="0" smtClean="0"/>
            <a:t> з </a:t>
          </a:r>
          <a:r>
            <a:rPr lang="ru-RU" sz="1800" dirty="0" err="1" smtClean="0"/>
            <a:t>керівництвом</a:t>
          </a:r>
          <a:r>
            <a:rPr lang="ru-RU" sz="1800" dirty="0" smtClean="0"/>
            <a:t>, </a:t>
          </a:r>
          <a:r>
            <a:rPr lang="ru-RU" sz="1800" dirty="0" err="1" smtClean="0"/>
            <a:t>походження</a:t>
          </a:r>
          <a:r>
            <a:rPr lang="ru-RU" sz="1800" dirty="0" smtClean="0"/>
            <a:t>, </a:t>
          </a:r>
          <a:r>
            <a:rPr lang="ru-RU" sz="1800" dirty="0" err="1" smtClean="0"/>
            <a:t>збіг</a:t>
          </a:r>
          <a:r>
            <a:rPr lang="ru-RU" sz="1800" dirty="0" smtClean="0"/>
            <a:t> </a:t>
          </a:r>
          <a:r>
            <a:rPr lang="ru-RU" sz="1800" dirty="0" err="1" smtClean="0"/>
            <a:t>обставин</a:t>
          </a:r>
          <a:endParaRPr lang="ru-RU" sz="1800" dirty="0"/>
        </a:p>
      </dgm:t>
    </dgm:pt>
    <dgm:pt modelId="{6A07BC8A-3BAA-4082-BD69-FE85DE40B3BC}" type="parTrans" cxnId="{BF34DDAE-D060-4646-9F83-F3DC64DD2A43}">
      <dgm:prSet/>
      <dgm:spPr/>
      <dgm:t>
        <a:bodyPr/>
        <a:lstStyle/>
        <a:p>
          <a:endParaRPr lang="ru-RU"/>
        </a:p>
      </dgm:t>
    </dgm:pt>
    <dgm:pt modelId="{EC57682C-F8B6-40A7-8043-D2989257D5EC}" type="sibTrans" cxnId="{BF34DDAE-D060-4646-9F83-F3DC64DD2A43}">
      <dgm:prSet/>
      <dgm:spPr/>
      <dgm:t>
        <a:bodyPr/>
        <a:lstStyle/>
        <a:p>
          <a:endParaRPr lang="ru-RU"/>
        </a:p>
      </dgm:t>
    </dgm:pt>
    <dgm:pt modelId="{AD440004-0E65-40D2-8DFE-CDC35B9FAAA1}">
      <dgm:prSet custT="1"/>
      <dgm:spPr/>
      <dgm:t>
        <a:bodyPr/>
        <a:lstStyle/>
        <a:p>
          <a:r>
            <a:rPr lang="ru-RU" sz="1800" dirty="0" err="1" smtClean="0"/>
            <a:t>демографічні</a:t>
          </a:r>
          <a:endParaRPr lang="ru-RU" sz="1800" dirty="0"/>
        </a:p>
      </dgm:t>
    </dgm:pt>
    <dgm:pt modelId="{2B024201-0323-4E9A-8D2E-77C37C4F21AD}" type="parTrans" cxnId="{3925063A-9A4E-4F33-A048-96A87F76AAA4}">
      <dgm:prSet/>
      <dgm:spPr/>
      <dgm:t>
        <a:bodyPr/>
        <a:lstStyle/>
        <a:p>
          <a:endParaRPr lang="ru-RU"/>
        </a:p>
      </dgm:t>
    </dgm:pt>
    <dgm:pt modelId="{CA011F4C-C54A-4877-A577-E158F5EE6F95}" type="sibTrans" cxnId="{3925063A-9A4E-4F33-A048-96A87F76AAA4}">
      <dgm:prSet/>
      <dgm:spPr/>
      <dgm:t>
        <a:bodyPr/>
        <a:lstStyle/>
        <a:p>
          <a:endParaRPr lang="ru-RU"/>
        </a:p>
      </dgm:t>
    </dgm:pt>
    <dgm:pt modelId="{6AB96CB5-C5C7-445C-9F34-3C712E7FEB20}">
      <dgm:prSet custT="1"/>
      <dgm:spPr/>
      <dgm:t>
        <a:bodyPr/>
        <a:lstStyle/>
        <a:p>
          <a:r>
            <a:rPr lang="ru-RU" sz="1800" dirty="0" err="1" smtClean="0"/>
            <a:t>вік</a:t>
          </a:r>
          <a:r>
            <a:rPr lang="ru-RU" sz="1800" dirty="0" smtClean="0"/>
            <a:t>, стать</a:t>
          </a:r>
          <a:endParaRPr lang="ru-RU" sz="1800" dirty="0"/>
        </a:p>
      </dgm:t>
    </dgm:pt>
    <dgm:pt modelId="{1ECB530E-B974-4780-9EA7-4D577A9776A0}" type="parTrans" cxnId="{9431E101-904C-49D6-937A-526464684141}">
      <dgm:prSet/>
      <dgm:spPr/>
      <dgm:t>
        <a:bodyPr/>
        <a:lstStyle/>
        <a:p>
          <a:endParaRPr lang="ru-RU"/>
        </a:p>
      </dgm:t>
    </dgm:pt>
    <dgm:pt modelId="{A18859D2-4F3F-41AF-B71B-26890EDC4A11}" type="sibTrans" cxnId="{9431E101-904C-49D6-937A-526464684141}">
      <dgm:prSet/>
      <dgm:spPr/>
      <dgm:t>
        <a:bodyPr/>
        <a:lstStyle/>
        <a:p>
          <a:endParaRPr lang="ru-RU"/>
        </a:p>
      </dgm:t>
    </dgm:pt>
    <dgm:pt modelId="{896A2448-A64B-48EB-9637-0C39805E03C5}" type="pres">
      <dgm:prSet presAssocID="{4B88ED40-8F6B-49BF-8006-DB25B7DA69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2A2135-8E0C-464D-A312-C9BA9EEFC5C1}" type="pres">
      <dgm:prSet presAssocID="{D706B13A-117C-4238-BA8D-4D68F528AF24}" presName="linNode" presStyleCnt="0"/>
      <dgm:spPr/>
    </dgm:pt>
    <dgm:pt modelId="{4DF245E8-9313-40D5-83D3-48986A2A185D}" type="pres">
      <dgm:prSet presAssocID="{D706B13A-117C-4238-BA8D-4D68F528AF24}" presName="parentText" presStyleLbl="node1" presStyleIdx="0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CF12ED-C439-45D0-9039-E924BE82983D}" type="pres">
      <dgm:prSet presAssocID="{D706B13A-117C-4238-BA8D-4D68F528AF24}" presName="descendantText" presStyleLbl="alignAccFollowNode1" presStyleIdx="0" presStyleCnt="7" custLinFactNeighborX="-16908" custLinFactNeighborY="19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EA917-FCEC-46B3-AECD-B0644D9516AD}" type="pres">
      <dgm:prSet presAssocID="{D1C64181-FCB5-4691-9A2A-B0348B681E10}" presName="sp" presStyleCnt="0"/>
      <dgm:spPr/>
    </dgm:pt>
    <dgm:pt modelId="{7E2655BB-4D40-4C51-A3F1-E4FC30CE630F}" type="pres">
      <dgm:prSet presAssocID="{48A4A07E-CEE0-46AD-9721-AFBF1627BC30}" presName="linNode" presStyleCnt="0"/>
      <dgm:spPr/>
    </dgm:pt>
    <dgm:pt modelId="{28EA4603-C7B3-4CE7-9209-404DE5BC642D}" type="pres">
      <dgm:prSet presAssocID="{48A4A07E-CEE0-46AD-9721-AFBF1627BC30}" presName="parentText" presStyleLbl="node1" presStyleIdx="1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3438F6-13C2-4C63-880B-BF5388F07D62}" type="pres">
      <dgm:prSet presAssocID="{48A4A07E-CEE0-46AD-9721-AFBF1627BC30}" presName="descendantText" presStyleLbl="alignAccFollowNode1" presStyleIdx="1" presStyleCnt="7" custLinFactNeighborX="-16908" custLinFactNeighborY="19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35E10-FE02-41A5-B356-33FAA6ED632D}" type="pres">
      <dgm:prSet presAssocID="{F1BCB260-3570-4BF0-A250-27834E338C83}" presName="sp" presStyleCnt="0"/>
      <dgm:spPr/>
    </dgm:pt>
    <dgm:pt modelId="{812CC68A-F912-404C-94CA-8393BD49E04C}" type="pres">
      <dgm:prSet presAssocID="{EB2BB0F3-4383-412F-96EC-A9A5A2B18BD3}" presName="linNode" presStyleCnt="0"/>
      <dgm:spPr/>
    </dgm:pt>
    <dgm:pt modelId="{D2118278-2717-4432-9AFF-FFFFDC05F135}" type="pres">
      <dgm:prSet presAssocID="{EB2BB0F3-4383-412F-96EC-A9A5A2B18BD3}" presName="parentText" presStyleLbl="node1" presStyleIdx="2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3D124-5CC0-4400-97D6-788F0A939B28}" type="pres">
      <dgm:prSet presAssocID="{EB2BB0F3-4383-412F-96EC-A9A5A2B18BD3}" presName="descendantText" presStyleLbl="alignAccFollowNode1" presStyleIdx="2" presStyleCnt="7" custLinFactNeighborX="-16908" custLinFactNeighborY="19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E2078-F913-481D-B6CF-4395E9C94BE8}" type="pres">
      <dgm:prSet presAssocID="{4B7FF30B-C25E-4702-A948-C67587A790B9}" presName="sp" presStyleCnt="0"/>
      <dgm:spPr/>
    </dgm:pt>
    <dgm:pt modelId="{8E504F0F-DF88-4453-806B-7A9485A2253B}" type="pres">
      <dgm:prSet presAssocID="{DF64B4E7-F70B-44C1-BA8D-32902E969440}" presName="linNode" presStyleCnt="0"/>
      <dgm:spPr/>
    </dgm:pt>
    <dgm:pt modelId="{EA3CAD8F-F889-4E2E-86E6-27C280B62D27}" type="pres">
      <dgm:prSet presAssocID="{DF64B4E7-F70B-44C1-BA8D-32902E969440}" presName="parentText" presStyleLbl="node1" presStyleIdx="3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B633E-E99B-4220-9B8D-3469BE694355}" type="pres">
      <dgm:prSet presAssocID="{DF64B4E7-F70B-44C1-BA8D-32902E969440}" presName="descendantText" presStyleLbl="alignAccFollowNode1" presStyleIdx="3" presStyleCnt="7" custLinFactNeighborX="-16908" custLinFactNeighborY="12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D971F2-7FAF-49C9-A40E-FF7A723158DC}" type="pres">
      <dgm:prSet presAssocID="{2937C240-DEEF-4C5F-BB6B-27531D0336DA}" presName="sp" presStyleCnt="0"/>
      <dgm:spPr/>
    </dgm:pt>
    <dgm:pt modelId="{6D717BD4-8B45-4B9E-BB9D-795F5DA28D17}" type="pres">
      <dgm:prSet presAssocID="{EACED108-A92A-4FDB-8A02-65997CF5FC3D}" presName="linNode" presStyleCnt="0"/>
      <dgm:spPr/>
    </dgm:pt>
    <dgm:pt modelId="{9C4DD64B-6213-43CC-9D2F-50FCD743A70D}" type="pres">
      <dgm:prSet presAssocID="{EACED108-A92A-4FDB-8A02-65997CF5FC3D}" presName="parentText" presStyleLbl="node1" presStyleIdx="4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C6EC5-99F3-4129-9ACC-EFB0C040E498}" type="pres">
      <dgm:prSet presAssocID="{EACED108-A92A-4FDB-8A02-65997CF5FC3D}" presName="descendantText" presStyleLbl="alignAccFollowNode1" presStyleIdx="4" presStyleCnt="7" custLinFactNeighborX="-16908" custLinFactNeighborY="33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D58CF8-0DF5-4AA3-89E4-A1E8B10E034C}" type="pres">
      <dgm:prSet presAssocID="{F1913E90-44C6-44DB-B917-E21CBED43AB1}" presName="sp" presStyleCnt="0"/>
      <dgm:spPr/>
    </dgm:pt>
    <dgm:pt modelId="{830FE0C0-D779-4536-BF7E-081454C00BC9}" type="pres">
      <dgm:prSet presAssocID="{DAE5B1C3-FBF1-4845-9DEE-A4B4044F7744}" presName="linNode" presStyleCnt="0"/>
      <dgm:spPr/>
    </dgm:pt>
    <dgm:pt modelId="{51735106-67D3-4D95-BEDD-3124BEBAC892}" type="pres">
      <dgm:prSet presAssocID="{DAE5B1C3-FBF1-4845-9DEE-A4B4044F7744}" presName="parentText" presStyleLbl="node1" presStyleIdx="5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928CB-CFBA-4D4C-8D23-C21C6DF5773F}" type="pres">
      <dgm:prSet presAssocID="{DAE5B1C3-FBF1-4845-9DEE-A4B4044F7744}" presName="descendantText" presStyleLbl="alignAccFollowNode1" presStyleIdx="5" presStyleCnt="7" custLinFactNeighborX="-16908" custLinFactNeighborY="-1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CF1169-10DC-4B57-86B0-467689A007DD}" type="pres">
      <dgm:prSet presAssocID="{4692AE98-C192-488E-88AD-94456657370B}" presName="sp" presStyleCnt="0"/>
      <dgm:spPr/>
    </dgm:pt>
    <dgm:pt modelId="{0D609462-C83C-4EE1-B4E5-C7EA64EF8D49}" type="pres">
      <dgm:prSet presAssocID="{AD440004-0E65-40D2-8DFE-CDC35B9FAAA1}" presName="linNode" presStyleCnt="0"/>
      <dgm:spPr/>
    </dgm:pt>
    <dgm:pt modelId="{6DBEB1AE-8472-4DAE-8DE8-D9CA63F61078}" type="pres">
      <dgm:prSet presAssocID="{AD440004-0E65-40D2-8DFE-CDC35B9FAAA1}" presName="parentText" presStyleLbl="node1" presStyleIdx="6" presStyleCnt="7" custScaleX="65056" custLinFactNeighborX="-9828" custLinFactNeighborY="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199DE-D2DD-47ED-8167-A8E953B78114}" type="pres">
      <dgm:prSet presAssocID="{AD440004-0E65-40D2-8DFE-CDC35B9FAAA1}" presName="descendantText" presStyleLbl="alignAccFollowNode1" presStyleIdx="6" presStyleCnt="7" custLinFactNeighborX="-16908" custLinFactNeighborY="12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F69744-26EC-452B-AB94-1C9745F08175}" type="presOf" srcId="{E92557EF-A803-426D-B2B7-D69F676EC346}" destId="{20A3D124-5CC0-4400-97D6-788F0A939B28}" srcOrd="0" destOrd="0" presId="urn:microsoft.com/office/officeart/2005/8/layout/vList5"/>
    <dgm:cxn modelId="{2EA82048-04F1-460F-BA75-D0B519744528}" type="presOf" srcId="{4B88ED40-8F6B-49BF-8006-DB25B7DA692E}" destId="{896A2448-A64B-48EB-9637-0C39805E03C5}" srcOrd="0" destOrd="0" presId="urn:microsoft.com/office/officeart/2005/8/layout/vList5"/>
    <dgm:cxn modelId="{6CD79526-F542-4722-8B89-4A545446F98F}" srcId="{4B88ED40-8F6B-49BF-8006-DB25B7DA692E}" destId="{EACED108-A92A-4FDB-8A02-65997CF5FC3D}" srcOrd="4" destOrd="0" parTransId="{4A7CB52B-F92A-47F1-AECA-CA9DBBFF1422}" sibTransId="{F1913E90-44C6-44DB-B917-E21CBED43AB1}"/>
    <dgm:cxn modelId="{0708797F-992B-4C43-AED9-29FA994DAE6F}" type="presOf" srcId="{AD440004-0E65-40D2-8DFE-CDC35B9FAAA1}" destId="{6DBEB1AE-8472-4DAE-8DE8-D9CA63F61078}" srcOrd="0" destOrd="0" presId="urn:microsoft.com/office/officeart/2005/8/layout/vList5"/>
    <dgm:cxn modelId="{D7B62755-7AD8-4816-A65E-D929663FB6E4}" srcId="{4B88ED40-8F6B-49BF-8006-DB25B7DA692E}" destId="{48A4A07E-CEE0-46AD-9721-AFBF1627BC30}" srcOrd="1" destOrd="0" parTransId="{2EA92AAC-943C-479A-AF7D-B065361CD436}" sibTransId="{F1BCB260-3570-4BF0-A250-27834E338C83}"/>
    <dgm:cxn modelId="{6076CB7F-4068-4B24-B3CB-0FC0E29850D5}" type="presOf" srcId="{DF64B4E7-F70B-44C1-BA8D-32902E969440}" destId="{EA3CAD8F-F889-4E2E-86E6-27C280B62D27}" srcOrd="0" destOrd="0" presId="urn:microsoft.com/office/officeart/2005/8/layout/vList5"/>
    <dgm:cxn modelId="{0139DD95-282B-48AF-8487-E125958F1951}" srcId="{D706B13A-117C-4238-BA8D-4D68F528AF24}" destId="{3ECD9D0D-F0D4-4C95-B6CB-248F55912EF1}" srcOrd="0" destOrd="0" parTransId="{1C3A58E4-6C64-4FF1-B85B-7960C6D05B71}" sibTransId="{D0AA2CA9-61C7-446A-A4A6-6442CADC333F}"/>
    <dgm:cxn modelId="{9431E101-904C-49D6-937A-526464684141}" srcId="{AD440004-0E65-40D2-8DFE-CDC35B9FAAA1}" destId="{6AB96CB5-C5C7-445C-9F34-3C712E7FEB20}" srcOrd="0" destOrd="0" parTransId="{1ECB530E-B974-4780-9EA7-4D577A9776A0}" sibTransId="{A18859D2-4F3F-41AF-B71B-26890EDC4A11}"/>
    <dgm:cxn modelId="{9D534725-9E25-4D62-A6EF-2AF175B9DF3B}" type="presOf" srcId="{072153EF-DDEF-4E7D-8505-BDE54DBF6A18}" destId="{283928CB-CFBA-4D4C-8D23-C21C6DF5773F}" srcOrd="0" destOrd="0" presId="urn:microsoft.com/office/officeart/2005/8/layout/vList5"/>
    <dgm:cxn modelId="{43C57990-22B7-4E80-BFB7-CDE13FBE9D35}" type="presOf" srcId="{494C3A30-CF8E-41D8-B530-0CFC3F7917DA}" destId="{B13438F6-13C2-4C63-880B-BF5388F07D62}" srcOrd="0" destOrd="0" presId="urn:microsoft.com/office/officeart/2005/8/layout/vList5"/>
    <dgm:cxn modelId="{18616D2F-2BAE-4096-8E6C-529B40495AF7}" type="presOf" srcId="{EB2BB0F3-4383-412F-96EC-A9A5A2B18BD3}" destId="{D2118278-2717-4432-9AFF-FFFFDC05F135}" srcOrd="0" destOrd="0" presId="urn:microsoft.com/office/officeart/2005/8/layout/vList5"/>
    <dgm:cxn modelId="{7FBCDB93-9474-4520-827F-4E602702DD53}" srcId="{DF64B4E7-F70B-44C1-BA8D-32902E969440}" destId="{45F1305A-C027-47B0-A4D6-93219941891D}" srcOrd="0" destOrd="0" parTransId="{61FFB708-FC83-40C2-A0A9-FE4405019453}" sibTransId="{623E6B27-5240-4A61-BC30-43D9E52102B8}"/>
    <dgm:cxn modelId="{C77D2934-6615-42AD-B310-D8D6043CC1F9}" srcId="{EACED108-A92A-4FDB-8A02-65997CF5FC3D}" destId="{BD71D86F-800D-4F1F-811D-7D9D643A6868}" srcOrd="0" destOrd="0" parTransId="{0EE2C72A-37D2-4A4D-8FEB-B2D1281746DE}" sibTransId="{50A59F29-7384-45CB-8F02-2C34B8DCB8AF}"/>
    <dgm:cxn modelId="{DCF04BDF-E79A-4543-84E6-526577683338}" type="presOf" srcId="{BD71D86F-800D-4F1F-811D-7D9D643A6868}" destId="{A93C6EC5-99F3-4129-9ACC-EFB0C040E498}" srcOrd="0" destOrd="0" presId="urn:microsoft.com/office/officeart/2005/8/layout/vList5"/>
    <dgm:cxn modelId="{BF34DDAE-D060-4646-9F83-F3DC64DD2A43}" srcId="{DAE5B1C3-FBF1-4845-9DEE-A4B4044F7744}" destId="{072153EF-DDEF-4E7D-8505-BDE54DBF6A18}" srcOrd="0" destOrd="0" parTransId="{6A07BC8A-3BAA-4082-BD69-FE85DE40B3BC}" sibTransId="{EC57682C-F8B6-40A7-8043-D2989257D5EC}"/>
    <dgm:cxn modelId="{A0A3181C-3E05-4C3E-819E-05786B2CCBFE}" type="presOf" srcId="{D706B13A-117C-4238-BA8D-4D68F528AF24}" destId="{4DF245E8-9313-40D5-83D3-48986A2A185D}" srcOrd="0" destOrd="0" presId="urn:microsoft.com/office/officeart/2005/8/layout/vList5"/>
    <dgm:cxn modelId="{FF382AAC-6CCB-4F5D-BA79-A7A70A09A071}" srcId="{48A4A07E-CEE0-46AD-9721-AFBF1627BC30}" destId="{494C3A30-CF8E-41D8-B530-0CFC3F7917DA}" srcOrd="0" destOrd="0" parTransId="{FC2C4182-B823-4E96-A1BC-DEF347A677C8}" sibTransId="{861B1CE4-477F-4BA8-AE86-5424E5593791}"/>
    <dgm:cxn modelId="{3925063A-9A4E-4F33-A048-96A87F76AAA4}" srcId="{4B88ED40-8F6B-49BF-8006-DB25B7DA692E}" destId="{AD440004-0E65-40D2-8DFE-CDC35B9FAAA1}" srcOrd="6" destOrd="0" parTransId="{2B024201-0323-4E9A-8D2E-77C37C4F21AD}" sibTransId="{CA011F4C-C54A-4877-A577-E158F5EE6F95}"/>
    <dgm:cxn modelId="{BA1EEF74-F84A-4D87-81D8-C90530380FCA}" srcId="{4B88ED40-8F6B-49BF-8006-DB25B7DA692E}" destId="{EB2BB0F3-4383-412F-96EC-A9A5A2B18BD3}" srcOrd="2" destOrd="0" parTransId="{913EE1C9-19F3-4E3B-A13A-08E7808B9C97}" sibTransId="{4B7FF30B-C25E-4702-A948-C67587A790B9}"/>
    <dgm:cxn modelId="{101479F4-767F-458F-987C-95C934A1D767}" srcId="{4B88ED40-8F6B-49BF-8006-DB25B7DA692E}" destId="{DF64B4E7-F70B-44C1-BA8D-32902E969440}" srcOrd="3" destOrd="0" parTransId="{D1B50593-0822-463C-AACC-0D5708DCF03D}" sibTransId="{2937C240-DEEF-4C5F-BB6B-27531D0336DA}"/>
    <dgm:cxn modelId="{CE183484-6465-4FD6-904F-662324D93D55}" type="presOf" srcId="{EACED108-A92A-4FDB-8A02-65997CF5FC3D}" destId="{9C4DD64B-6213-43CC-9D2F-50FCD743A70D}" srcOrd="0" destOrd="0" presId="urn:microsoft.com/office/officeart/2005/8/layout/vList5"/>
    <dgm:cxn modelId="{4A80EF92-6388-40CA-B4B9-44FE0AA13206}" srcId="{4B88ED40-8F6B-49BF-8006-DB25B7DA692E}" destId="{DAE5B1C3-FBF1-4845-9DEE-A4B4044F7744}" srcOrd="5" destOrd="0" parTransId="{3C54AA9D-1C06-4D32-BE5D-8E1D2984F8FD}" sibTransId="{4692AE98-C192-488E-88AD-94456657370B}"/>
    <dgm:cxn modelId="{CBF8A0F7-770F-488E-BBE8-4DDD9942F7CC}" type="presOf" srcId="{48A4A07E-CEE0-46AD-9721-AFBF1627BC30}" destId="{28EA4603-C7B3-4CE7-9209-404DE5BC642D}" srcOrd="0" destOrd="0" presId="urn:microsoft.com/office/officeart/2005/8/layout/vList5"/>
    <dgm:cxn modelId="{D8072219-6E79-4B7F-8F63-756845F11294}" srcId="{EB2BB0F3-4383-412F-96EC-A9A5A2B18BD3}" destId="{E92557EF-A803-426D-B2B7-D69F676EC346}" srcOrd="0" destOrd="0" parTransId="{26F99177-9F4E-47CC-A64D-2633AC26C516}" sibTransId="{50EC4017-A53E-41CA-A7AE-4F989CB449C0}"/>
    <dgm:cxn modelId="{E3B90377-8B27-40DC-BA37-921157706024}" srcId="{4B88ED40-8F6B-49BF-8006-DB25B7DA692E}" destId="{D706B13A-117C-4238-BA8D-4D68F528AF24}" srcOrd="0" destOrd="0" parTransId="{C37A0C9A-0302-4E40-9451-130CFB8BE858}" sibTransId="{D1C64181-FCB5-4691-9A2A-B0348B681E10}"/>
    <dgm:cxn modelId="{45B09962-8B2B-4F0D-8CE9-B23D0347CB7F}" type="presOf" srcId="{DAE5B1C3-FBF1-4845-9DEE-A4B4044F7744}" destId="{51735106-67D3-4D95-BEDD-3124BEBAC892}" srcOrd="0" destOrd="0" presId="urn:microsoft.com/office/officeart/2005/8/layout/vList5"/>
    <dgm:cxn modelId="{48C7EAD0-0979-4956-B62B-56E84DB8119F}" type="presOf" srcId="{3ECD9D0D-F0D4-4C95-B6CB-248F55912EF1}" destId="{29CF12ED-C439-45D0-9039-E924BE82983D}" srcOrd="0" destOrd="0" presId="urn:microsoft.com/office/officeart/2005/8/layout/vList5"/>
    <dgm:cxn modelId="{1738C332-BDEA-480D-BD70-280EA7FC7935}" type="presOf" srcId="{6AB96CB5-C5C7-445C-9F34-3C712E7FEB20}" destId="{CBE199DE-D2DD-47ED-8167-A8E953B78114}" srcOrd="0" destOrd="0" presId="urn:microsoft.com/office/officeart/2005/8/layout/vList5"/>
    <dgm:cxn modelId="{9D691FB3-319D-46C7-ACA9-E41621FAB236}" type="presOf" srcId="{45F1305A-C027-47B0-A4D6-93219941891D}" destId="{30EB633E-E99B-4220-9B8D-3469BE694355}" srcOrd="0" destOrd="0" presId="urn:microsoft.com/office/officeart/2005/8/layout/vList5"/>
    <dgm:cxn modelId="{EABC2E4D-0D75-4020-8573-218DAD272A6A}" type="presParOf" srcId="{896A2448-A64B-48EB-9637-0C39805E03C5}" destId="{322A2135-8E0C-464D-A312-C9BA9EEFC5C1}" srcOrd="0" destOrd="0" presId="urn:microsoft.com/office/officeart/2005/8/layout/vList5"/>
    <dgm:cxn modelId="{D9F38D73-F392-4958-A862-42CCED0F043D}" type="presParOf" srcId="{322A2135-8E0C-464D-A312-C9BA9EEFC5C1}" destId="{4DF245E8-9313-40D5-83D3-48986A2A185D}" srcOrd="0" destOrd="0" presId="urn:microsoft.com/office/officeart/2005/8/layout/vList5"/>
    <dgm:cxn modelId="{C9EE5D01-8D21-4799-9AC9-A5D285A6110B}" type="presParOf" srcId="{322A2135-8E0C-464D-A312-C9BA9EEFC5C1}" destId="{29CF12ED-C439-45D0-9039-E924BE82983D}" srcOrd="1" destOrd="0" presId="urn:microsoft.com/office/officeart/2005/8/layout/vList5"/>
    <dgm:cxn modelId="{E217AA51-9715-4876-9D29-C975EBBA346E}" type="presParOf" srcId="{896A2448-A64B-48EB-9637-0C39805E03C5}" destId="{3D4EA917-FCEC-46B3-AECD-B0644D9516AD}" srcOrd="1" destOrd="0" presId="urn:microsoft.com/office/officeart/2005/8/layout/vList5"/>
    <dgm:cxn modelId="{ABEB064F-1399-45DF-9512-7BE98F4A8234}" type="presParOf" srcId="{896A2448-A64B-48EB-9637-0C39805E03C5}" destId="{7E2655BB-4D40-4C51-A3F1-E4FC30CE630F}" srcOrd="2" destOrd="0" presId="urn:microsoft.com/office/officeart/2005/8/layout/vList5"/>
    <dgm:cxn modelId="{0E912171-7B6F-43FD-8B59-6BF0101D2115}" type="presParOf" srcId="{7E2655BB-4D40-4C51-A3F1-E4FC30CE630F}" destId="{28EA4603-C7B3-4CE7-9209-404DE5BC642D}" srcOrd="0" destOrd="0" presId="urn:microsoft.com/office/officeart/2005/8/layout/vList5"/>
    <dgm:cxn modelId="{DEFBCFD1-7635-4278-B321-F1B1AAA5671D}" type="presParOf" srcId="{7E2655BB-4D40-4C51-A3F1-E4FC30CE630F}" destId="{B13438F6-13C2-4C63-880B-BF5388F07D62}" srcOrd="1" destOrd="0" presId="urn:microsoft.com/office/officeart/2005/8/layout/vList5"/>
    <dgm:cxn modelId="{DF2DCA82-1FD2-45CA-A497-8F1AC8C6A81B}" type="presParOf" srcId="{896A2448-A64B-48EB-9637-0C39805E03C5}" destId="{CDA35E10-FE02-41A5-B356-33FAA6ED632D}" srcOrd="3" destOrd="0" presId="urn:microsoft.com/office/officeart/2005/8/layout/vList5"/>
    <dgm:cxn modelId="{8538F91F-439C-442C-A30A-905452574840}" type="presParOf" srcId="{896A2448-A64B-48EB-9637-0C39805E03C5}" destId="{812CC68A-F912-404C-94CA-8393BD49E04C}" srcOrd="4" destOrd="0" presId="urn:microsoft.com/office/officeart/2005/8/layout/vList5"/>
    <dgm:cxn modelId="{BE8154A4-2562-4EA8-A1E0-1DDB686915A9}" type="presParOf" srcId="{812CC68A-F912-404C-94CA-8393BD49E04C}" destId="{D2118278-2717-4432-9AFF-FFFFDC05F135}" srcOrd="0" destOrd="0" presId="urn:microsoft.com/office/officeart/2005/8/layout/vList5"/>
    <dgm:cxn modelId="{60455707-B0C7-49D6-A927-18807F9AA190}" type="presParOf" srcId="{812CC68A-F912-404C-94CA-8393BD49E04C}" destId="{20A3D124-5CC0-4400-97D6-788F0A939B28}" srcOrd="1" destOrd="0" presId="urn:microsoft.com/office/officeart/2005/8/layout/vList5"/>
    <dgm:cxn modelId="{1DFA0A89-3A8D-405C-8E4F-B40E6BD4C046}" type="presParOf" srcId="{896A2448-A64B-48EB-9637-0C39805E03C5}" destId="{A64E2078-F913-481D-B6CF-4395E9C94BE8}" srcOrd="5" destOrd="0" presId="urn:microsoft.com/office/officeart/2005/8/layout/vList5"/>
    <dgm:cxn modelId="{E5ACBDB4-C19D-4C3C-B9DE-F68672BA3A6D}" type="presParOf" srcId="{896A2448-A64B-48EB-9637-0C39805E03C5}" destId="{8E504F0F-DF88-4453-806B-7A9485A2253B}" srcOrd="6" destOrd="0" presId="urn:microsoft.com/office/officeart/2005/8/layout/vList5"/>
    <dgm:cxn modelId="{31412342-220F-41CB-B989-20320AC51781}" type="presParOf" srcId="{8E504F0F-DF88-4453-806B-7A9485A2253B}" destId="{EA3CAD8F-F889-4E2E-86E6-27C280B62D27}" srcOrd="0" destOrd="0" presId="urn:microsoft.com/office/officeart/2005/8/layout/vList5"/>
    <dgm:cxn modelId="{A9FAEF4F-E904-4F67-BC00-BDD7B86C094A}" type="presParOf" srcId="{8E504F0F-DF88-4453-806B-7A9485A2253B}" destId="{30EB633E-E99B-4220-9B8D-3469BE694355}" srcOrd="1" destOrd="0" presId="urn:microsoft.com/office/officeart/2005/8/layout/vList5"/>
    <dgm:cxn modelId="{4F342013-061B-4DA7-A473-1900C310B1C7}" type="presParOf" srcId="{896A2448-A64B-48EB-9637-0C39805E03C5}" destId="{06D971F2-7FAF-49C9-A40E-FF7A723158DC}" srcOrd="7" destOrd="0" presId="urn:microsoft.com/office/officeart/2005/8/layout/vList5"/>
    <dgm:cxn modelId="{CB430287-9F18-4F27-B891-AB2563A1AD3D}" type="presParOf" srcId="{896A2448-A64B-48EB-9637-0C39805E03C5}" destId="{6D717BD4-8B45-4B9E-BB9D-795F5DA28D17}" srcOrd="8" destOrd="0" presId="urn:microsoft.com/office/officeart/2005/8/layout/vList5"/>
    <dgm:cxn modelId="{118AD5F6-0F0D-41C8-8715-55EDDA63F7DF}" type="presParOf" srcId="{6D717BD4-8B45-4B9E-BB9D-795F5DA28D17}" destId="{9C4DD64B-6213-43CC-9D2F-50FCD743A70D}" srcOrd="0" destOrd="0" presId="urn:microsoft.com/office/officeart/2005/8/layout/vList5"/>
    <dgm:cxn modelId="{6CB560AE-2791-4B3B-9708-09C14FDA467A}" type="presParOf" srcId="{6D717BD4-8B45-4B9E-BB9D-795F5DA28D17}" destId="{A93C6EC5-99F3-4129-9ACC-EFB0C040E498}" srcOrd="1" destOrd="0" presId="urn:microsoft.com/office/officeart/2005/8/layout/vList5"/>
    <dgm:cxn modelId="{9945BA64-0DC2-446F-8131-4AFF125226DE}" type="presParOf" srcId="{896A2448-A64B-48EB-9637-0C39805E03C5}" destId="{AFD58CF8-0DF5-4AA3-89E4-A1E8B10E034C}" srcOrd="9" destOrd="0" presId="urn:microsoft.com/office/officeart/2005/8/layout/vList5"/>
    <dgm:cxn modelId="{3FA6821C-5456-4D5F-9E88-08E4CFB24602}" type="presParOf" srcId="{896A2448-A64B-48EB-9637-0C39805E03C5}" destId="{830FE0C0-D779-4536-BF7E-081454C00BC9}" srcOrd="10" destOrd="0" presId="urn:microsoft.com/office/officeart/2005/8/layout/vList5"/>
    <dgm:cxn modelId="{A4CC0EF8-A2A9-4D37-BB93-A99CEB3B449F}" type="presParOf" srcId="{830FE0C0-D779-4536-BF7E-081454C00BC9}" destId="{51735106-67D3-4D95-BEDD-3124BEBAC892}" srcOrd="0" destOrd="0" presId="urn:microsoft.com/office/officeart/2005/8/layout/vList5"/>
    <dgm:cxn modelId="{B52816B5-5A9D-459D-8116-8AB131CAEC27}" type="presParOf" srcId="{830FE0C0-D779-4536-BF7E-081454C00BC9}" destId="{283928CB-CFBA-4D4C-8D23-C21C6DF5773F}" srcOrd="1" destOrd="0" presId="urn:microsoft.com/office/officeart/2005/8/layout/vList5"/>
    <dgm:cxn modelId="{D14C5943-9E49-4B5D-A69F-DA318F0BDEDC}" type="presParOf" srcId="{896A2448-A64B-48EB-9637-0C39805E03C5}" destId="{4CCF1169-10DC-4B57-86B0-467689A007DD}" srcOrd="11" destOrd="0" presId="urn:microsoft.com/office/officeart/2005/8/layout/vList5"/>
    <dgm:cxn modelId="{CA8F430F-40B5-4D7E-BD17-E8A8537E2999}" type="presParOf" srcId="{896A2448-A64B-48EB-9637-0C39805E03C5}" destId="{0D609462-C83C-4EE1-B4E5-C7EA64EF8D49}" srcOrd="12" destOrd="0" presId="urn:microsoft.com/office/officeart/2005/8/layout/vList5"/>
    <dgm:cxn modelId="{2D3C1F8E-7029-469D-85FB-484BFE343CA7}" type="presParOf" srcId="{0D609462-C83C-4EE1-B4E5-C7EA64EF8D49}" destId="{6DBEB1AE-8472-4DAE-8DE8-D9CA63F61078}" srcOrd="0" destOrd="0" presId="urn:microsoft.com/office/officeart/2005/8/layout/vList5"/>
    <dgm:cxn modelId="{E3C0DE9E-1059-47CA-BACD-7B8D252FADCC}" type="presParOf" srcId="{0D609462-C83C-4EE1-B4E5-C7EA64EF8D49}" destId="{CBE199DE-D2DD-47ED-8167-A8E953B7811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09E218-357A-4022-87E9-18DCBDEF02C6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1240213-B282-4B5B-8597-06DE5BC07A6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особисте</a:t>
          </a:r>
          <a:r>
            <a:rPr lang="ru-RU" sz="1800" dirty="0" smtClean="0"/>
            <a:t> </a:t>
          </a:r>
          <a:r>
            <a:rPr lang="ru-RU" sz="1800" dirty="0" err="1" smtClean="0"/>
            <a:t>бажання</a:t>
          </a:r>
          <a:r>
            <a:rPr lang="ru-RU" sz="1800" dirty="0" smtClean="0"/>
            <a:t> </a:t>
          </a:r>
          <a:r>
            <a:rPr lang="ru-RU" sz="1800" dirty="0" err="1" smtClean="0"/>
            <a:t>зайняти</a:t>
          </a:r>
          <a:r>
            <a:rPr lang="ru-RU" sz="1800" dirty="0" smtClean="0"/>
            <a:t> </a:t>
          </a:r>
          <a:r>
            <a:rPr lang="ru-RU" sz="1800" dirty="0" err="1" smtClean="0"/>
            <a:t>високу</a:t>
          </a:r>
          <a:r>
            <a:rPr lang="ru-RU" sz="1800" dirty="0" smtClean="0"/>
            <a:t> посаду і </a:t>
          </a:r>
          <a:r>
            <a:rPr lang="ru-RU" sz="1800" dirty="0" err="1" smtClean="0"/>
            <a:t>докладати</a:t>
          </a:r>
          <a:r>
            <a:rPr lang="ru-RU" sz="1800" dirty="0" smtClean="0"/>
            <a:t> </a:t>
          </a:r>
          <a:r>
            <a:rPr lang="ru-RU" sz="1800" dirty="0" err="1" smtClean="0"/>
            <a:t>особливих</a:t>
          </a:r>
          <a:r>
            <a:rPr lang="ru-RU" sz="1800" dirty="0" smtClean="0"/>
            <a:t> </a:t>
          </a:r>
          <a:r>
            <a:rPr lang="ru-RU" sz="1800" dirty="0" err="1" smtClean="0"/>
            <a:t>зусиль</a:t>
          </a:r>
          <a:r>
            <a:rPr lang="ru-RU" sz="1800" dirty="0" smtClean="0"/>
            <a:t> для </a:t>
          </a:r>
          <a:r>
            <a:rPr lang="ru-RU" sz="1800" dirty="0" err="1" smtClean="0"/>
            <a:t>самовдосконалення</a:t>
          </a:r>
          <a:r>
            <a:rPr lang="ru-RU" sz="1800" dirty="0" smtClean="0"/>
            <a:t>, </a:t>
          </a:r>
          <a:r>
            <a:rPr lang="ru-RU" sz="1800" dirty="0" err="1" smtClean="0"/>
            <a:t>підвищення</a:t>
          </a:r>
          <a:r>
            <a:rPr lang="ru-RU" sz="1800" dirty="0" smtClean="0"/>
            <a:t> </a:t>
          </a:r>
          <a:r>
            <a:rPr lang="ru-RU" sz="1800" dirty="0" err="1" smtClean="0"/>
            <a:t>своєї</a:t>
          </a:r>
          <a:r>
            <a:rPr lang="ru-RU" sz="1800" dirty="0" smtClean="0"/>
            <a:t> </a:t>
          </a:r>
          <a:r>
            <a:rPr lang="ru-RU" sz="1800" dirty="0" err="1" smtClean="0"/>
            <a:t>кваліфікації</a:t>
          </a:r>
          <a:r>
            <a:rPr lang="ru-RU" sz="1800" dirty="0" smtClean="0"/>
            <a:t>, </a:t>
          </a:r>
          <a:r>
            <a:rPr lang="ru-RU" sz="1800" dirty="0" err="1" smtClean="0"/>
            <a:t>просуванню</a:t>
          </a:r>
          <a:r>
            <a:rPr lang="ru-RU" sz="1800" dirty="0" smtClean="0"/>
            <a:t> по </a:t>
          </a:r>
          <a:r>
            <a:rPr lang="ru-RU" sz="1800" dirty="0" err="1" smtClean="0"/>
            <a:t>службі</a:t>
          </a:r>
          <a:endParaRPr lang="ru-RU" sz="1800" dirty="0"/>
        </a:p>
      </dgm:t>
    </dgm:pt>
    <dgm:pt modelId="{8E6320FC-FF3E-4B62-A7E3-945C2B996278}" type="parTrans" cxnId="{7FFF9241-0C47-49F8-B2B8-852ED559964B}">
      <dgm:prSet/>
      <dgm:spPr/>
      <dgm:t>
        <a:bodyPr/>
        <a:lstStyle/>
        <a:p>
          <a:endParaRPr lang="ru-RU"/>
        </a:p>
      </dgm:t>
    </dgm:pt>
    <dgm:pt modelId="{72880FD0-9198-4B3F-ADC7-BB82E966A2F1}" type="sibTrans" cxnId="{7FFF9241-0C47-49F8-B2B8-852ED559964B}">
      <dgm:prSet/>
      <dgm:spPr/>
      <dgm:t>
        <a:bodyPr/>
        <a:lstStyle/>
        <a:p>
          <a:endParaRPr lang="ru-RU"/>
        </a:p>
      </dgm:t>
    </dgm:pt>
    <dgm:pt modelId="{BE416C88-A7E1-4797-AC3F-B79F23373FF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уміння</a:t>
          </a:r>
          <a:r>
            <a:rPr lang="ru-RU" sz="1800" dirty="0" smtClean="0"/>
            <a:t> за </a:t>
          </a:r>
          <a:r>
            <a:rPr lang="ru-RU" sz="1800" dirty="0" err="1" smtClean="0"/>
            <a:t>необхідності</a:t>
          </a:r>
          <a:r>
            <a:rPr lang="ru-RU" sz="1800" dirty="0" smtClean="0"/>
            <a:t> легко </a:t>
          </a:r>
          <a:r>
            <a:rPr lang="ru-RU" sz="1800" dirty="0" err="1" smtClean="0"/>
            <a:t>змінювати</a:t>
          </a:r>
          <a:r>
            <a:rPr lang="ru-RU" sz="1800" dirty="0" smtClean="0"/>
            <a:t> стиль </a:t>
          </a:r>
          <a:r>
            <a:rPr lang="ru-RU" sz="1800" dirty="0" err="1" smtClean="0"/>
            <a:t>управління</a:t>
          </a:r>
          <a:endParaRPr lang="ru-RU" sz="1800" dirty="0"/>
        </a:p>
      </dgm:t>
    </dgm:pt>
    <dgm:pt modelId="{81706FA6-2A6F-4C71-84FF-EC8BEEA9D63F}" type="parTrans" cxnId="{E4823C31-62D1-45EC-982E-6B1F2ECDC92B}">
      <dgm:prSet/>
      <dgm:spPr/>
      <dgm:t>
        <a:bodyPr/>
        <a:lstStyle/>
        <a:p>
          <a:endParaRPr lang="ru-RU"/>
        </a:p>
      </dgm:t>
    </dgm:pt>
    <dgm:pt modelId="{C09B4BCC-513E-4246-BBFE-DD6637EE0ACB}" type="sibTrans" cxnId="{E4823C31-62D1-45EC-982E-6B1F2ECDC92B}">
      <dgm:prSet/>
      <dgm:spPr/>
      <dgm:t>
        <a:bodyPr/>
        <a:lstStyle/>
        <a:p>
          <a:endParaRPr lang="ru-RU"/>
        </a:p>
      </dgm:t>
    </dgm:pt>
    <dgm:pt modelId="{54294586-C10F-419E-ACDC-77B1CAA3884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висока</a:t>
          </a:r>
          <a:r>
            <a:rPr lang="ru-RU" sz="1800" dirty="0" smtClean="0"/>
            <a:t> </a:t>
          </a:r>
          <a:r>
            <a:rPr lang="ru-RU" sz="1800" dirty="0" err="1" smtClean="0"/>
            <a:t>професійна</a:t>
          </a:r>
          <a:r>
            <a:rPr lang="ru-RU" sz="1800" dirty="0" smtClean="0"/>
            <a:t> </a:t>
          </a:r>
          <a:r>
            <a:rPr lang="ru-RU" sz="1800" dirty="0" err="1" smtClean="0"/>
            <a:t>підготовка</a:t>
          </a:r>
          <a:endParaRPr lang="ru-RU" sz="1800" dirty="0"/>
        </a:p>
      </dgm:t>
    </dgm:pt>
    <dgm:pt modelId="{CC6F31AA-27FC-4D93-80F5-74D1D820D339}" type="parTrans" cxnId="{2A284C83-45A4-44C9-8BC3-CC984C384847}">
      <dgm:prSet/>
      <dgm:spPr/>
      <dgm:t>
        <a:bodyPr/>
        <a:lstStyle/>
        <a:p>
          <a:endParaRPr lang="ru-RU"/>
        </a:p>
      </dgm:t>
    </dgm:pt>
    <dgm:pt modelId="{C1EFA1C4-0FB8-4B39-827C-C38DEF509BCB}" type="sibTrans" cxnId="{2A284C83-45A4-44C9-8BC3-CC984C384847}">
      <dgm:prSet/>
      <dgm:spPr/>
      <dgm:t>
        <a:bodyPr/>
        <a:lstStyle/>
        <a:p>
          <a:endParaRPr lang="ru-RU"/>
        </a:p>
      </dgm:t>
    </dgm:pt>
    <dgm:pt modelId="{AC5794DE-5F9F-4AE1-BBCA-1AA6F2B779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вміння</a:t>
          </a:r>
          <a:r>
            <a:rPr lang="ru-RU" sz="1800" dirty="0" smtClean="0"/>
            <a:t> </a:t>
          </a:r>
          <a:r>
            <a:rPr lang="ru-RU" sz="1800" dirty="0" err="1" smtClean="0"/>
            <a:t>працювати</a:t>
          </a:r>
          <a:r>
            <a:rPr lang="ru-RU" sz="1800" dirty="0" smtClean="0"/>
            <a:t> з людьми</a:t>
          </a:r>
          <a:endParaRPr lang="ru-RU" sz="1800" dirty="0"/>
        </a:p>
      </dgm:t>
    </dgm:pt>
    <dgm:pt modelId="{E9D4AF3E-3B87-4CB3-B597-B2954DCC5686}" type="parTrans" cxnId="{061BE457-5C46-4572-9666-FA6ECA9C77C5}">
      <dgm:prSet/>
      <dgm:spPr/>
      <dgm:t>
        <a:bodyPr/>
        <a:lstStyle/>
        <a:p>
          <a:endParaRPr lang="ru-RU"/>
        </a:p>
      </dgm:t>
    </dgm:pt>
    <dgm:pt modelId="{284C2F47-D929-4B5C-8C0B-6C7BD6333DC7}" type="sibTrans" cxnId="{061BE457-5C46-4572-9666-FA6ECA9C77C5}">
      <dgm:prSet/>
      <dgm:spPr/>
      <dgm:t>
        <a:bodyPr/>
        <a:lstStyle/>
        <a:p>
          <a:endParaRPr lang="ru-RU"/>
        </a:p>
      </dgm:t>
    </dgm:pt>
    <dgm:pt modelId="{467EC8A3-0DD2-4E26-9883-CC549266E3D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готовність</a:t>
          </a:r>
          <a:r>
            <a:rPr lang="ru-RU" sz="1800" dirty="0" smtClean="0"/>
            <a:t> </a:t>
          </a:r>
          <a:r>
            <a:rPr lang="ru-RU" sz="1800" dirty="0" err="1" smtClean="0"/>
            <a:t>ризикувати</a:t>
          </a:r>
          <a:r>
            <a:rPr lang="ru-RU" sz="1800" dirty="0" smtClean="0"/>
            <a:t> і </a:t>
          </a:r>
          <a:r>
            <a:rPr lang="ru-RU" sz="1800" dirty="0" err="1" smtClean="0"/>
            <a:t>брати</a:t>
          </a:r>
          <a:r>
            <a:rPr lang="ru-RU" sz="1800" dirty="0" smtClean="0"/>
            <a:t> на себе </a:t>
          </a:r>
          <a:r>
            <a:rPr lang="ru-RU" sz="1800" dirty="0" err="1" smtClean="0"/>
            <a:t>відповідальність</a:t>
          </a:r>
          <a:endParaRPr lang="ru-RU" sz="1800" dirty="0"/>
        </a:p>
      </dgm:t>
    </dgm:pt>
    <dgm:pt modelId="{B7DD61CA-0647-4671-9801-276B63495B28}" type="parTrans" cxnId="{CA13280D-9B8E-4AE3-965B-3F44DB643D05}">
      <dgm:prSet/>
      <dgm:spPr/>
      <dgm:t>
        <a:bodyPr/>
        <a:lstStyle/>
        <a:p>
          <a:endParaRPr lang="ru-RU"/>
        </a:p>
      </dgm:t>
    </dgm:pt>
    <dgm:pt modelId="{5F2F3E68-B032-41CA-984D-E47E9C9E0617}" type="sibTrans" cxnId="{CA13280D-9B8E-4AE3-965B-3F44DB643D05}">
      <dgm:prSet/>
      <dgm:spPr/>
      <dgm:t>
        <a:bodyPr/>
        <a:lstStyle/>
        <a:p>
          <a:endParaRPr lang="ru-RU"/>
        </a:p>
      </dgm:t>
    </dgm:pt>
    <dgm:pt modelId="{4E75A88D-AE62-4EF1-BB66-E30280396D7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досвід керівної роботи і виконання різних функцій до 35-річного віку</a:t>
          </a:r>
          <a:endParaRPr lang="ru-RU" sz="1800" dirty="0"/>
        </a:p>
      </dgm:t>
    </dgm:pt>
    <dgm:pt modelId="{4CCC7B71-28F3-4147-AEF3-190604F6CB9C}" type="parTrans" cxnId="{85F1E30C-95FA-4C9B-8680-362C5B699F90}">
      <dgm:prSet/>
      <dgm:spPr/>
      <dgm:t>
        <a:bodyPr/>
        <a:lstStyle/>
        <a:p>
          <a:endParaRPr lang="ru-RU"/>
        </a:p>
      </dgm:t>
    </dgm:pt>
    <dgm:pt modelId="{98D68BF4-A829-42E2-AAB7-277B6657F5AF}" type="sibTrans" cxnId="{85F1E30C-95FA-4C9B-8680-362C5B699F90}">
      <dgm:prSet/>
      <dgm:spPr/>
      <dgm:t>
        <a:bodyPr/>
        <a:lstStyle/>
        <a:p>
          <a:endParaRPr lang="ru-RU"/>
        </a:p>
      </dgm:t>
    </dgm:pt>
    <dgm:pt modelId="{1AC63C2F-3BB6-4B98-ACE6-0A07888F66F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здатність</a:t>
          </a:r>
          <a:r>
            <a:rPr lang="ru-RU" sz="1800" dirty="0" smtClean="0"/>
            <a:t> </a:t>
          </a:r>
          <a:r>
            <a:rPr lang="ru-RU" sz="1800" dirty="0" err="1" smtClean="0"/>
            <a:t>генерувати</a:t>
          </a:r>
          <a:r>
            <a:rPr lang="ru-RU" sz="1800" dirty="0" smtClean="0"/>
            <a:t> </a:t>
          </a:r>
          <a:r>
            <a:rPr lang="ru-RU" sz="1800" dirty="0" err="1" smtClean="0"/>
            <a:t>більше</a:t>
          </a:r>
          <a:r>
            <a:rPr lang="ru-RU" sz="1800" dirty="0" smtClean="0"/>
            <a:t> </a:t>
          </a:r>
          <a:r>
            <a:rPr lang="ru-RU" sz="1800" dirty="0" err="1" smtClean="0"/>
            <a:t>ідей</a:t>
          </a:r>
          <a:r>
            <a:rPr lang="ru-RU" sz="1800" dirty="0" smtClean="0"/>
            <a:t> у </a:t>
          </a:r>
          <a:r>
            <a:rPr lang="ru-RU" sz="1800" dirty="0" err="1" smtClean="0"/>
            <a:t>порівнянні</a:t>
          </a:r>
          <a:r>
            <a:rPr lang="ru-RU" sz="1800" dirty="0" smtClean="0"/>
            <a:t> з </a:t>
          </a:r>
          <a:r>
            <a:rPr lang="ru-RU" sz="1800" dirty="0" err="1" smtClean="0"/>
            <a:t>колегами</a:t>
          </a:r>
          <a:endParaRPr lang="ru-RU" sz="1800" dirty="0"/>
        </a:p>
      </dgm:t>
    </dgm:pt>
    <dgm:pt modelId="{A09E3985-B1FB-47E5-B753-091D6E3F0F44}" type="parTrans" cxnId="{2F679806-141F-4394-9872-55C1BCCB3645}">
      <dgm:prSet/>
      <dgm:spPr/>
      <dgm:t>
        <a:bodyPr/>
        <a:lstStyle/>
        <a:p>
          <a:endParaRPr lang="ru-RU"/>
        </a:p>
      </dgm:t>
    </dgm:pt>
    <dgm:pt modelId="{35FAF57D-A653-418C-85AA-D6F1C5C5AA31}" type="sibTrans" cxnId="{2F679806-141F-4394-9872-55C1BCCB3645}">
      <dgm:prSet/>
      <dgm:spPr/>
      <dgm:t>
        <a:bodyPr/>
        <a:lstStyle/>
        <a:p>
          <a:endParaRPr lang="ru-RU"/>
        </a:p>
      </dgm:t>
    </dgm:pt>
    <dgm:pt modelId="{2E76F226-6DDA-4FA2-9039-8544038A571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сімейна</a:t>
          </a:r>
          <a:r>
            <a:rPr lang="ru-RU" sz="1800" dirty="0" smtClean="0"/>
            <a:t> </a:t>
          </a:r>
          <a:r>
            <a:rPr lang="ru-RU" sz="1800" dirty="0" err="1" smtClean="0"/>
            <a:t>підтримка</a:t>
          </a:r>
          <a:endParaRPr lang="ru-RU" sz="1800" dirty="0"/>
        </a:p>
      </dgm:t>
    </dgm:pt>
    <dgm:pt modelId="{7B9445BB-F3F1-4C5D-A256-A4C765DC1286}" type="parTrans" cxnId="{F80270F3-F2D6-44BC-A942-A75F69FA24D4}">
      <dgm:prSet/>
      <dgm:spPr/>
      <dgm:t>
        <a:bodyPr/>
        <a:lstStyle/>
        <a:p>
          <a:endParaRPr lang="ru-RU"/>
        </a:p>
      </dgm:t>
    </dgm:pt>
    <dgm:pt modelId="{71415186-A640-42B0-9990-3A0BFD425928}" type="sibTrans" cxnId="{F80270F3-F2D6-44BC-A942-A75F69FA24D4}">
      <dgm:prSet/>
      <dgm:spPr/>
      <dgm:t>
        <a:bodyPr/>
        <a:lstStyle/>
        <a:p>
          <a:endParaRPr lang="ru-RU"/>
        </a:p>
      </dgm:t>
    </dgm:pt>
    <dgm:pt modelId="{2420262C-1E2B-4A8B-B69F-5161E1A6E04E}">
      <dgm:prSet/>
      <dgm:spPr/>
      <dgm:t>
        <a:bodyPr/>
        <a:lstStyle/>
        <a:p>
          <a:endParaRPr lang="ru-RU" dirty="0"/>
        </a:p>
      </dgm:t>
    </dgm:pt>
    <dgm:pt modelId="{3D420C72-1FE4-4A6E-89FA-F22D2A6D2268}" type="parTrans" cxnId="{6A696D87-758B-4107-953B-B1747C69BE30}">
      <dgm:prSet/>
      <dgm:spPr/>
      <dgm:t>
        <a:bodyPr/>
        <a:lstStyle/>
        <a:p>
          <a:endParaRPr lang="ru-RU"/>
        </a:p>
      </dgm:t>
    </dgm:pt>
    <dgm:pt modelId="{67FCD213-63F5-4E1F-AC33-C7F9DC124961}" type="sibTrans" cxnId="{6A696D87-758B-4107-953B-B1747C69BE30}">
      <dgm:prSet/>
      <dgm:spPr/>
      <dgm:t>
        <a:bodyPr/>
        <a:lstStyle/>
        <a:p>
          <a:endParaRPr lang="ru-RU"/>
        </a:p>
      </dgm:t>
    </dgm:pt>
    <dgm:pt modelId="{BC03514C-A4BE-460D-9E94-60BE55C612BF}" type="pres">
      <dgm:prSet presAssocID="{3D09E218-357A-4022-87E9-18DCBDEF02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F787ED-EB0F-442A-83BA-052F025910F5}" type="pres">
      <dgm:prSet presAssocID="{B1240213-B282-4B5B-8597-06DE5BC07A68}" presName="parentLin" presStyleCnt="0"/>
      <dgm:spPr/>
    </dgm:pt>
    <dgm:pt modelId="{42F4BC7B-A689-4347-BBDF-A63C75E804FB}" type="pres">
      <dgm:prSet presAssocID="{B1240213-B282-4B5B-8597-06DE5BC07A68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D226B104-A8C7-433C-A9D3-77E78D8E19DE}" type="pres">
      <dgm:prSet presAssocID="{B1240213-B282-4B5B-8597-06DE5BC07A68}" presName="parentText" presStyleLbl="node1" presStyleIdx="0" presStyleCnt="8" custScaleX="127232" custScaleY="255725" custLinFactNeighborX="6250" custLinFactNeighborY="-84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21133-14E3-4AE9-8B75-6B96D60B40F6}" type="pres">
      <dgm:prSet presAssocID="{B1240213-B282-4B5B-8597-06DE5BC07A68}" presName="negativeSpace" presStyleCnt="0"/>
      <dgm:spPr/>
    </dgm:pt>
    <dgm:pt modelId="{62683D60-B982-46A3-9CBA-877580894EF9}" type="pres">
      <dgm:prSet presAssocID="{B1240213-B282-4B5B-8597-06DE5BC07A68}" presName="childText" presStyleLbl="conFgAcc1" presStyleIdx="0" presStyleCnt="8">
        <dgm:presLayoutVars>
          <dgm:bulletEnabled val="1"/>
        </dgm:presLayoutVars>
      </dgm:prSet>
      <dgm:spPr/>
    </dgm:pt>
    <dgm:pt modelId="{E82B5ADB-997A-4A54-95A8-DCA0BC3F9420}" type="pres">
      <dgm:prSet presAssocID="{72880FD0-9198-4B3F-ADC7-BB82E966A2F1}" presName="spaceBetweenRectangles" presStyleCnt="0"/>
      <dgm:spPr/>
    </dgm:pt>
    <dgm:pt modelId="{456EFBD8-3C05-44B6-BB70-F4CC27FD3B8E}" type="pres">
      <dgm:prSet presAssocID="{AC5794DE-5F9F-4AE1-BBCA-1AA6F2B77990}" presName="parentLin" presStyleCnt="0"/>
      <dgm:spPr/>
    </dgm:pt>
    <dgm:pt modelId="{FD60E003-BB34-47B1-A9A4-7BC449BA7A4F}" type="pres">
      <dgm:prSet presAssocID="{AC5794DE-5F9F-4AE1-BBCA-1AA6F2B77990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C9EC5702-EE2F-429C-AC83-CD3DA0E1CAB4}" type="pres">
      <dgm:prSet presAssocID="{AC5794DE-5F9F-4AE1-BBCA-1AA6F2B77990}" presName="parentText" presStyleLbl="node1" presStyleIdx="1" presStyleCnt="8" custScaleX="127232" custLinFactNeighborX="6250" custLinFactNeighborY="-84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CF8D46-F684-4475-B471-9BA2FA01A286}" type="pres">
      <dgm:prSet presAssocID="{AC5794DE-5F9F-4AE1-BBCA-1AA6F2B77990}" presName="negativeSpace" presStyleCnt="0"/>
      <dgm:spPr/>
    </dgm:pt>
    <dgm:pt modelId="{DDDC7F56-233E-4742-AA98-0EB6F31EBE8D}" type="pres">
      <dgm:prSet presAssocID="{AC5794DE-5F9F-4AE1-BBCA-1AA6F2B77990}" presName="childText" presStyleLbl="conFgAcc1" presStyleIdx="1" presStyleCnt="8">
        <dgm:presLayoutVars>
          <dgm:bulletEnabled val="1"/>
        </dgm:presLayoutVars>
      </dgm:prSet>
      <dgm:spPr/>
    </dgm:pt>
    <dgm:pt modelId="{F74C4A79-5B18-48EA-BD5C-AFC7B6087981}" type="pres">
      <dgm:prSet presAssocID="{284C2F47-D929-4B5C-8C0B-6C7BD6333DC7}" presName="spaceBetweenRectangles" presStyleCnt="0"/>
      <dgm:spPr/>
    </dgm:pt>
    <dgm:pt modelId="{DA73C752-2427-47C4-8949-576771177CAC}" type="pres">
      <dgm:prSet presAssocID="{467EC8A3-0DD2-4E26-9883-CC549266E3DA}" presName="parentLin" presStyleCnt="0"/>
      <dgm:spPr/>
    </dgm:pt>
    <dgm:pt modelId="{E4851844-8898-466D-A0E4-0F98E17F271E}" type="pres">
      <dgm:prSet presAssocID="{467EC8A3-0DD2-4E26-9883-CC549266E3DA}" presName="parentLeftMargin" presStyleLbl="node1" presStyleIdx="1" presStyleCnt="8"/>
      <dgm:spPr/>
      <dgm:t>
        <a:bodyPr/>
        <a:lstStyle/>
        <a:p>
          <a:endParaRPr lang="ru-RU"/>
        </a:p>
      </dgm:t>
    </dgm:pt>
    <dgm:pt modelId="{701B1C30-EF94-4D73-A42D-535216E87A6E}" type="pres">
      <dgm:prSet presAssocID="{467EC8A3-0DD2-4E26-9883-CC549266E3DA}" presName="parentText" presStyleLbl="node1" presStyleIdx="2" presStyleCnt="8" custScaleX="127232" custLinFactNeighborX="6250" custLinFactNeighborY="-84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F155C-FFC0-445A-8385-3FA4E69AD1C5}" type="pres">
      <dgm:prSet presAssocID="{467EC8A3-0DD2-4E26-9883-CC549266E3DA}" presName="negativeSpace" presStyleCnt="0"/>
      <dgm:spPr/>
    </dgm:pt>
    <dgm:pt modelId="{CFDA3AB8-CEF9-4290-884E-ACAC97119B7D}" type="pres">
      <dgm:prSet presAssocID="{467EC8A3-0DD2-4E26-9883-CC549266E3DA}" presName="childText" presStyleLbl="conFgAcc1" presStyleIdx="2" presStyleCnt="8">
        <dgm:presLayoutVars>
          <dgm:bulletEnabled val="1"/>
        </dgm:presLayoutVars>
      </dgm:prSet>
      <dgm:spPr/>
    </dgm:pt>
    <dgm:pt modelId="{DC114556-B561-4B75-9F57-78F68F27EAAC}" type="pres">
      <dgm:prSet presAssocID="{5F2F3E68-B032-41CA-984D-E47E9C9E0617}" presName="spaceBetweenRectangles" presStyleCnt="0"/>
      <dgm:spPr/>
    </dgm:pt>
    <dgm:pt modelId="{2A012036-21B1-4EA3-80CE-CC049184989F}" type="pres">
      <dgm:prSet presAssocID="{4E75A88D-AE62-4EF1-BB66-E30280396D78}" presName="parentLin" presStyleCnt="0"/>
      <dgm:spPr/>
    </dgm:pt>
    <dgm:pt modelId="{40A19C7D-9E36-4BA8-B7F1-6A6F18451C98}" type="pres">
      <dgm:prSet presAssocID="{4E75A88D-AE62-4EF1-BB66-E30280396D78}" presName="parentLeftMargin" presStyleLbl="node1" presStyleIdx="2" presStyleCnt="8"/>
      <dgm:spPr/>
      <dgm:t>
        <a:bodyPr/>
        <a:lstStyle/>
        <a:p>
          <a:endParaRPr lang="ru-RU"/>
        </a:p>
      </dgm:t>
    </dgm:pt>
    <dgm:pt modelId="{82BDF62D-AD76-401C-BAF6-B9E902C0DABE}" type="pres">
      <dgm:prSet presAssocID="{4E75A88D-AE62-4EF1-BB66-E30280396D78}" presName="parentText" presStyleLbl="node1" presStyleIdx="3" presStyleCnt="8" custScaleX="127232" custLinFactNeighborX="62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8438C-D544-4822-9989-A300064E0254}" type="pres">
      <dgm:prSet presAssocID="{4E75A88D-AE62-4EF1-BB66-E30280396D78}" presName="negativeSpace" presStyleCnt="0"/>
      <dgm:spPr/>
    </dgm:pt>
    <dgm:pt modelId="{86742F63-20FC-450C-8DA2-407649BADEE2}" type="pres">
      <dgm:prSet presAssocID="{4E75A88D-AE62-4EF1-BB66-E30280396D78}" presName="childText" presStyleLbl="conFgAcc1" presStyleIdx="3" presStyleCnt="8">
        <dgm:presLayoutVars>
          <dgm:bulletEnabled val="1"/>
        </dgm:presLayoutVars>
      </dgm:prSet>
      <dgm:spPr/>
    </dgm:pt>
    <dgm:pt modelId="{3315FFDD-8E03-4E2D-8AAD-3C8353CB23B4}" type="pres">
      <dgm:prSet presAssocID="{98D68BF4-A829-42E2-AAB7-277B6657F5AF}" presName="spaceBetweenRectangles" presStyleCnt="0"/>
      <dgm:spPr/>
    </dgm:pt>
    <dgm:pt modelId="{58D3EE5C-8926-4DDB-B4C2-E08B3AEBE2A5}" type="pres">
      <dgm:prSet presAssocID="{1AC63C2F-3BB6-4B98-ACE6-0A07888F66F8}" presName="parentLin" presStyleCnt="0"/>
      <dgm:spPr/>
    </dgm:pt>
    <dgm:pt modelId="{53F57923-3DC6-44AC-9822-7599ED480D5B}" type="pres">
      <dgm:prSet presAssocID="{1AC63C2F-3BB6-4B98-ACE6-0A07888F66F8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5EDF0B1F-C6AD-494C-8BA1-7EFAB6279596}" type="pres">
      <dgm:prSet presAssocID="{1AC63C2F-3BB6-4B98-ACE6-0A07888F66F8}" presName="parentText" presStyleLbl="node1" presStyleIdx="4" presStyleCnt="8" custScaleX="1272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DEBDF1-34D8-4A24-B2B9-1DAAD6A0A2F3}" type="pres">
      <dgm:prSet presAssocID="{1AC63C2F-3BB6-4B98-ACE6-0A07888F66F8}" presName="negativeSpace" presStyleCnt="0"/>
      <dgm:spPr/>
    </dgm:pt>
    <dgm:pt modelId="{C70EEB53-77BF-4021-841B-343BBF1EE6C8}" type="pres">
      <dgm:prSet presAssocID="{1AC63C2F-3BB6-4B98-ACE6-0A07888F66F8}" presName="childText" presStyleLbl="conFgAcc1" presStyleIdx="4" presStyleCnt="8">
        <dgm:presLayoutVars>
          <dgm:bulletEnabled val="1"/>
        </dgm:presLayoutVars>
      </dgm:prSet>
      <dgm:spPr/>
    </dgm:pt>
    <dgm:pt modelId="{44748FAB-6FA7-49EF-9186-B9B7584E3882}" type="pres">
      <dgm:prSet presAssocID="{35FAF57D-A653-418C-85AA-D6F1C5C5AA31}" presName="spaceBetweenRectangles" presStyleCnt="0"/>
      <dgm:spPr/>
    </dgm:pt>
    <dgm:pt modelId="{C403C849-5CB7-4FB4-BEC0-85412ED4EAA0}" type="pres">
      <dgm:prSet presAssocID="{BE416C88-A7E1-4797-AC3F-B79F23373FFC}" presName="parentLin" presStyleCnt="0"/>
      <dgm:spPr/>
    </dgm:pt>
    <dgm:pt modelId="{C6099255-1576-497B-9758-DA647B0CA383}" type="pres">
      <dgm:prSet presAssocID="{BE416C88-A7E1-4797-AC3F-B79F23373FFC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543FA0D7-FCB3-4F9A-85EC-DA0BAB69BC8A}" type="pres">
      <dgm:prSet presAssocID="{BE416C88-A7E1-4797-AC3F-B79F23373FFC}" presName="parentText" presStyleLbl="node1" presStyleIdx="5" presStyleCnt="8" custScaleX="1272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9D15B-8003-43F3-923B-EBF928A96A30}" type="pres">
      <dgm:prSet presAssocID="{BE416C88-A7E1-4797-AC3F-B79F23373FFC}" presName="negativeSpace" presStyleCnt="0"/>
      <dgm:spPr/>
    </dgm:pt>
    <dgm:pt modelId="{FB3F7660-3ED1-4871-821D-D62B584687BA}" type="pres">
      <dgm:prSet presAssocID="{BE416C88-A7E1-4797-AC3F-B79F23373FFC}" presName="childText" presStyleLbl="conFgAcc1" presStyleIdx="5" presStyleCnt="8">
        <dgm:presLayoutVars>
          <dgm:bulletEnabled val="1"/>
        </dgm:presLayoutVars>
      </dgm:prSet>
      <dgm:spPr/>
    </dgm:pt>
    <dgm:pt modelId="{24521611-8C9C-47ED-A4D7-4444B61C8C39}" type="pres">
      <dgm:prSet presAssocID="{C09B4BCC-513E-4246-BBFE-DD6637EE0ACB}" presName="spaceBetweenRectangles" presStyleCnt="0"/>
      <dgm:spPr/>
    </dgm:pt>
    <dgm:pt modelId="{ABB712FD-D5EA-4F7D-8A42-31E111431B76}" type="pres">
      <dgm:prSet presAssocID="{54294586-C10F-419E-ACDC-77B1CAA3884E}" presName="parentLin" presStyleCnt="0"/>
      <dgm:spPr/>
    </dgm:pt>
    <dgm:pt modelId="{9FE219D1-900D-4650-A159-CFC9F702C0C4}" type="pres">
      <dgm:prSet presAssocID="{54294586-C10F-419E-ACDC-77B1CAA3884E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7360BCD5-5167-42D8-983F-42932473C121}" type="pres">
      <dgm:prSet presAssocID="{54294586-C10F-419E-ACDC-77B1CAA3884E}" presName="parentText" presStyleLbl="node1" presStyleIdx="6" presStyleCnt="8" custScaleX="1272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1DAB0-CFD3-4F26-97E7-B5DCC4C4A39F}" type="pres">
      <dgm:prSet presAssocID="{54294586-C10F-419E-ACDC-77B1CAA3884E}" presName="negativeSpace" presStyleCnt="0"/>
      <dgm:spPr/>
    </dgm:pt>
    <dgm:pt modelId="{9C03AAE2-F2CE-4993-BE03-0DE2E171F07B}" type="pres">
      <dgm:prSet presAssocID="{54294586-C10F-419E-ACDC-77B1CAA3884E}" presName="childText" presStyleLbl="conFgAcc1" presStyleIdx="6" presStyleCnt="8">
        <dgm:presLayoutVars>
          <dgm:bulletEnabled val="1"/>
        </dgm:presLayoutVars>
      </dgm:prSet>
      <dgm:spPr/>
    </dgm:pt>
    <dgm:pt modelId="{BE37DCB0-8352-4A18-B24D-48B72692B8CB}" type="pres">
      <dgm:prSet presAssocID="{C1EFA1C4-0FB8-4B39-827C-C38DEF509BCB}" presName="spaceBetweenRectangles" presStyleCnt="0"/>
      <dgm:spPr/>
    </dgm:pt>
    <dgm:pt modelId="{0C4E1A01-C915-42EC-8715-12BEBDEB7C67}" type="pres">
      <dgm:prSet presAssocID="{2E76F226-6DDA-4FA2-9039-8544038A571C}" presName="parentLin" presStyleCnt="0"/>
      <dgm:spPr/>
    </dgm:pt>
    <dgm:pt modelId="{8032CC2A-A8AD-4786-A85A-7AAEFE456F46}" type="pres">
      <dgm:prSet presAssocID="{2E76F226-6DDA-4FA2-9039-8544038A571C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93B98F0E-40E6-41D9-A957-5470D6A86A72}" type="pres">
      <dgm:prSet presAssocID="{2E76F226-6DDA-4FA2-9039-8544038A571C}" presName="parentText" presStyleLbl="node1" presStyleIdx="7" presStyleCnt="8" custScaleX="1272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89D14-7B67-472F-ADBD-0D620CE667CD}" type="pres">
      <dgm:prSet presAssocID="{2E76F226-6DDA-4FA2-9039-8544038A571C}" presName="negativeSpace" presStyleCnt="0"/>
      <dgm:spPr/>
    </dgm:pt>
    <dgm:pt modelId="{D569E706-D969-4716-9EA9-E726601E39E6}" type="pres">
      <dgm:prSet presAssocID="{2E76F226-6DDA-4FA2-9039-8544038A571C}" presName="childText" presStyleLbl="conFgAcc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454CB6-4017-4402-AD96-28EE6DB14851}" type="presOf" srcId="{4E75A88D-AE62-4EF1-BB66-E30280396D78}" destId="{40A19C7D-9E36-4BA8-B7F1-6A6F18451C98}" srcOrd="0" destOrd="0" presId="urn:microsoft.com/office/officeart/2005/8/layout/list1"/>
    <dgm:cxn modelId="{85F1E30C-95FA-4C9B-8680-362C5B699F90}" srcId="{3D09E218-357A-4022-87E9-18DCBDEF02C6}" destId="{4E75A88D-AE62-4EF1-BB66-E30280396D78}" srcOrd="3" destOrd="0" parTransId="{4CCC7B71-28F3-4147-AEF3-190604F6CB9C}" sibTransId="{98D68BF4-A829-42E2-AAB7-277B6657F5AF}"/>
    <dgm:cxn modelId="{7FFF9241-0C47-49F8-B2B8-852ED559964B}" srcId="{3D09E218-357A-4022-87E9-18DCBDEF02C6}" destId="{B1240213-B282-4B5B-8597-06DE5BC07A68}" srcOrd="0" destOrd="0" parTransId="{8E6320FC-FF3E-4B62-A7E3-945C2B996278}" sibTransId="{72880FD0-9198-4B3F-ADC7-BB82E966A2F1}"/>
    <dgm:cxn modelId="{2F679806-141F-4394-9872-55C1BCCB3645}" srcId="{3D09E218-357A-4022-87E9-18DCBDEF02C6}" destId="{1AC63C2F-3BB6-4B98-ACE6-0A07888F66F8}" srcOrd="4" destOrd="0" parTransId="{A09E3985-B1FB-47E5-B753-091D6E3F0F44}" sibTransId="{35FAF57D-A653-418C-85AA-D6F1C5C5AA31}"/>
    <dgm:cxn modelId="{CA13280D-9B8E-4AE3-965B-3F44DB643D05}" srcId="{3D09E218-357A-4022-87E9-18DCBDEF02C6}" destId="{467EC8A3-0DD2-4E26-9883-CC549266E3DA}" srcOrd="2" destOrd="0" parTransId="{B7DD61CA-0647-4671-9801-276B63495B28}" sibTransId="{5F2F3E68-B032-41CA-984D-E47E9C9E0617}"/>
    <dgm:cxn modelId="{F80270F3-F2D6-44BC-A942-A75F69FA24D4}" srcId="{3D09E218-357A-4022-87E9-18DCBDEF02C6}" destId="{2E76F226-6DDA-4FA2-9039-8544038A571C}" srcOrd="7" destOrd="0" parTransId="{7B9445BB-F3F1-4C5D-A256-A4C765DC1286}" sibTransId="{71415186-A640-42B0-9990-3A0BFD425928}"/>
    <dgm:cxn modelId="{208E7F84-0A41-4483-9F93-5CBD84381970}" type="presOf" srcId="{3D09E218-357A-4022-87E9-18DCBDEF02C6}" destId="{BC03514C-A4BE-460D-9E94-60BE55C612BF}" srcOrd="0" destOrd="0" presId="urn:microsoft.com/office/officeart/2005/8/layout/list1"/>
    <dgm:cxn modelId="{23B1A8D9-E25F-4B65-A55B-B0DA796937B1}" type="presOf" srcId="{54294586-C10F-419E-ACDC-77B1CAA3884E}" destId="{9FE219D1-900D-4650-A159-CFC9F702C0C4}" srcOrd="0" destOrd="0" presId="urn:microsoft.com/office/officeart/2005/8/layout/list1"/>
    <dgm:cxn modelId="{0F70C59F-AD20-45FA-8288-943E84506FAF}" type="presOf" srcId="{1AC63C2F-3BB6-4B98-ACE6-0A07888F66F8}" destId="{53F57923-3DC6-44AC-9822-7599ED480D5B}" srcOrd="0" destOrd="0" presId="urn:microsoft.com/office/officeart/2005/8/layout/list1"/>
    <dgm:cxn modelId="{B01F2BE1-6C81-4859-BD56-C1CBDD6D04F1}" type="presOf" srcId="{54294586-C10F-419E-ACDC-77B1CAA3884E}" destId="{7360BCD5-5167-42D8-983F-42932473C121}" srcOrd="1" destOrd="0" presId="urn:microsoft.com/office/officeart/2005/8/layout/list1"/>
    <dgm:cxn modelId="{CAACF4DF-562F-44C9-AB4B-AE18F060221E}" type="presOf" srcId="{2E76F226-6DDA-4FA2-9039-8544038A571C}" destId="{8032CC2A-A8AD-4786-A85A-7AAEFE456F46}" srcOrd="0" destOrd="0" presId="urn:microsoft.com/office/officeart/2005/8/layout/list1"/>
    <dgm:cxn modelId="{D4B7E177-4E43-4C88-826A-E4B37E9BA2DC}" type="presOf" srcId="{AC5794DE-5F9F-4AE1-BBCA-1AA6F2B77990}" destId="{FD60E003-BB34-47B1-A9A4-7BC449BA7A4F}" srcOrd="0" destOrd="0" presId="urn:microsoft.com/office/officeart/2005/8/layout/list1"/>
    <dgm:cxn modelId="{6D529EC7-86F9-4B40-99A2-65B53B7E5486}" type="presOf" srcId="{4E75A88D-AE62-4EF1-BB66-E30280396D78}" destId="{82BDF62D-AD76-401C-BAF6-B9E902C0DABE}" srcOrd="1" destOrd="0" presId="urn:microsoft.com/office/officeart/2005/8/layout/list1"/>
    <dgm:cxn modelId="{F2E8DAB9-926B-4296-BA83-D5234CAC0963}" type="presOf" srcId="{BE416C88-A7E1-4797-AC3F-B79F23373FFC}" destId="{543FA0D7-FCB3-4F9A-85EC-DA0BAB69BC8A}" srcOrd="1" destOrd="0" presId="urn:microsoft.com/office/officeart/2005/8/layout/list1"/>
    <dgm:cxn modelId="{4C2FD70A-2D98-4B4E-9CC6-0E05A2849B2C}" type="presOf" srcId="{2420262C-1E2B-4A8B-B69F-5161E1A6E04E}" destId="{D569E706-D969-4716-9EA9-E726601E39E6}" srcOrd="0" destOrd="0" presId="urn:microsoft.com/office/officeart/2005/8/layout/list1"/>
    <dgm:cxn modelId="{6A696D87-758B-4107-953B-B1747C69BE30}" srcId="{2E76F226-6DDA-4FA2-9039-8544038A571C}" destId="{2420262C-1E2B-4A8B-B69F-5161E1A6E04E}" srcOrd="0" destOrd="0" parTransId="{3D420C72-1FE4-4A6E-89FA-F22D2A6D2268}" sibTransId="{67FCD213-63F5-4E1F-AC33-C7F9DC124961}"/>
    <dgm:cxn modelId="{FF75A3D4-90CF-4C4F-91F8-1AB1845FED0B}" type="presOf" srcId="{1AC63C2F-3BB6-4B98-ACE6-0A07888F66F8}" destId="{5EDF0B1F-C6AD-494C-8BA1-7EFAB6279596}" srcOrd="1" destOrd="0" presId="urn:microsoft.com/office/officeart/2005/8/layout/list1"/>
    <dgm:cxn modelId="{F65DAAAC-9703-4902-A0F7-8CD502ED6BD9}" type="presOf" srcId="{467EC8A3-0DD2-4E26-9883-CC549266E3DA}" destId="{E4851844-8898-466D-A0E4-0F98E17F271E}" srcOrd="0" destOrd="0" presId="urn:microsoft.com/office/officeart/2005/8/layout/list1"/>
    <dgm:cxn modelId="{B6E2A308-F7F2-4994-8074-683313C77B23}" type="presOf" srcId="{AC5794DE-5F9F-4AE1-BBCA-1AA6F2B77990}" destId="{C9EC5702-EE2F-429C-AC83-CD3DA0E1CAB4}" srcOrd="1" destOrd="0" presId="urn:microsoft.com/office/officeart/2005/8/layout/list1"/>
    <dgm:cxn modelId="{2A284C83-45A4-44C9-8BC3-CC984C384847}" srcId="{3D09E218-357A-4022-87E9-18DCBDEF02C6}" destId="{54294586-C10F-419E-ACDC-77B1CAA3884E}" srcOrd="6" destOrd="0" parTransId="{CC6F31AA-27FC-4D93-80F5-74D1D820D339}" sibTransId="{C1EFA1C4-0FB8-4B39-827C-C38DEF509BCB}"/>
    <dgm:cxn modelId="{50F0C4FC-786C-40C8-87C4-CD2D0C27145C}" type="presOf" srcId="{B1240213-B282-4B5B-8597-06DE5BC07A68}" destId="{D226B104-A8C7-433C-A9D3-77E78D8E19DE}" srcOrd="1" destOrd="0" presId="urn:microsoft.com/office/officeart/2005/8/layout/list1"/>
    <dgm:cxn modelId="{2B47E265-0B3D-4E07-84BD-265883FB8473}" type="presOf" srcId="{B1240213-B282-4B5B-8597-06DE5BC07A68}" destId="{42F4BC7B-A689-4347-BBDF-A63C75E804FB}" srcOrd="0" destOrd="0" presId="urn:microsoft.com/office/officeart/2005/8/layout/list1"/>
    <dgm:cxn modelId="{A689DEC9-15FC-42FD-B3EF-0628B54EE714}" type="presOf" srcId="{BE416C88-A7E1-4797-AC3F-B79F23373FFC}" destId="{C6099255-1576-497B-9758-DA647B0CA383}" srcOrd="0" destOrd="0" presId="urn:microsoft.com/office/officeart/2005/8/layout/list1"/>
    <dgm:cxn modelId="{E91E8230-867C-423A-8BBD-416526740B97}" type="presOf" srcId="{467EC8A3-0DD2-4E26-9883-CC549266E3DA}" destId="{701B1C30-EF94-4D73-A42D-535216E87A6E}" srcOrd="1" destOrd="0" presId="urn:microsoft.com/office/officeart/2005/8/layout/list1"/>
    <dgm:cxn modelId="{65478C61-1C51-4A41-A0DD-3A77BDBA44A5}" type="presOf" srcId="{2E76F226-6DDA-4FA2-9039-8544038A571C}" destId="{93B98F0E-40E6-41D9-A957-5470D6A86A72}" srcOrd="1" destOrd="0" presId="urn:microsoft.com/office/officeart/2005/8/layout/list1"/>
    <dgm:cxn modelId="{061BE457-5C46-4572-9666-FA6ECA9C77C5}" srcId="{3D09E218-357A-4022-87E9-18DCBDEF02C6}" destId="{AC5794DE-5F9F-4AE1-BBCA-1AA6F2B77990}" srcOrd="1" destOrd="0" parTransId="{E9D4AF3E-3B87-4CB3-B597-B2954DCC5686}" sibTransId="{284C2F47-D929-4B5C-8C0B-6C7BD6333DC7}"/>
    <dgm:cxn modelId="{E4823C31-62D1-45EC-982E-6B1F2ECDC92B}" srcId="{3D09E218-357A-4022-87E9-18DCBDEF02C6}" destId="{BE416C88-A7E1-4797-AC3F-B79F23373FFC}" srcOrd="5" destOrd="0" parTransId="{81706FA6-2A6F-4C71-84FF-EC8BEEA9D63F}" sibTransId="{C09B4BCC-513E-4246-BBFE-DD6637EE0ACB}"/>
    <dgm:cxn modelId="{B2A00907-EBA4-4941-A5E5-CE49BD646435}" type="presParOf" srcId="{BC03514C-A4BE-460D-9E94-60BE55C612BF}" destId="{DCF787ED-EB0F-442A-83BA-052F025910F5}" srcOrd="0" destOrd="0" presId="urn:microsoft.com/office/officeart/2005/8/layout/list1"/>
    <dgm:cxn modelId="{FE92DA71-27D2-48C2-A66D-260BC3D73D91}" type="presParOf" srcId="{DCF787ED-EB0F-442A-83BA-052F025910F5}" destId="{42F4BC7B-A689-4347-BBDF-A63C75E804FB}" srcOrd="0" destOrd="0" presId="urn:microsoft.com/office/officeart/2005/8/layout/list1"/>
    <dgm:cxn modelId="{0D41CA53-A49F-4DAB-BFAD-4568758698A3}" type="presParOf" srcId="{DCF787ED-EB0F-442A-83BA-052F025910F5}" destId="{D226B104-A8C7-433C-A9D3-77E78D8E19DE}" srcOrd="1" destOrd="0" presId="urn:microsoft.com/office/officeart/2005/8/layout/list1"/>
    <dgm:cxn modelId="{797C3009-B836-423B-8AD9-7A540292FC28}" type="presParOf" srcId="{BC03514C-A4BE-460D-9E94-60BE55C612BF}" destId="{AE221133-14E3-4AE9-8B75-6B96D60B40F6}" srcOrd="1" destOrd="0" presId="urn:microsoft.com/office/officeart/2005/8/layout/list1"/>
    <dgm:cxn modelId="{E1773346-414F-477B-B18C-245058FDC038}" type="presParOf" srcId="{BC03514C-A4BE-460D-9E94-60BE55C612BF}" destId="{62683D60-B982-46A3-9CBA-877580894EF9}" srcOrd="2" destOrd="0" presId="urn:microsoft.com/office/officeart/2005/8/layout/list1"/>
    <dgm:cxn modelId="{0F606F4D-34DC-4501-834A-4E0F0E84C8EB}" type="presParOf" srcId="{BC03514C-A4BE-460D-9E94-60BE55C612BF}" destId="{E82B5ADB-997A-4A54-95A8-DCA0BC3F9420}" srcOrd="3" destOrd="0" presId="urn:microsoft.com/office/officeart/2005/8/layout/list1"/>
    <dgm:cxn modelId="{213C23DB-26A9-426E-BE9A-FCD877EBAE62}" type="presParOf" srcId="{BC03514C-A4BE-460D-9E94-60BE55C612BF}" destId="{456EFBD8-3C05-44B6-BB70-F4CC27FD3B8E}" srcOrd="4" destOrd="0" presId="urn:microsoft.com/office/officeart/2005/8/layout/list1"/>
    <dgm:cxn modelId="{9943B937-41AA-4A7E-BC27-69ED5FB1581E}" type="presParOf" srcId="{456EFBD8-3C05-44B6-BB70-F4CC27FD3B8E}" destId="{FD60E003-BB34-47B1-A9A4-7BC449BA7A4F}" srcOrd="0" destOrd="0" presId="urn:microsoft.com/office/officeart/2005/8/layout/list1"/>
    <dgm:cxn modelId="{973CC1A4-DC3A-4658-B67F-708965E85CAA}" type="presParOf" srcId="{456EFBD8-3C05-44B6-BB70-F4CC27FD3B8E}" destId="{C9EC5702-EE2F-429C-AC83-CD3DA0E1CAB4}" srcOrd="1" destOrd="0" presId="urn:microsoft.com/office/officeart/2005/8/layout/list1"/>
    <dgm:cxn modelId="{8CC57834-EF72-4EBA-84A6-FB03265E4AC3}" type="presParOf" srcId="{BC03514C-A4BE-460D-9E94-60BE55C612BF}" destId="{C6CF8D46-F684-4475-B471-9BA2FA01A286}" srcOrd="5" destOrd="0" presId="urn:microsoft.com/office/officeart/2005/8/layout/list1"/>
    <dgm:cxn modelId="{44C7459B-2F56-41F3-9A0F-C77177967ED7}" type="presParOf" srcId="{BC03514C-A4BE-460D-9E94-60BE55C612BF}" destId="{DDDC7F56-233E-4742-AA98-0EB6F31EBE8D}" srcOrd="6" destOrd="0" presId="urn:microsoft.com/office/officeart/2005/8/layout/list1"/>
    <dgm:cxn modelId="{11B7EC36-4B2B-43F8-87E8-0060E85E7260}" type="presParOf" srcId="{BC03514C-A4BE-460D-9E94-60BE55C612BF}" destId="{F74C4A79-5B18-48EA-BD5C-AFC7B6087981}" srcOrd="7" destOrd="0" presId="urn:microsoft.com/office/officeart/2005/8/layout/list1"/>
    <dgm:cxn modelId="{C9A57FD6-13D1-461B-8EF7-8621CE0F2AFE}" type="presParOf" srcId="{BC03514C-A4BE-460D-9E94-60BE55C612BF}" destId="{DA73C752-2427-47C4-8949-576771177CAC}" srcOrd="8" destOrd="0" presId="urn:microsoft.com/office/officeart/2005/8/layout/list1"/>
    <dgm:cxn modelId="{62A9B106-9A25-45F3-BD65-06663EBA0CC1}" type="presParOf" srcId="{DA73C752-2427-47C4-8949-576771177CAC}" destId="{E4851844-8898-466D-A0E4-0F98E17F271E}" srcOrd="0" destOrd="0" presId="urn:microsoft.com/office/officeart/2005/8/layout/list1"/>
    <dgm:cxn modelId="{1DD43682-0B7F-4A71-BCD7-84958D571B39}" type="presParOf" srcId="{DA73C752-2427-47C4-8949-576771177CAC}" destId="{701B1C30-EF94-4D73-A42D-535216E87A6E}" srcOrd="1" destOrd="0" presId="urn:microsoft.com/office/officeart/2005/8/layout/list1"/>
    <dgm:cxn modelId="{C2214B8E-92E6-4A52-B73B-918BBDA36D0D}" type="presParOf" srcId="{BC03514C-A4BE-460D-9E94-60BE55C612BF}" destId="{E91F155C-FFC0-445A-8385-3FA4E69AD1C5}" srcOrd="9" destOrd="0" presId="urn:microsoft.com/office/officeart/2005/8/layout/list1"/>
    <dgm:cxn modelId="{9DAE58DA-DBA9-48E6-B513-E43276511D2B}" type="presParOf" srcId="{BC03514C-A4BE-460D-9E94-60BE55C612BF}" destId="{CFDA3AB8-CEF9-4290-884E-ACAC97119B7D}" srcOrd="10" destOrd="0" presId="urn:microsoft.com/office/officeart/2005/8/layout/list1"/>
    <dgm:cxn modelId="{78732CBB-FF3D-42C1-A30B-D1840FD6E086}" type="presParOf" srcId="{BC03514C-A4BE-460D-9E94-60BE55C612BF}" destId="{DC114556-B561-4B75-9F57-78F68F27EAAC}" srcOrd="11" destOrd="0" presId="urn:microsoft.com/office/officeart/2005/8/layout/list1"/>
    <dgm:cxn modelId="{30546509-6027-49ED-8A17-8AD018050647}" type="presParOf" srcId="{BC03514C-A4BE-460D-9E94-60BE55C612BF}" destId="{2A012036-21B1-4EA3-80CE-CC049184989F}" srcOrd="12" destOrd="0" presId="urn:microsoft.com/office/officeart/2005/8/layout/list1"/>
    <dgm:cxn modelId="{8E46A938-5376-469B-911B-0B30087EE18E}" type="presParOf" srcId="{2A012036-21B1-4EA3-80CE-CC049184989F}" destId="{40A19C7D-9E36-4BA8-B7F1-6A6F18451C98}" srcOrd="0" destOrd="0" presId="urn:microsoft.com/office/officeart/2005/8/layout/list1"/>
    <dgm:cxn modelId="{C5998665-10F0-466F-B7CD-7DE92C026E24}" type="presParOf" srcId="{2A012036-21B1-4EA3-80CE-CC049184989F}" destId="{82BDF62D-AD76-401C-BAF6-B9E902C0DABE}" srcOrd="1" destOrd="0" presId="urn:microsoft.com/office/officeart/2005/8/layout/list1"/>
    <dgm:cxn modelId="{172A10FA-11C3-492D-BE13-13D0E1D8DF23}" type="presParOf" srcId="{BC03514C-A4BE-460D-9E94-60BE55C612BF}" destId="{D418438C-D544-4822-9989-A300064E0254}" srcOrd="13" destOrd="0" presId="urn:microsoft.com/office/officeart/2005/8/layout/list1"/>
    <dgm:cxn modelId="{8B7B3571-A22A-49D7-A419-AA6131D87777}" type="presParOf" srcId="{BC03514C-A4BE-460D-9E94-60BE55C612BF}" destId="{86742F63-20FC-450C-8DA2-407649BADEE2}" srcOrd="14" destOrd="0" presId="urn:microsoft.com/office/officeart/2005/8/layout/list1"/>
    <dgm:cxn modelId="{7FC450D7-4CDC-4611-9882-6B44E8D548D0}" type="presParOf" srcId="{BC03514C-A4BE-460D-9E94-60BE55C612BF}" destId="{3315FFDD-8E03-4E2D-8AAD-3C8353CB23B4}" srcOrd="15" destOrd="0" presId="urn:microsoft.com/office/officeart/2005/8/layout/list1"/>
    <dgm:cxn modelId="{F3E6CEFE-F673-4CE3-A6FF-CEB3CF8BB28C}" type="presParOf" srcId="{BC03514C-A4BE-460D-9E94-60BE55C612BF}" destId="{58D3EE5C-8926-4DDB-B4C2-E08B3AEBE2A5}" srcOrd="16" destOrd="0" presId="urn:microsoft.com/office/officeart/2005/8/layout/list1"/>
    <dgm:cxn modelId="{4948F7EF-CC6E-4C48-B8A7-215531F5FC15}" type="presParOf" srcId="{58D3EE5C-8926-4DDB-B4C2-E08B3AEBE2A5}" destId="{53F57923-3DC6-44AC-9822-7599ED480D5B}" srcOrd="0" destOrd="0" presId="urn:microsoft.com/office/officeart/2005/8/layout/list1"/>
    <dgm:cxn modelId="{97454FCB-3784-4EE7-88D0-B39A705D7471}" type="presParOf" srcId="{58D3EE5C-8926-4DDB-B4C2-E08B3AEBE2A5}" destId="{5EDF0B1F-C6AD-494C-8BA1-7EFAB6279596}" srcOrd="1" destOrd="0" presId="urn:microsoft.com/office/officeart/2005/8/layout/list1"/>
    <dgm:cxn modelId="{62C42FB2-5103-455F-A1CD-D896F3D78FAF}" type="presParOf" srcId="{BC03514C-A4BE-460D-9E94-60BE55C612BF}" destId="{64DEBDF1-34D8-4A24-B2B9-1DAAD6A0A2F3}" srcOrd="17" destOrd="0" presId="urn:microsoft.com/office/officeart/2005/8/layout/list1"/>
    <dgm:cxn modelId="{4F6115F5-657C-46D9-A59E-601413A00451}" type="presParOf" srcId="{BC03514C-A4BE-460D-9E94-60BE55C612BF}" destId="{C70EEB53-77BF-4021-841B-343BBF1EE6C8}" srcOrd="18" destOrd="0" presId="urn:microsoft.com/office/officeart/2005/8/layout/list1"/>
    <dgm:cxn modelId="{9F34A853-05B5-4AD5-9D7E-57083F9ED7F5}" type="presParOf" srcId="{BC03514C-A4BE-460D-9E94-60BE55C612BF}" destId="{44748FAB-6FA7-49EF-9186-B9B7584E3882}" srcOrd="19" destOrd="0" presId="urn:microsoft.com/office/officeart/2005/8/layout/list1"/>
    <dgm:cxn modelId="{C526DBD4-18A1-4ECD-8C93-B5252B0B392E}" type="presParOf" srcId="{BC03514C-A4BE-460D-9E94-60BE55C612BF}" destId="{C403C849-5CB7-4FB4-BEC0-85412ED4EAA0}" srcOrd="20" destOrd="0" presId="urn:microsoft.com/office/officeart/2005/8/layout/list1"/>
    <dgm:cxn modelId="{3684EDF8-4780-4DF2-B93A-2B0323FA929B}" type="presParOf" srcId="{C403C849-5CB7-4FB4-BEC0-85412ED4EAA0}" destId="{C6099255-1576-497B-9758-DA647B0CA383}" srcOrd="0" destOrd="0" presId="urn:microsoft.com/office/officeart/2005/8/layout/list1"/>
    <dgm:cxn modelId="{A424B56A-12EA-43DE-AF7D-158061669173}" type="presParOf" srcId="{C403C849-5CB7-4FB4-BEC0-85412ED4EAA0}" destId="{543FA0D7-FCB3-4F9A-85EC-DA0BAB69BC8A}" srcOrd="1" destOrd="0" presId="urn:microsoft.com/office/officeart/2005/8/layout/list1"/>
    <dgm:cxn modelId="{AB337E50-0931-4874-8B27-5EF2A7494E48}" type="presParOf" srcId="{BC03514C-A4BE-460D-9E94-60BE55C612BF}" destId="{B189D15B-8003-43F3-923B-EBF928A96A30}" srcOrd="21" destOrd="0" presId="urn:microsoft.com/office/officeart/2005/8/layout/list1"/>
    <dgm:cxn modelId="{F83A21F8-8311-4015-A190-D3DEAB10669D}" type="presParOf" srcId="{BC03514C-A4BE-460D-9E94-60BE55C612BF}" destId="{FB3F7660-3ED1-4871-821D-D62B584687BA}" srcOrd="22" destOrd="0" presId="urn:microsoft.com/office/officeart/2005/8/layout/list1"/>
    <dgm:cxn modelId="{F8D85AA6-13C2-46F4-8329-EB95A124945E}" type="presParOf" srcId="{BC03514C-A4BE-460D-9E94-60BE55C612BF}" destId="{24521611-8C9C-47ED-A4D7-4444B61C8C39}" srcOrd="23" destOrd="0" presId="urn:microsoft.com/office/officeart/2005/8/layout/list1"/>
    <dgm:cxn modelId="{45AFCC10-C267-4A82-97DD-AD825186E392}" type="presParOf" srcId="{BC03514C-A4BE-460D-9E94-60BE55C612BF}" destId="{ABB712FD-D5EA-4F7D-8A42-31E111431B76}" srcOrd="24" destOrd="0" presId="urn:microsoft.com/office/officeart/2005/8/layout/list1"/>
    <dgm:cxn modelId="{613B76D2-B34D-4425-9E77-213784EF09A5}" type="presParOf" srcId="{ABB712FD-D5EA-4F7D-8A42-31E111431B76}" destId="{9FE219D1-900D-4650-A159-CFC9F702C0C4}" srcOrd="0" destOrd="0" presId="urn:microsoft.com/office/officeart/2005/8/layout/list1"/>
    <dgm:cxn modelId="{7A59153A-012F-4865-9948-B78D4E6CC348}" type="presParOf" srcId="{ABB712FD-D5EA-4F7D-8A42-31E111431B76}" destId="{7360BCD5-5167-42D8-983F-42932473C121}" srcOrd="1" destOrd="0" presId="urn:microsoft.com/office/officeart/2005/8/layout/list1"/>
    <dgm:cxn modelId="{1BA0EDE8-D1C7-41CB-BE63-AC8F0D1D613A}" type="presParOf" srcId="{BC03514C-A4BE-460D-9E94-60BE55C612BF}" destId="{22C1DAB0-CFD3-4F26-97E7-B5DCC4C4A39F}" srcOrd="25" destOrd="0" presId="urn:microsoft.com/office/officeart/2005/8/layout/list1"/>
    <dgm:cxn modelId="{9BB79C18-E108-40FB-A323-5BD60D170088}" type="presParOf" srcId="{BC03514C-A4BE-460D-9E94-60BE55C612BF}" destId="{9C03AAE2-F2CE-4993-BE03-0DE2E171F07B}" srcOrd="26" destOrd="0" presId="urn:microsoft.com/office/officeart/2005/8/layout/list1"/>
    <dgm:cxn modelId="{739CB306-6F39-4206-B9D6-6BC3A74EF47F}" type="presParOf" srcId="{BC03514C-A4BE-460D-9E94-60BE55C612BF}" destId="{BE37DCB0-8352-4A18-B24D-48B72692B8CB}" srcOrd="27" destOrd="0" presId="urn:microsoft.com/office/officeart/2005/8/layout/list1"/>
    <dgm:cxn modelId="{71642F8B-0184-4EB2-A13E-8F7609041BBF}" type="presParOf" srcId="{BC03514C-A4BE-460D-9E94-60BE55C612BF}" destId="{0C4E1A01-C915-42EC-8715-12BEBDEB7C67}" srcOrd="28" destOrd="0" presId="urn:microsoft.com/office/officeart/2005/8/layout/list1"/>
    <dgm:cxn modelId="{1D6E998F-88AA-4C32-A1D8-CC82D7A41DF5}" type="presParOf" srcId="{0C4E1A01-C915-42EC-8715-12BEBDEB7C67}" destId="{8032CC2A-A8AD-4786-A85A-7AAEFE456F46}" srcOrd="0" destOrd="0" presId="urn:microsoft.com/office/officeart/2005/8/layout/list1"/>
    <dgm:cxn modelId="{7A213BEE-548C-45A9-9D66-0F5285753757}" type="presParOf" srcId="{0C4E1A01-C915-42EC-8715-12BEBDEB7C67}" destId="{93B98F0E-40E6-41D9-A957-5470D6A86A72}" srcOrd="1" destOrd="0" presId="urn:microsoft.com/office/officeart/2005/8/layout/list1"/>
    <dgm:cxn modelId="{4288358E-516A-479B-9228-1BAC22199BEB}" type="presParOf" srcId="{BC03514C-A4BE-460D-9E94-60BE55C612BF}" destId="{CD289D14-7B67-472F-ADBD-0D620CE667CD}" srcOrd="29" destOrd="0" presId="urn:microsoft.com/office/officeart/2005/8/layout/list1"/>
    <dgm:cxn modelId="{28A4DCCC-C805-4F73-A452-B2ED293869D1}" type="presParOf" srcId="{BC03514C-A4BE-460D-9E94-60BE55C612BF}" destId="{D569E706-D969-4716-9EA9-E726601E39E6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C1147C-264E-4045-B821-5D8E1E9B5AD5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6F70AC1-954A-4796-A4C6-2D6E866346B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b="1" dirty="0" smtClean="0"/>
            <a:t>Робочі звички, робоча поведінка </a:t>
          </a:r>
          <a:endParaRPr lang="ru-RU" sz="1400" dirty="0"/>
        </a:p>
      </dgm:t>
    </dgm:pt>
    <dgm:pt modelId="{B1F6E2B0-DC1F-451C-B443-64E02A855568}" type="parTrans" cxnId="{1D83076B-AB85-48D5-ADE4-6377A08BD486}">
      <dgm:prSet/>
      <dgm:spPr/>
      <dgm:t>
        <a:bodyPr/>
        <a:lstStyle/>
        <a:p>
          <a:endParaRPr lang="ru-RU"/>
        </a:p>
      </dgm:t>
    </dgm:pt>
    <dgm:pt modelId="{D40DEBAC-DD06-4B3F-AA47-0856381F3C6F}" type="sibTrans" cxnId="{1D83076B-AB85-48D5-ADE4-6377A08BD486}">
      <dgm:prSet/>
      <dgm:spPr/>
      <dgm:t>
        <a:bodyPr/>
        <a:lstStyle/>
        <a:p>
          <a:endParaRPr lang="ru-RU"/>
        </a:p>
      </dgm:t>
    </dgm:pt>
    <dgm:pt modelId="{6EC41511-C9F0-4F9F-A416-C6821705CEA0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1400" b="1" i="1" dirty="0" smtClean="0"/>
            <a:t>Позитивне ставлення до роботи:</a:t>
          </a:r>
          <a:endParaRPr lang="ru-RU" sz="1400" b="1" i="1" dirty="0"/>
        </a:p>
      </dgm:t>
    </dgm:pt>
    <dgm:pt modelId="{35BAD4AB-CDDD-41C8-A1A3-D829461B7D53}" type="parTrans" cxnId="{BB84F7A3-47CC-4E99-B0B3-60BB34D69347}">
      <dgm:prSet/>
      <dgm:spPr/>
      <dgm:t>
        <a:bodyPr/>
        <a:lstStyle/>
        <a:p>
          <a:endParaRPr lang="ru-RU"/>
        </a:p>
      </dgm:t>
    </dgm:pt>
    <dgm:pt modelId="{6B34C7C0-F6B4-4F56-9BB3-470AFAE04C72}" type="sibTrans" cxnId="{BB84F7A3-47CC-4E99-B0B3-60BB34D69347}">
      <dgm:prSet/>
      <dgm:spPr/>
      <dgm:t>
        <a:bodyPr/>
        <a:lstStyle/>
        <a:p>
          <a:endParaRPr lang="ru-RU"/>
        </a:p>
      </dgm:t>
    </dgm:pt>
    <dgm:pt modelId="{38FFCC06-4BD2-4819-9899-64420972599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b="1" dirty="0" smtClean="0"/>
            <a:t>Практика ділового спілкування та етика на робочому місці</a:t>
          </a:r>
          <a:endParaRPr lang="ru-RU" sz="1400" dirty="0"/>
        </a:p>
      </dgm:t>
    </dgm:pt>
    <dgm:pt modelId="{C14AD9FB-F796-44F1-AF25-15653693A713}" type="parTrans" cxnId="{17F33F5A-BCDD-465A-AA11-8B054C51AFDD}">
      <dgm:prSet/>
      <dgm:spPr/>
      <dgm:t>
        <a:bodyPr/>
        <a:lstStyle/>
        <a:p>
          <a:endParaRPr lang="ru-RU"/>
        </a:p>
      </dgm:t>
    </dgm:pt>
    <dgm:pt modelId="{CD725BD5-0C81-4A47-9551-B5C01B9A545E}" type="sibTrans" cxnId="{17F33F5A-BCDD-465A-AA11-8B054C51AFDD}">
      <dgm:prSet/>
      <dgm:spPr/>
      <dgm:t>
        <a:bodyPr/>
        <a:lstStyle/>
        <a:p>
          <a:endParaRPr lang="ru-RU"/>
        </a:p>
      </dgm:t>
    </dgm:pt>
    <dgm:pt modelId="{96453A76-6B29-44E1-A6E4-E6C4D589B1A8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1400" b="1" i="1" dirty="0" smtClean="0"/>
            <a:t>Правила ділового спілкування</a:t>
          </a:r>
          <a:r>
            <a:rPr lang="uk-UA" sz="1400" b="1" dirty="0" smtClean="0"/>
            <a:t>: </a:t>
          </a:r>
          <a:endParaRPr lang="ru-RU" sz="1400" b="1" dirty="0"/>
        </a:p>
      </dgm:t>
    </dgm:pt>
    <dgm:pt modelId="{73631F23-B315-42DA-B3D4-182097AFFE09}" type="parTrans" cxnId="{09C3E870-4172-41D4-A754-12CEBA0E7ECC}">
      <dgm:prSet/>
      <dgm:spPr/>
      <dgm:t>
        <a:bodyPr/>
        <a:lstStyle/>
        <a:p>
          <a:endParaRPr lang="ru-RU"/>
        </a:p>
      </dgm:t>
    </dgm:pt>
    <dgm:pt modelId="{5EA99AA7-E49E-47A7-A17F-D8B93FE5FD09}" type="sibTrans" cxnId="{09C3E870-4172-41D4-A754-12CEBA0E7ECC}">
      <dgm:prSet/>
      <dgm:spPr/>
      <dgm:t>
        <a:bodyPr/>
        <a:lstStyle/>
        <a:p>
          <a:endParaRPr lang="ru-RU"/>
        </a:p>
      </dgm:t>
    </dgm:pt>
    <dgm:pt modelId="{FC7B2918-05F9-444B-8ADB-457329E8FF6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b="1" i="0" dirty="0" smtClean="0"/>
            <a:t>Службовий (діловий) етикет </a:t>
          </a:r>
          <a:endParaRPr lang="ru-RU" sz="1400" b="1" i="0" dirty="0"/>
        </a:p>
      </dgm:t>
    </dgm:pt>
    <dgm:pt modelId="{82058D27-E795-4548-9352-B28EBE575692}" type="parTrans" cxnId="{C7EF4CEE-FA61-4D93-927C-5430A2F239CC}">
      <dgm:prSet/>
      <dgm:spPr/>
      <dgm:t>
        <a:bodyPr/>
        <a:lstStyle/>
        <a:p>
          <a:endParaRPr lang="ru-RU"/>
        </a:p>
      </dgm:t>
    </dgm:pt>
    <dgm:pt modelId="{C84A7523-08A4-4AA6-80F2-148B25E5BE42}" type="sibTrans" cxnId="{C7EF4CEE-FA61-4D93-927C-5430A2F239CC}">
      <dgm:prSet/>
      <dgm:spPr/>
      <dgm:t>
        <a:bodyPr/>
        <a:lstStyle/>
        <a:p>
          <a:endParaRPr lang="ru-RU"/>
        </a:p>
      </dgm:t>
    </dgm:pt>
    <dgm:pt modelId="{0476C57E-620D-41DD-9728-C2AEA759DB7C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b="1" i="1" dirty="0" smtClean="0"/>
            <a:t>Службовий (діловий) етикет  </a:t>
          </a:r>
          <a:r>
            <a:rPr lang="uk-UA" sz="1400" dirty="0" smtClean="0"/>
            <a:t>сукупність правил, пов’язаних з умінням тримати себе в суспільстві, зовнішньою охайністю, правильністю побудови бесіди і ведення листування, грамотністю і чіткістю викладу своїх думок, культурою поведінки за столом і в інших ситуаціях ділового і світського спілкування</a:t>
          </a:r>
          <a:endParaRPr lang="ru-RU" sz="1400" dirty="0"/>
        </a:p>
      </dgm:t>
    </dgm:pt>
    <dgm:pt modelId="{FD4BB271-FC01-4537-963F-5A786B37A72A}" type="parTrans" cxnId="{D1DE6406-EDA4-4557-B7A0-676F8F79B389}">
      <dgm:prSet/>
      <dgm:spPr/>
      <dgm:t>
        <a:bodyPr/>
        <a:lstStyle/>
        <a:p>
          <a:endParaRPr lang="ru-RU"/>
        </a:p>
      </dgm:t>
    </dgm:pt>
    <dgm:pt modelId="{EF36BEC9-CA9A-49C3-B9B1-551F8697D20C}" type="sibTrans" cxnId="{D1DE6406-EDA4-4557-B7A0-676F8F79B389}">
      <dgm:prSet/>
      <dgm:spPr/>
      <dgm:t>
        <a:bodyPr/>
        <a:lstStyle/>
        <a:p>
          <a:endParaRPr lang="ru-RU"/>
        </a:p>
      </dgm:t>
    </dgm:pt>
    <dgm:pt modelId="{B9FF4B26-BC7E-4379-A079-D992DDBB07E8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i="0" dirty="0" smtClean="0"/>
            <a:t>створюйте позитивне ставлення до вас у вашого оточення. </a:t>
          </a:r>
          <a:endParaRPr lang="ru-RU" sz="1400" i="0" dirty="0"/>
        </a:p>
      </dgm:t>
    </dgm:pt>
    <dgm:pt modelId="{F6F04EF1-4304-4AF6-AD71-9412820BC3D0}" type="parTrans" cxnId="{C0C1891D-EF92-48A2-A6E4-0E0476DA3489}">
      <dgm:prSet/>
      <dgm:spPr/>
      <dgm:t>
        <a:bodyPr/>
        <a:lstStyle/>
        <a:p>
          <a:endParaRPr lang="ru-RU"/>
        </a:p>
      </dgm:t>
    </dgm:pt>
    <dgm:pt modelId="{AD09721C-4D4D-4B84-AC5E-9818B6546B62}" type="sibTrans" cxnId="{C0C1891D-EF92-48A2-A6E4-0E0476DA3489}">
      <dgm:prSet/>
      <dgm:spPr/>
      <dgm:t>
        <a:bodyPr/>
        <a:lstStyle/>
        <a:p>
          <a:endParaRPr lang="ru-RU"/>
        </a:p>
      </dgm:t>
    </dgm:pt>
    <dgm:pt modelId="{D4240A8A-32E7-432B-9DAB-D599F109EEC2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i="0" dirty="0" smtClean="0"/>
            <a:t>говоріть про хороше. </a:t>
          </a:r>
          <a:endParaRPr lang="ru-RU" sz="1400" i="0" dirty="0"/>
        </a:p>
      </dgm:t>
    </dgm:pt>
    <dgm:pt modelId="{ECCF5E99-6E51-414B-9EA1-87384E938173}" type="parTrans" cxnId="{D0AB1BA2-D494-4E68-BC91-815272858950}">
      <dgm:prSet/>
      <dgm:spPr/>
      <dgm:t>
        <a:bodyPr/>
        <a:lstStyle/>
        <a:p>
          <a:endParaRPr lang="ru-RU"/>
        </a:p>
      </dgm:t>
    </dgm:pt>
    <dgm:pt modelId="{BD97F983-E5D7-4D9E-B45F-2A08353C9D18}" type="sibTrans" cxnId="{D0AB1BA2-D494-4E68-BC91-815272858950}">
      <dgm:prSet/>
      <dgm:spPr/>
      <dgm:t>
        <a:bodyPr/>
        <a:lstStyle/>
        <a:p>
          <a:endParaRPr lang="ru-RU"/>
        </a:p>
      </dgm:t>
    </dgm:pt>
    <dgm:pt modelId="{005DC175-738E-4F61-A0B3-F0A7CAC2B0AB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i="0" dirty="0" smtClean="0"/>
            <a:t>шукайте у співробітниках гарні риси.</a:t>
          </a:r>
          <a:endParaRPr lang="ru-RU" sz="1400" i="0" dirty="0"/>
        </a:p>
      </dgm:t>
    </dgm:pt>
    <dgm:pt modelId="{FF7F73E3-7E33-45B6-B6B1-C2650B5DEFF1}" type="parTrans" cxnId="{E3E2C316-5F60-4F28-B78F-4234CF0C0DD2}">
      <dgm:prSet/>
      <dgm:spPr/>
      <dgm:t>
        <a:bodyPr/>
        <a:lstStyle/>
        <a:p>
          <a:endParaRPr lang="ru-RU"/>
        </a:p>
      </dgm:t>
    </dgm:pt>
    <dgm:pt modelId="{267CB70A-351F-4AED-B407-CE4732E141C0}" type="sibTrans" cxnId="{E3E2C316-5F60-4F28-B78F-4234CF0C0DD2}">
      <dgm:prSet/>
      <dgm:spPr/>
      <dgm:t>
        <a:bodyPr/>
        <a:lstStyle/>
        <a:p>
          <a:endParaRPr lang="ru-RU"/>
        </a:p>
      </dgm:t>
    </dgm:pt>
    <dgm:pt modelId="{EB56F76D-F672-4A83-BB8A-88DCBF00FEFD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i="0" dirty="0" smtClean="0"/>
            <a:t>не дозволяйте налаштованим негативно колегам перетягти вас на свій бік. </a:t>
          </a:r>
          <a:endParaRPr lang="ru-RU" sz="1400" i="0" dirty="0"/>
        </a:p>
      </dgm:t>
    </dgm:pt>
    <dgm:pt modelId="{3B86974E-1947-4534-B8C0-BAE83628C6F3}" type="parTrans" cxnId="{BE7D473A-3A21-401C-9128-D14E54FCA114}">
      <dgm:prSet/>
      <dgm:spPr/>
      <dgm:t>
        <a:bodyPr/>
        <a:lstStyle/>
        <a:p>
          <a:endParaRPr lang="ru-RU"/>
        </a:p>
      </dgm:t>
    </dgm:pt>
    <dgm:pt modelId="{99BEAC04-03F6-439F-A4DB-D96F2740FB09}" type="sibTrans" cxnId="{BE7D473A-3A21-401C-9128-D14E54FCA114}">
      <dgm:prSet/>
      <dgm:spPr/>
      <dgm:t>
        <a:bodyPr/>
        <a:lstStyle/>
        <a:p>
          <a:endParaRPr lang="ru-RU"/>
        </a:p>
      </dgm:t>
    </dgm:pt>
    <dgm:pt modelId="{A128D754-1946-4A23-8106-83039F819CBB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уважно  вислуховуйте і не перебивайте ;</a:t>
          </a:r>
          <a:endParaRPr lang="ru-RU" sz="1400" dirty="0"/>
        </a:p>
      </dgm:t>
    </dgm:pt>
    <dgm:pt modelId="{58C7E337-CD51-456B-88BA-C59E70C3D124}" type="parTrans" cxnId="{D5632E62-B034-42BF-8428-D038FB8D4180}">
      <dgm:prSet/>
      <dgm:spPr/>
      <dgm:t>
        <a:bodyPr/>
        <a:lstStyle/>
        <a:p>
          <a:endParaRPr lang="ru-RU"/>
        </a:p>
      </dgm:t>
    </dgm:pt>
    <dgm:pt modelId="{F0526158-EBD7-4BDC-B35D-8EDD8306E30D}" type="sibTrans" cxnId="{D5632E62-B034-42BF-8428-D038FB8D4180}">
      <dgm:prSet/>
      <dgm:spPr/>
      <dgm:t>
        <a:bodyPr/>
        <a:lstStyle/>
        <a:p>
          <a:endParaRPr lang="ru-RU"/>
        </a:p>
      </dgm:t>
    </dgm:pt>
    <dgm:pt modelId="{0A730AB7-2DF9-4B84-B609-CD1B8CFEF90F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будьте тактовні;</a:t>
          </a:r>
          <a:endParaRPr lang="ru-RU" sz="1400" dirty="0"/>
        </a:p>
      </dgm:t>
    </dgm:pt>
    <dgm:pt modelId="{FC1FE305-F4C2-4117-8F2D-7F2F0D3C16AF}" type="parTrans" cxnId="{ABE8E143-A77E-46D7-AD79-B5CE17A626EC}">
      <dgm:prSet/>
      <dgm:spPr/>
      <dgm:t>
        <a:bodyPr/>
        <a:lstStyle/>
        <a:p>
          <a:endParaRPr lang="ru-RU"/>
        </a:p>
      </dgm:t>
    </dgm:pt>
    <dgm:pt modelId="{8C8DB6A5-4DD6-483F-B1F5-21B81434AB3B}" type="sibTrans" cxnId="{ABE8E143-A77E-46D7-AD79-B5CE17A626EC}">
      <dgm:prSet/>
      <dgm:spPr/>
      <dgm:t>
        <a:bodyPr/>
        <a:lstStyle/>
        <a:p>
          <a:endParaRPr lang="ru-RU"/>
        </a:p>
      </dgm:t>
    </dgm:pt>
    <dgm:pt modelId="{137904F5-82CD-4A14-9198-298660FB3323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за потреби дайте відступити протилежній стороні з гідністю. дотепність – потужна зброя, але нею потрібно користуватися в коректній формі;</a:t>
          </a:r>
          <a:endParaRPr lang="ru-RU" sz="1400" dirty="0"/>
        </a:p>
      </dgm:t>
    </dgm:pt>
    <dgm:pt modelId="{21F41B11-0850-4E34-BBED-88A6E4584115}" type="parTrans" cxnId="{E6F53D22-37AE-46E2-91C0-7AA2FADEDA1C}">
      <dgm:prSet/>
      <dgm:spPr/>
      <dgm:t>
        <a:bodyPr/>
        <a:lstStyle/>
        <a:p>
          <a:endParaRPr lang="ru-RU"/>
        </a:p>
      </dgm:t>
    </dgm:pt>
    <dgm:pt modelId="{63558C17-FE8F-4BA2-AEF6-8F2F4F5FDA26}" type="sibTrans" cxnId="{E6F53D22-37AE-46E2-91C0-7AA2FADEDA1C}">
      <dgm:prSet/>
      <dgm:spPr/>
      <dgm:t>
        <a:bodyPr/>
        <a:lstStyle/>
        <a:p>
          <a:endParaRPr lang="ru-RU"/>
        </a:p>
      </dgm:t>
    </dgm:pt>
    <dgm:pt modelId="{C1116524-578C-41E7-9EC0-889149081BB9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вмійте вчасно промовчати</a:t>
          </a:r>
          <a:endParaRPr lang="ru-RU" sz="1400" dirty="0"/>
        </a:p>
      </dgm:t>
    </dgm:pt>
    <dgm:pt modelId="{69A3B89E-B45A-4BCC-B2B7-6F536D4A15C0}" type="parTrans" cxnId="{DC495753-64FF-4408-952B-B5254240ACBF}">
      <dgm:prSet/>
      <dgm:spPr/>
      <dgm:t>
        <a:bodyPr/>
        <a:lstStyle/>
        <a:p>
          <a:endParaRPr lang="ru-RU"/>
        </a:p>
      </dgm:t>
    </dgm:pt>
    <dgm:pt modelId="{497ED278-2466-45EE-861D-661AFDD4D084}" type="sibTrans" cxnId="{DC495753-64FF-4408-952B-B5254240ACBF}">
      <dgm:prSet/>
      <dgm:spPr/>
      <dgm:t>
        <a:bodyPr/>
        <a:lstStyle/>
        <a:p>
          <a:endParaRPr lang="ru-RU"/>
        </a:p>
      </dgm:t>
    </dgm:pt>
    <dgm:pt modelId="{DF28A889-CDDC-48E1-A2EC-AB7DE08A24DA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400" b="1" dirty="0" smtClean="0"/>
            <a:t>етичні норми: </a:t>
          </a:r>
          <a:r>
            <a:rPr lang="uk-UA" sz="1400" dirty="0" smtClean="0"/>
            <a:t>ввічливість; тактовність; скромність; благородність;  точність</a:t>
          </a:r>
          <a:endParaRPr lang="ru-RU" sz="1400" b="1" dirty="0"/>
        </a:p>
      </dgm:t>
    </dgm:pt>
    <dgm:pt modelId="{907CD867-564E-4276-A48E-2214D680BF3B}" type="parTrans" cxnId="{B9B9FEDC-242C-4635-A45C-48860638A9E2}">
      <dgm:prSet/>
      <dgm:spPr/>
      <dgm:t>
        <a:bodyPr/>
        <a:lstStyle/>
        <a:p>
          <a:endParaRPr lang="ru-RU"/>
        </a:p>
      </dgm:t>
    </dgm:pt>
    <dgm:pt modelId="{523FDDA0-0F84-499C-8C8B-A3EE5F4EF4FC}" type="sibTrans" cxnId="{B9B9FEDC-242C-4635-A45C-48860638A9E2}">
      <dgm:prSet/>
      <dgm:spPr/>
      <dgm:t>
        <a:bodyPr/>
        <a:lstStyle/>
        <a:p>
          <a:endParaRPr lang="ru-RU"/>
        </a:p>
      </dgm:t>
    </dgm:pt>
    <dgm:pt modelId="{38E7D66D-7CA8-4354-AD97-16F21B8BF42F}" type="pres">
      <dgm:prSet presAssocID="{E7C1147C-264E-4045-B821-5D8E1E9B5AD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691862-2B4A-44F9-A666-356EF51ADA3D}" type="pres">
      <dgm:prSet presAssocID="{06F70AC1-954A-4796-A4C6-2D6E866346B5}" presName="composite" presStyleCnt="0"/>
      <dgm:spPr/>
    </dgm:pt>
    <dgm:pt modelId="{DAE50B15-5CA9-4642-B0FC-94084F1F02EE}" type="pres">
      <dgm:prSet presAssocID="{06F70AC1-954A-4796-A4C6-2D6E866346B5}" presName="parTx" presStyleLbl="alignNode1" presStyleIdx="0" presStyleCnt="3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5D46D4-0B9E-446F-B4AF-E73098DBA9F4}" type="pres">
      <dgm:prSet presAssocID="{06F70AC1-954A-4796-A4C6-2D6E866346B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2C3E3B-DA56-42E4-BE35-F7258EBBD472}" type="pres">
      <dgm:prSet presAssocID="{D40DEBAC-DD06-4B3F-AA47-0856381F3C6F}" presName="space" presStyleCnt="0"/>
      <dgm:spPr/>
    </dgm:pt>
    <dgm:pt modelId="{E3D2F87C-4A81-43FD-A5C7-55B2E4D161EF}" type="pres">
      <dgm:prSet presAssocID="{38FFCC06-4BD2-4819-9899-64420972599A}" presName="composite" presStyleCnt="0"/>
      <dgm:spPr/>
    </dgm:pt>
    <dgm:pt modelId="{1104A0A6-7DB9-471B-A3D4-3767A93D91EB}" type="pres">
      <dgm:prSet presAssocID="{38FFCC06-4BD2-4819-9899-64420972599A}" presName="parTx" presStyleLbl="alignNode1" presStyleIdx="1" presStyleCnt="3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3A8348-DAEC-46EA-8E46-C30E0E8CC745}" type="pres">
      <dgm:prSet presAssocID="{38FFCC06-4BD2-4819-9899-64420972599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742866-6544-41B8-8ACF-D4A200770A2C}" type="pres">
      <dgm:prSet presAssocID="{CD725BD5-0C81-4A47-9551-B5C01B9A545E}" presName="space" presStyleCnt="0"/>
      <dgm:spPr/>
    </dgm:pt>
    <dgm:pt modelId="{0F8D2F32-4665-4C7F-8B51-70FC27D69684}" type="pres">
      <dgm:prSet presAssocID="{FC7B2918-05F9-444B-8ADB-457329E8FF60}" presName="composite" presStyleCnt="0"/>
      <dgm:spPr/>
    </dgm:pt>
    <dgm:pt modelId="{CF680CE5-26B8-4EE6-8865-AED3E7E6F71B}" type="pres">
      <dgm:prSet presAssocID="{FC7B2918-05F9-444B-8ADB-457329E8FF60}" presName="parTx" presStyleLbl="alignNode1" presStyleIdx="2" presStyleCnt="3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1ADB1A-F263-4BAB-BFD7-F8980B6EBA46}" type="pres">
      <dgm:prSet presAssocID="{FC7B2918-05F9-444B-8ADB-457329E8FF6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79AD00-4C6C-40C6-AB8B-3FFA9307362E}" type="presOf" srcId="{137904F5-82CD-4A14-9198-298660FB3323}" destId="{F23A8348-DAEC-46EA-8E46-C30E0E8CC745}" srcOrd="0" destOrd="3" presId="urn:microsoft.com/office/officeart/2005/8/layout/hList1"/>
    <dgm:cxn modelId="{B9B9FEDC-242C-4635-A45C-48860638A9E2}" srcId="{FC7B2918-05F9-444B-8ADB-457329E8FF60}" destId="{DF28A889-CDDC-48E1-A2EC-AB7DE08A24DA}" srcOrd="1" destOrd="0" parTransId="{907CD867-564E-4276-A48E-2214D680BF3B}" sibTransId="{523FDDA0-0F84-499C-8C8B-A3EE5F4EF4FC}"/>
    <dgm:cxn modelId="{3508D939-1193-43AE-88DE-BED926E55FC5}" type="presOf" srcId="{C1116524-578C-41E7-9EC0-889149081BB9}" destId="{F23A8348-DAEC-46EA-8E46-C30E0E8CC745}" srcOrd="0" destOrd="4" presId="urn:microsoft.com/office/officeart/2005/8/layout/hList1"/>
    <dgm:cxn modelId="{891EFC43-0B72-4169-AB94-8AE822214E15}" type="presOf" srcId="{0476C57E-620D-41DD-9728-C2AEA759DB7C}" destId="{A71ADB1A-F263-4BAB-BFD7-F8980B6EBA46}" srcOrd="0" destOrd="0" presId="urn:microsoft.com/office/officeart/2005/8/layout/hList1"/>
    <dgm:cxn modelId="{6313D9D2-EF96-4E66-87BD-B041D10EEAB6}" type="presOf" srcId="{0A730AB7-2DF9-4B84-B609-CD1B8CFEF90F}" destId="{F23A8348-DAEC-46EA-8E46-C30E0E8CC745}" srcOrd="0" destOrd="2" presId="urn:microsoft.com/office/officeart/2005/8/layout/hList1"/>
    <dgm:cxn modelId="{C7EF4CEE-FA61-4D93-927C-5430A2F239CC}" srcId="{E7C1147C-264E-4045-B821-5D8E1E9B5AD5}" destId="{FC7B2918-05F9-444B-8ADB-457329E8FF60}" srcOrd="2" destOrd="0" parTransId="{82058D27-E795-4548-9352-B28EBE575692}" sibTransId="{C84A7523-08A4-4AA6-80F2-148B25E5BE42}"/>
    <dgm:cxn modelId="{A326C1AB-7DCE-424F-AE84-FDF4E248226C}" type="presOf" srcId="{38FFCC06-4BD2-4819-9899-64420972599A}" destId="{1104A0A6-7DB9-471B-A3D4-3767A93D91EB}" srcOrd="0" destOrd="0" presId="urn:microsoft.com/office/officeart/2005/8/layout/hList1"/>
    <dgm:cxn modelId="{E3E2C316-5F60-4F28-B78F-4234CF0C0DD2}" srcId="{06F70AC1-954A-4796-A4C6-2D6E866346B5}" destId="{005DC175-738E-4F61-A0B3-F0A7CAC2B0AB}" srcOrd="3" destOrd="0" parTransId="{FF7F73E3-7E33-45B6-B6B1-C2650B5DEFF1}" sibTransId="{267CB70A-351F-4AED-B407-CE4732E141C0}"/>
    <dgm:cxn modelId="{D1DE6406-EDA4-4557-B7A0-676F8F79B389}" srcId="{FC7B2918-05F9-444B-8ADB-457329E8FF60}" destId="{0476C57E-620D-41DD-9728-C2AEA759DB7C}" srcOrd="0" destOrd="0" parTransId="{FD4BB271-FC01-4537-963F-5A786B37A72A}" sibTransId="{EF36BEC9-CA9A-49C3-B9B1-551F8697D20C}"/>
    <dgm:cxn modelId="{09C3E870-4172-41D4-A754-12CEBA0E7ECC}" srcId="{38FFCC06-4BD2-4819-9899-64420972599A}" destId="{96453A76-6B29-44E1-A6E4-E6C4D589B1A8}" srcOrd="0" destOrd="0" parTransId="{73631F23-B315-42DA-B3D4-182097AFFE09}" sibTransId="{5EA99AA7-E49E-47A7-A17F-D8B93FE5FD09}"/>
    <dgm:cxn modelId="{BE7D473A-3A21-401C-9128-D14E54FCA114}" srcId="{06F70AC1-954A-4796-A4C6-2D6E866346B5}" destId="{EB56F76D-F672-4A83-BB8A-88DCBF00FEFD}" srcOrd="4" destOrd="0" parTransId="{3B86974E-1947-4534-B8C0-BAE83628C6F3}" sibTransId="{99BEAC04-03F6-439F-A4DB-D96F2740FB09}"/>
    <dgm:cxn modelId="{B9C0AC28-F19A-4AAA-A780-0D1C0F7CD0DD}" type="presOf" srcId="{D4240A8A-32E7-432B-9DAB-D599F109EEC2}" destId="{325D46D4-0B9E-446F-B4AF-E73098DBA9F4}" srcOrd="0" destOrd="2" presId="urn:microsoft.com/office/officeart/2005/8/layout/hList1"/>
    <dgm:cxn modelId="{CB6B7D84-BAD1-4FC6-BB66-9877BDBC24B2}" type="presOf" srcId="{6EC41511-C9F0-4F9F-A416-C6821705CEA0}" destId="{325D46D4-0B9E-446F-B4AF-E73098DBA9F4}" srcOrd="0" destOrd="0" presId="urn:microsoft.com/office/officeart/2005/8/layout/hList1"/>
    <dgm:cxn modelId="{0CDAC9CD-F9CE-45FE-8ADE-04F5A5AD71AC}" type="presOf" srcId="{005DC175-738E-4F61-A0B3-F0A7CAC2B0AB}" destId="{325D46D4-0B9E-446F-B4AF-E73098DBA9F4}" srcOrd="0" destOrd="3" presId="urn:microsoft.com/office/officeart/2005/8/layout/hList1"/>
    <dgm:cxn modelId="{0C235694-8D3B-4776-8FE6-A707E40D9EDD}" type="presOf" srcId="{E7C1147C-264E-4045-B821-5D8E1E9B5AD5}" destId="{38E7D66D-7CA8-4354-AD97-16F21B8BF42F}" srcOrd="0" destOrd="0" presId="urn:microsoft.com/office/officeart/2005/8/layout/hList1"/>
    <dgm:cxn modelId="{D66FFE4D-AE61-4F4A-B65B-CE1C837D7FC6}" type="presOf" srcId="{FC7B2918-05F9-444B-8ADB-457329E8FF60}" destId="{CF680CE5-26B8-4EE6-8865-AED3E7E6F71B}" srcOrd="0" destOrd="0" presId="urn:microsoft.com/office/officeart/2005/8/layout/hList1"/>
    <dgm:cxn modelId="{17F33F5A-BCDD-465A-AA11-8B054C51AFDD}" srcId="{E7C1147C-264E-4045-B821-5D8E1E9B5AD5}" destId="{38FFCC06-4BD2-4819-9899-64420972599A}" srcOrd="1" destOrd="0" parTransId="{C14AD9FB-F796-44F1-AF25-15653693A713}" sibTransId="{CD725BD5-0C81-4A47-9551-B5C01B9A545E}"/>
    <dgm:cxn modelId="{67F0B31D-9164-4F28-851F-802A033A3D54}" type="presOf" srcId="{06F70AC1-954A-4796-A4C6-2D6E866346B5}" destId="{DAE50B15-5CA9-4642-B0FC-94084F1F02EE}" srcOrd="0" destOrd="0" presId="urn:microsoft.com/office/officeart/2005/8/layout/hList1"/>
    <dgm:cxn modelId="{C0C1891D-EF92-48A2-A6E4-0E0476DA3489}" srcId="{06F70AC1-954A-4796-A4C6-2D6E866346B5}" destId="{B9FF4B26-BC7E-4379-A079-D992DDBB07E8}" srcOrd="1" destOrd="0" parTransId="{F6F04EF1-4304-4AF6-AD71-9412820BC3D0}" sibTransId="{AD09721C-4D4D-4B84-AC5E-9818B6546B62}"/>
    <dgm:cxn modelId="{394E0182-F231-417A-9A78-0D9883183E51}" type="presOf" srcId="{96453A76-6B29-44E1-A6E4-E6C4D589B1A8}" destId="{F23A8348-DAEC-46EA-8E46-C30E0E8CC745}" srcOrd="0" destOrd="0" presId="urn:microsoft.com/office/officeart/2005/8/layout/hList1"/>
    <dgm:cxn modelId="{D5632E62-B034-42BF-8428-D038FB8D4180}" srcId="{38FFCC06-4BD2-4819-9899-64420972599A}" destId="{A128D754-1946-4A23-8106-83039F819CBB}" srcOrd="1" destOrd="0" parTransId="{58C7E337-CD51-456B-88BA-C59E70C3D124}" sibTransId="{F0526158-EBD7-4BDC-B35D-8EDD8306E30D}"/>
    <dgm:cxn modelId="{D0AB1BA2-D494-4E68-BC91-815272858950}" srcId="{06F70AC1-954A-4796-A4C6-2D6E866346B5}" destId="{D4240A8A-32E7-432B-9DAB-D599F109EEC2}" srcOrd="2" destOrd="0" parTransId="{ECCF5E99-6E51-414B-9EA1-87384E938173}" sibTransId="{BD97F983-E5D7-4D9E-B45F-2A08353C9D18}"/>
    <dgm:cxn modelId="{DC495753-64FF-4408-952B-B5254240ACBF}" srcId="{38FFCC06-4BD2-4819-9899-64420972599A}" destId="{C1116524-578C-41E7-9EC0-889149081BB9}" srcOrd="4" destOrd="0" parTransId="{69A3B89E-B45A-4BCC-B2B7-6F536D4A15C0}" sibTransId="{497ED278-2466-45EE-861D-661AFDD4D084}"/>
    <dgm:cxn modelId="{BB84F7A3-47CC-4E99-B0B3-60BB34D69347}" srcId="{06F70AC1-954A-4796-A4C6-2D6E866346B5}" destId="{6EC41511-C9F0-4F9F-A416-C6821705CEA0}" srcOrd="0" destOrd="0" parTransId="{35BAD4AB-CDDD-41C8-A1A3-D829461B7D53}" sibTransId="{6B34C7C0-F6B4-4F56-9BB3-470AFAE04C72}"/>
    <dgm:cxn modelId="{7BF54CBE-9C01-462A-AFA6-84B26999648A}" type="presOf" srcId="{A128D754-1946-4A23-8106-83039F819CBB}" destId="{F23A8348-DAEC-46EA-8E46-C30E0E8CC745}" srcOrd="0" destOrd="1" presId="urn:microsoft.com/office/officeart/2005/8/layout/hList1"/>
    <dgm:cxn modelId="{1A633A33-BD5F-41A2-8ACC-2F4909EF884D}" type="presOf" srcId="{B9FF4B26-BC7E-4379-A079-D992DDBB07E8}" destId="{325D46D4-0B9E-446F-B4AF-E73098DBA9F4}" srcOrd="0" destOrd="1" presId="urn:microsoft.com/office/officeart/2005/8/layout/hList1"/>
    <dgm:cxn modelId="{ABE8E143-A77E-46D7-AD79-B5CE17A626EC}" srcId="{38FFCC06-4BD2-4819-9899-64420972599A}" destId="{0A730AB7-2DF9-4B84-B609-CD1B8CFEF90F}" srcOrd="2" destOrd="0" parTransId="{FC1FE305-F4C2-4117-8F2D-7F2F0D3C16AF}" sibTransId="{8C8DB6A5-4DD6-483F-B1F5-21B81434AB3B}"/>
    <dgm:cxn modelId="{2B157DA3-946B-4CA4-8BC7-347531A6ECB3}" type="presOf" srcId="{EB56F76D-F672-4A83-BB8A-88DCBF00FEFD}" destId="{325D46D4-0B9E-446F-B4AF-E73098DBA9F4}" srcOrd="0" destOrd="4" presId="urn:microsoft.com/office/officeart/2005/8/layout/hList1"/>
    <dgm:cxn modelId="{E6F53D22-37AE-46E2-91C0-7AA2FADEDA1C}" srcId="{38FFCC06-4BD2-4819-9899-64420972599A}" destId="{137904F5-82CD-4A14-9198-298660FB3323}" srcOrd="3" destOrd="0" parTransId="{21F41B11-0850-4E34-BBED-88A6E4584115}" sibTransId="{63558C17-FE8F-4BA2-AEF6-8F2F4F5FDA26}"/>
    <dgm:cxn modelId="{1D83076B-AB85-48D5-ADE4-6377A08BD486}" srcId="{E7C1147C-264E-4045-B821-5D8E1E9B5AD5}" destId="{06F70AC1-954A-4796-A4C6-2D6E866346B5}" srcOrd="0" destOrd="0" parTransId="{B1F6E2B0-DC1F-451C-B443-64E02A855568}" sibTransId="{D40DEBAC-DD06-4B3F-AA47-0856381F3C6F}"/>
    <dgm:cxn modelId="{CDB6F56F-AE76-4679-8D19-339CA8B5FAE0}" type="presOf" srcId="{DF28A889-CDDC-48E1-A2EC-AB7DE08A24DA}" destId="{A71ADB1A-F263-4BAB-BFD7-F8980B6EBA46}" srcOrd="0" destOrd="1" presId="urn:microsoft.com/office/officeart/2005/8/layout/hList1"/>
    <dgm:cxn modelId="{DB0F37C6-E64E-4D52-B5DC-6C26133178F4}" type="presParOf" srcId="{38E7D66D-7CA8-4354-AD97-16F21B8BF42F}" destId="{2D691862-2B4A-44F9-A666-356EF51ADA3D}" srcOrd="0" destOrd="0" presId="urn:microsoft.com/office/officeart/2005/8/layout/hList1"/>
    <dgm:cxn modelId="{22B8862A-11E5-489E-82A1-D9197D393966}" type="presParOf" srcId="{2D691862-2B4A-44F9-A666-356EF51ADA3D}" destId="{DAE50B15-5CA9-4642-B0FC-94084F1F02EE}" srcOrd="0" destOrd="0" presId="urn:microsoft.com/office/officeart/2005/8/layout/hList1"/>
    <dgm:cxn modelId="{DA874789-A5FA-420F-9921-090319E09D17}" type="presParOf" srcId="{2D691862-2B4A-44F9-A666-356EF51ADA3D}" destId="{325D46D4-0B9E-446F-B4AF-E73098DBA9F4}" srcOrd="1" destOrd="0" presId="urn:microsoft.com/office/officeart/2005/8/layout/hList1"/>
    <dgm:cxn modelId="{E7EEC90D-B177-44CE-BA86-9C4724BC9BF6}" type="presParOf" srcId="{38E7D66D-7CA8-4354-AD97-16F21B8BF42F}" destId="{582C3E3B-DA56-42E4-BE35-F7258EBBD472}" srcOrd="1" destOrd="0" presId="urn:microsoft.com/office/officeart/2005/8/layout/hList1"/>
    <dgm:cxn modelId="{12AB8D48-4296-48B5-B0E6-038EFBA3869A}" type="presParOf" srcId="{38E7D66D-7CA8-4354-AD97-16F21B8BF42F}" destId="{E3D2F87C-4A81-43FD-A5C7-55B2E4D161EF}" srcOrd="2" destOrd="0" presId="urn:microsoft.com/office/officeart/2005/8/layout/hList1"/>
    <dgm:cxn modelId="{D7E1F2DB-6BFC-409F-9E96-38B8A133017F}" type="presParOf" srcId="{E3D2F87C-4A81-43FD-A5C7-55B2E4D161EF}" destId="{1104A0A6-7DB9-471B-A3D4-3767A93D91EB}" srcOrd="0" destOrd="0" presId="urn:microsoft.com/office/officeart/2005/8/layout/hList1"/>
    <dgm:cxn modelId="{C1620413-0854-4EC2-BB04-340ED18D3D50}" type="presParOf" srcId="{E3D2F87C-4A81-43FD-A5C7-55B2E4D161EF}" destId="{F23A8348-DAEC-46EA-8E46-C30E0E8CC745}" srcOrd="1" destOrd="0" presId="urn:microsoft.com/office/officeart/2005/8/layout/hList1"/>
    <dgm:cxn modelId="{2A7219DC-B0D5-4558-89AB-6FC4D37AFCA5}" type="presParOf" srcId="{38E7D66D-7CA8-4354-AD97-16F21B8BF42F}" destId="{5D742866-6544-41B8-8ACF-D4A200770A2C}" srcOrd="3" destOrd="0" presId="urn:microsoft.com/office/officeart/2005/8/layout/hList1"/>
    <dgm:cxn modelId="{5ACCBA66-A303-43AF-978A-F785E515F5E5}" type="presParOf" srcId="{38E7D66D-7CA8-4354-AD97-16F21B8BF42F}" destId="{0F8D2F32-4665-4C7F-8B51-70FC27D69684}" srcOrd="4" destOrd="0" presId="urn:microsoft.com/office/officeart/2005/8/layout/hList1"/>
    <dgm:cxn modelId="{093C0112-E163-4A55-A7D0-615387105FDF}" type="presParOf" srcId="{0F8D2F32-4665-4C7F-8B51-70FC27D69684}" destId="{CF680CE5-26B8-4EE6-8865-AED3E7E6F71B}" srcOrd="0" destOrd="0" presId="urn:microsoft.com/office/officeart/2005/8/layout/hList1"/>
    <dgm:cxn modelId="{6FEFC630-4B78-43B3-B66B-B598C8D04CBA}" type="presParOf" srcId="{0F8D2F32-4665-4C7F-8B51-70FC27D69684}" destId="{A71ADB1A-F263-4BAB-BFD7-F8980B6EBA4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35005B-CC5A-428B-B263-44105D10B71B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A237D2D-9F26-4621-B00C-541190B97F8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сутність</a:t>
          </a:r>
          <a:endParaRPr lang="ru-RU" sz="1600" dirty="0"/>
        </a:p>
      </dgm:t>
    </dgm:pt>
    <dgm:pt modelId="{F21C50B8-48FE-46BF-8FBE-32A225614324}" type="parTrans" cxnId="{83B643AC-A56B-4A9F-A51B-12C56D39EFE1}">
      <dgm:prSet/>
      <dgm:spPr/>
      <dgm:t>
        <a:bodyPr/>
        <a:lstStyle/>
        <a:p>
          <a:endParaRPr lang="ru-RU"/>
        </a:p>
      </dgm:t>
    </dgm:pt>
    <dgm:pt modelId="{5DF7FABE-C51F-4F75-A35A-C9A92E4B1236}" type="sibTrans" cxnId="{83B643AC-A56B-4A9F-A51B-12C56D39EFE1}">
      <dgm:prSet/>
      <dgm:spPr/>
      <dgm:t>
        <a:bodyPr/>
        <a:lstStyle/>
        <a:p>
          <a:endParaRPr lang="ru-RU"/>
        </a:p>
      </dgm:t>
    </dgm:pt>
    <dgm:pt modelId="{3B977304-ABFA-4943-AE33-393818ECB6A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формує політику й ідеологію життєдіяльності організації, систему її пріоритетів, критерії мотивації та розподілу влади, характеристику соціальних цінностей і норм поведінки</a:t>
          </a:r>
          <a:endParaRPr lang="ru-RU" sz="1600" dirty="0"/>
        </a:p>
      </dgm:t>
    </dgm:pt>
    <dgm:pt modelId="{54A0571D-5D06-4254-9359-3F65454D2777}" type="parTrans" cxnId="{8E4C2AA9-7069-44C7-BFEE-BCEB8EF15B25}">
      <dgm:prSet/>
      <dgm:spPr/>
      <dgm:t>
        <a:bodyPr/>
        <a:lstStyle/>
        <a:p>
          <a:endParaRPr lang="ru-RU"/>
        </a:p>
      </dgm:t>
    </dgm:pt>
    <dgm:pt modelId="{C9C4104D-DBDC-46BC-8238-AF72905E4813}" type="sibTrans" cxnId="{8E4C2AA9-7069-44C7-BFEE-BCEB8EF15B25}">
      <dgm:prSet/>
      <dgm:spPr/>
      <dgm:t>
        <a:bodyPr/>
        <a:lstStyle/>
        <a:p>
          <a:endParaRPr lang="ru-RU"/>
        </a:p>
      </dgm:t>
    </dgm:pt>
    <dgm:pt modelId="{1B748820-9EA6-42F1-BA71-5A2A714DB12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основні ознаки </a:t>
          </a:r>
          <a:endParaRPr lang="ru-RU" sz="1600" dirty="0"/>
        </a:p>
      </dgm:t>
    </dgm:pt>
    <dgm:pt modelId="{A006FA06-9248-4993-AD0B-64557336D9C5}" type="parTrans" cxnId="{44C54F86-7E51-4AF6-9172-988682FD02B8}">
      <dgm:prSet/>
      <dgm:spPr/>
      <dgm:t>
        <a:bodyPr/>
        <a:lstStyle/>
        <a:p>
          <a:endParaRPr lang="ru-RU"/>
        </a:p>
      </dgm:t>
    </dgm:pt>
    <dgm:pt modelId="{C881C088-B77B-47D1-97DD-015ADA5709C8}" type="sibTrans" cxnId="{44C54F86-7E51-4AF6-9172-988682FD02B8}">
      <dgm:prSet/>
      <dgm:spPr/>
      <dgm:t>
        <a:bodyPr/>
        <a:lstStyle/>
        <a:p>
          <a:endParaRPr lang="ru-RU"/>
        </a:p>
      </dgm:t>
    </dgm:pt>
    <dgm:pt modelId="{DB444269-8034-4F62-8C1E-107C111F4B0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відображення в місії організації її основних цілей;</a:t>
          </a:r>
          <a:endParaRPr lang="ru-RU" sz="1600" dirty="0"/>
        </a:p>
      </dgm:t>
    </dgm:pt>
    <dgm:pt modelId="{44FA4BC9-C350-4E7D-AE7F-094567C8DC3C}" type="parTrans" cxnId="{213DEB5F-57A4-4B6E-9A03-AF3B2F666056}">
      <dgm:prSet/>
      <dgm:spPr/>
      <dgm:t>
        <a:bodyPr/>
        <a:lstStyle/>
        <a:p>
          <a:endParaRPr lang="ru-RU"/>
        </a:p>
      </dgm:t>
    </dgm:pt>
    <dgm:pt modelId="{425411B5-619E-4251-9C32-F36746A12421}" type="sibTrans" cxnId="{213DEB5F-57A4-4B6E-9A03-AF3B2F666056}">
      <dgm:prSet/>
      <dgm:spPr/>
      <dgm:t>
        <a:bodyPr/>
        <a:lstStyle/>
        <a:p>
          <a:endParaRPr lang="ru-RU"/>
        </a:p>
      </dgm:t>
    </dgm:pt>
    <dgm:pt modelId="{DC27B1B5-C17B-4E11-AB23-C34477516C2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спрямованість на розв’язання інструментальних завдань організації або особистих проблем її учасників; </a:t>
          </a:r>
          <a:endParaRPr lang="ru-RU" sz="1600" dirty="0"/>
        </a:p>
      </dgm:t>
    </dgm:pt>
    <dgm:pt modelId="{D4C79BBD-6556-41BB-B4EC-8C26E57590F6}" type="parTrans" cxnId="{142D035F-B5DC-491F-9A08-5738285F0BA3}">
      <dgm:prSet/>
      <dgm:spPr/>
      <dgm:t>
        <a:bodyPr/>
        <a:lstStyle/>
        <a:p>
          <a:endParaRPr lang="ru-RU"/>
        </a:p>
      </dgm:t>
    </dgm:pt>
    <dgm:pt modelId="{BF3B05A7-E5A2-469A-9E20-64E55BDF6281}" type="sibTrans" cxnId="{142D035F-B5DC-491F-9A08-5738285F0BA3}">
      <dgm:prSet/>
      <dgm:spPr/>
      <dgm:t>
        <a:bodyPr/>
        <a:lstStyle/>
        <a:p>
          <a:endParaRPr lang="ru-RU"/>
        </a:p>
      </dgm:t>
    </dgm:pt>
    <dgm:pt modelId="{0B768FA4-080F-40C1-837E-06992D5F4BD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характер ставлення керівництва до персоналу;</a:t>
          </a:r>
          <a:endParaRPr lang="ru-RU" sz="1600" dirty="0"/>
        </a:p>
      </dgm:t>
    </dgm:pt>
    <dgm:pt modelId="{61161FEC-2DB1-4A7B-B369-1D5CF1C2638F}" type="parTrans" cxnId="{F31FAA4C-9AB2-470E-9B33-D1D8310673CF}">
      <dgm:prSet/>
      <dgm:spPr/>
      <dgm:t>
        <a:bodyPr/>
        <a:lstStyle/>
        <a:p>
          <a:endParaRPr lang="ru-RU"/>
        </a:p>
      </dgm:t>
    </dgm:pt>
    <dgm:pt modelId="{12FC95EF-0612-4325-A24A-89E677752074}" type="sibTrans" cxnId="{F31FAA4C-9AB2-470E-9B33-D1D8310673CF}">
      <dgm:prSet/>
      <dgm:spPr/>
      <dgm:t>
        <a:bodyPr/>
        <a:lstStyle/>
        <a:p>
          <a:endParaRPr lang="ru-RU"/>
        </a:p>
      </dgm:t>
    </dgm:pt>
    <dgm:pt modelId="{506489D1-B50D-46D5-B286-A8A6BB82EB1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smtClean="0"/>
            <a:t>орієнтацію на стабільність або зміни;</a:t>
          </a:r>
          <a:endParaRPr lang="ru-RU" sz="1600"/>
        </a:p>
      </dgm:t>
    </dgm:pt>
    <dgm:pt modelId="{53F05789-E3F4-4C5F-B500-F7495A2FD328}" type="parTrans" cxnId="{2C9EEEB8-DD6B-44CD-A801-C752714C1176}">
      <dgm:prSet/>
      <dgm:spPr/>
      <dgm:t>
        <a:bodyPr/>
        <a:lstStyle/>
        <a:p>
          <a:endParaRPr lang="ru-RU"/>
        </a:p>
      </dgm:t>
    </dgm:pt>
    <dgm:pt modelId="{F3D1A89B-2F96-4E85-AE62-9D9A337CA7DC}" type="sibTrans" cxnId="{2C9EEEB8-DD6B-44CD-A801-C752714C1176}">
      <dgm:prSet/>
      <dgm:spPr/>
      <dgm:t>
        <a:bodyPr/>
        <a:lstStyle/>
        <a:p>
          <a:endParaRPr lang="ru-RU"/>
        </a:p>
      </dgm:t>
    </dgm:pt>
    <dgm:pt modelId="{5742D631-3FDE-4346-A41D-6DE14194CD5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джерело та роль влади; </a:t>
          </a:r>
          <a:endParaRPr lang="ru-RU" sz="1600" dirty="0"/>
        </a:p>
      </dgm:t>
    </dgm:pt>
    <dgm:pt modelId="{5C3C8999-B04E-4487-8385-43AEE302BB42}" type="parTrans" cxnId="{4542797E-7100-4D0B-B9F1-283FF6BDECC4}">
      <dgm:prSet/>
      <dgm:spPr/>
      <dgm:t>
        <a:bodyPr/>
        <a:lstStyle/>
        <a:p>
          <a:endParaRPr lang="ru-RU"/>
        </a:p>
      </dgm:t>
    </dgm:pt>
    <dgm:pt modelId="{996C2A36-FBD4-4820-B71E-917DA1E296C9}" type="sibTrans" cxnId="{4542797E-7100-4D0B-B9F1-283FF6BDECC4}">
      <dgm:prSet/>
      <dgm:spPr/>
      <dgm:t>
        <a:bodyPr/>
        <a:lstStyle/>
        <a:p>
          <a:endParaRPr lang="ru-RU"/>
        </a:p>
      </dgm:t>
    </dgm:pt>
    <dgm:pt modelId="{AD1B1A27-A02D-4EF6-B79A-FE8B5EC0375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стилі управління, відносини між працівниками та організацією, способи оцінки працівників.</a:t>
          </a:r>
          <a:endParaRPr lang="ru-RU" sz="1600" dirty="0"/>
        </a:p>
      </dgm:t>
    </dgm:pt>
    <dgm:pt modelId="{B4F065D2-5897-4C9C-9EA4-22CB59CDCE06}" type="parTrans" cxnId="{CA5A3D56-7083-4C10-AF61-E357B4438235}">
      <dgm:prSet/>
      <dgm:spPr/>
      <dgm:t>
        <a:bodyPr/>
        <a:lstStyle/>
        <a:p>
          <a:endParaRPr lang="ru-RU"/>
        </a:p>
      </dgm:t>
    </dgm:pt>
    <dgm:pt modelId="{F84EB0DA-DE79-4500-901A-26139633E772}" type="sibTrans" cxnId="{CA5A3D56-7083-4C10-AF61-E357B4438235}">
      <dgm:prSet/>
      <dgm:spPr/>
      <dgm:t>
        <a:bodyPr/>
        <a:lstStyle/>
        <a:p>
          <a:endParaRPr lang="ru-RU"/>
        </a:p>
      </dgm:t>
    </dgm:pt>
    <dgm:pt modelId="{C5A6FCF6-2456-4577-84A8-BF6EC09D79F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об’єктивні елементи</a:t>
          </a:r>
          <a:endParaRPr lang="ru-RU" sz="1600" dirty="0"/>
        </a:p>
      </dgm:t>
    </dgm:pt>
    <dgm:pt modelId="{604488F8-4219-4DAC-A8EC-E87B3C524E71}" type="parTrans" cxnId="{438DC43C-187C-4490-911D-4B8624A7F844}">
      <dgm:prSet/>
      <dgm:spPr/>
      <dgm:t>
        <a:bodyPr/>
        <a:lstStyle/>
        <a:p>
          <a:endParaRPr lang="ru-RU"/>
        </a:p>
      </dgm:t>
    </dgm:pt>
    <dgm:pt modelId="{8D71777E-292B-4231-A602-5E8DF0A60CFA}" type="sibTrans" cxnId="{438DC43C-187C-4490-911D-4B8624A7F844}">
      <dgm:prSet/>
      <dgm:spPr/>
      <dgm:t>
        <a:bodyPr/>
        <a:lstStyle/>
        <a:p>
          <a:endParaRPr lang="ru-RU"/>
        </a:p>
      </dgm:t>
    </dgm:pt>
    <dgm:pt modelId="{5C4DF405-C4C9-4617-91C2-76D7881C76E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символіка кольору, зручність і оформлення інтер’єрів, зовнішній вигляд будівель, устаткування, меблі</a:t>
          </a:r>
          <a:endParaRPr lang="ru-RU" sz="1600" dirty="0"/>
        </a:p>
      </dgm:t>
    </dgm:pt>
    <dgm:pt modelId="{D25C0E53-560D-4F2D-9D1C-902B0A6D3F83}" type="parTrans" cxnId="{29F88AA5-E733-49E2-9B7E-2129D7369A4C}">
      <dgm:prSet/>
      <dgm:spPr/>
      <dgm:t>
        <a:bodyPr/>
        <a:lstStyle/>
        <a:p>
          <a:endParaRPr lang="ru-RU"/>
        </a:p>
      </dgm:t>
    </dgm:pt>
    <dgm:pt modelId="{BB74B466-679E-497E-B3BB-B0BCBFDAF4EF}" type="sibTrans" cxnId="{29F88AA5-E733-49E2-9B7E-2129D7369A4C}">
      <dgm:prSet/>
      <dgm:spPr/>
      <dgm:t>
        <a:bodyPr/>
        <a:lstStyle/>
        <a:p>
          <a:endParaRPr lang="ru-RU"/>
        </a:p>
      </dgm:t>
    </dgm:pt>
    <dgm:pt modelId="{1F593964-B9DE-42BB-B934-EE00C915A2C2}" type="pres">
      <dgm:prSet presAssocID="{1635005B-CC5A-428B-B263-44105D10B71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082BE9-D0A7-48F4-85DC-E4D4CFCB720F}" type="pres">
      <dgm:prSet presAssocID="{0A237D2D-9F26-4621-B00C-541190B97F88}" presName="linNode" presStyleCnt="0"/>
      <dgm:spPr/>
    </dgm:pt>
    <dgm:pt modelId="{C98A6207-5DB6-48E8-9F5A-E057A856F9A5}" type="pres">
      <dgm:prSet presAssocID="{0A237D2D-9F26-4621-B00C-541190B97F88}" presName="parentText" presStyleLbl="node1" presStyleIdx="0" presStyleCnt="3" custScaleX="61970" custLinFactNeighborX="-13429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44C3BB-7C5A-4E75-90BF-3E2540FD1FD2}" type="pres">
      <dgm:prSet presAssocID="{0A237D2D-9F26-4621-B00C-541190B97F88}" presName="descendantText" presStyleLbl="alignAccFollowNode1" presStyleIdx="0" presStyleCnt="3" custScaleX="120955" custScaleY="894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A4741-FF8F-4772-970E-187858C7886B}" type="pres">
      <dgm:prSet presAssocID="{5DF7FABE-C51F-4F75-A35A-C9A92E4B1236}" presName="sp" presStyleCnt="0"/>
      <dgm:spPr/>
    </dgm:pt>
    <dgm:pt modelId="{4F50E247-D287-431D-A919-942B53327846}" type="pres">
      <dgm:prSet presAssocID="{1B748820-9EA6-42F1-BA71-5A2A714DB12A}" presName="linNode" presStyleCnt="0"/>
      <dgm:spPr/>
    </dgm:pt>
    <dgm:pt modelId="{EAEB5959-9273-4C32-A7BE-8ABACA6E8CE7}" type="pres">
      <dgm:prSet presAssocID="{1B748820-9EA6-42F1-BA71-5A2A714DB12A}" presName="parentText" presStyleLbl="node1" presStyleIdx="1" presStyleCnt="3" custScaleX="61970" custScaleY="161443" custLinFactNeighborX="-13429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AA60E-2CB9-44BA-BE08-656E0E1D78A7}" type="pres">
      <dgm:prSet presAssocID="{1B748820-9EA6-42F1-BA71-5A2A714DB12A}" presName="descendantText" presStyleLbl="alignAccFollowNode1" presStyleIdx="1" presStyleCnt="3" custScaleX="120955" custScaleY="203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0354B1-44A7-469F-8BB7-D08FD28CDCA6}" type="pres">
      <dgm:prSet presAssocID="{C881C088-B77B-47D1-97DD-015ADA5709C8}" presName="sp" presStyleCnt="0"/>
      <dgm:spPr/>
    </dgm:pt>
    <dgm:pt modelId="{0276C938-13A3-4C7E-9B48-3339B54D5604}" type="pres">
      <dgm:prSet presAssocID="{C5A6FCF6-2456-4577-84A8-BF6EC09D79F5}" presName="linNode" presStyleCnt="0"/>
      <dgm:spPr/>
    </dgm:pt>
    <dgm:pt modelId="{4AAD630D-4746-4E9C-A0BA-C19A79F727EA}" type="pres">
      <dgm:prSet presAssocID="{C5A6FCF6-2456-4577-84A8-BF6EC09D79F5}" presName="parentText" presStyleLbl="node1" presStyleIdx="2" presStyleCnt="3" custScaleX="61970" custLinFactNeighborX="-13429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55DF3A-59FB-4E24-B8C0-D9C3B903EC99}" type="pres">
      <dgm:prSet presAssocID="{C5A6FCF6-2456-4577-84A8-BF6EC09D79F5}" presName="descendantText" presStyleLbl="alignAccFollowNode1" presStyleIdx="2" presStyleCnt="3" custScaleX="120955" custScaleY="101594" custLinFactNeighborX="388" custLinFactNeighborY="2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48304D-8A11-456C-B1C6-F7BF6273A1E0}" type="presOf" srcId="{5742D631-3FDE-4346-A41D-6DE14194CD51}" destId="{3A0AA60E-2CB9-44BA-BE08-656E0E1D78A7}" srcOrd="0" destOrd="4" presId="urn:microsoft.com/office/officeart/2005/8/layout/vList5"/>
    <dgm:cxn modelId="{9F6096CA-ECFE-4F54-8A74-7CC9230C810F}" type="presOf" srcId="{1B748820-9EA6-42F1-BA71-5A2A714DB12A}" destId="{EAEB5959-9273-4C32-A7BE-8ABACA6E8CE7}" srcOrd="0" destOrd="0" presId="urn:microsoft.com/office/officeart/2005/8/layout/vList5"/>
    <dgm:cxn modelId="{0FEC6F59-AD53-423D-81B1-26EDA4E60404}" type="presOf" srcId="{C5A6FCF6-2456-4577-84A8-BF6EC09D79F5}" destId="{4AAD630D-4746-4E9C-A0BA-C19A79F727EA}" srcOrd="0" destOrd="0" presId="urn:microsoft.com/office/officeart/2005/8/layout/vList5"/>
    <dgm:cxn modelId="{44C54F86-7E51-4AF6-9172-988682FD02B8}" srcId="{1635005B-CC5A-428B-B263-44105D10B71B}" destId="{1B748820-9EA6-42F1-BA71-5A2A714DB12A}" srcOrd="1" destOrd="0" parTransId="{A006FA06-9248-4993-AD0B-64557336D9C5}" sibTransId="{C881C088-B77B-47D1-97DD-015ADA5709C8}"/>
    <dgm:cxn modelId="{8A100FD7-334D-40F2-9FB8-90E103D8C2A6}" type="presOf" srcId="{3B977304-ABFA-4943-AE33-393818ECB6A2}" destId="{2344C3BB-7C5A-4E75-90BF-3E2540FD1FD2}" srcOrd="0" destOrd="0" presId="urn:microsoft.com/office/officeart/2005/8/layout/vList5"/>
    <dgm:cxn modelId="{1CB85108-D853-4A82-A6A0-EE0213F1CC27}" type="presOf" srcId="{1635005B-CC5A-428B-B263-44105D10B71B}" destId="{1F593964-B9DE-42BB-B934-EE00C915A2C2}" srcOrd="0" destOrd="0" presId="urn:microsoft.com/office/officeart/2005/8/layout/vList5"/>
    <dgm:cxn modelId="{3EE1C0D2-08AB-42B0-BF8F-6475F40A00E6}" type="presOf" srcId="{DB444269-8034-4F62-8C1E-107C111F4B0F}" destId="{3A0AA60E-2CB9-44BA-BE08-656E0E1D78A7}" srcOrd="0" destOrd="0" presId="urn:microsoft.com/office/officeart/2005/8/layout/vList5"/>
    <dgm:cxn modelId="{78E39DD3-B049-443C-B604-C4A0EF864AED}" type="presOf" srcId="{DC27B1B5-C17B-4E11-AB23-C34477516C29}" destId="{3A0AA60E-2CB9-44BA-BE08-656E0E1D78A7}" srcOrd="0" destOrd="1" presId="urn:microsoft.com/office/officeart/2005/8/layout/vList5"/>
    <dgm:cxn modelId="{83B643AC-A56B-4A9F-A51B-12C56D39EFE1}" srcId="{1635005B-CC5A-428B-B263-44105D10B71B}" destId="{0A237D2D-9F26-4621-B00C-541190B97F88}" srcOrd="0" destOrd="0" parTransId="{F21C50B8-48FE-46BF-8FBE-32A225614324}" sibTransId="{5DF7FABE-C51F-4F75-A35A-C9A92E4B1236}"/>
    <dgm:cxn modelId="{267E4CBC-18FB-4A9E-8072-DD833F8A458D}" type="presOf" srcId="{AD1B1A27-A02D-4EF6-B79A-FE8B5EC0375A}" destId="{3A0AA60E-2CB9-44BA-BE08-656E0E1D78A7}" srcOrd="0" destOrd="5" presId="urn:microsoft.com/office/officeart/2005/8/layout/vList5"/>
    <dgm:cxn modelId="{142D035F-B5DC-491F-9A08-5738285F0BA3}" srcId="{1B748820-9EA6-42F1-BA71-5A2A714DB12A}" destId="{DC27B1B5-C17B-4E11-AB23-C34477516C29}" srcOrd="1" destOrd="0" parTransId="{D4C79BBD-6556-41BB-B4EC-8C26E57590F6}" sibTransId="{BF3B05A7-E5A2-469A-9E20-64E55BDF6281}"/>
    <dgm:cxn modelId="{F31FAA4C-9AB2-470E-9B33-D1D8310673CF}" srcId="{1B748820-9EA6-42F1-BA71-5A2A714DB12A}" destId="{0B768FA4-080F-40C1-837E-06992D5F4BD4}" srcOrd="2" destOrd="0" parTransId="{61161FEC-2DB1-4A7B-B369-1D5CF1C2638F}" sibTransId="{12FC95EF-0612-4325-A24A-89E677752074}"/>
    <dgm:cxn modelId="{4542797E-7100-4D0B-B9F1-283FF6BDECC4}" srcId="{1B748820-9EA6-42F1-BA71-5A2A714DB12A}" destId="{5742D631-3FDE-4346-A41D-6DE14194CD51}" srcOrd="4" destOrd="0" parTransId="{5C3C8999-B04E-4487-8385-43AEE302BB42}" sibTransId="{996C2A36-FBD4-4820-B71E-917DA1E296C9}"/>
    <dgm:cxn modelId="{8E4C2AA9-7069-44C7-BFEE-BCEB8EF15B25}" srcId="{0A237D2D-9F26-4621-B00C-541190B97F88}" destId="{3B977304-ABFA-4943-AE33-393818ECB6A2}" srcOrd="0" destOrd="0" parTransId="{54A0571D-5D06-4254-9359-3F65454D2777}" sibTransId="{C9C4104D-DBDC-46BC-8238-AF72905E4813}"/>
    <dgm:cxn modelId="{DDE2F632-28F0-467D-880B-55CFA8CD880D}" type="presOf" srcId="{0A237D2D-9F26-4621-B00C-541190B97F88}" destId="{C98A6207-5DB6-48E8-9F5A-E057A856F9A5}" srcOrd="0" destOrd="0" presId="urn:microsoft.com/office/officeart/2005/8/layout/vList5"/>
    <dgm:cxn modelId="{2C9EEEB8-DD6B-44CD-A801-C752714C1176}" srcId="{1B748820-9EA6-42F1-BA71-5A2A714DB12A}" destId="{506489D1-B50D-46D5-B286-A8A6BB82EB10}" srcOrd="3" destOrd="0" parTransId="{53F05789-E3F4-4C5F-B500-F7495A2FD328}" sibTransId="{F3D1A89B-2F96-4E85-AE62-9D9A337CA7DC}"/>
    <dgm:cxn modelId="{671AB82D-1EA1-432F-9E8F-0CD0B9BC0025}" type="presOf" srcId="{0B768FA4-080F-40C1-837E-06992D5F4BD4}" destId="{3A0AA60E-2CB9-44BA-BE08-656E0E1D78A7}" srcOrd="0" destOrd="2" presId="urn:microsoft.com/office/officeart/2005/8/layout/vList5"/>
    <dgm:cxn modelId="{F5E806AD-D430-4A2E-A05D-A41F66F3B29A}" type="presOf" srcId="{506489D1-B50D-46D5-B286-A8A6BB82EB10}" destId="{3A0AA60E-2CB9-44BA-BE08-656E0E1D78A7}" srcOrd="0" destOrd="3" presId="urn:microsoft.com/office/officeart/2005/8/layout/vList5"/>
    <dgm:cxn modelId="{213DEB5F-57A4-4B6E-9A03-AF3B2F666056}" srcId="{1B748820-9EA6-42F1-BA71-5A2A714DB12A}" destId="{DB444269-8034-4F62-8C1E-107C111F4B0F}" srcOrd="0" destOrd="0" parTransId="{44FA4BC9-C350-4E7D-AE7F-094567C8DC3C}" sibTransId="{425411B5-619E-4251-9C32-F36746A12421}"/>
    <dgm:cxn modelId="{29F88AA5-E733-49E2-9B7E-2129D7369A4C}" srcId="{C5A6FCF6-2456-4577-84A8-BF6EC09D79F5}" destId="{5C4DF405-C4C9-4617-91C2-76D7881C76EC}" srcOrd="0" destOrd="0" parTransId="{D25C0E53-560D-4F2D-9D1C-902B0A6D3F83}" sibTransId="{BB74B466-679E-497E-B3BB-B0BCBFDAF4EF}"/>
    <dgm:cxn modelId="{438DC43C-187C-4490-911D-4B8624A7F844}" srcId="{1635005B-CC5A-428B-B263-44105D10B71B}" destId="{C5A6FCF6-2456-4577-84A8-BF6EC09D79F5}" srcOrd="2" destOrd="0" parTransId="{604488F8-4219-4DAC-A8EC-E87B3C524E71}" sibTransId="{8D71777E-292B-4231-A602-5E8DF0A60CFA}"/>
    <dgm:cxn modelId="{CA5A3D56-7083-4C10-AF61-E357B4438235}" srcId="{1B748820-9EA6-42F1-BA71-5A2A714DB12A}" destId="{AD1B1A27-A02D-4EF6-B79A-FE8B5EC0375A}" srcOrd="5" destOrd="0" parTransId="{B4F065D2-5897-4C9C-9EA4-22CB59CDCE06}" sibTransId="{F84EB0DA-DE79-4500-901A-26139633E772}"/>
    <dgm:cxn modelId="{C87E441B-7F6B-4B94-80A4-42F1ABF08A44}" type="presOf" srcId="{5C4DF405-C4C9-4617-91C2-76D7881C76EC}" destId="{E555DF3A-59FB-4E24-B8C0-D9C3B903EC99}" srcOrd="0" destOrd="0" presId="urn:microsoft.com/office/officeart/2005/8/layout/vList5"/>
    <dgm:cxn modelId="{40A5EBB8-952B-43FB-868B-37F09E2A1BC4}" type="presParOf" srcId="{1F593964-B9DE-42BB-B934-EE00C915A2C2}" destId="{64082BE9-D0A7-48F4-85DC-E4D4CFCB720F}" srcOrd="0" destOrd="0" presId="urn:microsoft.com/office/officeart/2005/8/layout/vList5"/>
    <dgm:cxn modelId="{2A30A34C-578E-4283-8E34-FA4E729AEC6D}" type="presParOf" srcId="{64082BE9-D0A7-48F4-85DC-E4D4CFCB720F}" destId="{C98A6207-5DB6-48E8-9F5A-E057A856F9A5}" srcOrd="0" destOrd="0" presId="urn:microsoft.com/office/officeart/2005/8/layout/vList5"/>
    <dgm:cxn modelId="{1D9D2DFD-A55C-4832-A63B-0236706F948B}" type="presParOf" srcId="{64082BE9-D0A7-48F4-85DC-E4D4CFCB720F}" destId="{2344C3BB-7C5A-4E75-90BF-3E2540FD1FD2}" srcOrd="1" destOrd="0" presId="urn:microsoft.com/office/officeart/2005/8/layout/vList5"/>
    <dgm:cxn modelId="{0823CA83-6182-4415-AE39-4708371E1EF8}" type="presParOf" srcId="{1F593964-B9DE-42BB-B934-EE00C915A2C2}" destId="{7B3A4741-FF8F-4772-970E-187858C7886B}" srcOrd="1" destOrd="0" presId="urn:microsoft.com/office/officeart/2005/8/layout/vList5"/>
    <dgm:cxn modelId="{397ED366-2DFE-4F01-BA2C-AAC293E52585}" type="presParOf" srcId="{1F593964-B9DE-42BB-B934-EE00C915A2C2}" destId="{4F50E247-D287-431D-A919-942B53327846}" srcOrd="2" destOrd="0" presId="urn:microsoft.com/office/officeart/2005/8/layout/vList5"/>
    <dgm:cxn modelId="{E467624D-09DA-4443-A733-C4E428432ED3}" type="presParOf" srcId="{4F50E247-D287-431D-A919-942B53327846}" destId="{EAEB5959-9273-4C32-A7BE-8ABACA6E8CE7}" srcOrd="0" destOrd="0" presId="urn:microsoft.com/office/officeart/2005/8/layout/vList5"/>
    <dgm:cxn modelId="{412E6776-BED0-4248-9404-F3A5F5E28CF2}" type="presParOf" srcId="{4F50E247-D287-431D-A919-942B53327846}" destId="{3A0AA60E-2CB9-44BA-BE08-656E0E1D78A7}" srcOrd="1" destOrd="0" presId="urn:microsoft.com/office/officeart/2005/8/layout/vList5"/>
    <dgm:cxn modelId="{F230BE23-F4DB-4956-B1C2-D0C1524A92A9}" type="presParOf" srcId="{1F593964-B9DE-42BB-B934-EE00C915A2C2}" destId="{370354B1-44A7-469F-8BB7-D08FD28CDCA6}" srcOrd="3" destOrd="0" presId="urn:microsoft.com/office/officeart/2005/8/layout/vList5"/>
    <dgm:cxn modelId="{3DF74F76-99A0-4676-BF15-B7A27097DEAB}" type="presParOf" srcId="{1F593964-B9DE-42BB-B934-EE00C915A2C2}" destId="{0276C938-13A3-4C7E-9B48-3339B54D5604}" srcOrd="4" destOrd="0" presId="urn:microsoft.com/office/officeart/2005/8/layout/vList5"/>
    <dgm:cxn modelId="{C4DF532C-8F13-4DB5-81D7-8292CAD2A072}" type="presParOf" srcId="{0276C938-13A3-4C7E-9B48-3339B54D5604}" destId="{4AAD630D-4746-4E9C-A0BA-C19A79F727EA}" srcOrd="0" destOrd="0" presId="urn:microsoft.com/office/officeart/2005/8/layout/vList5"/>
    <dgm:cxn modelId="{29084AF6-CCEE-44D0-80E8-645F0EC60812}" type="presParOf" srcId="{0276C938-13A3-4C7E-9B48-3339B54D5604}" destId="{E555DF3A-59FB-4E24-B8C0-D9C3B903EC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1BBF7E2-FD35-4136-8748-E9F3710E9F4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A9F1B9-3E40-496B-8F0B-0263D6F0F0E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стримування</a:t>
          </a:r>
          <a:endParaRPr lang="ru-RU" sz="1600" dirty="0"/>
        </a:p>
      </dgm:t>
    </dgm:pt>
    <dgm:pt modelId="{4FA630B8-4C16-40C3-95CE-971CEFD56CA7}" type="parTrans" cxnId="{551C01FF-0AE6-4EE0-A2C3-12FAEA842FA5}">
      <dgm:prSet/>
      <dgm:spPr/>
      <dgm:t>
        <a:bodyPr/>
        <a:lstStyle/>
        <a:p>
          <a:endParaRPr lang="ru-RU"/>
        </a:p>
      </dgm:t>
    </dgm:pt>
    <dgm:pt modelId="{D531E4B4-6141-4A9E-8C4A-3563A365380B}" type="sibTrans" cxnId="{551C01FF-0AE6-4EE0-A2C3-12FAEA842FA5}">
      <dgm:prSet/>
      <dgm:spPr/>
      <dgm:t>
        <a:bodyPr/>
        <a:lstStyle/>
        <a:p>
          <a:endParaRPr lang="ru-RU"/>
        </a:p>
      </dgm:t>
    </dgm:pt>
    <dgm:pt modelId="{CBBD4E80-5A11-489C-9636-032BB1AF59B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низький</a:t>
          </a:r>
          <a:r>
            <a:rPr lang="ru-RU" sz="1600" dirty="0" smtClean="0"/>
            <a:t> </a:t>
          </a:r>
          <a:r>
            <a:rPr lang="ru-RU" sz="1600" dirty="0" err="1" smtClean="0"/>
            <a:t>рівень</a:t>
          </a:r>
          <a:r>
            <a:rPr lang="ru-RU" sz="1600" dirty="0" smtClean="0"/>
            <a:t> потреб</a:t>
          </a:r>
          <a:endParaRPr lang="ru-RU" sz="1600" dirty="0"/>
        </a:p>
      </dgm:t>
    </dgm:pt>
    <dgm:pt modelId="{516112F4-A548-44B6-8245-2604FA10FD6D}" type="parTrans" cxnId="{C83F737D-B268-4EDB-8034-B77A03218041}">
      <dgm:prSet/>
      <dgm:spPr/>
      <dgm:t>
        <a:bodyPr/>
        <a:lstStyle/>
        <a:p>
          <a:endParaRPr lang="ru-RU"/>
        </a:p>
      </dgm:t>
    </dgm:pt>
    <dgm:pt modelId="{9B5C4092-4196-4A7B-B527-E38D8C34A38F}" type="sibTrans" cxnId="{C83F737D-B268-4EDB-8034-B77A03218041}">
      <dgm:prSet/>
      <dgm:spPr/>
      <dgm:t>
        <a:bodyPr/>
        <a:lstStyle/>
        <a:p>
          <a:endParaRPr lang="ru-RU"/>
        </a:p>
      </dgm:t>
    </dgm:pt>
    <dgm:pt modelId="{3531B379-3227-434E-AAEB-F999795C672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слабкість</a:t>
          </a:r>
          <a:r>
            <a:rPr lang="ru-RU" sz="1600" dirty="0" smtClean="0"/>
            <a:t> </a:t>
          </a:r>
          <a:r>
            <a:rPr lang="ru-RU" sz="1600" dirty="0" err="1" smtClean="0"/>
            <a:t>мотивів</a:t>
          </a:r>
          <a:endParaRPr lang="ru-RU" sz="1600" dirty="0"/>
        </a:p>
      </dgm:t>
    </dgm:pt>
    <dgm:pt modelId="{CE7B155B-C8ED-4430-983A-4A4459B65CD8}" type="parTrans" cxnId="{F1475AEE-71B3-4C0E-B33D-312E08AB1C78}">
      <dgm:prSet/>
      <dgm:spPr/>
      <dgm:t>
        <a:bodyPr/>
        <a:lstStyle/>
        <a:p>
          <a:endParaRPr lang="ru-RU"/>
        </a:p>
      </dgm:t>
    </dgm:pt>
    <dgm:pt modelId="{A85BC8F0-5412-41AC-A108-9580853B4B3E}" type="sibTrans" cxnId="{F1475AEE-71B3-4C0E-B33D-312E08AB1C78}">
      <dgm:prSet/>
      <dgm:spPr/>
      <dgm:t>
        <a:bodyPr/>
        <a:lstStyle/>
        <a:p>
          <a:endParaRPr lang="ru-RU"/>
        </a:p>
      </dgm:t>
    </dgm:pt>
    <dgm:pt modelId="{B4CE59A1-5EC5-4E61-8F4E-70AE645CA64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опору</a:t>
          </a:r>
          <a:endParaRPr lang="ru-RU" sz="1600" dirty="0"/>
        </a:p>
      </dgm:t>
    </dgm:pt>
    <dgm:pt modelId="{27C6C491-1C71-4239-9E3F-AD708F74B5E0}" type="parTrans" cxnId="{19B327E9-5BC2-4E41-A45E-29FFA5C66E7E}">
      <dgm:prSet/>
      <dgm:spPr/>
      <dgm:t>
        <a:bodyPr/>
        <a:lstStyle/>
        <a:p>
          <a:endParaRPr lang="ru-RU"/>
        </a:p>
      </dgm:t>
    </dgm:pt>
    <dgm:pt modelId="{364F6223-B97D-43A0-A01D-7F1756593F1A}" type="sibTrans" cxnId="{19B327E9-5BC2-4E41-A45E-29FFA5C66E7E}">
      <dgm:prSet/>
      <dgm:spPr/>
      <dgm:t>
        <a:bodyPr/>
        <a:lstStyle/>
        <a:p>
          <a:endParaRPr lang="ru-RU"/>
        </a:p>
      </dgm:t>
    </dgm:pt>
    <dgm:pt modelId="{40187D58-798A-4A44-AD94-4B815906260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діють</a:t>
          </a:r>
          <a:r>
            <a:rPr lang="ru-RU" sz="1600" dirty="0" smtClean="0"/>
            <a:t> </a:t>
          </a:r>
          <a:r>
            <a:rPr lang="ru-RU" sz="1600" dirty="0" err="1" smtClean="0"/>
            <a:t>від</a:t>
          </a:r>
          <a:r>
            <a:rPr lang="ru-RU" sz="1600" dirty="0" smtClean="0"/>
            <a:t> </a:t>
          </a:r>
          <a:r>
            <a:rPr lang="ru-RU" sz="1600" dirty="0" err="1" smtClean="0"/>
            <a:t>зовнішнього</a:t>
          </a:r>
          <a:r>
            <a:rPr lang="ru-RU" sz="1600" dirty="0" smtClean="0"/>
            <a:t> </a:t>
          </a:r>
          <a:r>
            <a:rPr lang="ru-RU" sz="1600" dirty="0" err="1" smtClean="0"/>
            <a:t>джерела</a:t>
          </a:r>
          <a:r>
            <a:rPr lang="ru-RU" sz="1600" dirty="0" smtClean="0"/>
            <a:t> – </a:t>
          </a:r>
          <a:r>
            <a:rPr lang="ru-RU" sz="1600" dirty="0" err="1" smtClean="0"/>
            <a:t>середовища</a:t>
          </a:r>
          <a:r>
            <a:rPr lang="ru-RU" sz="1600" dirty="0" smtClean="0"/>
            <a:t> </a:t>
          </a:r>
          <a:r>
            <a:rPr lang="ru-RU" sz="1600" dirty="0" err="1" smtClean="0"/>
            <a:t>діяльності</a:t>
          </a:r>
          <a:endParaRPr lang="ru-RU" sz="1600" dirty="0"/>
        </a:p>
      </dgm:t>
    </dgm:pt>
    <dgm:pt modelId="{A0967F2C-BBB6-41C7-A463-FDC892A380E8}" type="parTrans" cxnId="{314E8F97-88A0-4D8F-A3D1-81F015D01CE6}">
      <dgm:prSet/>
      <dgm:spPr/>
      <dgm:t>
        <a:bodyPr/>
        <a:lstStyle/>
        <a:p>
          <a:endParaRPr lang="ru-RU"/>
        </a:p>
      </dgm:t>
    </dgm:pt>
    <dgm:pt modelId="{B913FEC5-2766-4EA0-AA4F-F9B004BFC7C3}" type="sibTrans" cxnId="{314E8F97-88A0-4D8F-A3D1-81F015D01CE6}">
      <dgm:prSet/>
      <dgm:spPr/>
      <dgm:t>
        <a:bodyPr/>
        <a:lstStyle/>
        <a:p>
          <a:endParaRPr lang="ru-RU"/>
        </a:p>
      </dgm:t>
    </dgm:pt>
    <dgm:pt modelId="{14468DA3-65D9-4FCF-9CA4-9558A3FDA5E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можуть</a:t>
          </a:r>
          <a:r>
            <a:rPr lang="ru-RU" sz="1600" dirty="0" smtClean="0"/>
            <a:t> бути як </a:t>
          </a:r>
          <a:r>
            <a:rPr lang="ru-RU" sz="1600" dirty="0" err="1" smtClean="0"/>
            <a:t>відповідь</a:t>
          </a:r>
          <a:r>
            <a:rPr lang="ru-RU" sz="1600" dirty="0" smtClean="0"/>
            <a:t> на </a:t>
          </a:r>
          <a:r>
            <a:rPr lang="ru-RU" sz="1600" dirty="0" err="1" smtClean="0"/>
            <a:t>кар´єрну</a:t>
          </a:r>
          <a:r>
            <a:rPr lang="ru-RU" sz="1600" dirty="0" smtClean="0"/>
            <a:t> </a:t>
          </a:r>
          <a:r>
            <a:rPr lang="ru-RU" sz="1600" dirty="0" err="1" smtClean="0"/>
            <a:t>активність</a:t>
          </a:r>
          <a:endParaRPr lang="ru-RU" sz="1600" dirty="0"/>
        </a:p>
      </dgm:t>
    </dgm:pt>
    <dgm:pt modelId="{ED8C7CB1-9F38-45B2-84B9-40CFFEC98C14}" type="parTrans" cxnId="{1B52EC10-7AAF-441C-9E97-D018F54A1B2E}">
      <dgm:prSet/>
      <dgm:spPr/>
      <dgm:t>
        <a:bodyPr/>
        <a:lstStyle/>
        <a:p>
          <a:endParaRPr lang="ru-RU"/>
        </a:p>
      </dgm:t>
    </dgm:pt>
    <dgm:pt modelId="{1D62D68D-6599-4FD1-9883-1A34BC34175A}" type="sibTrans" cxnId="{1B52EC10-7AAF-441C-9E97-D018F54A1B2E}">
      <dgm:prSet/>
      <dgm:spPr/>
      <dgm:t>
        <a:bodyPr/>
        <a:lstStyle/>
        <a:p>
          <a:endParaRPr lang="ru-RU"/>
        </a:p>
      </dgm:t>
    </dgm:pt>
    <dgm:pt modelId="{177B1554-CD25-45DA-813D-7D894840F5B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брак  </a:t>
          </a:r>
          <a:r>
            <a:rPr lang="ru-RU" sz="1600" dirty="0" err="1" smtClean="0"/>
            <a:t>знань</a:t>
          </a:r>
          <a:r>
            <a:rPr lang="ru-RU" sz="1600" dirty="0" smtClean="0"/>
            <a:t> та </a:t>
          </a:r>
          <a:r>
            <a:rPr lang="ru-RU" sz="1600" dirty="0" err="1" smtClean="0"/>
            <a:t>досвіду</a:t>
          </a:r>
          <a:endParaRPr lang="ru-RU" sz="1600" dirty="0"/>
        </a:p>
      </dgm:t>
    </dgm:pt>
    <dgm:pt modelId="{8F0DAC6C-637D-4E32-8B4B-3F3E0D0B3824}" type="parTrans" cxnId="{ED3F9CF5-B4EE-4893-81C2-ECEEAC6DDB66}">
      <dgm:prSet/>
      <dgm:spPr/>
      <dgm:t>
        <a:bodyPr/>
        <a:lstStyle/>
        <a:p>
          <a:endParaRPr lang="ru-RU"/>
        </a:p>
      </dgm:t>
    </dgm:pt>
    <dgm:pt modelId="{DDD70A52-5A76-47A9-A0D9-026327092470}" type="sibTrans" cxnId="{ED3F9CF5-B4EE-4893-81C2-ECEEAC6DDB66}">
      <dgm:prSet/>
      <dgm:spPr/>
      <dgm:t>
        <a:bodyPr/>
        <a:lstStyle/>
        <a:p>
          <a:endParaRPr lang="ru-RU"/>
        </a:p>
      </dgm:t>
    </dgm:pt>
    <dgm:pt modelId="{134BFF1B-1829-4AE1-8BEA-983DA8E72CA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хвороба</a:t>
          </a:r>
          <a:endParaRPr lang="ru-RU" sz="1600" dirty="0"/>
        </a:p>
      </dgm:t>
    </dgm:pt>
    <dgm:pt modelId="{7B2DBDB5-4E39-4F19-B05F-9E86BC5E4146}" type="parTrans" cxnId="{0130DBB8-ECD1-4429-9903-F42AC26054A3}">
      <dgm:prSet/>
      <dgm:spPr/>
      <dgm:t>
        <a:bodyPr/>
        <a:lstStyle/>
        <a:p>
          <a:endParaRPr lang="ru-RU"/>
        </a:p>
      </dgm:t>
    </dgm:pt>
    <dgm:pt modelId="{5BB19103-8C92-4C7C-9391-ADBEE455A070}" type="sibTrans" cxnId="{0130DBB8-ECD1-4429-9903-F42AC26054A3}">
      <dgm:prSet/>
      <dgm:spPr/>
      <dgm:t>
        <a:bodyPr/>
        <a:lstStyle/>
        <a:p>
          <a:endParaRPr lang="ru-RU"/>
        </a:p>
      </dgm:t>
    </dgm:pt>
    <dgm:pt modelId="{1FE4B78D-7E66-45F9-BDFD-996510F10E7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порушення</a:t>
          </a:r>
          <a:r>
            <a:rPr lang="ru-RU" sz="1600" dirty="0" smtClean="0"/>
            <a:t> </a:t>
          </a:r>
          <a:r>
            <a:rPr lang="ru-RU" sz="1600" dirty="0" err="1" smtClean="0"/>
            <a:t>вольової</a:t>
          </a:r>
          <a:r>
            <a:rPr lang="ru-RU" sz="1600" dirty="0" smtClean="0"/>
            <a:t> </a:t>
          </a:r>
          <a:r>
            <a:rPr lang="ru-RU" sz="1600" dirty="0" err="1" smtClean="0"/>
            <a:t>сфери</a:t>
          </a:r>
          <a:endParaRPr lang="ru-RU" sz="1600" dirty="0"/>
        </a:p>
      </dgm:t>
    </dgm:pt>
    <dgm:pt modelId="{7CE6E944-EAD7-4EFE-8489-39160CAD0F92}" type="parTrans" cxnId="{6A2FDC5B-D83E-47F1-A704-0404E6162110}">
      <dgm:prSet/>
      <dgm:spPr/>
      <dgm:t>
        <a:bodyPr/>
        <a:lstStyle/>
        <a:p>
          <a:endParaRPr lang="ru-RU"/>
        </a:p>
      </dgm:t>
    </dgm:pt>
    <dgm:pt modelId="{7A2DCA6C-541D-4A78-B9ED-2F724E993BBF}" type="sibTrans" cxnId="{6A2FDC5B-D83E-47F1-A704-0404E6162110}">
      <dgm:prSet/>
      <dgm:spPr/>
      <dgm:t>
        <a:bodyPr/>
        <a:lstStyle/>
        <a:p>
          <a:endParaRPr lang="ru-RU"/>
        </a:p>
      </dgm:t>
    </dgm:pt>
    <dgm:pt modelId="{26EBF629-7BF8-46FE-AA2A-8B6FEBFCAB1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застій</a:t>
          </a:r>
          <a:r>
            <a:rPr lang="ru-RU" sz="1600" dirty="0" smtClean="0"/>
            <a:t> у </a:t>
          </a:r>
          <a:r>
            <a:rPr lang="ru-RU" sz="1600" dirty="0" err="1" smtClean="0"/>
            <a:t>загальному</a:t>
          </a:r>
          <a:r>
            <a:rPr lang="ru-RU" sz="1600" dirty="0" smtClean="0"/>
            <a:t> </a:t>
          </a:r>
          <a:r>
            <a:rPr lang="ru-RU" sz="1600" dirty="0" err="1" smtClean="0"/>
            <a:t>розвитку</a:t>
          </a:r>
          <a:endParaRPr lang="ru-RU" sz="1600" dirty="0"/>
        </a:p>
      </dgm:t>
    </dgm:pt>
    <dgm:pt modelId="{FCB1F145-D4AD-4208-91CC-3B17438863B9}" type="parTrans" cxnId="{70BF301A-62A6-4927-9F44-3C9DC484FBC4}">
      <dgm:prSet/>
      <dgm:spPr/>
      <dgm:t>
        <a:bodyPr/>
        <a:lstStyle/>
        <a:p>
          <a:endParaRPr lang="ru-RU"/>
        </a:p>
      </dgm:t>
    </dgm:pt>
    <dgm:pt modelId="{066EDFFC-CC1E-4F18-A3E9-4FAEA9199C9C}" type="sibTrans" cxnId="{70BF301A-62A6-4927-9F44-3C9DC484FBC4}">
      <dgm:prSet/>
      <dgm:spPr/>
      <dgm:t>
        <a:bodyPr/>
        <a:lstStyle/>
        <a:p>
          <a:endParaRPr lang="ru-RU"/>
        </a:p>
      </dgm:t>
    </dgm:pt>
    <dgm:pt modelId="{9B88959F-B764-422D-B353-29FE85F4B71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бути </a:t>
          </a:r>
          <a:r>
            <a:rPr lang="ru-RU" sz="1600" dirty="0" err="1" smtClean="0"/>
            <a:t>наслідком</a:t>
          </a:r>
          <a:r>
            <a:rPr lang="ru-RU" sz="1600" dirty="0" smtClean="0"/>
            <a:t> </a:t>
          </a:r>
          <a:r>
            <a:rPr lang="ru-RU" sz="1600" dirty="0" err="1" smtClean="0"/>
            <a:t>гострої</a:t>
          </a:r>
          <a:r>
            <a:rPr lang="ru-RU" sz="1600" dirty="0" smtClean="0"/>
            <a:t> </a:t>
          </a:r>
          <a:r>
            <a:rPr lang="ru-RU" sz="1600" dirty="0" err="1" smtClean="0"/>
            <a:t>кар´єрної</a:t>
          </a:r>
          <a:r>
            <a:rPr lang="ru-RU" sz="1600" dirty="0" smtClean="0"/>
            <a:t> </a:t>
          </a:r>
          <a:r>
            <a:rPr lang="ru-RU" sz="1600" dirty="0" err="1" smtClean="0"/>
            <a:t>конкуренції</a:t>
          </a:r>
          <a:endParaRPr lang="ru-RU" sz="1600" dirty="0"/>
        </a:p>
      </dgm:t>
    </dgm:pt>
    <dgm:pt modelId="{B8A616F9-37CF-44D4-86C9-1222F3AABABA}" type="parTrans" cxnId="{0661A93E-38DF-46DF-B737-1B51A6ABA115}">
      <dgm:prSet/>
      <dgm:spPr/>
      <dgm:t>
        <a:bodyPr/>
        <a:lstStyle/>
        <a:p>
          <a:endParaRPr lang="ru-RU"/>
        </a:p>
      </dgm:t>
    </dgm:pt>
    <dgm:pt modelId="{FA83AD69-124F-4023-A36C-1A4CC57979EF}" type="sibTrans" cxnId="{0661A93E-38DF-46DF-B737-1B51A6ABA115}">
      <dgm:prSet/>
      <dgm:spPr/>
      <dgm:t>
        <a:bodyPr/>
        <a:lstStyle/>
        <a:p>
          <a:endParaRPr lang="ru-RU"/>
        </a:p>
      </dgm:t>
    </dgm:pt>
    <dgm:pt modelId="{0D11A0F0-46CB-46DE-8DAE-E5DF0203EA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дисбаланс у </a:t>
          </a:r>
          <a:r>
            <a:rPr lang="ru-RU" sz="1600" dirty="0" err="1" smtClean="0"/>
            <a:t>системі</a:t>
          </a:r>
          <a:r>
            <a:rPr lang="ru-RU" sz="1600" dirty="0" smtClean="0"/>
            <a:t> </a:t>
          </a:r>
          <a:r>
            <a:rPr lang="ru-RU" sz="1600" dirty="0" err="1" smtClean="0"/>
            <a:t>інтересів</a:t>
          </a:r>
          <a:r>
            <a:rPr lang="ru-RU" sz="1600" dirty="0" smtClean="0"/>
            <a:t> </a:t>
          </a:r>
          <a:r>
            <a:rPr lang="ru-RU" sz="1600" dirty="0" err="1" smtClean="0"/>
            <a:t>працівника</a:t>
          </a:r>
          <a:r>
            <a:rPr lang="ru-RU" sz="1600" dirty="0" smtClean="0"/>
            <a:t> й </a:t>
          </a:r>
          <a:r>
            <a:rPr lang="ru-RU" sz="1600" dirty="0" err="1" smtClean="0"/>
            <a:t>організації</a:t>
          </a:r>
          <a:endParaRPr lang="ru-RU" sz="1600" dirty="0"/>
        </a:p>
      </dgm:t>
    </dgm:pt>
    <dgm:pt modelId="{6083CBCE-69A5-4945-B44D-8A2E163214E5}" type="parTrans" cxnId="{C2361CE5-F2D1-493A-930C-A4D2D0E63543}">
      <dgm:prSet/>
      <dgm:spPr/>
      <dgm:t>
        <a:bodyPr/>
        <a:lstStyle/>
        <a:p>
          <a:endParaRPr lang="ru-RU"/>
        </a:p>
      </dgm:t>
    </dgm:pt>
    <dgm:pt modelId="{EFB9597A-3FF0-4E0D-8428-201B00A6C847}" type="sibTrans" cxnId="{C2361CE5-F2D1-493A-930C-A4D2D0E63543}">
      <dgm:prSet/>
      <dgm:spPr/>
      <dgm:t>
        <a:bodyPr/>
        <a:lstStyle/>
        <a:p>
          <a:endParaRPr lang="ru-RU"/>
        </a:p>
      </dgm:t>
    </dgm:pt>
    <dgm:pt modelId="{DE35DCBE-27BC-45A4-9EF3-C3D21C2E86DF}" type="pres">
      <dgm:prSet presAssocID="{01BBF7E2-FD35-4136-8748-E9F3710E9F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A5C6C56-E842-4847-A1D0-2EC2257501FF}" type="pres">
      <dgm:prSet presAssocID="{ABA9F1B9-3E40-496B-8F0B-0263D6F0F0E5}" presName="root" presStyleCnt="0"/>
      <dgm:spPr/>
    </dgm:pt>
    <dgm:pt modelId="{1C3AC427-AED6-49AF-99D7-8A27532929C0}" type="pres">
      <dgm:prSet presAssocID="{ABA9F1B9-3E40-496B-8F0B-0263D6F0F0E5}" presName="rootComposite" presStyleCnt="0"/>
      <dgm:spPr/>
    </dgm:pt>
    <dgm:pt modelId="{46F3B893-1F3D-42B4-86FD-EF228C429CD9}" type="pres">
      <dgm:prSet presAssocID="{ABA9F1B9-3E40-496B-8F0B-0263D6F0F0E5}" presName="rootText" presStyleLbl="node1" presStyleIdx="0" presStyleCnt="2" custScaleX="121345" custLinFactX="-94241" custLinFactNeighborX="-100000" custLinFactNeighborY="-749"/>
      <dgm:spPr/>
      <dgm:t>
        <a:bodyPr/>
        <a:lstStyle/>
        <a:p>
          <a:endParaRPr lang="ru-RU"/>
        </a:p>
      </dgm:t>
    </dgm:pt>
    <dgm:pt modelId="{E574BC20-6BE8-4C58-8DD9-FCEFA5592A08}" type="pres">
      <dgm:prSet presAssocID="{ABA9F1B9-3E40-496B-8F0B-0263D6F0F0E5}" presName="rootConnector" presStyleLbl="node1" presStyleIdx="0" presStyleCnt="2"/>
      <dgm:spPr/>
      <dgm:t>
        <a:bodyPr/>
        <a:lstStyle/>
        <a:p>
          <a:endParaRPr lang="ru-RU"/>
        </a:p>
      </dgm:t>
    </dgm:pt>
    <dgm:pt modelId="{1B910A66-33C2-4DAA-9A88-2A4BE76B21A1}" type="pres">
      <dgm:prSet presAssocID="{ABA9F1B9-3E40-496B-8F0B-0263D6F0F0E5}" presName="childShape" presStyleCnt="0"/>
      <dgm:spPr/>
    </dgm:pt>
    <dgm:pt modelId="{ED5913BF-AE02-42EB-A0E8-8A47C3DC05A5}" type="pres">
      <dgm:prSet presAssocID="{516112F4-A548-44B6-8245-2604FA10FD6D}" presName="Name13" presStyleLbl="parChTrans1D2" presStyleIdx="0" presStyleCnt="10"/>
      <dgm:spPr/>
      <dgm:t>
        <a:bodyPr/>
        <a:lstStyle/>
        <a:p>
          <a:endParaRPr lang="ru-RU"/>
        </a:p>
      </dgm:t>
    </dgm:pt>
    <dgm:pt modelId="{D73CF38E-C23D-4FF2-88CA-A553ED90669B}" type="pres">
      <dgm:prSet presAssocID="{CBBD4E80-5A11-489C-9636-032BB1AF59BB}" presName="childText" presStyleLbl="bgAcc1" presStyleIdx="0" presStyleCnt="10" custScaleX="218772" custLinFactX="-9697" custLinFactNeighborX="-100000" custLinFactNeighborY="112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8AC59D-9F77-4B29-B10B-5699FFA104CA}" type="pres">
      <dgm:prSet presAssocID="{CE7B155B-C8ED-4430-983A-4A4459B65CD8}" presName="Name13" presStyleLbl="parChTrans1D2" presStyleIdx="1" presStyleCnt="10"/>
      <dgm:spPr/>
      <dgm:t>
        <a:bodyPr/>
        <a:lstStyle/>
        <a:p>
          <a:endParaRPr lang="ru-RU"/>
        </a:p>
      </dgm:t>
    </dgm:pt>
    <dgm:pt modelId="{7437BC21-DA00-48C2-83EF-D302DC6F6D2B}" type="pres">
      <dgm:prSet presAssocID="{3531B379-3227-434E-AAEB-F999795C672B}" presName="childText" presStyleLbl="bgAcc1" presStyleIdx="1" presStyleCnt="10" custScaleX="218772" custLinFactX="-9697" custLinFactNeighborX="-100000" custLinFactNeighborY="112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AA50C-229C-4EFF-9A53-EB16B7452C1E}" type="pres">
      <dgm:prSet presAssocID="{8F0DAC6C-637D-4E32-8B4B-3F3E0D0B3824}" presName="Name13" presStyleLbl="parChTrans1D2" presStyleIdx="2" presStyleCnt="10"/>
      <dgm:spPr/>
      <dgm:t>
        <a:bodyPr/>
        <a:lstStyle/>
        <a:p>
          <a:endParaRPr lang="ru-RU"/>
        </a:p>
      </dgm:t>
    </dgm:pt>
    <dgm:pt modelId="{53EE628F-067B-4EB8-82AB-CE52A7BBFC61}" type="pres">
      <dgm:prSet presAssocID="{177B1554-CD25-45DA-813D-7D894840F5B0}" presName="childText" presStyleLbl="bgAcc1" presStyleIdx="2" presStyleCnt="10" custScaleX="218772" custLinFactX="-8285" custLinFactNeighborX="-100000" custLinFactNeighborY="2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AA3F3-D701-4B61-8676-2A036528D914}" type="pres">
      <dgm:prSet presAssocID="{7B2DBDB5-4E39-4F19-B05F-9E86BC5E4146}" presName="Name13" presStyleLbl="parChTrans1D2" presStyleIdx="3" presStyleCnt="10"/>
      <dgm:spPr/>
      <dgm:t>
        <a:bodyPr/>
        <a:lstStyle/>
        <a:p>
          <a:endParaRPr lang="ru-RU"/>
        </a:p>
      </dgm:t>
    </dgm:pt>
    <dgm:pt modelId="{A984DB42-1454-4D19-A450-BF366731F8E2}" type="pres">
      <dgm:prSet presAssocID="{134BFF1B-1829-4AE1-8BEA-983DA8E72CA4}" presName="childText" presStyleLbl="bgAcc1" presStyleIdx="3" presStyleCnt="10" custScaleX="218772" custLinFactX="-9697" custLinFactNeighborX="-100000" custLinFactNeighborY="112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03B6EC-114E-42F5-948A-1119D41D9DB4}" type="pres">
      <dgm:prSet presAssocID="{7CE6E944-EAD7-4EFE-8489-39160CAD0F92}" presName="Name13" presStyleLbl="parChTrans1D2" presStyleIdx="4" presStyleCnt="10"/>
      <dgm:spPr/>
      <dgm:t>
        <a:bodyPr/>
        <a:lstStyle/>
        <a:p>
          <a:endParaRPr lang="ru-RU"/>
        </a:p>
      </dgm:t>
    </dgm:pt>
    <dgm:pt modelId="{F1348D1F-46C3-4E1D-B3C5-4560CB9E22FF}" type="pres">
      <dgm:prSet presAssocID="{1FE4B78D-7E66-45F9-BDFD-996510F10E78}" presName="childText" presStyleLbl="bgAcc1" presStyleIdx="4" presStyleCnt="10" custScaleX="218772" custLinFactX="-9697" custLinFactNeighborX="-100000" custLinFactNeighborY="-2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47021-7680-4123-93D6-00F10005DD09}" type="pres">
      <dgm:prSet presAssocID="{FCB1F145-D4AD-4208-91CC-3B17438863B9}" presName="Name13" presStyleLbl="parChTrans1D2" presStyleIdx="5" presStyleCnt="10"/>
      <dgm:spPr/>
      <dgm:t>
        <a:bodyPr/>
        <a:lstStyle/>
        <a:p>
          <a:endParaRPr lang="ru-RU"/>
        </a:p>
      </dgm:t>
    </dgm:pt>
    <dgm:pt modelId="{E18AED6B-7A3E-4CEE-87D0-E3179545E1E0}" type="pres">
      <dgm:prSet presAssocID="{26EBF629-7BF8-46FE-AA2A-8B6FEBFCAB10}" presName="childText" presStyleLbl="bgAcc1" presStyleIdx="5" presStyleCnt="10" custScaleX="218772" custLinFactX="-9698" custLinFactNeighborX="-100000" custLinFactNeighborY="-18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A81EB-DC3F-4056-89BF-73F4F4F92007}" type="pres">
      <dgm:prSet presAssocID="{B4CE59A1-5EC5-4E61-8F4E-70AE645CA647}" presName="root" presStyleCnt="0"/>
      <dgm:spPr/>
    </dgm:pt>
    <dgm:pt modelId="{CBC6DAF5-E61B-41F5-B6AD-45EA9F32BD75}" type="pres">
      <dgm:prSet presAssocID="{B4CE59A1-5EC5-4E61-8F4E-70AE645CA647}" presName="rootComposite" presStyleCnt="0"/>
      <dgm:spPr/>
    </dgm:pt>
    <dgm:pt modelId="{9AA2EE3F-3EA1-42DF-BEAC-CB547F30FA91}" type="pres">
      <dgm:prSet presAssocID="{B4CE59A1-5EC5-4E61-8F4E-70AE645CA647}" presName="rootText" presStyleLbl="node1" presStyleIdx="1" presStyleCnt="2"/>
      <dgm:spPr/>
      <dgm:t>
        <a:bodyPr/>
        <a:lstStyle/>
        <a:p>
          <a:endParaRPr lang="ru-RU"/>
        </a:p>
      </dgm:t>
    </dgm:pt>
    <dgm:pt modelId="{6F6B3FB1-CA2C-4C0D-AEB7-9A6C7AA892C9}" type="pres">
      <dgm:prSet presAssocID="{B4CE59A1-5EC5-4E61-8F4E-70AE645CA647}" presName="rootConnector" presStyleLbl="node1" presStyleIdx="1" presStyleCnt="2"/>
      <dgm:spPr/>
      <dgm:t>
        <a:bodyPr/>
        <a:lstStyle/>
        <a:p>
          <a:endParaRPr lang="ru-RU"/>
        </a:p>
      </dgm:t>
    </dgm:pt>
    <dgm:pt modelId="{A2D44505-886F-4E24-BEC4-E72BFF2EB839}" type="pres">
      <dgm:prSet presAssocID="{B4CE59A1-5EC5-4E61-8F4E-70AE645CA647}" presName="childShape" presStyleCnt="0"/>
      <dgm:spPr/>
    </dgm:pt>
    <dgm:pt modelId="{A8A810E8-265C-4EB9-A8A4-4CA699E782DC}" type="pres">
      <dgm:prSet presAssocID="{A0967F2C-BBB6-41C7-A463-FDC892A380E8}" presName="Name13" presStyleLbl="parChTrans1D2" presStyleIdx="6" presStyleCnt="10"/>
      <dgm:spPr/>
      <dgm:t>
        <a:bodyPr/>
        <a:lstStyle/>
        <a:p>
          <a:endParaRPr lang="ru-RU"/>
        </a:p>
      </dgm:t>
    </dgm:pt>
    <dgm:pt modelId="{535D9F41-D57A-4C5F-8ADB-94D57B9B4CA2}" type="pres">
      <dgm:prSet presAssocID="{40187D58-798A-4A44-AD94-4B8159062609}" presName="childText" presStyleLbl="bgAcc1" presStyleIdx="6" presStyleCnt="10" custScaleX="3093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21CE2-90BF-42F8-BC11-FF0390F4DBCE}" type="pres">
      <dgm:prSet presAssocID="{ED8C7CB1-9F38-45B2-84B9-40CFFEC98C14}" presName="Name13" presStyleLbl="parChTrans1D2" presStyleIdx="7" presStyleCnt="10"/>
      <dgm:spPr/>
      <dgm:t>
        <a:bodyPr/>
        <a:lstStyle/>
        <a:p>
          <a:endParaRPr lang="ru-RU"/>
        </a:p>
      </dgm:t>
    </dgm:pt>
    <dgm:pt modelId="{AF7AF524-7442-4097-83BB-9822854C9D68}" type="pres">
      <dgm:prSet presAssocID="{14468DA3-65D9-4FCF-9CA4-9558A3FDA5EC}" presName="childText" presStyleLbl="bgAcc1" presStyleIdx="7" presStyleCnt="10" custScaleX="3093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F8A2B-92F4-4205-8E8E-34E4C5B05B2A}" type="pres">
      <dgm:prSet presAssocID="{B8A616F9-37CF-44D4-86C9-1222F3AABABA}" presName="Name13" presStyleLbl="parChTrans1D2" presStyleIdx="8" presStyleCnt="10"/>
      <dgm:spPr/>
      <dgm:t>
        <a:bodyPr/>
        <a:lstStyle/>
        <a:p>
          <a:endParaRPr lang="ru-RU"/>
        </a:p>
      </dgm:t>
    </dgm:pt>
    <dgm:pt modelId="{4C6E9A1C-5BDA-4486-93C5-0D05EB331611}" type="pres">
      <dgm:prSet presAssocID="{9B88959F-B764-422D-B353-29FE85F4B71D}" presName="childText" presStyleLbl="bgAcc1" presStyleIdx="8" presStyleCnt="10" custScaleX="316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619FAC-9CA5-49CC-B0CC-5A1B5C43D095}" type="pres">
      <dgm:prSet presAssocID="{6083CBCE-69A5-4945-B44D-8A2E163214E5}" presName="Name13" presStyleLbl="parChTrans1D2" presStyleIdx="9" presStyleCnt="10"/>
      <dgm:spPr/>
      <dgm:t>
        <a:bodyPr/>
        <a:lstStyle/>
        <a:p>
          <a:endParaRPr lang="ru-RU"/>
        </a:p>
      </dgm:t>
    </dgm:pt>
    <dgm:pt modelId="{5717EC69-B58D-46D7-852E-C9997606A06F}" type="pres">
      <dgm:prSet presAssocID="{0D11A0F0-46CB-46DE-8DAE-E5DF0203EA7C}" presName="childText" presStyleLbl="bgAcc1" presStyleIdx="9" presStyleCnt="10" custScaleX="316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BF301A-62A6-4927-9F44-3C9DC484FBC4}" srcId="{ABA9F1B9-3E40-496B-8F0B-0263D6F0F0E5}" destId="{26EBF629-7BF8-46FE-AA2A-8B6FEBFCAB10}" srcOrd="5" destOrd="0" parTransId="{FCB1F145-D4AD-4208-91CC-3B17438863B9}" sibTransId="{066EDFFC-CC1E-4F18-A3E9-4FAEA9199C9C}"/>
    <dgm:cxn modelId="{314E8F97-88A0-4D8F-A3D1-81F015D01CE6}" srcId="{B4CE59A1-5EC5-4E61-8F4E-70AE645CA647}" destId="{40187D58-798A-4A44-AD94-4B8159062609}" srcOrd="0" destOrd="0" parTransId="{A0967F2C-BBB6-41C7-A463-FDC892A380E8}" sibTransId="{B913FEC5-2766-4EA0-AA4F-F9B004BFC7C3}"/>
    <dgm:cxn modelId="{CC8532F9-1307-43A4-879E-6654BAAD28CA}" type="presOf" srcId="{26EBF629-7BF8-46FE-AA2A-8B6FEBFCAB10}" destId="{E18AED6B-7A3E-4CEE-87D0-E3179545E1E0}" srcOrd="0" destOrd="0" presId="urn:microsoft.com/office/officeart/2005/8/layout/hierarchy3"/>
    <dgm:cxn modelId="{0130DBB8-ECD1-4429-9903-F42AC26054A3}" srcId="{ABA9F1B9-3E40-496B-8F0B-0263D6F0F0E5}" destId="{134BFF1B-1829-4AE1-8BEA-983DA8E72CA4}" srcOrd="3" destOrd="0" parTransId="{7B2DBDB5-4E39-4F19-B05F-9E86BC5E4146}" sibTransId="{5BB19103-8C92-4C7C-9391-ADBEE455A070}"/>
    <dgm:cxn modelId="{30B4E762-7ECB-4009-BA2D-103A1B03694B}" type="presOf" srcId="{B4CE59A1-5EC5-4E61-8F4E-70AE645CA647}" destId="{9AA2EE3F-3EA1-42DF-BEAC-CB547F30FA91}" srcOrd="0" destOrd="0" presId="urn:microsoft.com/office/officeart/2005/8/layout/hierarchy3"/>
    <dgm:cxn modelId="{6A2FDC5B-D83E-47F1-A704-0404E6162110}" srcId="{ABA9F1B9-3E40-496B-8F0B-0263D6F0F0E5}" destId="{1FE4B78D-7E66-45F9-BDFD-996510F10E78}" srcOrd="4" destOrd="0" parTransId="{7CE6E944-EAD7-4EFE-8489-39160CAD0F92}" sibTransId="{7A2DCA6C-541D-4A78-B9ED-2F724E993BBF}"/>
    <dgm:cxn modelId="{A99CCBB3-56C5-445C-B8D2-C881044DED3F}" type="presOf" srcId="{8F0DAC6C-637D-4E32-8B4B-3F3E0D0B3824}" destId="{C44AA50C-229C-4EFF-9A53-EB16B7452C1E}" srcOrd="0" destOrd="0" presId="urn:microsoft.com/office/officeart/2005/8/layout/hierarchy3"/>
    <dgm:cxn modelId="{1FEF205E-3958-405E-B696-4C379E5BF737}" type="presOf" srcId="{CBBD4E80-5A11-489C-9636-032BB1AF59BB}" destId="{D73CF38E-C23D-4FF2-88CA-A553ED90669B}" srcOrd="0" destOrd="0" presId="urn:microsoft.com/office/officeart/2005/8/layout/hierarchy3"/>
    <dgm:cxn modelId="{CFFB0069-082B-4498-8ADD-F48C066B1EA9}" type="presOf" srcId="{ED8C7CB1-9F38-45B2-84B9-40CFFEC98C14}" destId="{31621CE2-90BF-42F8-BC11-FF0390F4DBCE}" srcOrd="0" destOrd="0" presId="urn:microsoft.com/office/officeart/2005/8/layout/hierarchy3"/>
    <dgm:cxn modelId="{ED3F9CF5-B4EE-4893-81C2-ECEEAC6DDB66}" srcId="{ABA9F1B9-3E40-496B-8F0B-0263D6F0F0E5}" destId="{177B1554-CD25-45DA-813D-7D894840F5B0}" srcOrd="2" destOrd="0" parTransId="{8F0DAC6C-637D-4E32-8B4B-3F3E0D0B3824}" sibTransId="{DDD70A52-5A76-47A9-A0D9-026327092470}"/>
    <dgm:cxn modelId="{0661A93E-38DF-46DF-B737-1B51A6ABA115}" srcId="{B4CE59A1-5EC5-4E61-8F4E-70AE645CA647}" destId="{9B88959F-B764-422D-B353-29FE85F4B71D}" srcOrd="2" destOrd="0" parTransId="{B8A616F9-37CF-44D4-86C9-1222F3AABABA}" sibTransId="{FA83AD69-124F-4023-A36C-1A4CC57979EF}"/>
    <dgm:cxn modelId="{B481A0C9-7718-425C-A02A-6462F2DFB80A}" type="presOf" srcId="{B8A616F9-37CF-44D4-86C9-1222F3AABABA}" destId="{77DF8A2B-92F4-4205-8E8E-34E4C5B05B2A}" srcOrd="0" destOrd="0" presId="urn:microsoft.com/office/officeart/2005/8/layout/hierarchy3"/>
    <dgm:cxn modelId="{C1C2FEB5-D6BC-458E-932C-66D9104A5E4D}" type="presOf" srcId="{516112F4-A548-44B6-8245-2604FA10FD6D}" destId="{ED5913BF-AE02-42EB-A0E8-8A47C3DC05A5}" srcOrd="0" destOrd="0" presId="urn:microsoft.com/office/officeart/2005/8/layout/hierarchy3"/>
    <dgm:cxn modelId="{BAE28702-1E03-4518-9AF0-2C3D37EA5C3C}" type="presOf" srcId="{1FE4B78D-7E66-45F9-BDFD-996510F10E78}" destId="{F1348D1F-46C3-4E1D-B3C5-4560CB9E22FF}" srcOrd="0" destOrd="0" presId="urn:microsoft.com/office/officeart/2005/8/layout/hierarchy3"/>
    <dgm:cxn modelId="{8A95F1EF-E3A1-44DB-A575-CFCAFAE6C755}" type="presOf" srcId="{3531B379-3227-434E-AAEB-F999795C672B}" destId="{7437BC21-DA00-48C2-83EF-D302DC6F6D2B}" srcOrd="0" destOrd="0" presId="urn:microsoft.com/office/officeart/2005/8/layout/hierarchy3"/>
    <dgm:cxn modelId="{15252F0D-B40E-4BB3-AEF6-28576E252B28}" type="presOf" srcId="{A0967F2C-BBB6-41C7-A463-FDC892A380E8}" destId="{A8A810E8-265C-4EB9-A8A4-4CA699E782DC}" srcOrd="0" destOrd="0" presId="urn:microsoft.com/office/officeart/2005/8/layout/hierarchy3"/>
    <dgm:cxn modelId="{0E9E3939-2D2E-4F12-A2D8-E7269806C9D2}" type="presOf" srcId="{6083CBCE-69A5-4945-B44D-8A2E163214E5}" destId="{86619FAC-9CA5-49CC-B0CC-5A1B5C43D095}" srcOrd="0" destOrd="0" presId="urn:microsoft.com/office/officeart/2005/8/layout/hierarchy3"/>
    <dgm:cxn modelId="{C83F737D-B268-4EDB-8034-B77A03218041}" srcId="{ABA9F1B9-3E40-496B-8F0B-0263D6F0F0E5}" destId="{CBBD4E80-5A11-489C-9636-032BB1AF59BB}" srcOrd="0" destOrd="0" parTransId="{516112F4-A548-44B6-8245-2604FA10FD6D}" sibTransId="{9B5C4092-4196-4A7B-B527-E38D8C34A38F}"/>
    <dgm:cxn modelId="{770BDAC4-6148-4B05-BF7A-B04F537BF912}" type="presOf" srcId="{7B2DBDB5-4E39-4F19-B05F-9E86BC5E4146}" destId="{7A4AA3F3-D701-4B61-8676-2A036528D914}" srcOrd="0" destOrd="0" presId="urn:microsoft.com/office/officeart/2005/8/layout/hierarchy3"/>
    <dgm:cxn modelId="{41A3BD02-472A-4E17-A53C-D1A75321C8BD}" type="presOf" srcId="{14468DA3-65D9-4FCF-9CA4-9558A3FDA5EC}" destId="{AF7AF524-7442-4097-83BB-9822854C9D68}" srcOrd="0" destOrd="0" presId="urn:microsoft.com/office/officeart/2005/8/layout/hierarchy3"/>
    <dgm:cxn modelId="{06D9F5D7-E433-4B83-B0A5-A2665C29A96E}" type="presOf" srcId="{CE7B155B-C8ED-4430-983A-4A4459B65CD8}" destId="{BA8AC59D-9F77-4B29-B10B-5699FFA104CA}" srcOrd="0" destOrd="0" presId="urn:microsoft.com/office/officeart/2005/8/layout/hierarchy3"/>
    <dgm:cxn modelId="{63F5D327-1F74-4DEB-AD44-07C00CE68C62}" type="presOf" srcId="{ABA9F1B9-3E40-496B-8F0B-0263D6F0F0E5}" destId="{E574BC20-6BE8-4C58-8DD9-FCEFA5592A08}" srcOrd="1" destOrd="0" presId="urn:microsoft.com/office/officeart/2005/8/layout/hierarchy3"/>
    <dgm:cxn modelId="{CA177BDE-1B75-4BF1-B307-4DEBA4C13482}" type="presOf" srcId="{40187D58-798A-4A44-AD94-4B8159062609}" destId="{535D9F41-D57A-4C5F-8ADB-94D57B9B4CA2}" srcOrd="0" destOrd="0" presId="urn:microsoft.com/office/officeart/2005/8/layout/hierarchy3"/>
    <dgm:cxn modelId="{1B52EC10-7AAF-441C-9E97-D018F54A1B2E}" srcId="{B4CE59A1-5EC5-4E61-8F4E-70AE645CA647}" destId="{14468DA3-65D9-4FCF-9CA4-9558A3FDA5EC}" srcOrd="1" destOrd="0" parTransId="{ED8C7CB1-9F38-45B2-84B9-40CFFEC98C14}" sibTransId="{1D62D68D-6599-4FD1-9883-1A34BC34175A}"/>
    <dgm:cxn modelId="{9EC763E6-FD21-4E93-B235-2C9ECBF1372D}" type="presOf" srcId="{177B1554-CD25-45DA-813D-7D894840F5B0}" destId="{53EE628F-067B-4EB8-82AB-CE52A7BBFC61}" srcOrd="0" destOrd="0" presId="urn:microsoft.com/office/officeart/2005/8/layout/hierarchy3"/>
    <dgm:cxn modelId="{F40D2373-83D8-4E45-8425-939CF5E26B6B}" type="presOf" srcId="{B4CE59A1-5EC5-4E61-8F4E-70AE645CA647}" destId="{6F6B3FB1-CA2C-4C0D-AEB7-9A6C7AA892C9}" srcOrd="1" destOrd="0" presId="urn:microsoft.com/office/officeart/2005/8/layout/hierarchy3"/>
    <dgm:cxn modelId="{09EADCE5-5B10-48B8-AE37-8F1F525C54DF}" type="presOf" srcId="{ABA9F1B9-3E40-496B-8F0B-0263D6F0F0E5}" destId="{46F3B893-1F3D-42B4-86FD-EF228C429CD9}" srcOrd="0" destOrd="0" presId="urn:microsoft.com/office/officeart/2005/8/layout/hierarchy3"/>
    <dgm:cxn modelId="{F1475AEE-71B3-4C0E-B33D-312E08AB1C78}" srcId="{ABA9F1B9-3E40-496B-8F0B-0263D6F0F0E5}" destId="{3531B379-3227-434E-AAEB-F999795C672B}" srcOrd="1" destOrd="0" parTransId="{CE7B155B-C8ED-4430-983A-4A4459B65CD8}" sibTransId="{A85BC8F0-5412-41AC-A108-9580853B4B3E}"/>
    <dgm:cxn modelId="{85703E3E-C0FE-43B7-95D4-A78ACB39F70B}" type="presOf" srcId="{FCB1F145-D4AD-4208-91CC-3B17438863B9}" destId="{38A47021-7680-4123-93D6-00F10005DD09}" srcOrd="0" destOrd="0" presId="urn:microsoft.com/office/officeart/2005/8/layout/hierarchy3"/>
    <dgm:cxn modelId="{551C01FF-0AE6-4EE0-A2C3-12FAEA842FA5}" srcId="{01BBF7E2-FD35-4136-8748-E9F3710E9F49}" destId="{ABA9F1B9-3E40-496B-8F0B-0263D6F0F0E5}" srcOrd="0" destOrd="0" parTransId="{4FA630B8-4C16-40C3-95CE-971CEFD56CA7}" sibTransId="{D531E4B4-6141-4A9E-8C4A-3563A365380B}"/>
    <dgm:cxn modelId="{21F319B2-BF9D-4889-A7AE-F8638D431D60}" type="presOf" srcId="{01BBF7E2-FD35-4136-8748-E9F3710E9F49}" destId="{DE35DCBE-27BC-45A4-9EF3-C3D21C2E86DF}" srcOrd="0" destOrd="0" presId="urn:microsoft.com/office/officeart/2005/8/layout/hierarchy3"/>
    <dgm:cxn modelId="{4A9FB9BD-1A92-446D-BE97-23F71DCFC9B0}" type="presOf" srcId="{9B88959F-B764-422D-B353-29FE85F4B71D}" destId="{4C6E9A1C-5BDA-4486-93C5-0D05EB331611}" srcOrd="0" destOrd="0" presId="urn:microsoft.com/office/officeart/2005/8/layout/hierarchy3"/>
    <dgm:cxn modelId="{19B327E9-5BC2-4E41-A45E-29FFA5C66E7E}" srcId="{01BBF7E2-FD35-4136-8748-E9F3710E9F49}" destId="{B4CE59A1-5EC5-4E61-8F4E-70AE645CA647}" srcOrd="1" destOrd="0" parTransId="{27C6C491-1C71-4239-9E3F-AD708F74B5E0}" sibTransId="{364F6223-B97D-43A0-A01D-7F1756593F1A}"/>
    <dgm:cxn modelId="{729AE073-A1F1-42E4-A101-08802F630230}" type="presOf" srcId="{134BFF1B-1829-4AE1-8BEA-983DA8E72CA4}" destId="{A984DB42-1454-4D19-A450-BF366731F8E2}" srcOrd="0" destOrd="0" presId="urn:microsoft.com/office/officeart/2005/8/layout/hierarchy3"/>
    <dgm:cxn modelId="{A4DE0834-03CB-4EA9-8C4E-6F466CA056F1}" type="presOf" srcId="{0D11A0F0-46CB-46DE-8DAE-E5DF0203EA7C}" destId="{5717EC69-B58D-46D7-852E-C9997606A06F}" srcOrd="0" destOrd="0" presId="urn:microsoft.com/office/officeart/2005/8/layout/hierarchy3"/>
    <dgm:cxn modelId="{C2361CE5-F2D1-493A-930C-A4D2D0E63543}" srcId="{B4CE59A1-5EC5-4E61-8F4E-70AE645CA647}" destId="{0D11A0F0-46CB-46DE-8DAE-E5DF0203EA7C}" srcOrd="3" destOrd="0" parTransId="{6083CBCE-69A5-4945-B44D-8A2E163214E5}" sibTransId="{EFB9597A-3FF0-4E0D-8428-201B00A6C847}"/>
    <dgm:cxn modelId="{E83C1C8C-870C-45A1-9EDC-AEA501A665E8}" type="presOf" srcId="{7CE6E944-EAD7-4EFE-8489-39160CAD0F92}" destId="{8303B6EC-114E-42F5-948A-1119D41D9DB4}" srcOrd="0" destOrd="0" presId="urn:microsoft.com/office/officeart/2005/8/layout/hierarchy3"/>
    <dgm:cxn modelId="{6919A677-AB9E-4BC2-9A2E-72FEFD69872A}" type="presParOf" srcId="{DE35DCBE-27BC-45A4-9EF3-C3D21C2E86DF}" destId="{8A5C6C56-E842-4847-A1D0-2EC2257501FF}" srcOrd="0" destOrd="0" presId="urn:microsoft.com/office/officeart/2005/8/layout/hierarchy3"/>
    <dgm:cxn modelId="{725AB0B6-35B4-4DB3-946C-32508FAE28D1}" type="presParOf" srcId="{8A5C6C56-E842-4847-A1D0-2EC2257501FF}" destId="{1C3AC427-AED6-49AF-99D7-8A27532929C0}" srcOrd="0" destOrd="0" presId="urn:microsoft.com/office/officeart/2005/8/layout/hierarchy3"/>
    <dgm:cxn modelId="{4BE9FD2F-6AB4-4E15-8971-C82CA38FA5FA}" type="presParOf" srcId="{1C3AC427-AED6-49AF-99D7-8A27532929C0}" destId="{46F3B893-1F3D-42B4-86FD-EF228C429CD9}" srcOrd="0" destOrd="0" presId="urn:microsoft.com/office/officeart/2005/8/layout/hierarchy3"/>
    <dgm:cxn modelId="{43093597-ECB1-4225-8CFB-C717A386E345}" type="presParOf" srcId="{1C3AC427-AED6-49AF-99D7-8A27532929C0}" destId="{E574BC20-6BE8-4C58-8DD9-FCEFA5592A08}" srcOrd="1" destOrd="0" presId="urn:microsoft.com/office/officeart/2005/8/layout/hierarchy3"/>
    <dgm:cxn modelId="{930A788A-3331-4EEC-9D96-21FD7DF5DABA}" type="presParOf" srcId="{8A5C6C56-E842-4847-A1D0-2EC2257501FF}" destId="{1B910A66-33C2-4DAA-9A88-2A4BE76B21A1}" srcOrd="1" destOrd="0" presId="urn:microsoft.com/office/officeart/2005/8/layout/hierarchy3"/>
    <dgm:cxn modelId="{C8165C8F-1DF4-407A-8BCF-0C2FCA555E7E}" type="presParOf" srcId="{1B910A66-33C2-4DAA-9A88-2A4BE76B21A1}" destId="{ED5913BF-AE02-42EB-A0E8-8A47C3DC05A5}" srcOrd="0" destOrd="0" presId="urn:microsoft.com/office/officeart/2005/8/layout/hierarchy3"/>
    <dgm:cxn modelId="{2AE78D32-043A-487B-BB91-FA9DC06D7F0A}" type="presParOf" srcId="{1B910A66-33C2-4DAA-9A88-2A4BE76B21A1}" destId="{D73CF38E-C23D-4FF2-88CA-A553ED90669B}" srcOrd="1" destOrd="0" presId="urn:microsoft.com/office/officeart/2005/8/layout/hierarchy3"/>
    <dgm:cxn modelId="{88751EB8-656F-4970-9CB4-B9C7FE8521E5}" type="presParOf" srcId="{1B910A66-33C2-4DAA-9A88-2A4BE76B21A1}" destId="{BA8AC59D-9F77-4B29-B10B-5699FFA104CA}" srcOrd="2" destOrd="0" presId="urn:microsoft.com/office/officeart/2005/8/layout/hierarchy3"/>
    <dgm:cxn modelId="{8E01AF5D-898E-4619-B706-1739911FE434}" type="presParOf" srcId="{1B910A66-33C2-4DAA-9A88-2A4BE76B21A1}" destId="{7437BC21-DA00-48C2-83EF-D302DC6F6D2B}" srcOrd="3" destOrd="0" presId="urn:microsoft.com/office/officeart/2005/8/layout/hierarchy3"/>
    <dgm:cxn modelId="{721DED82-D022-46AF-8436-DADC404A54DA}" type="presParOf" srcId="{1B910A66-33C2-4DAA-9A88-2A4BE76B21A1}" destId="{C44AA50C-229C-4EFF-9A53-EB16B7452C1E}" srcOrd="4" destOrd="0" presId="urn:microsoft.com/office/officeart/2005/8/layout/hierarchy3"/>
    <dgm:cxn modelId="{D0BA37C1-45DA-435F-AB5B-953E05113FA3}" type="presParOf" srcId="{1B910A66-33C2-4DAA-9A88-2A4BE76B21A1}" destId="{53EE628F-067B-4EB8-82AB-CE52A7BBFC61}" srcOrd="5" destOrd="0" presId="urn:microsoft.com/office/officeart/2005/8/layout/hierarchy3"/>
    <dgm:cxn modelId="{8E876CB2-AEDD-44F4-8C33-5A28A7777195}" type="presParOf" srcId="{1B910A66-33C2-4DAA-9A88-2A4BE76B21A1}" destId="{7A4AA3F3-D701-4B61-8676-2A036528D914}" srcOrd="6" destOrd="0" presId="urn:microsoft.com/office/officeart/2005/8/layout/hierarchy3"/>
    <dgm:cxn modelId="{BB281BBC-6BD7-4C76-9986-A2A5C3F62582}" type="presParOf" srcId="{1B910A66-33C2-4DAA-9A88-2A4BE76B21A1}" destId="{A984DB42-1454-4D19-A450-BF366731F8E2}" srcOrd="7" destOrd="0" presId="urn:microsoft.com/office/officeart/2005/8/layout/hierarchy3"/>
    <dgm:cxn modelId="{6FE7BCE2-6630-4954-9FE4-F706837A90CF}" type="presParOf" srcId="{1B910A66-33C2-4DAA-9A88-2A4BE76B21A1}" destId="{8303B6EC-114E-42F5-948A-1119D41D9DB4}" srcOrd="8" destOrd="0" presId="urn:microsoft.com/office/officeart/2005/8/layout/hierarchy3"/>
    <dgm:cxn modelId="{76BAD1C3-40AA-4D5E-86AF-768BD7293020}" type="presParOf" srcId="{1B910A66-33C2-4DAA-9A88-2A4BE76B21A1}" destId="{F1348D1F-46C3-4E1D-B3C5-4560CB9E22FF}" srcOrd="9" destOrd="0" presId="urn:microsoft.com/office/officeart/2005/8/layout/hierarchy3"/>
    <dgm:cxn modelId="{DF532125-F50C-4BAB-9249-A5B2FF0D13BE}" type="presParOf" srcId="{1B910A66-33C2-4DAA-9A88-2A4BE76B21A1}" destId="{38A47021-7680-4123-93D6-00F10005DD09}" srcOrd="10" destOrd="0" presId="urn:microsoft.com/office/officeart/2005/8/layout/hierarchy3"/>
    <dgm:cxn modelId="{1C8FD24E-B533-4FBA-AF0B-F7CFEBF33410}" type="presParOf" srcId="{1B910A66-33C2-4DAA-9A88-2A4BE76B21A1}" destId="{E18AED6B-7A3E-4CEE-87D0-E3179545E1E0}" srcOrd="11" destOrd="0" presId="urn:microsoft.com/office/officeart/2005/8/layout/hierarchy3"/>
    <dgm:cxn modelId="{F905512C-8EFE-4540-89E7-B58BA4261723}" type="presParOf" srcId="{DE35DCBE-27BC-45A4-9EF3-C3D21C2E86DF}" destId="{C12A81EB-DC3F-4056-89BF-73F4F4F92007}" srcOrd="1" destOrd="0" presId="urn:microsoft.com/office/officeart/2005/8/layout/hierarchy3"/>
    <dgm:cxn modelId="{6A44B9B9-1C6C-4F8F-B90F-E755F8082730}" type="presParOf" srcId="{C12A81EB-DC3F-4056-89BF-73F4F4F92007}" destId="{CBC6DAF5-E61B-41F5-B6AD-45EA9F32BD75}" srcOrd="0" destOrd="0" presId="urn:microsoft.com/office/officeart/2005/8/layout/hierarchy3"/>
    <dgm:cxn modelId="{055B4CDF-7284-4019-BA28-2B243574E83E}" type="presParOf" srcId="{CBC6DAF5-E61B-41F5-B6AD-45EA9F32BD75}" destId="{9AA2EE3F-3EA1-42DF-BEAC-CB547F30FA91}" srcOrd="0" destOrd="0" presId="urn:microsoft.com/office/officeart/2005/8/layout/hierarchy3"/>
    <dgm:cxn modelId="{692517C6-4C2B-4D8A-A96A-7E9FDE122E62}" type="presParOf" srcId="{CBC6DAF5-E61B-41F5-B6AD-45EA9F32BD75}" destId="{6F6B3FB1-CA2C-4C0D-AEB7-9A6C7AA892C9}" srcOrd="1" destOrd="0" presId="urn:microsoft.com/office/officeart/2005/8/layout/hierarchy3"/>
    <dgm:cxn modelId="{878F237E-2F69-4188-9026-3C6036B5EE4C}" type="presParOf" srcId="{C12A81EB-DC3F-4056-89BF-73F4F4F92007}" destId="{A2D44505-886F-4E24-BEC4-E72BFF2EB839}" srcOrd="1" destOrd="0" presId="urn:microsoft.com/office/officeart/2005/8/layout/hierarchy3"/>
    <dgm:cxn modelId="{231DF2E7-5F6D-4A21-9BFE-A2F4EB6EE0C3}" type="presParOf" srcId="{A2D44505-886F-4E24-BEC4-E72BFF2EB839}" destId="{A8A810E8-265C-4EB9-A8A4-4CA699E782DC}" srcOrd="0" destOrd="0" presId="urn:microsoft.com/office/officeart/2005/8/layout/hierarchy3"/>
    <dgm:cxn modelId="{04302328-2F9C-4E99-AEB8-B95CB7589156}" type="presParOf" srcId="{A2D44505-886F-4E24-BEC4-E72BFF2EB839}" destId="{535D9F41-D57A-4C5F-8ADB-94D57B9B4CA2}" srcOrd="1" destOrd="0" presId="urn:microsoft.com/office/officeart/2005/8/layout/hierarchy3"/>
    <dgm:cxn modelId="{EE439C78-2D7A-47B9-9E89-5FCC1CA93969}" type="presParOf" srcId="{A2D44505-886F-4E24-BEC4-E72BFF2EB839}" destId="{31621CE2-90BF-42F8-BC11-FF0390F4DBCE}" srcOrd="2" destOrd="0" presId="urn:microsoft.com/office/officeart/2005/8/layout/hierarchy3"/>
    <dgm:cxn modelId="{543D1074-446B-4521-A184-870AB4D2D2AF}" type="presParOf" srcId="{A2D44505-886F-4E24-BEC4-E72BFF2EB839}" destId="{AF7AF524-7442-4097-83BB-9822854C9D68}" srcOrd="3" destOrd="0" presId="urn:microsoft.com/office/officeart/2005/8/layout/hierarchy3"/>
    <dgm:cxn modelId="{B4FAFADE-27B4-4671-AF08-618CD738FC83}" type="presParOf" srcId="{A2D44505-886F-4E24-BEC4-E72BFF2EB839}" destId="{77DF8A2B-92F4-4205-8E8E-34E4C5B05B2A}" srcOrd="4" destOrd="0" presId="urn:microsoft.com/office/officeart/2005/8/layout/hierarchy3"/>
    <dgm:cxn modelId="{67851EF6-0B63-4E79-8E9F-FF4F35797C72}" type="presParOf" srcId="{A2D44505-886F-4E24-BEC4-E72BFF2EB839}" destId="{4C6E9A1C-5BDA-4486-93C5-0D05EB331611}" srcOrd="5" destOrd="0" presId="urn:microsoft.com/office/officeart/2005/8/layout/hierarchy3"/>
    <dgm:cxn modelId="{15EC222A-66CA-4CAC-A225-891913F31003}" type="presParOf" srcId="{A2D44505-886F-4E24-BEC4-E72BFF2EB839}" destId="{86619FAC-9CA5-49CC-B0CC-5A1B5C43D095}" srcOrd="6" destOrd="0" presId="urn:microsoft.com/office/officeart/2005/8/layout/hierarchy3"/>
    <dgm:cxn modelId="{CD9B45FE-F5B1-4EAE-A14C-B10F22F6B1BD}" type="presParOf" srcId="{A2D44505-886F-4E24-BEC4-E72BFF2EB839}" destId="{5717EC69-B58D-46D7-852E-C9997606A06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85E4A2-FEAE-43B7-833A-9A8F0EB4EAF3}" type="doc">
      <dgm:prSet loTypeId="urn:microsoft.com/office/officeart/2008/layout/RadialCluster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7E7B234-1362-4F81-AAF4-D510EDBFD44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i="0" dirty="0" smtClean="0"/>
            <a:t>сім ознак успішної людини</a:t>
          </a:r>
          <a:endParaRPr lang="ru-RU" sz="1800" b="1" i="0" dirty="0"/>
        </a:p>
      </dgm:t>
    </dgm:pt>
    <dgm:pt modelId="{7AD16022-F3C8-489F-BB91-65FD82E914F5}" type="parTrans" cxnId="{7E0A025F-70CD-4F21-97AA-C689E21A841E}">
      <dgm:prSet/>
      <dgm:spPr/>
      <dgm:t>
        <a:bodyPr/>
        <a:lstStyle/>
        <a:p>
          <a:endParaRPr lang="ru-RU"/>
        </a:p>
      </dgm:t>
    </dgm:pt>
    <dgm:pt modelId="{956B8EC2-1539-43B0-B81A-C296B0433077}" type="sibTrans" cxnId="{7E0A025F-70CD-4F21-97AA-C689E21A841E}">
      <dgm:prSet/>
      <dgm:spPr/>
      <dgm:t>
        <a:bodyPr/>
        <a:lstStyle/>
        <a:p>
          <a:endParaRPr lang="ru-RU"/>
        </a:p>
      </dgm:t>
    </dgm:pt>
    <dgm:pt modelId="{F45DC8C3-F71E-41F1-95CC-34F68C4C247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Орієнтація на успіх</a:t>
          </a:r>
          <a:endParaRPr lang="ru-RU" sz="1600" i="0" dirty="0"/>
        </a:p>
      </dgm:t>
    </dgm:pt>
    <dgm:pt modelId="{B6D0C82B-0112-4472-AB68-9E384C4F822C}" type="parTrans" cxnId="{92B44603-AB71-4044-8548-0B1C96434E2A}">
      <dgm:prSet/>
      <dgm:spPr/>
      <dgm:t>
        <a:bodyPr/>
        <a:lstStyle/>
        <a:p>
          <a:endParaRPr lang="ru-RU"/>
        </a:p>
      </dgm:t>
    </dgm:pt>
    <dgm:pt modelId="{B9AE22B9-0AE0-4C97-B2F5-335FC122FD81}" type="sibTrans" cxnId="{92B44603-AB71-4044-8548-0B1C96434E2A}">
      <dgm:prSet/>
      <dgm:spPr/>
      <dgm:t>
        <a:bodyPr/>
        <a:lstStyle/>
        <a:p>
          <a:endParaRPr lang="ru-RU"/>
        </a:p>
      </dgm:t>
    </dgm:pt>
    <dgm:pt modelId="{17ACAD7B-C2A4-45B3-AE0A-C13FC04C633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Толерантність до невизначеності</a:t>
          </a:r>
          <a:endParaRPr lang="ru-RU" sz="1600" i="0" dirty="0"/>
        </a:p>
      </dgm:t>
    </dgm:pt>
    <dgm:pt modelId="{5AE4C2B7-A5E1-415F-8F20-9FEED55FDEAB}" type="parTrans" cxnId="{7E475269-CC10-451F-B1A5-EB29885A2932}">
      <dgm:prSet/>
      <dgm:spPr/>
      <dgm:t>
        <a:bodyPr/>
        <a:lstStyle/>
        <a:p>
          <a:endParaRPr lang="ru-RU"/>
        </a:p>
      </dgm:t>
    </dgm:pt>
    <dgm:pt modelId="{C4994512-04F7-4D9D-96FF-F44D3D4A540B}" type="sibTrans" cxnId="{7E475269-CC10-451F-B1A5-EB29885A2932}">
      <dgm:prSet/>
      <dgm:spPr/>
      <dgm:t>
        <a:bodyPr/>
        <a:lstStyle/>
        <a:p>
          <a:endParaRPr lang="ru-RU"/>
        </a:p>
      </dgm:t>
    </dgm:pt>
    <dgm:pt modelId="{ED737942-03D1-419F-80AF-98FEB965DD3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Здатність до ризику</a:t>
          </a:r>
          <a:endParaRPr lang="ru-RU" sz="1600" i="0" dirty="0"/>
        </a:p>
      </dgm:t>
    </dgm:pt>
    <dgm:pt modelId="{C0B892F9-97F5-4BB3-ACD0-307C5C8A7EAC}" type="parTrans" cxnId="{2D850F2E-3EC1-4D0A-B01C-A7BF1DD55951}">
      <dgm:prSet/>
      <dgm:spPr/>
      <dgm:t>
        <a:bodyPr/>
        <a:lstStyle/>
        <a:p>
          <a:endParaRPr lang="ru-RU"/>
        </a:p>
      </dgm:t>
    </dgm:pt>
    <dgm:pt modelId="{D2E50B68-7E2A-4B62-A5A5-C92D3D3EBEBC}" type="sibTrans" cxnId="{2D850F2E-3EC1-4D0A-B01C-A7BF1DD55951}">
      <dgm:prSet/>
      <dgm:spPr/>
      <dgm:t>
        <a:bodyPr/>
        <a:lstStyle/>
        <a:p>
          <a:endParaRPr lang="ru-RU"/>
        </a:p>
      </dgm:t>
    </dgm:pt>
    <dgm:pt modelId="{DB745ABA-386D-4057-8DF3-651E43BDB2F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Толерантність до невдачі</a:t>
          </a:r>
          <a:endParaRPr lang="ru-RU" sz="1600" i="0" dirty="0"/>
        </a:p>
      </dgm:t>
    </dgm:pt>
    <dgm:pt modelId="{F35AB2E5-1C8F-4970-8D4F-233321FA5401}" type="parTrans" cxnId="{B9791F83-DDD5-495C-BD87-A0044E37465C}">
      <dgm:prSet/>
      <dgm:spPr/>
      <dgm:t>
        <a:bodyPr/>
        <a:lstStyle/>
        <a:p>
          <a:endParaRPr lang="ru-RU"/>
        </a:p>
      </dgm:t>
    </dgm:pt>
    <dgm:pt modelId="{41E0B9C4-2034-42D2-A479-5A41A1166176}" type="sibTrans" cxnId="{B9791F83-DDD5-495C-BD87-A0044E37465C}">
      <dgm:prSet/>
      <dgm:spPr/>
      <dgm:t>
        <a:bodyPr/>
        <a:lstStyle/>
        <a:p>
          <a:endParaRPr lang="ru-RU"/>
        </a:p>
      </dgm:t>
    </dgm:pt>
    <dgm:pt modelId="{AAE8C3EC-7259-450F-B9E2-08AB6FFA2DB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Комунікативна компетентність</a:t>
          </a:r>
          <a:endParaRPr lang="ru-RU" sz="1600" i="0" dirty="0"/>
        </a:p>
      </dgm:t>
    </dgm:pt>
    <dgm:pt modelId="{BAD1EF16-6A16-46D2-9A06-EFE97CB7094D}" type="parTrans" cxnId="{AF1EB169-5E64-4A93-8C9F-F09C50A12AA2}">
      <dgm:prSet/>
      <dgm:spPr/>
      <dgm:t>
        <a:bodyPr/>
        <a:lstStyle/>
        <a:p>
          <a:endParaRPr lang="ru-RU"/>
        </a:p>
      </dgm:t>
    </dgm:pt>
    <dgm:pt modelId="{C37F1706-3A00-4306-8910-06783231E788}" type="sibTrans" cxnId="{AF1EB169-5E64-4A93-8C9F-F09C50A12AA2}">
      <dgm:prSet/>
      <dgm:spPr/>
      <dgm:t>
        <a:bodyPr/>
        <a:lstStyle/>
        <a:p>
          <a:endParaRPr lang="ru-RU"/>
        </a:p>
      </dgm:t>
    </dgm:pt>
    <dgm:pt modelId="{1AF59C5C-7CCB-4D28-8684-BC7D8D69FE4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Незалежність.</a:t>
          </a:r>
          <a:endParaRPr lang="ru-RU" sz="1600" i="0" dirty="0"/>
        </a:p>
      </dgm:t>
    </dgm:pt>
    <dgm:pt modelId="{5EF591E3-C981-4FEB-844D-44AD3A1AE9B6}" type="parTrans" cxnId="{4BBA4F08-D206-420E-A98B-1283AD1E6ED4}">
      <dgm:prSet/>
      <dgm:spPr/>
      <dgm:t>
        <a:bodyPr/>
        <a:lstStyle/>
        <a:p>
          <a:endParaRPr lang="ru-RU"/>
        </a:p>
      </dgm:t>
    </dgm:pt>
    <dgm:pt modelId="{DE1412E5-E874-4BE1-850D-A7EF0CEA2C13}" type="sibTrans" cxnId="{4BBA4F08-D206-420E-A98B-1283AD1E6ED4}">
      <dgm:prSet/>
      <dgm:spPr/>
      <dgm:t>
        <a:bodyPr/>
        <a:lstStyle/>
        <a:p>
          <a:endParaRPr lang="ru-RU"/>
        </a:p>
      </dgm:t>
    </dgm:pt>
    <dgm:pt modelId="{2AD79DC4-BE54-48E5-AFFE-2B04B75A99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Відсутність надзвичайного прагнення статусного зростання.</a:t>
          </a:r>
          <a:endParaRPr lang="ru-RU" sz="1600" i="0" dirty="0"/>
        </a:p>
      </dgm:t>
    </dgm:pt>
    <dgm:pt modelId="{37808A7F-E797-4F7D-BC49-FE210AC9DD6C}" type="parTrans" cxnId="{F54DF4D5-D6FC-4D84-A133-6F17898AE240}">
      <dgm:prSet/>
      <dgm:spPr/>
      <dgm:t>
        <a:bodyPr/>
        <a:lstStyle/>
        <a:p>
          <a:endParaRPr lang="ru-RU"/>
        </a:p>
      </dgm:t>
    </dgm:pt>
    <dgm:pt modelId="{D38E9834-1E7B-4CAA-9C6F-E92220E78DA1}" type="sibTrans" cxnId="{F54DF4D5-D6FC-4D84-A133-6F17898AE240}">
      <dgm:prSet/>
      <dgm:spPr/>
      <dgm:t>
        <a:bodyPr/>
        <a:lstStyle/>
        <a:p>
          <a:endParaRPr lang="ru-RU"/>
        </a:p>
      </dgm:t>
    </dgm:pt>
    <dgm:pt modelId="{D43C02FA-7F4C-467A-BF2D-F8836988DF07}" type="pres">
      <dgm:prSet presAssocID="{2285E4A2-FEAE-43B7-833A-9A8F0EB4EAF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F3FED4F-4971-40D0-868A-4A7D3722FE0B}" type="pres">
      <dgm:prSet presAssocID="{A7E7B234-1362-4F81-AAF4-D510EDBFD442}" presName="singleCycle" presStyleCnt="0"/>
      <dgm:spPr/>
    </dgm:pt>
    <dgm:pt modelId="{406B67C6-485C-4C3B-AD86-5F2B58C95F6C}" type="pres">
      <dgm:prSet presAssocID="{A7E7B234-1362-4F81-AAF4-D510EDBFD442}" presName="singleCenter" presStyleLbl="node1" presStyleIdx="0" presStyleCnt="8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DBF670BE-8D15-46A4-9907-7C52D3FCC5A2}" type="pres">
      <dgm:prSet presAssocID="{B6D0C82B-0112-4472-AB68-9E384C4F822C}" presName="Name56" presStyleLbl="parChTrans1D2" presStyleIdx="0" presStyleCnt="7"/>
      <dgm:spPr/>
      <dgm:t>
        <a:bodyPr/>
        <a:lstStyle/>
        <a:p>
          <a:endParaRPr lang="ru-RU"/>
        </a:p>
      </dgm:t>
    </dgm:pt>
    <dgm:pt modelId="{71A1F607-1376-4D90-952B-38C4C3252575}" type="pres">
      <dgm:prSet presAssocID="{F45DC8C3-F71E-41F1-95CC-34F68C4C247E}" presName="text0" presStyleLbl="node1" presStyleIdx="1" presStyleCnt="8" custScaleX="245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B017E-A702-4188-BEA7-B89A4B73172B}" type="pres">
      <dgm:prSet presAssocID="{5AE4C2B7-A5E1-415F-8F20-9FEED55FDEAB}" presName="Name56" presStyleLbl="parChTrans1D2" presStyleIdx="1" presStyleCnt="7"/>
      <dgm:spPr/>
      <dgm:t>
        <a:bodyPr/>
        <a:lstStyle/>
        <a:p>
          <a:endParaRPr lang="ru-RU"/>
        </a:p>
      </dgm:t>
    </dgm:pt>
    <dgm:pt modelId="{D0A75DE0-8650-45F2-B7C7-76F23BC5458D}" type="pres">
      <dgm:prSet presAssocID="{17ACAD7B-C2A4-45B3-AE0A-C13FC04C633F}" presName="text0" presStyleLbl="node1" presStyleIdx="2" presStyleCnt="8" custScaleX="245457" custRadScaleRad="139631" custRadScaleInc="39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FFA98-F1B2-4DFC-AE4E-A9C1D891D5E0}" type="pres">
      <dgm:prSet presAssocID="{C0B892F9-97F5-4BB3-ACD0-307C5C8A7EAC}" presName="Name56" presStyleLbl="parChTrans1D2" presStyleIdx="2" presStyleCnt="7"/>
      <dgm:spPr/>
      <dgm:t>
        <a:bodyPr/>
        <a:lstStyle/>
        <a:p>
          <a:endParaRPr lang="ru-RU"/>
        </a:p>
      </dgm:t>
    </dgm:pt>
    <dgm:pt modelId="{CB53BF01-6866-4557-B31B-CB4CA7546514}" type="pres">
      <dgm:prSet presAssocID="{ED737942-03D1-419F-80AF-98FEB965DD36}" presName="text0" presStyleLbl="node1" presStyleIdx="3" presStyleCnt="8" custScaleX="245457" custRadScaleRad="143298" custRadScaleInc="-21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410B49-10E2-4B80-BD1E-D10368DAC0C8}" type="pres">
      <dgm:prSet presAssocID="{F35AB2E5-1C8F-4970-8D4F-233321FA5401}" presName="Name56" presStyleLbl="parChTrans1D2" presStyleIdx="3" presStyleCnt="7"/>
      <dgm:spPr/>
      <dgm:t>
        <a:bodyPr/>
        <a:lstStyle/>
        <a:p>
          <a:endParaRPr lang="ru-RU"/>
        </a:p>
      </dgm:t>
    </dgm:pt>
    <dgm:pt modelId="{F9475AD3-D1D9-418D-9935-1D49559C1AB8}" type="pres">
      <dgm:prSet presAssocID="{DB745ABA-386D-4057-8DF3-651E43BDB2F4}" presName="text0" presStyleLbl="node1" presStyleIdx="4" presStyleCnt="8" custScaleX="245457" custRadScaleRad="123096" custRadScaleInc="-775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E376FC-CB44-41AB-ACF2-D5EFADB88C2E}" type="pres">
      <dgm:prSet presAssocID="{BAD1EF16-6A16-46D2-9A06-EFE97CB7094D}" presName="Name56" presStyleLbl="parChTrans1D2" presStyleIdx="4" presStyleCnt="7"/>
      <dgm:spPr/>
      <dgm:t>
        <a:bodyPr/>
        <a:lstStyle/>
        <a:p>
          <a:endParaRPr lang="ru-RU"/>
        </a:p>
      </dgm:t>
    </dgm:pt>
    <dgm:pt modelId="{34B11693-825C-4784-B278-F1B36E8364D7}" type="pres">
      <dgm:prSet presAssocID="{AAE8C3EC-7259-450F-B9E2-08AB6FFA2DB2}" presName="text0" presStyleLbl="node1" presStyleIdx="5" presStyleCnt="8" custScaleX="245457" custRadScaleRad="123095" custRadScaleInc="775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8D943-9F6B-427C-A37C-C476380167A2}" type="pres">
      <dgm:prSet presAssocID="{5EF591E3-C981-4FEB-844D-44AD3A1AE9B6}" presName="Name56" presStyleLbl="parChTrans1D2" presStyleIdx="5" presStyleCnt="7"/>
      <dgm:spPr/>
      <dgm:t>
        <a:bodyPr/>
        <a:lstStyle/>
        <a:p>
          <a:endParaRPr lang="ru-RU"/>
        </a:p>
      </dgm:t>
    </dgm:pt>
    <dgm:pt modelId="{604393F4-D4A3-4BEE-972C-0A6CCBF7F6B9}" type="pres">
      <dgm:prSet presAssocID="{1AF59C5C-7CCB-4D28-8684-BC7D8D69FE4A}" presName="text0" presStyleLbl="node1" presStyleIdx="6" presStyleCnt="8" custScaleX="245457" custRadScaleRad="143298" custRadScaleInc="21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1BF273-96C3-4E9C-93E4-DA1B3EC3115D}" type="pres">
      <dgm:prSet presAssocID="{37808A7F-E797-4F7D-BC49-FE210AC9DD6C}" presName="Name56" presStyleLbl="parChTrans1D2" presStyleIdx="6" presStyleCnt="7"/>
      <dgm:spPr/>
      <dgm:t>
        <a:bodyPr/>
        <a:lstStyle/>
        <a:p>
          <a:endParaRPr lang="ru-RU"/>
        </a:p>
      </dgm:t>
    </dgm:pt>
    <dgm:pt modelId="{A55F38F1-A5F7-472C-BF97-4F7CC4BC7277}" type="pres">
      <dgm:prSet presAssocID="{2AD79DC4-BE54-48E5-AFFE-2B04B75A9947}" presName="text0" presStyleLbl="node1" presStyleIdx="7" presStyleCnt="8" custScaleX="245457" custRadScaleRad="139631" custRadScaleInc="-39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524453-0DC1-45F4-88D6-B47468AAD544}" type="presOf" srcId="{DB745ABA-386D-4057-8DF3-651E43BDB2F4}" destId="{F9475AD3-D1D9-418D-9935-1D49559C1AB8}" srcOrd="0" destOrd="0" presId="urn:microsoft.com/office/officeart/2008/layout/RadialCluster"/>
    <dgm:cxn modelId="{CDA829EF-E7C9-4135-9727-7654F0FA5F37}" type="presOf" srcId="{C0B892F9-97F5-4BB3-ACD0-307C5C8A7EAC}" destId="{07DFFA98-F1B2-4DFC-AE4E-A9C1D891D5E0}" srcOrd="0" destOrd="0" presId="urn:microsoft.com/office/officeart/2008/layout/RadialCluster"/>
    <dgm:cxn modelId="{B4AF754D-1DB3-47B0-805A-30589535C1E5}" type="presOf" srcId="{5AE4C2B7-A5E1-415F-8F20-9FEED55FDEAB}" destId="{E98B017E-A702-4188-BEA7-B89A4B73172B}" srcOrd="0" destOrd="0" presId="urn:microsoft.com/office/officeart/2008/layout/RadialCluster"/>
    <dgm:cxn modelId="{B9F4E1E6-C725-425E-80DE-BF34B1A910E1}" type="presOf" srcId="{17ACAD7B-C2A4-45B3-AE0A-C13FC04C633F}" destId="{D0A75DE0-8650-45F2-B7C7-76F23BC5458D}" srcOrd="0" destOrd="0" presId="urn:microsoft.com/office/officeart/2008/layout/RadialCluster"/>
    <dgm:cxn modelId="{366E4406-393F-4496-90BB-CB200821A856}" type="presOf" srcId="{ED737942-03D1-419F-80AF-98FEB965DD36}" destId="{CB53BF01-6866-4557-B31B-CB4CA7546514}" srcOrd="0" destOrd="0" presId="urn:microsoft.com/office/officeart/2008/layout/RadialCluster"/>
    <dgm:cxn modelId="{F54DF4D5-D6FC-4D84-A133-6F17898AE240}" srcId="{A7E7B234-1362-4F81-AAF4-D510EDBFD442}" destId="{2AD79DC4-BE54-48E5-AFFE-2B04B75A9947}" srcOrd="6" destOrd="0" parTransId="{37808A7F-E797-4F7D-BC49-FE210AC9DD6C}" sibTransId="{D38E9834-1E7B-4CAA-9C6F-E92220E78DA1}"/>
    <dgm:cxn modelId="{D6095D16-D518-419A-89CC-42BA1E002A91}" type="presOf" srcId="{AAE8C3EC-7259-450F-B9E2-08AB6FFA2DB2}" destId="{34B11693-825C-4784-B278-F1B36E8364D7}" srcOrd="0" destOrd="0" presId="urn:microsoft.com/office/officeart/2008/layout/RadialCluster"/>
    <dgm:cxn modelId="{80775B09-2F33-4E96-898E-4459B3C28880}" type="presOf" srcId="{B6D0C82B-0112-4472-AB68-9E384C4F822C}" destId="{DBF670BE-8D15-46A4-9907-7C52D3FCC5A2}" srcOrd="0" destOrd="0" presId="urn:microsoft.com/office/officeart/2008/layout/RadialCluster"/>
    <dgm:cxn modelId="{2D850F2E-3EC1-4D0A-B01C-A7BF1DD55951}" srcId="{A7E7B234-1362-4F81-AAF4-D510EDBFD442}" destId="{ED737942-03D1-419F-80AF-98FEB965DD36}" srcOrd="2" destOrd="0" parTransId="{C0B892F9-97F5-4BB3-ACD0-307C5C8A7EAC}" sibTransId="{D2E50B68-7E2A-4B62-A5A5-C92D3D3EBEBC}"/>
    <dgm:cxn modelId="{92B44603-AB71-4044-8548-0B1C96434E2A}" srcId="{A7E7B234-1362-4F81-AAF4-D510EDBFD442}" destId="{F45DC8C3-F71E-41F1-95CC-34F68C4C247E}" srcOrd="0" destOrd="0" parTransId="{B6D0C82B-0112-4472-AB68-9E384C4F822C}" sibTransId="{B9AE22B9-0AE0-4C97-B2F5-335FC122FD81}"/>
    <dgm:cxn modelId="{A5E4DE60-DDA0-4926-A57A-04B61A743AB7}" type="presOf" srcId="{37808A7F-E797-4F7D-BC49-FE210AC9DD6C}" destId="{7B1BF273-96C3-4E9C-93E4-DA1B3EC3115D}" srcOrd="0" destOrd="0" presId="urn:microsoft.com/office/officeart/2008/layout/RadialCluster"/>
    <dgm:cxn modelId="{B9791F83-DDD5-495C-BD87-A0044E37465C}" srcId="{A7E7B234-1362-4F81-AAF4-D510EDBFD442}" destId="{DB745ABA-386D-4057-8DF3-651E43BDB2F4}" srcOrd="3" destOrd="0" parTransId="{F35AB2E5-1C8F-4970-8D4F-233321FA5401}" sibTransId="{41E0B9C4-2034-42D2-A479-5A41A1166176}"/>
    <dgm:cxn modelId="{42A6F950-873E-4BED-8A83-99B74A41A326}" type="presOf" srcId="{2AD79DC4-BE54-48E5-AFFE-2B04B75A9947}" destId="{A55F38F1-A5F7-472C-BF97-4F7CC4BC7277}" srcOrd="0" destOrd="0" presId="urn:microsoft.com/office/officeart/2008/layout/RadialCluster"/>
    <dgm:cxn modelId="{AF1EB169-5E64-4A93-8C9F-F09C50A12AA2}" srcId="{A7E7B234-1362-4F81-AAF4-D510EDBFD442}" destId="{AAE8C3EC-7259-450F-B9E2-08AB6FFA2DB2}" srcOrd="4" destOrd="0" parTransId="{BAD1EF16-6A16-46D2-9A06-EFE97CB7094D}" sibTransId="{C37F1706-3A00-4306-8910-06783231E788}"/>
    <dgm:cxn modelId="{CB83C0D7-F7CF-4AE8-AD93-273D568C7169}" type="presOf" srcId="{5EF591E3-C981-4FEB-844D-44AD3A1AE9B6}" destId="{77F8D943-9F6B-427C-A37C-C476380167A2}" srcOrd="0" destOrd="0" presId="urn:microsoft.com/office/officeart/2008/layout/RadialCluster"/>
    <dgm:cxn modelId="{7E0A025F-70CD-4F21-97AA-C689E21A841E}" srcId="{2285E4A2-FEAE-43B7-833A-9A8F0EB4EAF3}" destId="{A7E7B234-1362-4F81-AAF4-D510EDBFD442}" srcOrd="0" destOrd="0" parTransId="{7AD16022-F3C8-489F-BB91-65FD82E914F5}" sibTransId="{956B8EC2-1539-43B0-B81A-C296B0433077}"/>
    <dgm:cxn modelId="{E0F0934E-3997-4A4F-AF0D-955FCBEB61AD}" type="presOf" srcId="{A7E7B234-1362-4F81-AAF4-D510EDBFD442}" destId="{406B67C6-485C-4C3B-AD86-5F2B58C95F6C}" srcOrd="0" destOrd="0" presId="urn:microsoft.com/office/officeart/2008/layout/RadialCluster"/>
    <dgm:cxn modelId="{B2565BD7-A79A-4EC4-91BA-CAC004E6D72C}" type="presOf" srcId="{F45DC8C3-F71E-41F1-95CC-34F68C4C247E}" destId="{71A1F607-1376-4D90-952B-38C4C3252575}" srcOrd="0" destOrd="0" presId="urn:microsoft.com/office/officeart/2008/layout/RadialCluster"/>
    <dgm:cxn modelId="{0A9CEF32-3360-4ECD-AA4D-13C029F24756}" type="presOf" srcId="{1AF59C5C-7CCB-4D28-8684-BC7D8D69FE4A}" destId="{604393F4-D4A3-4BEE-972C-0A6CCBF7F6B9}" srcOrd="0" destOrd="0" presId="urn:microsoft.com/office/officeart/2008/layout/RadialCluster"/>
    <dgm:cxn modelId="{F1C6F33E-4E43-40F5-ACB7-2CA3F15BDAA7}" type="presOf" srcId="{BAD1EF16-6A16-46D2-9A06-EFE97CB7094D}" destId="{C5E376FC-CB44-41AB-ACF2-D5EFADB88C2E}" srcOrd="0" destOrd="0" presId="urn:microsoft.com/office/officeart/2008/layout/RadialCluster"/>
    <dgm:cxn modelId="{7E475269-CC10-451F-B1A5-EB29885A2932}" srcId="{A7E7B234-1362-4F81-AAF4-D510EDBFD442}" destId="{17ACAD7B-C2A4-45B3-AE0A-C13FC04C633F}" srcOrd="1" destOrd="0" parTransId="{5AE4C2B7-A5E1-415F-8F20-9FEED55FDEAB}" sibTransId="{C4994512-04F7-4D9D-96FF-F44D3D4A540B}"/>
    <dgm:cxn modelId="{D5833EB1-0B14-4986-9D1C-3D236EA16A23}" type="presOf" srcId="{F35AB2E5-1C8F-4970-8D4F-233321FA5401}" destId="{B7410B49-10E2-4B80-BD1E-D10368DAC0C8}" srcOrd="0" destOrd="0" presId="urn:microsoft.com/office/officeart/2008/layout/RadialCluster"/>
    <dgm:cxn modelId="{AEB8EF88-F64B-4DCA-8E6F-46BB7A26D17D}" type="presOf" srcId="{2285E4A2-FEAE-43B7-833A-9A8F0EB4EAF3}" destId="{D43C02FA-7F4C-467A-BF2D-F8836988DF07}" srcOrd="0" destOrd="0" presId="urn:microsoft.com/office/officeart/2008/layout/RadialCluster"/>
    <dgm:cxn modelId="{4BBA4F08-D206-420E-A98B-1283AD1E6ED4}" srcId="{A7E7B234-1362-4F81-AAF4-D510EDBFD442}" destId="{1AF59C5C-7CCB-4D28-8684-BC7D8D69FE4A}" srcOrd="5" destOrd="0" parTransId="{5EF591E3-C981-4FEB-844D-44AD3A1AE9B6}" sibTransId="{DE1412E5-E874-4BE1-850D-A7EF0CEA2C13}"/>
    <dgm:cxn modelId="{9F010998-E312-4D72-A8B4-9260B09D9D07}" type="presParOf" srcId="{D43C02FA-7F4C-467A-BF2D-F8836988DF07}" destId="{5F3FED4F-4971-40D0-868A-4A7D3722FE0B}" srcOrd="0" destOrd="0" presId="urn:microsoft.com/office/officeart/2008/layout/RadialCluster"/>
    <dgm:cxn modelId="{8D69F9BC-E21E-44B2-B24A-EC28768DEB9E}" type="presParOf" srcId="{5F3FED4F-4971-40D0-868A-4A7D3722FE0B}" destId="{406B67C6-485C-4C3B-AD86-5F2B58C95F6C}" srcOrd="0" destOrd="0" presId="urn:microsoft.com/office/officeart/2008/layout/RadialCluster"/>
    <dgm:cxn modelId="{E9F33DE6-B0A8-4565-844E-0D1D12E62DEC}" type="presParOf" srcId="{5F3FED4F-4971-40D0-868A-4A7D3722FE0B}" destId="{DBF670BE-8D15-46A4-9907-7C52D3FCC5A2}" srcOrd="1" destOrd="0" presId="urn:microsoft.com/office/officeart/2008/layout/RadialCluster"/>
    <dgm:cxn modelId="{5B46BFCD-7B0A-401C-B4B7-06D7AAD618A7}" type="presParOf" srcId="{5F3FED4F-4971-40D0-868A-4A7D3722FE0B}" destId="{71A1F607-1376-4D90-952B-38C4C3252575}" srcOrd="2" destOrd="0" presId="urn:microsoft.com/office/officeart/2008/layout/RadialCluster"/>
    <dgm:cxn modelId="{65500CB0-91B1-424D-A483-E5847C8C0DB5}" type="presParOf" srcId="{5F3FED4F-4971-40D0-868A-4A7D3722FE0B}" destId="{E98B017E-A702-4188-BEA7-B89A4B73172B}" srcOrd="3" destOrd="0" presId="urn:microsoft.com/office/officeart/2008/layout/RadialCluster"/>
    <dgm:cxn modelId="{52DBDEF9-DF5D-4D25-93E0-F1342B2EB9E7}" type="presParOf" srcId="{5F3FED4F-4971-40D0-868A-4A7D3722FE0B}" destId="{D0A75DE0-8650-45F2-B7C7-76F23BC5458D}" srcOrd="4" destOrd="0" presId="urn:microsoft.com/office/officeart/2008/layout/RadialCluster"/>
    <dgm:cxn modelId="{9FD4DBD1-7556-4AB3-91A1-1D7A14D05D8D}" type="presParOf" srcId="{5F3FED4F-4971-40D0-868A-4A7D3722FE0B}" destId="{07DFFA98-F1B2-4DFC-AE4E-A9C1D891D5E0}" srcOrd="5" destOrd="0" presId="urn:microsoft.com/office/officeart/2008/layout/RadialCluster"/>
    <dgm:cxn modelId="{B7A0406E-FA41-4565-AD22-6010B631BD4C}" type="presParOf" srcId="{5F3FED4F-4971-40D0-868A-4A7D3722FE0B}" destId="{CB53BF01-6866-4557-B31B-CB4CA7546514}" srcOrd="6" destOrd="0" presId="urn:microsoft.com/office/officeart/2008/layout/RadialCluster"/>
    <dgm:cxn modelId="{7C263C2F-9AB3-495C-A5FF-D44371B896EC}" type="presParOf" srcId="{5F3FED4F-4971-40D0-868A-4A7D3722FE0B}" destId="{B7410B49-10E2-4B80-BD1E-D10368DAC0C8}" srcOrd="7" destOrd="0" presId="urn:microsoft.com/office/officeart/2008/layout/RadialCluster"/>
    <dgm:cxn modelId="{835CC97F-555C-4982-A78A-FF3072B0A62A}" type="presParOf" srcId="{5F3FED4F-4971-40D0-868A-4A7D3722FE0B}" destId="{F9475AD3-D1D9-418D-9935-1D49559C1AB8}" srcOrd="8" destOrd="0" presId="urn:microsoft.com/office/officeart/2008/layout/RadialCluster"/>
    <dgm:cxn modelId="{DF6A7E42-54D5-409D-A0A0-619863879615}" type="presParOf" srcId="{5F3FED4F-4971-40D0-868A-4A7D3722FE0B}" destId="{C5E376FC-CB44-41AB-ACF2-D5EFADB88C2E}" srcOrd="9" destOrd="0" presId="urn:microsoft.com/office/officeart/2008/layout/RadialCluster"/>
    <dgm:cxn modelId="{3A64F695-E068-466A-919C-3E65E84AF9CD}" type="presParOf" srcId="{5F3FED4F-4971-40D0-868A-4A7D3722FE0B}" destId="{34B11693-825C-4784-B278-F1B36E8364D7}" srcOrd="10" destOrd="0" presId="urn:microsoft.com/office/officeart/2008/layout/RadialCluster"/>
    <dgm:cxn modelId="{4CEE470D-D1FA-481D-8E4D-48D7E3DFAE34}" type="presParOf" srcId="{5F3FED4F-4971-40D0-868A-4A7D3722FE0B}" destId="{77F8D943-9F6B-427C-A37C-C476380167A2}" srcOrd="11" destOrd="0" presId="urn:microsoft.com/office/officeart/2008/layout/RadialCluster"/>
    <dgm:cxn modelId="{190B5542-E883-4592-B2B1-460D7693B915}" type="presParOf" srcId="{5F3FED4F-4971-40D0-868A-4A7D3722FE0B}" destId="{604393F4-D4A3-4BEE-972C-0A6CCBF7F6B9}" srcOrd="12" destOrd="0" presId="urn:microsoft.com/office/officeart/2008/layout/RadialCluster"/>
    <dgm:cxn modelId="{155E89EF-0835-42A1-86DD-F0CACC04F0A5}" type="presParOf" srcId="{5F3FED4F-4971-40D0-868A-4A7D3722FE0B}" destId="{7B1BF273-96C3-4E9C-93E4-DA1B3EC3115D}" srcOrd="13" destOrd="0" presId="urn:microsoft.com/office/officeart/2008/layout/RadialCluster"/>
    <dgm:cxn modelId="{40306A54-430B-490A-A73E-281449F2C48D}" type="presParOf" srcId="{5F3FED4F-4971-40D0-868A-4A7D3722FE0B}" destId="{A55F38F1-A5F7-472C-BF97-4F7CC4BC7277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8D5E1E1-A64D-4A61-94E7-38DE8C0C2A4C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AA77B96-A935-4DE7-82F2-5F3DEC23645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400" dirty="0" smtClean="0"/>
            <a:t>Соціальні фактори, що </a:t>
          </a:r>
          <a:r>
            <a:rPr lang="ru-RU" sz="2400" dirty="0" err="1" smtClean="0"/>
            <a:t>обумовлені</a:t>
          </a:r>
          <a:r>
            <a:rPr lang="ru-RU" sz="2400" dirty="0" smtClean="0"/>
            <a:t> </a:t>
          </a:r>
          <a:r>
            <a:rPr lang="ru-RU" sz="2400" dirty="0" err="1" smtClean="0"/>
            <a:t>дезорганізаціями</a:t>
          </a:r>
          <a:r>
            <a:rPr lang="ru-RU" sz="2400" dirty="0" smtClean="0"/>
            <a:t> на </a:t>
          </a:r>
          <a:r>
            <a:rPr lang="ru-RU" sz="2400" dirty="0" err="1" smtClean="0"/>
            <a:t>різних</a:t>
          </a:r>
          <a:r>
            <a:rPr lang="ru-RU" sz="2400" dirty="0" smtClean="0"/>
            <a:t> </a:t>
          </a:r>
          <a:r>
            <a:rPr lang="ru-RU" sz="2400" dirty="0" err="1" smtClean="0"/>
            <a:t>рівнях</a:t>
          </a:r>
          <a:r>
            <a:rPr lang="ru-RU" sz="2400" dirty="0" smtClean="0"/>
            <a:t> </a:t>
          </a:r>
          <a:r>
            <a:rPr lang="ru-RU" sz="2400" dirty="0" err="1" smtClean="0"/>
            <a:t>соціального</a:t>
          </a:r>
          <a:r>
            <a:rPr lang="ru-RU" sz="2400" dirty="0" smtClean="0"/>
            <a:t> устрою:</a:t>
          </a:r>
          <a:endParaRPr lang="ru-RU" sz="2400" dirty="0"/>
        </a:p>
      </dgm:t>
    </dgm:pt>
    <dgm:pt modelId="{BE1A06BF-D3B6-427B-A577-18038108912B}" type="parTrans" cxnId="{037D53AF-AEB8-4830-9972-D519B2BA9356}">
      <dgm:prSet/>
      <dgm:spPr/>
      <dgm:t>
        <a:bodyPr/>
        <a:lstStyle/>
        <a:p>
          <a:endParaRPr lang="ru-RU"/>
        </a:p>
      </dgm:t>
    </dgm:pt>
    <dgm:pt modelId="{45B4CD3F-F1D8-4014-88D2-EFA1D2BC0FB3}" type="sibTrans" cxnId="{037D53AF-AEB8-4830-9972-D519B2BA9356}">
      <dgm:prSet/>
      <dgm:spPr/>
      <dgm:t>
        <a:bodyPr/>
        <a:lstStyle/>
        <a:p>
          <a:endParaRPr lang="ru-RU"/>
        </a:p>
      </dgm:t>
    </dgm:pt>
    <dgm:pt modelId="{86A6867A-2810-4FF6-8C52-C440C656F3E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093F812D-5B4E-42FB-B60B-A3D93BDECDD1}" type="parTrans" cxnId="{4550F9D7-1395-4091-8B58-8E919BD9DF33}">
      <dgm:prSet/>
      <dgm:spPr/>
      <dgm:t>
        <a:bodyPr/>
        <a:lstStyle/>
        <a:p>
          <a:endParaRPr lang="ru-RU"/>
        </a:p>
      </dgm:t>
    </dgm:pt>
    <dgm:pt modelId="{6798ABBB-3373-44C8-8C2C-102AAE75A59A}" type="sibTrans" cxnId="{4550F9D7-1395-4091-8B58-8E919BD9DF33}">
      <dgm:prSet/>
      <dgm:spPr/>
      <dgm:t>
        <a:bodyPr/>
        <a:lstStyle/>
        <a:p>
          <a:endParaRPr lang="ru-RU"/>
        </a:p>
      </dgm:t>
    </dgm:pt>
    <dgm:pt modelId="{EF31D179-3025-4F45-B613-B9C2D546E74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 </a:t>
          </a:r>
          <a:r>
            <a:rPr lang="ru-RU" sz="1800" dirty="0" err="1" smtClean="0"/>
            <a:t>політичному</a:t>
          </a:r>
          <a:r>
            <a:rPr lang="ru-RU" sz="1800" dirty="0" smtClean="0"/>
            <a:t> (</a:t>
          </a:r>
          <a:r>
            <a:rPr lang="ru-RU" sz="1800" dirty="0" err="1" smtClean="0"/>
            <a:t>переваги</a:t>
          </a:r>
          <a:r>
            <a:rPr lang="ru-RU" sz="1800" dirty="0" smtClean="0"/>
            <a:t> </a:t>
          </a:r>
          <a:r>
            <a:rPr lang="ru-RU" sz="1800" dirty="0" err="1" smtClean="0"/>
            <a:t>політичної</a:t>
          </a:r>
          <a:r>
            <a:rPr lang="ru-RU" sz="1800" dirty="0" smtClean="0"/>
            <a:t> </a:t>
          </a:r>
          <a:r>
            <a:rPr lang="ru-RU" sz="1800" dirty="0" err="1" smtClean="0"/>
            <a:t>орієнтації</a:t>
          </a:r>
          <a:r>
            <a:rPr lang="ru-RU" sz="1800" dirty="0" smtClean="0"/>
            <a:t>);</a:t>
          </a:r>
          <a:endParaRPr lang="ru-RU" sz="1800" dirty="0"/>
        </a:p>
      </dgm:t>
    </dgm:pt>
    <dgm:pt modelId="{72C20903-5199-4A8E-B673-8B1DE93C5765}" type="parTrans" cxnId="{D98BFFF4-23AF-40FD-A781-F3A848B36469}">
      <dgm:prSet/>
      <dgm:spPr/>
      <dgm:t>
        <a:bodyPr/>
        <a:lstStyle/>
        <a:p>
          <a:endParaRPr lang="ru-RU"/>
        </a:p>
      </dgm:t>
    </dgm:pt>
    <dgm:pt modelId="{B754098B-DF12-4077-8DAE-CE2FE2D271BF}" type="sibTrans" cxnId="{D98BFFF4-23AF-40FD-A781-F3A848B36469}">
      <dgm:prSet/>
      <dgm:spPr/>
      <dgm:t>
        <a:bodyPr/>
        <a:lstStyle/>
        <a:p>
          <a:endParaRPr lang="ru-RU"/>
        </a:p>
      </dgm:t>
    </dgm:pt>
    <dgm:pt modelId="{4BB1049B-7950-4138-AB81-32B1551C23C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державному (</a:t>
          </a:r>
          <a:r>
            <a:rPr lang="ru-RU" sz="1800" dirty="0" err="1" smtClean="0"/>
            <a:t>низький</a:t>
          </a:r>
          <a:r>
            <a:rPr lang="ru-RU" sz="1800" dirty="0" smtClean="0"/>
            <a:t> престиж </a:t>
          </a:r>
          <a:r>
            <a:rPr lang="ru-RU" sz="1800" dirty="0" err="1" smtClean="0"/>
            <a:t>професії</a:t>
          </a:r>
          <a:r>
            <a:rPr lang="ru-RU" sz="1800" dirty="0" smtClean="0"/>
            <a:t>);</a:t>
          </a:r>
          <a:endParaRPr lang="ru-RU" sz="1800" dirty="0"/>
        </a:p>
      </dgm:t>
    </dgm:pt>
    <dgm:pt modelId="{2782366F-923F-4C61-978B-D4FB7FBEEF5B}" type="parTrans" cxnId="{B116BD7D-09EA-4985-91DC-A4332DCA67FD}">
      <dgm:prSet/>
      <dgm:spPr/>
      <dgm:t>
        <a:bodyPr/>
        <a:lstStyle/>
        <a:p>
          <a:endParaRPr lang="ru-RU"/>
        </a:p>
      </dgm:t>
    </dgm:pt>
    <dgm:pt modelId="{E84DC02A-A402-4029-85AE-8DCFA3B10987}" type="sibTrans" cxnId="{B116BD7D-09EA-4985-91DC-A4332DCA67FD}">
      <dgm:prSet/>
      <dgm:spPr/>
      <dgm:t>
        <a:bodyPr/>
        <a:lstStyle/>
        <a:p>
          <a:endParaRPr lang="ru-RU"/>
        </a:p>
      </dgm:t>
    </dgm:pt>
    <dgm:pt modelId="{33E0A28A-2CF6-45CB-9249-FB8C95B616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організаційно-адміністративному</a:t>
          </a:r>
          <a:r>
            <a:rPr lang="ru-RU" sz="1800" dirty="0" smtClean="0"/>
            <a:t> (</a:t>
          </a:r>
          <a:r>
            <a:rPr lang="ru-RU" sz="1800" dirty="0" err="1" smtClean="0"/>
            <a:t>відсутність</a:t>
          </a:r>
          <a:r>
            <a:rPr lang="ru-RU" sz="1800" dirty="0" smtClean="0"/>
            <a:t> </a:t>
          </a:r>
          <a:r>
            <a:rPr lang="ru-RU" sz="1800" dirty="0" err="1" smtClean="0"/>
            <a:t>чітких</a:t>
          </a:r>
          <a:r>
            <a:rPr lang="ru-RU" sz="1800" dirty="0" smtClean="0"/>
            <a:t> правил </a:t>
          </a:r>
          <a:r>
            <a:rPr lang="ru-RU" sz="1800" dirty="0" err="1" smtClean="0"/>
            <a:t>призначення</a:t>
          </a:r>
          <a:r>
            <a:rPr lang="ru-RU" sz="1800" dirty="0" smtClean="0"/>
            <a:t> на посаду);</a:t>
          </a:r>
          <a:endParaRPr lang="ru-RU" sz="1800" dirty="0"/>
        </a:p>
      </dgm:t>
    </dgm:pt>
    <dgm:pt modelId="{B51BD1E4-AE11-49FA-A35C-9CE38B4AD825}" type="parTrans" cxnId="{E8C86845-0FC3-45A2-9EDE-62F9F53B05A2}">
      <dgm:prSet/>
      <dgm:spPr/>
      <dgm:t>
        <a:bodyPr/>
        <a:lstStyle/>
        <a:p>
          <a:endParaRPr lang="ru-RU"/>
        </a:p>
      </dgm:t>
    </dgm:pt>
    <dgm:pt modelId="{BE93272C-864E-4362-AEDF-E1825ED0F44B}" type="sibTrans" cxnId="{E8C86845-0FC3-45A2-9EDE-62F9F53B05A2}">
      <dgm:prSet/>
      <dgm:spPr/>
      <dgm:t>
        <a:bodyPr/>
        <a:lstStyle/>
        <a:p>
          <a:endParaRPr lang="ru-RU"/>
        </a:p>
      </dgm:t>
    </dgm:pt>
    <dgm:pt modelId="{6A64F1EC-F9D4-4330-8487-BCA6F16D2B8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правовому (</a:t>
          </a:r>
          <a:r>
            <a:rPr lang="ru-RU" sz="1800" dirty="0" err="1" smtClean="0"/>
            <a:t>правова</a:t>
          </a:r>
          <a:r>
            <a:rPr lang="ru-RU" sz="1800" dirty="0" smtClean="0"/>
            <a:t> </a:t>
          </a:r>
          <a:r>
            <a:rPr lang="ru-RU" sz="1800" dirty="0" err="1" smtClean="0"/>
            <a:t>незахищеність</a:t>
          </a:r>
          <a:r>
            <a:rPr lang="ru-RU" sz="1800" dirty="0" smtClean="0"/>
            <a:t> посади та </a:t>
          </a:r>
          <a:r>
            <a:rPr lang="ru-RU" sz="1800" dirty="0" err="1" smtClean="0"/>
            <a:t>праців­ників</a:t>
          </a:r>
          <a:r>
            <a:rPr lang="ru-RU" sz="1800" dirty="0" smtClean="0"/>
            <a:t>);</a:t>
          </a:r>
          <a:endParaRPr lang="ru-RU" sz="1800" dirty="0"/>
        </a:p>
      </dgm:t>
    </dgm:pt>
    <dgm:pt modelId="{F102281C-8D38-4A86-9C5D-380C7143048E}" type="parTrans" cxnId="{E87E5288-3211-48FA-93F0-BCC7E2BFFFF1}">
      <dgm:prSet/>
      <dgm:spPr/>
      <dgm:t>
        <a:bodyPr/>
        <a:lstStyle/>
        <a:p>
          <a:endParaRPr lang="ru-RU"/>
        </a:p>
      </dgm:t>
    </dgm:pt>
    <dgm:pt modelId="{E75EC50E-9FEE-477B-B538-2E4E0CF4138E}" type="sibTrans" cxnId="{E87E5288-3211-48FA-93F0-BCC7E2BFFFF1}">
      <dgm:prSet/>
      <dgm:spPr/>
      <dgm:t>
        <a:bodyPr/>
        <a:lstStyle/>
        <a:p>
          <a:endParaRPr lang="ru-RU"/>
        </a:p>
      </dgm:t>
    </dgm:pt>
    <dgm:pt modelId="{471B4344-44DB-4A24-A30F-895A8B24402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економічному</a:t>
          </a:r>
          <a:r>
            <a:rPr lang="ru-RU" sz="1800" dirty="0" smtClean="0"/>
            <a:t> (</a:t>
          </a:r>
          <a:r>
            <a:rPr lang="ru-RU" sz="1800" dirty="0" err="1" smtClean="0"/>
            <a:t>відсутність</a:t>
          </a:r>
          <a:r>
            <a:rPr lang="ru-RU" sz="1800" dirty="0" smtClean="0"/>
            <a:t> </a:t>
          </a:r>
          <a:r>
            <a:rPr lang="ru-RU" sz="1800" dirty="0" err="1" smtClean="0"/>
            <a:t>матеріальних</a:t>
          </a:r>
          <a:r>
            <a:rPr lang="ru-RU" sz="1800" dirty="0" smtClean="0"/>
            <a:t> </a:t>
          </a:r>
          <a:r>
            <a:rPr lang="ru-RU" sz="1800" dirty="0" err="1" smtClean="0"/>
            <a:t>стимулів</a:t>
          </a:r>
          <a:r>
            <a:rPr lang="ru-RU" sz="1800" dirty="0" smtClean="0"/>
            <a:t>);</a:t>
          </a:r>
          <a:endParaRPr lang="ru-RU" sz="1800" dirty="0"/>
        </a:p>
      </dgm:t>
    </dgm:pt>
    <dgm:pt modelId="{BD1C6A40-4C9B-4914-B6B4-5EB9196E5EC6}" type="parTrans" cxnId="{B8B53A56-8F11-4270-962B-122400C9F500}">
      <dgm:prSet/>
      <dgm:spPr/>
      <dgm:t>
        <a:bodyPr/>
        <a:lstStyle/>
        <a:p>
          <a:endParaRPr lang="ru-RU"/>
        </a:p>
      </dgm:t>
    </dgm:pt>
    <dgm:pt modelId="{570D8F11-3D18-4D3F-BBE9-D3A56C034D2C}" type="sibTrans" cxnId="{B8B53A56-8F11-4270-962B-122400C9F500}">
      <dgm:prSet/>
      <dgm:spPr/>
      <dgm:t>
        <a:bodyPr/>
        <a:lstStyle/>
        <a:p>
          <a:endParaRPr lang="ru-RU"/>
        </a:p>
      </dgm:t>
    </dgm:pt>
    <dgm:pt modelId="{7AEA5C86-C650-4EBE-9472-3926789B0B9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неформально-</a:t>
          </a:r>
          <a:r>
            <a:rPr lang="ru-RU" sz="1800" dirty="0" err="1" smtClean="0"/>
            <a:t>груповому</a:t>
          </a:r>
          <a:r>
            <a:rPr lang="ru-RU" sz="1800" dirty="0" smtClean="0"/>
            <a:t> (</a:t>
          </a:r>
          <a:r>
            <a:rPr lang="ru-RU" sz="1800" dirty="0" err="1" smtClean="0"/>
            <a:t>напруженість</a:t>
          </a:r>
          <a:r>
            <a:rPr lang="ru-RU" sz="1800" dirty="0" smtClean="0"/>
            <a:t> у </a:t>
          </a:r>
          <a:r>
            <a:rPr lang="ru-RU" sz="1800" dirty="0" err="1" smtClean="0"/>
            <a:t>відносинах</a:t>
          </a:r>
          <a:r>
            <a:rPr lang="ru-RU" sz="1800" dirty="0" smtClean="0"/>
            <a:t>).</a:t>
          </a:r>
          <a:endParaRPr lang="ru-RU" sz="1800" dirty="0"/>
        </a:p>
      </dgm:t>
    </dgm:pt>
    <dgm:pt modelId="{87C49B04-4F0C-4F5E-96E2-10E91AE89509}" type="parTrans" cxnId="{1D8EF726-082C-4604-A2A0-6F7F42127E3B}">
      <dgm:prSet/>
      <dgm:spPr/>
      <dgm:t>
        <a:bodyPr/>
        <a:lstStyle/>
        <a:p>
          <a:endParaRPr lang="ru-RU"/>
        </a:p>
      </dgm:t>
    </dgm:pt>
    <dgm:pt modelId="{BEAD896C-57F1-4A24-9172-40EDB00FE853}" type="sibTrans" cxnId="{1D8EF726-082C-4604-A2A0-6F7F42127E3B}">
      <dgm:prSet/>
      <dgm:spPr/>
      <dgm:t>
        <a:bodyPr/>
        <a:lstStyle/>
        <a:p>
          <a:endParaRPr lang="ru-RU"/>
        </a:p>
      </dgm:t>
    </dgm:pt>
    <dgm:pt modelId="{AAAC8F96-91E4-4DD8-BF67-AE553D8348D6}" type="pres">
      <dgm:prSet presAssocID="{B8D5E1E1-A64D-4A61-94E7-38DE8C0C2A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FE80D2-BF9B-46C4-8AA6-762DC0BFEE88}" type="pres">
      <dgm:prSet presAssocID="{9AA77B96-A935-4DE7-82F2-5F3DEC23645C}" presName="composite" presStyleCnt="0"/>
      <dgm:spPr/>
    </dgm:pt>
    <dgm:pt modelId="{B2DE0FA5-EBDE-41D3-9A56-FD57AF5C5486}" type="pres">
      <dgm:prSet presAssocID="{9AA77B96-A935-4DE7-82F2-5F3DEC23645C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EA685-6563-4A45-86BE-2E128A4E546B}" type="pres">
      <dgm:prSet presAssocID="{9AA77B96-A935-4DE7-82F2-5F3DEC23645C}" presName="desTx" presStyleLbl="alignAccFollowNode1" presStyleIdx="0" presStyleCnt="1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50F9D7-1395-4091-8B58-8E919BD9DF33}" srcId="{9AA77B96-A935-4DE7-82F2-5F3DEC23645C}" destId="{86A6867A-2810-4FF6-8C52-C440C656F3E5}" srcOrd="0" destOrd="0" parTransId="{093F812D-5B4E-42FB-B60B-A3D93BDECDD1}" sibTransId="{6798ABBB-3373-44C8-8C2C-102AAE75A59A}"/>
    <dgm:cxn modelId="{1D8EF726-082C-4604-A2A0-6F7F42127E3B}" srcId="{9AA77B96-A935-4DE7-82F2-5F3DEC23645C}" destId="{7AEA5C86-C650-4EBE-9472-3926789B0B9F}" srcOrd="6" destOrd="0" parTransId="{87C49B04-4F0C-4F5E-96E2-10E91AE89509}" sibTransId="{BEAD896C-57F1-4A24-9172-40EDB00FE853}"/>
    <dgm:cxn modelId="{E87E5288-3211-48FA-93F0-BCC7E2BFFFF1}" srcId="{9AA77B96-A935-4DE7-82F2-5F3DEC23645C}" destId="{6A64F1EC-F9D4-4330-8487-BCA6F16D2B89}" srcOrd="4" destOrd="0" parTransId="{F102281C-8D38-4A86-9C5D-380C7143048E}" sibTransId="{E75EC50E-9FEE-477B-B538-2E4E0CF4138E}"/>
    <dgm:cxn modelId="{3CE07109-0D5E-4092-A91C-3CCE7959A86F}" type="presOf" srcId="{4BB1049B-7950-4138-AB81-32B1551C23CA}" destId="{638EA685-6563-4A45-86BE-2E128A4E546B}" srcOrd="0" destOrd="2" presId="urn:microsoft.com/office/officeart/2005/8/layout/hList1"/>
    <dgm:cxn modelId="{D624AC0C-A7A6-4800-AF2A-A9070E8D5079}" type="presOf" srcId="{9AA77B96-A935-4DE7-82F2-5F3DEC23645C}" destId="{B2DE0FA5-EBDE-41D3-9A56-FD57AF5C5486}" srcOrd="0" destOrd="0" presId="urn:microsoft.com/office/officeart/2005/8/layout/hList1"/>
    <dgm:cxn modelId="{2755486B-2E44-4F6E-B51F-CFDBEC9A4F76}" type="presOf" srcId="{6A64F1EC-F9D4-4330-8487-BCA6F16D2B89}" destId="{638EA685-6563-4A45-86BE-2E128A4E546B}" srcOrd="0" destOrd="4" presId="urn:microsoft.com/office/officeart/2005/8/layout/hList1"/>
    <dgm:cxn modelId="{BA3F7830-64C8-4BAC-8B45-B81CA6F93606}" type="presOf" srcId="{EF31D179-3025-4F45-B613-B9C2D546E744}" destId="{638EA685-6563-4A45-86BE-2E128A4E546B}" srcOrd="0" destOrd="1" presId="urn:microsoft.com/office/officeart/2005/8/layout/hList1"/>
    <dgm:cxn modelId="{037D53AF-AEB8-4830-9972-D519B2BA9356}" srcId="{B8D5E1E1-A64D-4A61-94E7-38DE8C0C2A4C}" destId="{9AA77B96-A935-4DE7-82F2-5F3DEC23645C}" srcOrd="0" destOrd="0" parTransId="{BE1A06BF-D3B6-427B-A577-18038108912B}" sibTransId="{45B4CD3F-F1D8-4014-88D2-EFA1D2BC0FB3}"/>
    <dgm:cxn modelId="{890F76BE-3B8D-4FD4-97C9-B0D29F4A8F5D}" type="presOf" srcId="{471B4344-44DB-4A24-A30F-895A8B24402C}" destId="{638EA685-6563-4A45-86BE-2E128A4E546B}" srcOrd="0" destOrd="5" presId="urn:microsoft.com/office/officeart/2005/8/layout/hList1"/>
    <dgm:cxn modelId="{E30CB021-C1E8-4A79-90E0-59E3E11484B4}" type="presOf" srcId="{86A6867A-2810-4FF6-8C52-C440C656F3E5}" destId="{638EA685-6563-4A45-86BE-2E128A4E546B}" srcOrd="0" destOrd="0" presId="urn:microsoft.com/office/officeart/2005/8/layout/hList1"/>
    <dgm:cxn modelId="{E9A28FAF-44FE-46C3-B0D4-74A4B9155BB6}" type="presOf" srcId="{33E0A28A-2CF6-45CB-9249-FB8C95B61604}" destId="{638EA685-6563-4A45-86BE-2E128A4E546B}" srcOrd="0" destOrd="3" presId="urn:microsoft.com/office/officeart/2005/8/layout/hList1"/>
    <dgm:cxn modelId="{B116BD7D-09EA-4985-91DC-A4332DCA67FD}" srcId="{9AA77B96-A935-4DE7-82F2-5F3DEC23645C}" destId="{4BB1049B-7950-4138-AB81-32B1551C23CA}" srcOrd="2" destOrd="0" parTransId="{2782366F-923F-4C61-978B-D4FB7FBEEF5B}" sibTransId="{E84DC02A-A402-4029-85AE-8DCFA3B10987}"/>
    <dgm:cxn modelId="{19FAA35A-F4E7-4954-9850-46F81AE79ED2}" type="presOf" srcId="{B8D5E1E1-A64D-4A61-94E7-38DE8C0C2A4C}" destId="{AAAC8F96-91E4-4DD8-BF67-AE553D8348D6}" srcOrd="0" destOrd="0" presId="urn:microsoft.com/office/officeart/2005/8/layout/hList1"/>
    <dgm:cxn modelId="{E8C86845-0FC3-45A2-9EDE-62F9F53B05A2}" srcId="{9AA77B96-A935-4DE7-82F2-5F3DEC23645C}" destId="{33E0A28A-2CF6-45CB-9249-FB8C95B61604}" srcOrd="3" destOrd="0" parTransId="{B51BD1E4-AE11-49FA-A35C-9CE38B4AD825}" sibTransId="{BE93272C-864E-4362-AEDF-E1825ED0F44B}"/>
    <dgm:cxn modelId="{B8B53A56-8F11-4270-962B-122400C9F500}" srcId="{9AA77B96-A935-4DE7-82F2-5F3DEC23645C}" destId="{471B4344-44DB-4A24-A30F-895A8B24402C}" srcOrd="5" destOrd="0" parTransId="{BD1C6A40-4C9B-4914-B6B4-5EB9196E5EC6}" sibTransId="{570D8F11-3D18-4D3F-BBE9-D3A56C034D2C}"/>
    <dgm:cxn modelId="{D98BFFF4-23AF-40FD-A781-F3A848B36469}" srcId="{9AA77B96-A935-4DE7-82F2-5F3DEC23645C}" destId="{EF31D179-3025-4F45-B613-B9C2D546E744}" srcOrd="1" destOrd="0" parTransId="{72C20903-5199-4A8E-B673-8B1DE93C5765}" sibTransId="{B754098B-DF12-4077-8DAE-CE2FE2D271BF}"/>
    <dgm:cxn modelId="{709F5A96-DB03-4993-97B2-C0D70712020E}" type="presOf" srcId="{7AEA5C86-C650-4EBE-9472-3926789B0B9F}" destId="{638EA685-6563-4A45-86BE-2E128A4E546B}" srcOrd="0" destOrd="6" presId="urn:microsoft.com/office/officeart/2005/8/layout/hList1"/>
    <dgm:cxn modelId="{5DA06DA0-4440-4ABF-A94B-DE2B9DFD3E98}" type="presParOf" srcId="{AAAC8F96-91E4-4DD8-BF67-AE553D8348D6}" destId="{71FE80D2-BF9B-46C4-8AA6-762DC0BFEE88}" srcOrd="0" destOrd="0" presId="urn:microsoft.com/office/officeart/2005/8/layout/hList1"/>
    <dgm:cxn modelId="{1E7CB180-5AFA-4FB6-9397-ABEFE038A965}" type="presParOf" srcId="{71FE80D2-BF9B-46C4-8AA6-762DC0BFEE88}" destId="{B2DE0FA5-EBDE-41D3-9A56-FD57AF5C5486}" srcOrd="0" destOrd="0" presId="urn:microsoft.com/office/officeart/2005/8/layout/hList1"/>
    <dgm:cxn modelId="{CBA9A6BB-E525-4B31-B8A6-A1C4F0EA760D}" type="presParOf" srcId="{71FE80D2-BF9B-46C4-8AA6-762DC0BFEE88}" destId="{638EA685-6563-4A45-86BE-2E128A4E546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98897-B613-4CAB-BB28-341008F8A8A0}">
      <dsp:nvSpPr>
        <dsp:cNvPr id="0" name=""/>
        <dsp:cNvSpPr/>
      </dsp:nvSpPr>
      <dsp:spPr>
        <a:xfrm>
          <a:off x="0" y="548264"/>
          <a:ext cx="8577329" cy="158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696" tIns="749808" rIns="66569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родина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середовище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вплив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релігії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пов'язаних</a:t>
          </a:r>
          <a:r>
            <a:rPr lang="ru-RU" sz="1600" kern="1200" dirty="0" smtClean="0"/>
            <a:t> з нею </a:t>
          </a:r>
          <a:r>
            <a:rPr lang="ru-RU" sz="1600" kern="1200" dirty="0" err="1" smtClean="0"/>
            <a:t>суспільних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інститутів</a:t>
          </a:r>
          <a:endParaRPr lang="ru-RU" sz="1600" kern="1200" dirty="0"/>
        </a:p>
      </dsp:txBody>
      <dsp:txXfrm>
        <a:off x="0" y="548264"/>
        <a:ext cx="8577329" cy="1587600"/>
      </dsp:txXfrm>
    </dsp:sp>
    <dsp:sp modelId="{1816E77E-489B-4D54-80F7-94618E136F5E}">
      <dsp:nvSpPr>
        <dsp:cNvPr id="0" name=""/>
        <dsp:cNvSpPr/>
      </dsp:nvSpPr>
      <dsp:spPr>
        <a:xfrm>
          <a:off x="428866" y="16904"/>
          <a:ext cx="6004130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942" tIns="0" rIns="226942" bIns="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соціальні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ситуаційні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фактори</a:t>
          </a:r>
          <a:endParaRPr lang="ru-RU" sz="1600" kern="1200" dirty="0"/>
        </a:p>
      </dsp:txBody>
      <dsp:txXfrm>
        <a:off x="480744" y="68782"/>
        <a:ext cx="5900374" cy="958964"/>
      </dsp:txXfrm>
    </dsp:sp>
    <dsp:sp modelId="{AE4519B7-CDE8-41FE-92FE-B3B2FE8BC407}">
      <dsp:nvSpPr>
        <dsp:cNvPr id="0" name=""/>
        <dsp:cNvSpPr/>
      </dsp:nvSpPr>
      <dsp:spPr>
        <a:xfrm>
          <a:off x="0" y="2861625"/>
          <a:ext cx="8577329" cy="2041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696" tIns="749808" rIns="66569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організаційна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влада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найважливіші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її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аспекти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керівництва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лідерства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/>
            <a:t> </a:t>
          </a:r>
          <a:r>
            <a:rPr lang="ru-RU" sz="1600" kern="1200" dirty="0" err="1" smtClean="0"/>
            <a:t>організаційні</a:t>
          </a:r>
          <a:r>
            <a:rPr lang="ru-RU" sz="1600" kern="1200" dirty="0" smtClean="0"/>
            <a:t> цикли та </a:t>
          </a:r>
          <a:r>
            <a:rPr lang="ru-RU" sz="1600" kern="1200" dirty="0" err="1" smtClean="0"/>
            <a:t>стадії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розвитку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групи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/>
            <a:t> </a:t>
          </a:r>
          <a:r>
            <a:rPr lang="ru-RU" sz="1600" kern="1200" dirty="0" err="1" smtClean="0"/>
            <a:t>вплив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групи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особливості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рольової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ідентифікації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особливості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комунікації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організаційна</a:t>
          </a:r>
          <a:r>
            <a:rPr lang="ru-RU" sz="1600" kern="1200" dirty="0" smtClean="0"/>
            <a:t> культуры</a:t>
          </a:r>
          <a:endParaRPr lang="ru-RU" sz="1600" kern="1200" dirty="0"/>
        </a:p>
      </dsp:txBody>
      <dsp:txXfrm>
        <a:off x="0" y="2861625"/>
        <a:ext cx="8577329" cy="2041200"/>
      </dsp:txXfrm>
    </dsp:sp>
    <dsp:sp modelId="{588D0450-520B-473C-94D1-5582BB122EE5}">
      <dsp:nvSpPr>
        <dsp:cNvPr id="0" name=""/>
        <dsp:cNvSpPr/>
      </dsp:nvSpPr>
      <dsp:spPr>
        <a:xfrm>
          <a:off x="428866" y="2330265"/>
          <a:ext cx="6004130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942" tIns="0" rIns="226942" bIns="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організаційні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фактори</a:t>
          </a:r>
          <a:endParaRPr lang="ru-RU" sz="1600" kern="1200" dirty="0"/>
        </a:p>
      </dsp:txBody>
      <dsp:txXfrm>
        <a:off x="480744" y="2382143"/>
        <a:ext cx="5900374" cy="9589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7E0754-3C66-4A90-B32F-116296CB2DED}">
      <dsp:nvSpPr>
        <dsp:cNvPr id="0" name=""/>
        <dsp:cNvSpPr/>
      </dsp:nvSpPr>
      <dsp:spPr>
        <a:xfrm>
          <a:off x="0" y="96464"/>
          <a:ext cx="8577329" cy="1872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err="1" smtClean="0"/>
            <a:t>індивідуально-особистісні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фактори</a:t>
          </a:r>
          <a:endParaRPr lang="ru-RU" sz="1400" kern="1200" dirty="0"/>
        </a:p>
      </dsp:txBody>
      <dsp:txXfrm>
        <a:off x="0" y="96464"/>
        <a:ext cx="8577329" cy="1872000"/>
      </dsp:txXfrm>
    </dsp:sp>
    <dsp:sp modelId="{B6C54C95-0378-4964-AA1F-F37DA75C5067}">
      <dsp:nvSpPr>
        <dsp:cNvPr id="0" name=""/>
        <dsp:cNvSpPr/>
      </dsp:nvSpPr>
      <dsp:spPr>
        <a:xfrm>
          <a:off x="0" y="1968464"/>
          <a:ext cx="8577329" cy="28548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err="1" smtClean="0"/>
            <a:t>мотивація</a:t>
          </a:r>
          <a:r>
            <a:rPr lang="ru-RU" sz="1400" kern="1200" smtClean="0"/>
            <a:t> досягнення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мотивація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причетності</a:t>
          </a:r>
          <a:r>
            <a:rPr lang="ru-RU" sz="1400" kern="1200" dirty="0" smtClean="0"/>
            <a:t> (</a:t>
          </a:r>
          <a:r>
            <a:rPr lang="ru-RU" sz="1400" kern="1200" dirty="0" err="1" smtClean="0"/>
            <a:t>мотивація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афіліації</a:t>
          </a:r>
          <a:r>
            <a:rPr lang="ru-RU" sz="1400" kern="1200" dirty="0" smtClean="0"/>
            <a:t>)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мотивація</a:t>
          </a:r>
          <a:r>
            <a:rPr lang="ru-RU" sz="1400" kern="1200" dirty="0" smtClean="0"/>
            <a:t> до </a:t>
          </a:r>
          <a:r>
            <a:rPr lang="ru-RU" sz="1400" kern="1200" dirty="0" err="1" smtClean="0"/>
            <a:t>власного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розвитку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рівень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задоволеності</a:t>
          </a:r>
          <a:r>
            <a:rPr lang="ru-RU" sz="1400" kern="1200" dirty="0" smtClean="0"/>
            <a:t> потреб 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персональна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відповідальність</a:t>
          </a:r>
          <a:r>
            <a:rPr lang="ru-RU" sz="1400" kern="1200" dirty="0" smtClean="0"/>
            <a:t> за </a:t>
          </a:r>
          <a:r>
            <a:rPr lang="ru-RU" sz="1400" kern="1200" dirty="0" err="1" smtClean="0"/>
            <a:t>діяльність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наявність</a:t>
          </a:r>
          <a:r>
            <a:rPr lang="ru-RU" sz="1400" kern="1200" dirty="0" smtClean="0"/>
            <a:t> адекватного </a:t>
          </a:r>
          <a:r>
            <a:rPr lang="ru-RU" sz="1400" kern="1200" dirty="0" err="1" smtClean="0"/>
            <a:t>зворотного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зв'язку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щодо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результативності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діяльності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наявність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певної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суб'єктивної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значущої</a:t>
          </a:r>
          <a:r>
            <a:rPr lang="ru-RU" sz="1400" kern="1200" dirty="0" smtClean="0"/>
            <a:t> мети </a:t>
          </a:r>
          <a:r>
            <a:rPr lang="ru-RU" sz="1400" kern="1200" dirty="0" err="1" smtClean="0"/>
            <a:t>діяльності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активність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нонконформізм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енергійність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впевненість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 </a:t>
          </a:r>
          <a:r>
            <a:rPr lang="ru-RU" sz="1400" kern="1200" dirty="0" err="1" smtClean="0"/>
            <a:t>емоційна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стабільність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стресостійкість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err="1" smtClean="0"/>
            <a:t>інтернальний</a:t>
          </a:r>
          <a:r>
            <a:rPr lang="ru-RU" sz="1400" kern="1200" dirty="0" smtClean="0"/>
            <a:t> локус контролю.</a:t>
          </a:r>
          <a:endParaRPr lang="ru-RU" sz="1400" kern="1200" dirty="0"/>
        </a:p>
      </dsp:txBody>
      <dsp:txXfrm>
        <a:off x="0" y="1968464"/>
        <a:ext cx="8577329" cy="285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CF12ED-C439-45D0-9039-E924BE82983D}">
      <dsp:nvSpPr>
        <dsp:cNvPr id="0" name=""/>
        <dsp:cNvSpPr/>
      </dsp:nvSpPr>
      <dsp:spPr>
        <a:xfrm rot="5400000">
          <a:off x="4731828" y="-2421664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пов’язані</a:t>
          </a:r>
          <a:r>
            <a:rPr lang="ru-RU" sz="1800" kern="1200" dirty="0" smtClean="0"/>
            <a:t> з </a:t>
          </a:r>
          <a:r>
            <a:rPr lang="ru-RU" sz="1800" kern="1200" dirty="0" err="1" smtClean="0"/>
            <a:t>перебудовою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інтересів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працівника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зміною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його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орієнтації</a:t>
          </a:r>
          <a:endParaRPr lang="ru-RU" sz="1800" kern="1200" dirty="0"/>
        </a:p>
      </dsp:txBody>
      <dsp:txXfrm rot="-5400000">
        <a:off x="2129247" y="208420"/>
        <a:ext cx="5741054" cy="508388"/>
      </dsp:txXfrm>
    </dsp:sp>
    <dsp:sp modelId="{4DF245E8-9313-40D5-83D3-48986A2A185D}">
      <dsp:nvSpPr>
        <dsp:cNvPr id="0" name=""/>
        <dsp:cNvSpPr/>
      </dsp:nvSpPr>
      <dsp:spPr>
        <a:xfrm>
          <a:off x="0" y="883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суб’єктивні</a:t>
          </a:r>
          <a:endParaRPr lang="ru-RU" sz="1800" kern="1200" dirty="0"/>
        </a:p>
      </dsp:txBody>
      <dsp:txXfrm>
        <a:off x="34378" y="35261"/>
        <a:ext cx="2042189" cy="635487"/>
      </dsp:txXfrm>
    </dsp:sp>
    <dsp:sp modelId="{B13438F6-13C2-4C63-880B-BF5388F07D62}">
      <dsp:nvSpPr>
        <dsp:cNvPr id="0" name=""/>
        <dsp:cNvSpPr/>
      </dsp:nvSpPr>
      <dsp:spPr>
        <a:xfrm rot="5400000">
          <a:off x="4731828" y="-1682208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пов’язані</a:t>
          </a:r>
          <a:r>
            <a:rPr lang="ru-RU" sz="1800" kern="1200" dirty="0" smtClean="0"/>
            <a:t> з </a:t>
          </a:r>
          <a:r>
            <a:rPr lang="ru-RU" sz="1800" kern="1200" dirty="0" err="1" smtClean="0"/>
            <a:t>науково-технічними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соціально-економічними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умовами</a:t>
          </a:r>
          <a:endParaRPr lang="ru-RU" sz="1800" kern="1200" dirty="0"/>
        </a:p>
      </dsp:txBody>
      <dsp:txXfrm rot="-5400000">
        <a:off x="2129247" y="947876"/>
        <a:ext cx="5741054" cy="508388"/>
      </dsp:txXfrm>
    </dsp:sp>
    <dsp:sp modelId="{28EA4603-C7B3-4CE7-9209-404DE5BC642D}">
      <dsp:nvSpPr>
        <dsp:cNvPr id="0" name=""/>
        <dsp:cNvSpPr/>
      </dsp:nvSpPr>
      <dsp:spPr>
        <a:xfrm>
          <a:off x="0" y="740338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об’єктивні</a:t>
          </a:r>
          <a:endParaRPr lang="ru-RU" sz="1800" kern="1200" dirty="0"/>
        </a:p>
      </dsp:txBody>
      <dsp:txXfrm>
        <a:off x="34378" y="774716"/>
        <a:ext cx="2042189" cy="635487"/>
      </dsp:txXfrm>
    </dsp:sp>
    <dsp:sp modelId="{20A3D124-5CC0-4400-97D6-788F0A939B28}">
      <dsp:nvSpPr>
        <dsp:cNvPr id="0" name=""/>
        <dsp:cNvSpPr/>
      </dsp:nvSpPr>
      <dsp:spPr>
        <a:xfrm rot="5400000">
          <a:off x="4731828" y="-942753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пов’язані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стійкими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властивостями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особистості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підготовленістю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схильністю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її</a:t>
          </a:r>
          <a:r>
            <a:rPr lang="ru-RU" sz="1800" kern="1200" dirty="0" smtClean="0"/>
            <a:t> до </a:t>
          </a:r>
          <a:r>
            <a:rPr lang="ru-RU" sz="1800" kern="1200" dirty="0" err="1" smtClean="0"/>
            <a:t>зміни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діяльності</a:t>
          </a:r>
          <a:endParaRPr lang="ru-RU" sz="1800" kern="1200" dirty="0"/>
        </a:p>
      </dsp:txBody>
      <dsp:txXfrm rot="-5400000">
        <a:off x="2129247" y="1687331"/>
        <a:ext cx="5741054" cy="508388"/>
      </dsp:txXfrm>
    </dsp:sp>
    <dsp:sp modelId="{D2118278-2717-4432-9AFF-FFFFDC05F135}">
      <dsp:nvSpPr>
        <dsp:cNvPr id="0" name=""/>
        <dsp:cNvSpPr/>
      </dsp:nvSpPr>
      <dsp:spPr>
        <a:xfrm>
          <a:off x="0" y="1479793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характерологічні</a:t>
          </a:r>
          <a:endParaRPr lang="ru-RU" sz="1800" kern="1200" dirty="0"/>
        </a:p>
      </dsp:txBody>
      <dsp:txXfrm>
        <a:off x="34378" y="1514171"/>
        <a:ext cx="2042189" cy="635487"/>
      </dsp:txXfrm>
    </dsp:sp>
    <dsp:sp modelId="{30EB633E-E99B-4220-9B8D-3469BE694355}">
      <dsp:nvSpPr>
        <dsp:cNvPr id="0" name=""/>
        <dsp:cNvSpPr/>
      </dsp:nvSpPr>
      <dsp:spPr>
        <a:xfrm rot="5400000">
          <a:off x="4731828" y="-242487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професійні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здібності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кваліфікація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спеціальні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знання</a:t>
          </a:r>
          <a:endParaRPr lang="ru-RU" sz="1800" kern="1200" dirty="0"/>
        </a:p>
      </dsp:txBody>
      <dsp:txXfrm rot="-5400000">
        <a:off x="2129247" y="2387597"/>
        <a:ext cx="5741054" cy="508388"/>
      </dsp:txXfrm>
    </dsp:sp>
    <dsp:sp modelId="{EA3CAD8F-F889-4E2E-86E6-27C280B62D27}">
      <dsp:nvSpPr>
        <dsp:cNvPr id="0" name=""/>
        <dsp:cNvSpPr/>
      </dsp:nvSpPr>
      <dsp:spPr>
        <a:xfrm>
          <a:off x="0" y="2219249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соціально-професійні</a:t>
          </a:r>
          <a:endParaRPr lang="ru-RU" sz="1800" kern="1200" dirty="0"/>
        </a:p>
      </dsp:txBody>
      <dsp:txXfrm>
        <a:off x="34378" y="2253627"/>
        <a:ext cx="2042189" cy="635487"/>
      </dsp:txXfrm>
    </dsp:sp>
    <dsp:sp modelId="{A93C6EC5-99F3-4129-9ACC-EFB0C040E498}">
      <dsp:nvSpPr>
        <dsp:cNvPr id="0" name=""/>
        <dsp:cNvSpPr/>
      </dsp:nvSpPr>
      <dsp:spPr>
        <a:xfrm rot="5400000">
          <a:off x="4731828" y="444718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соціально-психологічні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властивості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працездатність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трудова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активність</a:t>
          </a:r>
          <a:endParaRPr lang="ru-RU" sz="1800" kern="1200" dirty="0"/>
        </a:p>
      </dsp:txBody>
      <dsp:txXfrm rot="-5400000">
        <a:off x="2129247" y="3074803"/>
        <a:ext cx="5741054" cy="508388"/>
      </dsp:txXfrm>
    </dsp:sp>
    <dsp:sp modelId="{9C4DD64B-6213-43CC-9D2F-50FCD743A70D}">
      <dsp:nvSpPr>
        <dsp:cNvPr id="0" name=""/>
        <dsp:cNvSpPr/>
      </dsp:nvSpPr>
      <dsp:spPr>
        <a:xfrm>
          <a:off x="0" y="2958704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особисті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якості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34378" y="2993082"/>
        <a:ext cx="2042189" cy="635487"/>
      </dsp:txXfrm>
    </dsp:sp>
    <dsp:sp modelId="{283928CB-CFBA-4D4C-8D23-C21C6DF5773F}">
      <dsp:nvSpPr>
        <dsp:cNvPr id="0" name=""/>
        <dsp:cNvSpPr/>
      </dsp:nvSpPr>
      <dsp:spPr>
        <a:xfrm rot="5400000">
          <a:off x="4731828" y="1158048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добрі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стосунки</a:t>
          </a:r>
          <a:r>
            <a:rPr lang="ru-RU" sz="1800" kern="1200" dirty="0" smtClean="0"/>
            <a:t> з </a:t>
          </a:r>
          <a:r>
            <a:rPr lang="ru-RU" sz="1800" kern="1200" dirty="0" err="1" smtClean="0"/>
            <a:t>керівництвом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походження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збіг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обставин</a:t>
          </a:r>
          <a:endParaRPr lang="ru-RU" sz="1800" kern="1200" dirty="0"/>
        </a:p>
      </dsp:txBody>
      <dsp:txXfrm rot="-5400000">
        <a:off x="2129247" y="3788133"/>
        <a:ext cx="5741054" cy="508388"/>
      </dsp:txXfrm>
    </dsp:sp>
    <dsp:sp modelId="{51735106-67D3-4D95-BEDD-3124BEBAC892}">
      <dsp:nvSpPr>
        <dsp:cNvPr id="0" name=""/>
        <dsp:cNvSpPr/>
      </dsp:nvSpPr>
      <dsp:spPr>
        <a:xfrm>
          <a:off x="0" y="3698159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випадкові</a:t>
          </a:r>
          <a:endParaRPr lang="ru-RU" sz="1800" kern="1200" dirty="0"/>
        </a:p>
      </dsp:txBody>
      <dsp:txXfrm>
        <a:off x="34378" y="3732537"/>
        <a:ext cx="2042189" cy="635487"/>
      </dsp:txXfrm>
    </dsp:sp>
    <dsp:sp modelId="{CBE199DE-D2DD-47ED-8167-A8E953B78114}">
      <dsp:nvSpPr>
        <dsp:cNvPr id="0" name=""/>
        <dsp:cNvSpPr/>
      </dsp:nvSpPr>
      <dsp:spPr>
        <a:xfrm rot="5400000">
          <a:off x="4731828" y="1975878"/>
          <a:ext cx="563394" cy="576855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вік</a:t>
          </a:r>
          <a:r>
            <a:rPr lang="ru-RU" sz="1800" kern="1200" dirty="0" smtClean="0"/>
            <a:t>, стать</a:t>
          </a:r>
          <a:endParaRPr lang="ru-RU" sz="1800" kern="1200" dirty="0"/>
        </a:p>
      </dsp:txBody>
      <dsp:txXfrm rot="-5400000">
        <a:off x="2129247" y="4605963"/>
        <a:ext cx="5741054" cy="508388"/>
      </dsp:txXfrm>
    </dsp:sp>
    <dsp:sp modelId="{6DBEB1AE-8472-4DAE-8DE8-D9CA63F61078}">
      <dsp:nvSpPr>
        <dsp:cNvPr id="0" name=""/>
        <dsp:cNvSpPr/>
      </dsp:nvSpPr>
      <dsp:spPr>
        <a:xfrm>
          <a:off x="0" y="4437610"/>
          <a:ext cx="2110945" cy="704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демографічні</a:t>
          </a:r>
          <a:endParaRPr lang="ru-RU" sz="1800" kern="1200" dirty="0"/>
        </a:p>
      </dsp:txBody>
      <dsp:txXfrm>
        <a:off x="34378" y="4471988"/>
        <a:ext cx="2042189" cy="6354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83D60-B982-46A3-9CBA-877580894EF9}">
      <dsp:nvSpPr>
        <dsp:cNvPr id="0" name=""/>
        <dsp:cNvSpPr/>
      </dsp:nvSpPr>
      <dsp:spPr>
        <a:xfrm>
          <a:off x="0" y="84543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26B104-A8C7-433C-A9D3-77E78D8E19DE}">
      <dsp:nvSpPr>
        <dsp:cNvPr id="0" name=""/>
        <dsp:cNvSpPr/>
      </dsp:nvSpPr>
      <dsp:spPr>
        <a:xfrm>
          <a:off x="444137" y="86661"/>
          <a:ext cx="7445820" cy="905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особисте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бажання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зайняти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високу</a:t>
          </a:r>
          <a:r>
            <a:rPr lang="ru-RU" sz="1800" kern="1200" dirty="0" smtClean="0"/>
            <a:t> посаду і </a:t>
          </a:r>
          <a:r>
            <a:rPr lang="ru-RU" sz="1800" kern="1200" dirty="0" err="1" smtClean="0"/>
            <a:t>докладати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особливих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зусиль</a:t>
          </a:r>
          <a:r>
            <a:rPr lang="ru-RU" sz="1800" kern="1200" dirty="0" smtClean="0"/>
            <a:t> для </a:t>
          </a:r>
          <a:r>
            <a:rPr lang="ru-RU" sz="1800" kern="1200" dirty="0" err="1" smtClean="0"/>
            <a:t>самовдосконалення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підвищення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своєї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кваліфікації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просуванню</a:t>
          </a:r>
          <a:r>
            <a:rPr lang="ru-RU" sz="1800" kern="1200" dirty="0" smtClean="0"/>
            <a:t> по </a:t>
          </a:r>
          <a:r>
            <a:rPr lang="ru-RU" sz="1800" kern="1200" dirty="0" err="1" smtClean="0"/>
            <a:t>службі</a:t>
          </a:r>
          <a:endParaRPr lang="ru-RU" sz="1800" kern="1200" dirty="0"/>
        </a:p>
      </dsp:txBody>
      <dsp:txXfrm>
        <a:off x="488358" y="130882"/>
        <a:ext cx="7357378" cy="817438"/>
      </dsp:txXfrm>
    </dsp:sp>
    <dsp:sp modelId="{DDDC7F56-233E-4742-AA98-0EB6F31EBE8D}">
      <dsp:nvSpPr>
        <dsp:cNvPr id="0" name=""/>
        <dsp:cNvSpPr/>
      </dsp:nvSpPr>
      <dsp:spPr>
        <a:xfrm>
          <a:off x="0" y="138975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C5702-EE2F-429C-AC83-CD3DA0E1CAB4}">
      <dsp:nvSpPr>
        <dsp:cNvPr id="0" name=""/>
        <dsp:cNvSpPr/>
      </dsp:nvSpPr>
      <dsp:spPr>
        <a:xfrm>
          <a:off x="444137" y="1182621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вміння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працювати</a:t>
          </a:r>
          <a:r>
            <a:rPr lang="ru-RU" sz="1800" kern="1200" dirty="0" smtClean="0"/>
            <a:t> з людьми</a:t>
          </a:r>
          <a:endParaRPr lang="ru-RU" sz="1800" kern="1200" dirty="0"/>
        </a:p>
      </dsp:txBody>
      <dsp:txXfrm>
        <a:off x="461430" y="1199914"/>
        <a:ext cx="7411234" cy="319654"/>
      </dsp:txXfrm>
    </dsp:sp>
    <dsp:sp modelId="{CFDA3AB8-CEF9-4290-884E-ACAC97119B7D}">
      <dsp:nvSpPr>
        <dsp:cNvPr id="0" name=""/>
        <dsp:cNvSpPr/>
      </dsp:nvSpPr>
      <dsp:spPr>
        <a:xfrm>
          <a:off x="0" y="193407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B1C30-EF94-4D73-A42D-535216E87A6E}">
      <dsp:nvSpPr>
        <dsp:cNvPr id="0" name=""/>
        <dsp:cNvSpPr/>
      </dsp:nvSpPr>
      <dsp:spPr>
        <a:xfrm>
          <a:off x="444137" y="1726941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готовність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ризикувати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брати</a:t>
          </a:r>
          <a:r>
            <a:rPr lang="ru-RU" sz="1800" kern="1200" dirty="0" smtClean="0"/>
            <a:t> на себе </a:t>
          </a:r>
          <a:r>
            <a:rPr lang="ru-RU" sz="1800" kern="1200" dirty="0" err="1" smtClean="0"/>
            <a:t>відповідальність</a:t>
          </a:r>
          <a:endParaRPr lang="ru-RU" sz="1800" kern="1200" dirty="0"/>
        </a:p>
      </dsp:txBody>
      <dsp:txXfrm>
        <a:off x="461430" y="1744234"/>
        <a:ext cx="7411234" cy="319654"/>
      </dsp:txXfrm>
    </dsp:sp>
    <dsp:sp modelId="{86742F63-20FC-450C-8DA2-407649BADEE2}">
      <dsp:nvSpPr>
        <dsp:cNvPr id="0" name=""/>
        <dsp:cNvSpPr/>
      </dsp:nvSpPr>
      <dsp:spPr>
        <a:xfrm>
          <a:off x="0" y="247839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BDF62D-AD76-401C-BAF6-B9E902C0DABE}">
      <dsp:nvSpPr>
        <dsp:cNvPr id="0" name=""/>
        <dsp:cNvSpPr/>
      </dsp:nvSpPr>
      <dsp:spPr>
        <a:xfrm>
          <a:off x="444137" y="2301276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досвід керівної роботи і виконання різних функцій до 35-річного віку</a:t>
          </a:r>
          <a:endParaRPr lang="ru-RU" sz="1800" kern="1200" dirty="0"/>
        </a:p>
      </dsp:txBody>
      <dsp:txXfrm>
        <a:off x="461430" y="2318569"/>
        <a:ext cx="7411234" cy="319654"/>
      </dsp:txXfrm>
    </dsp:sp>
    <dsp:sp modelId="{C70EEB53-77BF-4021-841B-343BBF1EE6C8}">
      <dsp:nvSpPr>
        <dsp:cNvPr id="0" name=""/>
        <dsp:cNvSpPr/>
      </dsp:nvSpPr>
      <dsp:spPr>
        <a:xfrm>
          <a:off x="0" y="302271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DF0B1F-C6AD-494C-8BA1-7EFAB6279596}">
      <dsp:nvSpPr>
        <dsp:cNvPr id="0" name=""/>
        <dsp:cNvSpPr/>
      </dsp:nvSpPr>
      <dsp:spPr>
        <a:xfrm>
          <a:off x="418011" y="2845596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здатність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генерувати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більше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ідей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порівнянні</a:t>
          </a:r>
          <a:r>
            <a:rPr lang="ru-RU" sz="1800" kern="1200" dirty="0" smtClean="0"/>
            <a:t> з </a:t>
          </a:r>
          <a:r>
            <a:rPr lang="ru-RU" sz="1800" kern="1200" dirty="0" err="1" smtClean="0"/>
            <a:t>колегами</a:t>
          </a:r>
          <a:endParaRPr lang="ru-RU" sz="1800" kern="1200" dirty="0"/>
        </a:p>
      </dsp:txBody>
      <dsp:txXfrm>
        <a:off x="435304" y="2862889"/>
        <a:ext cx="7411234" cy="319654"/>
      </dsp:txXfrm>
    </dsp:sp>
    <dsp:sp modelId="{FB3F7660-3ED1-4871-821D-D62B584687BA}">
      <dsp:nvSpPr>
        <dsp:cNvPr id="0" name=""/>
        <dsp:cNvSpPr/>
      </dsp:nvSpPr>
      <dsp:spPr>
        <a:xfrm>
          <a:off x="0" y="356703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3FA0D7-FCB3-4F9A-85EC-DA0BAB69BC8A}">
      <dsp:nvSpPr>
        <dsp:cNvPr id="0" name=""/>
        <dsp:cNvSpPr/>
      </dsp:nvSpPr>
      <dsp:spPr>
        <a:xfrm>
          <a:off x="418011" y="3389916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уміння</a:t>
          </a:r>
          <a:r>
            <a:rPr lang="ru-RU" sz="1800" kern="1200" dirty="0" smtClean="0"/>
            <a:t> за </a:t>
          </a:r>
          <a:r>
            <a:rPr lang="ru-RU" sz="1800" kern="1200" dirty="0" err="1" smtClean="0"/>
            <a:t>необхідності</a:t>
          </a:r>
          <a:r>
            <a:rPr lang="ru-RU" sz="1800" kern="1200" dirty="0" smtClean="0"/>
            <a:t> легко </a:t>
          </a:r>
          <a:r>
            <a:rPr lang="ru-RU" sz="1800" kern="1200" dirty="0" err="1" smtClean="0"/>
            <a:t>змінювати</a:t>
          </a:r>
          <a:r>
            <a:rPr lang="ru-RU" sz="1800" kern="1200" dirty="0" smtClean="0"/>
            <a:t> стиль </a:t>
          </a:r>
          <a:r>
            <a:rPr lang="ru-RU" sz="1800" kern="1200" dirty="0" err="1" smtClean="0"/>
            <a:t>управління</a:t>
          </a:r>
          <a:endParaRPr lang="ru-RU" sz="1800" kern="1200" dirty="0"/>
        </a:p>
      </dsp:txBody>
      <dsp:txXfrm>
        <a:off x="435304" y="3407209"/>
        <a:ext cx="7411234" cy="319654"/>
      </dsp:txXfrm>
    </dsp:sp>
    <dsp:sp modelId="{9C03AAE2-F2CE-4993-BE03-0DE2E171F07B}">
      <dsp:nvSpPr>
        <dsp:cNvPr id="0" name=""/>
        <dsp:cNvSpPr/>
      </dsp:nvSpPr>
      <dsp:spPr>
        <a:xfrm>
          <a:off x="0" y="411135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60BCD5-5167-42D8-983F-42932473C121}">
      <dsp:nvSpPr>
        <dsp:cNvPr id="0" name=""/>
        <dsp:cNvSpPr/>
      </dsp:nvSpPr>
      <dsp:spPr>
        <a:xfrm>
          <a:off x="418011" y="3934236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висока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професійна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підготовка</a:t>
          </a:r>
          <a:endParaRPr lang="ru-RU" sz="1800" kern="1200" dirty="0"/>
        </a:p>
      </dsp:txBody>
      <dsp:txXfrm>
        <a:off x="435304" y="3951529"/>
        <a:ext cx="7411234" cy="319654"/>
      </dsp:txXfrm>
    </dsp:sp>
    <dsp:sp modelId="{D569E706-D969-4716-9EA9-E726601E39E6}">
      <dsp:nvSpPr>
        <dsp:cNvPr id="0" name=""/>
        <dsp:cNvSpPr/>
      </dsp:nvSpPr>
      <dsp:spPr>
        <a:xfrm>
          <a:off x="0" y="4655676"/>
          <a:ext cx="8360229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847" tIns="249936" rIns="648847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>
        <a:off x="0" y="4655676"/>
        <a:ext cx="8360229" cy="302400"/>
      </dsp:txXfrm>
    </dsp:sp>
    <dsp:sp modelId="{93B98F0E-40E6-41D9-A957-5470D6A86A72}">
      <dsp:nvSpPr>
        <dsp:cNvPr id="0" name=""/>
        <dsp:cNvSpPr/>
      </dsp:nvSpPr>
      <dsp:spPr>
        <a:xfrm>
          <a:off x="418011" y="4478556"/>
          <a:ext cx="744582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98" tIns="0" rIns="221198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сімейна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підтримка</a:t>
          </a:r>
          <a:endParaRPr lang="ru-RU" sz="1800" kern="1200" dirty="0"/>
        </a:p>
      </dsp:txBody>
      <dsp:txXfrm>
        <a:off x="435304" y="4495849"/>
        <a:ext cx="7411234" cy="3196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50B15-5CA9-4642-B0FC-94084F1F02EE}">
      <dsp:nvSpPr>
        <dsp:cNvPr id="0" name=""/>
        <dsp:cNvSpPr/>
      </dsp:nvSpPr>
      <dsp:spPr>
        <a:xfrm>
          <a:off x="2712" y="356213"/>
          <a:ext cx="2644797" cy="10579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b="1" kern="1200" dirty="0" smtClean="0"/>
            <a:t>Робочі звички, робоча поведінка </a:t>
          </a:r>
          <a:endParaRPr lang="ru-RU" sz="1400" kern="1200" dirty="0"/>
        </a:p>
      </dsp:txBody>
      <dsp:txXfrm>
        <a:off x="2712" y="356213"/>
        <a:ext cx="2644797" cy="1057918"/>
      </dsp:txXfrm>
    </dsp:sp>
    <dsp:sp modelId="{325D46D4-0B9E-446F-B4AF-E73098DBA9F4}">
      <dsp:nvSpPr>
        <dsp:cNvPr id="0" name=""/>
        <dsp:cNvSpPr/>
      </dsp:nvSpPr>
      <dsp:spPr>
        <a:xfrm>
          <a:off x="2712" y="1414132"/>
          <a:ext cx="2644797" cy="3300862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b="1" i="1" kern="1200" dirty="0" smtClean="0"/>
            <a:t>Позитивне ставлення до роботи:</a:t>
          </a:r>
          <a:endParaRPr lang="ru-RU" sz="1400" b="1" i="1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i="0" kern="1200" dirty="0" smtClean="0"/>
            <a:t>створюйте позитивне ставлення до вас у вашого оточення. </a:t>
          </a:r>
          <a:endParaRPr lang="ru-RU" sz="1400" i="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i="0" kern="1200" dirty="0" smtClean="0"/>
            <a:t>говоріть про хороше. </a:t>
          </a:r>
          <a:endParaRPr lang="ru-RU" sz="1400" i="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i="0" kern="1200" dirty="0" smtClean="0"/>
            <a:t>шукайте у співробітниках гарні риси.</a:t>
          </a:r>
          <a:endParaRPr lang="ru-RU" sz="1400" i="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i="0" kern="1200" dirty="0" smtClean="0"/>
            <a:t>не дозволяйте налаштованим негативно колегам перетягти вас на свій бік. </a:t>
          </a:r>
          <a:endParaRPr lang="ru-RU" sz="1400" i="0" kern="1200" dirty="0"/>
        </a:p>
      </dsp:txBody>
      <dsp:txXfrm>
        <a:off x="2712" y="1414132"/>
        <a:ext cx="2644797" cy="3300862"/>
      </dsp:txXfrm>
    </dsp:sp>
    <dsp:sp modelId="{1104A0A6-7DB9-471B-A3D4-3767A93D91EB}">
      <dsp:nvSpPr>
        <dsp:cNvPr id="0" name=""/>
        <dsp:cNvSpPr/>
      </dsp:nvSpPr>
      <dsp:spPr>
        <a:xfrm>
          <a:off x="3017781" y="356213"/>
          <a:ext cx="2644797" cy="10579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b="1" kern="1200" dirty="0" smtClean="0"/>
            <a:t>Практика ділового спілкування та етика на робочому місці</a:t>
          </a:r>
          <a:endParaRPr lang="ru-RU" sz="1400" kern="1200" dirty="0"/>
        </a:p>
      </dsp:txBody>
      <dsp:txXfrm>
        <a:off x="3017781" y="356213"/>
        <a:ext cx="2644797" cy="1057918"/>
      </dsp:txXfrm>
    </dsp:sp>
    <dsp:sp modelId="{F23A8348-DAEC-46EA-8E46-C30E0E8CC745}">
      <dsp:nvSpPr>
        <dsp:cNvPr id="0" name=""/>
        <dsp:cNvSpPr/>
      </dsp:nvSpPr>
      <dsp:spPr>
        <a:xfrm>
          <a:off x="3017781" y="1414132"/>
          <a:ext cx="2644797" cy="3300862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b="1" i="1" kern="1200" dirty="0" smtClean="0"/>
            <a:t>Правила ділового спілкування</a:t>
          </a:r>
          <a:r>
            <a:rPr lang="uk-UA" sz="1400" b="1" kern="1200" dirty="0" smtClean="0"/>
            <a:t>: </a:t>
          </a:r>
          <a:endParaRPr lang="ru-RU" sz="1400" b="1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kern="1200" dirty="0" smtClean="0"/>
            <a:t>уважно  вислуховуйте і не перебивайте ;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kern="1200" dirty="0" smtClean="0"/>
            <a:t>будьте тактовні;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kern="1200" dirty="0" smtClean="0"/>
            <a:t>за потреби дайте відступити протилежній стороні з гідністю. дотепність – потужна зброя, але нею потрібно користуватися в коректній формі;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kern="1200" dirty="0" smtClean="0"/>
            <a:t>вмійте вчасно промовчати</a:t>
          </a:r>
          <a:endParaRPr lang="ru-RU" sz="1400" kern="1200" dirty="0"/>
        </a:p>
      </dsp:txBody>
      <dsp:txXfrm>
        <a:off x="3017781" y="1414132"/>
        <a:ext cx="2644797" cy="3300862"/>
      </dsp:txXfrm>
    </dsp:sp>
    <dsp:sp modelId="{CF680CE5-26B8-4EE6-8865-AED3E7E6F71B}">
      <dsp:nvSpPr>
        <dsp:cNvPr id="0" name=""/>
        <dsp:cNvSpPr/>
      </dsp:nvSpPr>
      <dsp:spPr>
        <a:xfrm>
          <a:off x="6032850" y="356213"/>
          <a:ext cx="2644797" cy="10579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b="1" i="0" kern="1200" dirty="0" smtClean="0"/>
            <a:t>Службовий (діловий) етикет </a:t>
          </a:r>
          <a:endParaRPr lang="ru-RU" sz="1400" b="1" i="0" kern="1200" dirty="0"/>
        </a:p>
      </dsp:txBody>
      <dsp:txXfrm>
        <a:off x="6032850" y="356213"/>
        <a:ext cx="2644797" cy="1057918"/>
      </dsp:txXfrm>
    </dsp:sp>
    <dsp:sp modelId="{A71ADB1A-F263-4BAB-BFD7-F8980B6EBA46}">
      <dsp:nvSpPr>
        <dsp:cNvPr id="0" name=""/>
        <dsp:cNvSpPr/>
      </dsp:nvSpPr>
      <dsp:spPr>
        <a:xfrm>
          <a:off x="6032850" y="1414132"/>
          <a:ext cx="2644797" cy="3300862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b="1" i="1" kern="1200" dirty="0" smtClean="0"/>
            <a:t>Службовий (діловий) етикет  </a:t>
          </a:r>
          <a:r>
            <a:rPr lang="uk-UA" sz="1400" kern="1200" dirty="0" smtClean="0"/>
            <a:t>сукупність правил, пов’язаних з умінням тримати себе в суспільстві, зовнішньою охайністю, правильністю побудови бесіди і ведення листування, грамотністю і чіткістю викладу своїх думок, культурою поведінки за столом і в інших ситуаціях ділового і світського спілкування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400" b="1" kern="1200" dirty="0" smtClean="0"/>
            <a:t>етичні норми: </a:t>
          </a:r>
          <a:r>
            <a:rPr lang="uk-UA" sz="1400" kern="1200" dirty="0" smtClean="0"/>
            <a:t>ввічливість; тактовність; скромність; благородність;  точність</a:t>
          </a:r>
          <a:endParaRPr lang="ru-RU" sz="1400" b="1" kern="1200" dirty="0"/>
        </a:p>
      </dsp:txBody>
      <dsp:txXfrm>
        <a:off x="6032850" y="1414132"/>
        <a:ext cx="2644797" cy="33008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4C3BB-7C5A-4E75-90BF-3E2540FD1FD2}">
      <dsp:nvSpPr>
        <dsp:cNvPr id="0" name=""/>
        <dsp:cNvSpPr/>
      </dsp:nvSpPr>
      <dsp:spPr>
        <a:xfrm rot="5400000">
          <a:off x="4923005" y="-2748033"/>
          <a:ext cx="959893" cy="683920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формує політику й ідеологію життєдіяльності організації, систему її пріоритетів, критерії мотивації та розподілу влади, характеристику соціальних цінностей і норм поведінки</a:t>
          </a:r>
          <a:endParaRPr lang="ru-RU" sz="1600" kern="1200" dirty="0"/>
        </a:p>
      </dsp:txBody>
      <dsp:txXfrm rot="-5400000">
        <a:off x="1983348" y="238482"/>
        <a:ext cx="6792350" cy="866177"/>
      </dsp:txXfrm>
    </dsp:sp>
    <dsp:sp modelId="{C98A6207-5DB6-48E8-9F5A-E057A856F9A5}">
      <dsp:nvSpPr>
        <dsp:cNvPr id="0" name=""/>
        <dsp:cNvSpPr/>
      </dsp:nvSpPr>
      <dsp:spPr>
        <a:xfrm>
          <a:off x="0" y="3134"/>
          <a:ext cx="1970997" cy="13409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сутність</a:t>
          </a:r>
          <a:endParaRPr lang="ru-RU" sz="1600" kern="1200" dirty="0"/>
        </a:p>
      </dsp:txBody>
      <dsp:txXfrm>
        <a:off x="65460" y="68594"/>
        <a:ext cx="1840077" cy="1210028"/>
      </dsp:txXfrm>
    </dsp:sp>
    <dsp:sp modelId="{3A0AA60E-2CB9-44BA-BE08-656E0E1D78A7}">
      <dsp:nvSpPr>
        <dsp:cNvPr id="0" name=""/>
        <dsp:cNvSpPr/>
      </dsp:nvSpPr>
      <dsp:spPr>
        <a:xfrm rot="5400000">
          <a:off x="4305630" y="-915114"/>
          <a:ext cx="2184115" cy="683252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відображення в місії організації її основних цілей;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спрямованість на розв’язання інструментальних завдань організації або особистих проблем її учасників;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характер ставлення керівництва до персоналу;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smtClean="0"/>
            <a:t>орієнтацію на стабільність або зміни;</a:t>
          </a:r>
          <a:endParaRPr lang="ru-RU" sz="1600" kern="120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джерело та роль влади;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стилі управління, відносини між працівниками та організацією, способи оцінки працівників.</a:t>
          </a:r>
          <a:endParaRPr lang="ru-RU" sz="1600" kern="1200" dirty="0"/>
        </a:p>
      </dsp:txBody>
      <dsp:txXfrm rot="-5400000">
        <a:off x="1981423" y="1515713"/>
        <a:ext cx="6725909" cy="1970875"/>
      </dsp:txXfrm>
    </dsp:sp>
    <dsp:sp modelId="{EAEB5959-9273-4C32-A7BE-8ABACA6E8CE7}">
      <dsp:nvSpPr>
        <dsp:cNvPr id="0" name=""/>
        <dsp:cNvSpPr/>
      </dsp:nvSpPr>
      <dsp:spPr>
        <a:xfrm>
          <a:off x="0" y="1420754"/>
          <a:ext cx="1969072" cy="21648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основні ознаки </a:t>
          </a:r>
          <a:endParaRPr lang="ru-RU" sz="1600" kern="1200" dirty="0"/>
        </a:p>
      </dsp:txBody>
      <dsp:txXfrm>
        <a:off x="96122" y="1516876"/>
        <a:ext cx="1776828" cy="1972623"/>
      </dsp:txXfrm>
    </dsp:sp>
    <dsp:sp modelId="{E555DF3A-59FB-4E24-B8C0-D9C3B903EC99}">
      <dsp:nvSpPr>
        <dsp:cNvPr id="0" name=""/>
        <dsp:cNvSpPr/>
      </dsp:nvSpPr>
      <dsp:spPr>
        <a:xfrm rot="5400000">
          <a:off x="4870363" y="934736"/>
          <a:ext cx="1089858" cy="683920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символіка кольору, зручність і оформлення інтер’єрів, зовнішній вигляд будівель, устаткування, меблі</a:t>
          </a:r>
          <a:endParaRPr lang="ru-RU" sz="1600" kern="1200" dirty="0"/>
        </a:p>
      </dsp:txBody>
      <dsp:txXfrm rot="-5400000">
        <a:off x="1995688" y="3862613"/>
        <a:ext cx="6786006" cy="983454"/>
      </dsp:txXfrm>
    </dsp:sp>
    <dsp:sp modelId="{4AAD630D-4746-4E9C-A0BA-C19A79F727EA}">
      <dsp:nvSpPr>
        <dsp:cNvPr id="0" name=""/>
        <dsp:cNvSpPr/>
      </dsp:nvSpPr>
      <dsp:spPr>
        <a:xfrm>
          <a:off x="0" y="3661351"/>
          <a:ext cx="1970997" cy="13409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об’єктивні елементи</a:t>
          </a:r>
          <a:endParaRPr lang="ru-RU" sz="1600" kern="1200" dirty="0"/>
        </a:p>
      </dsp:txBody>
      <dsp:txXfrm>
        <a:off x="65460" y="3726811"/>
        <a:ext cx="1840077" cy="12100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3B893-1F3D-42B4-86FD-EF228C429CD9}">
      <dsp:nvSpPr>
        <dsp:cNvPr id="0" name=""/>
        <dsp:cNvSpPr/>
      </dsp:nvSpPr>
      <dsp:spPr>
        <a:xfrm>
          <a:off x="0" y="0"/>
          <a:ext cx="1403613" cy="578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стримування</a:t>
          </a:r>
          <a:endParaRPr lang="ru-RU" sz="1600" kern="1200" dirty="0"/>
        </a:p>
      </dsp:txBody>
      <dsp:txXfrm>
        <a:off x="16939" y="16939"/>
        <a:ext cx="1369735" cy="544478"/>
      </dsp:txXfrm>
    </dsp:sp>
    <dsp:sp modelId="{ED5913BF-AE02-42EB-A0E8-8A47C3DC05A5}">
      <dsp:nvSpPr>
        <dsp:cNvPr id="0" name=""/>
        <dsp:cNvSpPr/>
      </dsp:nvSpPr>
      <dsp:spPr>
        <a:xfrm>
          <a:off x="140361" y="578356"/>
          <a:ext cx="608101" cy="503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413"/>
              </a:lnTo>
              <a:lnTo>
                <a:pt x="608101" y="503413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CF38E-C23D-4FF2-88CA-A553ED90669B}">
      <dsp:nvSpPr>
        <dsp:cNvPr id="0" name=""/>
        <dsp:cNvSpPr/>
      </dsp:nvSpPr>
      <dsp:spPr>
        <a:xfrm>
          <a:off x="748462" y="792591"/>
          <a:ext cx="2024452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низький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рівень</a:t>
          </a:r>
          <a:r>
            <a:rPr lang="ru-RU" sz="1600" kern="1200" dirty="0" smtClean="0"/>
            <a:t> потреб</a:t>
          </a:r>
          <a:endParaRPr lang="ru-RU" sz="1600" kern="1200" dirty="0"/>
        </a:p>
      </dsp:txBody>
      <dsp:txXfrm>
        <a:off x="765401" y="809530"/>
        <a:ext cx="1990574" cy="544478"/>
      </dsp:txXfrm>
    </dsp:sp>
    <dsp:sp modelId="{BA8AC59D-9F77-4B29-B10B-5699FFA104CA}">
      <dsp:nvSpPr>
        <dsp:cNvPr id="0" name=""/>
        <dsp:cNvSpPr/>
      </dsp:nvSpPr>
      <dsp:spPr>
        <a:xfrm>
          <a:off x="140361" y="578356"/>
          <a:ext cx="608101" cy="122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6359"/>
              </a:lnTo>
              <a:lnTo>
                <a:pt x="608101" y="1226359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37BC21-DA00-48C2-83EF-D302DC6F6D2B}">
      <dsp:nvSpPr>
        <dsp:cNvPr id="0" name=""/>
        <dsp:cNvSpPr/>
      </dsp:nvSpPr>
      <dsp:spPr>
        <a:xfrm>
          <a:off x="748462" y="1515537"/>
          <a:ext cx="2024452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слабкість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мотивів</a:t>
          </a:r>
          <a:endParaRPr lang="ru-RU" sz="1600" kern="1200" dirty="0"/>
        </a:p>
      </dsp:txBody>
      <dsp:txXfrm>
        <a:off x="765401" y="1532476"/>
        <a:ext cx="1990574" cy="544478"/>
      </dsp:txXfrm>
    </dsp:sp>
    <dsp:sp modelId="{C44AA50C-229C-4EFF-9A53-EB16B7452C1E}">
      <dsp:nvSpPr>
        <dsp:cNvPr id="0" name=""/>
        <dsp:cNvSpPr/>
      </dsp:nvSpPr>
      <dsp:spPr>
        <a:xfrm>
          <a:off x="140361" y="578356"/>
          <a:ext cx="621167" cy="1897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056"/>
              </a:lnTo>
              <a:lnTo>
                <a:pt x="621167" y="1897056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E628F-067B-4EB8-82AB-CE52A7BBFC61}">
      <dsp:nvSpPr>
        <dsp:cNvPr id="0" name=""/>
        <dsp:cNvSpPr/>
      </dsp:nvSpPr>
      <dsp:spPr>
        <a:xfrm>
          <a:off x="761529" y="2186234"/>
          <a:ext cx="2024452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брак  </a:t>
          </a:r>
          <a:r>
            <a:rPr lang="ru-RU" sz="1600" kern="1200" dirty="0" err="1" smtClean="0"/>
            <a:t>знань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досвіду</a:t>
          </a:r>
          <a:endParaRPr lang="ru-RU" sz="1600" kern="1200" dirty="0"/>
        </a:p>
      </dsp:txBody>
      <dsp:txXfrm>
        <a:off x="778468" y="2203173"/>
        <a:ext cx="1990574" cy="544478"/>
      </dsp:txXfrm>
    </dsp:sp>
    <dsp:sp modelId="{7A4AA3F3-D701-4B61-8676-2A036528D914}">
      <dsp:nvSpPr>
        <dsp:cNvPr id="0" name=""/>
        <dsp:cNvSpPr/>
      </dsp:nvSpPr>
      <dsp:spPr>
        <a:xfrm>
          <a:off x="140361" y="578356"/>
          <a:ext cx="608101" cy="2672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2250"/>
              </a:lnTo>
              <a:lnTo>
                <a:pt x="608101" y="2672250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84DB42-1454-4D19-A450-BF366731F8E2}">
      <dsp:nvSpPr>
        <dsp:cNvPr id="0" name=""/>
        <dsp:cNvSpPr/>
      </dsp:nvSpPr>
      <dsp:spPr>
        <a:xfrm>
          <a:off x="748462" y="2961429"/>
          <a:ext cx="2024452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хвороба</a:t>
          </a:r>
          <a:endParaRPr lang="ru-RU" sz="1600" kern="1200" dirty="0"/>
        </a:p>
      </dsp:txBody>
      <dsp:txXfrm>
        <a:off x="765401" y="2978368"/>
        <a:ext cx="1990574" cy="544478"/>
      </dsp:txXfrm>
    </dsp:sp>
    <dsp:sp modelId="{8303B6EC-114E-42F5-948A-1119D41D9DB4}">
      <dsp:nvSpPr>
        <dsp:cNvPr id="0" name=""/>
        <dsp:cNvSpPr/>
      </dsp:nvSpPr>
      <dsp:spPr>
        <a:xfrm>
          <a:off x="140361" y="578356"/>
          <a:ext cx="608101" cy="3316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6817"/>
              </a:lnTo>
              <a:lnTo>
                <a:pt x="608101" y="3316817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48D1F-46C3-4E1D-B3C5-4560CB9E22FF}">
      <dsp:nvSpPr>
        <dsp:cNvPr id="0" name=""/>
        <dsp:cNvSpPr/>
      </dsp:nvSpPr>
      <dsp:spPr>
        <a:xfrm>
          <a:off x="748462" y="3605996"/>
          <a:ext cx="2024452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порушення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вольової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сфери</a:t>
          </a:r>
          <a:endParaRPr lang="ru-RU" sz="1600" kern="1200" dirty="0"/>
        </a:p>
      </dsp:txBody>
      <dsp:txXfrm>
        <a:off x="765401" y="3622935"/>
        <a:ext cx="1990574" cy="544478"/>
      </dsp:txXfrm>
    </dsp:sp>
    <dsp:sp modelId="{38A47021-7680-4123-93D6-00F10005DD09}">
      <dsp:nvSpPr>
        <dsp:cNvPr id="0" name=""/>
        <dsp:cNvSpPr/>
      </dsp:nvSpPr>
      <dsp:spPr>
        <a:xfrm>
          <a:off x="140361" y="578356"/>
          <a:ext cx="608092" cy="3948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8325"/>
              </a:lnTo>
              <a:lnTo>
                <a:pt x="608092" y="3948325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8AED6B-7A3E-4CEE-87D0-E3179545E1E0}">
      <dsp:nvSpPr>
        <dsp:cNvPr id="0" name=""/>
        <dsp:cNvSpPr/>
      </dsp:nvSpPr>
      <dsp:spPr>
        <a:xfrm>
          <a:off x="748453" y="4237504"/>
          <a:ext cx="2024452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застій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загальному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розвитку</a:t>
          </a:r>
          <a:endParaRPr lang="ru-RU" sz="1600" kern="1200" dirty="0"/>
        </a:p>
      </dsp:txBody>
      <dsp:txXfrm>
        <a:off x="765392" y="4254443"/>
        <a:ext cx="1990574" cy="544478"/>
      </dsp:txXfrm>
    </dsp:sp>
    <dsp:sp modelId="{9AA2EE3F-3EA1-42DF-BEAC-CB547F30FA91}">
      <dsp:nvSpPr>
        <dsp:cNvPr id="0" name=""/>
        <dsp:cNvSpPr/>
      </dsp:nvSpPr>
      <dsp:spPr>
        <a:xfrm>
          <a:off x="3845854" y="4331"/>
          <a:ext cx="1156713" cy="578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опору</a:t>
          </a:r>
          <a:endParaRPr lang="ru-RU" sz="1600" kern="1200" dirty="0"/>
        </a:p>
      </dsp:txBody>
      <dsp:txXfrm>
        <a:off x="3862793" y="21270"/>
        <a:ext cx="1122835" cy="544478"/>
      </dsp:txXfrm>
    </dsp:sp>
    <dsp:sp modelId="{A8A810E8-265C-4EB9-A8A4-4CA699E782DC}">
      <dsp:nvSpPr>
        <dsp:cNvPr id="0" name=""/>
        <dsp:cNvSpPr/>
      </dsp:nvSpPr>
      <dsp:spPr>
        <a:xfrm>
          <a:off x="3961525" y="582688"/>
          <a:ext cx="115671" cy="433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767"/>
              </a:lnTo>
              <a:lnTo>
                <a:pt x="115671" y="433767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D9F41-D57A-4C5F-8ADB-94D57B9B4CA2}">
      <dsp:nvSpPr>
        <dsp:cNvPr id="0" name=""/>
        <dsp:cNvSpPr/>
      </dsp:nvSpPr>
      <dsp:spPr>
        <a:xfrm>
          <a:off x="4077197" y="727277"/>
          <a:ext cx="2863060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діють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від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зовнішнього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джерела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середовища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діяльності</a:t>
          </a:r>
          <a:endParaRPr lang="ru-RU" sz="1600" kern="1200" dirty="0"/>
        </a:p>
      </dsp:txBody>
      <dsp:txXfrm>
        <a:off x="4094136" y="744216"/>
        <a:ext cx="2829182" cy="544478"/>
      </dsp:txXfrm>
    </dsp:sp>
    <dsp:sp modelId="{31621CE2-90BF-42F8-BC11-FF0390F4DBCE}">
      <dsp:nvSpPr>
        <dsp:cNvPr id="0" name=""/>
        <dsp:cNvSpPr/>
      </dsp:nvSpPr>
      <dsp:spPr>
        <a:xfrm>
          <a:off x="3961525" y="582688"/>
          <a:ext cx="115671" cy="1156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6713"/>
              </a:lnTo>
              <a:lnTo>
                <a:pt x="115671" y="1156713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AF524-7442-4097-83BB-9822854C9D68}">
      <dsp:nvSpPr>
        <dsp:cNvPr id="0" name=""/>
        <dsp:cNvSpPr/>
      </dsp:nvSpPr>
      <dsp:spPr>
        <a:xfrm>
          <a:off x="4077197" y="1450223"/>
          <a:ext cx="2863060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можуть</a:t>
          </a:r>
          <a:r>
            <a:rPr lang="ru-RU" sz="1600" kern="1200" dirty="0" smtClean="0"/>
            <a:t> бути як </a:t>
          </a:r>
          <a:r>
            <a:rPr lang="ru-RU" sz="1600" kern="1200" dirty="0" err="1" smtClean="0"/>
            <a:t>відповідь</a:t>
          </a:r>
          <a:r>
            <a:rPr lang="ru-RU" sz="1600" kern="1200" dirty="0" smtClean="0"/>
            <a:t> на </a:t>
          </a:r>
          <a:r>
            <a:rPr lang="ru-RU" sz="1600" kern="1200" dirty="0" err="1" smtClean="0"/>
            <a:t>кар´єрну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активність</a:t>
          </a:r>
          <a:endParaRPr lang="ru-RU" sz="1600" kern="1200" dirty="0"/>
        </a:p>
      </dsp:txBody>
      <dsp:txXfrm>
        <a:off x="4094136" y="1467162"/>
        <a:ext cx="2829182" cy="544478"/>
      </dsp:txXfrm>
    </dsp:sp>
    <dsp:sp modelId="{77DF8A2B-92F4-4205-8E8E-34E4C5B05B2A}">
      <dsp:nvSpPr>
        <dsp:cNvPr id="0" name=""/>
        <dsp:cNvSpPr/>
      </dsp:nvSpPr>
      <dsp:spPr>
        <a:xfrm>
          <a:off x="3961525" y="582688"/>
          <a:ext cx="115671" cy="1879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9659"/>
              </a:lnTo>
              <a:lnTo>
                <a:pt x="115671" y="1879659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6E9A1C-5BDA-4486-93C5-0D05EB331611}">
      <dsp:nvSpPr>
        <dsp:cNvPr id="0" name=""/>
        <dsp:cNvSpPr/>
      </dsp:nvSpPr>
      <dsp:spPr>
        <a:xfrm>
          <a:off x="4077197" y="2173169"/>
          <a:ext cx="2930815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бути </a:t>
          </a:r>
          <a:r>
            <a:rPr lang="ru-RU" sz="1600" kern="1200" dirty="0" err="1" smtClean="0"/>
            <a:t>наслідком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гострої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кар´єрної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конкуренції</a:t>
          </a:r>
          <a:endParaRPr lang="ru-RU" sz="1600" kern="1200" dirty="0"/>
        </a:p>
      </dsp:txBody>
      <dsp:txXfrm>
        <a:off x="4094136" y="2190108"/>
        <a:ext cx="2896937" cy="544478"/>
      </dsp:txXfrm>
    </dsp:sp>
    <dsp:sp modelId="{86619FAC-9CA5-49CC-B0CC-5A1B5C43D095}">
      <dsp:nvSpPr>
        <dsp:cNvPr id="0" name=""/>
        <dsp:cNvSpPr/>
      </dsp:nvSpPr>
      <dsp:spPr>
        <a:xfrm>
          <a:off x="3961525" y="582688"/>
          <a:ext cx="115671" cy="2602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2605"/>
              </a:lnTo>
              <a:lnTo>
                <a:pt x="115671" y="2602605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7EC69-B58D-46D7-852E-C9997606A06F}">
      <dsp:nvSpPr>
        <dsp:cNvPr id="0" name=""/>
        <dsp:cNvSpPr/>
      </dsp:nvSpPr>
      <dsp:spPr>
        <a:xfrm>
          <a:off x="4077197" y="2896115"/>
          <a:ext cx="2930815" cy="578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дисбаланс у </a:t>
          </a:r>
          <a:r>
            <a:rPr lang="ru-RU" sz="1600" kern="1200" dirty="0" err="1" smtClean="0"/>
            <a:t>системі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інтересів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працівника</a:t>
          </a:r>
          <a:r>
            <a:rPr lang="ru-RU" sz="1600" kern="1200" dirty="0" smtClean="0"/>
            <a:t> й </a:t>
          </a:r>
          <a:r>
            <a:rPr lang="ru-RU" sz="1600" kern="1200" dirty="0" err="1" smtClean="0"/>
            <a:t>організації</a:t>
          </a:r>
          <a:endParaRPr lang="ru-RU" sz="1600" kern="1200" dirty="0"/>
        </a:p>
      </dsp:txBody>
      <dsp:txXfrm>
        <a:off x="4094136" y="2913054"/>
        <a:ext cx="2896937" cy="5444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787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78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5375" y="992251"/>
            <a:ext cx="70962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4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Соціально-психологічні засади розвитку ділової кар</a:t>
            </a:r>
            <a:r>
              <a:rPr lang="uk-UA" sz="2800" dirty="0" smtClean="0"/>
              <a:t>’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єри 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0615" y="2468483"/>
            <a:ext cx="82870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</a:p>
          <a:p>
            <a:pPr marL="457200" lvl="0" indent="-457200">
              <a:buAutoNum type="arabicPeriod"/>
            </a:pPr>
            <a:r>
              <a:rPr lang="ru-RU" sz="2400" dirty="0" err="1" smtClean="0"/>
              <a:t>Власне</a:t>
            </a:r>
            <a:r>
              <a:rPr lang="ru-RU" sz="2400" dirty="0" smtClean="0"/>
              <a:t> </a:t>
            </a:r>
            <a:r>
              <a:rPr lang="ru-RU" sz="2400" dirty="0" err="1"/>
              <a:t>ситуаційні</a:t>
            </a:r>
            <a:r>
              <a:rPr lang="ru-RU" sz="2400" dirty="0"/>
              <a:t> </a:t>
            </a:r>
            <a:r>
              <a:rPr lang="ru-RU" sz="2400" dirty="0" err="1"/>
              <a:t>фактори</a:t>
            </a:r>
            <a:r>
              <a:rPr lang="ru-RU" sz="2400" dirty="0"/>
              <a:t> (</a:t>
            </a:r>
            <a:r>
              <a:rPr lang="ru-RU" sz="2400" dirty="0" err="1"/>
              <a:t>організаційні</a:t>
            </a:r>
            <a:r>
              <a:rPr lang="ru-RU" sz="2400" dirty="0"/>
              <a:t> та </a:t>
            </a:r>
            <a:r>
              <a:rPr lang="ru-RU" sz="2400" dirty="0" err="1"/>
              <a:t>соціальні</a:t>
            </a:r>
            <a:r>
              <a:rPr lang="ru-RU" sz="2400" dirty="0" smtClean="0"/>
              <a:t>)</a:t>
            </a:r>
          </a:p>
          <a:p>
            <a:pPr marL="457200" lvl="0" indent="-457200">
              <a:buAutoNum type="arabicPeriod"/>
            </a:pPr>
            <a:r>
              <a:rPr lang="ru-RU" sz="2400" dirty="0" err="1" smtClean="0"/>
              <a:t>Індивідуальні</a:t>
            </a:r>
            <a:r>
              <a:rPr lang="ru-RU" sz="2400" dirty="0" smtClean="0"/>
              <a:t> </a:t>
            </a:r>
            <a:r>
              <a:rPr lang="ru-RU" sz="2400" dirty="0" err="1"/>
              <a:t>фактори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кар'єри</a:t>
            </a:r>
            <a:r>
              <a:rPr lang="ru-RU" sz="2400" dirty="0"/>
              <a:t> </a:t>
            </a:r>
            <a:r>
              <a:rPr lang="ru-RU" sz="2400" dirty="0" smtClean="0"/>
              <a:t>персоналу.</a:t>
            </a:r>
            <a:endParaRPr lang="uk-UA" sz="2400" dirty="0" smtClean="0"/>
          </a:p>
          <a:p>
            <a:pPr marL="457200" lvl="0" indent="-457200">
              <a:buAutoNum type="arabicPeriod"/>
            </a:pPr>
            <a:r>
              <a:rPr lang="uk-UA" sz="2400" dirty="0"/>
              <a:t>Практика ділового спілкування та етика на робочому </a:t>
            </a:r>
            <a:r>
              <a:rPr lang="uk-UA" sz="2400" dirty="0" smtClean="0"/>
              <a:t>місці.</a:t>
            </a:r>
            <a:endParaRPr lang="ru-RU" sz="2400" dirty="0"/>
          </a:p>
          <a:p>
            <a:pPr marL="457200" lvl="0" indent="-457200">
              <a:buFont typeface="+mj-lt"/>
              <a:buAutoNum type="arabicPeriod"/>
            </a:pPr>
            <a:r>
              <a:rPr lang="uk-UA" sz="2400" dirty="0"/>
              <a:t>Культура </a:t>
            </a:r>
            <a:r>
              <a:rPr lang="uk-UA" sz="2400" dirty="0" smtClean="0"/>
              <a:t>організації.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2511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3589" y="754078"/>
            <a:ext cx="68710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Фактори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гальмування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за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природою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походження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66614216"/>
              </p:ext>
            </p:extLst>
          </p:nvPr>
        </p:nvGraphicFramePr>
        <p:xfrm>
          <a:off x="790302" y="1881051"/>
          <a:ext cx="7197635" cy="403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984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3589" y="754078"/>
            <a:ext cx="68710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Фактори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гальмування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за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природою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походження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90383497"/>
              </p:ext>
            </p:extLst>
          </p:nvPr>
        </p:nvGraphicFramePr>
        <p:xfrm>
          <a:off x="209005" y="1215743"/>
          <a:ext cx="8804365" cy="4884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089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947" y="501247"/>
            <a:ext cx="87129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За часом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дії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фактори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гальмування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стримування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опору)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78024944"/>
              </p:ext>
            </p:extLst>
          </p:nvPr>
        </p:nvGraphicFramePr>
        <p:xfrm>
          <a:off x="431073" y="1502229"/>
          <a:ext cx="8177349" cy="4480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18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84954961"/>
              </p:ext>
            </p:extLst>
          </p:nvPr>
        </p:nvGraphicFramePr>
        <p:xfrm>
          <a:off x="347729" y="1120462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293233" y="384082"/>
            <a:ext cx="39226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</a:rPr>
              <a:t>Фактори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 smtClean="0"/>
              <a:t>кар'єри</a:t>
            </a:r>
            <a:endParaRPr lang="ru-RU" sz="2400" b="1" dirty="0"/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2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60847123"/>
              </p:ext>
            </p:extLst>
          </p:nvPr>
        </p:nvGraphicFramePr>
        <p:xfrm>
          <a:off x="347729" y="1120462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293233" y="384082"/>
            <a:ext cx="39226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</a:rPr>
              <a:t>Фактори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 smtClean="0"/>
              <a:t>кар'єри</a:t>
            </a:r>
            <a:endParaRPr lang="ru-RU" sz="2400" b="1" dirty="0"/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4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93669" y="636955"/>
            <a:ext cx="67404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Фактори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безпосереднього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впливу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на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розвиток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кар’єри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працівників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41134336"/>
              </p:ext>
            </p:extLst>
          </p:nvPr>
        </p:nvGraphicFramePr>
        <p:xfrm>
          <a:off x="130629" y="1467952"/>
          <a:ext cx="9013371" cy="5141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698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4136" y="388761"/>
            <a:ext cx="80467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</a:rPr>
              <a:t>Важливі чинники за результатами опитування </a:t>
            </a:r>
            <a:r>
              <a:rPr lang="uk-UA" sz="2000" b="1" dirty="0">
                <a:solidFill>
                  <a:schemeClr val="tx2">
                    <a:lumMod val="50000"/>
                  </a:schemeClr>
                </a:solidFill>
              </a:rPr>
              <a:t>700 керівників компаній різних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</a:rPr>
              <a:t>галузей </a:t>
            </a:r>
          </a:p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</a:rPr>
              <a:t>(проф</a:t>
            </a:r>
            <a:r>
              <a:rPr lang="uk-UA" sz="2000" b="1" dirty="0">
                <a:solidFill>
                  <a:schemeClr val="tx2">
                    <a:lumMod val="50000"/>
                  </a:schemeClr>
                </a:solidFill>
              </a:rPr>
              <a:t>. Г. </a:t>
            </a:r>
            <a:r>
              <a:rPr lang="uk-UA" sz="2000" b="1" dirty="0" err="1" smtClean="0">
                <a:solidFill>
                  <a:schemeClr val="tx2">
                    <a:lumMod val="50000"/>
                  </a:schemeClr>
                </a:solidFill>
              </a:rPr>
              <a:t>Медгеріс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</a:rPr>
              <a:t>, Австралія </a:t>
            </a:r>
            <a:r>
              <a:rPr lang="uk-UA" sz="2000" b="1" dirty="0">
                <a:solidFill>
                  <a:schemeClr val="tx2">
                    <a:lumMod val="50000"/>
                  </a:schemeClr>
                </a:solidFill>
              </a:rPr>
              <a:t>і С. </a:t>
            </a:r>
            <a:r>
              <a:rPr lang="uk-UA" sz="2000" b="1" dirty="0" err="1" smtClean="0">
                <a:solidFill>
                  <a:schemeClr val="tx2">
                    <a:lumMod val="50000"/>
                  </a:schemeClr>
                </a:solidFill>
              </a:rPr>
              <a:t>Какабадзе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</a:rPr>
              <a:t>, Великобританія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22377736"/>
              </p:ext>
            </p:extLst>
          </p:nvPr>
        </p:nvGraphicFramePr>
        <p:xfrm>
          <a:off x="444136" y="1521989"/>
          <a:ext cx="8360229" cy="5074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245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32587" y="520196"/>
            <a:ext cx="6761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Роль особистих навичок і ставлення до роботи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18896443"/>
              </p:ext>
            </p:extLst>
          </p:nvPr>
        </p:nvGraphicFramePr>
        <p:xfrm>
          <a:off x="231820" y="981861"/>
          <a:ext cx="8680360" cy="5071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8879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30441" y="560025"/>
            <a:ext cx="30805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/>
              <a:t>Культура організації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90579556"/>
              </p:ext>
            </p:extLst>
          </p:nvPr>
        </p:nvGraphicFramePr>
        <p:xfrm>
          <a:off x="154546" y="1128044"/>
          <a:ext cx="8834908" cy="500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3724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2526" y="514196"/>
            <a:ext cx="66390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Фактори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гальмування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характером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впливу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92011904"/>
              </p:ext>
            </p:extLst>
          </p:nvPr>
        </p:nvGraphicFramePr>
        <p:xfrm>
          <a:off x="300445" y="1214847"/>
          <a:ext cx="8490857" cy="492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42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53029290"/>
              </p:ext>
            </p:extLst>
          </p:nvPr>
        </p:nvGraphicFramePr>
        <p:xfrm>
          <a:off x="0" y="618186"/>
          <a:ext cx="8989454" cy="5422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68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2555</TotalTime>
  <Words>762</Words>
  <Application>Microsoft Office PowerPoint</Application>
  <PresentationFormat>Экран (4:3)</PresentationFormat>
  <Paragraphs>132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255</cp:revision>
  <dcterms:created xsi:type="dcterms:W3CDTF">2016-09-01T03:59:23Z</dcterms:created>
  <dcterms:modified xsi:type="dcterms:W3CDTF">2022-09-06T11:09:04Z</dcterms:modified>
</cp:coreProperties>
</file>