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9"/>
  </p:notesMasterIdLst>
  <p:sldIdLst>
    <p:sldId id="367" r:id="rId2"/>
    <p:sldId id="412" r:id="rId3"/>
    <p:sldId id="411" r:id="rId4"/>
    <p:sldId id="413" r:id="rId5"/>
    <p:sldId id="414" r:id="rId6"/>
    <p:sldId id="415" r:id="rId7"/>
    <p:sldId id="417" r:id="rId8"/>
    <p:sldId id="418" r:id="rId9"/>
    <p:sldId id="408" r:id="rId10"/>
    <p:sldId id="409" r:id="rId11"/>
    <p:sldId id="419" r:id="rId12"/>
    <p:sldId id="420" r:id="rId13"/>
    <p:sldId id="421" r:id="rId14"/>
    <p:sldId id="422" r:id="rId15"/>
    <p:sldId id="423" r:id="rId16"/>
    <p:sldId id="424" r:id="rId17"/>
    <p:sldId id="425" r:id="rId18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 snapToObjects="1">
      <p:cViewPr>
        <p:scale>
          <a:sx n="74" d="100"/>
          <a:sy n="74" d="100"/>
        </p:scale>
        <p:origin x="-12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9C77A7-A270-4829-BC6B-8AF03BF7F6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сутність</a:t>
          </a:r>
          <a:endParaRPr lang="ru-RU" sz="1800" dirty="0"/>
        </a:p>
      </dgm:t>
    </dgm:pt>
    <dgm:pt modelId="{009E95E2-F29D-4C95-B2FE-8F9D1761990B}" type="parTrans" cxnId="{6E969371-C0FA-436D-A2AB-1902F6361E11}">
      <dgm:prSet/>
      <dgm:spPr/>
      <dgm:t>
        <a:bodyPr/>
        <a:lstStyle/>
        <a:p>
          <a:endParaRPr lang="ru-RU"/>
        </a:p>
      </dgm:t>
    </dgm:pt>
    <dgm:pt modelId="{8CAA639D-F0B5-4D46-B95B-98D551313535}" type="sibTrans" cxnId="{6E969371-C0FA-436D-A2AB-1902F6361E11}">
      <dgm:prSet/>
      <dgm:spPr/>
      <dgm:t>
        <a:bodyPr/>
        <a:lstStyle/>
        <a:p>
          <a:endParaRPr lang="ru-RU"/>
        </a:p>
      </dgm:t>
    </dgm:pt>
    <dgm:pt modelId="{886EE647-A327-4B55-B9E7-EC8D9FC6E64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це сукупність цілеспрямованих дій, пов'язана з актуалізацією потреби людини щодо забезпеченні своєї </a:t>
          </a:r>
          <a:r>
            <a:rPr lang="uk-UA" sz="1800" dirty="0" err="1" smtClean="0"/>
            <a:t>конкурентності</a:t>
          </a:r>
          <a:r>
            <a:rPr lang="uk-UA" sz="1800" dirty="0" smtClean="0"/>
            <a:t> та благополуччя протягом робочого життя</a:t>
          </a:r>
          <a:endParaRPr lang="ru-RU" sz="1800" dirty="0"/>
        </a:p>
      </dgm:t>
    </dgm:pt>
    <dgm:pt modelId="{EAD80474-B444-4043-A6B8-4169E7571BE7}" type="parTrans" cxnId="{1ABA1B94-B9A7-4A69-8ECA-4D129F9A3964}">
      <dgm:prSet/>
      <dgm:spPr/>
      <dgm:t>
        <a:bodyPr/>
        <a:lstStyle/>
        <a:p>
          <a:endParaRPr lang="ru-RU"/>
        </a:p>
      </dgm:t>
    </dgm:pt>
    <dgm:pt modelId="{546A8AF8-BB51-4DBD-B53D-3967E4D82B5A}" type="sibTrans" cxnId="{1ABA1B94-B9A7-4A69-8ECA-4D129F9A3964}">
      <dgm:prSet/>
      <dgm:spPr/>
      <dgm:t>
        <a:bodyPr/>
        <a:lstStyle/>
        <a:p>
          <a:endParaRPr lang="ru-RU"/>
        </a:p>
      </dgm:t>
    </dgm:pt>
    <dgm:pt modelId="{6076BFEE-674F-4CCD-86ED-E207F0A371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зміст</a:t>
          </a:r>
          <a:endParaRPr lang="ru-RU" sz="1800" dirty="0"/>
        </a:p>
      </dgm:t>
    </dgm:pt>
    <dgm:pt modelId="{6858B996-EDB9-48B4-BA00-B3484B5279CE}" type="parTrans" cxnId="{C70C9598-F372-4244-A5CD-D6E58DD20E43}">
      <dgm:prSet/>
      <dgm:spPr/>
      <dgm:t>
        <a:bodyPr/>
        <a:lstStyle/>
        <a:p>
          <a:endParaRPr lang="ru-RU"/>
        </a:p>
      </dgm:t>
    </dgm:pt>
    <dgm:pt modelId="{918E77D9-F238-498B-B98D-4BDDEBA3D564}" type="sibTrans" cxnId="{C70C9598-F372-4244-A5CD-D6E58DD20E43}">
      <dgm:prSet/>
      <dgm:spPr/>
      <dgm:t>
        <a:bodyPr/>
        <a:lstStyle/>
        <a:p>
          <a:endParaRPr lang="ru-RU"/>
        </a:p>
      </dgm:t>
    </dgm:pt>
    <dgm:pt modelId="{8E498693-427F-433B-B9F0-DF7EE6892C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сприйняття її важливості, тобто, ступень сприйняття своєї кар'єри як щось важливого і цінного;</a:t>
          </a:r>
          <a:endParaRPr lang="ru-RU" sz="1800" dirty="0"/>
        </a:p>
      </dgm:t>
    </dgm:pt>
    <dgm:pt modelId="{A289C741-224D-49EC-9EE4-FECEF2469F48}" type="parTrans" cxnId="{B54D29D2-2010-46B6-804F-37452606D8D6}">
      <dgm:prSet/>
      <dgm:spPr/>
      <dgm:t>
        <a:bodyPr/>
        <a:lstStyle/>
        <a:p>
          <a:endParaRPr lang="ru-RU"/>
        </a:p>
      </dgm:t>
    </dgm:pt>
    <dgm:pt modelId="{65CCCBC2-C6CB-4AE0-89C7-508F88A0DE3F}" type="sibTrans" cxnId="{B54D29D2-2010-46B6-804F-37452606D8D6}">
      <dgm:prSet/>
      <dgm:spPr/>
      <dgm:t>
        <a:bodyPr/>
        <a:lstStyle/>
        <a:p>
          <a:endParaRPr lang="ru-RU"/>
        </a:p>
      </dgm:t>
    </dgm:pt>
    <dgm:pt modelId="{9B68A5B1-C483-43AB-8DAC-A7D506BC425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відповідальність, тобто ступень  готовності відповідати за свою особистісно-професійну та статусно-рольову позицію;</a:t>
          </a:r>
          <a:endParaRPr lang="ru-RU" sz="1800" dirty="0"/>
        </a:p>
      </dgm:t>
    </dgm:pt>
    <dgm:pt modelId="{781557B2-019F-4F5C-A714-2F7E36340CEE}" type="parTrans" cxnId="{EA9B2289-87CC-4DED-AECE-ADFF1D3FF6A7}">
      <dgm:prSet/>
      <dgm:spPr/>
      <dgm:t>
        <a:bodyPr/>
        <a:lstStyle/>
        <a:p>
          <a:endParaRPr lang="ru-RU"/>
        </a:p>
      </dgm:t>
    </dgm:pt>
    <dgm:pt modelId="{15F29D42-A832-4298-9531-724E5B10B19D}" type="sibTrans" cxnId="{EA9B2289-87CC-4DED-AECE-ADFF1D3FF6A7}">
      <dgm:prSet/>
      <dgm:spPr/>
      <dgm:t>
        <a:bodyPr/>
        <a:lstStyle/>
        <a:p>
          <a:endParaRPr lang="ru-RU"/>
        </a:p>
      </dgm:t>
    </dgm:pt>
    <dgm:pt modelId="{A036B0FD-467D-4D76-AC35-8C54197A632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ціль</a:t>
          </a:r>
          <a:endParaRPr lang="ru-RU" sz="1800" dirty="0"/>
        </a:p>
      </dgm:t>
    </dgm:pt>
    <dgm:pt modelId="{116FCF84-1D41-4ECF-B307-62F48F5C4876}" type="parTrans" cxnId="{8141A79E-99F4-4D41-A81D-D77B695A610B}">
      <dgm:prSet/>
      <dgm:spPr/>
      <dgm:t>
        <a:bodyPr/>
        <a:lstStyle/>
        <a:p>
          <a:endParaRPr lang="ru-RU"/>
        </a:p>
      </dgm:t>
    </dgm:pt>
    <dgm:pt modelId="{E0089855-E5FA-4B7A-B22F-281F99FE7410}" type="sibTrans" cxnId="{8141A79E-99F4-4D41-A81D-D77B695A610B}">
      <dgm:prSet/>
      <dgm:spPr/>
      <dgm:t>
        <a:bodyPr/>
        <a:lstStyle/>
        <a:p>
          <a:endParaRPr lang="ru-RU"/>
        </a:p>
      </dgm:t>
    </dgm:pt>
    <dgm:pt modelId="{8FE76CF8-908D-4E0B-8E60-3F9BF910D4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висока мотивація як результат максимального досягнення  зазначених трьох ступенів</a:t>
          </a:r>
          <a:endParaRPr lang="ru-RU" sz="1800" dirty="0"/>
        </a:p>
      </dgm:t>
    </dgm:pt>
    <dgm:pt modelId="{65E01487-996E-49EC-A2D9-90161BAE12C8}" type="parTrans" cxnId="{01D40884-32CE-46E9-B03C-235729CDE284}">
      <dgm:prSet/>
      <dgm:spPr/>
      <dgm:t>
        <a:bodyPr/>
        <a:lstStyle/>
        <a:p>
          <a:endParaRPr lang="ru-RU"/>
        </a:p>
      </dgm:t>
    </dgm:pt>
    <dgm:pt modelId="{D482BA55-A530-4719-83DE-BB5FEBF47474}" type="sibTrans" cxnId="{01D40884-32CE-46E9-B03C-235729CDE284}">
      <dgm:prSet/>
      <dgm:spPr/>
      <dgm:t>
        <a:bodyPr/>
        <a:lstStyle/>
        <a:p>
          <a:endParaRPr lang="ru-RU"/>
        </a:p>
      </dgm:t>
    </dgm:pt>
    <dgm:pt modelId="{A41D4D69-EC43-4035-BB79-F5AEE1A96D7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стабільність кар'єри, тобто, здатністю змінювати систему кар'єри в мінливих обставинах і долати негативні кар'єрні ситуації</a:t>
          </a:r>
          <a:endParaRPr lang="ru-RU" sz="1800" dirty="0"/>
        </a:p>
      </dgm:t>
    </dgm:pt>
    <dgm:pt modelId="{6F9F4B59-2AC8-45E7-80CA-8E097C0A29BF}" type="parTrans" cxnId="{2E23FE76-6056-435E-A61F-4D1F0173BF42}">
      <dgm:prSet/>
      <dgm:spPr/>
      <dgm:t>
        <a:bodyPr/>
        <a:lstStyle/>
        <a:p>
          <a:endParaRPr lang="ru-RU"/>
        </a:p>
      </dgm:t>
    </dgm:pt>
    <dgm:pt modelId="{205C28CA-E699-4AE0-AA32-BD70590D6602}" type="sibTrans" cxnId="{2E23FE76-6056-435E-A61F-4D1F0173BF42}">
      <dgm:prSet/>
      <dgm:spPr/>
      <dgm:t>
        <a:bodyPr/>
        <a:lstStyle/>
        <a:p>
          <a:endParaRPr lang="ru-RU"/>
        </a:p>
      </dgm:t>
    </dgm:pt>
    <dgm:pt modelId="{1713B7E4-95C3-487B-B59F-02E4DF0CDC4B}" type="pres">
      <dgm:prSet presAssocID="{96146389-7F99-4831-9503-D62531282B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2B9BD6-702C-47C3-AF49-1EEDC5ECA4B0}" type="pres">
      <dgm:prSet presAssocID="{A09C77A7-A270-4829-BC6B-8AF03BF7F675}" presName="linNode" presStyleCnt="0"/>
      <dgm:spPr/>
    </dgm:pt>
    <dgm:pt modelId="{6DCF8AC1-5EE9-4E64-8C88-B8FF5EA027B0}" type="pres">
      <dgm:prSet presAssocID="{A09C77A7-A270-4829-BC6B-8AF03BF7F675}" presName="parentText" presStyleLbl="node1" presStyleIdx="0" presStyleCnt="3" custScaleX="39306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A0854-3406-4BD5-A566-0474E0A0929C}" type="pres">
      <dgm:prSet presAssocID="{A09C77A7-A270-4829-BC6B-8AF03BF7F675}" presName="descendantText" presStyleLbl="alignAccFollowNode1" presStyleIdx="0" presStyleCnt="3" custScaleX="127684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6D243-C0A4-4C56-896C-F55973284F22}" type="pres">
      <dgm:prSet presAssocID="{8CAA639D-F0B5-4D46-B95B-98D551313535}" presName="sp" presStyleCnt="0"/>
      <dgm:spPr/>
    </dgm:pt>
    <dgm:pt modelId="{0A47B7B1-5E5D-4972-96E4-E59554CF6441}" type="pres">
      <dgm:prSet presAssocID="{6076BFEE-674F-4CCD-86ED-E207F0A371DD}" presName="linNode" presStyleCnt="0"/>
      <dgm:spPr/>
    </dgm:pt>
    <dgm:pt modelId="{48884225-CFA6-4A42-9AB0-DBBFF5DBADF7}" type="pres">
      <dgm:prSet presAssocID="{6076BFEE-674F-4CCD-86ED-E207F0A371DD}" presName="parentText" presStyleLbl="node1" presStyleIdx="1" presStyleCnt="3" custScaleX="39306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81D68C-BE2B-4842-A1F4-A55F05E210A3}" type="pres">
      <dgm:prSet presAssocID="{6076BFEE-674F-4CCD-86ED-E207F0A371DD}" presName="descendantText" presStyleLbl="alignAccFollowNode1" presStyleIdx="1" presStyleCnt="3" custScaleX="127684" custScaleY="170318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26F04-116C-4976-8BEB-82D42835AE34}" type="pres">
      <dgm:prSet presAssocID="{918E77D9-F238-498B-B98D-4BDDEBA3D564}" presName="sp" presStyleCnt="0"/>
      <dgm:spPr/>
    </dgm:pt>
    <dgm:pt modelId="{F6D23429-3180-4AC9-9AB6-1A580DCB71A2}" type="pres">
      <dgm:prSet presAssocID="{A036B0FD-467D-4D76-AC35-8C54197A632D}" presName="linNode" presStyleCnt="0"/>
      <dgm:spPr/>
    </dgm:pt>
    <dgm:pt modelId="{E7CBF060-D79B-4D70-9DD1-CCDB8AFBEB4B}" type="pres">
      <dgm:prSet presAssocID="{A036B0FD-467D-4D76-AC35-8C54197A632D}" presName="parentText" presStyleLbl="node1" presStyleIdx="2" presStyleCnt="3" custScaleX="39306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E2EA1-AC61-4E05-9138-A73E5A0A3FA3}" type="pres">
      <dgm:prSet presAssocID="{A036B0FD-467D-4D76-AC35-8C54197A632D}" presName="descendantText" presStyleLbl="alignAccFollowNode1" presStyleIdx="2" presStyleCnt="3" custScaleX="127684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5259F6-00DB-4CEE-BFF8-F126751415C5}" type="presOf" srcId="{8FE76CF8-908D-4E0B-8E60-3F9BF910D434}" destId="{B52E2EA1-AC61-4E05-9138-A73E5A0A3FA3}" srcOrd="0" destOrd="0" presId="urn:microsoft.com/office/officeart/2005/8/layout/vList5"/>
    <dgm:cxn modelId="{B54D29D2-2010-46B6-804F-37452606D8D6}" srcId="{6076BFEE-674F-4CCD-86ED-E207F0A371DD}" destId="{8E498693-427F-433B-B9F0-DF7EE6892CFE}" srcOrd="0" destOrd="0" parTransId="{A289C741-224D-49EC-9EE4-FECEF2469F48}" sibTransId="{65CCCBC2-C6CB-4AE0-89C7-508F88A0DE3F}"/>
    <dgm:cxn modelId="{39B8DCE2-1B01-4892-AB63-AC151A86A1A5}" type="presOf" srcId="{6076BFEE-674F-4CCD-86ED-E207F0A371DD}" destId="{48884225-CFA6-4A42-9AB0-DBBFF5DBADF7}" srcOrd="0" destOrd="0" presId="urn:microsoft.com/office/officeart/2005/8/layout/vList5"/>
    <dgm:cxn modelId="{EA9B2289-87CC-4DED-AECE-ADFF1D3FF6A7}" srcId="{6076BFEE-674F-4CCD-86ED-E207F0A371DD}" destId="{9B68A5B1-C483-43AB-8DAC-A7D506BC425F}" srcOrd="1" destOrd="0" parTransId="{781557B2-019F-4F5C-A714-2F7E36340CEE}" sibTransId="{15F29D42-A832-4298-9531-724E5B10B19D}"/>
    <dgm:cxn modelId="{13911A7B-A48F-432C-9960-CB322E068FEB}" type="presOf" srcId="{9B68A5B1-C483-43AB-8DAC-A7D506BC425F}" destId="{C881D68C-BE2B-4842-A1F4-A55F05E210A3}" srcOrd="0" destOrd="1" presId="urn:microsoft.com/office/officeart/2005/8/layout/vList5"/>
    <dgm:cxn modelId="{7EDB67DA-5AAB-4D5F-9BC9-C64AF773D215}" type="presOf" srcId="{A41D4D69-EC43-4035-BB79-F5AEE1A96D72}" destId="{C881D68C-BE2B-4842-A1F4-A55F05E210A3}" srcOrd="0" destOrd="2" presId="urn:microsoft.com/office/officeart/2005/8/layout/vList5"/>
    <dgm:cxn modelId="{12279CFB-D2BB-4DBC-AD6E-4E73B3F6A130}" type="presOf" srcId="{8E498693-427F-433B-B9F0-DF7EE6892CFE}" destId="{C881D68C-BE2B-4842-A1F4-A55F05E210A3}" srcOrd="0" destOrd="0" presId="urn:microsoft.com/office/officeart/2005/8/layout/vList5"/>
    <dgm:cxn modelId="{01D40884-32CE-46E9-B03C-235729CDE284}" srcId="{A036B0FD-467D-4D76-AC35-8C54197A632D}" destId="{8FE76CF8-908D-4E0B-8E60-3F9BF910D434}" srcOrd="0" destOrd="0" parTransId="{65E01487-996E-49EC-A2D9-90161BAE12C8}" sibTransId="{D482BA55-A530-4719-83DE-BB5FEBF47474}"/>
    <dgm:cxn modelId="{3E33C697-D15C-4E53-B835-CA6F597DF3B9}" type="presOf" srcId="{A036B0FD-467D-4D76-AC35-8C54197A632D}" destId="{E7CBF060-D79B-4D70-9DD1-CCDB8AFBEB4B}" srcOrd="0" destOrd="0" presId="urn:microsoft.com/office/officeart/2005/8/layout/vList5"/>
    <dgm:cxn modelId="{9BBF76EF-9D8F-4A7D-B76C-D0E57C124094}" type="presOf" srcId="{96146389-7F99-4831-9503-D62531282B1A}" destId="{1713B7E4-95C3-487B-B59F-02E4DF0CDC4B}" srcOrd="0" destOrd="0" presId="urn:microsoft.com/office/officeart/2005/8/layout/vList5"/>
    <dgm:cxn modelId="{6E969371-C0FA-436D-A2AB-1902F6361E11}" srcId="{96146389-7F99-4831-9503-D62531282B1A}" destId="{A09C77A7-A270-4829-BC6B-8AF03BF7F675}" srcOrd="0" destOrd="0" parTransId="{009E95E2-F29D-4C95-B2FE-8F9D1761990B}" sibTransId="{8CAA639D-F0B5-4D46-B95B-98D551313535}"/>
    <dgm:cxn modelId="{DBBD6431-541D-4850-B72A-6D8025B93268}" type="presOf" srcId="{886EE647-A327-4B55-B9E7-EC8D9FC6E64C}" destId="{889A0854-3406-4BD5-A566-0474E0A0929C}" srcOrd="0" destOrd="0" presId="urn:microsoft.com/office/officeart/2005/8/layout/vList5"/>
    <dgm:cxn modelId="{8141A79E-99F4-4D41-A81D-D77B695A610B}" srcId="{96146389-7F99-4831-9503-D62531282B1A}" destId="{A036B0FD-467D-4D76-AC35-8C54197A632D}" srcOrd="2" destOrd="0" parTransId="{116FCF84-1D41-4ECF-B307-62F48F5C4876}" sibTransId="{E0089855-E5FA-4B7A-B22F-281F99FE7410}"/>
    <dgm:cxn modelId="{C70C9598-F372-4244-A5CD-D6E58DD20E43}" srcId="{96146389-7F99-4831-9503-D62531282B1A}" destId="{6076BFEE-674F-4CCD-86ED-E207F0A371DD}" srcOrd="1" destOrd="0" parTransId="{6858B996-EDB9-48B4-BA00-B3484B5279CE}" sibTransId="{918E77D9-F238-498B-B98D-4BDDEBA3D564}"/>
    <dgm:cxn modelId="{1ABA1B94-B9A7-4A69-8ECA-4D129F9A3964}" srcId="{A09C77A7-A270-4829-BC6B-8AF03BF7F675}" destId="{886EE647-A327-4B55-B9E7-EC8D9FC6E64C}" srcOrd="0" destOrd="0" parTransId="{EAD80474-B444-4043-A6B8-4169E7571BE7}" sibTransId="{546A8AF8-BB51-4DBD-B53D-3967E4D82B5A}"/>
    <dgm:cxn modelId="{2E23FE76-6056-435E-A61F-4D1F0173BF42}" srcId="{6076BFEE-674F-4CCD-86ED-E207F0A371DD}" destId="{A41D4D69-EC43-4035-BB79-F5AEE1A96D72}" srcOrd="2" destOrd="0" parTransId="{6F9F4B59-2AC8-45E7-80CA-8E097C0A29BF}" sibTransId="{205C28CA-E699-4AE0-AA32-BD70590D6602}"/>
    <dgm:cxn modelId="{62D8CAD7-5B25-44A3-840B-A1DAED1FF4BB}" type="presOf" srcId="{A09C77A7-A270-4829-BC6B-8AF03BF7F675}" destId="{6DCF8AC1-5EE9-4E64-8C88-B8FF5EA027B0}" srcOrd="0" destOrd="0" presId="urn:microsoft.com/office/officeart/2005/8/layout/vList5"/>
    <dgm:cxn modelId="{A5A6FE21-B468-4DF0-95CE-D12E7DD5AA8B}" type="presParOf" srcId="{1713B7E4-95C3-487B-B59F-02E4DF0CDC4B}" destId="{392B9BD6-702C-47C3-AF49-1EEDC5ECA4B0}" srcOrd="0" destOrd="0" presId="urn:microsoft.com/office/officeart/2005/8/layout/vList5"/>
    <dgm:cxn modelId="{9E99870F-32A9-458B-8833-15911A531D4B}" type="presParOf" srcId="{392B9BD6-702C-47C3-AF49-1EEDC5ECA4B0}" destId="{6DCF8AC1-5EE9-4E64-8C88-B8FF5EA027B0}" srcOrd="0" destOrd="0" presId="urn:microsoft.com/office/officeart/2005/8/layout/vList5"/>
    <dgm:cxn modelId="{0CA6FE2D-C6D0-44EB-AFA3-F4D3E22D2588}" type="presParOf" srcId="{392B9BD6-702C-47C3-AF49-1EEDC5ECA4B0}" destId="{889A0854-3406-4BD5-A566-0474E0A0929C}" srcOrd="1" destOrd="0" presId="urn:microsoft.com/office/officeart/2005/8/layout/vList5"/>
    <dgm:cxn modelId="{7340EC38-3115-4D9E-A8FE-E7E5FCF932A6}" type="presParOf" srcId="{1713B7E4-95C3-487B-B59F-02E4DF0CDC4B}" destId="{25F6D243-C0A4-4C56-896C-F55973284F22}" srcOrd="1" destOrd="0" presId="urn:microsoft.com/office/officeart/2005/8/layout/vList5"/>
    <dgm:cxn modelId="{EE2CCDD6-2C6C-43F1-8FBA-4EAE2343D7A0}" type="presParOf" srcId="{1713B7E4-95C3-487B-B59F-02E4DF0CDC4B}" destId="{0A47B7B1-5E5D-4972-96E4-E59554CF6441}" srcOrd="2" destOrd="0" presId="urn:microsoft.com/office/officeart/2005/8/layout/vList5"/>
    <dgm:cxn modelId="{CB4C160E-11D0-4A6F-A590-7E2697E34AA3}" type="presParOf" srcId="{0A47B7B1-5E5D-4972-96E4-E59554CF6441}" destId="{48884225-CFA6-4A42-9AB0-DBBFF5DBADF7}" srcOrd="0" destOrd="0" presId="urn:microsoft.com/office/officeart/2005/8/layout/vList5"/>
    <dgm:cxn modelId="{DDA4BF4E-08EF-4C37-9830-B721F3D4ECC0}" type="presParOf" srcId="{0A47B7B1-5E5D-4972-96E4-E59554CF6441}" destId="{C881D68C-BE2B-4842-A1F4-A55F05E210A3}" srcOrd="1" destOrd="0" presId="urn:microsoft.com/office/officeart/2005/8/layout/vList5"/>
    <dgm:cxn modelId="{6A565F6D-7C30-47ED-911A-164F7DB0D8B5}" type="presParOf" srcId="{1713B7E4-95C3-487B-B59F-02E4DF0CDC4B}" destId="{FCA26F04-116C-4976-8BEB-82D42835AE34}" srcOrd="3" destOrd="0" presId="urn:microsoft.com/office/officeart/2005/8/layout/vList5"/>
    <dgm:cxn modelId="{4E19F1D3-322C-4082-A39E-F98DB3EB9501}" type="presParOf" srcId="{1713B7E4-95C3-487B-B59F-02E4DF0CDC4B}" destId="{F6D23429-3180-4AC9-9AB6-1A580DCB71A2}" srcOrd="4" destOrd="0" presId="urn:microsoft.com/office/officeart/2005/8/layout/vList5"/>
    <dgm:cxn modelId="{18B74874-C7F6-45E6-B4E8-2EF0884D7ABC}" type="presParOf" srcId="{F6D23429-3180-4AC9-9AB6-1A580DCB71A2}" destId="{E7CBF060-D79B-4D70-9DD1-CCDB8AFBEB4B}" srcOrd="0" destOrd="0" presId="urn:microsoft.com/office/officeart/2005/8/layout/vList5"/>
    <dgm:cxn modelId="{1C0805BA-3BC3-4F6C-9116-12C2749E238F}" type="presParOf" srcId="{F6D23429-3180-4AC9-9AB6-1A580DCB71A2}" destId="{B52E2EA1-AC61-4E05-9138-A73E5A0A3F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DDBD988-4F64-46EB-B82D-6907323C4304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C37FD7FF-A331-4219-8008-DCD4D3C21DB5}">
      <dgm:prSet phldrT="[Текст]" custT="1"/>
      <dgm:spPr/>
      <dgm:t>
        <a:bodyPr/>
        <a:lstStyle/>
        <a:p>
          <a:r>
            <a:rPr lang="uk-UA" sz="2000" b="1" dirty="0" smtClean="0"/>
            <a:t>Матеріальне стимулювання кар'єри </a:t>
          </a:r>
          <a:endParaRPr lang="ru-RU" sz="2000" b="1" dirty="0"/>
        </a:p>
      </dgm:t>
    </dgm:pt>
    <dgm:pt modelId="{0D93BCB8-FD43-43DC-A97D-F661B0E122BE}" type="parTrans" cxnId="{DF17EEA8-981F-4DDA-AD03-7A896C0B5234}">
      <dgm:prSet/>
      <dgm:spPr/>
      <dgm:t>
        <a:bodyPr/>
        <a:lstStyle/>
        <a:p>
          <a:endParaRPr lang="ru-RU"/>
        </a:p>
      </dgm:t>
    </dgm:pt>
    <dgm:pt modelId="{14295FA7-4A97-4BB6-8DBF-58BCBB8970D2}" type="sibTrans" cxnId="{DF17EEA8-981F-4DDA-AD03-7A896C0B5234}">
      <dgm:prSet/>
      <dgm:spPr/>
      <dgm:t>
        <a:bodyPr/>
        <a:lstStyle/>
        <a:p>
          <a:endParaRPr lang="ru-RU"/>
        </a:p>
      </dgm:t>
    </dgm:pt>
    <dgm:pt modelId="{CACD7542-761A-43ED-A08D-07EAB4EE6D66}" type="asst">
      <dgm:prSet phldrT="[Текст]" custT="1"/>
      <dgm:spPr/>
      <dgm:t>
        <a:bodyPr/>
        <a:lstStyle/>
        <a:p>
          <a:r>
            <a:rPr lang="uk-UA" sz="1800" i="1" dirty="0" smtClean="0"/>
            <a:t>орієнтоване на встановлення співвідношення:</a:t>
          </a:r>
          <a:endParaRPr lang="ru-RU" sz="1800" i="1" dirty="0"/>
        </a:p>
      </dgm:t>
    </dgm:pt>
    <dgm:pt modelId="{77A124FC-96D0-41CA-83CB-7B747AF35C61}" type="parTrans" cxnId="{9F49211F-A97D-4E2D-8D00-88968B7ADB02}">
      <dgm:prSet/>
      <dgm:spPr/>
      <dgm:t>
        <a:bodyPr/>
        <a:lstStyle/>
        <a:p>
          <a:endParaRPr lang="ru-RU"/>
        </a:p>
      </dgm:t>
    </dgm:pt>
    <dgm:pt modelId="{4692075F-10B1-4044-B8B2-83BF90DC26E2}" type="sibTrans" cxnId="{9F49211F-A97D-4E2D-8D00-88968B7ADB02}">
      <dgm:prSet/>
      <dgm:spPr/>
      <dgm:t>
        <a:bodyPr/>
        <a:lstStyle/>
        <a:p>
          <a:endParaRPr lang="ru-RU"/>
        </a:p>
      </dgm:t>
    </dgm:pt>
    <dgm:pt modelId="{B9B93FF9-1B28-4CB0-881F-7E131D81FEFE}">
      <dgm:prSet phldrT="[Текст]"/>
      <dgm:spPr/>
      <dgm:t>
        <a:bodyPr/>
        <a:lstStyle/>
        <a:p>
          <a:r>
            <a:rPr lang="uk-UA" dirty="0" smtClean="0"/>
            <a:t>оплати праці різної якості та пільг працівникам, які виконують роботи підвищеної складності, найбільшої інтенсивності та результативності</a:t>
          </a:r>
          <a:endParaRPr lang="ru-RU" dirty="0"/>
        </a:p>
      </dgm:t>
    </dgm:pt>
    <dgm:pt modelId="{3058B02C-81D0-4E33-BEF6-48A9A123F432}" type="parTrans" cxnId="{A6DD4038-29E3-43C7-A0B0-CE23789B73F5}">
      <dgm:prSet/>
      <dgm:spPr/>
      <dgm:t>
        <a:bodyPr/>
        <a:lstStyle/>
        <a:p>
          <a:endParaRPr lang="ru-RU"/>
        </a:p>
      </dgm:t>
    </dgm:pt>
    <dgm:pt modelId="{AC85567B-3FC7-4A22-9F01-3A5E6955A1DA}" type="sibTrans" cxnId="{A6DD4038-29E3-43C7-A0B0-CE23789B73F5}">
      <dgm:prSet/>
      <dgm:spPr/>
      <dgm:t>
        <a:bodyPr/>
        <a:lstStyle/>
        <a:p>
          <a:endParaRPr lang="ru-RU"/>
        </a:p>
      </dgm:t>
    </dgm:pt>
    <dgm:pt modelId="{0C5B85B6-DF1F-4454-B923-4CD6070471CC}">
      <dgm:prSet phldrT="[Текст]"/>
      <dgm:spPr/>
      <dgm:t>
        <a:bodyPr/>
        <a:lstStyle/>
        <a:p>
          <a:r>
            <a:rPr lang="uk-UA" dirty="0" smtClean="0"/>
            <a:t>схем фінансової участі (участь у прибутках, передача акцій у власність працівників)</a:t>
          </a:r>
          <a:endParaRPr lang="ru-RU" dirty="0"/>
        </a:p>
      </dgm:t>
    </dgm:pt>
    <dgm:pt modelId="{F68CAD47-A4AA-4BE7-9AF3-C01D0B47E2ED}" type="parTrans" cxnId="{255D1CA1-E10A-4DAE-B26D-25F18E669FCA}">
      <dgm:prSet/>
      <dgm:spPr/>
      <dgm:t>
        <a:bodyPr/>
        <a:lstStyle/>
        <a:p>
          <a:endParaRPr lang="ru-RU"/>
        </a:p>
      </dgm:t>
    </dgm:pt>
    <dgm:pt modelId="{8FE923C0-2E6F-49B7-BCD5-700C60AA79CA}" type="sibTrans" cxnId="{255D1CA1-E10A-4DAE-B26D-25F18E669FCA}">
      <dgm:prSet/>
      <dgm:spPr/>
      <dgm:t>
        <a:bodyPr/>
        <a:lstStyle/>
        <a:p>
          <a:endParaRPr lang="ru-RU"/>
        </a:p>
      </dgm:t>
    </dgm:pt>
    <dgm:pt modelId="{784ACA8B-6431-4792-B51B-D5725498771B}">
      <dgm:prSet phldrT="[Текст]"/>
      <dgm:spPr/>
      <dgm:t>
        <a:bodyPr/>
        <a:lstStyle/>
        <a:p>
          <a:r>
            <a:rPr lang="uk-UA" dirty="0" smtClean="0"/>
            <a:t>системи індивідуальних та колективних премій.</a:t>
          </a:r>
          <a:endParaRPr lang="ru-RU" dirty="0"/>
        </a:p>
      </dgm:t>
    </dgm:pt>
    <dgm:pt modelId="{69DBDAAE-4FD0-4C0B-9255-12555167CE6B}" type="parTrans" cxnId="{1635DFA9-F290-4E50-B460-F81B8946C316}">
      <dgm:prSet/>
      <dgm:spPr/>
      <dgm:t>
        <a:bodyPr/>
        <a:lstStyle/>
        <a:p>
          <a:endParaRPr lang="ru-RU"/>
        </a:p>
      </dgm:t>
    </dgm:pt>
    <dgm:pt modelId="{05E1EFFF-49DE-4D0F-977B-E8E7B28A2CE8}" type="sibTrans" cxnId="{1635DFA9-F290-4E50-B460-F81B8946C316}">
      <dgm:prSet/>
      <dgm:spPr/>
      <dgm:t>
        <a:bodyPr/>
        <a:lstStyle/>
        <a:p>
          <a:endParaRPr lang="ru-RU"/>
        </a:p>
      </dgm:t>
    </dgm:pt>
    <dgm:pt modelId="{AC533A0B-6DE0-4559-A666-AD68892EA87B}" type="pres">
      <dgm:prSet presAssocID="{FDDBD988-4F64-46EB-B82D-6907323C430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D243F08-D70C-4AFF-AC81-720B2AD87C56}" type="pres">
      <dgm:prSet presAssocID="{C37FD7FF-A331-4219-8008-DCD4D3C21DB5}" presName="hierRoot1" presStyleCnt="0">
        <dgm:presLayoutVars>
          <dgm:hierBranch val="init"/>
        </dgm:presLayoutVars>
      </dgm:prSet>
      <dgm:spPr/>
    </dgm:pt>
    <dgm:pt modelId="{327639B0-EC0B-46DF-BFB4-05C0793A2BF5}" type="pres">
      <dgm:prSet presAssocID="{C37FD7FF-A331-4219-8008-DCD4D3C21DB5}" presName="rootComposite1" presStyleCnt="0"/>
      <dgm:spPr/>
    </dgm:pt>
    <dgm:pt modelId="{1C6729A3-68DF-419D-99D2-DBF61B944AE3}" type="pres">
      <dgm:prSet presAssocID="{C37FD7FF-A331-4219-8008-DCD4D3C21DB5}" presName="rootText1" presStyleLbl="node0" presStyleIdx="0" presStyleCnt="1" custScaleX="1814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B992B9-E36A-44FD-8715-C8D3DEB88A73}" type="pres">
      <dgm:prSet presAssocID="{C37FD7FF-A331-4219-8008-DCD4D3C21DB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C664BF6-16FB-4271-890E-29B875DD7680}" type="pres">
      <dgm:prSet presAssocID="{C37FD7FF-A331-4219-8008-DCD4D3C21DB5}" presName="hierChild2" presStyleCnt="0"/>
      <dgm:spPr/>
    </dgm:pt>
    <dgm:pt modelId="{EB223965-002A-4280-9FEA-F0377364D4FA}" type="pres">
      <dgm:prSet presAssocID="{3058B02C-81D0-4E33-BEF6-48A9A123F432}" presName="Name37" presStyleLbl="parChTrans1D2" presStyleIdx="0" presStyleCnt="4"/>
      <dgm:spPr/>
      <dgm:t>
        <a:bodyPr/>
        <a:lstStyle/>
        <a:p>
          <a:endParaRPr lang="ru-RU"/>
        </a:p>
      </dgm:t>
    </dgm:pt>
    <dgm:pt modelId="{95357A09-B226-4201-9EA3-0C1E8EB7993C}" type="pres">
      <dgm:prSet presAssocID="{B9B93FF9-1B28-4CB0-881F-7E131D81FEFE}" presName="hierRoot2" presStyleCnt="0">
        <dgm:presLayoutVars>
          <dgm:hierBranch val="init"/>
        </dgm:presLayoutVars>
      </dgm:prSet>
      <dgm:spPr/>
    </dgm:pt>
    <dgm:pt modelId="{3BE7B0EF-4DAA-4EE7-A412-740C22E86776}" type="pres">
      <dgm:prSet presAssocID="{B9B93FF9-1B28-4CB0-881F-7E131D81FEFE}" presName="rootComposite" presStyleCnt="0"/>
      <dgm:spPr/>
    </dgm:pt>
    <dgm:pt modelId="{A490E702-624D-4A41-9B18-77B72EAEFE90}" type="pres">
      <dgm:prSet presAssocID="{B9B93FF9-1B28-4CB0-881F-7E131D81FEF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7E51B2-D384-41B1-A9D8-1D8C604A048B}" type="pres">
      <dgm:prSet presAssocID="{B9B93FF9-1B28-4CB0-881F-7E131D81FEFE}" presName="rootConnector" presStyleLbl="node2" presStyleIdx="0" presStyleCnt="3"/>
      <dgm:spPr/>
      <dgm:t>
        <a:bodyPr/>
        <a:lstStyle/>
        <a:p>
          <a:endParaRPr lang="ru-RU"/>
        </a:p>
      </dgm:t>
    </dgm:pt>
    <dgm:pt modelId="{41168579-5112-4D80-850A-4685449FEA2F}" type="pres">
      <dgm:prSet presAssocID="{B9B93FF9-1B28-4CB0-881F-7E131D81FEFE}" presName="hierChild4" presStyleCnt="0"/>
      <dgm:spPr/>
    </dgm:pt>
    <dgm:pt modelId="{A6D08AFD-D1DA-4BE8-91AF-45508C26C10B}" type="pres">
      <dgm:prSet presAssocID="{B9B93FF9-1B28-4CB0-881F-7E131D81FEFE}" presName="hierChild5" presStyleCnt="0"/>
      <dgm:spPr/>
    </dgm:pt>
    <dgm:pt modelId="{0B20B622-7A27-46C5-9D75-1290C889E2EF}" type="pres">
      <dgm:prSet presAssocID="{F68CAD47-A4AA-4BE7-9AF3-C01D0B47E2ED}" presName="Name37" presStyleLbl="parChTrans1D2" presStyleIdx="1" presStyleCnt="4"/>
      <dgm:spPr/>
      <dgm:t>
        <a:bodyPr/>
        <a:lstStyle/>
        <a:p>
          <a:endParaRPr lang="ru-RU"/>
        </a:p>
      </dgm:t>
    </dgm:pt>
    <dgm:pt modelId="{1B9938A7-01C5-489C-BCF3-13245B8E56DC}" type="pres">
      <dgm:prSet presAssocID="{0C5B85B6-DF1F-4454-B923-4CD6070471CC}" presName="hierRoot2" presStyleCnt="0">
        <dgm:presLayoutVars>
          <dgm:hierBranch val="init"/>
        </dgm:presLayoutVars>
      </dgm:prSet>
      <dgm:spPr/>
    </dgm:pt>
    <dgm:pt modelId="{812E7186-0553-497F-91A5-57E6D2DAC846}" type="pres">
      <dgm:prSet presAssocID="{0C5B85B6-DF1F-4454-B923-4CD6070471CC}" presName="rootComposite" presStyleCnt="0"/>
      <dgm:spPr/>
    </dgm:pt>
    <dgm:pt modelId="{65B06BAC-1026-4C2F-A3D2-0C201C5032C3}" type="pres">
      <dgm:prSet presAssocID="{0C5B85B6-DF1F-4454-B923-4CD6070471C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3AFAF2-BE76-4E64-83C2-0AB3FB166C54}" type="pres">
      <dgm:prSet presAssocID="{0C5B85B6-DF1F-4454-B923-4CD6070471CC}" presName="rootConnector" presStyleLbl="node2" presStyleIdx="1" presStyleCnt="3"/>
      <dgm:spPr/>
      <dgm:t>
        <a:bodyPr/>
        <a:lstStyle/>
        <a:p>
          <a:endParaRPr lang="ru-RU"/>
        </a:p>
      </dgm:t>
    </dgm:pt>
    <dgm:pt modelId="{5D0DFA23-618A-4DEB-AA36-618F4E4061FE}" type="pres">
      <dgm:prSet presAssocID="{0C5B85B6-DF1F-4454-B923-4CD6070471CC}" presName="hierChild4" presStyleCnt="0"/>
      <dgm:spPr/>
    </dgm:pt>
    <dgm:pt modelId="{6B730F26-C54E-4286-9F65-E5607F6FCCAB}" type="pres">
      <dgm:prSet presAssocID="{0C5B85B6-DF1F-4454-B923-4CD6070471CC}" presName="hierChild5" presStyleCnt="0"/>
      <dgm:spPr/>
    </dgm:pt>
    <dgm:pt modelId="{4FD7B9A3-4827-41BA-B594-573B906B26B9}" type="pres">
      <dgm:prSet presAssocID="{69DBDAAE-4FD0-4C0B-9255-12555167CE6B}" presName="Name37" presStyleLbl="parChTrans1D2" presStyleIdx="2" presStyleCnt="4"/>
      <dgm:spPr/>
      <dgm:t>
        <a:bodyPr/>
        <a:lstStyle/>
        <a:p>
          <a:endParaRPr lang="ru-RU"/>
        </a:p>
      </dgm:t>
    </dgm:pt>
    <dgm:pt modelId="{5491EEDB-9FC8-4667-935F-E002F025DF10}" type="pres">
      <dgm:prSet presAssocID="{784ACA8B-6431-4792-B51B-D5725498771B}" presName="hierRoot2" presStyleCnt="0">
        <dgm:presLayoutVars>
          <dgm:hierBranch val="init"/>
        </dgm:presLayoutVars>
      </dgm:prSet>
      <dgm:spPr/>
    </dgm:pt>
    <dgm:pt modelId="{AE2C013B-2CBE-4378-8A6A-F325CE852DC8}" type="pres">
      <dgm:prSet presAssocID="{784ACA8B-6431-4792-B51B-D5725498771B}" presName="rootComposite" presStyleCnt="0"/>
      <dgm:spPr/>
    </dgm:pt>
    <dgm:pt modelId="{E8753582-06B6-4250-A347-1D1E1B8A1E8A}" type="pres">
      <dgm:prSet presAssocID="{784ACA8B-6431-4792-B51B-D5725498771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4F7376-4DA3-4E8C-B78E-648F62231CFB}" type="pres">
      <dgm:prSet presAssocID="{784ACA8B-6431-4792-B51B-D5725498771B}" presName="rootConnector" presStyleLbl="node2" presStyleIdx="2" presStyleCnt="3"/>
      <dgm:spPr/>
      <dgm:t>
        <a:bodyPr/>
        <a:lstStyle/>
        <a:p>
          <a:endParaRPr lang="ru-RU"/>
        </a:p>
      </dgm:t>
    </dgm:pt>
    <dgm:pt modelId="{30994F3F-6358-4E49-A58E-828605160CA3}" type="pres">
      <dgm:prSet presAssocID="{784ACA8B-6431-4792-B51B-D5725498771B}" presName="hierChild4" presStyleCnt="0"/>
      <dgm:spPr/>
    </dgm:pt>
    <dgm:pt modelId="{2478ED91-BCE2-4F34-863D-84D40672C6AA}" type="pres">
      <dgm:prSet presAssocID="{784ACA8B-6431-4792-B51B-D5725498771B}" presName="hierChild5" presStyleCnt="0"/>
      <dgm:spPr/>
    </dgm:pt>
    <dgm:pt modelId="{C7B5292D-F7E5-4D0B-9DDC-D81D5E0F20A6}" type="pres">
      <dgm:prSet presAssocID="{C37FD7FF-A331-4219-8008-DCD4D3C21DB5}" presName="hierChild3" presStyleCnt="0"/>
      <dgm:spPr/>
    </dgm:pt>
    <dgm:pt modelId="{A48FF410-E202-4409-A4E0-CAA1275B1E75}" type="pres">
      <dgm:prSet presAssocID="{77A124FC-96D0-41CA-83CB-7B747AF35C61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7F330660-0B46-4BF8-90D2-ACFA8F590289}" type="pres">
      <dgm:prSet presAssocID="{CACD7542-761A-43ED-A08D-07EAB4EE6D66}" presName="hierRoot3" presStyleCnt="0">
        <dgm:presLayoutVars>
          <dgm:hierBranch val="init"/>
        </dgm:presLayoutVars>
      </dgm:prSet>
      <dgm:spPr/>
    </dgm:pt>
    <dgm:pt modelId="{70402B44-3A13-40D1-B824-12435FF3F0F0}" type="pres">
      <dgm:prSet presAssocID="{CACD7542-761A-43ED-A08D-07EAB4EE6D66}" presName="rootComposite3" presStyleCnt="0"/>
      <dgm:spPr/>
    </dgm:pt>
    <dgm:pt modelId="{58973119-2252-41DB-89BD-7FA25A7698EA}" type="pres">
      <dgm:prSet presAssocID="{CACD7542-761A-43ED-A08D-07EAB4EE6D66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0505C8-01C6-4BD4-8212-AA4EB2A256C2}" type="pres">
      <dgm:prSet presAssocID="{CACD7542-761A-43ED-A08D-07EAB4EE6D66}" presName="rootConnector3" presStyleLbl="asst1" presStyleIdx="0" presStyleCnt="1"/>
      <dgm:spPr/>
      <dgm:t>
        <a:bodyPr/>
        <a:lstStyle/>
        <a:p>
          <a:endParaRPr lang="ru-RU"/>
        </a:p>
      </dgm:t>
    </dgm:pt>
    <dgm:pt modelId="{D1DA9543-FA85-469D-AE4D-F80A40634420}" type="pres">
      <dgm:prSet presAssocID="{CACD7542-761A-43ED-A08D-07EAB4EE6D66}" presName="hierChild6" presStyleCnt="0"/>
      <dgm:spPr/>
    </dgm:pt>
    <dgm:pt modelId="{BE66FA66-A12B-4199-B2E1-8337072EC5A6}" type="pres">
      <dgm:prSet presAssocID="{CACD7542-761A-43ED-A08D-07EAB4EE6D66}" presName="hierChild7" presStyleCnt="0"/>
      <dgm:spPr/>
    </dgm:pt>
  </dgm:ptLst>
  <dgm:cxnLst>
    <dgm:cxn modelId="{EB23231B-EEFE-4F9F-9160-4DA4496C5E1B}" type="presOf" srcId="{B9B93FF9-1B28-4CB0-881F-7E131D81FEFE}" destId="{DE7E51B2-D384-41B1-A9D8-1D8C604A048B}" srcOrd="1" destOrd="0" presId="urn:microsoft.com/office/officeart/2005/8/layout/orgChart1"/>
    <dgm:cxn modelId="{EC633A8D-6F5E-4665-901C-7C0CB181077E}" type="presOf" srcId="{784ACA8B-6431-4792-B51B-D5725498771B}" destId="{914F7376-4DA3-4E8C-B78E-648F62231CFB}" srcOrd="1" destOrd="0" presId="urn:microsoft.com/office/officeart/2005/8/layout/orgChart1"/>
    <dgm:cxn modelId="{5D26D71A-3A07-45D7-90A2-E9BE734359B8}" type="presOf" srcId="{CACD7542-761A-43ED-A08D-07EAB4EE6D66}" destId="{58973119-2252-41DB-89BD-7FA25A7698EA}" srcOrd="0" destOrd="0" presId="urn:microsoft.com/office/officeart/2005/8/layout/orgChart1"/>
    <dgm:cxn modelId="{E6192EF3-9285-4557-B41A-13A444CE5687}" type="presOf" srcId="{C37FD7FF-A331-4219-8008-DCD4D3C21DB5}" destId="{ACB992B9-E36A-44FD-8715-C8D3DEB88A73}" srcOrd="1" destOrd="0" presId="urn:microsoft.com/office/officeart/2005/8/layout/orgChart1"/>
    <dgm:cxn modelId="{255D1CA1-E10A-4DAE-B26D-25F18E669FCA}" srcId="{C37FD7FF-A331-4219-8008-DCD4D3C21DB5}" destId="{0C5B85B6-DF1F-4454-B923-4CD6070471CC}" srcOrd="2" destOrd="0" parTransId="{F68CAD47-A4AA-4BE7-9AF3-C01D0B47E2ED}" sibTransId="{8FE923C0-2E6F-49B7-BCD5-700C60AA79CA}"/>
    <dgm:cxn modelId="{8E6AFE94-A7D7-42F8-B92B-3215B1CDD7E0}" type="presOf" srcId="{69DBDAAE-4FD0-4C0B-9255-12555167CE6B}" destId="{4FD7B9A3-4827-41BA-B594-573B906B26B9}" srcOrd="0" destOrd="0" presId="urn:microsoft.com/office/officeart/2005/8/layout/orgChart1"/>
    <dgm:cxn modelId="{9F49211F-A97D-4E2D-8D00-88968B7ADB02}" srcId="{C37FD7FF-A331-4219-8008-DCD4D3C21DB5}" destId="{CACD7542-761A-43ED-A08D-07EAB4EE6D66}" srcOrd="0" destOrd="0" parTransId="{77A124FC-96D0-41CA-83CB-7B747AF35C61}" sibTransId="{4692075F-10B1-4044-B8B2-83BF90DC26E2}"/>
    <dgm:cxn modelId="{DB69214C-8FB7-4CCB-9F3C-615A6A682489}" type="presOf" srcId="{0C5B85B6-DF1F-4454-B923-4CD6070471CC}" destId="{65B06BAC-1026-4C2F-A3D2-0C201C5032C3}" srcOrd="0" destOrd="0" presId="urn:microsoft.com/office/officeart/2005/8/layout/orgChart1"/>
    <dgm:cxn modelId="{A6DD4038-29E3-43C7-A0B0-CE23789B73F5}" srcId="{C37FD7FF-A331-4219-8008-DCD4D3C21DB5}" destId="{B9B93FF9-1B28-4CB0-881F-7E131D81FEFE}" srcOrd="1" destOrd="0" parTransId="{3058B02C-81D0-4E33-BEF6-48A9A123F432}" sibTransId="{AC85567B-3FC7-4A22-9F01-3A5E6955A1DA}"/>
    <dgm:cxn modelId="{5D083FD8-C3DD-4AAD-A3E6-E60CD913679D}" type="presOf" srcId="{784ACA8B-6431-4792-B51B-D5725498771B}" destId="{E8753582-06B6-4250-A347-1D1E1B8A1E8A}" srcOrd="0" destOrd="0" presId="urn:microsoft.com/office/officeart/2005/8/layout/orgChart1"/>
    <dgm:cxn modelId="{0518BDD9-EBCB-4DEA-9516-1969D9382FDC}" type="presOf" srcId="{FDDBD988-4F64-46EB-B82D-6907323C4304}" destId="{AC533A0B-6DE0-4559-A666-AD68892EA87B}" srcOrd="0" destOrd="0" presId="urn:microsoft.com/office/officeart/2005/8/layout/orgChart1"/>
    <dgm:cxn modelId="{5A41BFBF-DF24-438A-AF4F-ABF176B4E773}" type="presOf" srcId="{77A124FC-96D0-41CA-83CB-7B747AF35C61}" destId="{A48FF410-E202-4409-A4E0-CAA1275B1E75}" srcOrd="0" destOrd="0" presId="urn:microsoft.com/office/officeart/2005/8/layout/orgChart1"/>
    <dgm:cxn modelId="{1635DFA9-F290-4E50-B460-F81B8946C316}" srcId="{C37FD7FF-A331-4219-8008-DCD4D3C21DB5}" destId="{784ACA8B-6431-4792-B51B-D5725498771B}" srcOrd="3" destOrd="0" parTransId="{69DBDAAE-4FD0-4C0B-9255-12555167CE6B}" sibTransId="{05E1EFFF-49DE-4D0F-977B-E8E7B28A2CE8}"/>
    <dgm:cxn modelId="{DF17EEA8-981F-4DDA-AD03-7A896C0B5234}" srcId="{FDDBD988-4F64-46EB-B82D-6907323C4304}" destId="{C37FD7FF-A331-4219-8008-DCD4D3C21DB5}" srcOrd="0" destOrd="0" parTransId="{0D93BCB8-FD43-43DC-A97D-F661B0E122BE}" sibTransId="{14295FA7-4A97-4BB6-8DBF-58BCBB8970D2}"/>
    <dgm:cxn modelId="{8F79671B-E43B-4CCB-B9F3-17829D8BF069}" type="presOf" srcId="{C37FD7FF-A331-4219-8008-DCD4D3C21DB5}" destId="{1C6729A3-68DF-419D-99D2-DBF61B944AE3}" srcOrd="0" destOrd="0" presId="urn:microsoft.com/office/officeart/2005/8/layout/orgChart1"/>
    <dgm:cxn modelId="{55525638-ACB3-411F-BED0-314AE01DBED6}" type="presOf" srcId="{CACD7542-761A-43ED-A08D-07EAB4EE6D66}" destId="{340505C8-01C6-4BD4-8212-AA4EB2A256C2}" srcOrd="1" destOrd="0" presId="urn:microsoft.com/office/officeart/2005/8/layout/orgChart1"/>
    <dgm:cxn modelId="{92E34A9A-9352-47ED-8CEA-DD58D821B480}" type="presOf" srcId="{3058B02C-81D0-4E33-BEF6-48A9A123F432}" destId="{EB223965-002A-4280-9FEA-F0377364D4FA}" srcOrd="0" destOrd="0" presId="urn:microsoft.com/office/officeart/2005/8/layout/orgChart1"/>
    <dgm:cxn modelId="{9A6F7408-1911-4D78-9840-975D5B349ED4}" type="presOf" srcId="{0C5B85B6-DF1F-4454-B923-4CD6070471CC}" destId="{4A3AFAF2-BE76-4E64-83C2-0AB3FB166C54}" srcOrd="1" destOrd="0" presId="urn:microsoft.com/office/officeart/2005/8/layout/orgChart1"/>
    <dgm:cxn modelId="{F952B873-865D-4D8C-9759-054E0FF1C2BC}" type="presOf" srcId="{F68CAD47-A4AA-4BE7-9AF3-C01D0B47E2ED}" destId="{0B20B622-7A27-46C5-9D75-1290C889E2EF}" srcOrd="0" destOrd="0" presId="urn:microsoft.com/office/officeart/2005/8/layout/orgChart1"/>
    <dgm:cxn modelId="{4B2C3419-534F-4594-8B48-7443BEDFAD03}" type="presOf" srcId="{B9B93FF9-1B28-4CB0-881F-7E131D81FEFE}" destId="{A490E702-624D-4A41-9B18-77B72EAEFE90}" srcOrd="0" destOrd="0" presId="urn:microsoft.com/office/officeart/2005/8/layout/orgChart1"/>
    <dgm:cxn modelId="{72E56B76-FC65-4688-93F2-662E45911472}" type="presParOf" srcId="{AC533A0B-6DE0-4559-A666-AD68892EA87B}" destId="{AD243F08-D70C-4AFF-AC81-720B2AD87C56}" srcOrd="0" destOrd="0" presId="urn:microsoft.com/office/officeart/2005/8/layout/orgChart1"/>
    <dgm:cxn modelId="{66507591-77E5-4BEF-9973-516064785207}" type="presParOf" srcId="{AD243F08-D70C-4AFF-AC81-720B2AD87C56}" destId="{327639B0-EC0B-46DF-BFB4-05C0793A2BF5}" srcOrd="0" destOrd="0" presId="urn:microsoft.com/office/officeart/2005/8/layout/orgChart1"/>
    <dgm:cxn modelId="{25FAAAA4-3EAD-4D68-966F-24C03E4E126B}" type="presParOf" srcId="{327639B0-EC0B-46DF-BFB4-05C0793A2BF5}" destId="{1C6729A3-68DF-419D-99D2-DBF61B944AE3}" srcOrd="0" destOrd="0" presId="urn:microsoft.com/office/officeart/2005/8/layout/orgChart1"/>
    <dgm:cxn modelId="{91EF594C-A13E-4B8B-9A68-20ABDACA82C3}" type="presParOf" srcId="{327639B0-EC0B-46DF-BFB4-05C0793A2BF5}" destId="{ACB992B9-E36A-44FD-8715-C8D3DEB88A73}" srcOrd="1" destOrd="0" presId="urn:microsoft.com/office/officeart/2005/8/layout/orgChart1"/>
    <dgm:cxn modelId="{74614201-1A2A-477E-87C0-54830FB6ABCA}" type="presParOf" srcId="{AD243F08-D70C-4AFF-AC81-720B2AD87C56}" destId="{CC664BF6-16FB-4271-890E-29B875DD7680}" srcOrd="1" destOrd="0" presId="urn:microsoft.com/office/officeart/2005/8/layout/orgChart1"/>
    <dgm:cxn modelId="{8C2DCEC6-03BC-49A7-A709-FD52D46C38E0}" type="presParOf" srcId="{CC664BF6-16FB-4271-890E-29B875DD7680}" destId="{EB223965-002A-4280-9FEA-F0377364D4FA}" srcOrd="0" destOrd="0" presId="urn:microsoft.com/office/officeart/2005/8/layout/orgChart1"/>
    <dgm:cxn modelId="{001C891A-ECE8-4ABD-9792-69023218A3BE}" type="presParOf" srcId="{CC664BF6-16FB-4271-890E-29B875DD7680}" destId="{95357A09-B226-4201-9EA3-0C1E8EB7993C}" srcOrd="1" destOrd="0" presId="urn:microsoft.com/office/officeart/2005/8/layout/orgChart1"/>
    <dgm:cxn modelId="{C1055741-CF6F-489C-B127-71D18EE085FB}" type="presParOf" srcId="{95357A09-B226-4201-9EA3-0C1E8EB7993C}" destId="{3BE7B0EF-4DAA-4EE7-A412-740C22E86776}" srcOrd="0" destOrd="0" presId="urn:microsoft.com/office/officeart/2005/8/layout/orgChart1"/>
    <dgm:cxn modelId="{7623B47D-668E-4062-B54D-42C7EDC23EA1}" type="presParOf" srcId="{3BE7B0EF-4DAA-4EE7-A412-740C22E86776}" destId="{A490E702-624D-4A41-9B18-77B72EAEFE90}" srcOrd="0" destOrd="0" presId="urn:microsoft.com/office/officeart/2005/8/layout/orgChart1"/>
    <dgm:cxn modelId="{FB2AB3F2-98EA-4B22-986A-353507378994}" type="presParOf" srcId="{3BE7B0EF-4DAA-4EE7-A412-740C22E86776}" destId="{DE7E51B2-D384-41B1-A9D8-1D8C604A048B}" srcOrd="1" destOrd="0" presId="urn:microsoft.com/office/officeart/2005/8/layout/orgChart1"/>
    <dgm:cxn modelId="{555D4189-CB99-448D-9A4C-685C24C462F4}" type="presParOf" srcId="{95357A09-B226-4201-9EA3-0C1E8EB7993C}" destId="{41168579-5112-4D80-850A-4685449FEA2F}" srcOrd="1" destOrd="0" presId="urn:microsoft.com/office/officeart/2005/8/layout/orgChart1"/>
    <dgm:cxn modelId="{E3F15F81-2866-40A9-AD08-ACADCEF2022D}" type="presParOf" srcId="{95357A09-B226-4201-9EA3-0C1E8EB7993C}" destId="{A6D08AFD-D1DA-4BE8-91AF-45508C26C10B}" srcOrd="2" destOrd="0" presId="urn:microsoft.com/office/officeart/2005/8/layout/orgChart1"/>
    <dgm:cxn modelId="{99B337BD-687F-40A4-9F49-74A7499EB95C}" type="presParOf" srcId="{CC664BF6-16FB-4271-890E-29B875DD7680}" destId="{0B20B622-7A27-46C5-9D75-1290C889E2EF}" srcOrd="2" destOrd="0" presId="urn:microsoft.com/office/officeart/2005/8/layout/orgChart1"/>
    <dgm:cxn modelId="{E9E5CC17-FE08-4BBF-A0A0-9465FD0C4569}" type="presParOf" srcId="{CC664BF6-16FB-4271-890E-29B875DD7680}" destId="{1B9938A7-01C5-489C-BCF3-13245B8E56DC}" srcOrd="3" destOrd="0" presId="urn:microsoft.com/office/officeart/2005/8/layout/orgChart1"/>
    <dgm:cxn modelId="{8683C229-EA95-47E4-AF8E-D3D259C074EE}" type="presParOf" srcId="{1B9938A7-01C5-489C-BCF3-13245B8E56DC}" destId="{812E7186-0553-497F-91A5-57E6D2DAC846}" srcOrd="0" destOrd="0" presId="urn:microsoft.com/office/officeart/2005/8/layout/orgChart1"/>
    <dgm:cxn modelId="{A091F277-E374-44A0-8ECB-056EEBACE70D}" type="presParOf" srcId="{812E7186-0553-497F-91A5-57E6D2DAC846}" destId="{65B06BAC-1026-4C2F-A3D2-0C201C5032C3}" srcOrd="0" destOrd="0" presId="urn:microsoft.com/office/officeart/2005/8/layout/orgChart1"/>
    <dgm:cxn modelId="{B63AC130-1122-49E5-A345-2FA51E7681AC}" type="presParOf" srcId="{812E7186-0553-497F-91A5-57E6D2DAC846}" destId="{4A3AFAF2-BE76-4E64-83C2-0AB3FB166C54}" srcOrd="1" destOrd="0" presId="urn:microsoft.com/office/officeart/2005/8/layout/orgChart1"/>
    <dgm:cxn modelId="{FFF20FCC-B748-48A0-9704-E4CC7B847118}" type="presParOf" srcId="{1B9938A7-01C5-489C-BCF3-13245B8E56DC}" destId="{5D0DFA23-618A-4DEB-AA36-618F4E4061FE}" srcOrd="1" destOrd="0" presId="urn:microsoft.com/office/officeart/2005/8/layout/orgChart1"/>
    <dgm:cxn modelId="{6A894470-474D-4196-AACF-5C3902C44390}" type="presParOf" srcId="{1B9938A7-01C5-489C-BCF3-13245B8E56DC}" destId="{6B730F26-C54E-4286-9F65-E5607F6FCCAB}" srcOrd="2" destOrd="0" presId="urn:microsoft.com/office/officeart/2005/8/layout/orgChart1"/>
    <dgm:cxn modelId="{E520F952-F6FB-4956-9851-9E0B4C0F9E9D}" type="presParOf" srcId="{CC664BF6-16FB-4271-890E-29B875DD7680}" destId="{4FD7B9A3-4827-41BA-B594-573B906B26B9}" srcOrd="4" destOrd="0" presId="urn:microsoft.com/office/officeart/2005/8/layout/orgChart1"/>
    <dgm:cxn modelId="{27475F28-E01E-4AF2-9C8A-1718E732FC02}" type="presParOf" srcId="{CC664BF6-16FB-4271-890E-29B875DD7680}" destId="{5491EEDB-9FC8-4667-935F-E002F025DF10}" srcOrd="5" destOrd="0" presId="urn:microsoft.com/office/officeart/2005/8/layout/orgChart1"/>
    <dgm:cxn modelId="{067C1BF2-CDE6-4E13-BC26-EC8C2305BB4C}" type="presParOf" srcId="{5491EEDB-9FC8-4667-935F-E002F025DF10}" destId="{AE2C013B-2CBE-4378-8A6A-F325CE852DC8}" srcOrd="0" destOrd="0" presId="urn:microsoft.com/office/officeart/2005/8/layout/orgChart1"/>
    <dgm:cxn modelId="{231A0DE0-63C8-4EB5-A2FA-0A43B5F4E515}" type="presParOf" srcId="{AE2C013B-2CBE-4378-8A6A-F325CE852DC8}" destId="{E8753582-06B6-4250-A347-1D1E1B8A1E8A}" srcOrd="0" destOrd="0" presId="urn:microsoft.com/office/officeart/2005/8/layout/orgChart1"/>
    <dgm:cxn modelId="{6FD17E5F-524C-4181-B30C-5D28692F8CF8}" type="presParOf" srcId="{AE2C013B-2CBE-4378-8A6A-F325CE852DC8}" destId="{914F7376-4DA3-4E8C-B78E-648F62231CFB}" srcOrd="1" destOrd="0" presId="urn:microsoft.com/office/officeart/2005/8/layout/orgChart1"/>
    <dgm:cxn modelId="{A9D4573F-E4A3-4969-8557-13A0F47D46A5}" type="presParOf" srcId="{5491EEDB-9FC8-4667-935F-E002F025DF10}" destId="{30994F3F-6358-4E49-A58E-828605160CA3}" srcOrd="1" destOrd="0" presId="urn:microsoft.com/office/officeart/2005/8/layout/orgChart1"/>
    <dgm:cxn modelId="{FE2E6537-07D0-40D1-AA9E-7C0B1FF4F483}" type="presParOf" srcId="{5491EEDB-9FC8-4667-935F-E002F025DF10}" destId="{2478ED91-BCE2-4F34-863D-84D40672C6AA}" srcOrd="2" destOrd="0" presId="urn:microsoft.com/office/officeart/2005/8/layout/orgChart1"/>
    <dgm:cxn modelId="{10FF91C9-DB1D-4D2E-96E5-AE1229741F55}" type="presParOf" srcId="{AD243F08-D70C-4AFF-AC81-720B2AD87C56}" destId="{C7B5292D-F7E5-4D0B-9DDC-D81D5E0F20A6}" srcOrd="2" destOrd="0" presId="urn:microsoft.com/office/officeart/2005/8/layout/orgChart1"/>
    <dgm:cxn modelId="{4A39D392-51A0-4A57-891F-C352A7FCDCC8}" type="presParOf" srcId="{C7B5292D-F7E5-4D0B-9DDC-D81D5E0F20A6}" destId="{A48FF410-E202-4409-A4E0-CAA1275B1E75}" srcOrd="0" destOrd="0" presId="urn:microsoft.com/office/officeart/2005/8/layout/orgChart1"/>
    <dgm:cxn modelId="{CC17E9B0-8B73-4999-A909-DC50FFB33F19}" type="presParOf" srcId="{C7B5292D-F7E5-4D0B-9DDC-D81D5E0F20A6}" destId="{7F330660-0B46-4BF8-90D2-ACFA8F590289}" srcOrd="1" destOrd="0" presId="urn:microsoft.com/office/officeart/2005/8/layout/orgChart1"/>
    <dgm:cxn modelId="{49E103BC-1F02-4818-9F65-B8C5FEF58781}" type="presParOf" srcId="{7F330660-0B46-4BF8-90D2-ACFA8F590289}" destId="{70402B44-3A13-40D1-B824-12435FF3F0F0}" srcOrd="0" destOrd="0" presId="urn:microsoft.com/office/officeart/2005/8/layout/orgChart1"/>
    <dgm:cxn modelId="{E870F47D-4756-45A6-9F7A-6F6356FB3C4F}" type="presParOf" srcId="{70402B44-3A13-40D1-B824-12435FF3F0F0}" destId="{58973119-2252-41DB-89BD-7FA25A7698EA}" srcOrd="0" destOrd="0" presId="urn:microsoft.com/office/officeart/2005/8/layout/orgChart1"/>
    <dgm:cxn modelId="{9165B240-568E-40E4-B681-0A161F525DF8}" type="presParOf" srcId="{70402B44-3A13-40D1-B824-12435FF3F0F0}" destId="{340505C8-01C6-4BD4-8212-AA4EB2A256C2}" srcOrd="1" destOrd="0" presId="urn:microsoft.com/office/officeart/2005/8/layout/orgChart1"/>
    <dgm:cxn modelId="{365F74B0-8650-460D-A41D-B1016DEFE725}" type="presParOf" srcId="{7F330660-0B46-4BF8-90D2-ACFA8F590289}" destId="{D1DA9543-FA85-469D-AE4D-F80A40634420}" srcOrd="1" destOrd="0" presId="urn:microsoft.com/office/officeart/2005/8/layout/orgChart1"/>
    <dgm:cxn modelId="{DFCCF3CA-C466-4BB1-A61B-0E24E3C3DDF6}" type="presParOf" srcId="{7F330660-0B46-4BF8-90D2-ACFA8F590289}" destId="{BE66FA66-A12B-4199-B2E1-8337072EC5A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38D0262-BA71-417E-8866-D7515670355B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C2D23A3-BB13-410D-9997-F2CF5066805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спрямовано на підвищення привабливості кар'єри.</a:t>
          </a:r>
          <a:endParaRPr lang="ru-RU" sz="1800" dirty="0"/>
        </a:p>
      </dgm:t>
    </dgm:pt>
    <dgm:pt modelId="{8DB8EBCA-17C4-4873-BFE8-9BD05F20F435}" type="parTrans" cxnId="{8A68BA71-F020-4400-BAB5-89C9F74F8175}">
      <dgm:prSet/>
      <dgm:spPr/>
      <dgm:t>
        <a:bodyPr/>
        <a:lstStyle/>
        <a:p>
          <a:endParaRPr lang="ru-RU"/>
        </a:p>
      </dgm:t>
    </dgm:pt>
    <dgm:pt modelId="{B49EEEC9-A52C-4F2A-92A0-36A6B07F33D3}" type="sibTrans" cxnId="{8A68BA71-F020-4400-BAB5-89C9F74F8175}">
      <dgm:prSet/>
      <dgm:spPr/>
      <dgm:t>
        <a:bodyPr/>
        <a:lstStyle/>
        <a:p>
          <a:endParaRPr lang="ru-RU"/>
        </a:p>
      </dgm:t>
    </dgm:pt>
    <dgm:pt modelId="{D9DB703B-B659-491B-9794-61FBA273CE0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важливе значення має залучення працівників управління кар'єрою</a:t>
          </a:r>
          <a:endParaRPr lang="ru-RU" sz="1800" dirty="0"/>
        </a:p>
      </dgm:t>
    </dgm:pt>
    <dgm:pt modelId="{E0FAB82B-CF35-424F-A11B-A3AA65FED724}" type="parTrans" cxnId="{8E42865B-0B74-47B9-8336-F781F6FD2FCD}">
      <dgm:prSet/>
      <dgm:spPr/>
      <dgm:t>
        <a:bodyPr/>
        <a:lstStyle/>
        <a:p>
          <a:endParaRPr lang="ru-RU"/>
        </a:p>
      </dgm:t>
    </dgm:pt>
    <dgm:pt modelId="{DDE61ED6-AE85-412D-AF02-7044A588A13C}" type="sibTrans" cxnId="{8E42865B-0B74-47B9-8336-F781F6FD2FCD}">
      <dgm:prSet/>
      <dgm:spPr/>
      <dgm:t>
        <a:bodyPr/>
        <a:lstStyle/>
        <a:p>
          <a:endParaRPr lang="ru-RU"/>
        </a:p>
      </dgm:t>
    </dgm:pt>
    <dgm:pt modelId="{C7F90363-8255-4FF8-87F8-6365E1E2F96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це шлях подолання відчуження працівників від процесу результатів кар'єри, стимулювання почуття відповідальності та професійної гордості за свою кар'єру</a:t>
          </a:r>
          <a:endParaRPr lang="ru-RU" sz="1800" dirty="0"/>
        </a:p>
      </dgm:t>
    </dgm:pt>
    <dgm:pt modelId="{6D6AF73D-16CA-4F2D-829E-96917F30070D}" type="parTrans" cxnId="{4781D61A-2481-4E22-AE13-6600F18C310E}">
      <dgm:prSet/>
      <dgm:spPr/>
      <dgm:t>
        <a:bodyPr/>
        <a:lstStyle/>
        <a:p>
          <a:endParaRPr lang="ru-RU"/>
        </a:p>
      </dgm:t>
    </dgm:pt>
    <dgm:pt modelId="{175DADF7-B1D6-4A1D-A156-28A526C01DF1}" type="sibTrans" cxnId="{4781D61A-2481-4E22-AE13-6600F18C310E}">
      <dgm:prSet/>
      <dgm:spPr/>
      <dgm:t>
        <a:bodyPr/>
        <a:lstStyle/>
        <a:p>
          <a:endParaRPr lang="ru-RU"/>
        </a:p>
      </dgm:t>
    </dgm:pt>
    <dgm:pt modelId="{DA763452-5774-4E5A-9A13-131FFC19C6D7}" type="pres">
      <dgm:prSet presAssocID="{738D0262-BA71-417E-8866-D7515670355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16A52E-3412-4E1B-A002-F4D8A04B9B27}" type="pres">
      <dgm:prSet presAssocID="{2C2D23A3-BB13-410D-9997-F2CF50668057}" presName="parentLin" presStyleCnt="0"/>
      <dgm:spPr/>
    </dgm:pt>
    <dgm:pt modelId="{7DD40D35-99B0-475A-929D-195F625D1544}" type="pres">
      <dgm:prSet presAssocID="{2C2D23A3-BB13-410D-9997-F2CF5066805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C36D324-26C2-430F-BBD6-5169FFBAB6A3}" type="pres">
      <dgm:prSet presAssocID="{2C2D23A3-BB13-410D-9997-F2CF5066805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FCF70-213B-47AF-B0C8-580128978853}" type="pres">
      <dgm:prSet presAssocID="{2C2D23A3-BB13-410D-9997-F2CF50668057}" presName="negativeSpace" presStyleCnt="0"/>
      <dgm:spPr/>
    </dgm:pt>
    <dgm:pt modelId="{FC47F93D-E926-4985-A469-A40E1A3EE1E3}" type="pres">
      <dgm:prSet presAssocID="{2C2D23A3-BB13-410D-9997-F2CF50668057}" presName="childText" presStyleLbl="conFgAcc1" presStyleIdx="0" presStyleCnt="3">
        <dgm:presLayoutVars>
          <dgm:bulletEnabled val="1"/>
        </dgm:presLayoutVars>
      </dgm:prSet>
      <dgm:spPr/>
    </dgm:pt>
    <dgm:pt modelId="{17260275-784E-451E-8E0F-7C5471787146}" type="pres">
      <dgm:prSet presAssocID="{B49EEEC9-A52C-4F2A-92A0-36A6B07F33D3}" presName="spaceBetweenRectangles" presStyleCnt="0"/>
      <dgm:spPr/>
    </dgm:pt>
    <dgm:pt modelId="{9272E65B-8F9A-4277-897F-44AE23D1F3B9}" type="pres">
      <dgm:prSet presAssocID="{D9DB703B-B659-491B-9794-61FBA273CE0A}" presName="parentLin" presStyleCnt="0"/>
      <dgm:spPr/>
    </dgm:pt>
    <dgm:pt modelId="{BA7A2C05-198B-462F-B7CA-DD7A8300C92A}" type="pres">
      <dgm:prSet presAssocID="{D9DB703B-B659-491B-9794-61FBA273CE0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31C2427-9E05-4072-8D22-EF1825612EE7}" type="pres">
      <dgm:prSet presAssocID="{D9DB703B-B659-491B-9794-61FBA273CE0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4FB8B-F02D-4196-816C-55F4F714390C}" type="pres">
      <dgm:prSet presAssocID="{D9DB703B-B659-491B-9794-61FBA273CE0A}" presName="negativeSpace" presStyleCnt="0"/>
      <dgm:spPr/>
    </dgm:pt>
    <dgm:pt modelId="{E7D0A07C-7692-48C8-9F2D-965F0C04B847}" type="pres">
      <dgm:prSet presAssocID="{D9DB703B-B659-491B-9794-61FBA273CE0A}" presName="childText" presStyleLbl="conFgAcc1" presStyleIdx="1" presStyleCnt="3">
        <dgm:presLayoutVars>
          <dgm:bulletEnabled val="1"/>
        </dgm:presLayoutVars>
      </dgm:prSet>
      <dgm:spPr/>
    </dgm:pt>
    <dgm:pt modelId="{DA9EC0CC-5D05-4F7A-9423-9CEBE533BFCB}" type="pres">
      <dgm:prSet presAssocID="{DDE61ED6-AE85-412D-AF02-7044A588A13C}" presName="spaceBetweenRectangles" presStyleCnt="0"/>
      <dgm:spPr/>
    </dgm:pt>
    <dgm:pt modelId="{FBD55549-1EFB-4C03-8BD2-F66CA706BD4F}" type="pres">
      <dgm:prSet presAssocID="{C7F90363-8255-4FF8-87F8-6365E1E2F96A}" presName="parentLin" presStyleCnt="0"/>
      <dgm:spPr/>
    </dgm:pt>
    <dgm:pt modelId="{556441D9-EC8A-4AEF-8892-376C62B424A3}" type="pres">
      <dgm:prSet presAssocID="{C7F90363-8255-4FF8-87F8-6365E1E2F96A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7A93E24-F4FE-472D-BBCF-54684047FB5C}" type="pres">
      <dgm:prSet presAssocID="{C7F90363-8255-4FF8-87F8-6365E1E2F96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9B04BE-8257-45EA-9968-4016B1974387}" type="pres">
      <dgm:prSet presAssocID="{C7F90363-8255-4FF8-87F8-6365E1E2F96A}" presName="negativeSpace" presStyleCnt="0"/>
      <dgm:spPr/>
    </dgm:pt>
    <dgm:pt modelId="{A783F37C-CD3E-49F1-9AAC-C98E31561A1E}" type="pres">
      <dgm:prSet presAssocID="{C7F90363-8255-4FF8-87F8-6365E1E2F96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EC4A19E-A58B-4673-92F4-6A92C739D680}" type="presOf" srcId="{C7F90363-8255-4FF8-87F8-6365E1E2F96A}" destId="{556441D9-EC8A-4AEF-8892-376C62B424A3}" srcOrd="0" destOrd="0" presId="urn:microsoft.com/office/officeart/2005/8/layout/list1"/>
    <dgm:cxn modelId="{424A55BF-D14C-49AC-8EB6-3EDB5B413B0B}" type="presOf" srcId="{D9DB703B-B659-491B-9794-61FBA273CE0A}" destId="{BA7A2C05-198B-462F-B7CA-DD7A8300C92A}" srcOrd="0" destOrd="0" presId="urn:microsoft.com/office/officeart/2005/8/layout/list1"/>
    <dgm:cxn modelId="{AFDD10FC-1C62-43B6-B483-AEA9E5057160}" type="presOf" srcId="{2C2D23A3-BB13-410D-9997-F2CF50668057}" destId="{7DD40D35-99B0-475A-929D-195F625D1544}" srcOrd="0" destOrd="0" presId="urn:microsoft.com/office/officeart/2005/8/layout/list1"/>
    <dgm:cxn modelId="{FABEE0E9-CD77-4CBD-AF81-0BE3B918DD71}" type="presOf" srcId="{D9DB703B-B659-491B-9794-61FBA273CE0A}" destId="{F31C2427-9E05-4072-8D22-EF1825612EE7}" srcOrd="1" destOrd="0" presId="urn:microsoft.com/office/officeart/2005/8/layout/list1"/>
    <dgm:cxn modelId="{ECD4D8C0-6C78-4D40-BE56-BFE881048E83}" type="presOf" srcId="{738D0262-BA71-417E-8866-D7515670355B}" destId="{DA763452-5774-4E5A-9A13-131FFC19C6D7}" srcOrd="0" destOrd="0" presId="urn:microsoft.com/office/officeart/2005/8/layout/list1"/>
    <dgm:cxn modelId="{4781D61A-2481-4E22-AE13-6600F18C310E}" srcId="{738D0262-BA71-417E-8866-D7515670355B}" destId="{C7F90363-8255-4FF8-87F8-6365E1E2F96A}" srcOrd="2" destOrd="0" parTransId="{6D6AF73D-16CA-4F2D-829E-96917F30070D}" sibTransId="{175DADF7-B1D6-4A1D-A156-28A526C01DF1}"/>
    <dgm:cxn modelId="{8E42865B-0B74-47B9-8336-F781F6FD2FCD}" srcId="{738D0262-BA71-417E-8866-D7515670355B}" destId="{D9DB703B-B659-491B-9794-61FBA273CE0A}" srcOrd="1" destOrd="0" parTransId="{E0FAB82B-CF35-424F-A11B-A3AA65FED724}" sibTransId="{DDE61ED6-AE85-412D-AF02-7044A588A13C}"/>
    <dgm:cxn modelId="{8DECA348-F080-44D0-80DD-E22217E85082}" type="presOf" srcId="{2C2D23A3-BB13-410D-9997-F2CF50668057}" destId="{1C36D324-26C2-430F-BBD6-5169FFBAB6A3}" srcOrd="1" destOrd="0" presId="urn:microsoft.com/office/officeart/2005/8/layout/list1"/>
    <dgm:cxn modelId="{F327AB6C-08DF-4F01-9ACD-237587E4777D}" type="presOf" srcId="{C7F90363-8255-4FF8-87F8-6365E1E2F96A}" destId="{F7A93E24-F4FE-472D-BBCF-54684047FB5C}" srcOrd="1" destOrd="0" presId="urn:microsoft.com/office/officeart/2005/8/layout/list1"/>
    <dgm:cxn modelId="{8A68BA71-F020-4400-BAB5-89C9F74F8175}" srcId="{738D0262-BA71-417E-8866-D7515670355B}" destId="{2C2D23A3-BB13-410D-9997-F2CF50668057}" srcOrd="0" destOrd="0" parTransId="{8DB8EBCA-17C4-4873-BFE8-9BD05F20F435}" sibTransId="{B49EEEC9-A52C-4F2A-92A0-36A6B07F33D3}"/>
    <dgm:cxn modelId="{F837BB68-70CA-4002-9222-13B33D376773}" type="presParOf" srcId="{DA763452-5774-4E5A-9A13-131FFC19C6D7}" destId="{1816A52E-3412-4E1B-A002-F4D8A04B9B27}" srcOrd="0" destOrd="0" presId="urn:microsoft.com/office/officeart/2005/8/layout/list1"/>
    <dgm:cxn modelId="{B6C63426-418C-43DC-B252-3926C378353C}" type="presParOf" srcId="{1816A52E-3412-4E1B-A002-F4D8A04B9B27}" destId="{7DD40D35-99B0-475A-929D-195F625D1544}" srcOrd="0" destOrd="0" presId="urn:microsoft.com/office/officeart/2005/8/layout/list1"/>
    <dgm:cxn modelId="{F5F3C259-0475-4BDB-A523-5393DED95459}" type="presParOf" srcId="{1816A52E-3412-4E1B-A002-F4D8A04B9B27}" destId="{1C36D324-26C2-430F-BBD6-5169FFBAB6A3}" srcOrd="1" destOrd="0" presId="urn:microsoft.com/office/officeart/2005/8/layout/list1"/>
    <dgm:cxn modelId="{A95688CB-DB78-4608-B523-F29A33732286}" type="presParOf" srcId="{DA763452-5774-4E5A-9A13-131FFC19C6D7}" destId="{AF7FCF70-213B-47AF-B0C8-580128978853}" srcOrd="1" destOrd="0" presId="urn:microsoft.com/office/officeart/2005/8/layout/list1"/>
    <dgm:cxn modelId="{6AA2B498-039D-43E6-A822-491182536369}" type="presParOf" srcId="{DA763452-5774-4E5A-9A13-131FFC19C6D7}" destId="{FC47F93D-E926-4985-A469-A40E1A3EE1E3}" srcOrd="2" destOrd="0" presId="urn:microsoft.com/office/officeart/2005/8/layout/list1"/>
    <dgm:cxn modelId="{0140AA9C-F065-4489-AF86-99183B1974FD}" type="presParOf" srcId="{DA763452-5774-4E5A-9A13-131FFC19C6D7}" destId="{17260275-784E-451E-8E0F-7C5471787146}" srcOrd="3" destOrd="0" presId="urn:microsoft.com/office/officeart/2005/8/layout/list1"/>
    <dgm:cxn modelId="{A94AB3DE-5FE9-45FA-9494-085451E9CAD5}" type="presParOf" srcId="{DA763452-5774-4E5A-9A13-131FFC19C6D7}" destId="{9272E65B-8F9A-4277-897F-44AE23D1F3B9}" srcOrd="4" destOrd="0" presId="urn:microsoft.com/office/officeart/2005/8/layout/list1"/>
    <dgm:cxn modelId="{405B41F1-BDED-43E5-A38D-7158791E5070}" type="presParOf" srcId="{9272E65B-8F9A-4277-897F-44AE23D1F3B9}" destId="{BA7A2C05-198B-462F-B7CA-DD7A8300C92A}" srcOrd="0" destOrd="0" presId="urn:microsoft.com/office/officeart/2005/8/layout/list1"/>
    <dgm:cxn modelId="{A9BFA89E-0788-4710-A92D-CF30F5943C9A}" type="presParOf" srcId="{9272E65B-8F9A-4277-897F-44AE23D1F3B9}" destId="{F31C2427-9E05-4072-8D22-EF1825612EE7}" srcOrd="1" destOrd="0" presId="urn:microsoft.com/office/officeart/2005/8/layout/list1"/>
    <dgm:cxn modelId="{11162DED-999D-46C3-B93C-A51021A17579}" type="presParOf" srcId="{DA763452-5774-4E5A-9A13-131FFC19C6D7}" destId="{49D4FB8B-F02D-4196-816C-55F4F714390C}" srcOrd="5" destOrd="0" presId="urn:microsoft.com/office/officeart/2005/8/layout/list1"/>
    <dgm:cxn modelId="{1723C4EB-C803-47EC-9DD7-A8205CBA704E}" type="presParOf" srcId="{DA763452-5774-4E5A-9A13-131FFC19C6D7}" destId="{E7D0A07C-7692-48C8-9F2D-965F0C04B847}" srcOrd="6" destOrd="0" presId="urn:microsoft.com/office/officeart/2005/8/layout/list1"/>
    <dgm:cxn modelId="{C6816EBE-A91A-4B43-8F1A-E6EBAE9B9C61}" type="presParOf" srcId="{DA763452-5774-4E5A-9A13-131FFC19C6D7}" destId="{DA9EC0CC-5D05-4F7A-9423-9CEBE533BFCB}" srcOrd="7" destOrd="0" presId="urn:microsoft.com/office/officeart/2005/8/layout/list1"/>
    <dgm:cxn modelId="{946B605A-84B7-4A02-94D0-27EE0C0BB95C}" type="presParOf" srcId="{DA763452-5774-4E5A-9A13-131FFC19C6D7}" destId="{FBD55549-1EFB-4C03-8BD2-F66CA706BD4F}" srcOrd="8" destOrd="0" presId="urn:microsoft.com/office/officeart/2005/8/layout/list1"/>
    <dgm:cxn modelId="{D1210EF1-5C16-4FF2-8667-5FE4EB9F6EB9}" type="presParOf" srcId="{FBD55549-1EFB-4C03-8BD2-F66CA706BD4F}" destId="{556441D9-EC8A-4AEF-8892-376C62B424A3}" srcOrd="0" destOrd="0" presId="urn:microsoft.com/office/officeart/2005/8/layout/list1"/>
    <dgm:cxn modelId="{78CF9D5D-94D4-4BF9-92E3-DAF9E5EC56DA}" type="presParOf" srcId="{FBD55549-1EFB-4C03-8BD2-F66CA706BD4F}" destId="{F7A93E24-F4FE-472D-BBCF-54684047FB5C}" srcOrd="1" destOrd="0" presId="urn:microsoft.com/office/officeart/2005/8/layout/list1"/>
    <dgm:cxn modelId="{825AB6A3-C370-437C-8560-0E4B9AEEA08A}" type="presParOf" srcId="{DA763452-5774-4E5A-9A13-131FFC19C6D7}" destId="{DF9B04BE-8257-45EA-9968-4016B1974387}" srcOrd="9" destOrd="0" presId="urn:microsoft.com/office/officeart/2005/8/layout/list1"/>
    <dgm:cxn modelId="{AE3CE369-ACB7-44D6-80E8-29112AF27090}" type="presParOf" srcId="{DA763452-5774-4E5A-9A13-131FFC19C6D7}" destId="{A783F37C-CD3E-49F1-9AAC-C98E31561A1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9C77A7-A270-4829-BC6B-8AF03BF7F6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err="1" smtClean="0"/>
            <a:t>Інструмен-тальний</a:t>
          </a:r>
          <a:r>
            <a:rPr lang="uk-UA" sz="1800" dirty="0" smtClean="0"/>
            <a:t> компонент </a:t>
          </a:r>
          <a:endParaRPr lang="ru-RU" sz="1800" dirty="0"/>
        </a:p>
      </dgm:t>
    </dgm:pt>
    <dgm:pt modelId="{009E95E2-F29D-4C95-B2FE-8F9D1761990B}" type="parTrans" cxnId="{6E969371-C0FA-436D-A2AB-1902F6361E11}">
      <dgm:prSet/>
      <dgm:spPr/>
      <dgm:t>
        <a:bodyPr/>
        <a:lstStyle/>
        <a:p>
          <a:endParaRPr lang="ru-RU"/>
        </a:p>
      </dgm:t>
    </dgm:pt>
    <dgm:pt modelId="{8CAA639D-F0B5-4D46-B95B-98D551313535}" type="sibTrans" cxnId="{6E969371-C0FA-436D-A2AB-1902F6361E11}">
      <dgm:prSet/>
      <dgm:spPr/>
      <dgm:t>
        <a:bodyPr/>
        <a:lstStyle/>
        <a:p>
          <a:endParaRPr lang="ru-RU"/>
        </a:p>
      </dgm:t>
    </dgm:pt>
    <dgm:pt modelId="{886EE647-A327-4B55-B9E7-EC8D9FC6E64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сукупність альтернативних кар'єр-технологій, що дозволяє сформувати та активізувати кар'єру, тобто. спонукати до освоєння та вдосконалення способу позиціонування працівника в організаційно-стратифікованій професійній діяльності</a:t>
          </a:r>
          <a:endParaRPr lang="ru-RU" sz="1800" dirty="0"/>
        </a:p>
      </dgm:t>
    </dgm:pt>
    <dgm:pt modelId="{EAD80474-B444-4043-A6B8-4169E7571BE7}" type="parTrans" cxnId="{1ABA1B94-B9A7-4A69-8ECA-4D129F9A3964}">
      <dgm:prSet/>
      <dgm:spPr/>
      <dgm:t>
        <a:bodyPr/>
        <a:lstStyle/>
        <a:p>
          <a:endParaRPr lang="ru-RU"/>
        </a:p>
      </dgm:t>
    </dgm:pt>
    <dgm:pt modelId="{546A8AF8-BB51-4DBD-B53D-3967E4D82B5A}" type="sibTrans" cxnId="{1ABA1B94-B9A7-4A69-8ECA-4D129F9A3964}">
      <dgm:prSet/>
      <dgm:spPr/>
      <dgm:t>
        <a:bodyPr/>
        <a:lstStyle/>
        <a:p>
          <a:endParaRPr lang="ru-RU"/>
        </a:p>
      </dgm:t>
    </dgm:pt>
    <dgm:pt modelId="{6076BFEE-674F-4CCD-86ED-E207F0A371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Кар'єрний інсайт </a:t>
          </a:r>
          <a:endParaRPr lang="ru-RU" sz="1800" dirty="0"/>
        </a:p>
      </dgm:t>
    </dgm:pt>
    <dgm:pt modelId="{6858B996-EDB9-48B4-BA00-B3484B5279CE}" type="parTrans" cxnId="{C70C9598-F372-4244-A5CD-D6E58DD20E43}">
      <dgm:prSet/>
      <dgm:spPr/>
      <dgm:t>
        <a:bodyPr/>
        <a:lstStyle/>
        <a:p>
          <a:endParaRPr lang="ru-RU"/>
        </a:p>
      </dgm:t>
    </dgm:pt>
    <dgm:pt modelId="{918E77D9-F238-498B-B98D-4BDDEBA3D564}" type="sibTrans" cxnId="{C70C9598-F372-4244-A5CD-D6E58DD20E43}">
      <dgm:prSet/>
      <dgm:spPr/>
      <dgm:t>
        <a:bodyPr/>
        <a:lstStyle/>
        <a:p>
          <a:endParaRPr lang="ru-RU"/>
        </a:p>
      </dgm:t>
    </dgm:pt>
    <dgm:pt modelId="{8E498693-427F-433B-B9F0-DF7EE6892C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спонукальний компонент мотивації до кар'єри, тобто, певне осяяння, розуміння, усвідомлення, «відчуття» кар'єри</a:t>
          </a:r>
          <a:endParaRPr lang="ru-RU" sz="1800" dirty="0"/>
        </a:p>
      </dgm:t>
    </dgm:pt>
    <dgm:pt modelId="{A289C741-224D-49EC-9EE4-FECEF2469F48}" type="parTrans" cxnId="{B54D29D2-2010-46B6-804F-37452606D8D6}">
      <dgm:prSet/>
      <dgm:spPr/>
      <dgm:t>
        <a:bodyPr/>
        <a:lstStyle/>
        <a:p>
          <a:endParaRPr lang="ru-RU"/>
        </a:p>
      </dgm:t>
    </dgm:pt>
    <dgm:pt modelId="{65CCCBC2-C6CB-4AE0-89C7-508F88A0DE3F}" type="sibTrans" cxnId="{B54D29D2-2010-46B6-804F-37452606D8D6}">
      <dgm:prSet/>
      <dgm:spPr/>
      <dgm:t>
        <a:bodyPr/>
        <a:lstStyle/>
        <a:p>
          <a:endParaRPr lang="ru-RU"/>
        </a:p>
      </dgm:t>
    </dgm:pt>
    <dgm:pt modelId="{A036B0FD-467D-4D76-AC35-8C54197A632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err="1" smtClean="0"/>
            <a:t>Мотивацій-ний</a:t>
          </a:r>
          <a:r>
            <a:rPr lang="uk-UA" sz="1800" dirty="0" smtClean="0"/>
            <a:t> компонент</a:t>
          </a:r>
          <a:endParaRPr lang="ru-RU" sz="1800" dirty="0"/>
        </a:p>
      </dgm:t>
    </dgm:pt>
    <dgm:pt modelId="{116FCF84-1D41-4ECF-B307-62F48F5C4876}" type="parTrans" cxnId="{8141A79E-99F4-4D41-A81D-D77B695A610B}">
      <dgm:prSet/>
      <dgm:spPr/>
      <dgm:t>
        <a:bodyPr/>
        <a:lstStyle/>
        <a:p>
          <a:endParaRPr lang="ru-RU"/>
        </a:p>
      </dgm:t>
    </dgm:pt>
    <dgm:pt modelId="{E0089855-E5FA-4B7A-B22F-281F99FE7410}" type="sibTrans" cxnId="{8141A79E-99F4-4D41-A81D-D77B695A610B}">
      <dgm:prSet/>
      <dgm:spPr/>
      <dgm:t>
        <a:bodyPr/>
        <a:lstStyle/>
        <a:p>
          <a:endParaRPr lang="ru-RU"/>
        </a:p>
      </dgm:t>
    </dgm:pt>
    <dgm:pt modelId="{8FE76CF8-908D-4E0B-8E60-3F9BF910D4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це відношення до поточного та майбутнього стану кар'єри, що впливає на використання інструментальної складової та визначає зміст та форму її використання</a:t>
          </a:r>
          <a:endParaRPr lang="ru-RU" sz="1800" dirty="0"/>
        </a:p>
      </dgm:t>
    </dgm:pt>
    <dgm:pt modelId="{65E01487-996E-49EC-A2D9-90161BAE12C8}" type="parTrans" cxnId="{01D40884-32CE-46E9-B03C-235729CDE284}">
      <dgm:prSet/>
      <dgm:spPr/>
      <dgm:t>
        <a:bodyPr/>
        <a:lstStyle/>
        <a:p>
          <a:endParaRPr lang="ru-RU"/>
        </a:p>
      </dgm:t>
    </dgm:pt>
    <dgm:pt modelId="{D482BA55-A530-4719-83DE-BB5FEBF47474}" type="sibTrans" cxnId="{01D40884-32CE-46E9-B03C-235729CDE284}">
      <dgm:prSet/>
      <dgm:spPr/>
      <dgm:t>
        <a:bodyPr/>
        <a:lstStyle/>
        <a:p>
          <a:endParaRPr lang="ru-RU"/>
        </a:p>
      </dgm:t>
    </dgm:pt>
    <dgm:pt modelId="{1713B7E4-95C3-487B-B59F-02E4DF0CDC4B}" type="pres">
      <dgm:prSet presAssocID="{96146389-7F99-4831-9503-D62531282B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2B9BD6-702C-47C3-AF49-1EEDC5ECA4B0}" type="pres">
      <dgm:prSet presAssocID="{A09C77A7-A270-4829-BC6B-8AF03BF7F675}" presName="linNode" presStyleCnt="0"/>
      <dgm:spPr/>
    </dgm:pt>
    <dgm:pt modelId="{6DCF8AC1-5EE9-4E64-8C88-B8FF5EA027B0}" type="pres">
      <dgm:prSet presAssocID="{A09C77A7-A270-4829-BC6B-8AF03BF7F675}" presName="parentText" presStyleLbl="node1" presStyleIdx="0" presStyleCnt="3" custScaleX="55994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A0854-3406-4BD5-A566-0474E0A0929C}" type="pres">
      <dgm:prSet presAssocID="{A09C77A7-A270-4829-BC6B-8AF03BF7F675}" presName="descendantText" presStyleLbl="alignAccFollowNode1" presStyleIdx="0" presStyleCnt="3" custScaleX="127684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6D243-C0A4-4C56-896C-F55973284F22}" type="pres">
      <dgm:prSet presAssocID="{8CAA639D-F0B5-4D46-B95B-98D551313535}" presName="sp" presStyleCnt="0"/>
      <dgm:spPr/>
    </dgm:pt>
    <dgm:pt modelId="{0A47B7B1-5E5D-4972-96E4-E59554CF6441}" type="pres">
      <dgm:prSet presAssocID="{6076BFEE-674F-4CCD-86ED-E207F0A371DD}" presName="linNode" presStyleCnt="0"/>
      <dgm:spPr/>
    </dgm:pt>
    <dgm:pt modelId="{48884225-CFA6-4A42-9AB0-DBBFF5DBADF7}" type="pres">
      <dgm:prSet presAssocID="{6076BFEE-674F-4CCD-86ED-E207F0A371DD}" presName="parentText" presStyleLbl="node1" presStyleIdx="1" presStyleCnt="3" custScaleX="55994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81D68C-BE2B-4842-A1F4-A55F05E210A3}" type="pres">
      <dgm:prSet presAssocID="{6076BFEE-674F-4CCD-86ED-E207F0A371DD}" presName="descendantText" presStyleLbl="alignAccFollowNode1" presStyleIdx="1" presStyleCnt="3" custScaleX="127684" custScaleY="110300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26F04-116C-4976-8BEB-82D42835AE34}" type="pres">
      <dgm:prSet presAssocID="{918E77D9-F238-498B-B98D-4BDDEBA3D564}" presName="sp" presStyleCnt="0"/>
      <dgm:spPr/>
    </dgm:pt>
    <dgm:pt modelId="{F6D23429-3180-4AC9-9AB6-1A580DCB71A2}" type="pres">
      <dgm:prSet presAssocID="{A036B0FD-467D-4D76-AC35-8C54197A632D}" presName="linNode" presStyleCnt="0"/>
      <dgm:spPr/>
    </dgm:pt>
    <dgm:pt modelId="{E7CBF060-D79B-4D70-9DD1-CCDB8AFBEB4B}" type="pres">
      <dgm:prSet presAssocID="{A036B0FD-467D-4D76-AC35-8C54197A632D}" presName="parentText" presStyleLbl="node1" presStyleIdx="2" presStyleCnt="3" custScaleX="55994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E2EA1-AC61-4E05-9138-A73E5A0A3FA3}" type="pres">
      <dgm:prSet presAssocID="{A036B0FD-467D-4D76-AC35-8C54197A632D}" presName="descendantText" presStyleLbl="alignAccFollowNode1" presStyleIdx="2" presStyleCnt="3" custScaleX="127684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443020-1D9D-4FAC-9A6E-00727F5E27D3}" type="presOf" srcId="{8FE76CF8-908D-4E0B-8E60-3F9BF910D434}" destId="{B52E2EA1-AC61-4E05-9138-A73E5A0A3FA3}" srcOrd="0" destOrd="0" presId="urn:microsoft.com/office/officeart/2005/8/layout/vList5"/>
    <dgm:cxn modelId="{2A33B2C0-E41B-46F3-88E5-396AAC08FF02}" type="presOf" srcId="{A036B0FD-467D-4D76-AC35-8C54197A632D}" destId="{E7CBF060-D79B-4D70-9DD1-CCDB8AFBEB4B}" srcOrd="0" destOrd="0" presId="urn:microsoft.com/office/officeart/2005/8/layout/vList5"/>
    <dgm:cxn modelId="{C388B9E7-66C8-44FF-A777-70C75987413F}" type="presOf" srcId="{8E498693-427F-433B-B9F0-DF7EE6892CFE}" destId="{C881D68C-BE2B-4842-A1F4-A55F05E210A3}" srcOrd="0" destOrd="0" presId="urn:microsoft.com/office/officeart/2005/8/layout/vList5"/>
    <dgm:cxn modelId="{01D40884-32CE-46E9-B03C-235729CDE284}" srcId="{A036B0FD-467D-4D76-AC35-8C54197A632D}" destId="{8FE76CF8-908D-4E0B-8E60-3F9BF910D434}" srcOrd="0" destOrd="0" parTransId="{65E01487-996E-49EC-A2D9-90161BAE12C8}" sibTransId="{D482BA55-A530-4719-83DE-BB5FEBF47474}"/>
    <dgm:cxn modelId="{6E969371-C0FA-436D-A2AB-1902F6361E11}" srcId="{96146389-7F99-4831-9503-D62531282B1A}" destId="{A09C77A7-A270-4829-BC6B-8AF03BF7F675}" srcOrd="0" destOrd="0" parTransId="{009E95E2-F29D-4C95-B2FE-8F9D1761990B}" sibTransId="{8CAA639D-F0B5-4D46-B95B-98D551313535}"/>
    <dgm:cxn modelId="{2F78AFAE-3B56-4F53-AD78-80112C32927D}" type="presOf" srcId="{A09C77A7-A270-4829-BC6B-8AF03BF7F675}" destId="{6DCF8AC1-5EE9-4E64-8C88-B8FF5EA027B0}" srcOrd="0" destOrd="0" presId="urn:microsoft.com/office/officeart/2005/8/layout/vList5"/>
    <dgm:cxn modelId="{B54D29D2-2010-46B6-804F-37452606D8D6}" srcId="{6076BFEE-674F-4CCD-86ED-E207F0A371DD}" destId="{8E498693-427F-433B-B9F0-DF7EE6892CFE}" srcOrd="0" destOrd="0" parTransId="{A289C741-224D-49EC-9EE4-FECEF2469F48}" sibTransId="{65CCCBC2-C6CB-4AE0-89C7-508F88A0DE3F}"/>
    <dgm:cxn modelId="{1ED44A26-CE9C-481F-A873-33D36F819B82}" type="presOf" srcId="{6076BFEE-674F-4CCD-86ED-E207F0A371DD}" destId="{48884225-CFA6-4A42-9AB0-DBBFF5DBADF7}" srcOrd="0" destOrd="0" presId="urn:microsoft.com/office/officeart/2005/8/layout/vList5"/>
    <dgm:cxn modelId="{1ABA1B94-B9A7-4A69-8ECA-4D129F9A3964}" srcId="{A09C77A7-A270-4829-BC6B-8AF03BF7F675}" destId="{886EE647-A327-4B55-B9E7-EC8D9FC6E64C}" srcOrd="0" destOrd="0" parTransId="{EAD80474-B444-4043-A6B8-4169E7571BE7}" sibTransId="{546A8AF8-BB51-4DBD-B53D-3967E4D82B5A}"/>
    <dgm:cxn modelId="{C70C9598-F372-4244-A5CD-D6E58DD20E43}" srcId="{96146389-7F99-4831-9503-D62531282B1A}" destId="{6076BFEE-674F-4CCD-86ED-E207F0A371DD}" srcOrd="1" destOrd="0" parTransId="{6858B996-EDB9-48B4-BA00-B3484B5279CE}" sibTransId="{918E77D9-F238-498B-B98D-4BDDEBA3D564}"/>
    <dgm:cxn modelId="{1AB94216-1783-4F7E-B590-D5A1B85E84A4}" type="presOf" srcId="{96146389-7F99-4831-9503-D62531282B1A}" destId="{1713B7E4-95C3-487B-B59F-02E4DF0CDC4B}" srcOrd="0" destOrd="0" presId="urn:microsoft.com/office/officeart/2005/8/layout/vList5"/>
    <dgm:cxn modelId="{A8C58A0D-E0FF-438E-98FE-6D29B711F83E}" type="presOf" srcId="{886EE647-A327-4B55-B9E7-EC8D9FC6E64C}" destId="{889A0854-3406-4BD5-A566-0474E0A0929C}" srcOrd="0" destOrd="0" presId="urn:microsoft.com/office/officeart/2005/8/layout/vList5"/>
    <dgm:cxn modelId="{8141A79E-99F4-4D41-A81D-D77B695A610B}" srcId="{96146389-7F99-4831-9503-D62531282B1A}" destId="{A036B0FD-467D-4D76-AC35-8C54197A632D}" srcOrd="2" destOrd="0" parTransId="{116FCF84-1D41-4ECF-B307-62F48F5C4876}" sibTransId="{E0089855-E5FA-4B7A-B22F-281F99FE7410}"/>
    <dgm:cxn modelId="{51A62F6A-1EF6-47D0-AE90-1E3B4D46C554}" type="presParOf" srcId="{1713B7E4-95C3-487B-B59F-02E4DF0CDC4B}" destId="{392B9BD6-702C-47C3-AF49-1EEDC5ECA4B0}" srcOrd="0" destOrd="0" presId="urn:microsoft.com/office/officeart/2005/8/layout/vList5"/>
    <dgm:cxn modelId="{3895EAC3-2001-44B1-9735-7BD74A98D785}" type="presParOf" srcId="{392B9BD6-702C-47C3-AF49-1EEDC5ECA4B0}" destId="{6DCF8AC1-5EE9-4E64-8C88-B8FF5EA027B0}" srcOrd="0" destOrd="0" presId="urn:microsoft.com/office/officeart/2005/8/layout/vList5"/>
    <dgm:cxn modelId="{3032D598-D36D-45DB-9649-DCDB37324F49}" type="presParOf" srcId="{392B9BD6-702C-47C3-AF49-1EEDC5ECA4B0}" destId="{889A0854-3406-4BD5-A566-0474E0A0929C}" srcOrd="1" destOrd="0" presId="urn:microsoft.com/office/officeart/2005/8/layout/vList5"/>
    <dgm:cxn modelId="{EAFEEE3D-1CAD-49DD-A3C2-0077208D8867}" type="presParOf" srcId="{1713B7E4-95C3-487B-B59F-02E4DF0CDC4B}" destId="{25F6D243-C0A4-4C56-896C-F55973284F22}" srcOrd="1" destOrd="0" presId="urn:microsoft.com/office/officeart/2005/8/layout/vList5"/>
    <dgm:cxn modelId="{BEE6C431-89F3-4552-84A9-99133CD7722F}" type="presParOf" srcId="{1713B7E4-95C3-487B-B59F-02E4DF0CDC4B}" destId="{0A47B7B1-5E5D-4972-96E4-E59554CF6441}" srcOrd="2" destOrd="0" presId="urn:microsoft.com/office/officeart/2005/8/layout/vList5"/>
    <dgm:cxn modelId="{93275ABA-2B4D-487C-AE71-1F57F728D447}" type="presParOf" srcId="{0A47B7B1-5E5D-4972-96E4-E59554CF6441}" destId="{48884225-CFA6-4A42-9AB0-DBBFF5DBADF7}" srcOrd="0" destOrd="0" presId="urn:microsoft.com/office/officeart/2005/8/layout/vList5"/>
    <dgm:cxn modelId="{E4D4B699-F413-4152-A232-6ECE7A3B2AEC}" type="presParOf" srcId="{0A47B7B1-5E5D-4972-96E4-E59554CF6441}" destId="{C881D68C-BE2B-4842-A1F4-A55F05E210A3}" srcOrd="1" destOrd="0" presId="urn:microsoft.com/office/officeart/2005/8/layout/vList5"/>
    <dgm:cxn modelId="{8E44F3BE-D3E2-4D19-876F-4D1E82D14CF2}" type="presParOf" srcId="{1713B7E4-95C3-487B-B59F-02E4DF0CDC4B}" destId="{FCA26F04-116C-4976-8BEB-82D42835AE34}" srcOrd="3" destOrd="0" presId="urn:microsoft.com/office/officeart/2005/8/layout/vList5"/>
    <dgm:cxn modelId="{FF9B70BB-E609-4213-8A90-21C90F4686F0}" type="presParOf" srcId="{1713B7E4-95C3-487B-B59F-02E4DF0CDC4B}" destId="{F6D23429-3180-4AC9-9AB6-1A580DCB71A2}" srcOrd="4" destOrd="0" presId="urn:microsoft.com/office/officeart/2005/8/layout/vList5"/>
    <dgm:cxn modelId="{F4A5C276-4ADC-421F-8843-51158FF55213}" type="presParOf" srcId="{F6D23429-3180-4AC9-9AB6-1A580DCB71A2}" destId="{E7CBF060-D79B-4D70-9DD1-CCDB8AFBEB4B}" srcOrd="0" destOrd="0" presId="urn:microsoft.com/office/officeart/2005/8/layout/vList5"/>
    <dgm:cxn modelId="{E814E5BB-1E52-4C97-A9FA-43839BB6FBED}" type="presParOf" srcId="{F6D23429-3180-4AC9-9AB6-1A580DCB71A2}" destId="{B52E2EA1-AC61-4E05-9138-A73E5A0A3F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FC1256-A02C-4A27-AAE8-378190B99512}" type="doc">
      <dgm:prSet loTypeId="urn:microsoft.com/office/officeart/2005/8/layout/hList3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A6F7E0A-CBFF-48F6-B622-19859446B671}">
      <dgm:prSet phldrT="[Текст]"/>
      <dgm:spPr/>
      <dgm:t>
        <a:bodyPr/>
        <a:lstStyle/>
        <a:p>
          <a:r>
            <a:rPr lang="uk-UA" dirty="0" smtClean="0"/>
            <a:t>мотивація кар'єри визначається комплексною взаємодією зовнішніх (стимулів) та внутрішніх (мотивів) факторів і дозволяє відповісти на три питання</a:t>
          </a:r>
          <a:endParaRPr lang="ru-RU" dirty="0"/>
        </a:p>
      </dgm:t>
    </dgm:pt>
    <dgm:pt modelId="{5339F82F-604D-49D3-AC4A-1E8065D7D32E}" type="parTrans" cxnId="{E4C940E8-9725-4238-856E-12B3B512BBAA}">
      <dgm:prSet/>
      <dgm:spPr/>
      <dgm:t>
        <a:bodyPr/>
        <a:lstStyle/>
        <a:p>
          <a:endParaRPr lang="ru-RU"/>
        </a:p>
      </dgm:t>
    </dgm:pt>
    <dgm:pt modelId="{7D611B98-82B2-4FDE-916C-5CB2EA871BD6}" type="sibTrans" cxnId="{E4C940E8-9725-4238-856E-12B3B512BBAA}">
      <dgm:prSet/>
      <dgm:spPr/>
      <dgm:t>
        <a:bodyPr/>
        <a:lstStyle/>
        <a:p>
          <a:endParaRPr lang="ru-RU"/>
        </a:p>
      </dgm:t>
    </dgm:pt>
    <dgm:pt modelId="{D397B392-3220-4D05-8558-22B15801C464}">
      <dgm:prSet phldrT="[Текст]"/>
      <dgm:spPr/>
      <dgm:t>
        <a:bodyPr/>
        <a:lstStyle/>
        <a:p>
          <a:r>
            <a:rPr lang="uk-UA" dirty="0" smtClean="0"/>
            <a:t>"Як йти?" (Інструмент діяльності, її ефективність)</a:t>
          </a:r>
          <a:endParaRPr lang="ru-RU" dirty="0"/>
        </a:p>
      </dgm:t>
    </dgm:pt>
    <dgm:pt modelId="{F4B01D71-8D94-42CC-88EF-4FB5A97A38C6}" type="parTrans" cxnId="{320BAA06-8342-4AE5-8B37-F893079DF366}">
      <dgm:prSet/>
      <dgm:spPr/>
      <dgm:t>
        <a:bodyPr/>
        <a:lstStyle/>
        <a:p>
          <a:endParaRPr lang="ru-RU"/>
        </a:p>
      </dgm:t>
    </dgm:pt>
    <dgm:pt modelId="{DB6ECECB-ED1F-4A10-9C0E-1A50025B15AB}" type="sibTrans" cxnId="{320BAA06-8342-4AE5-8B37-F893079DF366}">
      <dgm:prSet/>
      <dgm:spPr/>
      <dgm:t>
        <a:bodyPr/>
        <a:lstStyle/>
        <a:p>
          <a:endParaRPr lang="ru-RU"/>
        </a:p>
      </dgm:t>
    </dgm:pt>
    <dgm:pt modelId="{01BB7FF8-1938-45F8-82E1-39D8A3B01E01}">
      <dgm:prSet phldrT="[Текст]"/>
      <dgm:spPr/>
      <dgm:t>
        <a:bodyPr/>
        <a:lstStyle/>
        <a:p>
          <a:r>
            <a:rPr lang="uk-UA" dirty="0" smtClean="0"/>
            <a:t>"Як йти?" (Інструмент діяльності, її ефективність)</a:t>
          </a:r>
          <a:endParaRPr lang="ru-RU" dirty="0"/>
        </a:p>
      </dgm:t>
    </dgm:pt>
    <dgm:pt modelId="{03C51CC8-8C34-4FF0-9EFF-3C31B1F363A4}" type="parTrans" cxnId="{29E90B42-D417-4A1F-92CF-56F4ADEC8603}">
      <dgm:prSet/>
      <dgm:spPr/>
      <dgm:t>
        <a:bodyPr/>
        <a:lstStyle/>
        <a:p>
          <a:endParaRPr lang="ru-RU"/>
        </a:p>
      </dgm:t>
    </dgm:pt>
    <dgm:pt modelId="{26DD24F6-6759-416A-85DA-57A55DD1519F}" type="sibTrans" cxnId="{29E90B42-D417-4A1F-92CF-56F4ADEC8603}">
      <dgm:prSet/>
      <dgm:spPr/>
      <dgm:t>
        <a:bodyPr/>
        <a:lstStyle/>
        <a:p>
          <a:endParaRPr lang="ru-RU"/>
        </a:p>
      </dgm:t>
    </dgm:pt>
    <dgm:pt modelId="{4CDEA167-D187-4AF2-9ABD-CC28749F8B90}">
      <dgm:prSet phldrT="[Текст]"/>
      <dgm:spPr/>
      <dgm:t>
        <a:bodyPr/>
        <a:lstStyle/>
        <a:p>
          <a:r>
            <a:rPr lang="uk-UA" dirty="0" smtClean="0"/>
            <a:t>«Навіщо йти?» (Причина діяльності, філософія).</a:t>
          </a:r>
          <a:endParaRPr lang="ru-RU" dirty="0"/>
        </a:p>
      </dgm:t>
    </dgm:pt>
    <dgm:pt modelId="{9C6E7998-83C2-42EC-B14E-22C605C78E37}" type="parTrans" cxnId="{EDF949A6-70CF-488F-B4AD-5A811ADC81BA}">
      <dgm:prSet/>
      <dgm:spPr/>
      <dgm:t>
        <a:bodyPr/>
        <a:lstStyle/>
        <a:p>
          <a:endParaRPr lang="ru-RU"/>
        </a:p>
      </dgm:t>
    </dgm:pt>
    <dgm:pt modelId="{4E884BAB-2ACA-4074-82F2-CF836CC4850A}" type="sibTrans" cxnId="{EDF949A6-70CF-488F-B4AD-5A811ADC81BA}">
      <dgm:prSet/>
      <dgm:spPr/>
      <dgm:t>
        <a:bodyPr/>
        <a:lstStyle/>
        <a:p>
          <a:endParaRPr lang="ru-RU"/>
        </a:p>
      </dgm:t>
    </dgm:pt>
    <dgm:pt modelId="{C02D4654-2F23-47EE-9A80-294A422C28D3}" type="pres">
      <dgm:prSet presAssocID="{EEFC1256-A02C-4A27-AAE8-378190B9951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2E51A7-BD30-4FBF-893C-5E7BED983AA5}" type="pres">
      <dgm:prSet presAssocID="{5A6F7E0A-CBFF-48F6-B622-19859446B671}" presName="roof" presStyleLbl="dkBgShp" presStyleIdx="0" presStyleCnt="2"/>
      <dgm:spPr/>
      <dgm:t>
        <a:bodyPr/>
        <a:lstStyle/>
        <a:p>
          <a:endParaRPr lang="ru-RU"/>
        </a:p>
      </dgm:t>
    </dgm:pt>
    <dgm:pt modelId="{BB084238-8EED-4FA9-8965-A803DC46FF8D}" type="pres">
      <dgm:prSet presAssocID="{5A6F7E0A-CBFF-48F6-B622-19859446B671}" presName="pillars" presStyleCnt="0"/>
      <dgm:spPr/>
    </dgm:pt>
    <dgm:pt modelId="{20296638-EDE2-4EAF-97FF-A320360AD582}" type="pres">
      <dgm:prSet presAssocID="{5A6F7E0A-CBFF-48F6-B622-19859446B67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765CB-FF50-425E-8E98-BA8D449C903C}" type="pres">
      <dgm:prSet presAssocID="{01BB7FF8-1938-45F8-82E1-39D8A3B01E01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F1541-3CCA-4054-B0A4-F377B8176C8D}" type="pres">
      <dgm:prSet presAssocID="{4CDEA167-D187-4AF2-9ABD-CC28749F8B90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DFB18-A61B-403C-80F6-609931A251B7}" type="pres">
      <dgm:prSet presAssocID="{5A6F7E0A-CBFF-48F6-B622-19859446B671}" presName="base" presStyleLbl="dkBgShp" presStyleIdx="1" presStyleCnt="2"/>
      <dgm:spPr/>
    </dgm:pt>
  </dgm:ptLst>
  <dgm:cxnLst>
    <dgm:cxn modelId="{D3BCF15B-A039-4B9C-9FA2-19B917275BED}" type="presOf" srcId="{D397B392-3220-4D05-8558-22B15801C464}" destId="{20296638-EDE2-4EAF-97FF-A320360AD582}" srcOrd="0" destOrd="0" presId="urn:microsoft.com/office/officeart/2005/8/layout/hList3"/>
    <dgm:cxn modelId="{89DCBD30-D834-4C83-852D-DD9BBEC021F2}" type="presOf" srcId="{4CDEA167-D187-4AF2-9ABD-CC28749F8B90}" destId="{0E8F1541-3CCA-4054-B0A4-F377B8176C8D}" srcOrd="0" destOrd="0" presId="urn:microsoft.com/office/officeart/2005/8/layout/hList3"/>
    <dgm:cxn modelId="{EDF949A6-70CF-488F-B4AD-5A811ADC81BA}" srcId="{5A6F7E0A-CBFF-48F6-B622-19859446B671}" destId="{4CDEA167-D187-4AF2-9ABD-CC28749F8B90}" srcOrd="2" destOrd="0" parTransId="{9C6E7998-83C2-42EC-B14E-22C605C78E37}" sibTransId="{4E884BAB-2ACA-4074-82F2-CF836CC4850A}"/>
    <dgm:cxn modelId="{E048A506-14B9-4713-A4EC-F75E0EB458CD}" type="presOf" srcId="{5A6F7E0A-CBFF-48F6-B622-19859446B671}" destId="{162E51A7-BD30-4FBF-893C-5E7BED983AA5}" srcOrd="0" destOrd="0" presId="urn:microsoft.com/office/officeart/2005/8/layout/hList3"/>
    <dgm:cxn modelId="{F873BF1F-F3C0-4965-9251-BC9C9ED1C1E4}" type="presOf" srcId="{EEFC1256-A02C-4A27-AAE8-378190B99512}" destId="{C02D4654-2F23-47EE-9A80-294A422C28D3}" srcOrd="0" destOrd="0" presId="urn:microsoft.com/office/officeart/2005/8/layout/hList3"/>
    <dgm:cxn modelId="{E4C940E8-9725-4238-856E-12B3B512BBAA}" srcId="{EEFC1256-A02C-4A27-AAE8-378190B99512}" destId="{5A6F7E0A-CBFF-48F6-B622-19859446B671}" srcOrd="0" destOrd="0" parTransId="{5339F82F-604D-49D3-AC4A-1E8065D7D32E}" sibTransId="{7D611B98-82B2-4FDE-916C-5CB2EA871BD6}"/>
    <dgm:cxn modelId="{29E90B42-D417-4A1F-92CF-56F4ADEC8603}" srcId="{5A6F7E0A-CBFF-48F6-B622-19859446B671}" destId="{01BB7FF8-1938-45F8-82E1-39D8A3B01E01}" srcOrd="1" destOrd="0" parTransId="{03C51CC8-8C34-4FF0-9EFF-3C31B1F363A4}" sibTransId="{26DD24F6-6759-416A-85DA-57A55DD1519F}"/>
    <dgm:cxn modelId="{320BAA06-8342-4AE5-8B37-F893079DF366}" srcId="{5A6F7E0A-CBFF-48F6-B622-19859446B671}" destId="{D397B392-3220-4D05-8558-22B15801C464}" srcOrd="0" destOrd="0" parTransId="{F4B01D71-8D94-42CC-88EF-4FB5A97A38C6}" sibTransId="{DB6ECECB-ED1F-4A10-9C0E-1A50025B15AB}"/>
    <dgm:cxn modelId="{56197B23-32BA-4439-89CB-609CBC66BC21}" type="presOf" srcId="{01BB7FF8-1938-45F8-82E1-39D8A3B01E01}" destId="{F31765CB-FF50-425E-8E98-BA8D449C903C}" srcOrd="0" destOrd="0" presId="urn:microsoft.com/office/officeart/2005/8/layout/hList3"/>
    <dgm:cxn modelId="{A465BB70-61A4-4C6A-A480-722F6473E3F6}" type="presParOf" srcId="{C02D4654-2F23-47EE-9A80-294A422C28D3}" destId="{162E51A7-BD30-4FBF-893C-5E7BED983AA5}" srcOrd="0" destOrd="0" presId="urn:microsoft.com/office/officeart/2005/8/layout/hList3"/>
    <dgm:cxn modelId="{B19CCB14-743A-4951-8CE7-9B7DCEAE6E56}" type="presParOf" srcId="{C02D4654-2F23-47EE-9A80-294A422C28D3}" destId="{BB084238-8EED-4FA9-8965-A803DC46FF8D}" srcOrd="1" destOrd="0" presId="urn:microsoft.com/office/officeart/2005/8/layout/hList3"/>
    <dgm:cxn modelId="{7E77F4FA-5768-4A4B-8D28-7F02C9430237}" type="presParOf" srcId="{BB084238-8EED-4FA9-8965-A803DC46FF8D}" destId="{20296638-EDE2-4EAF-97FF-A320360AD582}" srcOrd="0" destOrd="0" presId="urn:microsoft.com/office/officeart/2005/8/layout/hList3"/>
    <dgm:cxn modelId="{8582C4FB-295E-4063-A835-C5227B7E3171}" type="presParOf" srcId="{BB084238-8EED-4FA9-8965-A803DC46FF8D}" destId="{F31765CB-FF50-425E-8E98-BA8D449C903C}" srcOrd="1" destOrd="0" presId="urn:microsoft.com/office/officeart/2005/8/layout/hList3"/>
    <dgm:cxn modelId="{DADA9870-7CD2-4CAB-B02F-22EB9977F2E7}" type="presParOf" srcId="{BB084238-8EED-4FA9-8965-A803DC46FF8D}" destId="{0E8F1541-3CCA-4054-B0A4-F377B8176C8D}" srcOrd="2" destOrd="0" presId="urn:microsoft.com/office/officeart/2005/8/layout/hList3"/>
    <dgm:cxn modelId="{92877156-5F2E-40E3-B674-EDDC1475150C}" type="presParOf" srcId="{C02D4654-2F23-47EE-9A80-294A422C28D3}" destId="{781DFB18-A61B-403C-80F6-609931A251B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8D0262-BA71-417E-8866-D7515670355B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C2D23A3-BB13-410D-9997-F2CF5066805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побудова цільової перспективи, що передбачає заходи інформаційного характеру для забезпечення знання кар'єрних цілей всіх рівнів співробітниками організації</a:t>
          </a:r>
          <a:endParaRPr lang="ru-RU" sz="1800" dirty="0"/>
        </a:p>
      </dgm:t>
    </dgm:pt>
    <dgm:pt modelId="{8DB8EBCA-17C4-4873-BFE8-9BD05F20F435}" type="parTrans" cxnId="{8A68BA71-F020-4400-BAB5-89C9F74F8175}">
      <dgm:prSet/>
      <dgm:spPr/>
      <dgm:t>
        <a:bodyPr/>
        <a:lstStyle/>
        <a:p>
          <a:endParaRPr lang="ru-RU"/>
        </a:p>
      </dgm:t>
    </dgm:pt>
    <dgm:pt modelId="{B49EEEC9-A52C-4F2A-92A0-36A6B07F33D3}" type="sibTrans" cxnId="{8A68BA71-F020-4400-BAB5-89C9F74F8175}">
      <dgm:prSet/>
      <dgm:spPr/>
      <dgm:t>
        <a:bodyPr/>
        <a:lstStyle/>
        <a:p>
          <a:endParaRPr lang="ru-RU"/>
        </a:p>
      </dgm:t>
    </dgm:pt>
    <dgm:pt modelId="{D9DB703B-B659-491B-9794-61FBA273CE0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це узагальнені уявлення про кар'єру та прийнятні способи її реалізації, на основі яких людина здійснює свідомий вибір кар'єрних цілей та кар'єр-технологій</a:t>
          </a:r>
          <a:endParaRPr lang="ru-RU" sz="1800" dirty="0"/>
        </a:p>
      </dgm:t>
    </dgm:pt>
    <dgm:pt modelId="{E0FAB82B-CF35-424F-A11B-A3AA65FED724}" type="parTrans" cxnId="{8E42865B-0B74-47B9-8336-F781F6FD2FCD}">
      <dgm:prSet/>
      <dgm:spPr/>
      <dgm:t>
        <a:bodyPr/>
        <a:lstStyle/>
        <a:p>
          <a:endParaRPr lang="ru-RU"/>
        </a:p>
      </dgm:t>
    </dgm:pt>
    <dgm:pt modelId="{DDE61ED6-AE85-412D-AF02-7044A588A13C}" type="sibTrans" cxnId="{8E42865B-0B74-47B9-8336-F781F6FD2FCD}">
      <dgm:prSet/>
      <dgm:spPr/>
      <dgm:t>
        <a:bodyPr/>
        <a:lstStyle/>
        <a:p>
          <a:endParaRPr lang="ru-RU"/>
        </a:p>
      </dgm:t>
    </dgm:pt>
    <dgm:pt modelId="{C7F90363-8255-4FF8-87F8-6365E1E2F96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вони мають для працівника внутрішню цінність і важливі лише йому самого</a:t>
          </a:r>
          <a:endParaRPr lang="ru-RU" sz="1800" dirty="0"/>
        </a:p>
      </dgm:t>
    </dgm:pt>
    <dgm:pt modelId="{6D6AF73D-16CA-4F2D-829E-96917F30070D}" type="parTrans" cxnId="{4781D61A-2481-4E22-AE13-6600F18C310E}">
      <dgm:prSet/>
      <dgm:spPr/>
      <dgm:t>
        <a:bodyPr/>
        <a:lstStyle/>
        <a:p>
          <a:endParaRPr lang="ru-RU"/>
        </a:p>
      </dgm:t>
    </dgm:pt>
    <dgm:pt modelId="{175DADF7-B1D6-4A1D-A156-28A526C01DF1}" type="sibTrans" cxnId="{4781D61A-2481-4E22-AE13-6600F18C310E}">
      <dgm:prSet/>
      <dgm:spPr/>
      <dgm:t>
        <a:bodyPr/>
        <a:lstStyle/>
        <a:p>
          <a:endParaRPr lang="ru-RU"/>
        </a:p>
      </dgm:t>
    </dgm:pt>
    <dgm:pt modelId="{DA763452-5774-4E5A-9A13-131FFC19C6D7}" type="pres">
      <dgm:prSet presAssocID="{738D0262-BA71-417E-8866-D7515670355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16A52E-3412-4E1B-A002-F4D8A04B9B27}" type="pres">
      <dgm:prSet presAssocID="{2C2D23A3-BB13-410D-9997-F2CF50668057}" presName="parentLin" presStyleCnt="0"/>
      <dgm:spPr/>
    </dgm:pt>
    <dgm:pt modelId="{7DD40D35-99B0-475A-929D-195F625D1544}" type="pres">
      <dgm:prSet presAssocID="{2C2D23A3-BB13-410D-9997-F2CF5066805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C36D324-26C2-430F-BBD6-5169FFBAB6A3}" type="pres">
      <dgm:prSet presAssocID="{2C2D23A3-BB13-410D-9997-F2CF5066805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FCF70-213B-47AF-B0C8-580128978853}" type="pres">
      <dgm:prSet presAssocID="{2C2D23A3-BB13-410D-9997-F2CF50668057}" presName="negativeSpace" presStyleCnt="0"/>
      <dgm:spPr/>
    </dgm:pt>
    <dgm:pt modelId="{FC47F93D-E926-4985-A469-A40E1A3EE1E3}" type="pres">
      <dgm:prSet presAssocID="{2C2D23A3-BB13-410D-9997-F2CF50668057}" presName="childText" presStyleLbl="conFgAcc1" presStyleIdx="0" presStyleCnt="3">
        <dgm:presLayoutVars>
          <dgm:bulletEnabled val="1"/>
        </dgm:presLayoutVars>
      </dgm:prSet>
      <dgm:spPr/>
    </dgm:pt>
    <dgm:pt modelId="{17260275-784E-451E-8E0F-7C5471787146}" type="pres">
      <dgm:prSet presAssocID="{B49EEEC9-A52C-4F2A-92A0-36A6B07F33D3}" presName="spaceBetweenRectangles" presStyleCnt="0"/>
      <dgm:spPr/>
    </dgm:pt>
    <dgm:pt modelId="{9272E65B-8F9A-4277-897F-44AE23D1F3B9}" type="pres">
      <dgm:prSet presAssocID="{D9DB703B-B659-491B-9794-61FBA273CE0A}" presName="parentLin" presStyleCnt="0"/>
      <dgm:spPr/>
    </dgm:pt>
    <dgm:pt modelId="{BA7A2C05-198B-462F-B7CA-DD7A8300C92A}" type="pres">
      <dgm:prSet presAssocID="{D9DB703B-B659-491B-9794-61FBA273CE0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31C2427-9E05-4072-8D22-EF1825612EE7}" type="pres">
      <dgm:prSet presAssocID="{D9DB703B-B659-491B-9794-61FBA273CE0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4FB8B-F02D-4196-816C-55F4F714390C}" type="pres">
      <dgm:prSet presAssocID="{D9DB703B-B659-491B-9794-61FBA273CE0A}" presName="negativeSpace" presStyleCnt="0"/>
      <dgm:spPr/>
    </dgm:pt>
    <dgm:pt modelId="{E7D0A07C-7692-48C8-9F2D-965F0C04B847}" type="pres">
      <dgm:prSet presAssocID="{D9DB703B-B659-491B-9794-61FBA273CE0A}" presName="childText" presStyleLbl="conFgAcc1" presStyleIdx="1" presStyleCnt="3">
        <dgm:presLayoutVars>
          <dgm:bulletEnabled val="1"/>
        </dgm:presLayoutVars>
      </dgm:prSet>
      <dgm:spPr/>
    </dgm:pt>
    <dgm:pt modelId="{DA9EC0CC-5D05-4F7A-9423-9CEBE533BFCB}" type="pres">
      <dgm:prSet presAssocID="{DDE61ED6-AE85-412D-AF02-7044A588A13C}" presName="spaceBetweenRectangles" presStyleCnt="0"/>
      <dgm:spPr/>
    </dgm:pt>
    <dgm:pt modelId="{FBD55549-1EFB-4C03-8BD2-F66CA706BD4F}" type="pres">
      <dgm:prSet presAssocID="{C7F90363-8255-4FF8-87F8-6365E1E2F96A}" presName="parentLin" presStyleCnt="0"/>
      <dgm:spPr/>
    </dgm:pt>
    <dgm:pt modelId="{556441D9-EC8A-4AEF-8892-376C62B424A3}" type="pres">
      <dgm:prSet presAssocID="{C7F90363-8255-4FF8-87F8-6365E1E2F96A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7A93E24-F4FE-472D-BBCF-54684047FB5C}" type="pres">
      <dgm:prSet presAssocID="{C7F90363-8255-4FF8-87F8-6365E1E2F96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9B04BE-8257-45EA-9968-4016B1974387}" type="pres">
      <dgm:prSet presAssocID="{C7F90363-8255-4FF8-87F8-6365E1E2F96A}" presName="negativeSpace" presStyleCnt="0"/>
      <dgm:spPr/>
    </dgm:pt>
    <dgm:pt modelId="{A783F37C-CD3E-49F1-9AAC-C98E31561A1E}" type="pres">
      <dgm:prSet presAssocID="{C7F90363-8255-4FF8-87F8-6365E1E2F96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4B31D67-9950-45D3-9F6D-3263E2E24552}" type="presOf" srcId="{2C2D23A3-BB13-410D-9997-F2CF50668057}" destId="{1C36D324-26C2-430F-BBD6-5169FFBAB6A3}" srcOrd="1" destOrd="0" presId="urn:microsoft.com/office/officeart/2005/8/layout/list1"/>
    <dgm:cxn modelId="{52614D82-B24D-4E4C-B25E-E9E99D5772C9}" type="presOf" srcId="{2C2D23A3-BB13-410D-9997-F2CF50668057}" destId="{7DD40D35-99B0-475A-929D-195F625D1544}" srcOrd="0" destOrd="0" presId="urn:microsoft.com/office/officeart/2005/8/layout/list1"/>
    <dgm:cxn modelId="{6ADADF60-2C8D-477E-9D1B-EFA7D6899823}" type="presOf" srcId="{C7F90363-8255-4FF8-87F8-6365E1E2F96A}" destId="{556441D9-EC8A-4AEF-8892-376C62B424A3}" srcOrd="0" destOrd="0" presId="urn:microsoft.com/office/officeart/2005/8/layout/list1"/>
    <dgm:cxn modelId="{4781D61A-2481-4E22-AE13-6600F18C310E}" srcId="{738D0262-BA71-417E-8866-D7515670355B}" destId="{C7F90363-8255-4FF8-87F8-6365E1E2F96A}" srcOrd="2" destOrd="0" parTransId="{6D6AF73D-16CA-4F2D-829E-96917F30070D}" sibTransId="{175DADF7-B1D6-4A1D-A156-28A526C01DF1}"/>
    <dgm:cxn modelId="{8E42865B-0B74-47B9-8336-F781F6FD2FCD}" srcId="{738D0262-BA71-417E-8866-D7515670355B}" destId="{D9DB703B-B659-491B-9794-61FBA273CE0A}" srcOrd="1" destOrd="0" parTransId="{E0FAB82B-CF35-424F-A11B-A3AA65FED724}" sibTransId="{DDE61ED6-AE85-412D-AF02-7044A588A13C}"/>
    <dgm:cxn modelId="{D09B603B-5EA1-4485-9ACB-C3B2D1F22E35}" type="presOf" srcId="{C7F90363-8255-4FF8-87F8-6365E1E2F96A}" destId="{F7A93E24-F4FE-472D-BBCF-54684047FB5C}" srcOrd="1" destOrd="0" presId="urn:microsoft.com/office/officeart/2005/8/layout/list1"/>
    <dgm:cxn modelId="{C48039A5-82DB-4DE2-9086-757CADB8F105}" type="presOf" srcId="{738D0262-BA71-417E-8866-D7515670355B}" destId="{DA763452-5774-4E5A-9A13-131FFC19C6D7}" srcOrd="0" destOrd="0" presId="urn:microsoft.com/office/officeart/2005/8/layout/list1"/>
    <dgm:cxn modelId="{05D86EC6-B1B8-4530-B6C9-B133BA0A6307}" type="presOf" srcId="{D9DB703B-B659-491B-9794-61FBA273CE0A}" destId="{F31C2427-9E05-4072-8D22-EF1825612EE7}" srcOrd="1" destOrd="0" presId="urn:microsoft.com/office/officeart/2005/8/layout/list1"/>
    <dgm:cxn modelId="{5D5C8215-7058-44A9-A897-56B6C0C7BCD8}" type="presOf" srcId="{D9DB703B-B659-491B-9794-61FBA273CE0A}" destId="{BA7A2C05-198B-462F-B7CA-DD7A8300C92A}" srcOrd="0" destOrd="0" presId="urn:microsoft.com/office/officeart/2005/8/layout/list1"/>
    <dgm:cxn modelId="{8A68BA71-F020-4400-BAB5-89C9F74F8175}" srcId="{738D0262-BA71-417E-8866-D7515670355B}" destId="{2C2D23A3-BB13-410D-9997-F2CF50668057}" srcOrd="0" destOrd="0" parTransId="{8DB8EBCA-17C4-4873-BFE8-9BD05F20F435}" sibTransId="{B49EEEC9-A52C-4F2A-92A0-36A6B07F33D3}"/>
    <dgm:cxn modelId="{0054519F-761C-459F-B997-38159053309C}" type="presParOf" srcId="{DA763452-5774-4E5A-9A13-131FFC19C6D7}" destId="{1816A52E-3412-4E1B-A002-F4D8A04B9B27}" srcOrd="0" destOrd="0" presId="urn:microsoft.com/office/officeart/2005/8/layout/list1"/>
    <dgm:cxn modelId="{B3DE920A-B050-4912-A76C-1AF2482BE4BC}" type="presParOf" srcId="{1816A52E-3412-4E1B-A002-F4D8A04B9B27}" destId="{7DD40D35-99B0-475A-929D-195F625D1544}" srcOrd="0" destOrd="0" presId="urn:microsoft.com/office/officeart/2005/8/layout/list1"/>
    <dgm:cxn modelId="{FCAAED4A-74F5-4152-820D-C5E725F9588C}" type="presParOf" srcId="{1816A52E-3412-4E1B-A002-F4D8A04B9B27}" destId="{1C36D324-26C2-430F-BBD6-5169FFBAB6A3}" srcOrd="1" destOrd="0" presId="urn:microsoft.com/office/officeart/2005/8/layout/list1"/>
    <dgm:cxn modelId="{1F8BBA12-EAF9-4BD6-A36E-EABACE018F94}" type="presParOf" srcId="{DA763452-5774-4E5A-9A13-131FFC19C6D7}" destId="{AF7FCF70-213B-47AF-B0C8-580128978853}" srcOrd="1" destOrd="0" presId="urn:microsoft.com/office/officeart/2005/8/layout/list1"/>
    <dgm:cxn modelId="{3294E027-03E1-45BD-AAFD-A8CB85C3F6C9}" type="presParOf" srcId="{DA763452-5774-4E5A-9A13-131FFC19C6D7}" destId="{FC47F93D-E926-4985-A469-A40E1A3EE1E3}" srcOrd="2" destOrd="0" presId="urn:microsoft.com/office/officeart/2005/8/layout/list1"/>
    <dgm:cxn modelId="{A5BF7389-A10E-4449-83F6-17AE14699802}" type="presParOf" srcId="{DA763452-5774-4E5A-9A13-131FFC19C6D7}" destId="{17260275-784E-451E-8E0F-7C5471787146}" srcOrd="3" destOrd="0" presId="urn:microsoft.com/office/officeart/2005/8/layout/list1"/>
    <dgm:cxn modelId="{6DFBE0CE-FA14-4D03-A573-97F3E9B11970}" type="presParOf" srcId="{DA763452-5774-4E5A-9A13-131FFC19C6D7}" destId="{9272E65B-8F9A-4277-897F-44AE23D1F3B9}" srcOrd="4" destOrd="0" presId="urn:microsoft.com/office/officeart/2005/8/layout/list1"/>
    <dgm:cxn modelId="{FECCA77E-DB03-4032-9AF8-8200A3934B20}" type="presParOf" srcId="{9272E65B-8F9A-4277-897F-44AE23D1F3B9}" destId="{BA7A2C05-198B-462F-B7CA-DD7A8300C92A}" srcOrd="0" destOrd="0" presId="urn:microsoft.com/office/officeart/2005/8/layout/list1"/>
    <dgm:cxn modelId="{A8F72D62-E1E2-409E-B4D7-70A679AA3DBE}" type="presParOf" srcId="{9272E65B-8F9A-4277-897F-44AE23D1F3B9}" destId="{F31C2427-9E05-4072-8D22-EF1825612EE7}" srcOrd="1" destOrd="0" presId="urn:microsoft.com/office/officeart/2005/8/layout/list1"/>
    <dgm:cxn modelId="{816A4817-137A-4729-9749-317CD0B18A16}" type="presParOf" srcId="{DA763452-5774-4E5A-9A13-131FFC19C6D7}" destId="{49D4FB8B-F02D-4196-816C-55F4F714390C}" srcOrd="5" destOrd="0" presId="urn:microsoft.com/office/officeart/2005/8/layout/list1"/>
    <dgm:cxn modelId="{58DCDD17-C2C4-4617-8EB6-060594EB5477}" type="presParOf" srcId="{DA763452-5774-4E5A-9A13-131FFC19C6D7}" destId="{E7D0A07C-7692-48C8-9F2D-965F0C04B847}" srcOrd="6" destOrd="0" presId="urn:microsoft.com/office/officeart/2005/8/layout/list1"/>
    <dgm:cxn modelId="{2A4D675D-2C6E-44F0-82EF-050BB9BAA67D}" type="presParOf" srcId="{DA763452-5774-4E5A-9A13-131FFC19C6D7}" destId="{DA9EC0CC-5D05-4F7A-9423-9CEBE533BFCB}" srcOrd="7" destOrd="0" presId="urn:microsoft.com/office/officeart/2005/8/layout/list1"/>
    <dgm:cxn modelId="{B57B7A4B-FFCB-4F7E-A126-BB3F85D16CD2}" type="presParOf" srcId="{DA763452-5774-4E5A-9A13-131FFC19C6D7}" destId="{FBD55549-1EFB-4C03-8BD2-F66CA706BD4F}" srcOrd="8" destOrd="0" presId="urn:microsoft.com/office/officeart/2005/8/layout/list1"/>
    <dgm:cxn modelId="{A58B1F20-3253-4ABC-89A2-FDDB2EA572D4}" type="presParOf" srcId="{FBD55549-1EFB-4C03-8BD2-F66CA706BD4F}" destId="{556441D9-EC8A-4AEF-8892-376C62B424A3}" srcOrd="0" destOrd="0" presId="urn:microsoft.com/office/officeart/2005/8/layout/list1"/>
    <dgm:cxn modelId="{FD22B82B-BE33-41E9-866C-4B5905ABE75E}" type="presParOf" srcId="{FBD55549-1EFB-4C03-8BD2-F66CA706BD4F}" destId="{F7A93E24-F4FE-472D-BBCF-54684047FB5C}" srcOrd="1" destOrd="0" presId="urn:microsoft.com/office/officeart/2005/8/layout/list1"/>
    <dgm:cxn modelId="{55ADC8A8-870B-4FCE-8225-3545DA4DAF11}" type="presParOf" srcId="{DA763452-5774-4E5A-9A13-131FFC19C6D7}" destId="{DF9B04BE-8257-45EA-9968-4016B1974387}" srcOrd="9" destOrd="0" presId="urn:microsoft.com/office/officeart/2005/8/layout/list1"/>
    <dgm:cxn modelId="{610BCCAF-4313-4107-AB02-6F7889C57D05}" type="presParOf" srcId="{DA763452-5774-4E5A-9A13-131FFC19C6D7}" destId="{A783F37C-CD3E-49F1-9AAC-C98E31561A1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8D0262-BA71-417E-8866-D7515670355B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C2D23A3-BB13-410D-9997-F2CF5066805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Кар'єрні цілі - це конкретний стан кар'єри працівника, досягнення якої є для нього бажаним і на досягнення якої спрямована його діяльність. </a:t>
          </a:r>
          <a:endParaRPr lang="ru-RU" sz="1800" dirty="0"/>
        </a:p>
      </dgm:t>
    </dgm:pt>
    <dgm:pt modelId="{8DB8EBCA-17C4-4873-BFE8-9BD05F20F435}" type="parTrans" cxnId="{8A68BA71-F020-4400-BAB5-89C9F74F8175}">
      <dgm:prSet/>
      <dgm:spPr/>
      <dgm:t>
        <a:bodyPr/>
        <a:lstStyle/>
        <a:p>
          <a:endParaRPr lang="ru-RU"/>
        </a:p>
      </dgm:t>
    </dgm:pt>
    <dgm:pt modelId="{B49EEEC9-A52C-4F2A-92A0-36A6B07F33D3}" type="sibTrans" cxnId="{8A68BA71-F020-4400-BAB5-89C9F74F8175}">
      <dgm:prSet/>
      <dgm:spPr/>
      <dgm:t>
        <a:bodyPr/>
        <a:lstStyle/>
        <a:p>
          <a:endParaRPr lang="ru-RU"/>
        </a:p>
      </dgm:t>
    </dgm:pt>
    <dgm:pt modelId="{D9DB703B-B659-491B-9794-61FBA273CE0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Комплексними методами кар'єрного визначення мети визнаються метод побудови дерева цілей і метод самоаналізу кар'єри за П. </a:t>
          </a:r>
          <a:r>
            <a:rPr lang="uk-UA" sz="1800" dirty="0" err="1" smtClean="0"/>
            <a:t>Друкером</a:t>
          </a:r>
          <a:r>
            <a:rPr lang="uk-UA" sz="1800" dirty="0" smtClean="0"/>
            <a:t> - </a:t>
          </a:r>
          <a:r>
            <a:rPr lang="uk-UA" sz="1800" b="1" dirty="0" smtClean="0"/>
            <a:t>метод </a:t>
          </a:r>
          <a:r>
            <a:rPr lang="ru-RU" sz="1800" dirty="0" smtClean="0"/>
            <a:t>SMART</a:t>
          </a:r>
          <a:endParaRPr lang="ru-RU" sz="1800" dirty="0"/>
        </a:p>
      </dgm:t>
    </dgm:pt>
    <dgm:pt modelId="{E0FAB82B-CF35-424F-A11B-A3AA65FED724}" type="parTrans" cxnId="{8E42865B-0B74-47B9-8336-F781F6FD2FCD}">
      <dgm:prSet/>
      <dgm:spPr/>
      <dgm:t>
        <a:bodyPr/>
        <a:lstStyle/>
        <a:p>
          <a:endParaRPr lang="ru-RU"/>
        </a:p>
      </dgm:t>
    </dgm:pt>
    <dgm:pt modelId="{DDE61ED6-AE85-412D-AF02-7044A588A13C}" type="sibTrans" cxnId="{8E42865B-0B74-47B9-8336-F781F6FD2FCD}">
      <dgm:prSet/>
      <dgm:spPr/>
      <dgm:t>
        <a:bodyPr/>
        <a:lstStyle/>
        <a:p>
          <a:endParaRPr lang="ru-RU"/>
        </a:p>
      </dgm:t>
    </dgm:pt>
    <dgm:pt modelId="{ED4083DF-3F22-4D4F-91CE-04A8FC78B0E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метод </a:t>
          </a:r>
          <a:r>
            <a:rPr lang="ru-RU" sz="1800" dirty="0" smtClean="0"/>
            <a:t>SMART</a:t>
          </a:r>
          <a:r>
            <a:rPr lang="uk-UA" sz="1800" dirty="0" smtClean="0"/>
            <a:t> допомагає правильно сформулювати цілі і перевірити їх обґрунтованість ;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цей метод розглядається як класична технологія </a:t>
          </a:r>
          <a:r>
            <a:rPr lang="uk-UA" sz="1800" dirty="0" err="1" smtClean="0"/>
            <a:t>цілепокладання</a:t>
          </a:r>
          <a:r>
            <a:rPr lang="uk-UA" sz="1800" dirty="0" smtClean="0"/>
            <a:t>.</a:t>
          </a:r>
          <a:endParaRPr lang="ru-RU" sz="1800" dirty="0"/>
        </a:p>
      </dgm:t>
    </dgm:pt>
    <dgm:pt modelId="{2F0437E5-8D40-4A7F-BFD0-40EC6522EB83}" type="parTrans" cxnId="{919BCB62-A0BF-4012-8E12-3A99E5E3C8D3}">
      <dgm:prSet/>
      <dgm:spPr/>
      <dgm:t>
        <a:bodyPr/>
        <a:lstStyle/>
        <a:p>
          <a:endParaRPr lang="ru-RU"/>
        </a:p>
      </dgm:t>
    </dgm:pt>
    <dgm:pt modelId="{5E19F0B4-EE38-4BEE-BC61-6C095CC2EDCA}" type="sibTrans" cxnId="{919BCB62-A0BF-4012-8E12-3A99E5E3C8D3}">
      <dgm:prSet/>
      <dgm:spPr/>
      <dgm:t>
        <a:bodyPr/>
        <a:lstStyle/>
        <a:p>
          <a:endParaRPr lang="ru-RU"/>
        </a:p>
      </dgm:t>
    </dgm:pt>
    <dgm:pt modelId="{DA763452-5774-4E5A-9A13-131FFC19C6D7}" type="pres">
      <dgm:prSet presAssocID="{738D0262-BA71-417E-8866-D7515670355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16A52E-3412-4E1B-A002-F4D8A04B9B27}" type="pres">
      <dgm:prSet presAssocID="{2C2D23A3-BB13-410D-9997-F2CF50668057}" presName="parentLin" presStyleCnt="0"/>
      <dgm:spPr/>
    </dgm:pt>
    <dgm:pt modelId="{7DD40D35-99B0-475A-929D-195F625D1544}" type="pres">
      <dgm:prSet presAssocID="{2C2D23A3-BB13-410D-9997-F2CF5066805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C36D324-26C2-430F-BBD6-5169FFBAB6A3}" type="pres">
      <dgm:prSet presAssocID="{2C2D23A3-BB13-410D-9997-F2CF5066805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FCF70-213B-47AF-B0C8-580128978853}" type="pres">
      <dgm:prSet presAssocID="{2C2D23A3-BB13-410D-9997-F2CF50668057}" presName="negativeSpace" presStyleCnt="0"/>
      <dgm:spPr/>
    </dgm:pt>
    <dgm:pt modelId="{FC47F93D-E926-4985-A469-A40E1A3EE1E3}" type="pres">
      <dgm:prSet presAssocID="{2C2D23A3-BB13-410D-9997-F2CF50668057}" presName="childText" presStyleLbl="conFgAcc1" presStyleIdx="0" presStyleCnt="3">
        <dgm:presLayoutVars>
          <dgm:bulletEnabled val="1"/>
        </dgm:presLayoutVars>
      </dgm:prSet>
      <dgm:spPr/>
    </dgm:pt>
    <dgm:pt modelId="{17260275-784E-451E-8E0F-7C5471787146}" type="pres">
      <dgm:prSet presAssocID="{B49EEEC9-A52C-4F2A-92A0-36A6B07F33D3}" presName="spaceBetweenRectangles" presStyleCnt="0"/>
      <dgm:spPr/>
    </dgm:pt>
    <dgm:pt modelId="{9272E65B-8F9A-4277-897F-44AE23D1F3B9}" type="pres">
      <dgm:prSet presAssocID="{D9DB703B-B659-491B-9794-61FBA273CE0A}" presName="parentLin" presStyleCnt="0"/>
      <dgm:spPr/>
    </dgm:pt>
    <dgm:pt modelId="{BA7A2C05-198B-462F-B7CA-DD7A8300C92A}" type="pres">
      <dgm:prSet presAssocID="{D9DB703B-B659-491B-9794-61FBA273CE0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31C2427-9E05-4072-8D22-EF1825612EE7}" type="pres">
      <dgm:prSet presAssocID="{D9DB703B-B659-491B-9794-61FBA273CE0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4FB8B-F02D-4196-816C-55F4F714390C}" type="pres">
      <dgm:prSet presAssocID="{D9DB703B-B659-491B-9794-61FBA273CE0A}" presName="negativeSpace" presStyleCnt="0"/>
      <dgm:spPr/>
    </dgm:pt>
    <dgm:pt modelId="{E7D0A07C-7692-48C8-9F2D-965F0C04B847}" type="pres">
      <dgm:prSet presAssocID="{D9DB703B-B659-491B-9794-61FBA273CE0A}" presName="childText" presStyleLbl="conFgAcc1" presStyleIdx="1" presStyleCnt="3">
        <dgm:presLayoutVars>
          <dgm:bulletEnabled val="1"/>
        </dgm:presLayoutVars>
      </dgm:prSet>
      <dgm:spPr/>
    </dgm:pt>
    <dgm:pt modelId="{DA9EC0CC-5D05-4F7A-9423-9CEBE533BFCB}" type="pres">
      <dgm:prSet presAssocID="{DDE61ED6-AE85-412D-AF02-7044A588A13C}" presName="spaceBetweenRectangles" presStyleCnt="0"/>
      <dgm:spPr/>
    </dgm:pt>
    <dgm:pt modelId="{91711CAB-7348-4406-ACFE-DBFE5904837D}" type="pres">
      <dgm:prSet presAssocID="{ED4083DF-3F22-4D4F-91CE-04A8FC78B0EB}" presName="parentLin" presStyleCnt="0"/>
      <dgm:spPr/>
    </dgm:pt>
    <dgm:pt modelId="{D5D722AE-10AC-4BF6-AA9E-6B37DCDB4E72}" type="pres">
      <dgm:prSet presAssocID="{ED4083DF-3F22-4D4F-91CE-04A8FC78B0EB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A7E7704-7728-4BE3-9B87-8318FE36851F}" type="pres">
      <dgm:prSet presAssocID="{ED4083DF-3F22-4D4F-91CE-04A8FC78B0E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6D19B0-6EB2-402B-B1A2-C94126635D5C}" type="pres">
      <dgm:prSet presAssocID="{ED4083DF-3F22-4D4F-91CE-04A8FC78B0EB}" presName="negativeSpace" presStyleCnt="0"/>
      <dgm:spPr/>
    </dgm:pt>
    <dgm:pt modelId="{6585907A-5081-4789-8191-1FCBEA38A229}" type="pres">
      <dgm:prSet presAssocID="{ED4083DF-3F22-4D4F-91CE-04A8FC78B0E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A811C24-21A0-4EFD-AFA9-099C1A3BF87D}" type="presOf" srcId="{D9DB703B-B659-491B-9794-61FBA273CE0A}" destId="{BA7A2C05-198B-462F-B7CA-DD7A8300C92A}" srcOrd="0" destOrd="0" presId="urn:microsoft.com/office/officeart/2005/8/layout/list1"/>
    <dgm:cxn modelId="{FF4F0C74-D8A8-4BCB-88FA-DA6986D4D2A7}" type="presOf" srcId="{738D0262-BA71-417E-8866-D7515670355B}" destId="{DA763452-5774-4E5A-9A13-131FFC19C6D7}" srcOrd="0" destOrd="0" presId="urn:microsoft.com/office/officeart/2005/8/layout/list1"/>
    <dgm:cxn modelId="{AF03CAA3-B996-428D-BFB9-7D30DC7CB4C8}" type="presOf" srcId="{2C2D23A3-BB13-410D-9997-F2CF50668057}" destId="{7DD40D35-99B0-475A-929D-195F625D1544}" srcOrd="0" destOrd="0" presId="urn:microsoft.com/office/officeart/2005/8/layout/list1"/>
    <dgm:cxn modelId="{57C33E30-EB6D-4FA2-A7C5-C26C3256B59C}" type="presOf" srcId="{D9DB703B-B659-491B-9794-61FBA273CE0A}" destId="{F31C2427-9E05-4072-8D22-EF1825612EE7}" srcOrd="1" destOrd="0" presId="urn:microsoft.com/office/officeart/2005/8/layout/list1"/>
    <dgm:cxn modelId="{919BCB62-A0BF-4012-8E12-3A99E5E3C8D3}" srcId="{738D0262-BA71-417E-8866-D7515670355B}" destId="{ED4083DF-3F22-4D4F-91CE-04A8FC78B0EB}" srcOrd="2" destOrd="0" parTransId="{2F0437E5-8D40-4A7F-BFD0-40EC6522EB83}" sibTransId="{5E19F0B4-EE38-4BEE-BC61-6C095CC2EDCA}"/>
    <dgm:cxn modelId="{B0A6B6DC-061D-4B1A-B1D7-0F7FCA9DF6E7}" type="presOf" srcId="{ED4083DF-3F22-4D4F-91CE-04A8FC78B0EB}" destId="{D5D722AE-10AC-4BF6-AA9E-6B37DCDB4E72}" srcOrd="0" destOrd="0" presId="urn:microsoft.com/office/officeart/2005/8/layout/list1"/>
    <dgm:cxn modelId="{5840AF2F-FFCB-4047-95C2-A74D05CFECFF}" type="presOf" srcId="{2C2D23A3-BB13-410D-9997-F2CF50668057}" destId="{1C36D324-26C2-430F-BBD6-5169FFBAB6A3}" srcOrd="1" destOrd="0" presId="urn:microsoft.com/office/officeart/2005/8/layout/list1"/>
    <dgm:cxn modelId="{8E42865B-0B74-47B9-8336-F781F6FD2FCD}" srcId="{738D0262-BA71-417E-8866-D7515670355B}" destId="{D9DB703B-B659-491B-9794-61FBA273CE0A}" srcOrd="1" destOrd="0" parTransId="{E0FAB82B-CF35-424F-A11B-A3AA65FED724}" sibTransId="{DDE61ED6-AE85-412D-AF02-7044A588A13C}"/>
    <dgm:cxn modelId="{71BC1F45-01FB-4A92-A719-487C06B5C1BF}" type="presOf" srcId="{ED4083DF-3F22-4D4F-91CE-04A8FC78B0EB}" destId="{4A7E7704-7728-4BE3-9B87-8318FE36851F}" srcOrd="1" destOrd="0" presId="urn:microsoft.com/office/officeart/2005/8/layout/list1"/>
    <dgm:cxn modelId="{8A68BA71-F020-4400-BAB5-89C9F74F8175}" srcId="{738D0262-BA71-417E-8866-D7515670355B}" destId="{2C2D23A3-BB13-410D-9997-F2CF50668057}" srcOrd="0" destOrd="0" parTransId="{8DB8EBCA-17C4-4873-BFE8-9BD05F20F435}" sibTransId="{B49EEEC9-A52C-4F2A-92A0-36A6B07F33D3}"/>
    <dgm:cxn modelId="{2D817B8D-E04F-45AC-A353-A72545EF840F}" type="presParOf" srcId="{DA763452-5774-4E5A-9A13-131FFC19C6D7}" destId="{1816A52E-3412-4E1B-A002-F4D8A04B9B27}" srcOrd="0" destOrd="0" presId="urn:microsoft.com/office/officeart/2005/8/layout/list1"/>
    <dgm:cxn modelId="{458C4EE0-2D13-4CDD-B613-22A09F0B2877}" type="presParOf" srcId="{1816A52E-3412-4E1B-A002-F4D8A04B9B27}" destId="{7DD40D35-99B0-475A-929D-195F625D1544}" srcOrd="0" destOrd="0" presId="urn:microsoft.com/office/officeart/2005/8/layout/list1"/>
    <dgm:cxn modelId="{DF34D188-42B0-4F37-BFF4-403BF99F66FC}" type="presParOf" srcId="{1816A52E-3412-4E1B-A002-F4D8A04B9B27}" destId="{1C36D324-26C2-430F-BBD6-5169FFBAB6A3}" srcOrd="1" destOrd="0" presId="urn:microsoft.com/office/officeart/2005/8/layout/list1"/>
    <dgm:cxn modelId="{61744EA0-C03B-4F75-94F3-0A98A87F86A6}" type="presParOf" srcId="{DA763452-5774-4E5A-9A13-131FFC19C6D7}" destId="{AF7FCF70-213B-47AF-B0C8-580128978853}" srcOrd="1" destOrd="0" presId="urn:microsoft.com/office/officeart/2005/8/layout/list1"/>
    <dgm:cxn modelId="{8B135875-189B-4F88-9B8B-31102DF2C911}" type="presParOf" srcId="{DA763452-5774-4E5A-9A13-131FFC19C6D7}" destId="{FC47F93D-E926-4985-A469-A40E1A3EE1E3}" srcOrd="2" destOrd="0" presId="urn:microsoft.com/office/officeart/2005/8/layout/list1"/>
    <dgm:cxn modelId="{4FE4B6E3-DA9B-4A3A-A669-B8B6013FED6B}" type="presParOf" srcId="{DA763452-5774-4E5A-9A13-131FFC19C6D7}" destId="{17260275-784E-451E-8E0F-7C5471787146}" srcOrd="3" destOrd="0" presId="urn:microsoft.com/office/officeart/2005/8/layout/list1"/>
    <dgm:cxn modelId="{5A4E13CD-85AE-4303-ABEE-A84055FE8BCD}" type="presParOf" srcId="{DA763452-5774-4E5A-9A13-131FFC19C6D7}" destId="{9272E65B-8F9A-4277-897F-44AE23D1F3B9}" srcOrd="4" destOrd="0" presId="urn:microsoft.com/office/officeart/2005/8/layout/list1"/>
    <dgm:cxn modelId="{6299949B-DFDD-43FE-A227-AF87D5041C14}" type="presParOf" srcId="{9272E65B-8F9A-4277-897F-44AE23D1F3B9}" destId="{BA7A2C05-198B-462F-B7CA-DD7A8300C92A}" srcOrd="0" destOrd="0" presId="urn:microsoft.com/office/officeart/2005/8/layout/list1"/>
    <dgm:cxn modelId="{0B0402FA-4A97-4636-B051-B4E96126A2FF}" type="presParOf" srcId="{9272E65B-8F9A-4277-897F-44AE23D1F3B9}" destId="{F31C2427-9E05-4072-8D22-EF1825612EE7}" srcOrd="1" destOrd="0" presId="urn:microsoft.com/office/officeart/2005/8/layout/list1"/>
    <dgm:cxn modelId="{D2844168-69E2-4415-9932-E6DE1423B683}" type="presParOf" srcId="{DA763452-5774-4E5A-9A13-131FFC19C6D7}" destId="{49D4FB8B-F02D-4196-816C-55F4F714390C}" srcOrd="5" destOrd="0" presId="urn:microsoft.com/office/officeart/2005/8/layout/list1"/>
    <dgm:cxn modelId="{360412AA-3CBD-41C5-B430-56FE34C858BB}" type="presParOf" srcId="{DA763452-5774-4E5A-9A13-131FFC19C6D7}" destId="{E7D0A07C-7692-48C8-9F2D-965F0C04B847}" srcOrd="6" destOrd="0" presId="urn:microsoft.com/office/officeart/2005/8/layout/list1"/>
    <dgm:cxn modelId="{D073A56B-937D-42AB-88D7-8BC7B9506E01}" type="presParOf" srcId="{DA763452-5774-4E5A-9A13-131FFC19C6D7}" destId="{DA9EC0CC-5D05-4F7A-9423-9CEBE533BFCB}" srcOrd="7" destOrd="0" presId="urn:microsoft.com/office/officeart/2005/8/layout/list1"/>
    <dgm:cxn modelId="{57AA7E9E-742F-4F8F-B56D-583F2D312353}" type="presParOf" srcId="{DA763452-5774-4E5A-9A13-131FFC19C6D7}" destId="{91711CAB-7348-4406-ACFE-DBFE5904837D}" srcOrd="8" destOrd="0" presId="urn:microsoft.com/office/officeart/2005/8/layout/list1"/>
    <dgm:cxn modelId="{DD0BA368-88C5-40FD-ADA5-DCFFEF519DC0}" type="presParOf" srcId="{91711CAB-7348-4406-ACFE-DBFE5904837D}" destId="{D5D722AE-10AC-4BF6-AA9E-6B37DCDB4E72}" srcOrd="0" destOrd="0" presId="urn:microsoft.com/office/officeart/2005/8/layout/list1"/>
    <dgm:cxn modelId="{28158525-7903-4CF3-94DC-9BE74CE2060F}" type="presParOf" srcId="{91711CAB-7348-4406-ACFE-DBFE5904837D}" destId="{4A7E7704-7728-4BE3-9B87-8318FE36851F}" srcOrd="1" destOrd="0" presId="urn:microsoft.com/office/officeart/2005/8/layout/list1"/>
    <dgm:cxn modelId="{B6B3797D-D5B2-4DFA-B8EA-66D4780EA316}" type="presParOf" srcId="{DA763452-5774-4E5A-9A13-131FFC19C6D7}" destId="{F76D19B0-6EB2-402B-B1A2-C94126635D5C}" srcOrd="9" destOrd="0" presId="urn:microsoft.com/office/officeart/2005/8/layout/list1"/>
    <dgm:cxn modelId="{270C19ED-003C-448A-8256-9DE29EAA645D}" type="presParOf" srcId="{DA763452-5774-4E5A-9A13-131FFC19C6D7}" destId="{6585907A-5081-4789-8191-1FCBEA38A2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8D0262-BA71-417E-8866-D7515670355B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C2D23A3-BB13-410D-9997-F2CF5066805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передбачає досягнення позитивної синергії взаємозв'язку індивідуальних кар'єрних цілей співробітників та цілей організації загалом.</a:t>
          </a:r>
          <a:endParaRPr lang="ru-RU" sz="1800" dirty="0"/>
        </a:p>
      </dgm:t>
    </dgm:pt>
    <dgm:pt modelId="{8DB8EBCA-17C4-4873-BFE8-9BD05F20F435}" type="parTrans" cxnId="{8A68BA71-F020-4400-BAB5-89C9F74F8175}">
      <dgm:prSet/>
      <dgm:spPr/>
      <dgm:t>
        <a:bodyPr/>
        <a:lstStyle/>
        <a:p>
          <a:endParaRPr lang="ru-RU"/>
        </a:p>
      </dgm:t>
    </dgm:pt>
    <dgm:pt modelId="{B49EEEC9-A52C-4F2A-92A0-36A6B07F33D3}" type="sibTrans" cxnId="{8A68BA71-F020-4400-BAB5-89C9F74F8175}">
      <dgm:prSet/>
      <dgm:spPr/>
      <dgm:t>
        <a:bodyPr/>
        <a:lstStyle/>
        <a:p>
          <a:endParaRPr lang="ru-RU"/>
        </a:p>
      </dgm:t>
    </dgm:pt>
    <dgm:pt modelId="{DA763452-5774-4E5A-9A13-131FFC19C6D7}" type="pres">
      <dgm:prSet presAssocID="{738D0262-BA71-417E-8866-D7515670355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16A52E-3412-4E1B-A002-F4D8A04B9B27}" type="pres">
      <dgm:prSet presAssocID="{2C2D23A3-BB13-410D-9997-F2CF50668057}" presName="parentLin" presStyleCnt="0"/>
      <dgm:spPr/>
    </dgm:pt>
    <dgm:pt modelId="{7DD40D35-99B0-475A-929D-195F625D1544}" type="pres">
      <dgm:prSet presAssocID="{2C2D23A3-BB13-410D-9997-F2CF50668057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1C36D324-26C2-430F-BBD6-5169FFBAB6A3}" type="pres">
      <dgm:prSet presAssocID="{2C2D23A3-BB13-410D-9997-F2CF5066805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FCF70-213B-47AF-B0C8-580128978853}" type="pres">
      <dgm:prSet presAssocID="{2C2D23A3-BB13-410D-9997-F2CF50668057}" presName="negativeSpace" presStyleCnt="0"/>
      <dgm:spPr/>
    </dgm:pt>
    <dgm:pt modelId="{FC47F93D-E926-4985-A469-A40E1A3EE1E3}" type="pres">
      <dgm:prSet presAssocID="{2C2D23A3-BB13-410D-9997-F2CF50668057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3C4A597-B9D5-4282-B040-4E520EE58F83}" type="presOf" srcId="{2C2D23A3-BB13-410D-9997-F2CF50668057}" destId="{1C36D324-26C2-430F-BBD6-5169FFBAB6A3}" srcOrd="1" destOrd="0" presId="urn:microsoft.com/office/officeart/2005/8/layout/list1"/>
    <dgm:cxn modelId="{A852A704-60D5-4099-86D7-60403AB3B08E}" type="presOf" srcId="{738D0262-BA71-417E-8866-D7515670355B}" destId="{DA763452-5774-4E5A-9A13-131FFC19C6D7}" srcOrd="0" destOrd="0" presId="urn:microsoft.com/office/officeart/2005/8/layout/list1"/>
    <dgm:cxn modelId="{1D296D73-D478-4B93-81BB-B4956E6C5BAB}" type="presOf" srcId="{2C2D23A3-BB13-410D-9997-F2CF50668057}" destId="{7DD40D35-99B0-475A-929D-195F625D1544}" srcOrd="0" destOrd="0" presId="urn:microsoft.com/office/officeart/2005/8/layout/list1"/>
    <dgm:cxn modelId="{8A68BA71-F020-4400-BAB5-89C9F74F8175}" srcId="{738D0262-BA71-417E-8866-D7515670355B}" destId="{2C2D23A3-BB13-410D-9997-F2CF50668057}" srcOrd="0" destOrd="0" parTransId="{8DB8EBCA-17C4-4873-BFE8-9BD05F20F435}" sibTransId="{B49EEEC9-A52C-4F2A-92A0-36A6B07F33D3}"/>
    <dgm:cxn modelId="{1A760DA6-C579-4B3E-B7DE-FCF877676A7A}" type="presParOf" srcId="{DA763452-5774-4E5A-9A13-131FFC19C6D7}" destId="{1816A52E-3412-4E1B-A002-F4D8A04B9B27}" srcOrd="0" destOrd="0" presId="urn:microsoft.com/office/officeart/2005/8/layout/list1"/>
    <dgm:cxn modelId="{ADCCF240-2543-4EF4-B96A-3F2503151703}" type="presParOf" srcId="{1816A52E-3412-4E1B-A002-F4D8A04B9B27}" destId="{7DD40D35-99B0-475A-929D-195F625D1544}" srcOrd="0" destOrd="0" presId="urn:microsoft.com/office/officeart/2005/8/layout/list1"/>
    <dgm:cxn modelId="{E4903B50-BEE0-42A2-B8CD-83B965245F46}" type="presParOf" srcId="{1816A52E-3412-4E1B-A002-F4D8A04B9B27}" destId="{1C36D324-26C2-430F-BBD6-5169FFBAB6A3}" srcOrd="1" destOrd="0" presId="urn:microsoft.com/office/officeart/2005/8/layout/list1"/>
    <dgm:cxn modelId="{981BF97C-E5C6-4595-A89D-AA3C9DA06C7D}" type="presParOf" srcId="{DA763452-5774-4E5A-9A13-131FFC19C6D7}" destId="{AF7FCF70-213B-47AF-B0C8-580128978853}" srcOrd="1" destOrd="0" presId="urn:microsoft.com/office/officeart/2005/8/layout/list1"/>
    <dgm:cxn modelId="{E98EB549-337A-4D86-B79C-26CB47508F21}" type="presParOf" srcId="{DA763452-5774-4E5A-9A13-131FFC19C6D7}" destId="{FC47F93D-E926-4985-A469-A40E1A3EE1E3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9C77A7-A270-4829-BC6B-8AF03BF7F6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економічна</a:t>
          </a:r>
          <a:endParaRPr lang="ru-RU" sz="1800" dirty="0"/>
        </a:p>
      </dgm:t>
    </dgm:pt>
    <dgm:pt modelId="{009E95E2-F29D-4C95-B2FE-8F9D1761990B}" type="parTrans" cxnId="{6E969371-C0FA-436D-A2AB-1902F6361E11}">
      <dgm:prSet/>
      <dgm:spPr/>
      <dgm:t>
        <a:bodyPr/>
        <a:lstStyle/>
        <a:p>
          <a:endParaRPr lang="ru-RU"/>
        </a:p>
      </dgm:t>
    </dgm:pt>
    <dgm:pt modelId="{8CAA639D-F0B5-4D46-B95B-98D551313535}" type="sibTrans" cxnId="{6E969371-C0FA-436D-A2AB-1902F6361E11}">
      <dgm:prSet/>
      <dgm:spPr/>
      <dgm:t>
        <a:bodyPr/>
        <a:lstStyle/>
        <a:p>
          <a:endParaRPr lang="ru-RU"/>
        </a:p>
      </dgm:t>
    </dgm:pt>
    <dgm:pt modelId="{886EE647-A327-4B55-B9E7-EC8D9FC6E64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кар'єра працівника відповідає цілям роботодавця, а отже, спрямована на забезпечення бізнес-діяльності кваліфікованими (конкурентними) працівниками</a:t>
          </a:r>
          <a:endParaRPr lang="ru-RU" sz="1800" dirty="0"/>
        </a:p>
      </dgm:t>
    </dgm:pt>
    <dgm:pt modelId="{EAD80474-B444-4043-A6B8-4169E7571BE7}" type="parTrans" cxnId="{1ABA1B94-B9A7-4A69-8ECA-4D129F9A3964}">
      <dgm:prSet/>
      <dgm:spPr/>
      <dgm:t>
        <a:bodyPr/>
        <a:lstStyle/>
        <a:p>
          <a:endParaRPr lang="ru-RU"/>
        </a:p>
      </dgm:t>
    </dgm:pt>
    <dgm:pt modelId="{546A8AF8-BB51-4DBD-B53D-3967E4D82B5A}" type="sibTrans" cxnId="{1ABA1B94-B9A7-4A69-8ECA-4D129F9A3964}">
      <dgm:prSet/>
      <dgm:spPr/>
      <dgm:t>
        <a:bodyPr/>
        <a:lstStyle/>
        <a:p>
          <a:endParaRPr lang="ru-RU"/>
        </a:p>
      </dgm:t>
    </dgm:pt>
    <dgm:pt modelId="{6076BFEE-674F-4CCD-86ED-E207F0A371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соціальна</a:t>
          </a:r>
          <a:endParaRPr lang="ru-RU" sz="1800" dirty="0"/>
        </a:p>
      </dgm:t>
    </dgm:pt>
    <dgm:pt modelId="{6858B996-EDB9-48B4-BA00-B3484B5279CE}" type="parTrans" cxnId="{C70C9598-F372-4244-A5CD-D6E58DD20E43}">
      <dgm:prSet/>
      <dgm:spPr/>
      <dgm:t>
        <a:bodyPr/>
        <a:lstStyle/>
        <a:p>
          <a:endParaRPr lang="ru-RU"/>
        </a:p>
      </dgm:t>
    </dgm:pt>
    <dgm:pt modelId="{918E77D9-F238-498B-B98D-4BDDEBA3D564}" type="sibTrans" cxnId="{C70C9598-F372-4244-A5CD-D6E58DD20E43}">
      <dgm:prSet/>
      <dgm:spPr/>
      <dgm:t>
        <a:bodyPr/>
        <a:lstStyle/>
        <a:p>
          <a:endParaRPr lang="ru-RU"/>
        </a:p>
      </dgm:t>
    </dgm:pt>
    <dgm:pt modelId="{8E498693-427F-433B-B9F0-DF7EE6892C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кар'єра сприяє формуванню соціальної структури організації через диференціацію статусів працівників</a:t>
          </a:r>
          <a:endParaRPr lang="ru-RU" sz="1800" dirty="0"/>
        </a:p>
      </dgm:t>
    </dgm:pt>
    <dgm:pt modelId="{A289C741-224D-49EC-9EE4-FECEF2469F48}" type="parTrans" cxnId="{B54D29D2-2010-46B6-804F-37452606D8D6}">
      <dgm:prSet/>
      <dgm:spPr/>
      <dgm:t>
        <a:bodyPr/>
        <a:lstStyle/>
        <a:p>
          <a:endParaRPr lang="ru-RU"/>
        </a:p>
      </dgm:t>
    </dgm:pt>
    <dgm:pt modelId="{65CCCBC2-C6CB-4AE0-89C7-508F88A0DE3F}" type="sibTrans" cxnId="{B54D29D2-2010-46B6-804F-37452606D8D6}">
      <dgm:prSet/>
      <dgm:spPr/>
      <dgm:t>
        <a:bodyPr/>
        <a:lstStyle/>
        <a:p>
          <a:endParaRPr lang="ru-RU"/>
        </a:p>
      </dgm:t>
    </dgm:pt>
    <dgm:pt modelId="{A036B0FD-467D-4D76-AC35-8C54197A632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моральну</a:t>
          </a:r>
          <a:endParaRPr lang="ru-RU" sz="1800" dirty="0"/>
        </a:p>
      </dgm:t>
    </dgm:pt>
    <dgm:pt modelId="{116FCF84-1D41-4ECF-B307-62F48F5C4876}" type="parTrans" cxnId="{8141A79E-99F4-4D41-A81D-D77B695A610B}">
      <dgm:prSet/>
      <dgm:spPr/>
      <dgm:t>
        <a:bodyPr/>
        <a:lstStyle/>
        <a:p>
          <a:endParaRPr lang="ru-RU"/>
        </a:p>
      </dgm:t>
    </dgm:pt>
    <dgm:pt modelId="{E0089855-E5FA-4B7A-B22F-281F99FE7410}" type="sibTrans" cxnId="{8141A79E-99F4-4D41-A81D-D77B695A610B}">
      <dgm:prSet/>
      <dgm:spPr/>
      <dgm:t>
        <a:bodyPr/>
        <a:lstStyle/>
        <a:p>
          <a:endParaRPr lang="ru-RU"/>
        </a:p>
      </dgm:t>
    </dgm:pt>
    <dgm:pt modelId="{8FE76CF8-908D-4E0B-8E60-3F9BF910D4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кар'єра пов'язана з формуванням моральних якостей працівників щодо неї</a:t>
          </a:r>
          <a:endParaRPr lang="ru-RU" sz="1800" dirty="0"/>
        </a:p>
      </dgm:t>
    </dgm:pt>
    <dgm:pt modelId="{65E01487-996E-49EC-A2D9-90161BAE12C8}" type="parTrans" cxnId="{01D40884-32CE-46E9-B03C-235729CDE284}">
      <dgm:prSet/>
      <dgm:spPr/>
      <dgm:t>
        <a:bodyPr/>
        <a:lstStyle/>
        <a:p>
          <a:endParaRPr lang="ru-RU"/>
        </a:p>
      </dgm:t>
    </dgm:pt>
    <dgm:pt modelId="{D482BA55-A530-4719-83DE-BB5FEBF47474}" type="sibTrans" cxnId="{01D40884-32CE-46E9-B03C-235729CDE284}">
      <dgm:prSet/>
      <dgm:spPr/>
      <dgm:t>
        <a:bodyPr/>
        <a:lstStyle/>
        <a:p>
          <a:endParaRPr lang="ru-RU"/>
        </a:p>
      </dgm:t>
    </dgm:pt>
    <dgm:pt modelId="{0DAB9BF6-F7E6-4C17-8752-78CB4AA77A1B}">
      <dgm:prSet custT="1"/>
      <dgm:spPr/>
      <dgm:t>
        <a:bodyPr/>
        <a:lstStyle/>
        <a:p>
          <a:r>
            <a:rPr lang="uk-UA" sz="1800" dirty="0" smtClean="0"/>
            <a:t>виховна </a:t>
          </a:r>
          <a:endParaRPr lang="ru-RU" sz="1800" dirty="0"/>
        </a:p>
      </dgm:t>
    </dgm:pt>
    <dgm:pt modelId="{23C3E200-72F4-445A-93EF-EA8CA45E8BCE}" type="parTrans" cxnId="{D42F2FFB-4BAE-4DF2-89A3-984AF67BED82}">
      <dgm:prSet/>
      <dgm:spPr/>
      <dgm:t>
        <a:bodyPr/>
        <a:lstStyle/>
        <a:p>
          <a:endParaRPr lang="ru-RU"/>
        </a:p>
      </dgm:t>
    </dgm:pt>
    <dgm:pt modelId="{8141C4BC-E34F-4EFF-8798-AD4ABD7151A4}" type="sibTrans" cxnId="{D42F2FFB-4BAE-4DF2-89A3-984AF67BED82}">
      <dgm:prSet/>
      <dgm:spPr/>
      <dgm:t>
        <a:bodyPr/>
        <a:lstStyle/>
        <a:p>
          <a:endParaRPr lang="ru-RU"/>
        </a:p>
      </dgm:t>
    </dgm:pt>
    <dgm:pt modelId="{CCD34774-EE52-4E19-B3D4-4182FE916932}">
      <dgm:prSet custT="1"/>
      <dgm:spPr/>
      <dgm:t>
        <a:bodyPr/>
        <a:lstStyle/>
        <a:p>
          <a:r>
            <a:rPr lang="uk-UA" sz="1800" dirty="0" smtClean="0"/>
            <a:t>кар'єра сприяє досягненню синергії особистих, групових та організаційних потреб у кар'єрі</a:t>
          </a:r>
          <a:endParaRPr lang="ru-RU" sz="1800" dirty="0"/>
        </a:p>
      </dgm:t>
    </dgm:pt>
    <dgm:pt modelId="{267F5748-89CA-4FC8-AD85-92814E4CADA0}" type="parTrans" cxnId="{A595B115-0F19-455C-94FE-A17E39A1B977}">
      <dgm:prSet/>
      <dgm:spPr/>
      <dgm:t>
        <a:bodyPr/>
        <a:lstStyle/>
        <a:p>
          <a:endParaRPr lang="ru-RU"/>
        </a:p>
      </dgm:t>
    </dgm:pt>
    <dgm:pt modelId="{2FF8DD98-C764-4044-A261-18D0DB928D24}" type="sibTrans" cxnId="{A595B115-0F19-455C-94FE-A17E39A1B977}">
      <dgm:prSet/>
      <dgm:spPr/>
      <dgm:t>
        <a:bodyPr/>
        <a:lstStyle/>
        <a:p>
          <a:endParaRPr lang="ru-RU"/>
        </a:p>
      </dgm:t>
    </dgm:pt>
    <dgm:pt modelId="{1713B7E4-95C3-487B-B59F-02E4DF0CDC4B}" type="pres">
      <dgm:prSet presAssocID="{96146389-7F99-4831-9503-D62531282B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2B9BD6-702C-47C3-AF49-1EEDC5ECA4B0}" type="pres">
      <dgm:prSet presAssocID="{A09C77A7-A270-4829-BC6B-8AF03BF7F675}" presName="linNode" presStyleCnt="0"/>
      <dgm:spPr/>
    </dgm:pt>
    <dgm:pt modelId="{6DCF8AC1-5EE9-4E64-8C88-B8FF5EA027B0}" type="pres">
      <dgm:prSet presAssocID="{A09C77A7-A270-4829-BC6B-8AF03BF7F675}" presName="parentText" presStyleLbl="node1" presStyleIdx="0" presStyleCnt="4" custScaleX="55994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A0854-3406-4BD5-A566-0474E0A0929C}" type="pres">
      <dgm:prSet presAssocID="{A09C77A7-A270-4829-BC6B-8AF03BF7F675}" presName="descendantText" presStyleLbl="alignAccFollowNode1" presStyleIdx="0" presStyleCnt="4" custScaleX="127684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6D243-C0A4-4C56-896C-F55973284F22}" type="pres">
      <dgm:prSet presAssocID="{8CAA639D-F0B5-4D46-B95B-98D551313535}" presName="sp" presStyleCnt="0"/>
      <dgm:spPr/>
    </dgm:pt>
    <dgm:pt modelId="{0A47B7B1-5E5D-4972-96E4-E59554CF6441}" type="pres">
      <dgm:prSet presAssocID="{6076BFEE-674F-4CCD-86ED-E207F0A371DD}" presName="linNode" presStyleCnt="0"/>
      <dgm:spPr/>
    </dgm:pt>
    <dgm:pt modelId="{48884225-CFA6-4A42-9AB0-DBBFF5DBADF7}" type="pres">
      <dgm:prSet presAssocID="{6076BFEE-674F-4CCD-86ED-E207F0A371DD}" presName="parentText" presStyleLbl="node1" presStyleIdx="1" presStyleCnt="4" custScaleX="55994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81D68C-BE2B-4842-A1F4-A55F05E210A3}" type="pres">
      <dgm:prSet presAssocID="{6076BFEE-674F-4CCD-86ED-E207F0A371DD}" presName="descendantText" presStyleLbl="alignAccFollowNode1" presStyleIdx="1" presStyleCnt="4" custScaleX="127684" custScaleY="110300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26F04-116C-4976-8BEB-82D42835AE34}" type="pres">
      <dgm:prSet presAssocID="{918E77D9-F238-498B-B98D-4BDDEBA3D564}" presName="sp" presStyleCnt="0"/>
      <dgm:spPr/>
    </dgm:pt>
    <dgm:pt modelId="{F6D23429-3180-4AC9-9AB6-1A580DCB71A2}" type="pres">
      <dgm:prSet presAssocID="{A036B0FD-467D-4D76-AC35-8C54197A632D}" presName="linNode" presStyleCnt="0"/>
      <dgm:spPr/>
    </dgm:pt>
    <dgm:pt modelId="{E7CBF060-D79B-4D70-9DD1-CCDB8AFBEB4B}" type="pres">
      <dgm:prSet presAssocID="{A036B0FD-467D-4D76-AC35-8C54197A632D}" presName="parentText" presStyleLbl="node1" presStyleIdx="2" presStyleCnt="4" custScaleX="55994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E2EA1-AC61-4E05-9138-A73E5A0A3FA3}" type="pres">
      <dgm:prSet presAssocID="{A036B0FD-467D-4D76-AC35-8C54197A632D}" presName="descendantText" presStyleLbl="alignAccFollowNode1" presStyleIdx="2" presStyleCnt="4" custScaleX="127684" custLinFactNeighborX="-8397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DE218-9453-41E3-B8E8-9653FD6C57EB}" type="pres">
      <dgm:prSet presAssocID="{E0089855-E5FA-4B7A-B22F-281F99FE7410}" presName="sp" presStyleCnt="0"/>
      <dgm:spPr/>
    </dgm:pt>
    <dgm:pt modelId="{DD2F90EE-232E-4AFB-84B3-DEEC33BE6E9D}" type="pres">
      <dgm:prSet presAssocID="{0DAB9BF6-F7E6-4C17-8752-78CB4AA77A1B}" presName="linNode" presStyleCnt="0"/>
      <dgm:spPr/>
    </dgm:pt>
    <dgm:pt modelId="{D0EDC390-4747-46B3-829A-83EF3F086ED0}" type="pres">
      <dgm:prSet presAssocID="{0DAB9BF6-F7E6-4C17-8752-78CB4AA77A1B}" presName="parentText" presStyleLbl="node1" presStyleIdx="3" presStyleCnt="4" custScaleX="5515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5A9F1-F671-4961-A317-52DC09A04A86}" type="pres">
      <dgm:prSet presAssocID="{0DAB9BF6-F7E6-4C17-8752-78CB4AA77A1B}" presName="descendantText" presStyleLbl="alignAccFollowNode1" presStyleIdx="3" presStyleCnt="4" custScaleX="1229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6C1A50-2612-42A4-96CF-276599A96F0C}" type="presOf" srcId="{886EE647-A327-4B55-B9E7-EC8D9FC6E64C}" destId="{889A0854-3406-4BD5-A566-0474E0A0929C}" srcOrd="0" destOrd="0" presId="urn:microsoft.com/office/officeart/2005/8/layout/vList5"/>
    <dgm:cxn modelId="{01D40884-32CE-46E9-B03C-235729CDE284}" srcId="{A036B0FD-467D-4D76-AC35-8C54197A632D}" destId="{8FE76CF8-908D-4E0B-8E60-3F9BF910D434}" srcOrd="0" destOrd="0" parTransId="{65E01487-996E-49EC-A2D9-90161BAE12C8}" sibTransId="{D482BA55-A530-4719-83DE-BB5FEBF47474}"/>
    <dgm:cxn modelId="{E79CFB93-DB73-49E4-8B4F-4AA74E80436F}" type="presOf" srcId="{A036B0FD-467D-4D76-AC35-8C54197A632D}" destId="{E7CBF060-D79B-4D70-9DD1-CCDB8AFBEB4B}" srcOrd="0" destOrd="0" presId="urn:microsoft.com/office/officeart/2005/8/layout/vList5"/>
    <dgm:cxn modelId="{6E969371-C0FA-436D-A2AB-1902F6361E11}" srcId="{96146389-7F99-4831-9503-D62531282B1A}" destId="{A09C77A7-A270-4829-BC6B-8AF03BF7F675}" srcOrd="0" destOrd="0" parTransId="{009E95E2-F29D-4C95-B2FE-8F9D1761990B}" sibTransId="{8CAA639D-F0B5-4D46-B95B-98D551313535}"/>
    <dgm:cxn modelId="{5783DD1A-8235-46B2-A082-C85B7324982C}" type="presOf" srcId="{96146389-7F99-4831-9503-D62531282B1A}" destId="{1713B7E4-95C3-487B-B59F-02E4DF0CDC4B}" srcOrd="0" destOrd="0" presId="urn:microsoft.com/office/officeart/2005/8/layout/vList5"/>
    <dgm:cxn modelId="{72742265-908B-4E1B-9D1B-B0E633B371B8}" type="presOf" srcId="{6076BFEE-674F-4CCD-86ED-E207F0A371DD}" destId="{48884225-CFA6-4A42-9AB0-DBBFF5DBADF7}" srcOrd="0" destOrd="0" presId="urn:microsoft.com/office/officeart/2005/8/layout/vList5"/>
    <dgm:cxn modelId="{A595B115-0F19-455C-94FE-A17E39A1B977}" srcId="{0DAB9BF6-F7E6-4C17-8752-78CB4AA77A1B}" destId="{CCD34774-EE52-4E19-B3D4-4182FE916932}" srcOrd="0" destOrd="0" parTransId="{267F5748-89CA-4FC8-AD85-92814E4CADA0}" sibTransId="{2FF8DD98-C764-4044-A261-18D0DB928D24}"/>
    <dgm:cxn modelId="{B54D29D2-2010-46B6-804F-37452606D8D6}" srcId="{6076BFEE-674F-4CCD-86ED-E207F0A371DD}" destId="{8E498693-427F-433B-B9F0-DF7EE6892CFE}" srcOrd="0" destOrd="0" parTransId="{A289C741-224D-49EC-9EE4-FECEF2469F48}" sibTransId="{65CCCBC2-C6CB-4AE0-89C7-508F88A0DE3F}"/>
    <dgm:cxn modelId="{CBC037FF-F3CD-4C89-BE40-D9C9CFA1BEAA}" type="presOf" srcId="{8E498693-427F-433B-B9F0-DF7EE6892CFE}" destId="{C881D68C-BE2B-4842-A1F4-A55F05E210A3}" srcOrd="0" destOrd="0" presId="urn:microsoft.com/office/officeart/2005/8/layout/vList5"/>
    <dgm:cxn modelId="{B16A43F7-8F6A-4E51-A90B-771DF1E1D9FF}" type="presOf" srcId="{A09C77A7-A270-4829-BC6B-8AF03BF7F675}" destId="{6DCF8AC1-5EE9-4E64-8C88-B8FF5EA027B0}" srcOrd="0" destOrd="0" presId="urn:microsoft.com/office/officeart/2005/8/layout/vList5"/>
    <dgm:cxn modelId="{D42F2FFB-4BAE-4DF2-89A3-984AF67BED82}" srcId="{96146389-7F99-4831-9503-D62531282B1A}" destId="{0DAB9BF6-F7E6-4C17-8752-78CB4AA77A1B}" srcOrd="3" destOrd="0" parTransId="{23C3E200-72F4-445A-93EF-EA8CA45E8BCE}" sibTransId="{8141C4BC-E34F-4EFF-8798-AD4ABD7151A4}"/>
    <dgm:cxn modelId="{C7238D27-5AD4-4DBC-B34A-E8DB3EF5B7C0}" type="presOf" srcId="{CCD34774-EE52-4E19-B3D4-4182FE916932}" destId="{6385A9F1-F671-4961-A317-52DC09A04A86}" srcOrd="0" destOrd="0" presId="urn:microsoft.com/office/officeart/2005/8/layout/vList5"/>
    <dgm:cxn modelId="{1ABA1B94-B9A7-4A69-8ECA-4D129F9A3964}" srcId="{A09C77A7-A270-4829-BC6B-8AF03BF7F675}" destId="{886EE647-A327-4B55-B9E7-EC8D9FC6E64C}" srcOrd="0" destOrd="0" parTransId="{EAD80474-B444-4043-A6B8-4169E7571BE7}" sibTransId="{546A8AF8-BB51-4DBD-B53D-3967E4D82B5A}"/>
    <dgm:cxn modelId="{C70C9598-F372-4244-A5CD-D6E58DD20E43}" srcId="{96146389-7F99-4831-9503-D62531282B1A}" destId="{6076BFEE-674F-4CCD-86ED-E207F0A371DD}" srcOrd="1" destOrd="0" parTransId="{6858B996-EDB9-48B4-BA00-B3484B5279CE}" sibTransId="{918E77D9-F238-498B-B98D-4BDDEBA3D564}"/>
    <dgm:cxn modelId="{8D674E57-B1AF-4AD2-B3BA-61D3B7F96F34}" type="presOf" srcId="{0DAB9BF6-F7E6-4C17-8752-78CB4AA77A1B}" destId="{D0EDC390-4747-46B3-829A-83EF3F086ED0}" srcOrd="0" destOrd="0" presId="urn:microsoft.com/office/officeart/2005/8/layout/vList5"/>
    <dgm:cxn modelId="{8141A79E-99F4-4D41-A81D-D77B695A610B}" srcId="{96146389-7F99-4831-9503-D62531282B1A}" destId="{A036B0FD-467D-4D76-AC35-8C54197A632D}" srcOrd="2" destOrd="0" parTransId="{116FCF84-1D41-4ECF-B307-62F48F5C4876}" sibTransId="{E0089855-E5FA-4B7A-B22F-281F99FE7410}"/>
    <dgm:cxn modelId="{87B4C037-68F7-408F-BF8B-F046F9758C70}" type="presOf" srcId="{8FE76CF8-908D-4E0B-8E60-3F9BF910D434}" destId="{B52E2EA1-AC61-4E05-9138-A73E5A0A3FA3}" srcOrd="0" destOrd="0" presId="urn:microsoft.com/office/officeart/2005/8/layout/vList5"/>
    <dgm:cxn modelId="{7747C0A9-25EA-4C6B-B348-918B22EC2FD3}" type="presParOf" srcId="{1713B7E4-95C3-487B-B59F-02E4DF0CDC4B}" destId="{392B9BD6-702C-47C3-AF49-1EEDC5ECA4B0}" srcOrd="0" destOrd="0" presId="urn:microsoft.com/office/officeart/2005/8/layout/vList5"/>
    <dgm:cxn modelId="{1E560E78-168C-4919-B288-14436295AC44}" type="presParOf" srcId="{392B9BD6-702C-47C3-AF49-1EEDC5ECA4B0}" destId="{6DCF8AC1-5EE9-4E64-8C88-B8FF5EA027B0}" srcOrd="0" destOrd="0" presId="urn:microsoft.com/office/officeart/2005/8/layout/vList5"/>
    <dgm:cxn modelId="{783B0F0E-E5EA-47D1-A5CD-C5C69D4668E3}" type="presParOf" srcId="{392B9BD6-702C-47C3-AF49-1EEDC5ECA4B0}" destId="{889A0854-3406-4BD5-A566-0474E0A0929C}" srcOrd="1" destOrd="0" presId="urn:microsoft.com/office/officeart/2005/8/layout/vList5"/>
    <dgm:cxn modelId="{E47A3EAC-6AF3-4474-AB6A-A5C16EC8F51E}" type="presParOf" srcId="{1713B7E4-95C3-487B-B59F-02E4DF0CDC4B}" destId="{25F6D243-C0A4-4C56-896C-F55973284F22}" srcOrd="1" destOrd="0" presId="urn:microsoft.com/office/officeart/2005/8/layout/vList5"/>
    <dgm:cxn modelId="{B2B226B4-A044-4C57-BCE8-E1CF4C7B6C8E}" type="presParOf" srcId="{1713B7E4-95C3-487B-B59F-02E4DF0CDC4B}" destId="{0A47B7B1-5E5D-4972-96E4-E59554CF6441}" srcOrd="2" destOrd="0" presId="urn:microsoft.com/office/officeart/2005/8/layout/vList5"/>
    <dgm:cxn modelId="{B04CA0F4-0EDE-4548-BC3F-52242AA1D3F3}" type="presParOf" srcId="{0A47B7B1-5E5D-4972-96E4-E59554CF6441}" destId="{48884225-CFA6-4A42-9AB0-DBBFF5DBADF7}" srcOrd="0" destOrd="0" presId="urn:microsoft.com/office/officeart/2005/8/layout/vList5"/>
    <dgm:cxn modelId="{9BA7EC28-5183-4E64-9FE2-14242C83BC8E}" type="presParOf" srcId="{0A47B7B1-5E5D-4972-96E4-E59554CF6441}" destId="{C881D68C-BE2B-4842-A1F4-A55F05E210A3}" srcOrd="1" destOrd="0" presId="urn:microsoft.com/office/officeart/2005/8/layout/vList5"/>
    <dgm:cxn modelId="{99904A48-BBF0-4673-973B-911DF1D75F2C}" type="presParOf" srcId="{1713B7E4-95C3-487B-B59F-02E4DF0CDC4B}" destId="{FCA26F04-116C-4976-8BEB-82D42835AE34}" srcOrd="3" destOrd="0" presId="urn:microsoft.com/office/officeart/2005/8/layout/vList5"/>
    <dgm:cxn modelId="{726DF554-C5BC-4F83-8B0E-79B61F3428C6}" type="presParOf" srcId="{1713B7E4-95C3-487B-B59F-02E4DF0CDC4B}" destId="{F6D23429-3180-4AC9-9AB6-1A580DCB71A2}" srcOrd="4" destOrd="0" presId="urn:microsoft.com/office/officeart/2005/8/layout/vList5"/>
    <dgm:cxn modelId="{B8F33488-5220-4863-9148-76E27129C300}" type="presParOf" srcId="{F6D23429-3180-4AC9-9AB6-1A580DCB71A2}" destId="{E7CBF060-D79B-4D70-9DD1-CCDB8AFBEB4B}" srcOrd="0" destOrd="0" presId="urn:microsoft.com/office/officeart/2005/8/layout/vList5"/>
    <dgm:cxn modelId="{D8464B08-6EBC-40CC-A490-F7F62E65FD1E}" type="presParOf" srcId="{F6D23429-3180-4AC9-9AB6-1A580DCB71A2}" destId="{B52E2EA1-AC61-4E05-9138-A73E5A0A3FA3}" srcOrd="1" destOrd="0" presId="urn:microsoft.com/office/officeart/2005/8/layout/vList5"/>
    <dgm:cxn modelId="{6EFBFAED-76AA-4858-B357-A96983B68ED4}" type="presParOf" srcId="{1713B7E4-95C3-487B-B59F-02E4DF0CDC4B}" destId="{823DE218-9453-41E3-B8E8-9653FD6C57EB}" srcOrd="5" destOrd="0" presId="urn:microsoft.com/office/officeart/2005/8/layout/vList5"/>
    <dgm:cxn modelId="{CB759D51-99A1-43D5-AA95-E42C843F7F5B}" type="presParOf" srcId="{1713B7E4-95C3-487B-B59F-02E4DF0CDC4B}" destId="{DD2F90EE-232E-4AFB-84B3-DEEC33BE6E9D}" srcOrd="6" destOrd="0" presId="urn:microsoft.com/office/officeart/2005/8/layout/vList5"/>
    <dgm:cxn modelId="{208501DD-0D60-4F31-91AD-F6CF5CE5B7A1}" type="presParOf" srcId="{DD2F90EE-232E-4AFB-84B3-DEEC33BE6E9D}" destId="{D0EDC390-4747-46B3-829A-83EF3F086ED0}" srcOrd="0" destOrd="0" presId="urn:microsoft.com/office/officeart/2005/8/layout/vList5"/>
    <dgm:cxn modelId="{AAA6D634-765C-4EF4-9F27-40E80767229F}" type="presParOf" srcId="{DD2F90EE-232E-4AFB-84B3-DEEC33BE6E9D}" destId="{6385A9F1-F671-4961-A317-52DC09A04A8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C65D439-5B83-43C7-A971-7CE29A27BA10}" type="doc">
      <dgm:prSet loTypeId="urn:microsoft.com/office/officeart/2005/8/layout/radial5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DBA80F8-7479-4E80-8B4C-276F13D680C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dirty="0" smtClean="0">
              <a:solidFill>
                <a:schemeClr val="tx2">
                  <a:lumMod val="50000"/>
                </a:schemeClr>
              </a:solidFill>
            </a:rPr>
            <a:t>Принципи </a:t>
          </a:r>
          <a:r>
            <a:rPr lang="uk-UA" sz="1800" b="1" smtClean="0">
              <a:solidFill>
                <a:schemeClr val="tx2">
                  <a:lumMod val="50000"/>
                </a:schemeClr>
              </a:solidFill>
            </a:rPr>
            <a:t>кар'єрного стимулювання</a:t>
          </a:r>
          <a:endParaRPr lang="uk-UA" sz="1800" b="1" dirty="0" smtClean="0">
            <a:solidFill>
              <a:schemeClr val="tx2">
                <a:lumMod val="50000"/>
              </a:schemeClr>
            </a:solidFill>
          </a:endParaRPr>
        </a:p>
      </dgm:t>
    </dgm:pt>
    <dgm:pt modelId="{D70C89AB-E2BA-4C2C-8AB4-BE975D53013B}" type="parTrans" cxnId="{14D85FA7-8116-46F7-ADD0-21630943951F}">
      <dgm:prSet/>
      <dgm:spPr/>
      <dgm:t>
        <a:bodyPr/>
        <a:lstStyle/>
        <a:p>
          <a:endParaRPr lang="ru-RU"/>
        </a:p>
      </dgm:t>
    </dgm:pt>
    <dgm:pt modelId="{F0E42EC2-BB34-4027-AFCF-92C19EF16AB2}" type="sibTrans" cxnId="{14D85FA7-8116-46F7-ADD0-21630943951F}">
      <dgm:prSet/>
      <dgm:spPr/>
      <dgm:t>
        <a:bodyPr/>
        <a:lstStyle/>
        <a:p>
          <a:endParaRPr lang="ru-RU"/>
        </a:p>
      </dgm:t>
    </dgm:pt>
    <dgm:pt modelId="{57E632C8-0DAD-4F9B-820F-A93725192EC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комплекс</a:t>
          </a:r>
          <a:r>
            <a:rPr lang="uk-UA" sz="1800" dirty="0" smtClean="0"/>
            <a:t>ності</a:t>
          </a:r>
          <a:endParaRPr lang="ru-RU" sz="1800" dirty="0"/>
        </a:p>
      </dgm:t>
    </dgm:pt>
    <dgm:pt modelId="{B5D1D57A-E4A4-4549-A6BA-97ADE27CFF48}" type="parTrans" cxnId="{D941923D-B667-4666-A680-04587D8B169B}">
      <dgm:prSet/>
      <dgm:spPr/>
      <dgm:t>
        <a:bodyPr/>
        <a:lstStyle/>
        <a:p>
          <a:endParaRPr lang="ru-RU"/>
        </a:p>
      </dgm:t>
    </dgm:pt>
    <dgm:pt modelId="{60B3BA00-FEE7-4CBF-B5AF-9971494C990C}" type="sibTrans" cxnId="{D941923D-B667-4666-A680-04587D8B169B}">
      <dgm:prSet/>
      <dgm:spPr/>
      <dgm:t>
        <a:bodyPr/>
        <a:lstStyle/>
        <a:p>
          <a:endParaRPr lang="ru-RU"/>
        </a:p>
      </dgm:t>
    </dgm:pt>
    <dgm:pt modelId="{90789B0A-6562-4BD5-8123-6736FA7CC775}">
      <dgm:prSet phldrT="[Текст]" custT="1"/>
      <dgm:spPr/>
      <dgm:t>
        <a:bodyPr/>
        <a:lstStyle/>
        <a:p>
          <a:r>
            <a:rPr lang="uk-UA" sz="1800" dirty="0" smtClean="0"/>
            <a:t>гласності</a:t>
          </a:r>
          <a:endParaRPr lang="ru-RU" sz="1800" dirty="0"/>
        </a:p>
      </dgm:t>
    </dgm:pt>
    <dgm:pt modelId="{CFF564EF-4F24-4418-8560-4DFD264C4A1F}" type="parTrans" cxnId="{9B2ECE95-A233-4113-93AB-C5CC160C6BB9}">
      <dgm:prSet/>
      <dgm:spPr/>
      <dgm:t>
        <a:bodyPr/>
        <a:lstStyle/>
        <a:p>
          <a:endParaRPr lang="ru-RU"/>
        </a:p>
      </dgm:t>
    </dgm:pt>
    <dgm:pt modelId="{8D39370D-6B47-4B0F-A2C6-17F3570B0A39}" type="sibTrans" cxnId="{9B2ECE95-A233-4113-93AB-C5CC160C6BB9}">
      <dgm:prSet/>
      <dgm:spPr/>
      <dgm:t>
        <a:bodyPr/>
        <a:lstStyle/>
        <a:p>
          <a:endParaRPr lang="ru-RU"/>
        </a:p>
      </dgm:t>
    </dgm:pt>
    <dgm:pt modelId="{DCD0DAC2-70FE-43E3-9231-18A861891F57}">
      <dgm:prSet phldrT="[Текст]" custT="1"/>
      <dgm:spPr/>
      <dgm:t>
        <a:bodyPr/>
        <a:lstStyle/>
        <a:p>
          <a:r>
            <a:rPr lang="uk-UA" sz="1800" dirty="0" smtClean="0"/>
            <a:t>гнучкості</a:t>
          </a:r>
          <a:endParaRPr lang="ru-RU" sz="1800" dirty="0"/>
        </a:p>
      </dgm:t>
    </dgm:pt>
    <dgm:pt modelId="{49A5FF88-8BE4-4013-9E0D-6FE637BD5494}" type="parTrans" cxnId="{9E2A7590-D56F-4C32-AD0E-1A5F27CEAF75}">
      <dgm:prSet/>
      <dgm:spPr/>
      <dgm:t>
        <a:bodyPr/>
        <a:lstStyle/>
        <a:p>
          <a:endParaRPr lang="ru-RU"/>
        </a:p>
      </dgm:t>
    </dgm:pt>
    <dgm:pt modelId="{9B4158A1-003B-4A25-BF9B-617C97660C67}" type="sibTrans" cxnId="{9E2A7590-D56F-4C32-AD0E-1A5F27CEAF75}">
      <dgm:prSet/>
      <dgm:spPr/>
      <dgm:t>
        <a:bodyPr/>
        <a:lstStyle/>
        <a:p>
          <a:endParaRPr lang="ru-RU"/>
        </a:p>
      </dgm:t>
    </dgm:pt>
    <dgm:pt modelId="{769EB259-EF80-4016-A89C-46033FCC1C8A}">
      <dgm:prSet phldrT="[Текст]" custT="1"/>
      <dgm:spPr/>
      <dgm:t>
        <a:bodyPr/>
        <a:lstStyle/>
        <a:p>
          <a:r>
            <a:rPr lang="uk-UA" sz="1800" dirty="0" smtClean="0"/>
            <a:t>диференційованості,</a:t>
          </a:r>
          <a:endParaRPr lang="ru-RU" sz="1800" dirty="0"/>
        </a:p>
      </dgm:t>
    </dgm:pt>
    <dgm:pt modelId="{1ACCA41D-CBCA-4F54-98EE-204404B23699}" type="parTrans" cxnId="{3F5B0DBE-9ACE-4831-B4D8-8577DB1B8F4B}">
      <dgm:prSet/>
      <dgm:spPr/>
      <dgm:t>
        <a:bodyPr/>
        <a:lstStyle/>
        <a:p>
          <a:endParaRPr lang="ru-RU"/>
        </a:p>
      </dgm:t>
    </dgm:pt>
    <dgm:pt modelId="{47A5A8C8-7E40-49CD-87BA-E92F17EAC2FC}" type="sibTrans" cxnId="{3F5B0DBE-9ACE-4831-B4D8-8577DB1B8F4B}">
      <dgm:prSet/>
      <dgm:spPr/>
      <dgm:t>
        <a:bodyPr/>
        <a:lstStyle/>
        <a:p>
          <a:endParaRPr lang="ru-RU"/>
        </a:p>
      </dgm:t>
    </dgm:pt>
    <dgm:pt modelId="{B219ABAE-B2C5-462D-B07F-FC3310BB38D2}">
      <dgm:prSet custT="1"/>
      <dgm:spPr/>
      <dgm:t>
        <a:bodyPr/>
        <a:lstStyle/>
        <a:p>
          <a:r>
            <a:rPr lang="uk-UA" sz="1800" dirty="0" smtClean="0"/>
            <a:t>справедливості</a:t>
          </a:r>
          <a:endParaRPr lang="ru-RU" sz="1800" dirty="0"/>
        </a:p>
      </dgm:t>
    </dgm:pt>
    <dgm:pt modelId="{B57DF0A8-7C54-44F8-9672-DECC172FA259}" type="parTrans" cxnId="{83E3E436-5F62-4423-BE8D-BBB4DC91B5F9}">
      <dgm:prSet/>
      <dgm:spPr/>
      <dgm:t>
        <a:bodyPr/>
        <a:lstStyle/>
        <a:p>
          <a:endParaRPr lang="ru-RU"/>
        </a:p>
      </dgm:t>
    </dgm:pt>
    <dgm:pt modelId="{043978B9-7945-47BB-9E44-D17C64EB75CF}" type="sibTrans" cxnId="{83E3E436-5F62-4423-BE8D-BBB4DC91B5F9}">
      <dgm:prSet/>
      <dgm:spPr/>
      <dgm:t>
        <a:bodyPr/>
        <a:lstStyle/>
        <a:p>
          <a:endParaRPr lang="ru-RU"/>
        </a:p>
      </dgm:t>
    </dgm:pt>
    <dgm:pt modelId="{C34D2A1C-7CC4-494E-8C5A-C28A8A794962}">
      <dgm:prSet custT="1"/>
      <dgm:spPr/>
      <dgm:t>
        <a:bodyPr/>
        <a:lstStyle/>
        <a:p>
          <a:r>
            <a:rPr lang="uk-UA" sz="1800" dirty="0" smtClean="0"/>
            <a:t>оперативності</a:t>
          </a:r>
          <a:endParaRPr lang="ru-RU" sz="1800" dirty="0"/>
        </a:p>
      </dgm:t>
    </dgm:pt>
    <dgm:pt modelId="{4174F5C6-05BE-40CF-BF65-A8A1CE7FC124}" type="parTrans" cxnId="{D8E40EA9-9A21-4DF8-BC2D-B09E3000F54D}">
      <dgm:prSet/>
      <dgm:spPr/>
      <dgm:t>
        <a:bodyPr/>
        <a:lstStyle/>
        <a:p>
          <a:endParaRPr lang="ru-RU"/>
        </a:p>
      </dgm:t>
    </dgm:pt>
    <dgm:pt modelId="{04BEAAED-D416-4641-BF5F-9F5D1810E5B5}" type="sibTrans" cxnId="{D8E40EA9-9A21-4DF8-BC2D-B09E3000F54D}">
      <dgm:prSet/>
      <dgm:spPr/>
      <dgm:t>
        <a:bodyPr/>
        <a:lstStyle/>
        <a:p>
          <a:endParaRPr lang="ru-RU"/>
        </a:p>
      </dgm:t>
    </dgm:pt>
    <dgm:pt modelId="{2D16D975-9CB5-47E7-A774-A8CD3C138384}">
      <dgm:prSet custT="1"/>
      <dgm:spPr/>
      <dgm:t>
        <a:bodyPr/>
        <a:lstStyle/>
        <a:p>
          <a:r>
            <a:rPr lang="uk-UA" sz="1800" dirty="0" smtClean="0"/>
            <a:t>участі найманих працівників у створенні стимулювання</a:t>
          </a:r>
          <a:endParaRPr lang="ru-RU" sz="1800" dirty="0"/>
        </a:p>
      </dgm:t>
    </dgm:pt>
    <dgm:pt modelId="{AD08F7F3-5C96-4CBC-B21C-E5E1B3DC0545}" type="parTrans" cxnId="{B7E4EEDC-96B3-4389-AC99-3A1D8994F734}">
      <dgm:prSet/>
      <dgm:spPr/>
      <dgm:t>
        <a:bodyPr/>
        <a:lstStyle/>
        <a:p>
          <a:endParaRPr lang="ru-RU"/>
        </a:p>
      </dgm:t>
    </dgm:pt>
    <dgm:pt modelId="{F2494412-737C-4308-893A-E244F28E9882}" type="sibTrans" cxnId="{B7E4EEDC-96B3-4389-AC99-3A1D8994F734}">
      <dgm:prSet/>
      <dgm:spPr/>
      <dgm:t>
        <a:bodyPr/>
        <a:lstStyle/>
        <a:p>
          <a:endParaRPr lang="ru-RU"/>
        </a:p>
      </dgm:t>
    </dgm:pt>
    <dgm:pt modelId="{3D07AC08-BB8B-4C21-8308-8932B69B8832}" type="pres">
      <dgm:prSet presAssocID="{1C65D439-5B83-43C7-A971-7CE29A27BA1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6DBD79-776C-4D61-B7A2-98DA891589FA}" type="pres">
      <dgm:prSet presAssocID="{7DBA80F8-7479-4E80-8B4C-276F13D680C2}" presName="centerShape" presStyleLbl="node0" presStyleIdx="0" presStyleCnt="1" custScaleX="181468"/>
      <dgm:spPr/>
      <dgm:t>
        <a:bodyPr/>
        <a:lstStyle/>
        <a:p>
          <a:endParaRPr lang="ru-RU"/>
        </a:p>
      </dgm:t>
    </dgm:pt>
    <dgm:pt modelId="{33FA41FB-AEC9-4BFC-A927-AE218EB8CFE3}" type="pres">
      <dgm:prSet presAssocID="{B5D1D57A-E4A4-4549-A6BA-97ADE27CFF48}" presName="parTrans" presStyleLbl="sibTrans2D1" presStyleIdx="0" presStyleCnt="7"/>
      <dgm:spPr/>
      <dgm:t>
        <a:bodyPr/>
        <a:lstStyle/>
        <a:p>
          <a:endParaRPr lang="ru-RU"/>
        </a:p>
      </dgm:t>
    </dgm:pt>
    <dgm:pt modelId="{C8666E30-F09F-4A30-9728-17EAA44BCB7B}" type="pres">
      <dgm:prSet presAssocID="{B5D1D57A-E4A4-4549-A6BA-97ADE27CFF48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0C27F34A-4470-4A5F-BD10-91C799F8B2EC}" type="pres">
      <dgm:prSet presAssocID="{57E632C8-0DAD-4F9B-820F-A93725192EC4}" presName="node" presStyleLbl="node1" presStyleIdx="0" presStyleCnt="7" custScaleX="1936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476884-A9C0-499D-BF4B-05622130DB12}" type="pres">
      <dgm:prSet presAssocID="{CFF564EF-4F24-4418-8560-4DFD264C4A1F}" presName="parTrans" presStyleLbl="sibTrans2D1" presStyleIdx="1" presStyleCnt="7"/>
      <dgm:spPr/>
      <dgm:t>
        <a:bodyPr/>
        <a:lstStyle/>
        <a:p>
          <a:endParaRPr lang="ru-RU"/>
        </a:p>
      </dgm:t>
    </dgm:pt>
    <dgm:pt modelId="{B7AAB5CA-AC8F-4B02-8517-125778425C5D}" type="pres">
      <dgm:prSet presAssocID="{CFF564EF-4F24-4418-8560-4DFD264C4A1F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87A8CB26-2E57-4F42-B4E4-85952CB721F6}" type="pres">
      <dgm:prSet presAssocID="{90789B0A-6562-4BD5-8123-6736FA7CC775}" presName="node" presStyleLbl="node1" presStyleIdx="1" presStyleCnt="7" custScaleX="193661" custRadScaleRad="147204" custRadScaleInc="525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FE0142-4666-46E0-A267-D6905D82E83B}" type="pres">
      <dgm:prSet presAssocID="{49A5FF88-8BE4-4013-9E0D-6FE637BD5494}" presName="parTrans" presStyleLbl="sibTrans2D1" presStyleIdx="2" presStyleCnt="7"/>
      <dgm:spPr/>
      <dgm:t>
        <a:bodyPr/>
        <a:lstStyle/>
        <a:p>
          <a:endParaRPr lang="ru-RU"/>
        </a:p>
      </dgm:t>
    </dgm:pt>
    <dgm:pt modelId="{3874490C-015F-47A5-AF23-EDA346B763F7}" type="pres">
      <dgm:prSet presAssocID="{49A5FF88-8BE4-4013-9E0D-6FE637BD5494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F414E020-9876-4C34-BD46-2F1B04415BA0}" type="pres">
      <dgm:prSet presAssocID="{DCD0DAC2-70FE-43E3-9231-18A861891F57}" presName="node" presStyleLbl="node1" presStyleIdx="2" presStyleCnt="7" custScaleX="193661" custRadScaleRad="154271" custRadScaleInc="-17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ED55B4-BEB9-49E6-9779-456D628780F0}" type="pres">
      <dgm:prSet presAssocID="{1ACCA41D-CBCA-4F54-98EE-204404B23699}" presName="parTrans" presStyleLbl="sibTrans2D1" presStyleIdx="3" presStyleCnt="7"/>
      <dgm:spPr/>
      <dgm:t>
        <a:bodyPr/>
        <a:lstStyle/>
        <a:p>
          <a:endParaRPr lang="ru-RU"/>
        </a:p>
      </dgm:t>
    </dgm:pt>
    <dgm:pt modelId="{D1BECAB2-3FAF-44BB-A4D7-26664032948E}" type="pres">
      <dgm:prSet presAssocID="{1ACCA41D-CBCA-4F54-98EE-204404B23699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C377AAEE-1C7E-49B5-BA07-8DB682745E24}" type="pres">
      <dgm:prSet presAssocID="{769EB259-EF80-4016-A89C-46033FCC1C8A}" presName="node" presStyleLbl="node1" presStyleIdx="3" presStyleCnt="7" custScaleX="193661" custRadScaleRad="133530" custRadScaleInc="-849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990005-A8B8-468A-AC6D-E3B80895EB25}" type="pres">
      <dgm:prSet presAssocID="{B57DF0A8-7C54-44F8-9672-DECC172FA259}" presName="parTrans" presStyleLbl="sibTrans2D1" presStyleIdx="4" presStyleCnt="7"/>
      <dgm:spPr/>
      <dgm:t>
        <a:bodyPr/>
        <a:lstStyle/>
        <a:p>
          <a:endParaRPr lang="ru-RU"/>
        </a:p>
      </dgm:t>
    </dgm:pt>
    <dgm:pt modelId="{C5EDB5E2-1CC9-4D6E-83DA-6DCF41D842EA}" type="pres">
      <dgm:prSet presAssocID="{B57DF0A8-7C54-44F8-9672-DECC172FA259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13A4F3D9-CC6F-4978-B8AC-E2E413FAD7BA}" type="pres">
      <dgm:prSet presAssocID="{B219ABAE-B2C5-462D-B07F-FC3310BB38D2}" presName="node" presStyleLbl="node1" presStyleIdx="4" presStyleCnt="7" custScaleX="193661" custRadScaleRad="132618" custRadScaleInc="835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E4DEC9-E911-46D9-9E6C-778D9E10CC49}" type="pres">
      <dgm:prSet presAssocID="{4174F5C6-05BE-40CF-BF65-A8A1CE7FC124}" presName="parTrans" presStyleLbl="sibTrans2D1" presStyleIdx="5" presStyleCnt="7"/>
      <dgm:spPr/>
      <dgm:t>
        <a:bodyPr/>
        <a:lstStyle/>
        <a:p>
          <a:endParaRPr lang="ru-RU"/>
        </a:p>
      </dgm:t>
    </dgm:pt>
    <dgm:pt modelId="{F8F7C667-7A2A-4E5F-842B-8A373BDBE2F8}" type="pres">
      <dgm:prSet presAssocID="{4174F5C6-05BE-40CF-BF65-A8A1CE7FC124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340FEEF0-C51D-4A37-9581-9FC952D642EC}" type="pres">
      <dgm:prSet presAssocID="{C34D2A1C-7CC4-494E-8C5A-C28A8A794962}" presName="node" presStyleLbl="node1" presStyleIdx="5" presStyleCnt="7" custScaleX="193661" custRadScaleRad="153045" custRadScaleInc="174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4843F0-6725-48DD-8261-A67102D92CD4}" type="pres">
      <dgm:prSet presAssocID="{AD08F7F3-5C96-4CBC-B21C-E5E1B3DC0545}" presName="parTrans" presStyleLbl="sibTrans2D1" presStyleIdx="6" presStyleCnt="7"/>
      <dgm:spPr/>
      <dgm:t>
        <a:bodyPr/>
        <a:lstStyle/>
        <a:p>
          <a:endParaRPr lang="ru-RU"/>
        </a:p>
      </dgm:t>
    </dgm:pt>
    <dgm:pt modelId="{C16737D3-A91D-4547-BAD7-5D44B068E6F0}" type="pres">
      <dgm:prSet presAssocID="{AD08F7F3-5C96-4CBC-B21C-E5E1B3DC0545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95FF4290-3A1F-49CB-985E-D5F4EDCD2AF8}" type="pres">
      <dgm:prSet presAssocID="{2D16D975-9CB5-47E7-A774-A8CD3C138384}" presName="node" presStyleLbl="node1" presStyleIdx="6" presStyleCnt="7" custScaleX="193661" custRadScaleRad="146082" custRadScaleInc="-51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A314E2-AA7F-4391-9F1B-0CD1D55290AF}" type="presOf" srcId="{B5D1D57A-E4A4-4549-A6BA-97ADE27CFF48}" destId="{33FA41FB-AEC9-4BFC-A927-AE218EB8CFE3}" srcOrd="0" destOrd="0" presId="urn:microsoft.com/office/officeart/2005/8/layout/radial5"/>
    <dgm:cxn modelId="{2F454D50-C3AA-4910-926C-191B8F800FE4}" type="presOf" srcId="{AD08F7F3-5C96-4CBC-B21C-E5E1B3DC0545}" destId="{C16737D3-A91D-4547-BAD7-5D44B068E6F0}" srcOrd="1" destOrd="0" presId="urn:microsoft.com/office/officeart/2005/8/layout/radial5"/>
    <dgm:cxn modelId="{02BDE9F3-0891-4C29-BF18-1ACC0D219EE5}" type="presOf" srcId="{57E632C8-0DAD-4F9B-820F-A93725192EC4}" destId="{0C27F34A-4470-4A5F-BD10-91C799F8B2EC}" srcOrd="0" destOrd="0" presId="urn:microsoft.com/office/officeart/2005/8/layout/radial5"/>
    <dgm:cxn modelId="{58EFAB2B-2C62-4256-9D3B-36EEA4F9A5FC}" type="presOf" srcId="{2D16D975-9CB5-47E7-A774-A8CD3C138384}" destId="{95FF4290-3A1F-49CB-985E-D5F4EDCD2AF8}" srcOrd="0" destOrd="0" presId="urn:microsoft.com/office/officeart/2005/8/layout/radial5"/>
    <dgm:cxn modelId="{9ED03173-B01B-4834-BBB3-6CAF1A8B6491}" type="presOf" srcId="{769EB259-EF80-4016-A89C-46033FCC1C8A}" destId="{C377AAEE-1C7E-49B5-BA07-8DB682745E24}" srcOrd="0" destOrd="0" presId="urn:microsoft.com/office/officeart/2005/8/layout/radial5"/>
    <dgm:cxn modelId="{2F2FE9C6-0A65-4F37-A4A0-0BE850CBBC06}" type="presOf" srcId="{DCD0DAC2-70FE-43E3-9231-18A861891F57}" destId="{F414E020-9876-4C34-BD46-2F1B04415BA0}" srcOrd="0" destOrd="0" presId="urn:microsoft.com/office/officeart/2005/8/layout/radial5"/>
    <dgm:cxn modelId="{D941923D-B667-4666-A680-04587D8B169B}" srcId="{7DBA80F8-7479-4E80-8B4C-276F13D680C2}" destId="{57E632C8-0DAD-4F9B-820F-A93725192EC4}" srcOrd="0" destOrd="0" parTransId="{B5D1D57A-E4A4-4549-A6BA-97ADE27CFF48}" sibTransId="{60B3BA00-FEE7-4CBF-B5AF-9971494C990C}"/>
    <dgm:cxn modelId="{14D85FA7-8116-46F7-ADD0-21630943951F}" srcId="{1C65D439-5B83-43C7-A971-7CE29A27BA10}" destId="{7DBA80F8-7479-4E80-8B4C-276F13D680C2}" srcOrd="0" destOrd="0" parTransId="{D70C89AB-E2BA-4C2C-8AB4-BE975D53013B}" sibTransId="{F0E42EC2-BB34-4027-AFCF-92C19EF16AB2}"/>
    <dgm:cxn modelId="{75831E06-9066-4C64-B7F3-094605C0EDB1}" type="presOf" srcId="{C34D2A1C-7CC4-494E-8C5A-C28A8A794962}" destId="{340FEEF0-C51D-4A37-9581-9FC952D642EC}" srcOrd="0" destOrd="0" presId="urn:microsoft.com/office/officeart/2005/8/layout/radial5"/>
    <dgm:cxn modelId="{B7E4EEDC-96B3-4389-AC99-3A1D8994F734}" srcId="{7DBA80F8-7479-4E80-8B4C-276F13D680C2}" destId="{2D16D975-9CB5-47E7-A774-A8CD3C138384}" srcOrd="6" destOrd="0" parTransId="{AD08F7F3-5C96-4CBC-B21C-E5E1B3DC0545}" sibTransId="{F2494412-737C-4308-893A-E244F28E9882}"/>
    <dgm:cxn modelId="{9B2ECE95-A233-4113-93AB-C5CC160C6BB9}" srcId="{7DBA80F8-7479-4E80-8B4C-276F13D680C2}" destId="{90789B0A-6562-4BD5-8123-6736FA7CC775}" srcOrd="1" destOrd="0" parTransId="{CFF564EF-4F24-4418-8560-4DFD264C4A1F}" sibTransId="{8D39370D-6B47-4B0F-A2C6-17F3570B0A39}"/>
    <dgm:cxn modelId="{83E3E436-5F62-4423-BE8D-BBB4DC91B5F9}" srcId="{7DBA80F8-7479-4E80-8B4C-276F13D680C2}" destId="{B219ABAE-B2C5-462D-B07F-FC3310BB38D2}" srcOrd="4" destOrd="0" parTransId="{B57DF0A8-7C54-44F8-9672-DECC172FA259}" sibTransId="{043978B9-7945-47BB-9E44-D17C64EB75CF}"/>
    <dgm:cxn modelId="{1442A29E-913E-492B-85CC-1F34A51A6D3E}" type="presOf" srcId="{B57DF0A8-7C54-44F8-9672-DECC172FA259}" destId="{C5EDB5E2-1CC9-4D6E-83DA-6DCF41D842EA}" srcOrd="1" destOrd="0" presId="urn:microsoft.com/office/officeart/2005/8/layout/radial5"/>
    <dgm:cxn modelId="{3ACA9F59-3698-4B31-B8CA-97E85854142C}" type="presOf" srcId="{B219ABAE-B2C5-462D-B07F-FC3310BB38D2}" destId="{13A4F3D9-CC6F-4978-B8AC-E2E413FAD7BA}" srcOrd="0" destOrd="0" presId="urn:microsoft.com/office/officeart/2005/8/layout/radial5"/>
    <dgm:cxn modelId="{141CBCDD-C8E9-4250-AC95-719CBF3740EC}" type="presOf" srcId="{4174F5C6-05BE-40CF-BF65-A8A1CE7FC124}" destId="{E2E4DEC9-E911-46D9-9E6C-778D9E10CC49}" srcOrd="0" destOrd="0" presId="urn:microsoft.com/office/officeart/2005/8/layout/radial5"/>
    <dgm:cxn modelId="{4449848B-EEA8-4FE2-A596-86167AFCE972}" type="presOf" srcId="{49A5FF88-8BE4-4013-9E0D-6FE637BD5494}" destId="{3874490C-015F-47A5-AF23-EDA346B763F7}" srcOrd="1" destOrd="0" presId="urn:microsoft.com/office/officeart/2005/8/layout/radial5"/>
    <dgm:cxn modelId="{70D7181E-1AF6-4FE1-BF3E-6CFBDA66B898}" type="presOf" srcId="{90789B0A-6562-4BD5-8123-6736FA7CC775}" destId="{87A8CB26-2E57-4F42-B4E4-85952CB721F6}" srcOrd="0" destOrd="0" presId="urn:microsoft.com/office/officeart/2005/8/layout/radial5"/>
    <dgm:cxn modelId="{4E287063-951E-4140-B3E1-226E3FB0CC71}" type="presOf" srcId="{49A5FF88-8BE4-4013-9E0D-6FE637BD5494}" destId="{75FE0142-4666-46E0-A267-D6905D82E83B}" srcOrd="0" destOrd="0" presId="urn:microsoft.com/office/officeart/2005/8/layout/radial5"/>
    <dgm:cxn modelId="{3F768B01-E2D8-4432-988F-5A84CB23FE97}" type="presOf" srcId="{CFF564EF-4F24-4418-8560-4DFD264C4A1F}" destId="{60476884-A9C0-499D-BF4B-05622130DB12}" srcOrd="0" destOrd="0" presId="urn:microsoft.com/office/officeart/2005/8/layout/radial5"/>
    <dgm:cxn modelId="{7E34B4FE-98DB-4D38-979A-26FD6EAC1A4F}" type="presOf" srcId="{1C65D439-5B83-43C7-A971-7CE29A27BA10}" destId="{3D07AC08-BB8B-4C21-8308-8932B69B8832}" srcOrd="0" destOrd="0" presId="urn:microsoft.com/office/officeart/2005/8/layout/radial5"/>
    <dgm:cxn modelId="{9E2A7590-D56F-4C32-AD0E-1A5F27CEAF75}" srcId="{7DBA80F8-7479-4E80-8B4C-276F13D680C2}" destId="{DCD0DAC2-70FE-43E3-9231-18A861891F57}" srcOrd="2" destOrd="0" parTransId="{49A5FF88-8BE4-4013-9E0D-6FE637BD5494}" sibTransId="{9B4158A1-003B-4A25-BF9B-617C97660C67}"/>
    <dgm:cxn modelId="{99A0D006-9883-4ACD-B012-259ADD135926}" type="presOf" srcId="{CFF564EF-4F24-4418-8560-4DFD264C4A1F}" destId="{B7AAB5CA-AC8F-4B02-8517-125778425C5D}" srcOrd="1" destOrd="0" presId="urn:microsoft.com/office/officeart/2005/8/layout/radial5"/>
    <dgm:cxn modelId="{C5A8BB27-4393-4965-B0AE-27D320FF717A}" type="presOf" srcId="{4174F5C6-05BE-40CF-BF65-A8A1CE7FC124}" destId="{F8F7C667-7A2A-4E5F-842B-8A373BDBE2F8}" srcOrd="1" destOrd="0" presId="urn:microsoft.com/office/officeart/2005/8/layout/radial5"/>
    <dgm:cxn modelId="{8BD15DE0-CDF4-40EA-B7C9-E798756D64FD}" type="presOf" srcId="{B5D1D57A-E4A4-4549-A6BA-97ADE27CFF48}" destId="{C8666E30-F09F-4A30-9728-17EAA44BCB7B}" srcOrd="1" destOrd="0" presId="urn:microsoft.com/office/officeart/2005/8/layout/radial5"/>
    <dgm:cxn modelId="{F2E22E7D-24A7-4E6D-A965-5FB47B2FABF1}" type="presOf" srcId="{1ACCA41D-CBCA-4F54-98EE-204404B23699}" destId="{0DED55B4-BEB9-49E6-9779-456D628780F0}" srcOrd="0" destOrd="0" presId="urn:microsoft.com/office/officeart/2005/8/layout/radial5"/>
    <dgm:cxn modelId="{3F5B0DBE-9ACE-4831-B4D8-8577DB1B8F4B}" srcId="{7DBA80F8-7479-4E80-8B4C-276F13D680C2}" destId="{769EB259-EF80-4016-A89C-46033FCC1C8A}" srcOrd="3" destOrd="0" parTransId="{1ACCA41D-CBCA-4F54-98EE-204404B23699}" sibTransId="{47A5A8C8-7E40-49CD-87BA-E92F17EAC2FC}"/>
    <dgm:cxn modelId="{436183C0-3E72-4399-8D63-66CFADD498E3}" type="presOf" srcId="{1ACCA41D-CBCA-4F54-98EE-204404B23699}" destId="{D1BECAB2-3FAF-44BB-A4D7-26664032948E}" srcOrd="1" destOrd="0" presId="urn:microsoft.com/office/officeart/2005/8/layout/radial5"/>
    <dgm:cxn modelId="{43A06C8E-8BFB-4349-B490-1310262B7EB2}" type="presOf" srcId="{B57DF0A8-7C54-44F8-9672-DECC172FA259}" destId="{AB990005-A8B8-468A-AC6D-E3B80895EB25}" srcOrd="0" destOrd="0" presId="urn:microsoft.com/office/officeart/2005/8/layout/radial5"/>
    <dgm:cxn modelId="{2B185CD9-A0C6-42ED-8F3F-6401BB66B2E4}" type="presOf" srcId="{7DBA80F8-7479-4E80-8B4C-276F13D680C2}" destId="{1E6DBD79-776C-4D61-B7A2-98DA891589FA}" srcOrd="0" destOrd="0" presId="urn:microsoft.com/office/officeart/2005/8/layout/radial5"/>
    <dgm:cxn modelId="{11B3C00E-369A-4355-8B75-2D0E79471E0F}" type="presOf" srcId="{AD08F7F3-5C96-4CBC-B21C-E5E1B3DC0545}" destId="{B64843F0-6725-48DD-8261-A67102D92CD4}" srcOrd="0" destOrd="0" presId="urn:microsoft.com/office/officeart/2005/8/layout/radial5"/>
    <dgm:cxn modelId="{D8E40EA9-9A21-4DF8-BC2D-B09E3000F54D}" srcId="{7DBA80F8-7479-4E80-8B4C-276F13D680C2}" destId="{C34D2A1C-7CC4-494E-8C5A-C28A8A794962}" srcOrd="5" destOrd="0" parTransId="{4174F5C6-05BE-40CF-BF65-A8A1CE7FC124}" sibTransId="{04BEAAED-D416-4641-BF5F-9F5D1810E5B5}"/>
    <dgm:cxn modelId="{289DBB33-8C10-423D-9C9D-7CF585DEFEDA}" type="presParOf" srcId="{3D07AC08-BB8B-4C21-8308-8932B69B8832}" destId="{1E6DBD79-776C-4D61-B7A2-98DA891589FA}" srcOrd="0" destOrd="0" presId="urn:microsoft.com/office/officeart/2005/8/layout/radial5"/>
    <dgm:cxn modelId="{7A9F9BAD-69B0-4DCD-A3F7-8B297A595887}" type="presParOf" srcId="{3D07AC08-BB8B-4C21-8308-8932B69B8832}" destId="{33FA41FB-AEC9-4BFC-A927-AE218EB8CFE3}" srcOrd="1" destOrd="0" presId="urn:microsoft.com/office/officeart/2005/8/layout/radial5"/>
    <dgm:cxn modelId="{B08C79ED-C251-490C-855A-D64AD0695DA7}" type="presParOf" srcId="{33FA41FB-AEC9-4BFC-A927-AE218EB8CFE3}" destId="{C8666E30-F09F-4A30-9728-17EAA44BCB7B}" srcOrd="0" destOrd="0" presId="urn:microsoft.com/office/officeart/2005/8/layout/radial5"/>
    <dgm:cxn modelId="{964F1C5B-DC2C-45E9-834A-C11853465A3B}" type="presParOf" srcId="{3D07AC08-BB8B-4C21-8308-8932B69B8832}" destId="{0C27F34A-4470-4A5F-BD10-91C799F8B2EC}" srcOrd="2" destOrd="0" presId="urn:microsoft.com/office/officeart/2005/8/layout/radial5"/>
    <dgm:cxn modelId="{B505339E-30A6-488D-B7FA-EFEFB942C8A7}" type="presParOf" srcId="{3D07AC08-BB8B-4C21-8308-8932B69B8832}" destId="{60476884-A9C0-499D-BF4B-05622130DB12}" srcOrd="3" destOrd="0" presId="urn:microsoft.com/office/officeart/2005/8/layout/radial5"/>
    <dgm:cxn modelId="{3FCCD3F8-34A7-4F5C-BAC5-2F2E8D183F7D}" type="presParOf" srcId="{60476884-A9C0-499D-BF4B-05622130DB12}" destId="{B7AAB5CA-AC8F-4B02-8517-125778425C5D}" srcOrd="0" destOrd="0" presId="urn:microsoft.com/office/officeart/2005/8/layout/radial5"/>
    <dgm:cxn modelId="{77F6CECF-C5A7-44AF-9821-CC539F5495AE}" type="presParOf" srcId="{3D07AC08-BB8B-4C21-8308-8932B69B8832}" destId="{87A8CB26-2E57-4F42-B4E4-85952CB721F6}" srcOrd="4" destOrd="0" presId="urn:microsoft.com/office/officeart/2005/8/layout/radial5"/>
    <dgm:cxn modelId="{B3D073F9-9536-402D-BFC0-6AA7620B2097}" type="presParOf" srcId="{3D07AC08-BB8B-4C21-8308-8932B69B8832}" destId="{75FE0142-4666-46E0-A267-D6905D82E83B}" srcOrd="5" destOrd="0" presId="urn:microsoft.com/office/officeart/2005/8/layout/radial5"/>
    <dgm:cxn modelId="{420DEAF1-F73F-4DB0-A710-9F6283A9239B}" type="presParOf" srcId="{75FE0142-4666-46E0-A267-D6905D82E83B}" destId="{3874490C-015F-47A5-AF23-EDA346B763F7}" srcOrd="0" destOrd="0" presId="urn:microsoft.com/office/officeart/2005/8/layout/radial5"/>
    <dgm:cxn modelId="{64F17696-E666-4A2B-A5A3-039423642E3C}" type="presParOf" srcId="{3D07AC08-BB8B-4C21-8308-8932B69B8832}" destId="{F414E020-9876-4C34-BD46-2F1B04415BA0}" srcOrd="6" destOrd="0" presId="urn:microsoft.com/office/officeart/2005/8/layout/radial5"/>
    <dgm:cxn modelId="{02DC9393-962B-455F-A1BD-1FE18F7593C4}" type="presParOf" srcId="{3D07AC08-BB8B-4C21-8308-8932B69B8832}" destId="{0DED55B4-BEB9-49E6-9779-456D628780F0}" srcOrd="7" destOrd="0" presId="urn:microsoft.com/office/officeart/2005/8/layout/radial5"/>
    <dgm:cxn modelId="{A0B24427-1813-459B-8356-EA12953D08A4}" type="presParOf" srcId="{0DED55B4-BEB9-49E6-9779-456D628780F0}" destId="{D1BECAB2-3FAF-44BB-A4D7-26664032948E}" srcOrd="0" destOrd="0" presId="urn:microsoft.com/office/officeart/2005/8/layout/radial5"/>
    <dgm:cxn modelId="{37D43CF9-63C6-49BA-A25E-D8FEF15A8ECE}" type="presParOf" srcId="{3D07AC08-BB8B-4C21-8308-8932B69B8832}" destId="{C377AAEE-1C7E-49B5-BA07-8DB682745E24}" srcOrd="8" destOrd="0" presId="urn:microsoft.com/office/officeart/2005/8/layout/radial5"/>
    <dgm:cxn modelId="{6A02CAD1-EEAF-4355-A60B-27C5E734264F}" type="presParOf" srcId="{3D07AC08-BB8B-4C21-8308-8932B69B8832}" destId="{AB990005-A8B8-468A-AC6D-E3B80895EB25}" srcOrd="9" destOrd="0" presId="urn:microsoft.com/office/officeart/2005/8/layout/radial5"/>
    <dgm:cxn modelId="{BA8D76E8-FE0A-430C-A5DB-8A894D9C0EBD}" type="presParOf" srcId="{AB990005-A8B8-468A-AC6D-E3B80895EB25}" destId="{C5EDB5E2-1CC9-4D6E-83DA-6DCF41D842EA}" srcOrd="0" destOrd="0" presId="urn:microsoft.com/office/officeart/2005/8/layout/radial5"/>
    <dgm:cxn modelId="{3E11E4C7-E8D0-4FA0-8B6C-E82A18753E96}" type="presParOf" srcId="{3D07AC08-BB8B-4C21-8308-8932B69B8832}" destId="{13A4F3D9-CC6F-4978-B8AC-E2E413FAD7BA}" srcOrd="10" destOrd="0" presId="urn:microsoft.com/office/officeart/2005/8/layout/radial5"/>
    <dgm:cxn modelId="{0903F18B-9ABF-4D8E-8982-F599A0A26234}" type="presParOf" srcId="{3D07AC08-BB8B-4C21-8308-8932B69B8832}" destId="{E2E4DEC9-E911-46D9-9E6C-778D9E10CC49}" srcOrd="11" destOrd="0" presId="urn:microsoft.com/office/officeart/2005/8/layout/radial5"/>
    <dgm:cxn modelId="{D78ED6F5-36D3-4CA6-8299-8D35CB1EE46A}" type="presParOf" srcId="{E2E4DEC9-E911-46D9-9E6C-778D9E10CC49}" destId="{F8F7C667-7A2A-4E5F-842B-8A373BDBE2F8}" srcOrd="0" destOrd="0" presId="urn:microsoft.com/office/officeart/2005/8/layout/radial5"/>
    <dgm:cxn modelId="{73F958D1-D18B-47BA-9FF3-6C81EEFCD0AB}" type="presParOf" srcId="{3D07AC08-BB8B-4C21-8308-8932B69B8832}" destId="{340FEEF0-C51D-4A37-9581-9FC952D642EC}" srcOrd="12" destOrd="0" presId="urn:microsoft.com/office/officeart/2005/8/layout/radial5"/>
    <dgm:cxn modelId="{53B13676-2360-4420-A64E-FC9C985078C1}" type="presParOf" srcId="{3D07AC08-BB8B-4C21-8308-8932B69B8832}" destId="{B64843F0-6725-48DD-8261-A67102D92CD4}" srcOrd="13" destOrd="0" presId="urn:microsoft.com/office/officeart/2005/8/layout/radial5"/>
    <dgm:cxn modelId="{1AA42655-643B-471E-B9CB-6A9F406FE114}" type="presParOf" srcId="{B64843F0-6725-48DD-8261-A67102D92CD4}" destId="{C16737D3-A91D-4547-BAD7-5D44B068E6F0}" srcOrd="0" destOrd="0" presId="urn:microsoft.com/office/officeart/2005/8/layout/radial5"/>
    <dgm:cxn modelId="{3BFFB450-049F-4187-9AB3-0762DDDAA09C}" type="presParOf" srcId="{3D07AC08-BB8B-4C21-8308-8932B69B8832}" destId="{95FF4290-3A1F-49CB-985E-D5F4EDCD2AF8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A3EA86E-4BF1-4EC8-BED1-1E7FF7BE2914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394E95E-B9A6-4368-835A-FE77DC5AE8C3}">
      <dgm:prSet phldrT="[Текст]"/>
      <dgm:spPr/>
      <dgm:t>
        <a:bodyPr/>
        <a:lstStyle/>
        <a:p>
          <a:r>
            <a:rPr lang="uk-UA" dirty="0" smtClean="0"/>
            <a:t>Послідовне здійснення цих принципів передбачає матеріальне та соціальне стимулювання кар'єри. </a:t>
          </a:r>
          <a:endParaRPr lang="ru-RU" dirty="0"/>
        </a:p>
      </dgm:t>
    </dgm:pt>
    <dgm:pt modelId="{C4D7A678-835A-4727-9A44-0F825AA5A80C}" type="parTrans" cxnId="{B3DBB482-C025-49AF-8311-8EAA520099FF}">
      <dgm:prSet/>
      <dgm:spPr/>
      <dgm:t>
        <a:bodyPr/>
        <a:lstStyle/>
        <a:p>
          <a:endParaRPr lang="ru-RU"/>
        </a:p>
      </dgm:t>
    </dgm:pt>
    <dgm:pt modelId="{13153B9A-6FAC-432F-9462-53AB1B4F71F0}" type="sibTrans" cxnId="{B3DBB482-C025-49AF-8311-8EAA520099FF}">
      <dgm:prSet/>
      <dgm:spPr/>
      <dgm:t>
        <a:bodyPr/>
        <a:lstStyle/>
        <a:p>
          <a:endParaRPr lang="ru-RU"/>
        </a:p>
      </dgm:t>
    </dgm:pt>
    <dgm:pt modelId="{6554EDA6-8B04-4E2D-8BB2-5168341CB137}" type="pres">
      <dgm:prSet presAssocID="{4A3EA86E-4BF1-4EC8-BED1-1E7FF7BE291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321C69-41F5-4C1B-937C-9053E9CFE25C}" type="pres">
      <dgm:prSet presAssocID="{B394E95E-B9A6-4368-835A-FE77DC5AE8C3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AA2150-7012-4AEA-8628-84D5F7977893}" type="presOf" srcId="{4A3EA86E-4BF1-4EC8-BED1-1E7FF7BE2914}" destId="{6554EDA6-8B04-4E2D-8BB2-5168341CB137}" srcOrd="0" destOrd="0" presId="urn:microsoft.com/office/officeart/2005/8/layout/default"/>
    <dgm:cxn modelId="{B3DBB482-C025-49AF-8311-8EAA520099FF}" srcId="{4A3EA86E-4BF1-4EC8-BED1-1E7FF7BE2914}" destId="{B394E95E-B9A6-4368-835A-FE77DC5AE8C3}" srcOrd="0" destOrd="0" parTransId="{C4D7A678-835A-4727-9A44-0F825AA5A80C}" sibTransId="{13153B9A-6FAC-432F-9462-53AB1B4F71F0}"/>
    <dgm:cxn modelId="{E5CE7263-D8F2-45F4-8EF6-D91275A14360}" type="presOf" srcId="{B394E95E-B9A6-4368-835A-FE77DC5AE8C3}" destId="{0C321C69-41F5-4C1B-937C-9053E9CFE25C}" srcOrd="0" destOrd="0" presId="urn:microsoft.com/office/officeart/2005/8/layout/default"/>
    <dgm:cxn modelId="{B012C2D1-EA3A-4D83-9A92-9B299BAB2506}" type="presParOf" srcId="{6554EDA6-8B04-4E2D-8BB2-5168341CB137}" destId="{0C321C69-41F5-4C1B-937C-9053E9CFE25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A0854-3406-4BD5-A566-0474E0A0929C}">
      <dsp:nvSpPr>
        <dsp:cNvPr id="0" name=""/>
        <dsp:cNvSpPr/>
      </dsp:nvSpPr>
      <dsp:spPr>
        <a:xfrm rot="5400000">
          <a:off x="4160211" y="-2758185"/>
          <a:ext cx="1135765" cy="700920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це сукупність цілеспрямованих дій, пов'язана з актуалізацією потреби людини щодо забезпеченні своєї </a:t>
          </a:r>
          <a:r>
            <a:rPr lang="uk-UA" sz="1800" kern="1200" dirty="0" err="1" smtClean="0"/>
            <a:t>конкурентності</a:t>
          </a:r>
          <a:r>
            <a:rPr lang="uk-UA" sz="1800" kern="1200" dirty="0" smtClean="0"/>
            <a:t> та благополуччя протягом робочого життя</a:t>
          </a:r>
          <a:endParaRPr lang="ru-RU" sz="1800" kern="1200" dirty="0"/>
        </a:p>
      </dsp:txBody>
      <dsp:txXfrm rot="-5400000">
        <a:off x="1223494" y="233975"/>
        <a:ext cx="6953758" cy="1024879"/>
      </dsp:txXfrm>
    </dsp:sp>
    <dsp:sp modelId="{6DCF8AC1-5EE9-4E64-8C88-B8FF5EA027B0}">
      <dsp:nvSpPr>
        <dsp:cNvPr id="0" name=""/>
        <dsp:cNvSpPr/>
      </dsp:nvSpPr>
      <dsp:spPr>
        <a:xfrm>
          <a:off x="0" y="4123"/>
          <a:ext cx="1213705" cy="14197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сутність</a:t>
          </a:r>
          <a:endParaRPr lang="ru-RU" sz="1800" kern="1200" dirty="0"/>
        </a:p>
      </dsp:txBody>
      <dsp:txXfrm>
        <a:off x="59248" y="63371"/>
        <a:ext cx="1095209" cy="1301211"/>
      </dsp:txXfrm>
    </dsp:sp>
    <dsp:sp modelId="{C881D68C-BE2B-4842-A1F4-A55F05E210A3}">
      <dsp:nvSpPr>
        <dsp:cNvPr id="0" name=""/>
        <dsp:cNvSpPr/>
      </dsp:nvSpPr>
      <dsp:spPr>
        <a:xfrm rot="5400000">
          <a:off x="3756443" y="-1006717"/>
          <a:ext cx="1934413" cy="700235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сприйняття її важливості, тобто, ступень сприйняття своєї кар'єри як щось важливого і цінного;</a:t>
          </a:r>
          <a:endParaRPr lang="ru-RU" sz="1800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відповідальність, тобто ступень  готовності відповідати за свою особистісно-професійну та статусно-рольову позицію;</a:t>
          </a:r>
          <a:endParaRPr lang="ru-RU" sz="1800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стабільність кар'єри, тобто, здатністю змінювати систему кар'єри в мінливих обставинах і долати негативні кар'єрні ситуації</a:t>
          </a:r>
          <a:endParaRPr lang="ru-RU" sz="1800" kern="1200" dirty="0"/>
        </a:p>
      </dsp:txBody>
      <dsp:txXfrm rot="-5400000">
        <a:off x="1222472" y="1621684"/>
        <a:ext cx="6907926" cy="1745553"/>
      </dsp:txXfrm>
    </dsp:sp>
    <dsp:sp modelId="{48884225-CFA6-4A42-9AB0-DBBFF5DBADF7}">
      <dsp:nvSpPr>
        <dsp:cNvPr id="0" name=""/>
        <dsp:cNvSpPr/>
      </dsp:nvSpPr>
      <dsp:spPr>
        <a:xfrm>
          <a:off x="0" y="1752169"/>
          <a:ext cx="1212520" cy="14197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зміст</a:t>
          </a:r>
          <a:endParaRPr lang="ru-RU" sz="1800" kern="1200" dirty="0"/>
        </a:p>
      </dsp:txBody>
      <dsp:txXfrm>
        <a:off x="59190" y="1811359"/>
        <a:ext cx="1094140" cy="1301327"/>
      </dsp:txXfrm>
    </dsp:sp>
    <dsp:sp modelId="{B52E2EA1-AC61-4E05-9138-A73E5A0A3FA3}">
      <dsp:nvSpPr>
        <dsp:cNvPr id="0" name=""/>
        <dsp:cNvSpPr/>
      </dsp:nvSpPr>
      <dsp:spPr>
        <a:xfrm rot="5400000">
          <a:off x="4160211" y="737905"/>
          <a:ext cx="1135765" cy="700920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висока мотивація як результат максимального досягнення  зазначених трьох ступенів</a:t>
          </a:r>
          <a:endParaRPr lang="ru-RU" sz="1800" kern="1200" dirty="0"/>
        </a:p>
      </dsp:txBody>
      <dsp:txXfrm rot="-5400000">
        <a:off x="1223494" y="3730066"/>
        <a:ext cx="6953758" cy="1024879"/>
      </dsp:txXfrm>
    </dsp:sp>
    <dsp:sp modelId="{E7CBF060-D79B-4D70-9DD1-CCDB8AFBEB4B}">
      <dsp:nvSpPr>
        <dsp:cNvPr id="0" name=""/>
        <dsp:cNvSpPr/>
      </dsp:nvSpPr>
      <dsp:spPr>
        <a:xfrm>
          <a:off x="0" y="3500022"/>
          <a:ext cx="1213705" cy="14197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ціль</a:t>
          </a:r>
          <a:endParaRPr lang="ru-RU" sz="1800" kern="1200" dirty="0"/>
        </a:p>
      </dsp:txBody>
      <dsp:txXfrm>
        <a:off x="59248" y="3559270"/>
        <a:ext cx="1095209" cy="130121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A0854-3406-4BD5-A566-0474E0A0929C}">
      <dsp:nvSpPr>
        <dsp:cNvPr id="0" name=""/>
        <dsp:cNvSpPr/>
      </dsp:nvSpPr>
      <dsp:spPr>
        <a:xfrm rot="5400000">
          <a:off x="4338625" y="-2605807"/>
          <a:ext cx="1268367" cy="687914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сукупність альтернативних кар'єр-технологій, що дозволяє сформувати та активізувати кар'єру, тобто. спонукати до освоєння та вдосконалення способу позиціонування працівника в організаційно-стратифікованій професійній діяльності</a:t>
          </a:r>
          <a:endParaRPr lang="ru-RU" sz="1800" kern="1200" dirty="0"/>
        </a:p>
      </dsp:txBody>
      <dsp:txXfrm rot="-5400000">
        <a:off x="1533236" y="261499"/>
        <a:ext cx="6817230" cy="1144533"/>
      </dsp:txXfrm>
    </dsp:sp>
    <dsp:sp modelId="{6DCF8AC1-5EE9-4E64-8C88-B8FF5EA027B0}">
      <dsp:nvSpPr>
        <dsp:cNvPr id="0" name=""/>
        <dsp:cNvSpPr/>
      </dsp:nvSpPr>
      <dsp:spPr>
        <a:xfrm>
          <a:off x="0" y="4812"/>
          <a:ext cx="1696923" cy="15854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err="1" smtClean="0"/>
            <a:t>Інструмен-тальний</a:t>
          </a:r>
          <a:r>
            <a:rPr lang="uk-UA" sz="1800" kern="1200" dirty="0" smtClean="0"/>
            <a:t> компонент </a:t>
          </a:r>
          <a:endParaRPr lang="ru-RU" sz="1800" kern="1200" dirty="0"/>
        </a:p>
      </dsp:txBody>
      <dsp:txXfrm>
        <a:off x="77396" y="82208"/>
        <a:ext cx="1542131" cy="1430667"/>
      </dsp:txXfrm>
    </dsp:sp>
    <dsp:sp modelId="{C881D68C-BE2B-4842-A1F4-A55F05E210A3}">
      <dsp:nvSpPr>
        <dsp:cNvPr id="0" name=""/>
        <dsp:cNvSpPr/>
      </dsp:nvSpPr>
      <dsp:spPr>
        <a:xfrm rot="5400000">
          <a:off x="4273305" y="-941074"/>
          <a:ext cx="1399009" cy="687914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спонукальний компонент мотивації до кар'єри, тобто, певне осяяння, розуміння, усвідомлення, «відчуття» кар'єри</a:t>
          </a:r>
          <a:endParaRPr lang="ru-RU" sz="1800" kern="1200" dirty="0"/>
        </a:p>
      </dsp:txBody>
      <dsp:txXfrm rot="-5400000">
        <a:off x="1533236" y="1867289"/>
        <a:ext cx="6810853" cy="1262421"/>
      </dsp:txXfrm>
    </dsp:sp>
    <dsp:sp modelId="{48884225-CFA6-4A42-9AB0-DBBFF5DBADF7}">
      <dsp:nvSpPr>
        <dsp:cNvPr id="0" name=""/>
        <dsp:cNvSpPr/>
      </dsp:nvSpPr>
      <dsp:spPr>
        <a:xfrm>
          <a:off x="0" y="1669544"/>
          <a:ext cx="1696923" cy="15854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Кар'єрний інсайт </a:t>
          </a:r>
          <a:endParaRPr lang="ru-RU" sz="1800" kern="1200" dirty="0"/>
        </a:p>
      </dsp:txBody>
      <dsp:txXfrm>
        <a:off x="77396" y="1746940"/>
        <a:ext cx="1542131" cy="1430667"/>
      </dsp:txXfrm>
    </dsp:sp>
    <dsp:sp modelId="{B52E2EA1-AC61-4E05-9138-A73E5A0A3FA3}">
      <dsp:nvSpPr>
        <dsp:cNvPr id="0" name=""/>
        <dsp:cNvSpPr/>
      </dsp:nvSpPr>
      <dsp:spPr>
        <a:xfrm rot="5400000">
          <a:off x="4338625" y="723658"/>
          <a:ext cx="1268367" cy="687914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це відношення до поточного та майбутнього стану кар'єри, що впливає на використання інструментальної складової та визначає зміст та форму її використання</a:t>
          </a:r>
          <a:endParaRPr lang="ru-RU" sz="1800" kern="1200" dirty="0"/>
        </a:p>
      </dsp:txBody>
      <dsp:txXfrm rot="-5400000">
        <a:off x="1533236" y="3590965"/>
        <a:ext cx="6817230" cy="1144533"/>
      </dsp:txXfrm>
    </dsp:sp>
    <dsp:sp modelId="{E7CBF060-D79B-4D70-9DD1-CCDB8AFBEB4B}">
      <dsp:nvSpPr>
        <dsp:cNvPr id="0" name=""/>
        <dsp:cNvSpPr/>
      </dsp:nvSpPr>
      <dsp:spPr>
        <a:xfrm>
          <a:off x="0" y="3334270"/>
          <a:ext cx="1696923" cy="15854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err="1" smtClean="0"/>
            <a:t>Мотивацій-ний</a:t>
          </a:r>
          <a:r>
            <a:rPr lang="uk-UA" sz="1800" kern="1200" dirty="0" smtClean="0"/>
            <a:t> компонент</a:t>
          </a:r>
          <a:endParaRPr lang="ru-RU" sz="1800" kern="1200" dirty="0"/>
        </a:p>
      </dsp:txBody>
      <dsp:txXfrm>
        <a:off x="77396" y="3411666"/>
        <a:ext cx="1542131" cy="14306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2E51A7-BD30-4FBF-893C-5E7BED983AA5}">
      <dsp:nvSpPr>
        <dsp:cNvPr id="0" name=""/>
        <dsp:cNvSpPr/>
      </dsp:nvSpPr>
      <dsp:spPr>
        <a:xfrm>
          <a:off x="0" y="0"/>
          <a:ext cx="8100811" cy="1541601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мотивація кар'єри визначається комплексною взаємодією зовнішніх (стимулів) та внутрішніх (мотивів) факторів і дозволяє відповісти на три питання</a:t>
          </a:r>
          <a:endParaRPr lang="ru-RU" sz="2600" kern="1200" dirty="0"/>
        </a:p>
      </dsp:txBody>
      <dsp:txXfrm>
        <a:off x="0" y="0"/>
        <a:ext cx="8100811" cy="1541601"/>
      </dsp:txXfrm>
    </dsp:sp>
    <dsp:sp modelId="{20296638-EDE2-4EAF-97FF-A320360AD582}">
      <dsp:nvSpPr>
        <dsp:cNvPr id="0" name=""/>
        <dsp:cNvSpPr/>
      </dsp:nvSpPr>
      <dsp:spPr>
        <a:xfrm>
          <a:off x="3955" y="1541601"/>
          <a:ext cx="2697633" cy="32373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"Як йти?" (Інструмент діяльності, її ефективність)</a:t>
          </a:r>
          <a:endParaRPr lang="ru-RU" sz="3200" kern="1200" dirty="0"/>
        </a:p>
      </dsp:txBody>
      <dsp:txXfrm>
        <a:off x="3955" y="1541601"/>
        <a:ext cx="2697633" cy="3237362"/>
      </dsp:txXfrm>
    </dsp:sp>
    <dsp:sp modelId="{F31765CB-FF50-425E-8E98-BA8D449C903C}">
      <dsp:nvSpPr>
        <dsp:cNvPr id="0" name=""/>
        <dsp:cNvSpPr/>
      </dsp:nvSpPr>
      <dsp:spPr>
        <a:xfrm>
          <a:off x="2701588" y="1541601"/>
          <a:ext cx="2697633" cy="32373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"Як йти?" (Інструмент діяльності, її ефективність)</a:t>
          </a:r>
          <a:endParaRPr lang="ru-RU" sz="3200" kern="1200" dirty="0"/>
        </a:p>
      </dsp:txBody>
      <dsp:txXfrm>
        <a:off x="2701588" y="1541601"/>
        <a:ext cx="2697633" cy="3237362"/>
      </dsp:txXfrm>
    </dsp:sp>
    <dsp:sp modelId="{0E8F1541-3CCA-4054-B0A4-F377B8176C8D}">
      <dsp:nvSpPr>
        <dsp:cNvPr id="0" name=""/>
        <dsp:cNvSpPr/>
      </dsp:nvSpPr>
      <dsp:spPr>
        <a:xfrm>
          <a:off x="5399222" y="1541601"/>
          <a:ext cx="2697633" cy="32373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«Навіщо йти?» (Причина діяльності, філософія).</a:t>
          </a:r>
          <a:endParaRPr lang="ru-RU" sz="3200" kern="1200" dirty="0"/>
        </a:p>
      </dsp:txBody>
      <dsp:txXfrm>
        <a:off x="5399222" y="1541601"/>
        <a:ext cx="2697633" cy="3237362"/>
      </dsp:txXfrm>
    </dsp:sp>
    <dsp:sp modelId="{781DFB18-A61B-403C-80F6-609931A251B7}">
      <dsp:nvSpPr>
        <dsp:cNvPr id="0" name=""/>
        <dsp:cNvSpPr/>
      </dsp:nvSpPr>
      <dsp:spPr>
        <a:xfrm>
          <a:off x="0" y="4778964"/>
          <a:ext cx="8100811" cy="359706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7F93D-E926-4985-A469-A40E1A3EE1E3}">
      <dsp:nvSpPr>
        <dsp:cNvPr id="0" name=""/>
        <dsp:cNvSpPr/>
      </dsp:nvSpPr>
      <dsp:spPr>
        <a:xfrm>
          <a:off x="0" y="587469"/>
          <a:ext cx="8216721" cy="907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36D324-26C2-430F-BBD6-5169FFBAB6A3}">
      <dsp:nvSpPr>
        <dsp:cNvPr id="0" name=""/>
        <dsp:cNvSpPr/>
      </dsp:nvSpPr>
      <dsp:spPr>
        <a:xfrm>
          <a:off x="410836" y="56109"/>
          <a:ext cx="5751704" cy="1062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401" tIns="0" rIns="217401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побудова цільової перспективи, що передбачає заходи інформаційного характеру для забезпечення знання кар'єрних цілей всіх рівнів співробітниками організації</a:t>
          </a:r>
          <a:endParaRPr lang="ru-RU" sz="1800" kern="1200" dirty="0"/>
        </a:p>
      </dsp:txBody>
      <dsp:txXfrm>
        <a:off x="462714" y="107987"/>
        <a:ext cx="5647948" cy="958964"/>
      </dsp:txXfrm>
    </dsp:sp>
    <dsp:sp modelId="{E7D0A07C-7692-48C8-9F2D-965F0C04B847}">
      <dsp:nvSpPr>
        <dsp:cNvPr id="0" name=""/>
        <dsp:cNvSpPr/>
      </dsp:nvSpPr>
      <dsp:spPr>
        <a:xfrm>
          <a:off x="0" y="2220429"/>
          <a:ext cx="8216721" cy="907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1C2427-9E05-4072-8D22-EF1825612EE7}">
      <dsp:nvSpPr>
        <dsp:cNvPr id="0" name=""/>
        <dsp:cNvSpPr/>
      </dsp:nvSpPr>
      <dsp:spPr>
        <a:xfrm>
          <a:off x="410836" y="1689069"/>
          <a:ext cx="5751704" cy="1062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401" tIns="0" rIns="217401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це узагальнені уявлення про кар'єру та прийнятні способи її реалізації, на основі яких людина здійснює свідомий вибір кар'єрних цілей та кар'єр-технологій</a:t>
          </a:r>
          <a:endParaRPr lang="ru-RU" sz="1800" kern="1200" dirty="0"/>
        </a:p>
      </dsp:txBody>
      <dsp:txXfrm>
        <a:off x="462714" y="1740947"/>
        <a:ext cx="5647948" cy="958964"/>
      </dsp:txXfrm>
    </dsp:sp>
    <dsp:sp modelId="{A783F37C-CD3E-49F1-9AAC-C98E31561A1E}">
      <dsp:nvSpPr>
        <dsp:cNvPr id="0" name=""/>
        <dsp:cNvSpPr/>
      </dsp:nvSpPr>
      <dsp:spPr>
        <a:xfrm>
          <a:off x="0" y="3853389"/>
          <a:ext cx="8216721" cy="907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A93E24-F4FE-472D-BBCF-54684047FB5C}">
      <dsp:nvSpPr>
        <dsp:cNvPr id="0" name=""/>
        <dsp:cNvSpPr/>
      </dsp:nvSpPr>
      <dsp:spPr>
        <a:xfrm>
          <a:off x="410836" y="3322029"/>
          <a:ext cx="5751704" cy="1062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401" tIns="0" rIns="217401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вони мають для працівника внутрішню цінність і важливі лише йому самого</a:t>
          </a:r>
          <a:endParaRPr lang="ru-RU" sz="1800" kern="1200" dirty="0"/>
        </a:p>
      </dsp:txBody>
      <dsp:txXfrm>
        <a:off x="462714" y="3373907"/>
        <a:ext cx="5647948" cy="9589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5375" y="992251"/>
            <a:ext cx="70962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Лекція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</a:p>
          <a:p>
            <a:pPr algn="ctr"/>
            <a:r>
              <a:rPr lang="uk-UA" sz="2800" b="1" dirty="0" smtClean="0"/>
              <a:t>Кар'єрна мотивація та стимулювання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0615" y="2468483"/>
            <a:ext cx="8287019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План</a:t>
            </a:r>
          </a:p>
          <a:p>
            <a:pPr marL="457200" indent="-457200">
              <a:buFontTx/>
              <a:buAutoNum type="arabicPeriod"/>
            </a:pPr>
            <a:r>
              <a:rPr lang="uk-UA" sz="2000" dirty="0"/>
              <a:t>Мотивація </a:t>
            </a:r>
            <a:r>
              <a:rPr lang="uk-UA" sz="2000" dirty="0" smtClean="0"/>
              <a:t>кар'єри.</a:t>
            </a:r>
            <a:endParaRPr lang="ru-RU" sz="2000" dirty="0"/>
          </a:p>
          <a:p>
            <a:pPr marL="457200" indent="-457200">
              <a:buAutoNum type="arabicPeriod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uk-UA" sz="2000" dirty="0" smtClean="0"/>
              <a:t>нструментальний</a:t>
            </a:r>
            <a:r>
              <a:rPr lang="uk-UA" sz="2000" dirty="0"/>
              <a:t>, мотиваційний та </a:t>
            </a:r>
            <a:r>
              <a:rPr lang="uk-UA" sz="2000" dirty="0" err="1"/>
              <a:t>інсайтовий</a:t>
            </a:r>
            <a:r>
              <a:rPr lang="uk-UA" sz="2000" dirty="0"/>
              <a:t> </a:t>
            </a:r>
            <a:r>
              <a:rPr lang="uk-UA" sz="2000" dirty="0" smtClean="0"/>
              <a:t>компоненти структури кар</a:t>
            </a:r>
            <a:r>
              <a:rPr lang="uk-UA" sz="2000" dirty="0"/>
              <a:t>'</a:t>
            </a:r>
            <a:r>
              <a:rPr lang="uk-UA" sz="2000" dirty="0" smtClean="0"/>
              <a:t>єри.</a:t>
            </a:r>
          </a:p>
          <a:p>
            <a:pPr marL="457200" indent="-457200">
              <a:buAutoNum type="arabicPeriod"/>
            </a:pPr>
            <a:r>
              <a:rPr lang="uk-UA" sz="2000" dirty="0" err="1"/>
              <a:t>Цілепокладання</a:t>
            </a:r>
            <a:r>
              <a:rPr lang="uk-UA" sz="2000" dirty="0"/>
              <a:t> кар'єрної стратегії – </a:t>
            </a:r>
            <a:r>
              <a:rPr lang="uk-UA" sz="2000" b="1" dirty="0"/>
              <a:t>метод </a:t>
            </a:r>
            <a:r>
              <a:rPr lang="ru-RU" sz="2000" dirty="0" smtClean="0"/>
              <a:t>SMART і с</a:t>
            </a:r>
            <a:r>
              <a:rPr lang="uk-UA" sz="2000" dirty="0" err="1" smtClean="0"/>
              <a:t>хема</a:t>
            </a:r>
            <a:r>
              <a:rPr lang="uk-UA" sz="2000" dirty="0" smtClean="0"/>
              <a:t> </a:t>
            </a:r>
            <a:r>
              <a:rPr lang="uk-UA" sz="2000" dirty="0"/>
              <a:t>самоаналізу </a:t>
            </a:r>
            <a:r>
              <a:rPr lang="uk-UA" sz="2000" dirty="0" smtClean="0"/>
              <a:t>кар'єри.</a:t>
            </a:r>
          </a:p>
          <a:p>
            <a:pPr marL="457200" indent="-457200">
              <a:buAutoNum type="arabicPeriod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Функцій  і принципи кар'єрного стимулювання  </a:t>
            </a:r>
            <a:r>
              <a:rPr lang="uk-UA" sz="2000" dirty="0">
                <a:solidFill>
                  <a:schemeClr val="tx2">
                    <a:lumMod val="50000"/>
                  </a:schemeClr>
                </a:solidFill>
              </a:rPr>
              <a:t>як механізму регулювання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кар'єри.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10750" y="428725"/>
            <a:ext cx="33768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>
                <a:solidFill>
                  <a:schemeClr val="tx2">
                    <a:lumMod val="50000"/>
                  </a:schemeClr>
                </a:solidFill>
              </a:rPr>
              <a:t>Схема самоаналізу кар'єри 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486942"/>
              </p:ext>
            </p:extLst>
          </p:nvPr>
        </p:nvGraphicFramePr>
        <p:xfrm>
          <a:off x="231817" y="1369745"/>
          <a:ext cx="8384148" cy="427120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92074"/>
                <a:gridCol w="4192074"/>
              </a:tblGrid>
              <a:tr h="5082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1. Які мої сильні сторони?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2. Які мої цінності?</a:t>
                      </a:r>
                      <a:endParaRPr lang="ru-RU" sz="18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</a:tr>
              <a:tr h="37629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Ваші здобутки відповідають очікуванням?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Що ви робите чи не робите для того, щоб використати свої сильні сторони?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Що заважає вам повною мірою використати свої сильні сторони?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У чому ви менш компетентні?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Чого ви нездатні і з чим не зможете впоратися?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Які навички потрібно покращити, а які придбати?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Яку людину я хочу побачити вранці у дзеркалі?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Які мої погляди на відносини між організацією та людьми, на відповідальність організації за своїх співробітників та за їхній професійний розвиток?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Які мої уявлення про вклад людини у справи підприємства?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734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10750" y="428725"/>
            <a:ext cx="33768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>
                <a:solidFill>
                  <a:schemeClr val="tx2">
                    <a:lumMod val="50000"/>
                  </a:schemeClr>
                </a:solidFill>
              </a:rPr>
              <a:t>Схема самоаналізу кар'єри 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26091"/>
              </p:ext>
            </p:extLst>
          </p:nvPr>
        </p:nvGraphicFramePr>
        <p:xfrm>
          <a:off x="231817" y="893227"/>
          <a:ext cx="8384148" cy="47320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62155"/>
                <a:gridCol w="3721993"/>
              </a:tblGrid>
              <a:tr h="143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3. Як я працюю?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4. Де місце?</a:t>
                      </a:r>
                      <a:endParaRPr lang="ru-RU" sz="18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</a:tr>
              <a:tr h="2007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Як я краще сприймаю інформацію: візуально чи на слух?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Як я навчаюсь?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Чи працюю я краще разом з іншими, або коли я один?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 краще працюю, будучи підлеглим чи керівником, консультантом чи наставником?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Коли я досягаю кращих результатів: приймаючи рішення чи даючи поради?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Чи добре я справляюся з роботою у стресовій ситуації чи мені потрібні чітко структуровані та передбачувані умови?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У якій організації я працюю краще: у великій чи маленькій?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Чи знаю я свої сильні сторони, методи роботи та свої цінності?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500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91809" y="1111305"/>
            <a:ext cx="33768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>
                <a:solidFill>
                  <a:schemeClr val="tx2">
                    <a:lumMod val="50000"/>
                  </a:schemeClr>
                </a:solidFill>
              </a:rPr>
              <a:t>Схема самоаналізу кар'єри 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62394"/>
              </p:ext>
            </p:extLst>
          </p:nvPr>
        </p:nvGraphicFramePr>
        <p:xfrm>
          <a:off x="231817" y="1818681"/>
          <a:ext cx="8384148" cy="341014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92074"/>
                <a:gridCol w="4192074"/>
              </a:tblGrid>
              <a:tr h="143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5. Яким має бути мій внесок?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6. Відповідальність за відносини</a:t>
                      </a:r>
                      <a:endParaRPr lang="ru-RU" sz="18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</a:tr>
              <a:tr h="1147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Чого потребує життєва та трудова ситуація? Як з урахуванням моїх сильних сторін, особливостей роботи та цінностей я можу принести найбільшу користь?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Яких результатів необхідно досягти, щоб змінити ситуацію на краще?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Які сильні сторони, стиль роботи та цінності ваших колег?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Чим займаються інші люди і як вони виконують свою роботу?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Який внесок намагаються люди зробити і яких результатів очікують?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Чи беру я на себе відповідальність за відносини з іншими людьми?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</a:tr>
              <a:tr h="53183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7. Друга половина життя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Що робити, якщо ви сповнені сил і енергії, а колишня робота набридла?</a:t>
                      </a:r>
                      <a:endParaRPr lang="ru-RU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50" marR="3425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500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8484" y="495527"/>
            <a:ext cx="70245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Функцій кар'єрного стимулювання</a:t>
            </a:r>
          </a:p>
          <a:p>
            <a:pPr algn="ctr"/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як 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механізму </a:t>
            </a: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регулювання кар'єри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279320167"/>
              </p:ext>
            </p:extLst>
          </p:nvPr>
        </p:nvGraphicFramePr>
        <p:xfrm>
          <a:off x="347729" y="1326524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8351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717492919"/>
              </p:ext>
            </p:extLst>
          </p:nvPr>
        </p:nvGraphicFramePr>
        <p:xfrm>
          <a:off x="373487" y="695459"/>
          <a:ext cx="8512936" cy="5344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8558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7411396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4272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53085910"/>
              </p:ext>
            </p:extLst>
          </p:nvPr>
        </p:nvGraphicFramePr>
        <p:xfrm>
          <a:off x="231820" y="721217"/>
          <a:ext cx="8654602" cy="5357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4597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8235" y="720075"/>
            <a:ext cx="50016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Соціальне стимулювання кар'єри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08845788"/>
              </p:ext>
            </p:extLst>
          </p:nvPr>
        </p:nvGraphicFramePr>
        <p:xfrm>
          <a:off x="618185" y="1223493"/>
          <a:ext cx="8216721" cy="4816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7625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34385" y="501134"/>
            <a:ext cx="29194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Мотивація кар'єри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456449428"/>
              </p:ext>
            </p:extLst>
          </p:nvPr>
        </p:nvGraphicFramePr>
        <p:xfrm>
          <a:off x="347729" y="1120462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8779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Группа 90"/>
          <p:cNvGrpSpPr>
            <a:grpSpLocks/>
          </p:cNvGrpSpPr>
          <p:nvPr/>
        </p:nvGrpSpPr>
        <p:grpSpPr bwMode="auto">
          <a:xfrm>
            <a:off x="1416676" y="1970468"/>
            <a:ext cx="5847009" cy="3232597"/>
            <a:chOff x="0" y="0"/>
            <a:chExt cx="35973" cy="11351"/>
          </a:xfrm>
        </p:grpSpPr>
        <p:sp>
          <p:nvSpPr>
            <p:cNvPr id="6" name="Прямоугольник 91"/>
            <p:cNvSpPr>
              <a:spLocks noChangeArrowheads="1"/>
            </p:cNvSpPr>
            <p:nvPr/>
          </p:nvSpPr>
          <p:spPr bwMode="auto">
            <a:xfrm>
              <a:off x="11354" y="0"/>
              <a:ext cx="12762" cy="4823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інсайтовий компонент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Прямоугольник 92"/>
            <p:cNvSpPr>
              <a:spLocks noChangeArrowheads="1"/>
            </p:cNvSpPr>
            <p:nvPr/>
          </p:nvSpPr>
          <p:spPr bwMode="auto">
            <a:xfrm>
              <a:off x="0" y="6531"/>
              <a:ext cx="14570" cy="482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мотиваційний компонент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Прямоугольник 93"/>
            <p:cNvSpPr>
              <a:spLocks noChangeArrowheads="1"/>
            </p:cNvSpPr>
            <p:nvPr/>
          </p:nvSpPr>
          <p:spPr bwMode="auto">
            <a:xfrm>
              <a:off x="22206" y="6531"/>
              <a:ext cx="13767" cy="482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2">
                      <a:lumMod val="50000"/>
                    </a:schemeClr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інструментальний компонент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Прямая со стрелкой 94"/>
            <p:cNvSpPr>
              <a:spLocks noChangeShapeType="1"/>
            </p:cNvSpPr>
            <p:nvPr/>
          </p:nvSpPr>
          <p:spPr bwMode="auto">
            <a:xfrm flipH="1">
              <a:off x="7938" y="2411"/>
              <a:ext cx="3416" cy="4115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0" name="Прямая со стрелкой 95"/>
            <p:cNvSpPr>
              <a:spLocks noChangeShapeType="1"/>
            </p:cNvSpPr>
            <p:nvPr/>
          </p:nvSpPr>
          <p:spPr bwMode="auto">
            <a:xfrm>
              <a:off x="24116" y="2411"/>
              <a:ext cx="4114" cy="4115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1" name="Прямая со стрелкой 96"/>
            <p:cNvSpPr>
              <a:spLocks noChangeShapeType="1"/>
            </p:cNvSpPr>
            <p:nvPr/>
          </p:nvSpPr>
          <p:spPr bwMode="auto">
            <a:xfrm>
              <a:off x="14570" y="9144"/>
              <a:ext cx="7639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32001" y="896347"/>
            <a:ext cx="4985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solidFill>
                  <a:schemeClr val="tx2">
                    <a:lumMod val="50000"/>
                  </a:schemeClr>
                </a:solidFill>
              </a:rPr>
              <a:t>Структурні складові кар’єри 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04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25971146"/>
              </p:ext>
            </p:extLst>
          </p:nvPr>
        </p:nvGraphicFramePr>
        <p:xfrm>
          <a:off x="347729" y="1120462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48256" y="488256"/>
            <a:ext cx="42243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Структурні складові 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кар’єри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01065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61334309"/>
              </p:ext>
            </p:extLst>
          </p:nvPr>
        </p:nvGraphicFramePr>
        <p:xfrm>
          <a:off x="643943" y="875763"/>
          <a:ext cx="8100811" cy="5138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4509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3305" y="530995"/>
            <a:ext cx="5105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Відповідь на запитання </a:t>
            </a:r>
            <a:r>
              <a:rPr lang="uk-UA" sz="2400" b="1" i="1" dirty="0">
                <a:solidFill>
                  <a:schemeClr val="tx2">
                    <a:lumMod val="50000"/>
                  </a:schemeClr>
                </a:solidFill>
              </a:rPr>
              <a:t>"Як йти?" 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15183638"/>
              </p:ext>
            </p:extLst>
          </p:nvPr>
        </p:nvGraphicFramePr>
        <p:xfrm>
          <a:off x="618185" y="1223493"/>
          <a:ext cx="8216721" cy="4816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784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3305" y="530995"/>
            <a:ext cx="53882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Відповідь на запитання </a:t>
            </a: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</a:rPr>
              <a:t>"Куди йти?" 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23453212"/>
              </p:ext>
            </p:extLst>
          </p:nvPr>
        </p:nvGraphicFramePr>
        <p:xfrm>
          <a:off x="618185" y="1223493"/>
          <a:ext cx="8216721" cy="4816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7057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82392" y="1223493"/>
            <a:ext cx="5840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Відповідь на запитання </a:t>
            </a: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</a:rPr>
              <a:t>"</a:t>
            </a:r>
            <a:r>
              <a:rPr lang="uk-UA" sz="2400" dirty="0"/>
              <a:t> </a:t>
            </a:r>
            <a:r>
              <a:rPr lang="uk-UA" sz="2400" b="1" i="1" dirty="0"/>
              <a:t>Навіщо йти</a:t>
            </a: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</a:rPr>
              <a:t>?" 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41069300"/>
              </p:ext>
            </p:extLst>
          </p:nvPr>
        </p:nvGraphicFramePr>
        <p:xfrm>
          <a:off x="618185" y="1223493"/>
          <a:ext cx="8216721" cy="4816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6602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2810" y="453949"/>
            <a:ext cx="76178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Схема побудови дерева цілей і самоаналізу кар'єри П. </a:t>
            </a:r>
            <a:r>
              <a:rPr lang="uk-UA" sz="2000" b="1" dirty="0" err="1"/>
              <a:t>Друкера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45087" y="854059"/>
            <a:ext cx="58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err="1"/>
              <a:t>Цілепокладання</a:t>
            </a:r>
            <a:r>
              <a:rPr lang="uk-UA" sz="2000" dirty="0"/>
              <a:t> кар'єрної стратегії – </a:t>
            </a:r>
            <a:r>
              <a:rPr lang="uk-UA" sz="2000" b="1" dirty="0"/>
              <a:t>метод </a:t>
            </a:r>
            <a:r>
              <a:rPr lang="ru-RU" sz="2000" dirty="0"/>
              <a:t>SMART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849462"/>
              </p:ext>
            </p:extLst>
          </p:nvPr>
        </p:nvGraphicFramePr>
        <p:xfrm>
          <a:off x="347729" y="1423270"/>
          <a:ext cx="8512935" cy="467223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62807"/>
                <a:gridCol w="3184359"/>
                <a:gridCol w="3765769"/>
              </a:tblGrid>
              <a:tr h="2877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критерії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характеристики</a:t>
                      </a:r>
                      <a:endParaRPr lang="ru-RU" sz="16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вимоги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63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Specific</a:t>
                      </a:r>
                      <a:r>
                        <a:rPr lang="ru-RU" sz="1600" dirty="0">
                          <a:effectLst/>
                        </a:rPr>
                        <a:t> – </a:t>
                      </a:r>
                      <a:r>
                        <a:rPr lang="ru-RU" sz="1600" dirty="0" err="1">
                          <a:effectLst/>
                        </a:rPr>
                        <a:t>чітка</a:t>
                      </a:r>
                      <a:r>
                        <a:rPr lang="uk-UA" sz="1600" dirty="0">
                          <a:effectLst/>
                        </a:rPr>
                        <a:t>, </a:t>
                      </a:r>
                      <a:r>
                        <a:rPr lang="ru-RU" sz="1600" dirty="0">
                          <a:effectLst/>
                        </a:rPr>
                        <a:t>строго </a:t>
                      </a:r>
                      <a:r>
                        <a:rPr lang="uk-UA" sz="1600" dirty="0">
                          <a:effectLst/>
                        </a:rPr>
                        <a:t>визначена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зрозуміла, однозначна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виключає </a:t>
                      </a:r>
                      <a:r>
                        <a:rPr lang="ru-RU" sz="1600" dirty="0" err="1">
                          <a:effectLst/>
                        </a:rPr>
                        <a:t>нев</a:t>
                      </a:r>
                      <a:r>
                        <a:rPr lang="uk-UA" sz="1600" dirty="0">
                          <a:effectLst/>
                        </a:rPr>
                        <a:t>і</a:t>
                      </a:r>
                      <a:r>
                        <a:rPr lang="ru-RU" sz="1600" dirty="0" err="1">
                          <a:effectLst/>
                        </a:rPr>
                        <a:t>рну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інтерпрет</a:t>
                      </a:r>
                      <a:r>
                        <a:rPr lang="uk-UA" sz="1600" dirty="0" err="1">
                          <a:effectLst/>
                        </a:rPr>
                        <a:t>ацію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755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Measure - вимірна</a:t>
                      </a:r>
                      <a:endParaRPr lang="ru-RU" sz="16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дозволяє легке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визнач</a:t>
                      </a:r>
                      <a:r>
                        <a:rPr lang="uk-UA" sz="1600" dirty="0" err="1">
                          <a:effectLst/>
                        </a:rPr>
                        <a:t>ення</a:t>
                      </a:r>
                      <a:r>
                        <a:rPr lang="ru-RU" sz="1600" dirty="0">
                          <a:effectLst/>
                        </a:rPr>
                        <a:t>,</a:t>
                      </a:r>
                      <a:r>
                        <a:rPr lang="uk-UA" sz="1600" dirty="0">
                          <a:effectLst/>
                        </a:rPr>
                        <a:t> чи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досягнута</a:t>
                      </a:r>
                      <a:r>
                        <a:rPr lang="ru-RU" sz="1600" dirty="0">
                          <a:effectLst/>
                        </a:rPr>
                        <a:t> мета</a:t>
                      </a:r>
                      <a:r>
                        <a:rPr lang="uk-UA" sz="1600" dirty="0">
                          <a:effectLst/>
                        </a:rPr>
                        <a:t>,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чи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ні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</a:t>
                      </a:r>
                      <a:r>
                        <a:rPr lang="ru-RU" sz="1600" dirty="0">
                          <a:effectLst/>
                        </a:rPr>
                        <a:t> штуках, </a:t>
                      </a:r>
                      <a:r>
                        <a:rPr lang="ru-RU" sz="1600" dirty="0" err="1">
                          <a:effectLst/>
                        </a:rPr>
                        <a:t>відсотках</a:t>
                      </a:r>
                      <a:r>
                        <a:rPr lang="ru-RU" sz="1600" dirty="0">
                          <a:effectLst/>
                        </a:rPr>
                        <a:t>, грошах, </a:t>
                      </a:r>
                      <a:r>
                        <a:rPr lang="ru-RU" sz="1600" dirty="0" err="1">
                          <a:effectLst/>
                        </a:rPr>
                        <a:t>сторінках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510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Achievable - досяжна</a:t>
                      </a:r>
                      <a:endParaRPr lang="ru-RU" sz="16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реальн</a:t>
                      </a:r>
                      <a:r>
                        <a:rPr lang="uk-UA" sz="1600">
                          <a:effectLst/>
                        </a:rPr>
                        <a:t>а</a:t>
                      </a:r>
                      <a:r>
                        <a:rPr lang="ru-RU" sz="1600">
                          <a:effectLst/>
                        </a:rPr>
                        <a:t>, оскільки нездійснені цілі демотивують особистість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здатність досягти поставлену мету, хоча б у потенціалі, а наявність ресурсів (зовнішніх і внутрішніх) для її досягнення, або здатність ці ресурси знайти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63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Result oriented - орієнтована на результат</a:t>
                      </a:r>
                      <a:endParaRPr lang="ru-RU" sz="16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чітке </a:t>
                      </a:r>
                      <a:r>
                        <a:rPr lang="ru-RU" sz="1600" dirty="0" err="1">
                          <a:effectLst/>
                        </a:rPr>
                        <a:t>уявл</a:t>
                      </a:r>
                      <a:r>
                        <a:rPr lang="uk-UA" sz="1600" dirty="0" err="1">
                          <a:effectLst/>
                        </a:rPr>
                        <a:t>ення</a:t>
                      </a:r>
                      <a:r>
                        <a:rPr lang="uk-UA" sz="1600" dirty="0">
                          <a:effectLst/>
                        </a:rPr>
                        <a:t> кінцевого результату, що корелюється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іншими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цілями</a:t>
                      </a:r>
                      <a:r>
                        <a:rPr lang="uk-UA" sz="1600" dirty="0">
                          <a:effectLst/>
                        </a:rPr>
                        <a:t>, 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суперечит</a:t>
                      </a:r>
                      <a:r>
                        <a:rPr lang="uk-UA" sz="1600" dirty="0">
                          <a:effectLst/>
                        </a:rPr>
                        <a:t>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їм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я</a:t>
                      </a:r>
                      <a:r>
                        <a:rPr lang="ru-RU" sz="1600" dirty="0" err="1">
                          <a:effectLst/>
                        </a:rPr>
                        <a:t>кщо</a:t>
                      </a:r>
                      <a:r>
                        <a:rPr lang="ru-RU" sz="1600" dirty="0">
                          <a:effectLst/>
                        </a:rPr>
                        <a:t> мета не є </a:t>
                      </a:r>
                      <a:r>
                        <a:rPr lang="ru-RU" sz="1600" dirty="0" err="1">
                          <a:effectLst/>
                        </a:rPr>
                        <a:t>реалістичною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її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краще</a:t>
                      </a:r>
                      <a:r>
                        <a:rPr lang="ru-RU" sz="1600" dirty="0">
                          <a:effectLst/>
                        </a:rPr>
                        <a:t> розбити на </a:t>
                      </a:r>
                      <a:r>
                        <a:rPr lang="ru-RU" sz="1600" dirty="0" err="1">
                          <a:effectLst/>
                        </a:rPr>
                        <a:t>кілька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реалістичних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63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Time specific - визначена за термінами</a:t>
                      </a:r>
                      <a:endParaRPr lang="ru-RU" sz="16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д</a:t>
                      </a:r>
                      <a:r>
                        <a:rPr lang="ru-RU" sz="1600">
                          <a:effectLst/>
                        </a:rPr>
                        <a:t>осягнення мети має відбуватися в чітко зазначений період часу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приурочен</a:t>
                      </a:r>
                      <a:r>
                        <a:rPr lang="uk-UA" sz="1600" dirty="0" err="1">
                          <a:effectLst/>
                        </a:rPr>
                        <a:t>ість</a:t>
                      </a:r>
                      <a:r>
                        <a:rPr lang="ru-RU" sz="1600" dirty="0">
                          <a:effectLst/>
                        </a:rPr>
                        <a:t> до </a:t>
                      </a:r>
                      <a:r>
                        <a:rPr lang="ru-RU" sz="1600" dirty="0" err="1">
                          <a:effectLst/>
                        </a:rPr>
                        <a:t>визначених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термінів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6993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2878</TotalTime>
  <Words>1059</Words>
  <Application>Microsoft Office PowerPoint</Application>
  <PresentationFormat>Экран (4:3)</PresentationFormat>
  <Paragraphs>124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309</cp:revision>
  <dcterms:created xsi:type="dcterms:W3CDTF">2016-09-01T03:59:23Z</dcterms:created>
  <dcterms:modified xsi:type="dcterms:W3CDTF">2022-09-06T11:09:16Z</dcterms:modified>
</cp:coreProperties>
</file>