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68" r:id="rId1"/>
  </p:sldMasterIdLst>
  <p:notesMasterIdLst>
    <p:notesMasterId r:id="rId18"/>
  </p:notesMasterIdLst>
  <p:sldIdLst>
    <p:sldId id="367" r:id="rId2"/>
    <p:sldId id="432" r:id="rId3"/>
    <p:sldId id="433" r:id="rId4"/>
    <p:sldId id="434" r:id="rId5"/>
    <p:sldId id="435" r:id="rId6"/>
    <p:sldId id="422" r:id="rId7"/>
    <p:sldId id="428" r:id="rId8"/>
    <p:sldId id="429" r:id="rId9"/>
    <p:sldId id="430" r:id="rId10"/>
    <p:sldId id="431" r:id="rId11"/>
    <p:sldId id="418" r:id="rId12"/>
    <p:sldId id="423" r:id="rId13"/>
    <p:sldId id="424" r:id="rId14"/>
    <p:sldId id="425" r:id="rId15"/>
    <p:sldId id="426" r:id="rId16"/>
    <p:sldId id="427" r:id="rId17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4" d="100"/>
          <a:sy n="74" d="100"/>
        </p:scale>
        <p:origin x="-126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1301E9-310D-4F64-839B-650F9249F2B9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460680A3-B4F8-48A6-B510-46ECAF3739E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chemeClr val="tx2">
                  <a:lumMod val="50000"/>
                </a:schemeClr>
              </a:solidFill>
            </a:rPr>
            <a:t>зміст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3D1D9173-09B1-4085-AD65-F997BDA3F050}" type="parTrans" cxnId="{51B73CEC-D230-422E-8580-234092DB4625}">
      <dgm:prSet/>
      <dgm:spPr/>
      <dgm:t>
        <a:bodyPr/>
        <a:lstStyle/>
        <a:p>
          <a:endParaRPr lang="ru-RU"/>
        </a:p>
      </dgm:t>
    </dgm:pt>
    <dgm:pt modelId="{50CE6229-4798-49C3-A6B4-F6900E1FB185}" type="sibTrans" cxnId="{51B73CEC-D230-422E-8580-234092DB4625}">
      <dgm:prSet/>
      <dgm:spPr/>
      <dgm:t>
        <a:bodyPr/>
        <a:lstStyle/>
        <a:p>
          <a:endParaRPr lang="ru-RU"/>
        </a:p>
      </dgm:t>
    </dgm:pt>
    <dgm:pt modelId="{49534513-C392-4343-A7BC-F9C57B730BA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з моменту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прийняття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в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організацію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починається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його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планомірне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горизонтальне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вертикальне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просування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системі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посад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або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робочих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місць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. 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67F1DE3A-C4AD-48A5-B5DD-91E6C08F8834}" type="parTrans" cxnId="{2D487DD5-ABF9-4045-B693-221FBF45BE76}">
      <dgm:prSet/>
      <dgm:spPr/>
      <dgm:t>
        <a:bodyPr/>
        <a:lstStyle/>
        <a:p>
          <a:endParaRPr lang="ru-RU"/>
        </a:p>
      </dgm:t>
    </dgm:pt>
    <dgm:pt modelId="{71688F73-DB40-4E74-BFB6-CC2875540234}" type="sibTrans" cxnId="{2D487DD5-ABF9-4045-B693-221FBF45BE76}">
      <dgm:prSet/>
      <dgm:spPr/>
      <dgm:t>
        <a:bodyPr/>
        <a:lstStyle/>
        <a:p>
          <a:endParaRPr lang="ru-RU"/>
        </a:p>
      </dgm:t>
    </dgm:pt>
    <dgm:pt modelId="{79B08148-463B-4205-84B5-D22043A071B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працівник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повинен знати не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тільки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свої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перспективи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на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короткостроковий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довгостроковий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періоди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але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показники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яких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він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повинен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домогтися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щоб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розраховувати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на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просування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службі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DF70EB8F-3892-4CF3-83B2-E6BF20532D18}" type="parTrans" cxnId="{143DEA23-4387-4E7B-BF0C-697CCAF909B0}">
      <dgm:prSet/>
      <dgm:spPr/>
      <dgm:t>
        <a:bodyPr/>
        <a:lstStyle/>
        <a:p>
          <a:endParaRPr lang="ru-RU"/>
        </a:p>
      </dgm:t>
    </dgm:pt>
    <dgm:pt modelId="{AE50B137-8BF3-4D40-A138-40A5538DA3CF}" type="sibTrans" cxnId="{143DEA23-4387-4E7B-BF0C-697CCAF909B0}">
      <dgm:prSet/>
      <dgm:spPr/>
      <dgm:t>
        <a:bodyPr/>
        <a:lstStyle/>
        <a:p>
          <a:endParaRPr lang="ru-RU"/>
        </a:p>
      </dgm:t>
    </dgm:pt>
    <dgm:pt modelId="{7D59E4CA-04A8-49D9-BD1D-590CCA49F7FE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chemeClr val="tx2">
                  <a:lumMod val="50000"/>
                </a:schemeClr>
              </a:solidFill>
            </a:rPr>
            <a:t>ціль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CDCF6857-8F0F-4ED5-92A2-51557768846C}" type="parTrans" cxnId="{04B15EF8-4A65-4809-8AB7-1888969A2B6A}">
      <dgm:prSet/>
      <dgm:spPr/>
      <dgm:t>
        <a:bodyPr/>
        <a:lstStyle/>
        <a:p>
          <a:endParaRPr lang="ru-RU"/>
        </a:p>
      </dgm:t>
    </dgm:pt>
    <dgm:pt modelId="{C72B15AF-514E-4D50-ACAA-55AC63161AB3}" type="sibTrans" cxnId="{04B15EF8-4A65-4809-8AB7-1888969A2B6A}">
      <dgm:prSet/>
      <dgm:spPr/>
      <dgm:t>
        <a:bodyPr/>
        <a:lstStyle/>
        <a:p>
          <a:endParaRPr lang="ru-RU"/>
        </a:p>
      </dgm:t>
    </dgm:pt>
    <dgm:pt modelId="{E7B943E4-1D32-4E5D-B7CF-A6D4FF37142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забезпечення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взаємодії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професійної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внутрішньоорганізаційної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кар'єр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.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8E0C626F-562F-4898-A80C-7D1EE322D8A9}" type="parTrans" cxnId="{48541719-A182-477C-B594-36F17938E9F4}">
      <dgm:prSet/>
      <dgm:spPr/>
      <dgm:t>
        <a:bodyPr/>
        <a:lstStyle/>
        <a:p>
          <a:endParaRPr lang="ru-RU"/>
        </a:p>
      </dgm:t>
    </dgm:pt>
    <dgm:pt modelId="{23E8E98B-D4ED-4D52-B265-431F7DA7F92F}" type="sibTrans" cxnId="{48541719-A182-477C-B594-36F17938E9F4}">
      <dgm:prSet/>
      <dgm:spPr/>
      <dgm:t>
        <a:bodyPr/>
        <a:lstStyle/>
        <a:p>
          <a:endParaRPr lang="ru-RU"/>
        </a:p>
      </dgm:t>
    </dgm:pt>
    <dgm:pt modelId="{64963A06-65D1-4CB7-8DBB-A3BEFA813A84}" type="pres">
      <dgm:prSet presAssocID="{D61301E9-310D-4F64-839B-650F9249F2B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4B8C530-3CF5-4DB9-801D-5F5FA31A3E5B}" type="pres">
      <dgm:prSet presAssocID="{460680A3-B4F8-48A6-B510-46ECAF3739EF}" presName="linNode" presStyleCnt="0"/>
      <dgm:spPr/>
    </dgm:pt>
    <dgm:pt modelId="{8B73B244-A3E4-4C50-93D6-625A97E393A3}" type="pres">
      <dgm:prSet presAssocID="{460680A3-B4F8-48A6-B510-46ECAF3739EF}" presName="parentText" presStyleLbl="node1" presStyleIdx="0" presStyleCnt="2" custScaleX="38289" custLinFactNeighborX="-17356" custLinFactNeighborY="-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12320E-6B68-42ED-B64A-71174D2AE040}" type="pres">
      <dgm:prSet presAssocID="{460680A3-B4F8-48A6-B510-46ECAF3739EF}" presName="descendantText" presStyleLbl="alignAccFollowNode1" presStyleIdx="0" presStyleCnt="2" custScaleX="1314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4B9BD9-149F-4FFA-A7BD-7DA37EF4C18B}" type="pres">
      <dgm:prSet presAssocID="{50CE6229-4798-49C3-A6B4-F6900E1FB185}" presName="sp" presStyleCnt="0"/>
      <dgm:spPr/>
    </dgm:pt>
    <dgm:pt modelId="{2E8F89ED-9A63-4576-ABC4-8AE1C7873ED8}" type="pres">
      <dgm:prSet presAssocID="{7D59E4CA-04A8-49D9-BD1D-590CCA49F7FE}" presName="linNode" presStyleCnt="0"/>
      <dgm:spPr/>
    </dgm:pt>
    <dgm:pt modelId="{733A7449-F2D5-40C5-83BE-4881FAEB0579}" type="pres">
      <dgm:prSet presAssocID="{7D59E4CA-04A8-49D9-BD1D-590CCA49F7FE}" presName="parentText" presStyleLbl="node1" presStyleIdx="1" presStyleCnt="2" custScaleX="38289" custLinFactNeighborX="-17356" custLinFactNeighborY="-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4FCAB9-A040-4D55-A61E-F08700DEE932}" type="pres">
      <dgm:prSet presAssocID="{7D59E4CA-04A8-49D9-BD1D-590CCA49F7FE}" presName="descendantText" presStyleLbl="alignAccFollowNode1" presStyleIdx="1" presStyleCnt="2" custScaleX="1314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43DEA23-4387-4E7B-BF0C-697CCAF909B0}" srcId="{460680A3-B4F8-48A6-B510-46ECAF3739EF}" destId="{79B08148-463B-4205-84B5-D22043A071BF}" srcOrd="1" destOrd="0" parTransId="{DF70EB8F-3892-4CF3-83B2-E6BF20532D18}" sibTransId="{AE50B137-8BF3-4D40-A138-40A5538DA3CF}"/>
    <dgm:cxn modelId="{C2603D06-BE0D-402C-BADA-FB045EF3A3D1}" type="presOf" srcId="{7D59E4CA-04A8-49D9-BD1D-590CCA49F7FE}" destId="{733A7449-F2D5-40C5-83BE-4881FAEB0579}" srcOrd="0" destOrd="0" presId="urn:microsoft.com/office/officeart/2005/8/layout/vList5"/>
    <dgm:cxn modelId="{A6AE21FA-0772-4674-B877-DE618FB05A1B}" type="presOf" srcId="{E7B943E4-1D32-4E5D-B7CF-A6D4FF37142B}" destId="{F04FCAB9-A040-4D55-A61E-F08700DEE932}" srcOrd="0" destOrd="0" presId="urn:microsoft.com/office/officeart/2005/8/layout/vList5"/>
    <dgm:cxn modelId="{51B73CEC-D230-422E-8580-234092DB4625}" srcId="{D61301E9-310D-4F64-839B-650F9249F2B9}" destId="{460680A3-B4F8-48A6-B510-46ECAF3739EF}" srcOrd="0" destOrd="0" parTransId="{3D1D9173-09B1-4085-AD65-F997BDA3F050}" sibTransId="{50CE6229-4798-49C3-A6B4-F6900E1FB185}"/>
    <dgm:cxn modelId="{09593B15-C7D8-4BCB-945E-7363AF47456C}" type="presOf" srcId="{49534513-C392-4343-A7BC-F9C57B730BA9}" destId="{BF12320E-6B68-42ED-B64A-71174D2AE040}" srcOrd="0" destOrd="0" presId="urn:microsoft.com/office/officeart/2005/8/layout/vList5"/>
    <dgm:cxn modelId="{04B15EF8-4A65-4809-8AB7-1888969A2B6A}" srcId="{D61301E9-310D-4F64-839B-650F9249F2B9}" destId="{7D59E4CA-04A8-49D9-BD1D-590CCA49F7FE}" srcOrd="1" destOrd="0" parTransId="{CDCF6857-8F0F-4ED5-92A2-51557768846C}" sibTransId="{C72B15AF-514E-4D50-ACAA-55AC63161AB3}"/>
    <dgm:cxn modelId="{B82753F7-119A-4F0C-BC26-070358F50592}" type="presOf" srcId="{460680A3-B4F8-48A6-B510-46ECAF3739EF}" destId="{8B73B244-A3E4-4C50-93D6-625A97E393A3}" srcOrd="0" destOrd="0" presId="urn:microsoft.com/office/officeart/2005/8/layout/vList5"/>
    <dgm:cxn modelId="{7F8E72D7-9B01-42C8-B005-9F6F7CCD054E}" type="presOf" srcId="{D61301E9-310D-4F64-839B-650F9249F2B9}" destId="{64963A06-65D1-4CB7-8DBB-A3BEFA813A84}" srcOrd="0" destOrd="0" presId="urn:microsoft.com/office/officeart/2005/8/layout/vList5"/>
    <dgm:cxn modelId="{2D487DD5-ABF9-4045-B693-221FBF45BE76}" srcId="{460680A3-B4F8-48A6-B510-46ECAF3739EF}" destId="{49534513-C392-4343-A7BC-F9C57B730BA9}" srcOrd="0" destOrd="0" parTransId="{67F1DE3A-C4AD-48A5-B5DD-91E6C08F8834}" sibTransId="{71688F73-DB40-4E74-BFB6-CC2875540234}"/>
    <dgm:cxn modelId="{48541719-A182-477C-B594-36F17938E9F4}" srcId="{7D59E4CA-04A8-49D9-BD1D-590CCA49F7FE}" destId="{E7B943E4-1D32-4E5D-B7CF-A6D4FF37142B}" srcOrd="0" destOrd="0" parTransId="{8E0C626F-562F-4898-A80C-7D1EE322D8A9}" sibTransId="{23E8E98B-D4ED-4D52-B265-431F7DA7F92F}"/>
    <dgm:cxn modelId="{392F51CE-CC0B-4152-B72D-D20CE7A10ABF}" type="presOf" srcId="{79B08148-463B-4205-84B5-D22043A071BF}" destId="{BF12320E-6B68-42ED-B64A-71174D2AE040}" srcOrd="0" destOrd="1" presId="urn:microsoft.com/office/officeart/2005/8/layout/vList5"/>
    <dgm:cxn modelId="{B6354958-C2F4-4D22-8672-E79A338A5BA1}" type="presParOf" srcId="{64963A06-65D1-4CB7-8DBB-A3BEFA813A84}" destId="{74B8C530-3CF5-4DB9-801D-5F5FA31A3E5B}" srcOrd="0" destOrd="0" presId="urn:microsoft.com/office/officeart/2005/8/layout/vList5"/>
    <dgm:cxn modelId="{9258D8FC-66A2-47A1-AFB3-2F6F82F458BE}" type="presParOf" srcId="{74B8C530-3CF5-4DB9-801D-5F5FA31A3E5B}" destId="{8B73B244-A3E4-4C50-93D6-625A97E393A3}" srcOrd="0" destOrd="0" presId="urn:microsoft.com/office/officeart/2005/8/layout/vList5"/>
    <dgm:cxn modelId="{B5592913-1245-4D5C-910B-9053DCE29255}" type="presParOf" srcId="{74B8C530-3CF5-4DB9-801D-5F5FA31A3E5B}" destId="{BF12320E-6B68-42ED-B64A-71174D2AE040}" srcOrd="1" destOrd="0" presId="urn:microsoft.com/office/officeart/2005/8/layout/vList5"/>
    <dgm:cxn modelId="{E37FD734-FC7E-4CAC-9CB7-F5038AE91A36}" type="presParOf" srcId="{64963A06-65D1-4CB7-8DBB-A3BEFA813A84}" destId="{E24B9BD9-149F-4FFA-A7BD-7DA37EF4C18B}" srcOrd="1" destOrd="0" presId="urn:microsoft.com/office/officeart/2005/8/layout/vList5"/>
    <dgm:cxn modelId="{8B4B11BC-8374-445C-BFF8-58294B65EADC}" type="presParOf" srcId="{64963A06-65D1-4CB7-8DBB-A3BEFA813A84}" destId="{2E8F89ED-9A63-4576-ABC4-8AE1C7873ED8}" srcOrd="2" destOrd="0" presId="urn:microsoft.com/office/officeart/2005/8/layout/vList5"/>
    <dgm:cxn modelId="{860046EB-0DE7-40AE-96A3-CF371927CBAB}" type="presParOf" srcId="{2E8F89ED-9A63-4576-ABC4-8AE1C7873ED8}" destId="{733A7449-F2D5-40C5-83BE-4881FAEB0579}" srcOrd="0" destOrd="0" presId="urn:microsoft.com/office/officeart/2005/8/layout/vList5"/>
    <dgm:cxn modelId="{4E2C121C-7DB4-44BE-86C2-C2F8ABE4162C}" type="presParOf" srcId="{2E8F89ED-9A63-4576-ABC4-8AE1C7873ED8}" destId="{F04FCAB9-A040-4D55-A61E-F08700DEE93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99283C1-7C94-4993-B5D1-4FA1F10F7DC0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5AA4B79E-1BFD-4721-B8CA-4139DB97B6C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uk-UA" sz="1800" dirty="0" smtClean="0">
              <a:solidFill>
                <a:schemeClr val="tx2">
                  <a:lumMod val="50000"/>
                </a:schemeClr>
              </a:solidFill>
            </a:rPr>
            <a:t>власники капіталу прихильні до робочої сили найвищої якості (технічної, експлуатаційної, якісної)</a:t>
          </a:r>
          <a:endParaRPr lang="ru-RU" sz="1800" dirty="0">
            <a:solidFill>
              <a:schemeClr val="tx2">
                <a:lumMod val="50000"/>
              </a:schemeClr>
            </a:solidFill>
            <a:latin typeface="+mn-lt"/>
          </a:endParaRPr>
        </a:p>
      </dgm:t>
    </dgm:pt>
    <dgm:pt modelId="{4DBCB3DA-D4FB-404B-A0A5-1FE4DAC3402E}" type="parTrans" cxnId="{829BC1AF-CA88-4662-BE34-9AF19354981D}">
      <dgm:prSet/>
      <dgm:spPr/>
      <dgm:t>
        <a:bodyPr/>
        <a:lstStyle/>
        <a:p>
          <a:endParaRPr lang="ru-RU"/>
        </a:p>
      </dgm:t>
    </dgm:pt>
    <dgm:pt modelId="{C45905BD-7524-4D76-A0A4-1D5A5F2D97E4}" type="sibTrans" cxnId="{829BC1AF-CA88-4662-BE34-9AF19354981D}">
      <dgm:prSet/>
      <dgm:spPr/>
      <dgm:t>
        <a:bodyPr/>
        <a:lstStyle/>
        <a:p>
          <a:endParaRPr lang="ru-RU"/>
        </a:p>
      </dgm:t>
    </dgm:pt>
    <dgm:pt modelId="{FBB4CC61-8658-46BB-97C0-EBC23B04098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робоча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сила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має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забезпечувати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найбільшу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вигоду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+mn-lt"/>
            </a:rPr>
            <a:t> для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+mn-lt"/>
            </a:rPr>
            <a:t>організації</a:t>
          </a:r>
          <a:endParaRPr lang="ru-RU" sz="1800" dirty="0">
            <a:solidFill>
              <a:schemeClr val="tx2">
                <a:lumMod val="50000"/>
              </a:schemeClr>
            </a:solidFill>
            <a:latin typeface="+mn-lt"/>
          </a:endParaRPr>
        </a:p>
      </dgm:t>
    </dgm:pt>
    <dgm:pt modelId="{F2BC3173-B618-4C7D-803F-A4CF1C3B77E8}" type="parTrans" cxnId="{673B725C-CA69-4C67-8F9D-8E49E6E9D147}">
      <dgm:prSet/>
      <dgm:spPr/>
      <dgm:t>
        <a:bodyPr/>
        <a:lstStyle/>
        <a:p>
          <a:endParaRPr lang="ru-RU"/>
        </a:p>
      </dgm:t>
    </dgm:pt>
    <dgm:pt modelId="{B009A819-A55B-4F8A-B40D-BBE5025323AE}" type="sibTrans" cxnId="{673B725C-CA69-4C67-8F9D-8E49E6E9D147}">
      <dgm:prSet/>
      <dgm:spPr/>
      <dgm:t>
        <a:bodyPr/>
        <a:lstStyle/>
        <a:p>
          <a:endParaRPr lang="ru-RU"/>
        </a:p>
      </dgm:t>
    </dgm:pt>
    <dgm:pt modelId="{1DF3868D-F89A-4BAA-9205-3A29829CFDDA}" type="pres">
      <dgm:prSet presAssocID="{499283C1-7C94-4993-B5D1-4FA1F10F7DC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BB36B10-DD2D-41A6-9D7C-DA499A5D803E}" type="pres">
      <dgm:prSet presAssocID="{5AA4B79E-1BFD-4721-B8CA-4139DB97B6CA}" presName="parentLin" presStyleCnt="0"/>
      <dgm:spPr/>
    </dgm:pt>
    <dgm:pt modelId="{F7F52AA4-D0A0-47CB-9904-1383E0FA8A57}" type="pres">
      <dgm:prSet presAssocID="{5AA4B79E-1BFD-4721-B8CA-4139DB97B6CA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AF7A0020-0E25-47B7-ABF2-D62934F13519}" type="pres">
      <dgm:prSet presAssocID="{5AA4B79E-1BFD-4721-B8CA-4139DB97B6CA}" presName="parentText" presStyleLbl="node1" presStyleIdx="0" presStyleCnt="2" custScaleX="13679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63F8FE-4143-4CC9-83C9-2B0D9F0A359B}" type="pres">
      <dgm:prSet presAssocID="{5AA4B79E-1BFD-4721-B8CA-4139DB97B6CA}" presName="negativeSpace" presStyleCnt="0"/>
      <dgm:spPr/>
    </dgm:pt>
    <dgm:pt modelId="{D08DDEBD-85B6-4082-993A-B3325EF5A994}" type="pres">
      <dgm:prSet presAssocID="{5AA4B79E-1BFD-4721-B8CA-4139DB97B6CA}" presName="childText" presStyleLbl="conFgAcc1" presStyleIdx="0" presStyleCnt="2">
        <dgm:presLayoutVars>
          <dgm:bulletEnabled val="1"/>
        </dgm:presLayoutVars>
      </dgm:prSet>
      <dgm:spPr/>
    </dgm:pt>
    <dgm:pt modelId="{99312464-6B0F-4BE9-8FBD-3344B1FCC7A4}" type="pres">
      <dgm:prSet presAssocID="{C45905BD-7524-4D76-A0A4-1D5A5F2D97E4}" presName="spaceBetweenRectangles" presStyleCnt="0"/>
      <dgm:spPr/>
    </dgm:pt>
    <dgm:pt modelId="{64FB5F71-9A5E-4821-8845-AA3B24F10EDA}" type="pres">
      <dgm:prSet presAssocID="{FBB4CC61-8658-46BB-97C0-EBC23B040982}" presName="parentLin" presStyleCnt="0"/>
      <dgm:spPr/>
    </dgm:pt>
    <dgm:pt modelId="{DA156163-B52C-4E7D-B60F-334F08876870}" type="pres">
      <dgm:prSet presAssocID="{FBB4CC61-8658-46BB-97C0-EBC23B040982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115A1CA7-F6B5-4AFB-82EA-73047FEEF059}" type="pres">
      <dgm:prSet presAssocID="{FBB4CC61-8658-46BB-97C0-EBC23B040982}" presName="parentText" presStyleLbl="node1" presStyleIdx="1" presStyleCnt="2" custScaleX="13679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00FE13-3BD1-4D60-819A-76F038ACD792}" type="pres">
      <dgm:prSet presAssocID="{FBB4CC61-8658-46BB-97C0-EBC23B040982}" presName="negativeSpace" presStyleCnt="0"/>
      <dgm:spPr/>
    </dgm:pt>
    <dgm:pt modelId="{58CE2BA1-6714-4885-B98D-013A7A03981C}" type="pres">
      <dgm:prSet presAssocID="{FBB4CC61-8658-46BB-97C0-EBC23B040982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796C3E7-1DB3-4B8D-8B6A-B54391A8975E}" type="presOf" srcId="{FBB4CC61-8658-46BB-97C0-EBC23B040982}" destId="{DA156163-B52C-4E7D-B60F-334F08876870}" srcOrd="0" destOrd="0" presId="urn:microsoft.com/office/officeart/2005/8/layout/list1"/>
    <dgm:cxn modelId="{829BC1AF-CA88-4662-BE34-9AF19354981D}" srcId="{499283C1-7C94-4993-B5D1-4FA1F10F7DC0}" destId="{5AA4B79E-1BFD-4721-B8CA-4139DB97B6CA}" srcOrd="0" destOrd="0" parTransId="{4DBCB3DA-D4FB-404B-A0A5-1FE4DAC3402E}" sibTransId="{C45905BD-7524-4D76-A0A4-1D5A5F2D97E4}"/>
    <dgm:cxn modelId="{DC19B3FA-3DD4-41D6-BDD5-0F3FE7C18944}" type="presOf" srcId="{5AA4B79E-1BFD-4721-B8CA-4139DB97B6CA}" destId="{AF7A0020-0E25-47B7-ABF2-D62934F13519}" srcOrd="1" destOrd="0" presId="urn:microsoft.com/office/officeart/2005/8/layout/list1"/>
    <dgm:cxn modelId="{EA2E3787-0514-40D4-BAA2-84689CFF5E34}" type="presOf" srcId="{FBB4CC61-8658-46BB-97C0-EBC23B040982}" destId="{115A1CA7-F6B5-4AFB-82EA-73047FEEF059}" srcOrd="1" destOrd="0" presId="urn:microsoft.com/office/officeart/2005/8/layout/list1"/>
    <dgm:cxn modelId="{9AAD2219-4416-4044-B05C-18BCE4EF4C2E}" type="presOf" srcId="{5AA4B79E-1BFD-4721-B8CA-4139DB97B6CA}" destId="{F7F52AA4-D0A0-47CB-9904-1383E0FA8A57}" srcOrd="0" destOrd="0" presId="urn:microsoft.com/office/officeart/2005/8/layout/list1"/>
    <dgm:cxn modelId="{673B725C-CA69-4C67-8F9D-8E49E6E9D147}" srcId="{499283C1-7C94-4993-B5D1-4FA1F10F7DC0}" destId="{FBB4CC61-8658-46BB-97C0-EBC23B040982}" srcOrd="1" destOrd="0" parTransId="{F2BC3173-B618-4C7D-803F-A4CF1C3B77E8}" sibTransId="{B009A819-A55B-4F8A-B40D-BBE5025323AE}"/>
    <dgm:cxn modelId="{E6C039DC-39F0-4CED-82FE-9EFFD235EADE}" type="presOf" srcId="{499283C1-7C94-4993-B5D1-4FA1F10F7DC0}" destId="{1DF3868D-F89A-4BAA-9205-3A29829CFDDA}" srcOrd="0" destOrd="0" presId="urn:microsoft.com/office/officeart/2005/8/layout/list1"/>
    <dgm:cxn modelId="{F0DE4CEA-302A-4236-9366-1225FFE5F40E}" type="presParOf" srcId="{1DF3868D-F89A-4BAA-9205-3A29829CFDDA}" destId="{CBB36B10-DD2D-41A6-9D7C-DA499A5D803E}" srcOrd="0" destOrd="0" presId="urn:microsoft.com/office/officeart/2005/8/layout/list1"/>
    <dgm:cxn modelId="{28B43A2E-31D5-4FEB-84AA-2A773325BAE7}" type="presParOf" srcId="{CBB36B10-DD2D-41A6-9D7C-DA499A5D803E}" destId="{F7F52AA4-D0A0-47CB-9904-1383E0FA8A57}" srcOrd="0" destOrd="0" presId="urn:microsoft.com/office/officeart/2005/8/layout/list1"/>
    <dgm:cxn modelId="{580AB263-2334-4AF4-A0C2-C05A39C490B7}" type="presParOf" srcId="{CBB36B10-DD2D-41A6-9D7C-DA499A5D803E}" destId="{AF7A0020-0E25-47B7-ABF2-D62934F13519}" srcOrd="1" destOrd="0" presId="urn:microsoft.com/office/officeart/2005/8/layout/list1"/>
    <dgm:cxn modelId="{94AC530C-0A70-4E63-813C-D42DCC01462D}" type="presParOf" srcId="{1DF3868D-F89A-4BAA-9205-3A29829CFDDA}" destId="{8E63F8FE-4143-4CC9-83C9-2B0D9F0A359B}" srcOrd="1" destOrd="0" presId="urn:microsoft.com/office/officeart/2005/8/layout/list1"/>
    <dgm:cxn modelId="{C0635B61-F050-41FD-B005-43B05BA4ACBB}" type="presParOf" srcId="{1DF3868D-F89A-4BAA-9205-3A29829CFDDA}" destId="{D08DDEBD-85B6-4082-993A-B3325EF5A994}" srcOrd="2" destOrd="0" presId="urn:microsoft.com/office/officeart/2005/8/layout/list1"/>
    <dgm:cxn modelId="{780CB1B7-2F64-41FE-AAB1-FC8B6168FC24}" type="presParOf" srcId="{1DF3868D-F89A-4BAA-9205-3A29829CFDDA}" destId="{99312464-6B0F-4BE9-8FBD-3344B1FCC7A4}" srcOrd="3" destOrd="0" presId="urn:microsoft.com/office/officeart/2005/8/layout/list1"/>
    <dgm:cxn modelId="{D21AC90A-B828-4FB5-88E9-8BEEDA8D5309}" type="presParOf" srcId="{1DF3868D-F89A-4BAA-9205-3A29829CFDDA}" destId="{64FB5F71-9A5E-4821-8845-AA3B24F10EDA}" srcOrd="4" destOrd="0" presId="urn:microsoft.com/office/officeart/2005/8/layout/list1"/>
    <dgm:cxn modelId="{17AFA29E-F40D-4AD7-AC8F-754881495901}" type="presParOf" srcId="{64FB5F71-9A5E-4821-8845-AA3B24F10EDA}" destId="{DA156163-B52C-4E7D-B60F-334F08876870}" srcOrd="0" destOrd="0" presId="urn:microsoft.com/office/officeart/2005/8/layout/list1"/>
    <dgm:cxn modelId="{BD3B94A7-AE3A-4E18-9712-493BD1677E67}" type="presParOf" srcId="{64FB5F71-9A5E-4821-8845-AA3B24F10EDA}" destId="{115A1CA7-F6B5-4AFB-82EA-73047FEEF059}" srcOrd="1" destOrd="0" presId="urn:microsoft.com/office/officeart/2005/8/layout/list1"/>
    <dgm:cxn modelId="{F42F7D8F-CA73-4A51-9416-0FA8B22075CA}" type="presParOf" srcId="{1DF3868D-F89A-4BAA-9205-3A29829CFDDA}" destId="{1500FE13-3BD1-4D60-819A-76F038ACD792}" srcOrd="5" destOrd="0" presId="urn:microsoft.com/office/officeart/2005/8/layout/list1"/>
    <dgm:cxn modelId="{32E489F2-FDD7-4726-81EB-5207DD0E5C53}" type="presParOf" srcId="{1DF3868D-F89A-4BAA-9205-3A29829CFDDA}" destId="{58CE2BA1-6714-4885-B98D-013A7A03981C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95B93CFA-9E54-4EF4-B3B3-C7C6801FA31B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DB38A4A1-C905-430E-8F9C-A490203AE42A}">
      <dgm:prSet phldrT="[Текст]" custT="1"/>
      <dgm:spPr/>
      <dgm:t>
        <a:bodyPr/>
        <a:lstStyle/>
        <a:p>
          <a:pPr indent="0"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торгова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концепція</a:t>
          </a:r>
          <a:r>
            <a:rPr lang="ru-RU" sz="1600" dirty="0" smtClean="0">
              <a:latin typeface="+mn-lt"/>
            </a:rPr>
            <a:t>, </a:t>
          </a:r>
        </a:p>
        <a:p>
          <a:pPr indent="0"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або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концепція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стимулювання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використання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зростаючого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людського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капіталу</a:t>
          </a:r>
          <a:endParaRPr lang="ru-RU" sz="1600" dirty="0">
            <a:latin typeface="+mn-lt"/>
          </a:endParaRPr>
        </a:p>
      </dgm:t>
    </dgm:pt>
    <dgm:pt modelId="{BE71B246-835B-4EE0-A12A-0FDB4392F855}" type="parTrans" cxnId="{4A832B66-21B5-48DB-B53F-E87CDDB902F7}">
      <dgm:prSet/>
      <dgm:spPr/>
      <dgm:t>
        <a:bodyPr/>
        <a:lstStyle/>
        <a:p>
          <a:endParaRPr lang="ru-RU"/>
        </a:p>
      </dgm:t>
    </dgm:pt>
    <dgm:pt modelId="{1302A447-1F40-4159-90C9-8539D9BEF18B}" type="sibTrans" cxnId="{4A832B66-21B5-48DB-B53F-E87CDDB902F7}">
      <dgm:prSet/>
      <dgm:spPr/>
      <dgm:t>
        <a:bodyPr/>
        <a:lstStyle/>
        <a:p>
          <a:endParaRPr lang="ru-RU"/>
        </a:p>
      </dgm:t>
    </dgm:pt>
    <dgm:pt modelId="{DB0ADE3A-70AE-4560-95B4-4E50BDE632EE}">
      <dgm:prSet phldrT="[Текст]" custT="1"/>
      <dgm:spPr/>
      <dgm:t>
        <a:bodyPr/>
        <a:lstStyle/>
        <a:p>
          <a:pPr indent="0"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latin typeface="+mn-lt"/>
            </a:rPr>
            <a:t>заснована на </a:t>
          </a:r>
          <a:r>
            <a:rPr lang="ru-RU" sz="1600" dirty="0" err="1" smtClean="0">
              <a:latin typeface="+mn-lt"/>
            </a:rPr>
            <a:t>переконанні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що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якщо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надати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власнику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капіталу</a:t>
          </a:r>
          <a:r>
            <a:rPr lang="ru-RU" sz="1600" dirty="0" smtClean="0">
              <a:latin typeface="+mn-lt"/>
            </a:rPr>
            <a:t> право </a:t>
          </a:r>
          <a:r>
            <a:rPr lang="ru-RU" sz="1600" dirty="0" err="1" smtClean="0">
              <a:latin typeface="+mn-lt"/>
            </a:rPr>
            <a:t>самостійно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вирішувати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питання</a:t>
          </a:r>
          <a:r>
            <a:rPr lang="ru-RU" sz="1600" dirty="0" smtClean="0">
              <a:latin typeface="+mn-lt"/>
            </a:rPr>
            <a:t> про </a:t>
          </a:r>
          <a:r>
            <a:rPr lang="ru-RU" sz="1600" dirty="0" err="1" smtClean="0">
              <a:latin typeface="+mn-lt"/>
            </a:rPr>
            <a:t>розвиток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кар'єри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працівників</a:t>
          </a:r>
          <a:r>
            <a:rPr lang="ru-RU" sz="1600" dirty="0" smtClean="0">
              <a:latin typeface="+mn-lt"/>
            </a:rPr>
            <a:t> персоналу, то </a:t>
          </a:r>
          <a:r>
            <a:rPr lang="ru-RU" sz="1600" dirty="0" err="1" smtClean="0">
              <a:latin typeface="+mn-lt"/>
            </a:rPr>
            <a:t>переваги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споживчого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вибору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можуть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залишитися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незмінними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або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навіть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погіршитися</a:t>
          </a:r>
          <a:r>
            <a:rPr lang="ru-RU" sz="1600" dirty="0" smtClean="0">
              <a:latin typeface="+mn-lt"/>
            </a:rPr>
            <a:t>.</a:t>
          </a:r>
          <a:endParaRPr lang="ru-RU" sz="1600" dirty="0">
            <a:latin typeface="+mn-lt"/>
          </a:endParaRPr>
        </a:p>
      </dgm:t>
    </dgm:pt>
    <dgm:pt modelId="{D09A6483-97DD-477B-A78F-73461D1CA25F}" type="parTrans" cxnId="{BBB3BD0D-FD6B-44EF-A6FF-F648799DCFC1}">
      <dgm:prSet/>
      <dgm:spPr/>
      <dgm:t>
        <a:bodyPr/>
        <a:lstStyle/>
        <a:p>
          <a:endParaRPr lang="ru-RU"/>
        </a:p>
      </dgm:t>
    </dgm:pt>
    <dgm:pt modelId="{6AB87977-2440-47AA-A0F4-A8660203F703}" type="sibTrans" cxnId="{BBB3BD0D-FD6B-44EF-A6FF-F648799DCFC1}">
      <dgm:prSet/>
      <dgm:spPr/>
      <dgm:t>
        <a:bodyPr/>
        <a:lstStyle/>
        <a:p>
          <a:endParaRPr lang="ru-RU"/>
        </a:p>
      </dgm:t>
    </dgm:pt>
    <dgm:pt modelId="{48B377CF-A9B9-42E8-A1EA-DC04A24B0814}">
      <dgm:prSet phldrT="[Текст]" custT="1"/>
      <dgm:spPr/>
      <dgm:t>
        <a:bodyPr/>
        <a:lstStyle/>
        <a:p>
          <a:pPr indent="0"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традиційна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маркетингова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концепція</a:t>
          </a:r>
          <a:r>
            <a:rPr lang="ru-RU" sz="1600" dirty="0" smtClean="0">
              <a:latin typeface="+mn-lt"/>
            </a:rPr>
            <a:t>, </a:t>
          </a:r>
          <a:r>
            <a:rPr lang="ru-RU" sz="1600" dirty="0" err="1" smtClean="0">
              <a:latin typeface="+mn-lt"/>
            </a:rPr>
            <a:t>або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концепція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ефективності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задоволення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бажань</a:t>
          </a:r>
          <a:r>
            <a:rPr lang="ru-RU" sz="1600" dirty="0" smtClean="0">
              <a:latin typeface="+mn-lt"/>
            </a:rPr>
            <a:t> і </a:t>
          </a:r>
          <a:r>
            <a:rPr lang="ru-RU" sz="1600" dirty="0" err="1" smtClean="0">
              <a:latin typeface="+mn-lt"/>
            </a:rPr>
            <a:t>переваг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роботодавця</a:t>
          </a:r>
          <a:r>
            <a:rPr lang="ru-RU" sz="1600" dirty="0" smtClean="0">
              <a:latin typeface="+mn-lt"/>
            </a:rPr>
            <a:t> </a:t>
          </a:r>
          <a:endParaRPr lang="ru-RU" sz="1600" dirty="0">
            <a:latin typeface="+mn-lt"/>
          </a:endParaRPr>
        </a:p>
      </dgm:t>
    </dgm:pt>
    <dgm:pt modelId="{FC953187-E30A-4280-A7E4-AAE9C06CE0AB}" type="parTrans" cxnId="{87C2B8CF-8871-4246-AC2A-291BA7FDE3F6}">
      <dgm:prSet/>
      <dgm:spPr/>
      <dgm:t>
        <a:bodyPr/>
        <a:lstStyle/>
        <a:p>
          <a:endParaRPr lang="ru-RU"/>
        </a:p>
      </dgm:t>
    </dgm:pt>
    <dgm:pt modelId="{5CD86F52-B1EC-4C52-8D29-1DC694B609A9}" type="sibTrans" cxnId="{87C2B8CF-8871-4246-AC2A-291BA7FDE3F6}">
      <dgm:prSet/>
      <dgm:spPr/>
      <dgm:t>
        <a:bodyPr/>
        <a:lstStyle/>
        <a:p>
          <a:endParaRPr lang="ru-RU"/>
        </a:p>
      </dgm:t>
    </dgm:pt>
    <dgm:pt modelId="{5392C9FF-BF12-4794-AA1F-D4D611840E4E}">
      <dgm:prSet phldrT="[Текст]" custT="1"/>
      <dgm:spPr/>
      <dgm:t>
        <a:bodyPr/>
        <a:lstStyle/>
        <a:p>
          <a:pPr indent="0">
            <a:lnSpc>
              <a:spcPct val="100000"/>
            </a:lnSpc>
            <a:spcAft>
              <a:spcPts val="0"/>
            </a:spcAft>
          </a:pPr>
          <a:r>
            <a:rPr lang="ru-RU" sz="1600" dirty="0" err="1" smtClean="0">
              <a:latin typeface="+mn-lt"/>
            </a:rPr>
            <a:t>спирається</a:t>
          </a:r>
          <a:r>
            <a:rPr lang="ru-RU" sz="1600" dirty="0" smtClean="0">
              <a:latin typeface="+mn-lt"/>
            </a:rPr>
            <a:t> на те, </a:t>
          </a:r>
          <a:r>
            <a:rPr lang="ru-RU" sz="1600" dirty="0" err="1" smtClean="0">
              <a:latin typeface="+mn-lt"/>
            </a:rPr>
            <a:t>що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критерієм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оптимізації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стратегії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споживання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робочої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сили</a:t>
          </a:r>
          <a:r>
            <a:rPr lang="ru-RU" sz="1600" dirty="0" smtClean="0">
              <a:latin typeface="+mn-lt"/>
            </a:rPr>
            <a:t> є </a:t>
          </a:r>
          <a:r>
            <a:rPr lang="ru-RU" sz="1600" dirty="0" err="1" smtClean="0">
              <a:latin typeface="+mn-lt"/>
            </a:rPr>
            <a:t>прибуток</a:t>
          </a:r>
          <a:r>
            <a:rPr lang="ru-RU" sz="1600" dirty="0" smtClean="0">
              <a:latin typeface="+mn-lt"/>
            </a:rPr>
            <a:t> (</a:t>
          </a:r>
          <a:r>
            <a:rPr lang="ru-RU" sz="1600" dirty="0" err="1" smtClean="0">
              <a:latin typeface="+mn-lt"/>
            </a:rPr>
            <a:t>збитки</a:t>
          </a:r>
          <a:r>
            <a:rPr lang="ru-RU" sz="1600" dirty="0" smtClean="0">
              <a:latin typeface="+mn-lt"/>
            </a:rPr>
            <a:t>) </a:t>
          </a:r>
          <a:r>
            <a:rPr lang="ru-RU" sz="1600" dirty="0" err="1" smtClean="0">
              <a:latin typeface="+mn-lt"/>
            </a:rPr>
            <a:t>від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процесу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з'єднання</a:t>
          </a:r>
          <a:r>
            <a:rPr lang="ru-RU" sz="1600" dirty="0" smtClean="0">
              <a:latin typeface="+mn-lt"/>
            </a:rPr>
            <a:t> </a:t>
          </a:r>
          <a:r>
            <a:rPr lang="ru-RU" sz="1600" dirty="0" err="1" smtClean="0">
              <a:latin typeface="+mn-lt"/>
            </a:rPr>
            <a:t>здатності</a:t>
          </a:r>
          <a:r>
            <a:rPr lang="ru-RU" sz="1600" dirty="0" smtClean="0">
              <a:latin typeface="+mn-lt"/>
            </a:rPr>
            <a:t> до </a:t>
          </a:r>
          <a:r>
            <a:rPr lang="ru-RU" sz="1600" dirty="0" err="1" smtClean="0">
              <a:latin typeface="+mn-lt"/>
            </a:rPr>
            <a:t>праці</a:t>
          </a:r>
          <a:r>
            <a:rPr lang="ru-RU" sz="1600" dirty="0" smtClean="0">
              <a:latin typeface="+mn-lt"/>
            </a:rPr>
            <a:t> з </a:t>
          </a:r>
          <a:r>
            <a:rPr lang="ru-RU" sz="1600" dirty="0" err="1" smtClean="0">
              <a:latin typeface="+mn-lt"/>
            </a:rPr>
            <a:t>капіталом</a:t>
          </a:r>
          <a:r>
            <a:rPr lang="ru-RU" sz="1600" dirty="0" smtClean="0">
              <a:latin typeface="+mn-lt"/>
            </a:rPr>
            <a:t> і </a:t>
          </a:r>
          <a:r>
            <a:rPr lang="ru-RU" sz="1600" dirty="0" err="1" smtClean="0">
              <a:latin typeface="+mn-lt"/>
            </a:rPr>
            <a:t>природними</a:t>
          </a:r>
          <a:r>
            <a:rPr lang="ru-RU" sz="1600" dirty="0" smtClean="0">
              <a:latin typeface="+mn-lt"/>
            </a:rPr>
            <a:t> ресурсами</a:t>
          </a:r>
          <a:r>
            <a:rPr lang="ru-RU" sz="1600" dirty="0" smtClean="0"/>
            <a:t>.</a:t>
          </a:r>
          <a:endParaRPr lang="ru-RU" sz="1600" dirty="0"/>
        </a:p>
      </dgm:t>
    </dgm:pt>
    <dgm:pt modelId="{F4D66519-73D4-4B68-98BE-434EA93CD9DC}" type="parTrans" cxnId="{8ADF113B-E5DF-43CA-953B-193A179FFBA5}">
      <dgm:prSet/>
      <dgm:spPr/>
      <dgm:t>
        <a:bodyPr/>
        <a:lstStyle/>
        <a:p>
          <a:endParaRPr lang="ru-RU"/>
        </a:p>
      </dgm:t>
    </dgm:pt>
    <dgm:pt modelId="{4D008B08-9010-495F-84A8-98EBB3D95B13}" type="sibTrans" cxnId="{8ADF113B-E5DF-43CA-953B-193A179FFBA5}">
      <dgm:prSet/>
      <dgm:spPr/>
      <dgm:t>
        <a:bodyPr/>
        <a:lstStyle/>
        <a:p>
          <a:endParaRPr lang="ru-RU"/>
        </a:p>
      </dgm:t>
    </dgm:pt>
    <dgm:pt modelId="{6B3D8C0C-450F-46E6-A729-58F587D0976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концепція</a:t>
          </a:r>
          <a:r>
            <a:rPr lang="ru-RU" sz="1600" dirty="0" smtClean="0"/>
            <a:t> </a:t>
          </a:r>
          <a:r>
            <a:rPr lang="ru-RU" sz="1600" dirty="0" err="1" smtClean="0"/>
            <a:t>сервісу</a:t>
          </a:r>
          <a:r>
            <a:rPr lang="ru-RU" sz="1600" dirty="0" smtClean="0"/>
            <a:t> </a:t>
          </a:r>
          <a:r>
            <a:rPr lang="ru-RU" sz="1600" dirty="0" err="1" smtClean="0"/>
            <a:t>робочої</a:t>
          </a:r>
          <a:r>
            <a:rPr lang="ru-RU" sz="1600" dirty="0" smtClean="0"/>
            <a:t> </a:t>
          </a:r>
          <a:r>
            <a:rPr lang="ru-RU" sz="1600" dirty="0" err="1" smtClean="0"/>
            <a:t>сили</a:t>
          </a:r>
          <a:endParaRPr lang="ru-RU" sz="1600" dirty="0"/>
        </a:p>
      </dgm:t>
    </dgm:pt>
    <dgm:pt modelId="{8309F29C-7587-4DC6-BDD6-CF046F3A8179}" type="parTrans" cxnId="{87111246-0CDB-48DD-B414-F2CB3E270817}">
      <dgm:prSet/>
      <dgm:spPr/>
      <dgm:t>
        <a:bodyPr/>
        <a:lstStyle/>
        <a:p>
          <a:endParaRPr lang="ru-RU"/>
        </a:p>
      </dgm:t>
    </dgm:pt>
    <dgm:pt modelId="{5CECA01B-A8C3-447B-9614-49A7AABC6993}" type="sibTrans" cxnId="{87111246-0CDB-48DD-B414-F2CB3E270817}">
      <dgm:prSet/>
      <dgm:spPr/>
      <dgm:t>
        <a:bodyPr/>
        <a:lstStyle/>
        <a:p>
          <a:endParaRPr lang="ru-RU"/>
        </a:p>
      </dgm:t>
    </dgm:pt>
    <dgm:pt modelId="{DCD2D6C8-E5A8-46F9-B9EA-D2885ECED14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роботодавець</a:t>
          </a:r>
          <a:r>
            <a:rPr lang="ru-RU" sz="1600" dirty="0" smtClean="0"/>
            <a:t> </a:t>
          </a:r>
          <a:r>
            <a:rPr lang="ru-RU" sz="1600" dirty="0" err="1" smtClean="0"/>
            <a:t>приймає</a:t>
          </a:r>
          <a:r>
            <a:rPr lang="ru-RU" sz="1600" dirty="0" smtClean="0"/>
            <a:t> на себе </a:t>
          </a:r>
          <a:r>
            <a:rPr lang="ru-RU" sz="1600" dirty="0" err="1" smtClean="0"/>
            <a:t>відповідальність</a:t>
          </a:r>
          <a:r>
            <a:rPr lang="ru-RU" sz="1600" dirty="0" smtClean="0"/>
            <a:t> за </a:t>
          </a:r>
          <a:r>
            <a:rPr lang="ru-RU" sz="1600" dirty="0" err="1" smtClean="0"/>
            <a:t>створення</a:t>
          </a:r>
          <a:r>
            <a:rPr lang="ru-RU" sz="1600" dirty="0" smtClean="0"/>
            <a:t> і </a:t>
          </a:r>
          <a:r>
            <a:rPr lang="ru-RU" sz="1600" dirty="0" err="1" smtClean="0"/>
            <a:t>розвиток</a:t>
          </a:r>
          <a:r>
            <a:rPr lang="ru-RU" sz="1600" dirty="0" smtClean="0"/>
            <a:t> умов </a:t>
          </a:r>
          <a:r>
            <a:rPr lang="ru-RU" sz="1600" dirty="0" err="1" smtClean="0"/>
            <a:t>споживання</a:t>
          </a:r>
          <a:r>
            <a:rPr lang="ru-RU" sz="1600" dirty="0" smtClean="0"/>
            <a:t> </a:t>
          </a:r>
          <a:r>
            <a:rPr lang="ru-RU" sz="1600" dirty="0" err="1" smtClean="0"/>
            <a:t>робочої</a:t>
          </a:r>
          <a:r>
            <a:rPr lang="ru-RU" sz="1600" dirty="0" smtClean="0"/>
            <a:t> </a:t>
          </a:r>
          <a:r>
            <a:rPr lang="ru-RU" sz="1600" dirty="0" err="1" smtClean="0"/>
            <a:t>сили</a:t>
          </a:r>
          <a:r>
            <a:rPr lang="ru-RU" sz="1600" dirty="0" smtClean="0"/>
            <a:t> (</a:t>
          </a:r>
          <a:r>
            <a:rPr lang="ru-RU" sz="1600" dirty="0" err="1" smtClean="0"/>
            <a:t>праці</a:t>
          </a:r>
          <a:r>
            <a:rPr lang="ru-RU" sz="1600" dirty="0" smtClean="0"/>
            <a:t>) з метою </a:t>
          </a:r>
          <a:r>
            <a:rPr lang="ru-RU" sz="1600" dirty="0" err="1" smtClean="0"/>
            <a:t>підтримки</a:t>
          </a:r>
          <a:r>
            <a:rPr lang="ru-RU" sz="1600" dirty="0" smtClean="0"/>
            <a:t> </a:t>
          </a:r>
          <a:r>
            <a:rPr lang="ru-RU" sz="1600" dirty="0" err="1" smtClean="0"/>
            <a:t>або</a:t>
          </a:r>
          <a:r>
            <a:rPr lang="ru-RU" sz="1600" dirty="0" smtClean="0"/>
            <a:t> </a:t>
          </a:r>
          <a:r>
            <a:rPr lang="ru-RU" sz="1600" dirty="0" err="1" smtClean="0"/>
            <a:t>підвищення</a:t>
          </a:r>
          <a:r>
            <a:rPr lang="ru-RU" sz="1600" dirty="0" smtClean="0"/>
            <a:t> </a:t>
          </a:r>
          <a:r>
            <a:rPr lang="ru-RU" sz="1600" dirty="0" err="1" smtClean="0"/>
            <a:t>рівня</a:t>
          </a:r>
          <a:r>
            <a:rPr lang="ru-RU" sz="1600" dirty="0" smtClean="0"/>
            <a:t> </a:t>
          </a:r>
          <a:r>
            <a:rPr lang="ru-RU" sz="1600" dirty="0" err="1" smtClean="0"/>
            <a:t>задоволеності</a:t>
          </a:r>
          <a:r>
            <a:rPr lang="ru-RU" sz="1600" dirty="0" smtClean="0"/>
            <a:t> </a:t>
          </a:r>
          <a:r>
            <a:rPr lang="ru-RU" sz="1600" dirty="0" err="1" smtClean="0"/>
            <a:t>конкурентоспроможністю</a:t>
          </a:r>
          <a:r>
            <a:rPr lang="ru-RU" sz="1600" dirty="0" smtClean="0"/>
            <a:t> </a:t>
          </a:r>
          <a:r>
            <a:rPr lang="ru-RU" sz="1600" dirty="0" err="1" smtClean="0"/>
            <a:t>робочої</a:t>
          </a:r>
          <a:r>
            <a:rPr lang="ru-RU" sz="1600" dirty="0" smtClean="0"/>
            <a:t> </a:t>
          </a:r>
          <a:r>
            <a:rPr lang="ru-RU" sz="1600" dirty="0" err="1" smtClean="0"/>
            <a:t>сили</a:t>
          </a:r>
          <a:r>
            <a:rPr lang="ru-RU" sz="1600" dirty="0" smtClean="0"/>
            <a:t>.</a:t>
          </a:r>
          <a:endParaRPr lang="ru-RU" sz="1600" dirty="0"/>
        </a:p>
      </dgm:t>
    </dgm:pt>
    <dgm:pt modelId="{9985F513-2731-48CA-9BD8-77C236F108B4}" type="parTrans" cxnId="{18DE71D5-4F26-4D20-A032-D1C358A36E64}">
      <dgm:prSet/>
      <dgm:spPr/>
      <dgm:t>
        <a:bodyPr/>
        <a:lstStyle/>
        <a:p>
          <a:endParaRPr lang="ru-RU"/>
        </a:p>
      </dgm:t>
    </dgm:pt>
    <dgm:pt modelId="{C661EE51-EECC-4AAB-85A0-7DD8E15802EC}" type="sibTrans" cxnId="{18DE71D5-4F26-4D20-A032-D1C358A36E64}">
      <dgm:prSet/>
      <dgm:spPr/>
      <dgm:t>
        <a:bodyPr/>
        <a:lstStyle/>
        <a:p>
          <a:endParaRPr lang="ru-RU"/>
        </a:p>
      </dgm:t>
    </dgm:pt>
    <dgm:pt modelId="{4DCD953D-CD53-4A80-9B8C-092BFC6EF88E}" type="pres">
      <dgm:prSet presAssocID="{95B93CFA-9E54-4EF4-B3B3-C7C6801FA31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06F400-4217-4F03-B085-D41A741A9F6A}" type="pres">
      <dgm:prSet presAssocID="{DB38A4A1-C905-430E-8F9C-A490203AE42A}" presName="linNode" presStyleCnt="0"/>
      <dgm:spPr/>
    </dgm:pt>
    <dgm:pt modelId="{D02DE6C8-048E-4A52-9FD3-BFE27010748B}" type="pres">
      <dgm:prSet presAssocID="{DB38A4A1-C905-430E-8F9C-A490203AE42A}" presName="parentText" presStyleLbl="node1" presStyleIdx="0" presStyleCnt="3" custScaleX="69157" custLinFactNeighborX="-8675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09F941-F366-49B8-82AA-776AF88B324D}" type="pres">
      <dgm:prSet presAssocID="{DB38A4A1-C905-430E-8F9C-A490203AE42A}" presName="descendantText" presStyleLbl="alignAccFollowNode1" presStyleIdx="0" presStyleCnt="3" custScaleX="1164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CF2DAD-7385-462A-A16E-5C9468BB08E7}" type="pres">
      <dgm:prSet presAssocID="{1302A447-1F40-4159-90C9-8539D9BEF18B}" presName="sp" presStyleCnt="0"/>
      <dgm:spPr/>
    </dgm:pt>
    <dgm:pt modelId="{DA89E57D-9067-440F-8A81-95D628AB1B0F}" type="pres">
      <dgm:prSet presAssocID="{48B377CF-A9B9-42E8-A1EA-DC04A24B0814}" presName="linNode" presStyleCnt="0"/>
      <dgm:spPr/>
    </dgm:pt>
    <dgm:pt modelId="{9DCBA845-C7B4-428E-A5BE-554CF18E9C5B}" type="pres">
      <dgm:prSet presAssocID="{48B377CF-A9B9-42E8-A1EA-DC04A24B0814}" presName="parentText" presStyleLbl="node1" presStyleIdx="1" presStyleCnt="3" custScaleX="69157" custLinFactNeighborX="-8917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4DDFA7-AE5B-4F6E-8445-02EE92A44F77}" type="pres">
      <dgm:prSet presAssocID="{48B377CF-A9B9-42E8-A1EA-DC04A24B0814}" presName="descendantText" presStyleLbl="alignAccFollowNode1" presStyleIdx="1" presStyleCnt="3" custScaleX="1164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275FB7-157B-4D30-827A-AFBF1D061B95}" type="pres">
      <dgm:prSet presAssocID="{5CD86F52-B1EC-4C52-8D29-1DC694B609A9}" presName="sp" presStyleCnt="0"/>
      <dgm:spPr/>
    </dgm:pt>
    <dgm:pt modelId="{DDBCFF5F-2EA8-4CB0-9CAE-E6D500738AE2}" type="pres">
      <dgm:prSet presAssocID="{6B3D8C0C-450F-46E6-A729-58F587D09762}" presName="linNode" presStyleCnt="0"/>
      <dgm:spPr/>
    </dgm:pt>
    <dgm:pt modelId="{CE9225A8-288D-428F-AA74-D7AB28E23B67}" type="pres">
      <dgm:prSet presAssocID="{6B3D8C0C-450F-46E6-A729-58F587D09762}" presName="parentText" presStyleLbl="node1" presStyleIdx="2" presStyleCnt="3" custScaleX="69157" custScaleY="66844" custLinFactNeighborX="-9642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D9CA70-2CD0-44D9-A561-02F5A1B79E34}" type="pres">
      <dgm:prSet presAssocID="{6B3D8C0C-450F-46E6-A729-58F587D09762}" presName="descendantText" presStyleLbl="alignAccFollowNode1" presStyleIdx="2" presStyleCnt="3" custScaleX="116422" custScaleY="649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EE69CE-1AB2-400F-BC05-0DBE6ECCF1AC}" type="presOf" srcId="{48B377CF-A9B9-42E8-A1EA-DC04A24B0814}" destId="{9DCBA845-C7B4-428E-A5BE-554CF18E9C5B}" srcOrd="0" destOrd="0" presId="urn:microsoft.com/office/officeart/2005/8/layout/vList5"/>
    <dgm:cxn modelId="{87C2B8CF-8871-4246-AC2A-291BA7FDE3F6}" srcId="{95B93CFA-9E54-4EF4-B3B3-C7C6801FA31B}" destId="{48B377CF-A9B9-42E8-A1EA-DC04A24B0814}" srcOrd="1" destOrd="0" parTransId="{FC953187-E30A-4280-A7E4-AAE9C06CE0AB}" sibTransId="{5CD86F52-B1EC-4C52-8D29-1DC694B609A9}"/>
    <dgm:cxn modelId="{8D846882-0E85-4445-94C2-F34FDD7382D3}" type="presOf" srcId="{DCD2D6C8-E5A8-46F9-B9EA-D2885ECED146}" destId="{B6D9CA70-2CD0-44D9-A561-02F5A1B79E34}" srcOrd="0" destOrd="0" presId="urn:microsoft.com/office/officeart/2005/8/layout/vList5"/>
    <dgm:cxn modelId="{87111246-0CDB-48DD-B414-F2CB3E270817}" srcId="{95B93CFA-9E54-4EF4-B3B3-C7C6801FA31B}" destId="{6B3D8C0C-450F-46E6-A729-58F587D09762}" srcOrd="2" destOrd="0" parTransId="{8309F29C-7587-4DC6-BDD6-CF046F3A8179}" sibTransId="{5CECA01B-A8C3-447B-9614-49A7AABC6993}"/>
    <dgm:cxn modelId="{8973B265-0B03-418C-B9D7-9614C248CAF0}" type="presOf" srcId="{95B93CFA-9E54-4EF4-B3B3-C7C6801FA31B}" destId="{4DCD953D-CD53-4A80-9B8C-092BFC6EF88E}" srcOrd="0" destOrd="0" presId="urn:microsoft.com/office/officeart/2005/8/layout/vList5"/>
    <dgm:cxn modelId="{699221CD-AB39-4A0F-AD8E-B7AB3FEDC3EC}" type="presOf" srcId="{DB38A4A1-C905-430E-8F9C-A490203AE42A}" destId="{D02DE6C8-048E-4A52-9FD3-BFE27010748B}" srcOrd="0" destOrd="0" presId="urn:microsoft.com/office/officeart/2005/8/layout/vList5"/>
    <dgm:cxn modelId="{BBB3BD0D-FD6B-44EF-A6FF-F648799DCFC1}" srcId="{DB38A4A1-C905-430E-8F9C-A490203AE42A}" destId="{DB0ADE3A-70AE-4560-95B4-4E50BDE632EE}" srcOrd="0" destOrd="0" parTransId="{D09A6483-97DD-477B-A78F-73461D1CA25F}" sibTransId="{6AB87977-2440-47AA-A0F4-A8660203F703}"/>
    <dgm:cxn modelId="{8ADF113B-E5DF-43CA-953B-193A179FFBA5}" srcId="{48B377CF-A9B9-42E8-A1EA-DC04A24B0814}" destId="{5392C9FF-BF12-4794-AA1F-D4D611840E4E}" srcOrd="0" destOrd="0" parTransId="{F4D66519-73D4-4B68-98BE-434EA93CD9DC}" sibTransId="{4D008B08-9010-495F-84A8-98EBB3D95B13}"/>
    <dgm:cxn modelId="{BA075977-B944-49DE-8CF6-89254914D5A5}" type="presOf" srcId="{5392C9FF-BF12-4794-AA1F-D4D611840E4E}" destId="{414DDFA7-AE5B-4F6E-8445-02EE92A44F77}" srcOrd="0" destOrd="0" presId="urn:microsoft.com/office/officeart/2005/8/layout/vList5"/>
    <dgm:cxn modelId="{4A832B66-21B5-48DB-B53F-E87CDDB902F7}" srcId="{95B93CFA-9E54-4EF4-B3B3-C7C6801FA31B}" destId="{DB38A4A1-C905-430E-8F9C-A490203AE42A}" srcOrd="0" destOrd="0" parTransId="{BE71B246-835B-4EE0-A12A-0FDB4392F855}" sibTransId="{1302A447-1F40-4159-90C9-8539D9BEF18B}"/>
    <dgm:cxn modelId="{25446B10-583F-4E81-ADBE-508C51FE724C}" type="presOf" srcId="{6B3D8C0C-450F-46E6-A729-58F587D09762}" destId="{CE9225A8-288D-428F-AA74-D7AB28E23B67}" srcOrd="0" destOrd="0" presId="urn:microsoft.com/office/officeart/2005/8/layout/vList5"/>
    <dgm:cxn modelId="{D6357CC1-C44D-47C0-B208-5E7D119CD464}" type="presOf" srcId="{DB0ADE3A-70AE-4560-95B4-4E50BDE632EE}" destId="{9D09F941-F366-49B8-82AA-776AF88B324D}" srcOrd="0" destOrd="0" presId="urn:microsoft.com/office/officeart/2005/8/layout/vList5"/>
    <dgm:cxn modelId="{18DE71D5-4F26-4D20-A032-D1C358A36E64}" srcId="{6B3D8C0C-450F-46E6-A729-58F587D09762}" destId="{DCD2D6C8-E5A8-46F9-B9EA-D2885ECED146}" srcOrd="0" destOrd="0" parTransId="{9985F513-2731-48CA-9BD8-77C236F108B4}" sibTransId="{C661EE51-EECC-4AAB-85A0-7DD8E15802EC}"/>
    <dgm:cxn modelId="{33A74B41-0B36-40B5-BF6D-C8028C9E2247}" type="presParOf" srcId="{4DCD953D-CD53-4A80-9B8C-092BFC6EF88E}" destId="{6C06F400-4217-4F03-B085-D41A741A9F6A}" srcOrd="0" destOrd="0" presId="urn:microsoft.com/office/officeart/2005/8/layout/vList5"/>
    <dgm:cxn modelId="{D40CFB80-FAD6-4B57-81BB-6DEBC78CFEA8}" type="presParOf" srcId="{6C06F400-4217-4F03-B085-D41A741A9F6A}" destId="{D02DE6C8-048E-4A52-9FD3-BFE27010748B}" srcOrd="0" destOrd="0" presId="urn:microsoft.com/office/officeart/2005/8/layout/vList5"/>
    <dgm:cxn modelId="{3EB9BB8A-F285-4E3E-AEC9-5284FCAD9984}" type="presParOf" srcId="{6C06F400-4217-4F03-B085-D41A741A9F6A}" destId="{9D09F941-F366-49B8-82AA-776AF88B324D}" srcOrd="1" destOrd="0" presId="urn:microsoft.com/office/officeart/2005/8/layout/vList5"/>
    <dgm:cxn modelId="{F4D36993-5703-4CD9-9C43-87A210102790}" type="presParOf" srcId="{4DCD953D-CD53-4A80-9B8C-092BFC6EF88E}" destId="{C0CF2DAD-7385-462A-A16E-5C9468BB08E7}" srcOrd="1" destOrd="0" presId="urn:microsoft.com/office/officeart/2005/8/layout/vList5"/>
    <dgm:cxn modelId="{95248CB5-2EA3-455D-BD83-F01EC74509E0}" type="presParOf" srcId="{4DCD953D-CD53-4A80-9B8C-092BFC6EF88E}" destId="{DA89E57D-9067-440F-8A81-95D628AB1B0F}" srcOrd="2" destOrd="0" presId="urn:microsoft.com/office/officeart/2005/8/layout/vList5"/>
    <dgm:cxn modelId="{7FD35858-4CDD-4FDD-9648-484992D83B86}" type="presParOf" srcId="{DA89E57D-9067-440F-8A81-95D628AB1B0F}" destId="{9DCBA845-C7B4-428E-A5BE-554CF18E9C5B}" srcOrd="0" destOrd="0" presId="urn:microsoft.com/office/officeart/2005/8/layout/vList5"/>
    <dgm:cxn modelId="{365AE478-A1E3-4794-B3CC-112A656B1E57}" type="presParOf" srcId="{DA89E57D-9067-440F-8A81-95D628AB1B0F}" destId="{414DDFA7-AE5B-4F6E-8445-02EE92A44F77}" srcOrd="1" destOrd="0" presId="urn:microsoft.com/office/officeart/2005/8/layout/vList5"/>
    <dgm:cxn modelId="{F613FCEC-99B3-4E6E-9877-52D7C7B67CC5}" type="presParOf" srcId="{4DCD953D-CD53-4A80-9B8C-092BFC6EF88E}" destId="{8C275FB7-157B-4D30-827A-AFBF1D061B95}" srcOrd="3" destOrd="0" presId="urn:microsoft.com/office/officeart/2005/8/layout/vList5"/>
    <dgm:cxn modelId="{1FC78919-D632-4537-91C2-61DD80080C3D}" type="presParOf" srcId="{4DCD953D-CD53-4A80-9B8C-092BFC6EF88E}" destId="{DDBCFF5F-2EA8-4CB0-9CAE-E6D500738AE2}" srcOrd="4" destOrd="0" presId="urn:microsoft.com/office/officeart/2005/8/layout/vList5"/>
    <dgm:cxn modelId="{C187DBB6-80EA-4189-AC2F-3FA4638CABF8}" type="presParOf" srcId="{DDBCFF5F-2EA8-4CB0-9CAE-E6D500738AE2}" destId="{CE9225A8-288D-428F-AA74-D7AB28E23B67}" srcOrd="0" destOrd="0" presId="urn:microsoft.com/office/officeart/2005/8/layout/vList5"/>
    <dgm:cxn modelId="{C050F0B2-C6F9-4CCD-9C92-44DFE83784DE}" type="presParOf" srcId="{DDBCFF5F-2EA8-4CB0-9CAE-E6D500738AE2}" destId="{B6D9CA70-2CD0-44D9-A561-02F5A1B79E3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FD1797F8-5328-4B80-885A-A692639E0AED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3C2DAC48-ACCD-48EB-9269-0EAC88762D8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спрямована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розв'язання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суперечності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соціальними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перевагами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побажаннями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),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реалізованими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потребами (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запитами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)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матеріалізовані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соціальними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потребами як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роботодавця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найманого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працівника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, так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суспільства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цілому</a:t>
          </a:r>
          <a:endParaRPr lang="ru-RU" sz="1800" dirty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09D8F0C9-5A81-42C4-9DFC-0EAF7CA1E3FE}" type="parTrans" cxnId="{4A4F0821-5FD9-4178-940E-46C60C5CB726}">
      <dgm:prSet/>
      <dgm:spPr/>
      <dgm:t>
        <a:bodyPr/>
        <a:lstStyle/>
        <a:p>
          <a:endParaRPr lang="ru-RU"/>
        </a:p>
      </dgm:t>
    </dgm:pt>
    <dgm:pt modelId="{1BF965AF-A9E7-40E3-AB94-038AE49CD8DE}" type="sibTrans" cxnId="{4A4F0821-5FD9-4178-940E-46C60C5CB726}">
      <dgm:prSet/>
      <dgm:spPr/>
      <dgm:t>
        <a:bodyPr/>
        <a:lstStyle/>
        <a:p>
          <a:endParaRPr lang="ru-RU"/>
        </a:p>
      </dgm:t>
    </dgm:pt>
    <dgm:pt modelId="{63B56BDF-7A20-4718-BA50-08D3EF1DD11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міра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розбіжності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зазначеними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рівнями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прагнень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служить характеристикою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стійкості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навпаки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рухливості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поведінки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роботодавця</a:t>
          </a:r>
          <a:endParaRPr lang="ru-RU" sz="1800" dirty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6AAAC167-6C07-44A7-9377-CB5D41E059DC}" type="parTrans" cxnId="{194BF0E3-FF46-4BF2-B362-3F4B1E16EA84}">
      <dgm:prSet/>
      <dgm:spPr/>
      <dgm:t>
        <a:bodyPr/>
        <a:lstStyle/>
        <a:p>
          <a:endParaRPr lang="ru-RU"/>
        </a:p>
      </dgm:t>
    </dgm:pt>
    <dgm:pt modelId="{71074CFE-D6D1-4C3E-A34B-5855A53AAEA8}" type="sibTrans" cxnId="{194BF0E3-FF46-4BF2-B362-3F4B1E16EA84}">
      <dgm:prSet/>
      <dgm:spPr/>
      <dgm:t>
        <a:bodyPr/>
        <a:lstStyle/>
        <a:p>
          <a:endParaRPr lang="ru-RU"/>
        </a:p>
      </dgm:t>
    </dgm:pt>
    <dgm:pt modelId="{7E2B4000-B4FA-4413-8DA0-46426D1BFDE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при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наявності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розбіжностей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різними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рівнями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прагнень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активізуються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дії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по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встановленню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рівноваги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 ними</a:t>
          </a:r>
          <a:endParaRPr lang="ru-RU" sz="1800" dirty="0">
            <a:solidFill>
              <a:schemeClr val="tx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FFDE0425-83B1-4488-803A-F3B488B459C7}" type="parTrans" cxnId="{61EBF901-223E-438F-85FB-8EDC3C9B0EB4}">
      <dgm:prSet/>
      <dgm:spPr/>
      <dgm:t>
        <a:bodyPr/>
        <a:lstStyle/>
        <a:p>
          <a:endParaRPr lang="ru-RU"/>
        </a:p>
      </dgm:t>
    </dgm:pt>
    <dgm:pt modelId="{CA523879-87E1-46E2-9F2E-09A90ED0F1D9}" type="sibTrans" cxnId="{61EBF901-223E-438F-85FB-8EDC3C9B0EB4}">
      <dgm:prSet/>
      <dgm:spPr/>
      <dgm:t>
        <a:bodyPr/>
        <a:lstStyle/>
        <a:p>
          <a:endParaRPr lang="ru-RU"/>
        </a:p>
      </dgm:t>
    </dgm:pt>
    <dgm:pt modelId="{A8F7EE86-502E-421D-B73D-60B2D4328093}" type="pres">
      <dgm:prSet presAssocID="{FD1797F8-5328-4B80-885A-A692639E0AE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62A82F5-229F-4E6E-A5E4-4E764033FD2F}" type="pres">
      <dgm:prSet presAssocID="{3C2DAC48-ACCD-48EB-9269-0EAC88762D89}" presName="parentLin" presStyleCnt="0"/>
      <dgm:spPr/>
    </dgm:pt>
    <dgm:pt modelId="{9E0C015F-0C0B-4FA4-9C33-C5DF86C895E9}" type="pres">
      <dgm:prSet presAssocID="{3C2DAC48-ACCD-48EB-9269-0EAC88762D8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45105F22-89AE-4E1A-8BF9-839389E41E84}" type="pres">
      <dgm:prSet presAssocID="{3C2DAC48-ACCD-48EB-9269-0EAC88762D89}" presName="parentText" presStyleLbl="node1" presStyleIdx="0" presStyleCnt="3" custScaleX="136961" custLinFactNeighborX="-634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85D2C0-ABBB-4047-A1AE-D0A6B3159201}" type="pres">
      <dgm:prSet presAssocID="{3C2DAC48-ACCD-48EB-9269-0EAC88762D89}" presName="negativeSpace" presStyleCnt="0"/>
      <dgm:spPr/>
    </dgm:pt>
    <dgm:pt modelId="{CC9FC313-0D2E-4CB5-A7F8-9EDC44920528}" type="pres">
      <dgm:prSet presAssocID="{3C2DAC48-ACCD-48EB-9269-0EAC88762D89}" presName="childText" presStyleLbl="conFgAcc1" presStyleIdx="0" presStyleCnt="3">
        <dgm:presLayoutVars>
          <dgm:bulletEnabled val="1"/>
        </dgm:presLayoutVars>
      </dgm:prSet>
      <dgm:spPr/>
    </dgm:pt>
    <dgm:pt modelId="{D988EBAE-DE2A-4AAB-8C74-A383FB7F6B86}" type="pres">
      <dgm:prSet presAssocID="{1BF965AF-A9E7-40E3-AB94-038AE49CD8DE}" presName="spaceBetweenRectangles" presStyleCnt="0"/>
      <dgm:spPr/>
    </dgm:pt>
    <dgm:pt modelId="{60B1B7AC-72CA-4C60-9039-A6ECF47CBD7C}" type="pres">
      <dgm:prSet presAssocID="{63B56BDF-7A20-4718-BA50-08D3EF1DD11D}" presName="parentLin" presStyleCnt="0"/>
      <dgm:spPr/>
    </dgm:pt>
    <dgm:pt modelId="{9DAFC540-6FCB-4F72-8BA1-37F94609A0FC}" type="pres">
      <dgm:prSet presAssocID="{63B56BDF-7A20-4718-BA50-08D3EF1DD11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DE016937-DC32-49B7-A47D-C3D15AED9C93}" type="pres">
      <dgm:prSet presAssocID="{63B56BDF-7A20-4718-BA50-08D3EF1DD11D}" presName="parentText" presStyleLbl="node1" presStyleIdx="1" presStyleCnt="3" custScaleX="136961" custLinFactNeighborX="-634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74E732-2AEF-45FE-B348-72A0703A9677}" type="pres">
      <dgm:prSet presAssocID="{63B56BDF-7A20-4718-BA50-08D3EF1DD11D}" presName="negativeSpace" presStyleCnt="0"/>
      <dgm:spPr/>
    </dgm:pt>
    <dgm:pt modelId="{411B257F-4005-489C-8933-F24E7EB0ABF0}" type="pres">
      <dgm:prSet presAssocID="{63B56BDF-7A20-4718-BA50-08D3EF1DD11D}" presName="childText" presStyleLbl="conFgAcc1" presStyleIdx="1" presStyleCnt="3">
        <dgm:presLayoutVars>
          <dgm:bulletEnabled val="1"/>
        </dgm:presLayoutVars>
      </dgm:prSet>
      <dgm:spPr/>
    </dgm:pt>
    <dgm:pt modelId="{6197FC5D-3349-4720-BD69-134A921723A5}" type="pres">
      <dgm:prSet presAssocID="{71074CFE-D6D1-4C3E-A34B-5855A53AAEA8}" presName="spaceBetweenRectangles" presStyleCnt="0"/>
      <dgm:spPr/>
    </dgm:pt>
    <dgm:pt modelId="{8B263101-7D46-4B5B-80A7-779F9540A1D8}" type="pres">
      <dgm:prSet presAssocID="{7E2B4000-B4FA-4413-8DA0-46426D1BFDE0}" presName="parentLin" presStyleCnt="0"/>
      <dgm:spPr/>
    </dgm:pt>
    <dgm:pt modelId="{87F08738-C799-489E-9BB9-0A9F702CFA69}" type="pres">
      <dgm:prSet presAssocID="{7E2B4000-B4FA-4413-8DA0-46426D1BFDE0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B954CFFA-F643-4DE5-985F-CAB53716AA49}" type="pres">
      <dgm:prSet presAssocID="{7E2B4000-B4FA-4413-8DA0-46426D1BFDE0}" presName="parentText" presStyleLbl="node1" presStyleIdx="2" presStyleCnt="3" custScaleX="13696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3F1DE4-90C3-4FE8-80F7-B9B5A0FC9981}" type="pres">
      <dgm:prSet presAssocID="{7E2B4000-B4FA-4413-8DA0-46426D1BFDE0}" presName="negativeSpace" presStyleCnt="0"/>
      <dgm:spPr/>
    </dgm:pt>
    <dgm:pt modelId="{7B1AF012-8B87-48AB-B394-C0187C264E01}" type="pres">
      <dgm:prSet presAssocID="{7E2B4000-B4FA-4413-8DA0-46426D1BFDE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3126089-7223-4477-A73B-AE56E5680AD1}" type="presOf" srcId="{3C2DAC48-ACCD-48EB-9269-0EAC88762D89}" destId="{45105F22-89AE-4E1A-8BF9-839389E41E84}" srcOrd="1" destOrd="0" presId="urn:microsoft.com/office/officeart/2005/8/layout/list1"/>
    <dgm:cxn modelId="{5D06B084-05AA-41B5-A492-060CEE278818}" type="presOf" srcId="{FD1797F8-5328-4B80-885A-A692639E0AED}" destId="{A8F7EE86-502E-421D-B73D-60B2D4328093}" srcOrd="0" destOrd="0" presId="urn:microsoft.com/office/officeart/2005/8/layout/list1"/>
    <dgm:cxn modelId="{61EBF901-223E-438F-85FB-8EDC3C9B0EB4}" srcId="{FD1797F8-5328-4B80-885A-A692639E0AED}" destId="{7E2B4000-B4FA-4413-8DA0-46426D1BFDE0}" srcOrd="2" destOrd="0" parTransId="{FFDE0425-83B1-4488-803A-F3B488B459C7}" sibTransId="{CA523879-87E1-46E2-9F2E-09A90ED0F1D9}"/>
    <dgm:cxn modelId="{A9D9A565-10D0-4990-B843-A9147BA6742F}" type="presOf" srcId="{3C2DAC48-ACCD-48EB-9269-0EAC88762D89}" destId="{9E0C015F-0C0B-4FA4-9C33-C5DF86C895E9}" srcOrd="0" destOrd="0" presId="urn:microsoft.com/office/officeart/2005/8/layout/list1"/>
    <dgm:cxn modelId="{194BF0E3-FF46-4BF2-B362-3F4B1E16EA84}" srcId="{FD1797F8-5328-4B80-885A-A692639E0AED}" destId="{63B56BDF-7A20-4718-BA50-08D3EF1DD11D}" srcOrd="1" destOrd="0" parTransId="{6AAAC167-6C07-44A7-9377-CB5D41E059DC}" sibTransId="{71074CFE-D6D1-4C3E-A34B-5855A53AAEA8}"/>
    <dgm:cxn modelId="{57B4CD45-5ADD-40CC-A918-15FF31BDE906}" type="presOf" srcId="{63B56BDF-7A20-4718-BA50-08D3EF1DD11D}" destId="{9DAFC540-6FCB-4F72-8BA1-37F94609A0FC}" srcOrd="0" destOrd="0" presId="urn:microsoft.com/office/officeart/2005/8/layout/list1"/>
    <dgm:cxn modelId="{3BA00558-BFB1-4884-90B8-426A86AB1EBF}" type="presOf" srcId="{7E2B4000-B4FA-4413-8DA0-46426D1BFDE0}" destId="{B954CFFA-F643-4DE5-985F-CAB53716AA49}" srcOrd="1" destOrd="0" presId="urn:microsoft.com/office/officeart/2005/8/layout/list1"/>
    <dgm:cxn modelId="{1C0B2297-3A35-4C24-A37A-EEF22B54C3E6}" type="presOf" srcId="{7E2B4000-B4FA-4413-8DA0-46426D1BFDE0}" destId="{87F08738-C799-489E-9BB9-0A9F702CFA69}" srcOrd="0" destOrd="0" presId="urn:microsoft.com/office/officeart/2005/8/layout/list1"/>
    <dgm:cxn modelId="{6A89D9FD-E69A-41E6-87BE-AFF43B67C823}" type="presOf" srcId="{63B56BDF-7A20-4718-BA50-08D3EF1DD11D}" destId="{DE016937-DC32-49B7-A47D-C3D15AED9C93}" srcOrd="1" destOrd="0" presId="urn:microsoft.com/office/officeart/2005/8/layout/list1"/>
    <dgm:cxn modelId="{4A4F0821-5FD9-4178-940E-46C60C5CB726}" srcId="{FD1797F8-5328-4B80-885A-A692639E0AED}" destId="{3C2DAC48-ACCD-48EB-9269-0EAC88762D89}" srcOrd="0" destOrd="0" parTransId="{09D8F0C9-5A81-42C4-9DFC-0EAF7CA1E3FE}" sibTransId="{1BF965AF-A9E7-40E3-AB94-038AE49CD8DE}"/>
    <dgm:cxn modelId="{454EF600-7FC8-40E6-A411-EDEB06BAE6D7}" type="presParOf" srcId="{A8F7EE86-502E-421D-B73D-60B2D4328093}" destId="{862A82F5-229F-4E6E-A5E4-4E764033FD2F}" srcOrd="0" destOrd="0" presId="urn:microsoft.com/office/officeart/2005/8/layout/list1"/>
    <dgm:cxn modelId="{663855D8-1503-4E9D-AED2-60FA745A6947}" type="presParOf" srcId="{862A82F5-229F-4E6E-A5E4-4E764033FD2F}" destId="{9E0C015F-0C0B-4FA4-9C33-C5DF86C895E9}" srcOrd="0" destOrd="0" presId="urn:microsoft.com/office/officeart/2005/8/layout/list1"/>
    <dgm:cxn modelId="{F3956D74-A784-4148-9FA4-1154A92C4E2A}" type="presParOf" srcId="{862A82F5-229F-4E6E-A5E4-4E764033FD2F}" destId="{45105F22-89AE-4E1A-8BF9-839389E41E84}" srcOrd="1" destOrd="0" presId="urn:microsoft.com/office/officeart/2005/8/layout/list1"/>
    <dgm:cxn modelId="{B04C5B97-4C08-4A3E-895B-BD0011F017C3}" type="presParOf" srcId="{A8F7EE86-502E-421D-B73D-60B2D4328093}" destId="{6285D2C0-ABBB-4047-A1AE-D0A6B3159201}" srcOrd="1" destOrd="0" presId="urn:microsoft.com/office/officeart/2005/8/layout/list1"/>
    <dgm:cxn modelId="{303B0B03-6B62-4B08-BE51-9192A3A670E1}" type="presParOf" srcId="{A8F7EE86-502E-421D-B73D-60B2D4328093}" destId="{CC9FC313-0D2E-4CB5-A7F8-9EDC44920528}" srcOrd="2" destOrd="0" presId="urn:microsoft.com/office/officeart/2005/8/layout/list1"/>
    <dgm:cxn modelId="{4787FF2C-065E-474C-8604-6C2C3D9C5C61}" type="presParOf" srcId="{A8F7EE86-502E-421D-B73D-60B2D4328093}" destId="{D988EBAE-DE2A-4AAB-8C74-A383FB7F6B86}" srcOrd="3" destOrd="0" presId="urn:microsoft.com/office/officeart/2005/8/layout/list1"/>
    <dgm:cxn modelId="{D8C1001B-BCD3-47A5-A153-53EF4EDAF25C}" type="presParOf" srcId="{A8F7EE86-502E-421D-B73D-60B2D4328093}" destId="{60B1B7AC-72CA-4C60-9039-A6ECF47CBD7C}" srcOrd="4" destOrd="0" presId="urn:microsoft.com/office/officeart/2005/8/layout/list1"/>
    <dgm:cxn modelId="{E11DC841-467C-4604-91AA-706A68B53B57}" type="presParOf" srcId="{60B1B7AC-72CA-4C60-9039-A6ECF47CBD7C}" destId="{9DAFC540-6FCB-4F72-8BA1-37F94609A0FC}" srcOrd="0" destOrd="0" presId="urn:microsoft.com/office/officeart/2005/8/layout/list1"/>
    <dgm:cxn modelId="{0462E640-4F05-48D4-B842-A12BCED16DD7}" type="presParOf" srcId="{60B1B7AC-72CA-4C60-9039-A6ECF47CBD7C}" destId="{DE016937-DC32-49B7-A47D-C3D15AED9C93}" srcOrd="1" destOrd="0" presId="urn:microsoft.com/office/officeart/2005/8/layout/list1"/>
    <dgm:cxn modelId="{06CC92D1-A376-4F18-A77B-CECD5138E147}" type="presParOf" srcId="{A8F7EE86-502E-421D-B73D-60B2D4328093}" destId="{FE74E732-2AEF-45FE-B348-72A0703A9677}" srcOrd="5" destOrd="0" presId="urn:microsoft.com/office/officeart/2005/8/layout/list1"/>
    <dgm:cxn modelId="{EF7B690C-5291-439A-A8BA-22DE0F699A27}" type="presParOf" srcId="{A8F7EE86-502E-421D-B73D-60B2D4328093}" destId="{411B257F-4005-489C-8933-F24E7EB0ABF0}" srcOrd="6" destOrd="0" presId="urn:microsoft.com/office/officeart/2005/8/layout/list1"/>
    <dgm:cxn modelId="{EDBF8DBC-CC9C-4DCB-92B6-95AC018C4C2C}" type="presParOf" srcId="{A8F7EE86-502E-421D-B73D-60B2D4328093}" destId="{6197FC5D-3349-4720-BD69-134A921723A5}" srcOrd="7" destOrd="0" presId="urn:microsoft.com/office/officeart/2005/8/layout/list1"/>
    <dgm:cxn modelId="{BE4D70E0-5E3A-45A7-8F70-74B2432C42C7}" type="presParOf" srcId="{A8F7EE86-502E-421D-B73D-60B2D4328093}" destId="{8B263101-7D46-4B5B-80A7-779F9540A1D8}" srcOrd="8" destOrd="0" presId="urn:microsoft.com/office/officeart/2005/8/layout/list1"/>
    <dgm:cxn modelId="{F57730CD-2098-4790-B8C8-44FB43F4294F}" type="presParOf" srcId="{8B263101-7D46-4B5B-80A7-779F9540A1D8}" destId="{87F08738-C799-489E-9BB9-0A9F702CFA69}" srcOrd="0" destOrd="0" presId="urn:microsoft.com/office/officeart/2005/8/layout/list1"/>
    <dgm:cxn modelId="{F6137DC7-E51A-407D-8BD0-1EDD1791732D}" type="presParOf" srcId="{8B263101-7D46-4B5B-80A7-779F9540A1D8}" destId="{B954CFFA-F643-4DE5-985F-CAB53716AA49}" srcOrd="1" destOrd="0" presId="urn:microsoft.com/office/officeart/2005/8/layout/list1"/>
    <dgm:cxn modelId="{3122D3DA-DD92-4CAC-B2E4-CE3542B95AA4}" type="presParOf" srcId="{A8F7EE86-502E-421D-B73D-60B2D4328093}" destId="{A73F1DE4-90C3-4FE8-80F7-B9B5A0FC9981}" srcOrd="9" destOrd="0" presId="urn:microsoft.com/office/officeart/2005/8/layout/list1"/>
    <dgm:cxn modelId="{8B890382-971B-4248-BCDE-6F8123E699B7}" type="presParOf" srcId="{A8F7EE86-502E-421D-B73D-60B2D4328093}" destId="{7B1AF012-8B87-48AB-B394-C0187C264E0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E061348-9617-4703-9CBD-905894D718CE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DB9DBBAB-5CC3-4D09-9591-C4940B4F90D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профорієнта-ційна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концепція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або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концепція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пошуку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професійних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талантів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1FD31300-A659-4B54-8002-BDD544F7CA5B}" type="parTrans" cxnId="{D945D757-E149-4592-8AAA-CEBFC6BEE425}">
      <dgm:prSet/>
      <dgm:spPr/>
      <dgm:t>
        <a:bodyPr/>
        <a:lstStyle/>
        <a:p>
          <a:endParaRPr lang="ru-RU"/>
        </a:p>
      </dgm:t>
    </dgm:pt>
    <dgm:pt modelId="{73565A6E-4D62-428A-A192-04717649D8ED}" type="sibTrans" cxnId="{D945D757-E149-4592-8AAA-CEBFC6BEE425}">
      <dgm:prSet/>
      <dgm:spPr/>
      <dgm:t>
        <a:bodyPr/>
        <a:lstStyle/>
        <a:p>
          <a:endParaRPr lang="ru-RU"/>
        </a:p>
      </dgm:t>
    </dgm:pt>
    <dgm:pt modelId="{DC7C3598-D6B5-4C88-8929-4C522D7D708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передбачає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що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знання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здібності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та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навички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людини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-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це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форма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капіталу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яка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подібно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фізичному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капіталу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забезпечує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своєму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власникові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складнішу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професію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більш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високу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посаду,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більший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дохід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B7983699-9B0E-4A05-AEE0-705067775D27}" type="parTrans" cxnId="{BDAFA994-3F85-4093-BE19-B393B830777B}">
      <dgm:prSet/>
      <dgm:spPr/>
      <dgm:t>
        <a:bodyPr/>
        <a:lstStyle/>
        <a:p>
          <a:endParaRPr lang="ru-RU"/>
        </a:p>
      </dgm:t>
    </dgm:pt>
    <dgm:pt modelId="{50D031FE-8AA8-4E14-BADF-741AECAC03F4}" type="sibTrans" cxnId="{BDAFA994-3F85-4093-BE19-B393B830777B}">
      <dgm:prSet/>
      <dgm:spPr/>
      <dgm:t>
        <a:bodyPr/>
        <a:lstStyle/>
        <a:p>
          <a:endParaRPr lang="ru-RU"/>
        </a:p>
      </dgm:t>
    </dgm:pt>
    <dgm:pt modelId="{5BD1FF48-6CCE-494E-AC0D-B6285DCC484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комунікатив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-на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концепція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розвитку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кар'єри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BB970714-F66A-4A32-8EDE-56880DF69E6E}" type="parTrans" cxnId="{6BF412A4-9EBE-4BF3-B1E6-08FE1D4D1804}">
      <dgm:prSet/>
      <dgm:spPr/>
      <dgm:t>
        <a:bodyPr/>
        <a:lstStyle/>
        <a:p>
          <a:endParaRPr lang="ru-RU"/>
        </a:p>
      </dgm:t>
    </dgm:pt>
    <dgm:pt modelId="{9E776958-51D4-448C-A90E-8A75F2B4AF86}" type="sibTrans" cxnId="{6BF412A4-9EBE-4BF3-B1E6-08FE1D4D1804}">
      <dgm:prSet/>
      <dgm:spPr/>
      <dgm:t>
        <a:bodyPr/>
        <a:lstStyle/>
        <a:p>
          <a:endParaRPr lang="ru-RU"/>
        </a:p>
      </dgm:t>
    </dgm:pt>
    <dgm:pt modelId="{6FB7DBD8-AE35-4049-975E-8DBE56AA5F50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орієнтована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на системно-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об'єднане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використання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всіх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комунікаційних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засобів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спрямованих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на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підтримку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ефективного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попиту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на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робочу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силу (реклама, пропаганда, робота з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громадськістю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тощо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)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C28E8A37-B928-4859-95C6-42B5DB66F9F0}" type="parTrans" cxnId="{478944D4-6CF5-4B99-8602-DBA7C23AECCF}">
      <dgm:prSet/>
      <dgm:spPr/>
      <dgm:t>
        <a:bodyPr/>
        <a:lstStyle/>
        <a:p>
          <a:endParaRPr lang="ru-RU"/>
        </a:p>
      </dgm:t>
    </dgm:pt>
    <dgm:pt modelId="{F807AE3F-453D-41D3-B74F-992B7AB30963}" type="sibTrans" cxnId="{478944D4-6CF5-4B99-8602-DBA7C23AECCF}">
      <dgm:prSet/>
      <dgm:spPr/>
      <dgm:t>
        <a:bodyPr/>
        <a:lstStyle/>
        <a:p>
          <a:endParaRPr lang="ru-RU"/>
        </a:p>
      </dgm:t>
    </dgm:pt>
    <dgm:pt modelId="{8B1F3B6F-158A-4EB7-8C64-C98B16E58EE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сучасна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концепція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розвитку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кар'єри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52248CF7-DE2A-4916-9C62-68BC18595EFF}" type="parTrans" cxnId="{F97D66F9-ADBC-493E-AD71-31C181DF1844}">
      <dgm:prSet/>
      <dgm:spPr/>
      <dgm:t>
        <a:bodyPr/>
        <a:lstStyle/>
        <a:p>
          <a:endParaRPr lang="ru-RU"/>
        </a:p>
      </dgm:t>
    </dgm:pt>
    <dgm:pt modelId="{2DA1F505-0465-47BB-A993-564AEB8CE028}" type="sibTrans" cxnId="{F97D66F9-ADBC-493E-AD71-31C181DF1844}">
      <dgm:prSet/>
      <dgm:spPr/>
      <dgm:t>
        <a:bodyPr/>
        <a:lstStyle/>
        <a:p>
          <a:endParaRPr lang="ru-RU"/>
        </a:p>
      </dgm:t>
    </dgm:pt>
    <dgm:pt modelId="{0EBF378D-F9C5-42F3-AA9C-7DC51FDD3C0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вихідним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пунктом є не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стільки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задоволення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потреби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роботодавців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щодо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конкурентоспроможної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робочої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сили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скільки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задоволення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за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допомогою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цієї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конкурентоспроможної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робочої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сили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ринкової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потреби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щодо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994A0A63-C18F-4EDB-A615-B79A20391113}" type="parTrans" cxnId="{11FEF439-1FBC-4BA5-BD3B-86FBE4DDC876}">
      <dgm:prSet/>
      <dgm:spPr/>
      <dgm:t>
        <a:bodyPr/>
        <a:lstStyle/>
        <a:p>
          <a:endParaRPr lang="ru-RU"/>
        </a:p>
      </dgm:t>
    </dgm:pt>
    <dgm:pt modelId="{5890DEC1-1F76-40FC-83AA-9CA5A680CC2E}" type="sibTrans" cxnId="{11FEF439-1FBC-4BA5-BD3B-86FBE4DDC876}">
      <dgm:prSet/>
      <dgm:spPr/>
      <dgm:t>
        <a:bodyPr/>
        <a:lstStyle/>
        <a:p>
          <a:endParaRPr lang="ru-RU"/>
        </a:p>
      </dgm:t>
    </dgm:pt>
    <dgm:pt modelId="{3B354ECB-9D67-43BA-BB3C-75BB0B6E35E8}" type="pres">
      <dgm:prSet presAssocID="{5E061348-9617-4703-9CBD-905894D718C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3AC4511-7EA7-4688-B370-AB7D35A27821}" type="pres">
      <dgm:prSet presAssocID="{DB9DBBAB-5CC3-4D09-9591-C4940B4F90D6}" presName="linNode" presStyleCnt="0"/>
      <dgm:spPr/>
    </dgm:pt>
    <dgm:pt modelId="{C5E8A50D-365E-43A5-8AA2-9191DAAE721F}" type="pres">
      <dgm:prSet presAssocID="{DB9DBBAB-5CC3-4D09-9591-C4940B4F90D6}" presName="parentText" presStyleLbl="node1" presStyleIdx="0" presStyleCnt="3" custScaleX="58106" custLinFactNeighborX="-7370" custLinFactNeighborY="96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CDBB93-F66A-4FDC-84BF-0B381118A687}" type="pres">
      <dgm:prSet presAssocID="{DB9DBBAB-5CC3-4D09-9591-C4940B4F90D6}" presName="descendantText" presStyleLbl="alignAccFollowNode1" presStyleIdx="0" presStyleCnt="3" custScaleX="123686" custLinFactNeighborX="-30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6F4EF1-6CB1-4BDC-B032-CDDB9303D74F}" type="pres">
      <dgm:prSet presAssocID="{73565A6E-4D62-428A-A192-04717649D8ED}" presName="sp" presStyleCnt="0"/>
      <dgm:spPr/>
    </dgm:pt>
    <dgm:pt modelId="{98F0EB71-5C92-47FD-8485-383E18268C36}" type="pres">
      <dgm:prSet presAssocID="{5BD1FF48-6CCE-494E-AC0D-B6285DCC484F}" presName="linNode" presStyleCnt="0"/>
      <dgm:spPr/>
    </dgm:pt>
    <dgm:pt modelId="{C909D945-B85B-45B1-BFB7-F9880392075D}" type="pres">
      <dgm:prSet presAssocID="{5BD1FF48-6CCE-494E-AC0D-B6285DCC484F}" presName="parentText" presStyleLbl="node1" presStyleIdx="1" presStyleCnt="3" custScaleX="58106" custLinFactNeighborX="-7370" custLinFactNeighborY="96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21D24F-F38F-483D-8288-AAAA7E7701DB}" type="pres">
      <dgm:prSet presAssocID="{5BD1FF48-6CCE-494E-AC0D-B6285DCC484F}" presName="descendantText" presStyleLbl="alignAccFollowNode1" presStyleIdx="1" presStyleCnt="3" custScaleX="123686" custLinFactNeighborX="-2184" custLinFactNeighborY="-17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69DC20-690C-4F67-9418-D18ABAD6259B}" type="pres">
      <dgm:prSet presAssocID="{9E776958-51D4-448C-A90E-8A75F2B4AF86}" presName="sp" presStyleCnt="0"/>
      <dgm:spPr/>
    </dgm:pt>
    <dgm:pt modelId="{2B41F30F-E9A2-47FD-8AFD-3FCFE5E72C67}" type="pres">
      <dgm:prSet presAssocID="{8B1F3B6F-158A-4EB7-8C64-C98B16E58EEC}" presName="linNode" presStyleCnt="0"/>
      <dgm:spPr/>
    </dgm:pt>
    <dgm:pt modelId="{8BAD9356-1E75-4975-ADD4-3D9C9562EBB7}" type="pres">
      <dgm:prSet presAssocID="{8B1F3B6F-158A-4EB7-8C64-C98B16E58EEC}" presName="parentText" presStyleLbl="node1" presStyleIdx="2" presStyleCnt="3" custScaleX="58106" custLinFactNeighborX="-7370" custLinFactNeighborY="96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AFD9A5-237F-440F-BACC-1F391C8A2801}" type="pres">
      <dgm:prSet presAssocID="{8B1F3B6F-158A-4EB7-8C64-C98B16E58EEC}" presName="descendantText" presStyleLbl="alignAccFollowNode1" presStyleIdx="2" presStyleCnt="3" custScaleX="123686" custLinFactNeighborX="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59B4AFD-67AD-4968-8F04-D980E48F1C3C}" type="presOf" srcId="{5E061348-9617-4703-9CBD-905894D718CE}" destId="{3B354ECB-9D67-43BA-BB3C-75BB0B6E35E8}" srcOrd="0" destOrd="0" presId="urn:microsoft.com/office/officeart/2005/8/layout/vList5"/>
    <dgm:cxn modelId="{D945D757-E149-4592-8AAA-CEBFC6BEE425}" srcId="{5E061348-9617-4703-9CBD-905894D718CE}" destId="{DB9DBBAB-5CC3-4D09-9591-C4940B4F90D6}" srcOrd="0" destOrd="0" parTransId="{1FD31300-A659-4B54-8002-BDD544F7CA5B}" sibTransId="{73565A6E-4D62-428A-A192-04717649D8ED}"/>
    <dgm:cxn modelId="{F5AB37E7-AE83-456F-A6D6-7A64B4983B0E}" type="presOf" srcId="{5BD1FF48-6CCE-494E-AC0D-B6285DCC484F}" destId="{C909D945-B85B-45B1-BFB7-F9880392075D}" srcOrd="0" destOrd="0" presId="urn:microsoft.com/office/officeart/2005/8/layout/vList5"/>
    <dgm:cxn modelId="{8ABE6C0D-E42D-4863-8331-99E741044B6E}" type="presOf" srcId="{0EBF378D-F9C5-42F3-AA9C-7DC51FDD3C08}" destId="{46AFD9A5-237F-440F-BACC-1F391C8A2801}" srcOrd="0" destOrd="0" presId="urn:microsoft.com/office/officeart/2005/8/layout/vList5"/>
    <dgm:cxn modelId="{478944D4-6CF5-4B99-8602-DBA7C23AECCF}" srcId="{5BD1FF48-6CCE-494E-AC0D-B6285DCC484F}" destId="{6FB7DBD8-AE35-4049-975E-8DBE56AA5F50}" srcOrd="0" destOrd="0" parTransId="{C28E8A37-B928-4859-95C6-42B5DB66F9F0}" sibTransId="{F807AE3F-453D-41D3-B74F-992B7AB30963}"/>
    <dgm:cxn modelId="{52AAA20D-2016-47CB-9511-1698AEFAE0A1}" type="presOf" srcId="{8B1F3B6F-158A-4EB7-8C64-C98B16E58EEC}" destId="{8BAD9356-1E75-4975-ADD4-3D9C9562EBB7}" srcOrd="0" destOrd="0" presId="urn:microsoft.com/office/officeart/2005/8/layout/vList5"/>
    <dgm:cxn modelId="{F97D66F9-ADBC-493E-AD71-31C181DF1844}" srcId="{5E061348-9617-4703-9CBD-905894D718CE}" destId="{8B1F3B6F-158A-4EB7-8C64-C98B16E58EEC}" srcOrd="2" destOrd="0" parTransId="{52248CF7-DE2A-4916-9C62-68BC18595EFF}" sibTransId="{2DA1F505-0465-47BB-A993-564AEB8CE028}"/>
    <dgm:cxn modelId="{11FEF439-1FBC-4BA5-BD3B-86FBE4DDC876}" srcId="{8B1F3B6F-158A-4EB7-8C64-C98B16E58EEC}" destId="{0EBF378D-F9C5-42F3-AA9C-7DC51FDD3C08}" srcOrd="0" destOrd="0" parTransId="{994A0A63-C18F-4EDB-A615-B79A20391113}" sibTransId="{5890DEC1-1F76-40FC-83AA-9CA5A680CC2E}"/>
    <dgm:cxn modelId="{5B524FEC-76EB-401C-9C9C-2F810CB33918}" type="presOf" srcId="{DB9DBBAB-5CC3-4D09-9591-C4940B4F90D6}" destId="{C5E8A50D-365E-43A5-8AA2-9191DAAE721F}" srcOrd="0" destOrd="0" presId="urn:microsoft.com/office/officeart/2005/8/layout/vList5"/>
    <dgm:cxn modelId="{12A72965-932B-4033-B31F-DE1EF496E6C5}" type="presOf" srcId="{DC7C3598-D6B5-4C88-8929-4C522D7D708F}" destId="{83CDBB93-F66A-4FDC-84BF-0B381118A687}" srcOrd="0" destOrd="0" presId="urn:microsoft.com/office/officeart/2005/8/layout/vList5"/>
    <dgm:cxn modelId="{BDAFA994-3F85-4093-BE19-B393B830777B}" srcId="{DB9DBBAB-5CC3-4D09-9591-C4940B4F90D6}" destId="{DC7C3598-D6B5-4C88-8929-4C522D7D708F}" srcOrd="0" destOrd="0" parTransId="{B7983699-9B0E-4A05-AEE0-705067775D27}" sibTransId="{50D031FE-8AA8-4E14-BADF-741AECAC03F4}"/>
    <dgm:cxn modelId="{6BF412A4-9EBE-4BF3-B1E6-08FE1D4D1804}" srcId="{5E061348-9617-4703-9CBD-905894D718CE}" destId="{5BD1FF48-6CCE-494E-AC0D-B6285DCC484F}" srcOrd="1" destOrd="0" parTransId="{BB970714-F66A-4A32-8EDE-56880DF69E6E}" sibTransId="{9E776958-51D4-448C-A90E-8A75F2B4AF86}"/>
    <dgm:cxn modelId="{A923C35A-6317-47FD-B5B2-44F33924AC50}" type="presOf" srcId="{6FB7DBD8-AE35-4049-975E-8DBE56AA5F50}" destId="{E821D24F-F38F-483D-8288-AAAA7E7701DB}" srcOrd="0" destOrd="0" presId="urn:microsoft.com/office/officeart/2005/8/layout/vList5"/>
    <dgm:cxn modelId="{A7A6B261-D54D-4F17-9E82-AD5957CE22E4}" type="presParOf" srcId="{3B354ECB-9D67-43BA-BB3C-75BB0B6E35E8}" destId="{63AC4511-7EA7-4688-B370-AB7D35A27821}" srcOrd="0" destOrd="0" presId="urn:microsoft.com/office/officeart/2005/8/layout/vList5"/>
    <dgm:cxn modelId="{8C844225-C589-4723-A4A5-A320020B9FE6}" type="presParOf" srcId="{63AC4511-7EA7-4688-B370-AB7D35A27821}" destId="{C5E8A50D-365E-43A5-8AA2-9191DAAE721F}" srcOrd="0" destOrd="0" presId="urn:microsoft.com/office/officeart/2005/8/layout/vList5"/>
    <dgm:cxn modelId="{5FA0E21D-9D5A-4CD4-B0B1-5966FF716EB1}" type="presParOf" srcId="{63AC4511-7EA7-4688-B370-AB7D35A27821}" destId="{83CDBB93-F66A-4FDC-84BF-0B381118A687}" srcOrd="1" destOrd="0" presId="urn:microsoft.com/office/officeart/2005/8/layout/vList5"/>
    <dgm:cxn modelId="{237B448F-B614-4397-B3B5-C36ADA53B3BD}" type="presParOf" srcId="{3B354ECB-9D67-43BA-BB3C-75BB0B6E35E8}" destId="{016F4EF1-6CB1-4BDC-B032-CDDB9303D74F}" srcOrd="1" destOrd="0" presId="urn:microsoft.com/office/officeart/2005/8/layout/vList5"/>
    <dgm:cxn modelId="{1D2BC8CA-8969-44B3-8CAF-6127F8AA6F94}" type="presParOf" srcId="{3B354ECB-9D67-43BA-BB3C-75BB0B6E35E8}" destId="{98F0EB71-5C92-47FD-8485-383E18268C36}" srcOrd="2" destOrd="0" presId="urn:microsoft.com/office/officeart/2005/8/layout/vList5"/>
    <dgm:cxn modelId="{6CC7F61B-F9CF-485B-A32F-399B28B5D0C8}" type="presParOf" srcId="{98F0EB71-5C92-47FD-8485-383E18268C36}" destId="{C909D945-B85B-45B1-BFB7-F9880392075D}" srcOrd="0" destOrd="0" presId="urn:microsoft.com/office/officeart/2005/8/layout/vList5"/>
    <dgm:cxn modelId="{133731C3-BF17-45E0-88CE-1BB7282DF0D1}" type="presParOf" srcId="{98F0EB71-5C92-47FD-8485-383E18268C36}" destId="{E821D24F-F38F-483D-8288-AAAA7E7701DB}" srcOrd="1" destOrd="0" presId="urn:microsoft.com/office/officeart/2005/8/layout/vList5"/>
    <dgm:cxn modelId="{BB4FAA00-DB09-4CDC-8AF5-08D8029CEAF8}" type="presParOf" srcId="{3B354ECB-9D67-43BA-BB3C-75BB0B6E35E8}" destId="{8069DC20-690C-4F67-9418-D18ABAD6259B}" srcOrd="3" destOrd="0" presId="urn:microsoft.com/office/officeart/2005/8/layout/vList5"/>
    <dgm:cxn modelId="{A8B768DA-64E5-4208-9849-9EB13C8CF158}" type="presParOf" srcId="{3B354ECB-9D67-43BA-BB3C-75BB0B6E35E8}" destId="{2B41F30F-E9A2-47FD-8AFD-3FCFE5E72C67}" srcOrd="4" destOrd="0" presId="urn:microsoft.com/office/officeart/2005/8/layout/vList5"/>
    <dgm:cxn modelId="{9CC21C05-E7AE-4195-9880-74FB0777BEB4}" type="presParOf" srcId="{2B41F30F-E9A2-47FD-8AFD-3FCFE5E72C67}" destId="{8BAD9356-1E75-4975-ADD4-3D9C9562EBB7}" srcOrd="0" destOrd="0" presId="urn:microsoft.com/office/officeart/2005/8/layout/vList5"/>
    <dgm:cxn modelId="{EA524FCD-3FDB-49CC-8FEA-8EC470EE5E4E}" type="presParOf" srcId="{2B41F30F-E9A2-47FD-8AFD-3FCFE5E72C67}" destId="{46AFD9A5-237F-440F-BACC-1F391C8A280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7A6D60-49D5-4856-BCDF-B96E1900FA8C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B8497375-F4A6-44D5-9667-5A1AE44969B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досягнення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взаємозв'язку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ц</a:t>
          </a:r>
          <a:r>
            <a:rPr lang="uk-UA" sz="1800" dirty="0" smtClean="0">
              <a:solidFill>
                <a:schemeClr val="tx2">
                  <a:lumMod val="50000"/>
                </a:schemeClr>
              </a:solidFill>
            </a:rPr>
            <a:t>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лей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організації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окремого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співробітника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FA542D7A-94FE-4351-ABF5-110192D8D43D}" type="parTrans" cxnId="{7163AEFF-4BF8-47AB-8CD5-7ADE189E44AE}">
      <dgm:prSet/>
      <dgm:spPr/>
      <dgm:t>
        <a:bodyPr/>
        <a:lstStyle/>
        <a:p>
          <a:endParaRPr lang="ru-RU"/>
        </a:p>
      </dgm:t>
    </dgm:pt>
    <dgm:pt modelId="{71CAD352-74E1-470C-8759-C5B2E30D7BF4}" type="sibTrans" cxnId="{7163AEFF-4BF8-47AB-8CD5-7ADE189E44AE}">
      <dgm:prSet/>
      <dgm:spPr/>
      <dgm:t>
        <a:bodyPr/>
        <a:lstStyle/>
        <a:p>
          <a:endParaRPr lang="ru-RU"/>
        </a:p>
      </dgm:t>
    </dgm:pt>
    <dgm:pt modelId="{EB226CAA-3C11-4E91-8FFC-A2B27E29335F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підвищення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якості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процесу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планування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кар'єри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D1CDDD1B-0A52-4268-A9D5-F97128B2EDD6}" type="parTrans" cxnId="{2DA7BF8A-6AE9-46BD-82E2-8287E569FE90}">
      <dgm:prSet/>
      <dgm:spPr/>
      <dgm:t>
        <a:bodyPr/>
        <a:lstStyle/>
        <a:p>
          <a:endParaRPr lang="ru-RU"/>
        </a:p>
      </dgm:t>
    </dgm:pt>
    <dgm:pt modelId="{9B1F3543-1E90-4449-813D-54A0C75040A5}" type="sibTrans" cxnId="{2DA7BF8A-6AE9-46BD-82E2-8287E569FE90}">
      <dgm:prSet/>
      <dgm:spPr/>
      <dgm:t>
        <a:bodyPr/>
        <a:lstStyle/>
        <a:p>
          <a:endParaRPr lang="ru-RU"/>
        </a:p>
      </dgm:t>
    </dgm:pt>
    <dgm:pt modelId="{533FFDAB-9FB2-48E0-B3B3-44436A69C23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формування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наочних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критеріїв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службового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зростання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які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використовуються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в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конкретних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кар'єрних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рішеннях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DD4E437B-5743-47FE-B670-88FFDE72D5CF}" type="parTrans" cxnId="{21F33FF8-37A5-419E-A8F9-8FD05DB3EA90}">
      <dgm:prSet/>
      <dgm:spPr/>
      <dgm:t>
        <a:bodyPr/>
        <a:lstStyle/>
        <a:p>
          <a:endParaRPr lang="ru-RU"/>
        </a:p>
      </dgm:t>
    </dgm:pt>
    <dgm:pt modelId="{9810650F-14C0-44BA-AAF0-80BA6D26917E}" type="sibTrans" cxnId="{21F33FF8-37A5-419E-A8F9-8FD05DB3EA90}">
      <dgm:prSet/>
      <dgm:spPr/>
      <dgm:t>
        <a:bodyPr/>
        <a:lstStyle/>
        <a:p>
          <a:endParaRPr lang="ru-RU"/>
        </a:p>
      </dgm:t>
    </dgm:pt>
    <dgm:pt modelId="{806E1D0F-B7E7-430C-80C6-8C834690189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вивчення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кар'єрного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потенціалу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співробітників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A25B385C-E26F-4FE1-AA8E-2C8B8BDF6012}" type="parTrans" cxnId="{A709CBA3-A642-4E48-8090-2A9FA55CFE8E}">
      <dgm:prSet/>
      <dgm:spPr/>
      <dgm:t>
        <a:bodyPr/>
        <a:lstStyle/>
        <a:p>
          <a:endParaRPr lang="ru-RU"/>
        </a:p>
      </dgm:t>
    </dgm:pt>
    <dgm:pt modelId="{ECF8AF2F-230A-4972-BA8E-47CD9C75FCF3}" type="sibTrans" cxnId="{A709CBA3-A642-4E48-8090-2A9FA55CFE8E}">
      <dgm:prSet/>
      <dgm:spPr/>
      <dgm:t>
        <a:bodyPr/>
        <a:lstStyle/>
        <a:p>
          <a:endParaRPr lang="ru-RU"/>
        </a:p>
      </dgm:t>
    </dgm:pt>
    <dgm:pt modelId="{BEB10B61-CB5E-4128-8D0E-51AFFAA0C0E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забезпечення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обґрунтованої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оцінки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кар'єрного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потенціалу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працівників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з метою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скорочення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нереалістичних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очікувань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14E79553-1ACF-4D41-913C-5BB19E631788}" type="parTrans" cxnId="{9769BD29-FDB5-4BDB-AD65-31368D09D7DF}">
      <dgm:prSet/>
      <dgm:spPr/>
      <dgm:t>
        <a:bodyPr/>
        <a:lstStyle/>
        <a:p>
          <a:endParaRPr lang="ru-RU"/>
        </a:p>
      </dgm:t>
    </dgm:pt>
    <dgm:pt modelId="{8F718093-69A5-4D73-BF89-962BB4E2B21D}" type="sibTrans" cxnId="{9769BD29-FDB5-4BDB-AD65-31368D09D7DF}">
      <dgm:prSet/>
      <dgm:spPr/>
      <dgm:t>
        <a:bodyPr/>
        <a:lstStyle/>
        <a:p>
          <a:endParaRPr lang="ru-RU"/>
        </a:p>
      </dgm:t>
    </dgm:pt>
    <dgm:pt modelId="{3505B67E-3985-4C7B-907F-24BBCAC3351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планування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кар'єри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конкретного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співробітника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з метою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врахування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його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специфічних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потреб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ситуацій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BCFD40DE-8F47-4231-9B23-86D00749E537}" type="parTrans" cxnId="{6268EE97-1CA6-4247-BA49-9153DB909EF2}">
      <dgm:prSet/>
      <dgm:spPr/>
      <dgm:t>
        <a:bodyPr/>
        <a:lstStyle/>
        <a:p>
          <a:endParaRPr lang="ru-RU"/>
        </a:p>
      </dgm:t>
    </dgm:pt>
    <dgm:pt modelId="{0F7FEB3C-F527-4534-9777-CB8D48399001}" type="sibTrans" cxnId="{6268EE97-1CA6-4247-BA49-9153DB909EF2}">
      <dgm:prSet/>
      <dgm:spPr/>
      <dgm:t>
        <a:bodyPr/>
        <a:lstStyle/>
        <a:p>
          <a:endParaRPr lang="ru-RU"/>
        </a:p>
      </dgm:t>
    </dgm:pt>
    <dgm:pt modelId="{BCB96E37-C0EE-4CC5-A149-22EB80C4D34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забезпечення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відкритості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процесу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управління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кар'єрою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AF63CD32-CD3B-4E6E-AC98-5B58C55C26B4}" type="parTrans" cxnId="{1E9B1E56-F5AF-4E7C-BDB8-E8F0A16F1ACF}">
      <dgm:prSet/>
      <dgm:spPr/>
      <dgm:t>
        <a:bodyPr/>
        <a:lstStyle/>
        <a:p>
          <a:endParaRPr lang="ru-RU"/>
        </a:p>
      </dgm:t>
    </dgm:pt>
    <dgm:pt modelId="{BBB06FBA-4EF7-4728-8CD1-5B75EE53998D}" type="sibTrans" cxnId="{1E9B1E56-F5AF-4E7C-BDB8-E8F0A16F1ACF}">
      <dgm:prSet/>
      <dgm:spPr/>
      <dgm:t>
        <a:bodyPr/>
        <a:lstStyle/>
        <a:p>
          <a:endParaRPr lang="ru-RU"/>
        </a:p>
      </dgm:t>
    </dgm:pt>
    <dgm:pt modelId="{BAECC375-C045-4F06-BB8C-1DA036850C9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усунення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«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кар'єрних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глухих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кутів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», 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що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заважають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розвитку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співробітника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C0BCB3E0-FCEA-4DB5-8380-53857C408D67}" type="parTrans" cxnId="{F2B9D11F-7036-4E84-A92C-3D901C510540}">
      <dgm:prSet/>
      <dgm:spPr/>
      <dgm:t>
        <a:bodyPr/>
        <a:lstStyle/>
        <a:p>
          <a:endParaRPr lang="ru-RU"/>
        </a:p>
      </dgm:t>
    </dgm:pt>
    <dgm:pt modelId="{7C54FD0E-1301-44F3-969B-96FF7BB5F556}" type="sibTrans" cxnId="{F2B9D11F-7036-4E84-A92C-3D901C510540}">
      <dgm:prSet/>
      <dgm:spPr/>
      <dgm:t>
        <a:bodyPr/>
        <a:lstStyle/>
        <a:p>
          <a:endParaRPr lang="ru-RU"/>
        </a:p>
      </dgm:t>
    </dgm:pt>
    <dgm:pt modelId="{492F8A2F-CD3C-4AAD-817E-FFA5DE68C966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визначення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шляхів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службового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зростання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використання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яких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задовольнить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кількісну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та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якісну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потребу в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персоналі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в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потрібний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момент часу і в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потрібному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місці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8391F8B8-BB82-48CD-9059-5042BA5B91A3}" type="parTrans" cxnId="{49B0A3B6-1A18-4908-93CE-FCBC23EE9219}">
      <dgm:prSet/>
      <dgm:spPr/>
      <dgm:t>
        <a:bodyPr/>
        <a:lstStyle/>
        <a:p>
          <a:endParaRPr lang="ru-RU"/>
        </a:p>
      </dgm:t>
    </dgm:pt>
    <dgm:pt modelId="{A02870E4-0A24-4010-990C-CB92B9D3A9BB}" type="sibTrans" cxnId="{49B0A3B6-1A18-4908-93CE-FCBC23EE9219}">
      <dgm:prSet/>
      <dgm:spPr/>
      <dgm:t>
        <a:bodyPr/>
        <a:lstStyle/>
        <a:p>
          <a:endParaRPr lang="ru-RU"/>
        </a:p>
      </dgm:t>
    </dgm:pt>
    <dgm:pt modelId="{83C67A79-790D-4B3E-84A3-588B13D473C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05EE2A77-3FDB-49B1-A091-527FE2A5A67C}" type="parTrans" cxnId="{9F40DC2D-02CB-4076-B8F0-A0702D22A082}">
      <dgm:prSet/>
      <dgm:spPr/>
      <dgm:t>
        <a:bodyPr/>
        <a:lstStyle/>
        <a:p>
          <a:endParaRPr lang="ru-RU"/>
        </a:p>
      </dgm:t>
    </dgm:pt>
    <dgm:pt modelId="{781CDAD5-3DD0-47E3-A04B-BB7F6055B1AC}" type="sibTrans" cxnId="{9F40DC2D-02CB-4076-B8F0-A0702D22A082}">
      <dgm:prSet/>
      <dgm:spPr/>
      <dgm:t>
        <a:bodyPr/>
        <a:lstStyle/>
        <a:p>
          <a:endParaRPr lang="ru-RU"/>
        </a:p>
      </dgm:t>
    </dgm:pt>
    <dgm:pt modelId="{3C5C2F87-E1A8-450A-B3C8-2C1AE93DDDFF}" type="pres">
      <dgm:prSet presAssocID="{807A6D60-49D5-4856-BCDF-B96E1900FA8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C076EF2-772D-4427-944E-0A4D7D2D8D16}" type="pres">
      <dgm:prSet presAssocID="{B8497375-F4A6-44D5-9667-5A1AE44969BD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41D633-8331-41DB-AFA6-7B2C7456E3C9}" type="pres">
      <dgm:prSet presAssocID="{71CAD352-74E1-470C-8759-C5B2E30D7BF4}" presName="spacer" presStyleCnt="0"/>
      <dgm:spPr/>
    </dgm:pt>
    <dgm:pt modelId="{C00FC170-B21A-44F2-95FE-EFAEF9B19C16}" type="pres">
      <dgm:prSet presAssocID="{3505B67E-3985-4C7B-907F-24BBCAC33513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D328D5-9325-462D-8E6F-35716D244772}" type="pres">
      <dgm:prSet presAssocID="{0F7FEB3C-F527-4534-9777-CB8D48399001}" presName="spacer" presStyleCnt="0"/>
      <dgm:spPr/>
    </dgm:pt>
    <dgm:pt modelId="{F4BAA5A1-FB3C-491A-9465-E1D57FE95F0D}" type="pres">
      <dgm:prSet presAssocID="{BCB96E37-C0EE-4CC5-A149-22EB80C4D34D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CD9F47-C9C7-4CDD-B439-62D65CFF18D5}" type="pres">
      <dgm:prSet presAssocID="{BBB06FBA-4EF7-4728-8CD1-5B75EE53998D}" presName="spacer" presStyleCnt="0"/>
      <dgm:spPr/>
    </dgm:pt>
    <dgm:pt modelId="{59CD1016-3F7C-4CBE-878C-BC9806D96FF1}" type="pres">
      <dgm:prSet presAssocID="{BAECC375-C045-4F06-BB8C-1DA036850C9F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EDD87D-FBB9-41E8-A54B-764A0659074E}" type="pres">
      <dgm:prSet presAssocID="{7C54FD0E-1301-44F3-969B-96FF7BB5F556}" presName="spacer" presStyleCnt="0"/>
      <dgm:spPr/>
    </dgm:pt>
    <dgm:pt modelId="{DC759121-4BF9-4803-92AB-45046A97C877}" type="pres">
      <dgm:prSet presAssocID="{EB226CAA-3C11-4E91-8FFC-A2B27E29335F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FD5D49-DA7A-4F8C-839B-2908C395EE67}" type="pres">
      <dgm:prSet presAssocID="{9B1F3543-1E90-4449-813D-54A0C75040A5}" presName="spacer" presStyleCnt="0"/>
      <dgm:spPr/>
    </dgm:pt>
    <dgm:pt modelId="{82D5DA87-E3CA-4EF6-BA85-099AFC6A38B6}" type="pres">
      <dgm:prSet presAssocID="{533FFDAB-9FB2-48E0-B3B3-44436A69C237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FB6021-6821-4E14-9FA9-378E80786A69}" type="pres">
      <dgm:prSet presAssocID="{9810650F-14C0-44BA-AAF0-80BA6D26917E}" presName="spacer" presStyleCnt="0"/>
      <dgm:spPr/>
    </dgm:pt>
    <dgm:pt modelId="{7A5A96C2-879E-4F06-BB97-4B61A26BBB1F}" type="pres">
      <dgm:prSet presAssocID="{806E1D0F-B7E7-430C-80C6-8C834690189C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A4BED2-212F-471F-89AA-A217A247E8DD}" type="pres">
      <dgm:prSet presAssocID="{ECF8AF2F-230A-4972-BA8E-47CD9C75FCF3}" presName="spacer" presStyleCnt="0"/>
      <dgm:spPr/>
    </dgm:pt>
    <dgm:pt modelId="{DFBB64C5-5EF8-4F36-A6A3-847E7E8DFDAF}" type="pres">
      <dgm:prSet presAssocID="{BEB10B61-CB5E-4128-8D0E-51AFFAA0C0E4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1931A1-80E6-4F63-A67E-7EB5CC6CDA1D}" type="pres">
      <dgm:prSet presAssocID="{8F718093-69A5-4D73-BF89-962BB4E2B21D}" presName="spacer" presStyleCnt="0"/>
      <dgm:spPr/>
    </dgm:pt>
    <dgm:pt modelId="{1CBB352A-0E50-4A2E-81E8-4C93635A045A}" type="pres">
      <dgm:prSet presAssocID="{492F8A2F-CD3C-4AAD-817E-FFA5DE68C966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8A7D87-BBC0-4F35-A294-D61558C85101}" type="pres">
      <dgm:prSet presAssocID="{492F8A2F-CD3C-4AAD-817E-FFA5DE68C966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32B4D9-7CCC-41D3-B7EB-4EE35B749450}" type="presOf" srcId="{806E1D0F-B7E7-430C-80C6-8C834690189C}" destId="{7A5A96C2-879E-4F06-BB97-4B61A26BBB1F}" srcOrd="0" destOrd="0" presId="urn:microsoft.com/office/officeart/2005/8/layout/vList2"/>
    <dgm:cxn modelId="{7163AEFF-4BF8-47AB-8CD5-7ADE189E44AE}" srcId="{807A6D60-49D5-4856-BCDF-B96E1900FA8C}" destId="{B8497375-F4A6-44D5-9667-5A1AE44969BD}" srcOrd="0" destOrd="0" parTransId="{FA542D7A-94FE-4351-ABF5-110192D8D43D}" sibTransId="{71CAD352-74E1-470C-8759-C5B2E30D7BF4}"/>
    <dgm:cxn modelId="{891AEDB5-7ADF-4835-869D-587CB33BB000}" type="presOf" srcId="{83C67A79-790D-4B3E-84A3-588B13D473C4}" destId="{E88A7D87-BBC0-4F35-A294-D61558C85101}" srcOrd="0" destOrd="0" presId="urn:microsoft.com/office/officeart/2005/8/layout/vList2"/>
    <dgm:cxn modelId="{A709CBA3-A642-4E48-8090-2A9FA55CFE8E}" srcId="{807A6D60-49D5-4856-BCDF-B96E1900FA8C}" destId="{806E1D0F-B7E7-430C-80C6-8C834690189C}" srcOrd="6" destOrd="0" parTransId="{A25B385C-E26F-4FE1-AA8E-2C8B8BDF6012}" sibTransId="{ECF8AF2F-230A-4972-BA8E-47CD9C75FCF3}"/>
    <dgm:cxn modelId="{34C2770D-ACC5-4AF4-9E8A-2575DF2876FD}" type="presOf" srcId="{BEB10B61-CB5E-4128-8D0E-51AFFAA0C0E4}" destId="{DFBB64C5-5EF8-4F36-A6A3-847E7E8DFDAF}" srcOrd="0" destOrd="0" presId="urn:microsoft.com/office/officeart/2005/8/layout/vList2"/>
    <dgm:cxn modelId="{ED2F1E0C-A448-44D7-9397-E093E275C671}" type="presOf" srcId="{BCB96E37-C0EE-4CC5-A149-22EB80C4D34D}" destId="{F4BAA5A1-FB3C-491A-9465-E1D57FE95F0D}" srcOrd="0" destOrd="0" presId="urn:microsoft.com/office/officeart/2005/8/layout/vList2"/>
    <dgm:cxn modelId="{BBF62854-DD0D-42FC-89BE-925041D20E32}" type="presOf" srcId="{B8497375-F4A6-44D5-9667-5A1AE44969BD}" destId="{9C076EF2-772D-4427-944E-0A4D7D2D8D16}" srcOrd="0" destOrd="0" presId="urn:microsoft.com/office/officeart/2005/8/layout/vList2"/>
    <dgm:cxn modelId="{9F40DC2D-02CB-4076-B8F0-A0702D22A082}" srcId="{492F8A2F-CD3C-4AAD-817E-FFA5DE68C966}" destId="{83C67A79-790D-4B3E-84A3-588B13D473C4}" srcOrd="0" destOrd="0" parTransId="{05EE2A77-3FDB-49B1-A091-527FE2A5A67C}" sibTransId="{781CDAD5-3DD0-47E3-A04B-BB7F6055B1AC}"/>
    <dgm:cxn modelId="{F2B9D11F-7036-4E84-A92C-3D901C510540}" srcId="{807A6D60-49D5-4856-BCDF-B96E1900FA8C}" destId="{BAECC375-C045-4F06-BB8C-1DA036850C9F}" srcOrd="3" destOrd="0" parTransId="{C0BCB3E0-FCEA-4DB5-8380-53857C408D67}" sibTransId="{7C54FD0E-1301-44F3-969B-96FF7BB5F556}"/>
    <dgm:cxn modelId="{42802B45-9AB8-4014-B094-451179F78ABD}" type="presOf" srcId="{EB226CAA-3C11-4E91-8FFC-A2B27E29335F}" destId="{DC759121-4BF9-4803-92AB-45046A97C877}" srcOrd="0" destOrd="0" presId="urn:microsoft.com/office/officeart/2005/8/layout/vList2"/>
    <dgm:cxn modelId="{21F33FF8-37A5-419E-A8F9-8FD05DB3EA90}" srcId="{807A6D60-49D5-4856-BCDF-B96E1900FA8C}" destId="{533FFDAB-9FB2-48E0-B3B3-44436A69C237}" srcOrd="5" destOrd="0" parTransId="{DD4E437B-5743-47FE-B670-88FFDE72D5CF}" sibTransId="{9810650F-14C0-44BA-AAF0-80BA6D26917E}"/>
    <dgm:cxn modelId="{A019DB00-C518-4DF3-BCF9-BF92DEDDD46A}" type="presOf" srcId="{3505B67E-3985-4C7B-907F-24BBCAC33513}" destId="{C00FC170-B21A-44F2-95FE-EFAEF9B19C16}" srcOrd="0" destOrd="0" presId="urn:microsoft.com/office/officeart/2005/8/layout/vList2"/>
    <dgm:cxn modelId="{0FD3A664-05C1-47A8-A82B-354BC19E7A92}" type="presOf" srcId="{492F8A2F-CD3C-4AAD-817E-FFA5DE68C966}" destId="{1CBB352A-0E50-4A2E-81E8-4C93635A045A}" srcOrd="0" destOrd="0" presId="urn:microsoft.com/office/officeart/2005/8/layout/vList2"/>
    <dgm:cxn modelId="{88EF0B82-C8A0-44BB-AF70-F62A59283FD1}" type="presOf" srcId="{533FFDAB-9FB2-48E0-B3B3-44436A69C237}" destId="{82D5DA87-E3CA-4EF6-BA85-099AFC6A38B6}" srcOrd="0" destOrd="0" presId="urn:microsoft.com/office/officeart/2005/8/layout/vList2"/>
    <dgm:cxn modelId="{49B0A3B6-1A18-4908-93CE-FCBC23EE9219}" srcId="{807A6D60-49D5-4856-BCDF-B96E1900FA8C}" destId="{492F8A2F-CD3C-4AAD-817E-FFA5DE68C966}" srcOrd="8" destOrd="0" parTransId="{8391F8B8-BB82-48CD-9059-5042BA5B91A3}" sibTransId="{A02870E4-0A24-4010-990C-CB92B9D3A9BB}"/>
    <dgm:cxn modelId="{1E9B1E56-F5AF-4E7C-BDB8-E8F0A16F1ACF}" srcId="{807A6D60-49D5-4856-BCDF-B96E1900FA8C}" destId="{BCB96E37-C0EE-4CC5-A149-22EB80C4D34D}" srcOrd="2" destOrd="0" parTransId="{AF63CD32-CD3B-4E6E-AC98-5B58C55C26B4}" sibTransId="{BBB06FBA-4EF7-4728-8CD1-5B75EE53998D}"/>
    <dgm:cxn modelId="{2DA7BF8A-6AE9-46BD-82E2-8287E569FE90}" srcId="{807A6D60-49D5-4856-BCDF-B96E1900FA8C}" destId="{EB226CAA-3C11-4E91-8FFC-A2B27E29335F}" srcOrd="4" destOrd="0" parTransId="{D1CDDD1B-0A52-4268-A9D5-F97128B2EDD6}" sibTransId="{9B1F3543-1E90-4449-813D-54A0C75040A5}"/>
    <dgm:cxn modelId="{65829FCD-C348-4766-A267-B42B79D5A83A}" type="presOf" srcId="{807A6D60-49D5-4856-BCDF-B96E1900FA8C}" destId="{3C5C2F87-E1A8-450A-B3C8-2C1AE93DDDFF}" srcOrd="0" destOrd="0" presId="urn:microsoft.com/office/officeart/2005/8/layout/vList2"/>
    <dgm:cxn modelId="{F322151F-33A8-4C95-9064-B3421F76DF8D}" type="presOf" srcId="{BAECC375-C045-4F06-BB8C-1DA036850C9F}" destId="{59CD1016-3F7C-4CBE-878C-BC9806D96FF1}" srcOrd="0" destOrd="0" presId="urn:microsoft.com/office/officeart/2005/8/layout/vList2"/>
    <dgm:cxn modelId="{9769BD29-FDB5-4BDB-AD65-31368D09D7DF}" srcId="{807A6D60-49D5-4856-BCDF-B96E1900FA8C}" destId="{BEB10B61-CB5E-4128-8D0E-51AFFAA0C0E4}" srcOrd="7" destOrd="0" parTransId="{14E79553-1ACF-4D41-913C-5BB19E631788}" sibTransId="{8F718093-69A5-4D73-BF89-962BB4E2B21D}"/>
    <dgm:cxn modelId="{6268EE97-1CA6-4247-BA49-9153DB909EF2}" srcId="{807A6D60-49D5-4856-BCDF-B96E1900FA8C}" destId="{3505B67E-3985-4C7B-907F-24BBCAC33513}" srcOrd="1" destOrd="0" parTransId="{BCFD40DE-8F47-4231-9B23-86D00749E537}" sibTransId="{0F7FEB3C-F527-4534-9777-CB8D48399001}"/>
    <dgm:cxn modelId="{C934F967-7035-4DA4-9086-588F1A7E60D0}" type="presParOf" srcId="{3C5C2F87-E1A8-450A-B3C8-2C1AE93DDDFF}" destId="{9C076EF2-772D-4427-944E-0A4D7D2D8D16}" srcOrd="0" destOrd="0" presId="urn:microsoft.com/office/officeart/2005/8/layout/vList2"/>
    <dgm:cxn modelId="{E976CA16-F4C8-4946-A02D-3C6113D55D54}" type="presParOf" srcId="{3C5C2F87-E1A8-450A-B3C8-2C1AE93DDDFF}" destId="{C341D633-8331-41DB-AFA6-7B2C7456E3C9}" srcOrd="1" destOrd="0" presId="urn:microsoft.com/office/officeart/2005/8/layout/vList2"/>
    <dgm:cxn modelId="{09D286FF-BF46-4132-9059-FA4385877242}" type="presParOf" srcId="{3C5C2F87-E1A8-450A-B3C8-2C1AE93DDDFF}" destId="{C00FC170-B21A-44F2-95FE-EFAEF9B19C16}" srcOrd="2" destOrd="0" presId="urn:microsoft.com/office/officeart/2005/8/layout/vList2"/>
    <dgm:cxn modelId="{B5F72DEF-86D5-46E2-B541-1468F7D0E55F}" type="presParOf" srcId="{3C5C2F87-E1A8-450A-B3C8-2C1AE93DDDFF}" destId="{B4D328D5-9325-462D-8E6F-35716D244772}" srcOrd="3" destOrd="0" presId="urn:microsoft.com/office/officeart/2005/8/layout/vList2"/>
    <dgm:cxn modelId="{BEE789A4-6584-4A45-B7CC-863E69A7C84A}" type="presParOf" srcId="{3C5C2F87-E1A8-450A-B3C8-2C1AE93DDDFF}" destId="{F4BAA5A1-FB3C-491A-9465-E1D57FE95F0D}" srcOrd="4" destOrd="0" presId="urn:microsoft.com/office/officeart/2005/8/layout/vList2"/>
    <dgm:cxn modelId="{3EFFA6FF-E836-43DE-8DDF-037E584D1B80}" type="presParOf" srcId="{3C5C2F87-E1A8-450A-B3C8-2C1AE93DDDFF}" destId="{90CD9F47-C9C7-4CDD-B439-62D65CFF18D5}" srcOrd="5" destOrd="0" presId="urn:microsoft.com/office/officeart/2005/8/layout/vList2"/>
    <dgm:cxn modelId="{3183DB87-9F26-4C2D-9918-46158B8B7C7F}" type="presParOf" srcId="{3C5C2F87-E1A8-450A-B3C8-2C1AE93DDDFF}" destId="{59CD1016-3F7C-4CBE-878C-BC9806D96FF1}" srcOrd="6" destOrd="0" presId="urn:microsoft.com/office/officeart/2005/8/layout/vList2"/>
    <dgm:cxn modelId="{897096BB-8DD7-4B31-B2CC-02E2848909DD}" type="presParOf" srcId="{3C5C2F87-E1A8-450A-B3C8-2C1AE93DDDFF}" destId="{C9EDD87D-FBB9-41E8-A54B-764A0659074E}" srcOrd="7" destOrd="0" presId="urn:microsoft.com/office/officeart/2005/8/layout/vList2"/>
    <dgm:cxn modelId="{3C956B92-34AD-43C8-8783-E666C42E2C26}" type="presParOf" srcId="{3C5C2F87-E1A8-450A-B3C8-2C1AE93DDDFF}" destId="{DC759121-4BF9-4803-92AB-45046A97C877}" srcOrd="8" destOrd="0" presId="urn:microsoft.com/office/officeart/2005/8/layout/vList2"/>
    <dgm:cxn modelId="{361D620B-8203-468C-8176-AFF9877BB5D9}" type="presParOf" srcId="{3C5C2F87-E1A8-450A-B3C8-2C1AE93DDDFF}" destId="{0DFD5D49-DA7A-4F8C-839B-2908C395EE67}" srcOrd="9" destOrd="0" presId="urn:microsoft.com/office/officeart/2005/8/layout/vList2"/>
    <dgm:cxn modelId="{40095060-9D68-40BC-A265-4A68FB9D27C9}" type="presParOf" srcId="{3C5C2F87-E1A8-450A-B3C8-2C1AE93DDDFF}" destId="{82D5DA87-E3CA-4EF6-BA85-099AFC6A38B6}" srcOrd="10" destOrd="0" presId="urn:microsoft.com/office/officeart/2005/8/layout/vList2"/>
    <dgm:cxn modelId="{92F40A52-BAA7-43C3-A54C-96A987FA8F40}" type="presParOf" srcId="{3C5C2F87-E1A8-450A-B3C8-2C1AE93DDDFF}" destId="{2DFB6021-6821-4E14-9FA9-378E80786A69}" srcOrd="11" destOrd="0" presId="urn:microsoft.com/office/officeart/2005/8/layout/vList2"/>
    <dgm:cxn modelId="{EE49D55D-2643-4759-AA14-9AD3D7C67A9C}" type="presParOf" srcId="{3C5C2F87-E1A8-450A-B3C8-2C1AE93DDDFF}" destId="{7A5A96C2-879E-4F06-BB97-4B61A26BBB1F}" srcOrd="12" destOrd="0" presId="urn:microsoft.com/office/officeart/2005/8/layout/vList2"/>
    <dgm:cxn modelId="{F56049FA-E60A-4466-BB0A-543C23530849}" type="presParOf" srcId="{3C5C2F87-E1A8-450A-B3C8-2C1AE93DDDFF}" destId="{98A4BED2-212F-471F-89AA-A217A247E8DD}" srcOrd="13" destOrd="0" presId="urn:microsoft.com/office/officeart/2005/8/layout/vList2"/>
    <dgm:cxn modelId="{39A1BDD0-7F67-4AE9-BD71-6EFB91F7C223}" type="presParOf" srcId="{3C5C2F87-E1A8-450A-B3C8-2C1AE93DDDFF}" destId="{DFBB64C5-5EF8-4F36-A6A3-847E7E8DFDAF}" srcOrd="14" destOrd="0" presId="urn:microsoft.com/office/officeart/2005/8/layout/vList2"/>
    <dgm:cxn modelId="{62B918A5-36B0-4CE1-822E-AA1B2AF0A4AB}" type="presParOf" srcId="{3C5C2F87-E1A8-450A-B3C8-2C1AE93DDDFF}" destId="{951931A1-80E6-4F63-A67E-7EB5CC6CDA1D}" srcOrd="15" destOrd="0" presId="urn:microsoft.com/office/officeart/2005/8/layout/vList2"/>
    <dgm:cxn modelId="{35745D78-2745-4BD4-B1A6-3DEAE9BC094E}" type="presParOf" srcId="{3C5C2F87-E1A8-450A-B3C8-2C1AE93DDDFF}" destId="{1CBB352A-0E50-4A2E-81E8-4C93635A045A}" srcOrd="16" destOrd="0" presId="urn:microsoft.com/office/officeart/2005/8/layout/vList2"/>
    <dgm:cxn modelId="{B3A08874-5078-4A78-BDB5-6FBCA03C5D70}" type="presParOf" srcId="{3C5C2F87-E1A8-450A-B3C8-2C1AE93DDDFF}" destId="{E88A7D87-BBC0-4F35-A294-D61558C85101}" srcOrd="1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85C4A6-2C7D-4F01-BBDE-1D160BE537E4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D0CAC306-62D5-49BF-8E90-78AEFD1E5B0A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ясні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цілі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діяльності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співробітника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1A70EF7D-EE67-4A11-9360-5F2463D2A985}" type="parTrans" cxnId="{F57DA8A7-1841-445D-9BA4-E72A2C63BDEA}">
      <dgm:prSet/>
      <dgm:spPr/>
      <dgm:t>
        <a:bodyPr/>
        <a:lstStyle/>
        <a:p>
          <a:endParaRPr lang="ru-RU"/>
        </a:p>
      </dgm:t>
    </dgm:pt>
    <dgm:pt modelId="{80DBA6BF-7881-4719-AA3B-FC6329ADCD5E}" type="sibTrans" cxnId="{F57DA8A7-1841-445D-9BA4-E72A2C63BDEA}">
      <dgm:prSet/>
      <dgm:spPr/>
      <dgm:t>
        <a:bodyPr/>
        <a:lstStyle/>
        <a:p>
          <a:endParaRPr lang="ru-RU"/>
        </a:p>
      </dgm:t>
    </dgm:pt>
    <dgm:pt modelId="{CDF3E4BD-F575-4A41-B2B9-BA1A7A7CDAD8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регулярний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зворотний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зв'язок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оцінка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діяльності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96B57D31-754F-4742-BA51-080DCADB4203}" type="parTrans" cxnId="{DA6A62AC-CE34-45E3-B7A0-050D26A82BC2}">
      <dgm:prSet/>
      <dgm:spPr/>
      <dgm:t>
        <a:bodyPr/>
        <a:lstStyle/>
        <a:p>
          <a:endParaRPr lang="ru-RU"/>
        </a:p>
      </dgm:t>
    </dgm:pt>
    <dgm:pt modelId="{23D3F4DB-ACAD-4050-BE39-619D110A1664}" type="sibTrans" cxnId="{DA6A62AC-CE34-45E3-B7A0-050D26A82BC2}">
      <dgm:prSet/>
      <dgm:spPr/>
      <dgm:t>
        <a:bodyPr/>
        <a:lstStyle/>
        <a:p>
          <a:endParaRPr lang="ru-RU"/>
        </a:p>
      </dgm:t>
    </dgm:pt>
    <dgm:pt modelId="{B8CCE3C0-1274-409F-A750-61A2227268D5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мотивація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до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оновлення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знань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BCD44903-6188-4377-8EBA-AB303BE399B1}" type="parTrans" cxnId="{7FC79938-E7E0-4EE5-A798-7F3B36D51CCE}">
      <dgm:prSet/>
      <dgm:spPr/>
      <dgm:t>
        <a:bodyPr/>
        <a:lstStyle/>
        <a:p>
          <a:endParaRPr lang="ru-RU"/>
        </a:p>
      </dgm:t>
    </dgm:pt>
    <dgm:pt modelId="{5B8A0857-B7F6-4199-92BB-6C83B3E4B58A}" type="sibTrans" cxnId="{7FC79938-E7E0-4EE5-A798-7F3B36D51CCE}">
      <dgm:prSet/>
      <dgm:spPr/>
      <dgm:t>
        <a:bodyPr/>
        <a:lstStyle/>
        <a:p>
          <a:endParaRPr lang="ru-RU"/>
        </a:p>
      </dgm:t>
    </dgm:pt>
    <dgm:pt modelId="{EBB4D7D3-D7C7-44E1-BE37-CCAC158AEEF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постійне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накопичення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професійної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компетентності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1FA42DCC-2051-4819-8B41-605139F6A48E}" type="parTrans" cxnId="{FD7DEB39-AAC0-4359-99FC-3EDF6B3A3EE4}">
      <dgm:prSet/>
      <dgm:spPr/>
      <dgm:t>
        <a:bodyPr/>
        <a:lstStyle/>
        <a:p>
          <a:endParaRPr lang="ru-RU"/>
        </a:p>
      </dgm:t>
    </dgm:pt>
    <dgm:pt modelId="{FAFFFB9F-D1CB-47AB-9AED-F7FE59B2DAAC}" type="sibTrans" cxnId="{FD7DEB39-AAC0-4359-99FC-3EDF6B3A3EE4}">
      <dgm:prSet/>
      <dgm:spPr/>
      <dgm:t>
        <a:bodyPr/>
        <a:lstStyle/>
        <a:p>
          <a:endParaRPr lang="ru-RU"/>
        </a:p>
      </dgm:t>
    </dgm:pt>
    <dgm:pt modelId="{7A2C460C-7CD8-4050-8314-4D68A7F6DD8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A455248C-4B15-4D07-9101-139969263E0C}" type="parTrans" cxnId="{E7C67C83-CC49-497B-B828-2CE795A785EE}">
      <dgm:prSet/>
      <dgm:spPr/>
      <dgm:t>
        <a:bodyPr/>
        <a:lstStyle/>
        <a:p>
          <a:endParaRPr lang="ru-RU"/>
        </a:p>
      </dgm:t>
    </dgm:pt>
    <dgm:pt modelId="{8EAC6A58-F252-4982-B3C5-3A67900FE631}" type="sibTrans" cxnId="{E7C67C83-CC49-497B-B828-2CE795A785EE}">
      <dgm:prSet/>
      <dgm:spPr/>
      <dgm:t>
        <a:bodyPr/>
        <a:lstStyle/>
        <a:p>
          <a:endParaRPr lang="ru-RU"/>
        </a:p>
      </dgm:t>
    </dgm:pt>
    <dgm:pt modelId="{BB61BD8C-B61F-4BFA-8165-D571A389248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доручення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трудових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завдань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що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дозволяють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використовувати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свої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зростаючі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здібності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B8A75003-5B02-46FB-9CBD-FAA035AE633E}" type="parTrans" cxnId="{703470F2-2058-4EFD-8879-7B8B0ECD35AD}">
      <dgm:prSet/>
      <dgm:spPr/>
      <dgm:t>
        <a:bodyPr/>
        <a:lstStyle/>
        <a:p>
          <a:endParaRPr lang="ru-RU"/>
        </a:p>
      </dgm:t>
    </dgm:pt>
    <dgm:pt modelId="{3C568FFE-3259-4AAC-ADD3-CF38591AFC8D}" type="sibTrans" cxnId="{703470F2-2058-4EFD-8879-7B8B0ECD35AD}">
      <dgm:prSet/>
      <dgm:spPr/>
      <dgm:t>
        <a:bodyPr/>
        <a:lstStyle/>
        <a:p>
          <a:endParaRPr lang="ru-RU"/>
        </a:p>
      </dgm:t>
    </dgm:pt>
    <dgm:pt modelId="{20F16971-5E5E-47DC-96C5-B6CB77801C2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C54DB9AB-9F5C-4631-934B-0FB48E8C6FC3}" type="parTrans" cxnId="{12CF217F-00F0-4A7D-A9A2-A7CFEBACEE54}">
      <dgm:prSet/>
      <dgm:spPr/>
      <dgm:t>
        <a:bodyPr/>
        <a:lstStyle/>
        <a:p>
          <a:endParaRPr lang="ru-RU"/>
        </a:p>
      </dgm:t>
    </dgm:pt>
    <dgm:pt modelId="{71C53838-A47D-4EB6-B84D-9FC24E7FDA21}" type="sibTrans" cxnId="{12CF217F-00F0-4A7D-A9A2-A7CFEBACEE54}">
      <dgm:prSet/>
      <dgm:spPr/>
      <dgm:t>
        <a:bodyPr/>
        <a:lstStyle/>
        <a:p>
          <a:endParaRPr lang="ru-RU"/>
        </a:p>
      </dgm:t>
    </dgm:pt>
    <dgm:pt modelId="{E44A51F0-4CE1-4131-8F5D-BA211B3EF40A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різноманіття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вимог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що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вимагають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рівня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майстерності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співробітника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надають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можливості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для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його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самовираження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в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професійній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68D5E238-F17E-4260-964F-C27741E829E2}" type="parTrans" cxnId="{4540579A-553D-42C2-8CEE-C59792F52D9F}">
      <dgm:prSet/>
      <dgm:spPr/>
      <dgm:t>
        <a:bodyPr/>
        <a:lstStyle/>
        <a:p>
          <a:endParaRPr lang="ru-RU"/>
        </a:p>
      </dgm:t>
    </dgm:pt>
    <dgm:pt modelId="{17DEE330-E3C6-447F-8FFD-B2D9AB0904D1}" type="sibTrans" cxnId="{4540579A-553D-42C2-8CEE-C59792F52D9F}">
      <dgm:prSet/>
      <dgm:spPr/>
      <dgm:t>
        <a:bodyPr/>
        <a:lstStyle/>
        <a:p>
          <a:endParaRPr lang="ru-RU"/>
        </a:p>
      </dgm:t>
    </dgm:pt>
    <dgm:pt modelId="{DC96C3A5-C17D-426C-B62E-42E79F9D7CB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можливість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самостійно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працювати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збалансованість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влади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відповідальності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509241AB-2953-4066-A216-A508962DCB45}" type="parTrans" cxnId="{9126F028-A437-4AA5-970B-DBFA623016F0}">
      <dgm:prSet/>
      <dgm:spPr/>
      <dgm:t>
        <a:bodyPr/>
        <a:lstStyle/>
        <a:p>
          <a:endParaRPr lang="ru-RU"/>
        </a:p>
      </dgm:t>
    </dgm:pt>
    <dgm:pt modelId="{B4BB26A0-5661-4E56-A97E-D45633AF4ABB}" type="sibTrans" cxnId="{9126F028-A437-4AA5-970B-DBFA623016F0}">
      <dgm:prSet/>
      <dgm:spPr/>
      <dgm:t>
        <a:bodyPr/>
        <a:lstStyle/>
        <a:p>
          <a:endParaRPr lang="ru-RU"/>
        </a:p>
      </dgm:t>
    </dgm:pt>
    <dgm:pt modelId="{246BE9C1-D882-4342-A2CF-F5084595620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DA8BC29D-62C9-4F67-A8B8-C9B2D43E50C9}" type="parTrans" cxnId="{17A591A4-E097-4B84-8554-EF7ECF7FDF93}">
      <dgm:prSet/>
      <dgm:spPr/>
      <dgm:t>
        <a:bodyPr/>
        <a:lstStyle/>
        <a:p>
          <a:endParaRPr lang="ru-RU"/>
        </a:p>
      </dgm:t>
    </dgm:pt>
    <dgm:pt modelId="{AC707842-020E-45DB-8E02-A3A33A48B766}" type="sibTrans" cxnId="{17A591A4-E097-4B84-8554-EF7ECF7FDF93}">
      <dgm:prSet/>
      <dgm:spPr/>
      <dgm:t>
        <a:bodyPr/>
        <a:lstStyle/>
        <a:p>
          <a:endParaRPr lang="ru-RU"/>
        </a:p>
      </dgm:t>
    </dgm:pt>
    <dgm:pt modelId="{7EF5357F-D692-4B15-86B8-C6AB1DB57C08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відповідальність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турбота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за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збереження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власного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здоров'я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A4938954-B35D-4611-84E7-0D2DF26A9663}" type="parTrans" cxnId="{38300C1B-608A-40EE-851D-783C82D6FE78}">
      <dgm:prSet/>
      <dgm:spPr/>
      <dgm:t>
        <a:bodyPr/>
        <a:lstStyle/>
        <a:p>
          <a:endParaRPr lang="ru-RU"/>
        </a:p>
      </dgm:t>
    </dgm:pt>
    <dgm:pt modelId="{A6D72C81-FE77-48A8-9C26-F5F4A71CEA86}" type="sibTrans" cxnId="{38300C1B-608A-40EE-851D-783C82D6FE78}">
      <dgm:prSet/>
      <dgm:spPr/>
      <dgm:t>
        <a:bodyPr/>
        <a:lstStyle/>
        <a:p>
          <a:endParaRPr lang="ru-RU"/>
        </a:p>
      </dgm:t>
    </dgm:pt>
    <dgm:pt modelId="{454EDCDE-E7C7-4619-BBFB-89B608DA36A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C33FC64E-49B2-4CBE-B632-16CC5094FED1}" type="parTrans" cxnId="{93558420-5652-47A1-A848-03D01640BDAA}">
      <dgm:prSet/>
      <dgm:spPr/>
      <dgm:t>
        <a:bodyPr/>
        <a:lstStyle/>
        <a:p>
          <a:endParaRPr lang="ru-RU"/>
        </a:p>
      </dgm:t>
    </dgm:pt>
    <dgm:pt modelId="{9557C1FE-D5C7-4FFD-9785-1AA248E47555}" type="sibTrans" cxnId="{93558420-5652-47A1-A848-03D01640BDAA}">
      <dgm:prSet/>
      <dgm:spPr/>
      <dgm:t>
        <a:bodyPr/>
        <a:lstStyle/>
        <a:p>
          <a:endParaRPr lang="ru-RU"/>
        </a:p>
      </dgm:t>
    </dgm:pt>
    <dgm:pt modelId="{13EB71C0-96F6-4A89-9596-B274DD673FAC}" type="pres">
      <dgm:prSet presAssocID="{1E85C4A6-2C7D-4F01-BBDE-1D160BE537E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52AFB0-92F2-4F13-97B5-77223E02DD9B}" type="pres">
      <dgm:prSet presAssocID="{D0CAC306-62D5-49BF-8E90-78AEFD1E5B0A}" presName="parentLin" presStyleCnt="0"/>
      <dgm:spPr/>
    </dgm:pt>
    <dgm:pt modelId="{CFCCFC74-1E6A-418E-BE04-DD6A9AC5D9F5}" type="pres">
      <dgm:prSet presAssocID="{D0CAC306-62D5-49BF-8E90-78AEFD1E5B0A}" presName="parentLeftMargin" presStyleLbl="node1" presStyleIdx="0" presStyleCnt="8"/>
      <dgm:spPr/>
      <dgm:t>
        <a:bodyPr/>
        <a:lstStyle/>
        <a:p>
          <a:endParaRPr lang="ru-RU"/>
        </a:p>
      </dgm:t>
    </dgm:pt>
    <dgm:pt modelId="{A695FE11-C5BF-4B95-9816-EFA577DE4DBE}" type="pres">
      <dgm:prSet presAssocID="{D0CAC306-62D5-49BF-8E90-78AEFD1E5B0A}" presName="parentText" presStyleLbl="node1" presStyleIdx="0" presStyleCnt="8" custScaleX="13566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BB5F4B-85A8-4991-99B4-2EBB17263190}" type="pres">
      <dgm:prSet presAssocID="{D0CAC306-62D5-49BF-8E90-78AEFD1E5B0A}" presName="negativeSpace" presStyleCnt="0"/>
      <dgm:spPr/>
    </dgm:pt>
    <dgm:pt modelId="{B907E980-22F6-47DB-94E9-B2DEB008F211}" type="pres">
      <dgm:prSet presAssocID="{D0CAC306-62D5-49BF-8E90-78AEFD1E5B0A}" presName="childText" presStyleLbl="conFgAcc1" presStyleIdx="0" presStyleCnt="8">
        <dgm:presLayoutVars>
          <dgm:bulletEnabled val="1"/>
        </dgm:presLayoutVars>
      </dgm:prSet>
      <dgm:spPr/>
    </dgm:pt>
    <dgm:pt modelId="{4B7A3F85-99C4-4B75-AD3D-36B269EAE04E}" type="pres">
      <dgm:prSet presAssocID="{80DBA6BF-7881-4719-AA3B-FC6329ADCD5E}" presName="spaceBetweenRectangles" presStyleCnt="0"/>
      <dgm:spPr/>
    </dgm:pt>
    <dgm:pt modelId="{BED3B787-A7F7-4BD7-A5C0-F0E6D3BDBBE1}" type="pres">
      <dgm:prSet presAssocID="{EBB4D7D3-D7C7-44E1-BE37-CCAC158AEEFA}" presName="parentLin" presStyleCnt="0"/>
      <dgm:spPr/>
    </dgm:pt>
    <dgm:pt modelId="{940E7823-6733-41C6-B293-B0B81B9370FC}" type="pres">
      <dgm:prSet presAssocID="{EBB4D7D3-D7C7-44E1-BE37-CCAC158AEEFA}" presName="parentLeftMargin" presStyleLbl="node1" presStyleIdx="0" presStyleCnt="8"/>
      <dgm:spPr/>
      <dgm:t>
        <a:bodyPr/>
        <a:lstStyle/>
        <a:p>
          <a:endParaRPr lang="ru-RU"/>
        </a:p>
      </dgm:t>
    </dgm:pt>
    <dgm:pt modelId="{FAF4B0C3-6520-48D6-A653-3207DC694480}" type="pres">
      <dgm:prSet presAssocID="{EBB4D7D3-D7C7-44E1-BE37-CCAC158AEEFA}" presName="parentText" presStyleLbl="node1" presStyleIdx="1" presStyleCnt="8" custScaleX="13566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3276E0-F4F2-4AE2-B4C9-1D5C449CAAC3}" type="pres">
      <dgm:prSet presAssocID="{EBB4D7D3-D7C7-44E1-BE37-CCAC158AEEFA}" presName="negativeSpace" presStyleCnt="0"/>
      <dgm:spPr/>
    </dgm:pt>
    <dgm:pt modelId="{FF3CB933-2773-4264-A981-10418F5EB626}" type="pres">
      <dgm:prSet presAssocID="{EBB4D7D3-D7C7-44E1-BE37-CCAC158AEEFA}" presName="childText" presStyleLbl="conFgAcc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6AB9D5-5B77-4F54-B090-D01BD23D1448}" type="pres">
      <dgm:prSet presAssocID="{FAFFFB9F-D1CB-47AB-9AED-F7FE59B2DAAC}" presName="spaceBetweenRectangles" presStyleCnt="0"/>
      <dgm:spPr/>
    </dgm:pt>
    <dgm:pt modelId="{51D918A5-F21B-46C6-B86D-2F41BEE91F0E}" type="pres">
      <dgm:prSet presAssocID="{CDF3E4BD-F575-4A41-B2B9-BA1A7A7CDAD8}" presName="parentLin" presStyleCnt="0"/>
      <dgm:spPr/>
    </dgm:pt>
    <dgm:pt modelId="{9B6385B5-1C73-4D70-B61D-311D55F87851}" type="pres">
      <dgm:prSet presAssocID="{CDF3E4BD-F575-4A41-B2B9-BA1A7A7CDAD8}" presName="parentLeftMargin" presStyleLbl="node1" presStyleIdx="1" presStyleCnt="8"/>
      <dgm:spPr/>
      <dgm:t>
        <a:bodyPr/>
        <a:lstStyle/>
        <a:p>
          <a:endParaRPr lang="ru-RU"/>
        </a:p>
      </dgm:t>
    </dgm:pt>
    <dgm:pt modelId="{F4433D73-35E9-4215-9C35-E787E8D78295}" type="pres">
      <dgm:prSet presAssocID="{CDF3E4BD-F575-4A41-B2B9-BA1A7A7CDAD8}" presName="parentText" presStyleLbl="node1" presStyleIdx="2" presStyleCnt="8" custScaleX="13566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9C5A06-1816-438C-8D08-6260C15AC6AF}" type="pres">
      <dgm:prSet presAssocID="{CDF3E4BD-F575-4A41-B2B9-BA1A7A7CDAD8}" presName="negativeSpace" presStyleCnt="0"/>
      <dgm:spPr/>
    </dgm:pt>
    <dgm:pt modelId="{B04E553D-BCB8-415E-BDFF-647737432352}" type="pres">
      <dgm:prSet presAssocID="{CDF3E4BD-F575-4A41-B2B9-BA1A7A7CDAD8}" presName="childText" presStyleLbl="conFgAcc1" presStyleIdx="2" presStyleCnt="8">
        <dgm:presLayoutVars>
          <dgm:bulletEnabled val="1"/>
        </dgm:presLayoutVars>
      </dgm:prSet>
      <dgm:spPr/>
    </dgm:pt>
    <dgm:pt modelId="{ABF9FFCF-6AD3-420C-837F-C4009F0D5534}" type="pres">
      <dgm:prSet presAssocID="{23D3F4DB-ACAD-4050-BE39-619D110A1664}" presName="spaceBetweenRectangles" presStyleCnt="0"/>
      <dgm:spPr/>
    </dgm:pt>
    <dgm:pt modelId="{B7098119-1C20-403C-A6EA-E834024A05CB}" type="pres">
      <dgm:prSet presAssocID="{B8CCE3C0-1274-409F-A750-61A2227268D5}" presName="parentLin" presStyleCnt="0"/>
      <dgm:spPr/>
    </dgm:pt>
    <dgm:pt modelId="{7B661A87-77CB-4E86-8062-FE4C02A2330E}" type="pres">
      <dgm:prSet presAssocID="{B8CCE3C0-1274-409F-A750-61A2227268D5}" presName="parentLeftMargin" presStyleLbl="node1" presStyleIdx="2" presStyleCnt="8"/>
      <dgm:spPr/>
      <dgm:t>
        <a:bodyPr/>
        <a:lstStyle/>
        <a:p>
          <a:endParaRPr lang="ru-RU"/>
        </a:p>
      </dgm:t>
    </dgm:pt>
    <dgm:pt modelId="{DB7DA8D7-5EF0-47C4-A056-B95E35B47DC7}" type="pres">
      <dgm:prSet presAssocID="{B8CCE3C0-1274-409F-A750-61A2227268D5}" presName="parentText" presStyleLbl="node1" presStyleIdx="3" presStyleCnt="8" custScaleX="13566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F08A73-BA2B-47E7-9872-B963540681B5}" type="pres">
      <dgm:prSet presAssocID="{B8CCE3C0-1274-409F-A750-61A2227268D5}" presName="negativeSpace" presStyleCnt="0"/>
      <dgm:spPr/>
    </dgm:pt>
    <dgm:pt modelId="{266851AD-C5C5-436C-8221-D8AC912D3DC8}" type="pres">
      <dgm:prSet presAssocID="{B8CCE3C0-1274-409F-A750-61A2227268D5}" presName="childText" presStyleLbl="conFgAcc1" presStyleIdx="3" presStyleCnt="8">
        <dgm:presLayoutVars>
          <dgm:bulletEnabled val="1"/>
        </dgm:presLayoutVars>
      </dgm:prSet>
      <dgm:spPr/>
    </dgm:pt>
    <dgm:pt modelId="{AC2AEA4A-00FF-49DD-A113-4D190EFBCA27}" type="pres">
      <dgm:prSet presAssocID="{5B8A0857-B7F6-4199-92BB-6C83B3E4B58A}" presName="spaceBetweenRectangles" presStyleCnt="0"/>
      <dgm:spPr/>
    </dgm:pt>
    <dgm:pt modelId="{00070824-4F58-48A2-A777-7E137798DE50}" type="pres">
      <dgm:prSet presAssocID="{BB61BD8C-B61F-4BFA-8165-D571A389248A}" presName="parentLin" presStyleCnt="0"/>
      <dgm:spPr/>
    </dgm:pt>
    <dgm:pt modelId="{312F1BE6-DE87-40C2-8A3C-54022B4EB459}" type="pres">
      <dgm:prSet presAssocID="{BB61BD8C-B61F-4BFA-8165-D571A389248A}" presName="parentLeftMargin" presStyleLbl="node1" presStyleIdx="3" presStyleCnt="8"/>
      <dgm:spPr/>
      <dgm:t>
        <a:bodyPr/>
        <a:lstStyle/>
        <a:p>
          <a:endParaRPr lang="ru-RU"/>
        </a:p>
      </dgm:t>
    </dgm:pt>
    <dgm:pt modelId="{E971CEC5-23DA-4D29-9833-6C1E7EEE822E}" type="pres">
      <dgm:prSet presAssocID="{BB61BD8C-B61F-4BFA-8165-D571A389248A}" presName="parentText" presStyleLbl="node1" presStyleIdx="4" presStyleCnt="8" custScaleX="135662" custScaleY="13356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65B08C-4093-4086-BAEE-E5FB117CD15D}" type="pres">
      <dgm:prSet presAssocID="{BB61BD8C-B61F-4BFA-8165-D571A389248A}" presName="negativeSpace" presStyleCnt="0"/>
      <dgm:spPr/>
    </dgm:pt>
    <dgm:pt modelId="{A96D392D-A7F6-4154-BD4F-659E735E2EFB}" type="pres">
      <dgm:prSet presAssocID="{BB61BD8C-B61F-4BFA-8165-D571A389248A}" presName="childText" presStyleLbl="conFgAcc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600167-9A73-4161-B74D-CDFCAD4DD431}" type="pres">
      <dgm:prSet presAssocID="{3C568FFE-3259-4AAC-ADD3-CF38591AFC8D}" presName="spaceBetweenRectangles" presStyleCnt="0"/>
      <dgm:spPr/>
    </dgm:pt>
    <dgm:pt modelId="{E3D8969C-3610-43A3-A3BF-5DA57251F98C}" type="pres">
      <dgm:prSet presAssocID="{E44A51F0-4CE1-4131-8F5D-BA211B3EF40A}" presName="parentLin" presStyleCnt="0"/>
      <dgm:spPr/>
    </dgm:pt>
    <dgm:pt modelId="{C831276A-D84E-4234-B015-637342C8C640}" type="pres">
      <dgm:prSet presAssocID="{E44A51F0-4CE1-4131-8F5D-BA211B3EF40A}" presName="parentLeftMargin" presStyleLbl="node1" presStyleIdx="4" presStyleCnt="8"/>
      <dgm:spPr/>
      <dgm:t>
        <a:bodyPr/>
        <a:lstStyle/>
        <a:p>
          <a:endParaRPr lang="ru-RU"/>
        </a:p>
      </dgm:t>
    </dgm:pt>
    <dgm:pt modelId="{AD3853AA-486F-487B-8E61-B3CF61587091}" type="pres">
      <dgm:prSet presAssocID="{E44A51F0-4CE1-4131-8F5D-BA211B3EF40A}" presName="parentText" presStyleLbl="node1" presStyleIdx="5" presStyleCnt="8" custScaleX="135662" custScaleY="1918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6F9D28-0EAB-427F-8757-4CB297A0DAB9}" type="pres">
      <dgm:prSet presAssocID="{E44A51F0-4CE1-4131-8F5D-BA211B3EF40A}" presName="negativeSpace" presStyleCnt="0"/>
      <dgm:spPr/>
    </dgm:pt>
    <dgm:pt modelId="{8C17AE66-8D07-4358-9414-7D851CA74706}" type="pres">
      <dgm:prSet presAssocID="{E44A51F0-4CE1-4131-8F5D-BA211B3EF40A}" presName="childText" presStyleLbl="conFgAcc1" presStyleIdx="5" presStyleCnt="8">
        <dgm:presLayoutVars>
          <dgm:bulletEnabled val="1"/>
        </dgm:presLayoutVars>
      </dgm:prSet>
      <dgm:spPr/>
    </dgm:pt>
    <dgm:pt modelId="{EABC3691-76F5-4440-B422-903ECD6C3DC7}" type="pres">
      <dgm:prSet presAssocID="{17DEE330-E3C6-447F-8FFD-B2D9AB0904D1}" presName="spaceBetweenRectangles" presStyleCnt="0"/>
      <dgm:spPr/>
    </dgm:pt>
    <dgm:pt modelId="{23581047-1DB6-42C6-9C67-FC0D694FF3C4}" type="pres">
      <dgm:prSet presAssocID="{DC96C3A5-C17D-426C-B62E-42E79F9D7CB9}" presName="parentLin" presStyleCnt="0"/>
      <dgm:spPr/>
    </dgm:pt>
    <dgm:pt modelId="{1274371A-D5DA-496A-A3FA-15898D242110}" type="pres">
      <dgm:prSet presAssocID="{DC96C3A5-C17D-426C-B62E-42E79F9D7CB9}" presName="parentLeftMargin" presStyleLbl="node1" presStyleIdx="5" presStyleCnt="8"/>
      <dgm:spPr/>
      <dgm:t>
        <a:bodyPr/>
        <a:lstStyle/>
        <a:p>
          <a:endParaRPr lang="ru-RU"/>
        </a:p>
      </dgm:t>
    </dgm:pt>
    <dgm:pt modelId="{70A628BE-79D7-4B5D-8CC0-A570F33A643A}" type="pres">
      <dgm:prSet presAssocID="{DC96C3A5-C17D-426C-B62E-42E79F9D7CB9}" presName="parentText" presStyleLbl="node1" presStyleIdx="6" presStyleCnt="8" custScaleX="13566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739EE4-277F-41DF-911D-3264713BA9D5}" type="pres">
      <dgm:prSet presAssocID="{DC96C3A5-C17D-426C-B62E-42E79F9D7CB9}" presName="negativeSpace" presStyleCnt="0"/>
      <dgm:spPr/>
    </dgm:pt>
    <dgm:pt modelId="{10C7FA55-74A6-4B9C-AFB8-BECDAB53A6D1}" type="pres">
      <dgm:prSet presAssocID="{DC96C3A5-C17D-426C-B62E-42E79F9D7CB9}" presName="childText" presStyleLbl="conFgAcc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7764E4-F14E-44D3-9A6A-446B3134C3D0}" type="pres">
      <dgm:prSet presAssocID="{B4BB26A0-5661-4E56-A97E-D45633AF4ABB}" presName="spaceBetweenRectangles" presStyleCnt="0"/>
      <dgm:spPr/>
    </dgm:pt>
    <dgm:pt modelId="{1447D0C4-6B14-4B05-8C2F-8CD4B3C72A7B}" type="pres">
      <dgm:prSet presAssocID="{7EF5357F-D692-4B15-86B8-C6AB1DB57C08}" presName="parentLin" presStyleCnt="0"/>
      <dgm:spPr/>
    </dgm:pt>
    <dgm:pt modelId="{92262786-223E-4565-B2E7-3062E2860E54}" type="pres">
      <dgm:prSet presAssocID="{7EF5357F-D692-4B15-86B8-C6AB1DB57C08}" presName="parentLeftMargin" presStyleLbl="node1" presStyleIdx="6" presStyleCnt="8"/>
      <dgm:spPr/>
      <dgm:t>
        <a:bodyPr/>
        <a:lstStyle/>
        <a:p>
          <a:endParaRPr lang="ru-RU"/>
        </a:p>
      </dgm:t>
    </dgm:pt>
    <dgm:pt modelId="{D3BE3F89-2138-4377-A5D6-A06CB1695D5F}" type="pres">
      <dgm:prSet presAssocID="{7EF5357F-D692-4B15-86B8-C6AB1DB57C08}" presName="parentText" presStyleLbl="node1" presStyleIdx="7" presStyleCnt="8" custScaleX="13566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C0153E-2A60-405F-A697-AFE1F67323B5}" type="pres">
      <dgm:prSet presAssocID="{7EF5357F-D692-4B15-86B8-C6AB1DB57C08}" presName="negativeSpace" presStyleCnt="0"/>
      <dgm:spPr/>
    </dgm:pt>
    <dgm:pt modelId="{0B0E2E46-9BBE-4E45-A16A-D499FD3DE4C0}" type="pres">
      <dgm:prSet presAssocID="{7EF5357F-D692-4B15-86B8-C6AB1DB57C08}" presName="childText" presStyleLbl="conFgAcc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57DA8A7-1841-445D-9BA4-E72A2C63BDEA}" srcId="{1E85C4A6-2C7D-4F01-BBDE-1D160BE537E4}" destId="{D0CAC306-62D5-49BF-8E90-78AEFD1E5B0A}" srcOrd="0" destOrd="0" parTransId="{1A70EF7D-EE67-4A11-9360-5F2463D2A985}" sibTransId="{80DBA6BF-7881-4719-AA3B-FC6329ADCD5E}"/>
    <dgm:cxn modelId="{01924400-C4A2-4840-9B91-1499D601F269}" type="presOf" srcId="{E44A51F0-4CE1-4131-8F5D-BA211B3EF40A}" destId="{AD3853AA-486F-487B-8E61-B3CF61587091}" srcOrd="1" destOrd="0" presId="urn:microsoft.com/office/officeart/2005/8/layout/list1"/>
    <dgm:cxn modelId="{4540579A-553D-42C2-8CEE-C59792F52D9F}" srcId="{1E85C4A6-2C7D-4F01-BBDE-1D160BE537E4}" destId="{E44A51F0-4CE1-4131-8F5D-BA211B3EF40A}" srcOrd="5" destOrd="0" parTransId="{68D5E238-F17E-4260-964F-C27741E829E2}" sibTransId="{17DEE330-E3C6-447F-8FFD-B2D9AB0904D1}"/>
    <dgm:cxn modelId="{C4B7046A-F689-473A-AEEB-D655F28514BC}" type="presOf" srcId="{454EDCDE-E7C7-4619-BBFB-89B608DA36AD}" destId="{0B0E2E46-9BBE-4E45-A16A-D499FD3DE4C0}" srcOrd="0" destOrd="0" presId="urn:microsoft.com/office/officeart/2005/8/layout/list1"/>
    <dgm:cxn modelId="{17A591A4-E097-4B84-8554-EF7ECF7FDF93}" srcId="{DC96C3A5-C17D-426C-B62E-42E79F9D7CB9}" destId="{246BE9C1-D882-4342-A2CF-F5084595620F}" srcOrd="0" destOrd="0" parTransId="{DA8BC29D-62C9-4F67-A8B8-C9B2D43E50C9}" sibTransId="{AC707842-020E-45DB-8E02-A3A33A48B766}"/>
    <dgm:cxn modelId="{E7C67C83-CC49-497B-B828-2CE795A785EE}" srcId="{EBB4D7D3-D7C7-44E1-BE37-CCAC158AEEFA}" destId="{7A2C460C-7CD8-4050-8314-4D68A7F6DD84}" srcOrd="0" destOrd="0" parTransId="{A455248C-4B15-4D07-9101-139969263E0C}" sibTransId="{8EAC6A58-F252-4982-B3C5-3A67900FE631}"/>
    <dgm:cxn modelId="{440035FC-C793-42F6-840C-59C9274C9BAA}" type="presOf" srcId="{BB61BD8C-B61F-4BFA-8165-D571A389248A}" destId="{E971CEC5-23DA-4D29-9833-6C1E7EEE822E}" srcOrd="1" destOrd="0" presId="urn:microsoft.com/office/officeart/2005/8/layout/list1"/>
    <dgm:cxn modelId="{12CF217F-00F0-4A7D-A9A2-A7CFEBACEE54}" srcId="{BB61BD8C-B61F-4BFA-8165-D571A389248A}" destId="{20F16971-5E5E-47DC-96C5-B6CB77801C25}" srcOrd="0" destOrd="0" parTransId="{C54DB9AB-9F5C-4631-934B-0FB48E8C6FC3}" sibTransId="{71C53838-A47D-4EB6-B84D-9FC24E7FDA21}"/>
    <dgm:cxn modelId="{075B7796-75BB-49E4-ADBD-70BA609EDDE2}" type="presOf" srcId="{E44A51F0-4CE1-4131-8F5D-BA211B3EF40A}" destId="{C831276A-D84E-4234-B015-637342C8C640}" srcOrd="0" destOrd="0" presId="urn:microsoft.com/office/officeart/2005/8/layout/list1"/>
    <dgm:cxn modelId="{D1A1BC1A-1143-4369-9154-54CC7577C773}" type="presOf" srcId="{7EF5357F-D692-4B15-86B8-C6AB1DB57C08}" destId="{92262786-223E-4565-B2E7-3062E2860E54}" srcOrd="0" destOrd="0" presId="urn:microsoft.com/office/officeart/2005/8/layout/list1"/>
    <dgm:cxn modelId="{DA6A62AC-CE34-45E3-B7A0-050D26A82BC2}" srcId="{1E85C4A6-2C7D-4F01-BBDE-1D160BE537E4}" destId="{CDF3E4BD-F575-4A41-B2B9-BA1A7A7CDAD8}" srcOrd="2" destOrd="0" parTransId="{96B57D31-754F-4742-BA51-080DCADB4203}" sibTransId="{23D3F4DB-ACAD-4050-BE39-619D110A1664}"/>
    <dgm:cxn modelId="{4F9B5145-E0EE-434D-A536-CE81465D77D9}" type="presOf" srcId="{B8CCE3C0-1274-409F-A750-61A2227268D5}" destId="{DB7DA8D7-5EF0-47C4-A056-B95E35B47DC7}" srcOrd="1" destOrd="0" presId="urn:microsoft.com/office/officeart/2005/8/layout/list1"/>
    <dgm:cxn modelId="{0D19769A-7895-4EF0-9D14-533A16BB2796}" type="presOf" srcId="{1E85C4A6-2C7D-4F01-BBDE-1D160BE537E4}" destId="{13EB71C0-96F6-4A89-9596-B274DD673FAC}" srcOrd="0" destOrd="0" presId="urn:microsoft.com/office/officeart/2005/8/layout/list1"/>
    <dgm:cxn modelId="{023DE927-6AA6-4BE4-9D60-57ED7F7E113F}" type="presOf" srcId="{DC96C3A5-C17D-426C-B62E-42E79F9D7CB9}" destId="{1274371A-D5DA-496A-A3FA-15898D242110}" srcOrd="0" destOrd="0" presId="urn:microsoft.com/office/officeart/2005/8/layout/list1"/>
    <dgm:cxn modelId="{027709E2-AEE0-4032-87F6-02B2594F9333}" type="presOf" srcId="{CDF3E4BD-F575-4A41-B2B9-BA1A7A7CDAD8}" destId="{F4433D73-35E9-4215-9C35-E787E8D78295}" srcOrd="1" destOrd="0" presId="urn:microsoft.com/office/officeart/2005/8/layout/list1"/>
    <dgm:cxn modelId="{38300C1B-608A-40EE-851D-783C82D6FE78}" srcId="{1E85C4A6-2C7D-4F01-BBDE-1D160BE537E4}" destId="{7EF5357F-D692-4B15-86B8-C6AB1DB57C08}" srcOrd="7" destOrd="0" parTransId="{A4938954-B35D-4611-84E7-0D2DF26A9663}" sibTransId="{A6D72C81-FE77-48A8-9C26-F5F4A71CEA86}"/>
    <dgm:cxn modelId="{3E5A8DBC-FF7D-4F97-BC6B-48E7C2C0BBB6}" type="presOf" srcId="{D0CAC306-62D5-49BF-8E90-78AEFD1E5B0A}" destId="{A695FE11-C5BF-4B95-9816-EFA577DE4DBE}" srcOrd="1" destOrd="0" presId="urn:microsoft.com/office/officeart/2005/8/layout/list1"/>
    <dgm:cxn modelId="{B3219807-EFB0-4E2D-9826-37D2479FBE6A}" type="presOf" srcId="{EBB4D7D3-D7C7-44E1-BE37-CCAC158AEEFA}" destId="{FAF4B0C3-6520-48D6-A653-3207DC694480}" srcOrd="1" destOrd="0" presId="urn:microsoft.com/office/officeart/2005/8/layout/list1"/>
    <dgm:cxn modelId="{68277EED-98CB-4689-A913-6E63B2CD2AC1}" type="presOf" srcId="{DC96C3A5-C17D-426C-B62E-42E79F9D7CB9}" destId="{70A628BE-79D7-4B5D-8CC0-A570F33A643A}" srcOrd="1" destOrd="0" presId="urn:microsoft.com/office/officeart/2005/8/layout/list1"/>
    <dgm:cxn modelId="{923F35D0-2595-4481-8037-0E787881EE23}" type="presOf" srcId="{CDF3E4BD-F575-4A41-B2B9-BA1A7A7CDAD8}" destId="{9B6385B5-1C73-4D70-B61D-311D55F87851}" srcOrd="0" destOrd="0" presId="urn:microsoft.com/office/officeart/2005/8/layout/list1"/>
    <dgm:cxn modelId="{6C4D1F97-8FD0-457B-9FCA-8F71FC281153}" type="presOf" srcId="{BB61BD8C-B61F-4BFA-8165-D571A389248A}" destId="{312F1BE6-DE87-40C2-8A3C-54022B4EB459}" srcOrd="0" destOrd="0" presId="urn:microsoft.com/office/officeart/2005/8/layout/list1"/>
    <dgm:cxn modelId="{D2C40C0C-211A-4236-A6E6-E68367534D43}" type="presOf" srcId="{B8CCE3C0-1274-409F-A750-61A2227268D5}" destId="{7B661A87-77CB-4E86-8062-FE4C02A2330E}" srcOrd="0" destOrd="0" presId="urn:microsoft.com/office/officeart/2005/8/layout/list1"/>
    <dgm:cxn modelId="{7FC79938-E7E0-4EE5-A798-7F3B36D51CCE}" srcId="{1E85C4A6-2C7D-4F01-BBDE-1D160BE537E4}" destId="{B8CCE3C0-1274-409F-A750-61A2227268D5}" srcOrd="3" destOrd="0" parTransId="{BCD44903-6188-4377-8EBA-AB303BE399B1}" sibTransId="{5B8A0857-B7F6-4199-92BB-6C83B3E4B58A}"/>
    <dgm:cxn modelId="{CF7C1F68-BF2A-4709-A866-DE32367DBB6F}" type="presOf" srcId="{20F16971-5E5E-47DC-96C5-B6CB77801C25}" destId="{A96D392D-A7F6-4154-BD4F-659E735E2EFB}" srcOrd="0" destOrd="0" presId="urn:microsoft.com/office/officeart/2005/8/layout/list1"/>
    <dgm:cxn modelId="{484F717E-4284-4B03-906A-96B788B82F6B}" type="presOf" srcId="{246BE9C1-D882-4342-A2CF-F5084595620F}" destId="{10C7FA55-74A6-4B9C-AFB8-BECDAB53A6D1}" srcOrd="0" destOrd="0" presId="urn:microsoft.com/office/officeart/2005/8/layout/list1"/>
    <dgm:cxn modelId="{703470F2-2058-4EFD-8879-7B8B0ECD35AD}" srcId="{1E85C4A6-2C7D-4F01-BBDE-1D160BE537E4}" destId="{BB61BD8C-B61F-4BFA-8165-D571A389248A}" srcOrd="4" destOrd="0" parTransId="{B8A75003-5B02-46FB-9CBD-FAA035AE633E}" sibTransId="{3C568FFE-3259-4AAC-ADD3-CF38591AFC8D}"/>
    <dgm:cxn modelId="{FD7DEB39-AAC0-4359-99FC-3EDF6B3A3EE4}" srcId="{1E85C4A6-2C7D-4F01-BBDE-1D160BE537E4}" destId="{EBB4D7D3-D7C7-44E1-BE37-CCAC158AEEFA}" srcOrd="1" destOrd="0" parTransId="{1FA42DCC-2051-4819-8B41-605139F6A48E}" sibTransId="{FAFFFB9F-D1CB-47AB-9AED-F7FE59B2DAAC}"/>
    <dgm:cxn modelId="{E852E381-1C74-404F-BDF8-C6FB8C5EB20B}" type="presOf" srcId="{7A2C460C-7CD8-4050-8314-4D68A7F6DD84}" destId="{FF3CB933-2773-4264-A981-10418F5EB626}" srcOrd="0" destOrd="0" presId="urn:microsoft.com/office/officeart/2005/8/layout/list1"/>
    <dgm:cxn modelId="{847BD5D2-4AAE-4576-8FF0-45D22A505B51}" type="presOf" srcId="{D0CAC306-62D5-49BF-8E90-78AEFD1E5B0A}" destId="{CFCCFC74-1E6A-418E-BE04-DD6A9AC5D9F5}" srcOrd="0" destOrd="0" presId="urn:microsoft.com/office/officeart/2005/8/layout/list1"/>
    <dgm:cxn modelId="{9126F028-A437-4AA5-970B-DBFA623016F0}" srcId="{1E85C4A6-2C7D-4F01-BBDE-1D160BE537E4}" destId="{DC96C3A5-C17D-426C-B62E-42E79F9D7CB9}" srcOrd="6" destOrd="0" parTransId="{509241AB-2953-4066-A216-A508962DCB45}" sibTransId="{B4BB26A0-5661-4E56-A97E-D45633AF4ABB}"/>
    <dgm:cxn modelId="{61FA8B52-9896-4685-A713-B69B5C60D26B}" type="presOf" srcId="{EBB4D7D3-D7C7-44E1-BE37-CCAC158AEEFA}" destId="{940E7823-6733-41C6-B293-B0B81B9370FC}" srcOrd="0" destOrd="0" presId="urn:microsoft.com/office/officeart/2005/8/layout/list1"/>
    <dgm:cxn modelId="{93558420-5652-47A1-A848-03D01640BDAA}" srcId="{7EF5357F-D692-4B15-86B8-C6AB1DB57C08}" destId="{454EDCDE-E7C7-4619-BBFB-89B608DA36AD}" srcOrd="0" destOrd="0" parTransId="{C33FC64E-49B2-4CBE-B632-16CC5094FED1}" sibTransId="{9557C1FE-D5C7-4FFD-9785-1AA248E47555}"/>
    <dgm:cxn modelId="{526392BA-759C-4D8F-97C5-9920C0988429}" type="presOf" srcId="{7EF5357F-D692-4B15-86B8-C6AB1DB57C08}" destId="{D3BE3F89-2138-4377-A5D6-A06CB1695D5F}" srcOrd="1" destOrd="0" presId="urn:microsoft.com/office/officeart/2005/8/layout/list1"/>
    <dgm:cxn modelId="{26F99BAE-052C-491A-9CF9-7269DB0B6BF0}" type="presParOf" srcId="{13EB71C0-96F6-4A89-9596-B274DD673FAC}" destId="{8252AFB0-92F2-4F13-97B5-77223E02DD9B}" srcOrd="0" destOrd="0" presId="urn:microsoft.com/office/officeart/2005/8/layout/list1"/>
    <dgm:cxn modelId="{99E4F28D-B86C-4001-AF62-816C97C5FD42}" type="presParOf" srcId="{8252AFB0-92F2-4F13-97B5-77223E02DD9B}" destId="{CFCCFC74-1E6A-418E-BE04-DD6A9AC5D9F5}" srcOrd="0" destOrd="0" presId="urn:microsoft.com/office/officeart/2005/8/layout/list1"/>
    <dgm:cxn modelId="{744C1666-9BB1-4E8F-9ED2-0FCFE2117A98}" type="presParOf" srcId="{8252AFB0-92F2-4F13-97B5-77223E02DD9B}" destId="{A695FE11-C5BF-4B95-9816-EFA577DE4DBE}" srcOrd="1" destOrd="0" presId="urn:microsoft.com/office/officeart/2005/8/layout/list1"/>
    <dgm:cxn modelId="{44EDFFBD-F9D7-45AA-B54E-D6E0BE184F55}" type="presParOf" srcId="{13EB71C0-96F6-4A89-9596-B274DD673FAC}" destId="{6BBB5F4B-85A8-4991-99B4-2EBB17263190}" srcOrd="1" destOrd="0" presId="urn:microsoft.com/office/officeart/2005/8/layout/list1"/>
    <dgm:cxn modelId="{554C8582-E5D2-4ABA-97D3-45F25227D9ED}" type="presParOf" srcId="{13EB71C0-96F6-4A89-9596-B274DD673FAC}" destId="{B907E980-22F6-47DB-94E9-B2DEB008F211}" srcOrd="2" destOrd="0" presId="urn:microsoft.com/office/officeart/2005/8/layout/list1"/>
    <dgm:cxn modelId="{13E60AC9-3898-4E59-873B-1A564D7306CC}" type="presParOf" srcId="{13EB71C0-96F6-4A89-9596-B274DD673FAC}" destId="{4B7A3F85-99C4-4B75-AD3D-36B269EAE04E}" srcOrd="3" destOrd="0" presId="urn:microsoft.com/office/officeart/2005/8/layout/list1"/>
    <dgm:cxn modelId="{B6DE904D-9220-4904-9D08-098064873062}" type="presParOf" srcId="{13EB71C0-96F6-4A89-9596-B274DD673FAC}" destId="{BED3B787-A7F7-4BD7-A5C0-F0E6D3BDBBE1}" srcOrd="4" destOrd="0" presId="urn:microsoft.com/office/officeart/2005/8/layout/list1"/>
    <dgm:cxn modelId="{706B490D-2B5A-4AF4-80CD-AD2F0294B781}" type="presParOf" srcId="{BED3B787-A7F7-4BD7-A5C0-F0E6D3BDBBE1}" destId="{940E7823-6733-41C6-B293-B0B81B9370FC}" srcOrd="0" destOrd="0" presId="urn:microsoft.com/office/officeart/2005/8/layout/list1"/>
    <dgm:cxn modelId="{4F5055C2-2EBB-4798-B5DF-2C197BCB351E}" type="presParOf" srcId="{BED3B787-A7F7-4BD7-A5C0-F0E6D3BDBBE1}" destId="{FAF4B0C3-6520-48D6-A653-3207DC694480}" srcOrd="1" destOrd="0" presId="urn:microsoft.com/office/officeart/2005/8/layout/list1"/>
    <dgm:cxn modelId="{22EE291B-16DB-432F-959B-BD55CCEE1F28}" type="presParOf" srcId="{13EB71C0-96F6-4A89-9596-B274DD673FAC}" destId="{803276E0-F4F2-4AE2-B4C9-1D5C449CAAC3}" srcOrd="5" destOrd="0" presId="urn:microsoft.com/office/officeart/2005/8/layout/list1"/>
    <dgm:cxn modelId="{F1760139-6AFC-4B13-B822-5DCC69C25C78}" type="presParOf" srcId="{13EB71C0-96F6-4A89-9596-B274DD673FAC}" destId="{FF3CB933-2773-4264-A981-10418F5EB626}" srcOrd="6" destOrd="0" presId="urn:microsoft.com/office/officeart/2005/8/layout/list1"/>
    <dgm:cxn modelId="{FC5F658B-D6AC-40CE-B00D-F74EB72458D6}" type="presParOf" srcId="{13EB71C0-96F6-4A89-9596-B274DD673FAC}" destId="{3B6AB9D5-5B77-4F54-B090-D01BD23D1448}" srcOrd="7" destOrd="0" presId="urn:microsoft.com/office/officeart/2005/8/layout/list1"/>
    <dgm:cxn modelId="{64922A8A-DE66-43E9-A225-3BB666868D81}" type="presParOf" srcId="{13EB71C0-96F6-4A89-9596-B274DD673FAC}" destId="{51D918A5-F21B-46C6-B86D-2F41BEE91F0E}" srcOrd="8" destOrd="0" presId="urn:microsoft.com/office/officeart/2005/8/layout/list1"/>
    <dgm:cxn modelId="{3B03D548-2360-4046-9093-9FADD84151B0}" type="presParOf" srcId="{51D918A5-F21B-46C6-B86D-2F41BEE91F0E}" destId="{9B6385B5-1C73-4D70-B61D-311D55F87851}" srcOrd="0" destOrd="0" presId="urn:microsoft.com/office/officeart/2005/8/layout/list1"/>
    <dgm:cxn modelId="{A3A6DAD2-2CED-4ADB-9E70-7F8BDEAC85F1}" type="presParOf" srcId="{51D918A5-F21B-46C6-B86D-2F41BEE91F0E}" destId="{F4433D73-35E9-4215-9C35-E787E8D78295}" srcOrd="1" destOrd="0" presId="urn:microsoft.com/office/officeart/2005/8/layout/list1"/>
    <dgm:cxn modelId="{AB929A43-235E-4846-B3D8-D60870A03FA0}" type="presParOf" srcId="{13EB71C0-96F6-4A89-9596-B274DD673FAC}" destId="{CA9C5A06-1816-438C-8D08-6260C15AC6AF}" srcOrd="9" destOrd="0" presId="urn:microsoft.com/office/officeart/2005/8/layout/list1"/>
    <dgm:cxn modelId="{F3CA634F-8412-411B-AA2E-A8FF2AA1F4C6}" type="presParOf" srcId="{13EB71C0-96F6-4A89-9596-B274DD673FAC}" destId="{B04E553D-BCB8-415E-BDFF-647737432352}" srcOrd="10" destOrd="0" presId="urn:microsoft.com/office/officeart/2005/8/layout/list1"/>
    <dgm:cxn modelId="{169D11A5-AED3-42C9-83CB-4294EA9F07F1}" type="presParOf" srcId="{13EB71C0-96F6-4A89-9596-B274DD673FAC}" destId="{ABF9FFCF-6AD3-420C-837F-C4009F0D5534}" srcOrd="11" destOrd="0" presId="urn:microsoft.com/office/officeart/2005/8/layout/list1"/>
    <dgm:cxn modelId="{46B348E0-D954-4790-B08E-CEA9F7446183}" type="presParOf" srcId="{13EB71C0-96F6-4A89-9596-B274DD673FAC}" destId="{B7098119-1C20-403C-A6EA-E834024A05CB}" srcOrd="12" destOrd="0" presId="urn:microsoft.com/office/officeart/2005/8/layout/list1"/>
    <dgm:cxn modelId="{5630DC0C-65BE-423D-8DE7-3DDD03A2E369}" type="presParOf" srcId="{B7098119-1C20-403C-A6EA-E834024A05CB}" destId="{7B661A87-77CB-4E86-8062-FE4C02A2330E}" srcOrd="0" destOrd="0" presId="urn:microsoft.com/office/officeart/2005/8/layout/list1"/>
    <dgm:cxn modelId="{375B959F-B776-4805-8EC6-2027260DA37B}" type="presParOf" srcId="{B7098119-1C20-403C-A6EA-E834024A05CB}" destId="{DB7DA8D7-5EF0-47C4-A056-B95E35B47DC7}" srcOrd="1" destOrd="0" presId="urn:microsoft.com/office/officeart/2005/8/layout/list1"/>
    <dgm:cxn modelId="{450CF512-7A11-4621-86EC-E824EA6286F0}" type="presParOf" srcId="{13EB71C0-96F6-4A89-9596-B274DD673FAC}" destId="{F4F08A73-BA2B-47E7-9872-B963540681B5}" srcOrd="13" destOrd="0" presId="urn:microsoft.com/office/officeart/2005/8/layout/list1"/>
    <dgm:cxn modelId="{DB390AA8-A1A8-4372-A19E-71C2645109BF}" type="presParOf" srcId="{13EB71C0-96F6-4A89-9596-B274DD673FAC}" destId="{266851AD-C5C5-436C-8221-D8AC912D3DC8}" srcOrd="14" destOrd="0" presId="urn:microsoft.com/office/officeart/2005/8/layout/list1"/>
    <dgm:cxn modelId="{C6762295-A943-4079-8DF4-45E6DAE8048C}" type="presParOf" srcId="{13EB71C0-96F6-4A89-9596-B274DD673FAC}" destId="{AC2AEA4A-00FF-49DD-A113-4D190EFBCA27}" srcOrd="15" destOrd="0" presId="urn:microsoft.com/office/officeart/2005/8/layout/list1"/>
    <dgm:cxn modelId="{F53ECA04-5EDB-43AB-9283-3149BCC2C096}" type="presParOf" srcId="{13EB71C0-96F6-4A89-9596-B274DD673FAC}" destId="{00070824-4F58-48A2-A777-7E137798DE50}" srcOrd="16" destOrd="0" presId="urn:microsoft.com/office/officeart/2005/8/layout/list1"/>
    <dgm:cxn modelId="{7D9499BE-3F3B-404A-BE90-4D475FBF8BCD}" type="presParOf" srcId="{00070824-4F58-48A2-A777-7E137798DE50}" destId="{312F1BE6-DE87-40C2-8A3C-54022B4EB459}" srcOrd="0" destOrd="0" presId="urn:microsoft.com/office/officeart/2005/8/layout/list1"/>
    <dgm:cxn modelId="{FD2E5EC4-021A-4AD9-8AEE-255784732770}" type="presParOf" srcId="{00070824-4F58-48A2-A777-7E137798DE50}" destId="{E971CEC5-23DA-4D29-9833-6C1E7EEE822E}" srcOrd="1" destOrd="0" presId="urn:microsoft.com/office/officeart/2005/8/layout/list1"/>
    <dgm:cxn modelId="{DFD012C5-884E-4843-AE0C-4384C690397C}" type="presParOf" srcId="{13EB71C0-96F6-4A89-9596-B274DD673FAC}" destId="{1F65B08C-4093-4086-BAEE-E5FB117CD15D}" srcOrd="17" destOrd="0" presId="urn:microsoft.com/office/officeart/2005/8/layout/list1"/>
    <dgm:cxn modelId="{8A114A97-261E-4F23-A816-DA46D7989FA0}" type="presParOf" srcId="{13EB71C0-96F6-4A89-9596-B274DD673FAC}" destId="{A96D392D-A7F6-4154-BD4F-659E735E2EFB}" srcOrd="18" destOrd="0" presId="urn:microsoft.com/office/officeart/2005/8/layout/list1"/>
    <dgm:cxn modelId="{82AD9AB5-23E4-4E6C-A75D-BC6129C7D711}" type="presParOf" srcId="{13EB71C0-96F6-4A89-9596-B274DD673FAC}" destId="{C0600167-9A73-4161-B74D-CDFCAD4DD431}" srcOrd="19" destOrd="0" presId="urn:microsoft.com/office/officeart/2005/8/layout/list1"/>
    <dgm:cxn modelId="{BC20471B-68A4-4B44-AB91-2821698F15EA}" type="presParOf" srcId="{13EB71C0-96F6-4A89-9596-B274DD673FAC}" destId="{E3D8969C-3610-43A3-A3BF-5DA57251F98C}" srcOrd="20" destOrd="0" presId="urn:microsoft.com/office/officeart/2005/8/layout/list1"/>
    <dgm:cxn modelId="{8E323B0B-EFDF-40E8-A59E-B1B7AE236BD6}" type="presParOf" srcId="{E3D8969C-3610-43A3-A3BF-5DA57251F98C}" destId="{C831276A-D84E-4234-B015-637342C8C640}" srcOrd="0" destOrd="0" presId="urn:microsoft.com/office/officeart/2005/8/layout/list1"/>
    <dgm:cxn modelId="{F68E384A-3563-45DA-BB42-55CCE733121A}" type="presParOf" srcId="{E3D8969C-3610-43A3-A3BF-5DA57251F98C}" destId="{AD3853AA-486F-487B-8E61-B3CF61587091}" srcOrd="1" destOrd="0" presId="urn:microsoft.com/office/officeart/2005/8/layout/list1"/>
    <dgm:cxn modelId="{2BECD0BF-2960-40FD-9052-0FDB97259B9D}" type="presParOf" srcId="{13EB71C0-96F6-4A89-9596-B274DD673FAC}" destId="{C86F9D28-0EAB-427F-8757-4CB297A0DAB9}" srcOrd="21" destOrd="0" presId="urn:microsoft.com/office/officeart/2005/8/layout/list1"/>
    <dgm:cxn modelId="{B2F96724-8A35-456B-A6F3-49D108755E72}" type="presParOf" srcId="{13EB71C0-96F6-4A89-9596-B274DD673FAC}" destId="{8C17AE66-8D07-4358-9414-7D851CA74706}" srcOrd="22" destOrd="0" presId="urn:microsoft.com/office/officeart/2005/8/layout/list1"/>
    <dgm:cxn modelId="{49CE50FF-AF7B-495E-9366-9518A5807C0E}" type="presParOf" srcId="{13EB71C0-96F6-4A89-9596-B274DD673FAC}" destId="{EABC3691-76F5-4440-B422-903ECD6C3DC7}" srcOrd="23" destOrd="0" presId="urn:microsoft.com/office/officeart/2005/8/layout/list1"/>
    <dgm:cxn modelId="{5362F5F2-E213-44D8-A889-12B973B5A6CF}" type="presParOf" srcId="{13EB71C0-96F6-4A89-9596-B274DD673FAC}" destId="{23581047-1DB6-42C6-9C67-FC0D694FF3C4}" srcOrd="24" destOrd="0" presId="urn:microsoft.com/office/officeart/2005/8/layout/list1"/>
    <dgm:cxn modelId="{709FA7F0-A41C-49DC-AD18-88A7945E6BD3}" type="presParOf" srcId="{23581047-1DB6-42C6-9C67-FC0D694FF3C4}" destId="{1274371A-D5DA-496A-A3FA-15898D242110}" srcOrd="0" destOrd="0" presId="urn:microsoft.com/office/officeart/2005/8/layout/list1"/>
    <dgm:cxn modelId="{9A4CD9CD-D64C-4865-AE64-ACAE09BA843A}" type="presParOf" srcId="{23581047-1DB6-42C6-9C67-FC0D694FF3C4}" destId="{70A628BE-79D7-4B5D-8CC0-A570F33A643A}" srcOrd="1" destOrd="0" presId="urn:microsoft.com/office/officeart/2005/8/layout/list1"/>
    <dgm:cxn modelId="{80CC899E-53BB-4148-9FA3-9540212A2928}" type="presParOf" srcId="{13EB71C0-96F6-4A89-9596-B274DD673FAC}" destId="{34739EE4-277F-41DF-911D-3264713BA9D5}" srcOrd="25" destOrd="0" presId="urn:microsoft.com/office/officeart/2005/8/layout/list1"/>
    <dgm:cxn modelId="{C951D393-2A40-4EBA-9FE6-1CF65046069A}" type="presParOf" srcId="{13EB71C0-96F6-4A89-9596-B274DD673FAC}" destId="{10C7FA55-74A6-4B9C-AFB8-BECDAB53A6D1}" srcOrd="26" destOrd="0" presId="urn:microsoft.com/office/officeart/2005/8/layout/list1"/>
    <dgm:cxn modelId="{A471C399-198C-4193-9026-A420825E619A}" type="presParOf" srcId="{13EB71C0-96F6-4A89-9596-B274DD673FAC}" destId="{E17764E4-F14E-44D3-9A6A-446B3134C3D0}" srcOrd="27" destOrd="0" presId="urn:microsoft.com/office/officeart/2005/8/layout/list1"/>
    <dgm:cxn modelId="{953B2592-D55A-4502-8D87-D7FCDBBB1E19}" type="presParOf" srcId="{13EB71C0-96F6-4A89-9596-B274DD673FAC}" destId="{1447D0C4-6B14-4B05-8C2F-8CD4B3C72A7B}" srcOrd="28" destOrd="0" presId="urn:microsoft.com/office/officeart/2005/8/layout/list1"/>
    <dgm:cxn modelId="{B0A96B9D-FCC7-48D5-B024-EFE93417A231}" type="presParOf" srcId="{1447D0C4-6B14-4B05-8C2F-8CD4B3C72A7B}" destId="{92262786-223E-4565-B2E7-3062E2860E54}" srcOrd="0" destOrd="0" presId="urn:microsoft.com/office/officeart/2005/8/layout/list1"/>
    <dgm:cxn modelId="{A88C9A5A-85C3-426D-A430-8CB360665D4C}" type="presParOf" srcId="{1447D0C4-6B14-4B05-8C2F-8CD4B3C72A7B}" destId="{D3BE3F89-2138-4377-A5D6-A06CB1695D5F}" srcOrd="1" destOrd="0" presId="urn:microsoft.com/office/officeart/2005/8/layout/list1"/>
    <dgm:cxn modelId="{62B77990-68C2-4C39-B2CC-8C928FF61B00}" type="presParOf" srcId="{13EB71C0-96F6-4A89-9596-B274DD673FAC}" destId="{A5C0153E-2A60-405F-A697-AFE1F67323B5}" srcOrd="29" destOrd="0" presId="urn:microsoft.com/office/officeart/2005/8/layout/list1"/>
    <dgm:cxn modelId="{3BCAF7BA-5A9D-45F1-8323-B593BA7953D0}" type="presParOf" srcId="{13EB71C0-96F6-4A89-9596-B274DD673FAC}" destId="{0B0E2E46-9BBE-4E45-A16A-D499FD3DE4C0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C16E74C-678A-4F72-A0C8-0DE6C7C46760}" type="doc">
      <dgm:prSet loTypeId="urn:microsoft.com/office/officeart/2005/8/layout/radial1" loCatId="cycle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FE1E01FD-8DBA-47EC-8753-59C4B5350309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b="1" dirty="0" smtClean="0"/>
            <a:t>Причини </a:t>
          </a:r>
          <a:r>
            <a:rPr lang="ru-RU" sz="1800" b="1" dirty="0" err="1" smtClean="0"/>
            <a:t>втрати</a:t>
          </a:r>
          <a:r>
            <a:rPr lang="ru-RU" sz="1800" b="1" dirty="0" smtClean="0"/>
            <a:t> </a:t>
          </a:r>
          <a:r>
            <a:rPr lang="ru-RU" sz="1800" b="1" dirty="0" err="1" smtClean="0"/>
            <a:t>споживчої</a:t>
          </a:r>
          <a:r>
            <a:rPr lang="ru-RU" sz="1800" b="1" dirty="0" smtClean="0"/>
            <a:t> </a:t>
          </a:r>
          <a:r>
            <a:rPr lang="ru-RU" sz="1800" b="1" dirty="0" err="1" smtClean="0"/>
            <a:t>вартості</a:t>
          </a:r>
          <a:r>
            <a:rPr lang="ru-RU" sz="1800" b="1" dirty="0" smtClean="0"/>
            <a:t> </a:t>
          </a:r>
          <a:r>
            <a:rPr lang="ru-RU" sz="1800" b="1" dirty="0" err="1" smtClean="0"/>
            <a:t>робочої</a:t>
          </a:r>
          <a:r>
            <a:rPr lang="ru-RU" sz="1800" b="1" dirty="0" smtClean="0"/>
            <a:t> </a:t>
          </a:r>
          <a:r>
            <a:rPr lang="ru-RU" sz="1800" b="1" dirty="0" err="1" smtClean="0"/>
            <a:t>сили</a:t>
          </a:r>
          <a:endParaRPr lang="ru-RU" sz="1800" b="1" dirty="0"/>
        </a:p>
      </dgm:t>
    </dgm:pt>
    <dgm:pt modelId="{0C9734ED-7440-4F37-896E-7ECE8A396C0E}" type="parTrans" cxnId="{68FAD981-E8DA-4070-9F79-5DAF73200E6A}">
      <dgm:prSet/>
      <dgm:spPr/>
      <dgm:t>
        <a:bodyPr/>
        <a:lstStyle/>
        <a:p>
          <a:endParaRPr lang="ru-RU"/>
        </a:p>
      </dgm:t>
    </dgm:pt>
    <dgm:pt modelId="{645F24D8-7EC4-41F6-8362-5E1B615B588B}" type="sibTrans" cxnId="{68FAD981-E8DA-4070-9F79-5DAF73200E6A}">
      <dgm:prSet/>
      <dgm:spPr/>
      <dgm:t>
        <a:bodyPr/>
        <a:lstStyle/>
        <a:p>
          <a:endParaRPr lang="ru-RU"/>
        </a:p>
      </dgm:t>
    </dgm:pt>
    <dgm:pt modelId="{22F98C50-7841-4227-9B9E-8E8D5D08CE4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втрата</a:t>
          </a:r>
          <a:r>
            <a:rPr lang="ru-RU" sz="1800" dirty="0" smtClean="0"/>
            <a:t> </a:t>
          </a:r>
          <a:r>
            <a:rPr lang="ru-RU" sz="1800" dirty="0" err="1" smtClean="0"/>
            <a:t>професійної</a:t>
          </a:r>
          <a:r>
            <a:rPr lang="ru-RU" sz="1800" dirty="0" smtClean="0"/>
            <a:t> </a:t>
          </a:r>
          <a:r>
            <a:rPr lang="ru-RU" sz="1800" dirty="0" err="1" smtClean="0"/>
            <a:t>гнучкості</a:t>
          </a:r>
          <a:endParaRPr lang="ru-RU" sz="1800" dirty="0"/>
        </a:p>
      </dgm:t>
    </dgm:pt>
    <dgm:pt modelId="{5B249104-7478-496A-8DFA-A025C39D1890}" type="parTrans" cxnId="{AE8E4822-77ED-4A58-A4DF-1F61A9B1A225}">
      <dgm:prSet/>
      <dgm:spPr/>
      <dgm:t>
        <a:bodyPr/>
        <a:lstStyle/>
        <a:p>
          <a:endParaRPr lang="ru-RU"/>
        </a:p>
      </dgm:t>
    </dgm:pt>
    <dgm:pt modelId="{D1134223-3D52-4D02-86F8-4B49E028C639}" type="sibTrans" cxnId="{AE8E4822-77ED-4A58-A4DF-1F61A9B1A225}">
      <dgm:prSet/>
      <dgm:spPr/>
      <dgm:t>
        <a:bodyPr/>
        <a:lstStyle/>
        <a:p>
          <a:endParaRPr lang="ru-RU"/>
        </a:p>
      </dgm:t>
    </dgm:pt>
    <dgm:pt modelId="{E2E58DF9-2D03-44CD-BD1E-519AB388E68B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старіння</a:t>
          </a:r>
          <a:r>
            <a:rPr lang="ru-RU" sz="1800" dirty="0" smtClean="0"/>
            <a:t> </a:t>
          </a:r>
          <a:r>
            <a:rPr lang="ru-RU" sz="1800" dirty="0" err="1" smtClean="0"/>
            <a:t>простої</a:t>
          </a:r>
          <a:r>
            <a:rPr lang="ru-RU" sz="1800" dirty="0" smtClean="0"/>
            <a:t> </a:t>
          </a:r>
          <a:r>
            <a:rPr lang="ru-RU" sz="1800" dirty="0" err="1" smtClean="0"/>
            <a:t>робітничої</a:t>
          </a:r>
          <a:r>
            <a:rPr lang="ru-RU" sz="1800" dirty="0" smtClean="0"/>
            <a:t> </a:t>
          </a:r>
          <a:r>
            <a:rPr lang="ru-RU" sz="1800" dirty="0" err="1" smtClean="0"/>
            <a:t>сили</a:t>
          </a:r>
          <a:endParaRPr lang="ru-RU" sz="1800" dirty="0"/>
        </a:p>
      </dgm:t>
    </dgm:pt>
    <dgm:pt modelId="{B35E42CE-5A6E-4B66-9460-6E6C0DD0530B}" type="parTrans" cxnId="{ACEC16F5-ABD2-4400-8ECF-8E2F0DEF0822}">
      <dgm:prSet/>
      <dgm:spPr/>
      <dgm:t>
        <a:bodyPr/>
        <a:lstStyle/>
        <a:p>
          <a:endParaRPr lang="ru-RU"/>
        </a:p>
      </dgm:t>
    </dgm:pt>
    <dgm:pt modelId="{C74E98C2-3625-40C9-ABE1-EA5312F2E0F1}" type="sibTrans" cxnId="{ACEC16F5-ABD2-4400-8ECF-8E2F0DEF0822}">
      <dgm:prSet/>
      <dgm:spPr/>
      <dgm:t>
        <a:bodyPr/>
        <a:lstStyle/>
        <a:p>
          <a:endParaRPr lang="ru-RU"/>
        </a:p>
      </dgm:t>
    </dgm:pt>
    <dgm:pt modelId="{11B3103C-5A36-4E22-9B1C-65A16F8EC596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професійне</a:t>
          </a:r>
          <a:r>
            <a:rPr lang="ru-RU" sz="1800" dirty="0" smtClean="0"/>
            <a:t> </a:t>
          </a:r>
          <a:r>
            <a:rPr lang="ru-RU" sz="1800" dirty="0" err="1" smtClean="0"/>
            <a:t>старіння</a:t>
          </a:r>
          <a:endParaRPr lang="ru-RU" sz="1800" dirty="0"/>
        </a:p>
      </dgm:t>
    </dgm:pt>
    <dgm:pt modelId="{DD2D5C49-7BF4-464A-9795-7EA2E65143CF}" type="parTrans" cxnId="{EB48B171-E1B9-45B5-B944-F5E126508DFF}">
      <dgm:prSet/>
      <dgm:spPr/>
      <dgm:t>
        <a:bodyPr/>
        <a:lstStyle/>
        <a:p>
          <a:endParaRPr lang="ru-RU"/>
        </a:p>
      </dgm:t>
    </dgm:pt>
    <dgm:pt modelId="{1901571C-0F37-4F3E-978E-FB34E92561FE}" type="sibTrans" cxnId="{EB48B171-E1B9-45B5-B944-F5E126508DFF}">
      <dgm:prSet/>
      <dgm:spPr/>
      <dgm:t>
        <a:bodyPr/>
        <a:lstStyle/>
        <a:p>
          <a:endParaRPr lang="ru-RU"/>
        </a:p>
      </dgm:t>
    </dgm:pt>
    <dgm:pt modelId="{0DC0EC5B-F3C3-4919-8B16-56A6816D0DE5}" type="pres">
      <dgm:prSet presAssocID="{DC16E74C-678A-4F72-A0C8-0DE6C7C4676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2DFB48-A781-4C56-B935-5593D06D8FEC}" type="pres">
      <dgm:prSet presAssocID="{FE1E01FD-8DBA-47EC-8753-59C4B5350309}" presName="centerShape" presStyleLbl="node0" presStyleIdx="0" presStyleCnt="1" custScaleX="196955" custLinFactNeighborX="-2732" custLinFactNeighborY="-5749"/>
      <dgm:spPr/>
      <dgm:t>
        <a:bodyPr/>
        <a:lstStyle/>
        <a:p>
          <a:endParaRPr lang="ru-RU"/>
        </a:p>
      </dgm:t>
    </dgm:pt>
    <dgm:pt modelId="{3032A8FD-62D7-4197-8A19-585110694356}" type="pres">
      <dgm:prSet presAssocID="{5B249104-7478-496A-8DFA-A025C39D1890}" presName="Name9" presStyleLbl="parChTrans1D2" presStyleIdx="0" presStyleCnt="3"/>
      <dgm:spPr/>
      <dgm:t>
        <a:bodyPr/>
        <a:lstStyle/>
        <a:p>
          <a:endParaRPr lang="ru-RU"/>
        </a:p>
      </dgm:t>
    </dgm:pt>
    <dgm:pt modelId="{31A372F8-715E-4F1C-91E9-BF2FCCD9CE02}" type="pres">
      <dgm:prSet presAssocID="{5B249104-7478-496A-8DFA-A025C39D1890}" presName="connTx" presStyleLbl="parChTrans1D2" presStyleIdx="0" presStyleCnt="3"/>
      <dgm:spPr/>
      <dgm:t>
        <a:bodyPr/>
        <a:lstStyle/>
        <a:p>
          <a:endParaRPr lang="ru-RU"/>
        </a:p>
      </dgm:t>
    </dgm:pt>
    <dgm:pt modelId="{47E52B32-AF15-4049-BD23-772C67F704C7}" type="pres">
      <dgm:prSet presAssocID="{22F98C50-7841-4227-9B9E-8E8D5D08CE46}" presName="node" presStyleLbl="node1" presStyleIdx="0" presStyleCnt="3" custScaleX="2001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EFE3E1-15DF-4DAB-B073-E90A5703FCC8}" type="pres">
      <dgm:prSet presAssocID="{B35E42CE-5A6E-4B66-9460-6E6C0DD0530B}" presName="Name9" presStyleLbl="parChTrans1D2" presStyleIdx="1" presStyleCnt="3"/>
      <dgm:spPr/>
      <dgm:t>
        <a:bodyPr/>
        <a:lstStyle/>
        <a:p>
          <a:endParaRPr lang="ru-RU"/>
        </a:p>
      </dgm:t>
    </dgm:pt>
    <dgm:pt modelId="{F39A01BD-2E65-405D-B1F7-939052498C32}" type="pres">
      <dgm:prSet presAssocID="{B35E42CE-5A6E-4B66-9460-6E6C0DD0530B}" presName="connTx" presStyleLbl="parChTrans1D2" presStyleIdx="1" presStyleCnt="3"/>
      <dgm:spPr/>
      <dgm:t>
        <a:bodyPr/>
        <a:lstStyle/>
        <a:p>
          <a:endParaRPr lang="ru-RU"/>
        </a:p>
      </dgm:t>
    </dgm:pt>
    <dgm:pt modelId="{0BCF0E2F-E13C-4EC7-BBFE-8C812F9A33EF}" type="pres">
      <dgm:prSet presAssocID="{E2E58DF9-2D03-44CD-BD1E-519AB388E68B}" presName="node" presStyleLbl="node1" presStyleIdx="1" presStyleCnt="3" custScaleX="200101" custRadScaleRad="133151" custRadScaleInc="-41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1AF3D9-70BA-47A2-A42D-3DA691C00F8B}" type="pres">
      <dgm:prSet presAssocID="{DD2D5C49-7BF4-464A-9795-7EA2E65143CF}" presName="Name9" presStyleLbl="parChTrans1D2" presStyleIdx="2" presStyleCnt="3"/>
      <dgm:spPr/>
      <dgm:t>
        <a:bodyPr/>
        <a:lstStyle/>
        <a:p>
          <a:endParaRPr lang="ru-RU"/>
        </a:p>
      </dgm:t>
    </dgm:pt>
    <dgm:pt modelId="{397CC7AC-990E-4A2B-9BF3-632FAE05A73D}" type="pres">
      <dgm:prSet presAssocID="{DD2D5C49-7BF4-464A-9795-7EA2E65143CF}" presName="connTx" presStyleLbl="parChTrans1D2" presStyleIdx="2" presStyleCnt="3"/>
      <dgm:spPr/>
      <dgm:t>
        <a:bodyPr/>
        <a:lstStyle/>
        <a:p>
          <a:endParaRPr lang="ru-RU"/>
        </a:p>
      </dgm:t>
    </dgm:pt>
    <dgm:pt modelId="{E1920A8C-7212-406E-960A-D9B21EBE3B92}" type="pres">
      <dgm:prSet presAssocID="{11B3103C-5A36-4E22-9B1C-65A16F8EC596}" presName="node" presStyleLbl="node1" presStyleIdx="2" presStyleCnt="3" custScaleX="200101" custRadScaleRad="138162" custRadScaleInc="12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2923CEE-B9FC-451B-B414-360688C041ED}" type="presOf" srcId="{FE1E01FD-8DBA-47EC-8753-59C4B5350309}" destId="{3E2DFB48-A781-4C56-B935-5593D06D8FEC}" srcOrd="0" destOrd="0" presId="urn:microsoft.com/office/officeart/2005/8/layout/radial1"/>
    <dgm:cxn modelId="{B91B48E5-DD7C-494C-8FEB-E5E50289FD7A}" type="presOf" srcId="{E2E58DF9-2D03-44CD-BD1E-519AB388E68B}" destId="{0BCF0E2F-E13C-4EC7-BBFE-8C812F9A33EF}" srcOrd="0" destOrd="0" presId="urn:microsoft.com/office/officeart/2005/8/layout/radial1"/>
    <dgm:cxn modelId="{5863A229-ABAB-40AF-96CB-CA31F8C3586E}" type="presOf" srcId="{DD2D5C49-7BF4-464A-9795-7EA2E65143CF}" destId="{CF1AF3D9-70BA-47A2-A42D-3DA691C00F8B}" srcOrd="0" destOrd="0" presId="urn:microsoft.com/office/officeart/2005/8/layout/radial1"/>
    <dgm:cxn modelId="{AE8E4822-77ED-4A58-A4DF-1F61A9B1A225}" srcId="{FE1E01FD-8DBA-47EC-8753-59C4B5350309}" destId="{22F98C50-7841-4227-9B9E-8E8D5D08CE46}" srcOrd="0" destOrd="0" parTransId="{5B249104-7478-496A-8DFA-A025C39D1890}" sibTransId="{D1134223-3D52-4D02-86F8-4B49E028C639}"/>
    <dgm:cxn modelId="{EB48B171-E1B9-45B5-B944-F5E126508DFF}" srcId="{FE1E01FD-8DBA-47EC-8753-59C4B5350309}" destId="{11B3103C-5A36-4E22-9B1C-65A16F8EC596}" srcOrd="2" destOrd="0" parTransId="{DD2D5C49-7BF4-464A-9795-7EA2E65143CF}" sibTransId="{1901571C-0F37-4F3E-978E-FB34E92561FE}"/>
    <dgm:cxn modelId="{496010A4-AEBB-417D-BF86-72081AC2D7F1}" type="presOf" srcId="{B35E42CE-5A6E-4B66-9460-6E6C0DD0530B}" destId="{F39A01BD-2E65-405D-B1F7-939052498C32}" srcOrd="1" destOrd="0" presId="urn:microsoft.com/office/officeart/2005/8/layout/radial1"/>
    <dgm:cxn modelId="{81E20E5C-1C3D-457D-8B80-602352D7DFBB}" type="presOf" srcId="{DC16E74C-678A-4F72-A0C8-0DE6C7C46760}" destId="{0DC0EC5B-F3C3-4919-8B16-56A6816D0DE5}" srcOrd="0" destOrd="0" presId="urn:microsoft.com/office/officeart/2005/8/layout/radial1"/>
    <dgm:cxn modelId="{ACEC16F5-ABD2-4400-8ECF-8E2F0DEF0822}" srcId="{FE1E01FD-8DBA-47EC-8753-59C4B5350309}" destId="{E2E58DF9-2D03-44CD-BD1E-519AB388E68B}" srcOrd="1" destOrd="0" parTransId="{B35E42CE-5A6E-4B66-9460-6E6C0DD0530B}" sibTransId="{C74E98C2-3625-40C9-ABE1-EA5312F2E0F1}"/>
    <dgm:cxn modelId="{E80AA191-CB1C-46F4-9A0C-D2FAA6BB8972}" type="presOf" srcId="{DD2D5C49-7BF4-464A-9795-7EA2E65143CF}" destId="{397CC7AC-990E-4A2B-9BF3-632FAE05A73D}" srcOrd="1" destOrd="0" presId="urn:microsoft.com/office/officeart/2005/8/layout/radial1"/>
    <dgm:cxn modelId="{35474B6A-9088-43B9-957B-9D1108FE81E4}" type="presOf" srcId="{11B3103C-5A36-4E22-9B1C-65A16F8EC596}" destId="{E1920A8C-7212-406E-960A-D9B21EBE3B92}" srcOrd="0" destOrd="0" presId="urn:microsoft.com/office/officeart/2005/8/layout/radial1"/>
    <dgm:cxn modelId="{2431FC9D-2B16-4B52-A04B-1AD174F72B65}" type="presOf" srcId="{5B249104-7478-496A-8DFA-A025C39D1890}" destId="{3032A8FD-62D7-4197-8A19-585110694356}" srcOrd="0" destOrd="0" presId="urn:microsoft.com/office/officeart/2005/8/layout/radial1"/>
    <dgm:cxn modelId="{0DA9280F-822F-467D-8EC7-45EB3FE85490}" type="presOf" srcId="{5B249104-7478-496A-8DFA-A025C39D1890}" destId="{31A372F8-715E-4F1C-91E9-BF2FCCD9CE02}" srcOrd="1" destOrd="0" presId="urn:microsoft.com/office/officeart/2005/8/layout/radial1"/>
    <dgm:cxn modelId="{68FAD981-E8DA-4070-9F79-5DAF73200E6A}" srcId="{DC16E74C-678A-4F72-A0C8-0DE6C7C46760}" destId="{FE1E01FD-8DBA-47EC-8753-59C4B5350309}" srcOrd="0" destOrd="0" parTransId="{0C9734ED-7440-4F37-896E-7ECE8A396C0E}" sibTransId="{645F24D8-7EC4-41F6-8362-5E1B615B588B}"/>
    <dgm:cxn modelId="{17C8E180-46BD-43C6-BB52-779134925B13}" type="presOf" srcId="{22F98C50-7841-4227-9B9E-8E8D5D08CE46}" destId="{47E52B32-AF15-4049-BD23-772C67F704C7}" srcOrd="0" destOrd="0" presId="urn:microsoft.com/office/officeart/2005/8/layout/radial1"/>
    <dgm:cxn modelId="{28F7BF37-9903-4C72-8A63-5584B207DCFE}" type="presOf" srcId="{B35E42CE-5A6E-4B66-9460-6E6C0DD0530B}" destId="{3CEFE3E1-15DF-4DAB-B073-E90A5703FCC8}" srcOrd="0" destOrd="0" presId="urn:microsoft.com/office/officeart/2005/8/layout/radial1"/>
    <dgm:cxn modelId="{5FABAF94-1B46-475F-BBE9-E8255D9C06C3}" type="presParOf" srcId="{0DC0EC5B-F3C3-4919-8B16-56A6816D0DE5}" destId="{3E2DFB48-A781-4C56-B935-5593D06D8FEC}" srcOrd="0" destOrd="0" presId="urn:microsoft.com/office/officeart/2005/8/layout/radial1"/>
    <dgm:cxn modelId="{933CB3C4-D105-4800-9977-BA213E442C80}" type="presParOf" srcId="{0DC0EC5B-F3C3-4919-8B16-56A6816D0DE5}" destId="{3032A8FD-62D7-4197-8A19-585110694356}" srcOrd="1" destOrd="0" presId="urn:microsoft.com/office/officeart/2005/8/layout/radial1"/>
    <dgm:cxn modelId="{22920912-6B8A-43D9-858A-A30115F7DCB7}" type="presParOf" srcId="{3032A8FD-62D7-4197-8A19-585110694356}" destId="{31A372F8-715E-4F1C-91E9-BF2FCCD9CE02}" srcOrd="0" destOrd="0" presId="urn:microsoft.com/office/officeart/2005/8/layout/radial1"/>
    <dgm:cxn modelId="{6EC292F2-6AA8-44A2-875F-B95EE9921108}" type="presParOf" srcId="{0DC0EC5B-F3C3-4919-8B16-56A6816D0DE5}" destId="{47E52B32-AF15-4049-BD23-772C67F704C7}" srcOrd="2" destOrd="0" presId="urn:microsoft.com/office/officeart/2005/8/layout/radial1"/>
    <dgm:cxn modelId="{4B60490D-A461-4BD3-81F4-073AE548484D}" type="presParOf" srcId="{0DC0EC5B-F3C3-4919-8B16-56A6816D0DE5}" destId="{3CEFE3E1-15DF-4DAB-B073-E90A5703FCC8}" srcOrd="3" destOrd="0" presId="urn:microsoft.com/office/officeart/2005/8/layout/radial1"/>
    <dgm:cxn modelId="{0D77A65B-12D3-453A-849B-E5D93524DEC1}" type="presParOf" srcId="{3CEFE3E1-15DF-4DAB-B073-E90A5703FCC8}" destId="{F39A01BD-2E65-405D-B1F7-939052498C32}" srcOrd="0" destOrd="0" presId="urn:microsoft.com/office/officeart/2005/8/layout/radial1"/>
    <dgm:cxn modelId="{45F80B63-E626-4E84-B0A8-F55F577EB1BE}" type="presParOf" srcId="{0DC0EC5B-F3C3-4919-8B16-56A6816D0DE5}" destId="{0BCF0E2F-E13C-4EC7-BBFE-8C812F9A33EF}" srcOrd="4" destOrd="0" presId="urn:microsoft.com/office/officeart/2005/8/layout/radial1"/>
    <dgm:cxn modelId="{1ADB0D0A-E0DF-4592-B013-AD995991038C}" type="presParOf" srcId="{0DC0EC5B-F3C3-4919-8B16-56A6816D0DE5}" destId="{CF1AF3D9-70BA-47A2-A42D-3DA691C00F8B}" srcOrd="5" destOrd="0" presId="urn:microsoft.com/office/officeart/2005/8/layout/radial1"/>
    <dgm:cxn modelId="{97854ECD-F305-444D-9034-74E5FA23E669}" type="presParOf" srcId="{CF1AF3D9-70BA-47A2-A42D-3DA691C00F8B}" destId="{397CC7AC-990E-4A2B-9BF3-632FAE05A73D}" srcOrd="0" destOrd="0" presId="urn:microsoft.com/office/officeart/2005/8/layout/radial1"/>
    <dgm:cxn modelId="{308849D4-BBC5-48C7-ADCA-6981B84A9A67}" type="presParOf" srcId="{0DC0EC5B-F3C3-4919-8B16-56A6816D0DE5}" destId="{E1920A8C-7212-406E-960A-D9B21EBE3B92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2A6F1CC-72A3-4032-AD1C-4679578AA525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E467590B-3BDE-4468-9B63-E4BB5F608463}">
      <dgm:prSet phldrT="[Текст]" custT="1"/>
      <dgm:spPr/>
      <dgm:t>
        <a:bodyPr/>
        <a:lstStyle/>
        <a:p>
          <a:r>
            <a:rPr lang="ru-RU" sz="1800" dirty="0" err="1" smtClean="0"/>
            <a:t>Функції</a:t>
          </a:r>
          <a:r>
            <a:rPr lang="ru-RU" sz="1800" dirty="0" smtClean="0"/>
            <a:t> </a:t>
          </a:r>
          <a:r>
            <a:rPr lang="ru-RU" sz="1800" dirty="0" err="1" smtClean="0"/>
            <a:t>розвитку</a:t>
          </a:r>
          <a:r>
            <a:rPr lang="ru-RU" sz="1800" dirty="0" smtClean="0"/>
            <a:t> </a:t>
          </a:r>
          <a:r>
            <a:rPr lang="ru-RU" sz="1800" dirty="0" err="1" smtClean="0"/>
            <a:t>кар'єри</a:t>
          </a:r>
          <a:endParaRPr lang="ru-RU" sz="1800" dirty="0"/>
        </a:p>
      </dgm:t>
    </dgm:pt>
    <dgm:pt modelId="{CDEB0002-85F3-4C41-B467-EFC6E0711B08}" type="parTrans" cxnId="{D9393FDD-2FD0-4097-9FB3-A9ECF6F14096}">
      <dgm:prSet/>
      <dgm:spPr/>
      <dgm:t>
        <a:bodyPr/>
        <a:lstStyle/>
        <a:p>
          <a:endParaRPr lang="ru-RU"/>
        </a:p>
      </dgm:t>
    </dgm:pt>
    <dgm:pt modelId="{6B0B3CF9-C279-4B62-BB08-82B294D2360C}" type="sibTrans" cxnId="{D9393FDD-2FD0-4097-9FB3-A9ECF6F14096}">
      <dgm:prSet/>
      <dgm:spPr/>
      <dgm:t>
        <a:bodyPr/>
        <a:lstStyle/>
        <a:p>
          <a:endParaRPr lang="ru-RU"/>
        </a:p>
      </dgm:t>
    </dgm:pt>
    <dgm:pt modelId="{C7792BBF-3801-4FE9-9AEB-00D5F8925400}">
      <dgm:prSet phldrT="[Текст]" custT="1"/>
      <dgm:spPr/>
      <dgm:t>
        <a:bodyPr/>
        <a:lstStyle/>
        <a:p>
          <a:r>
            <a:rPr lang="ru-RU" sz="1800" dirty="0" err="1" smtClean="0"/>
            <a:t>інформаційна</a:t>
          </a:r>
          <a:endParaRPr lang="ru-RU" sz="1800" dirty="0"/>
        </a:p>
      </dgm:t>
    </dgm:pt>
    <dgm:pt modelId="{2C2DE610-52A9-4B7C-8DDC-30A43B8F2B4F}" type="parTrans" cxnId="{27B5EC52-2FAE-4F9C-938C-D2E471CD7C1D}">
      <dgm:prSet/>
      <dgm:spPr/>
      <dgm:t>
        <a:bodyPr/>
        <a:lstStyle/>
        <a:p>
          <a:endParaRPr lang="ru-RU"/>
        </a:p>
      </dgm:t>
    </dgm:pt>
    <dgm:pt modelId="{F9A7F649-68D6-4533-B522-69B41D111AAB}" type="sibTrans" cxnId="{27B5EC52-2FAE-4F9C-938C-D2E471CD7C1D}">
      <dgm:prSet/>
      <dgm:spPr/>
      <dgm:t>
        <a:bodyPr/>
        <a:lstStyle/>
        <a:p>
          <a:endParaRPr lang="ru-RU"/>
        </a:p>
      </dgm:t>
    </dgm:pt>
    <dgm:pt modelId="{49E672CF-2AF6-4537-810A-21008A146408}">
      <dgm:prSet phldrT="[Текст]" custT="1"/>
      <dgm:spPr/>
      <dgm:t>
        <a:bodyPr/>
        <a:lstStyle/>
        <a:p>
          <a:r>
            <a:rPr lang="ru-RU" sz="1800" dirty="0" err="1" smtClean="0"/>
            <a:t>профорієнтаційна</a:t>
          </a:r>
          <a:endParaRPr lang="ru-RU" sz="1800" dirty="0"/>
        </a:p>
      </dgm:t>
    </dgm:pt>
    <dgm:pt modelId="{660F1D5B-7077-4EA4-B57F-CADF52C6D0DF}" type="parTrans" cxnId="{2BF72B6B-8016-4E2F-8AC0-859E3EA9C476}">
      <dgm:prSet/>
      <dgm:spPr/>
      <dgm:t>
        <a:bodyPr/>
        <a:lstStyle/>
        <a:p>
          <a:endParaRPr lang="ru-RU"/>
        </a:p>
      </dgm:t>
    </dgm:pt>
    <dgm:pt modelId="{EA212549-F700-4CC2-A74A-14823E6CFA2F}" type="sibTrans" cxnId="{2BF72B6B-8016-4E2F-8AC0-859E3EA9C476}">
      <dgm:prSet/>
      <dgm:spPr/>
      <dgm:t>
        <a:bodyPr/>
        <a:lstStyle/>
        <a:p>
          <a:endParaRPr lang="ru-RU"/>
        </a:p>
      </dgm:t>
    </dgm:pt>
    <dgm:pt modelId="{AC6D30B4-EB10-4D70-B736-6875927449E4}">
      <dgm:prSet phldrT="[Текст]" custT="1"/>
      <dgm:spPr/>
      <dgm:t>
        <a:bodyPr/>
        <a:lstStyle/>
        <a:p>
          <a:r>
            <a:rPr lang="uk-UA" sz="1800" dirty="0" smtClean="0"/>
            <a:t>перетворююча</a:t>
          </a:r>
          <a:endParaRPr lang="ru-RU" sz="1800" dirty="0"/>
        </a:p>
      </dgm:t>
    </dgm:pt>
    <dgm:pt modelId="{B953D8E5-B632-4D4F-A547-2609077A3193}" type="parTrans" cxnId="{9E9727DB-A97C-4FBA-8A06-C759C4D58389}">
      <dgm:prSet/>
      <dgm:spPr/>
      <dgm:t>
        <a:bodyPr/>
        <a:lstStyle/>
        <a:p>
          <a:endParaRPr lang="ru-RU"/>
        </a:p>
      </dgm:t>
    </dgm:pt>
    <dgm:pt modelId="{AA8F3B3C-9FD6-4089-9C43-C12EADA84E03}" type="sibTrans" cxnId="{9E9727DB-A97C-4FBA-8A06-C759C4D58389}">
      <dgm:prSet/>
      <dgm:spPr/>
      <dgm:t>
        <a:bodyPr/>
        <a:lstStyle/>
        <a:p>
          <a:endParaRPr lang="ru-RU"/>
        </a:p>
      </dgm:t>
    </dgm:pt>
    <dgm:pt modelId="{80913572-FDDD-4367-8A5B-B02BFD52F83F}">
      <dgm:prSet custT="1"/>
      <dgm:spPr/>
      <dgm:t>
        <a:bodyPr/>
        <a:lstStyle/>
        <a:p>
          <a:r>
            <a:rPr lang="ru-RU" sz="1800" dirty="0" err="1" smtClean="0"/>
            <a:t>стимулююча</a:t>
          </a:r>
          <a:endParaRPr lang="ru-RU" sz="1800" dirty="0"/>
        </a:p>
      </dgm:t>
    </dgm:pt>
    <dgm:pt modelId="{59A40A1F-5B1B-4A6D-B09D-A253C76207EE}" type="parTrans" cxnId="{79D45870-36C7-46D5-AC06-144DCB28336B}">
      <dgm:prSet/>
      <dgm:spPr/>
      <dgm:t>
        <a:bodyPr/>
        <a:lstStyle/>
        <a:p>
          <a:endParaRPr lang="ru-RU"/>
        </a:p>
      </dgm:t>
    </dgm:pt>
    <dgm:pt modelId="{988CF4CE-65D4-4D56-BED5-38DEEA9E029C}" type="sibTrans" cxnId="{79D45870-36C7-46D5-AC06-144DCB28336B}">
      <dgm:prSet/>
      <dgm:spPr/>
      <dgm:t>
        <a:bodyPr/>
        <a:lstStyle/>
        <a:p>
          <a:endParaRPr lang="ru-RU"/>
        </a:p>
      </dgm:t>
    </dgm:pt>
    <dgm:pt modelId="{FA37E561-62BD-494A-A62E-E21A124A96F8}">
      <dgm:prSet custT="1"/>
      <dgm:spPr/>
      <dgm:t>
        <a:bodyPr/>
        <a:lstStyle/>
        <a:p>
          <a:r>
            <a:rPr lang="ru-RU" sz="1800" dirty="0" err="1" smtClean="0"/>
            <a:t>розподільча</a:t>
          </a:r>
          <a:endParaRPr lang="ru-RU" sz="1800" dirty="0"/>
        </a:p>
      </dgm:t>
    </dgm:pt>
    <dgm:pt modelId="{4CD936EC-CFE7-4287-8978-5D36021AFD5E}" type="parTrans" cxnId="{A5B93809-B2E3-4EAF-A997-624DC0783DAE}">
      <dgm:prSet/>
      <dgm:spPr/>
      <dgm:t>
        <a:bodyPr/>
        <a:lstStyle/>
        <a:p>
          <a:endParaRPr lang="ru-RU"/>
        </a:p>
      </dgm:t>
    </dgm:pt>
    <dgm:pt modelId="{20F7AD54-35FB-4DFE-9B4F-AD57FE749A11}" type="sibTrans" cxnId="{A5B93809-B2E3-4EAF-A997-624DC0783DAE}">
      <dgm:prSet/>
      <dgm:spPr/>
      <dgm:t>
        <a:bodyPr/>
        <a:lstStyle/>
        <a:p>
          <a:endParaRPr lang="ru-RU"/>
        </a:p>
      </dgm:t>
    </dgm:pt>
    <dgm:pt modelId="{C14262B3-3533-49C4-9CB2-88527E8B0FB8}">
      <dgm:prSet custT="1"/>
      <dgm:spPr/>
      <dgm:t>
        <a:bodyPr/>
        <a:lstStyle/>
        <a:p>
          <a:r>
            <a:rPr lang="ru-RU" sz="1800" dirty="0" err="1" smtClean="0"/>
            <a:t>управлінська</a:t>
          </a:r>
          <a:endParaRPr lang="ru-RU" sz="1800" dirty="0"/>
        </a:p>
      </dgm:t>
    </dgm:pt>
    <dgm:pt modelId="{4EE5F56F-4F64-46AB-AF15-461F820CB973}" type="parTrans" cxnId="{32A6FC2C-72DF-444C-A075-81D50C6D9D88}">
      <dgm:prSet/>
      <dgm:spPr/>
      <dgm:t>
        <a:bodyPr/>
        <a:lstStyle/>
        <a:p>
          <a:endParaRPr lang="ru-RU"/>
        </a:p>
      </dgm:t>
    </dgm:pt>
    <dgm:pt modelId="{A53A1357-070D-4AF9-8B89-BC4F39653510}" type="sibTrans" cxnId="{32A6FC2C-72DF-444C-A075-81D50C6D9D88}">
      <dgm:prSet/>
      <dgm:spPr/>
      <dgm:t>
        <a:bodyPr/>
        <a:lstStyle/>
        <a:p>
          <a:endParaRPr lang="ru-RU"/>
        </a:p>
      </dgm:t>
    </dgm:pt>
    <dgm:pt modelId="{EF7E9019-041B-4FB1-934F-7B8D6E085BFE}" type="pres">
      <dgm:prSet presAssocID="{02A6F1CC-72A3-4032-AD1C-4679578AA52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FF32AA5-9E44-47F6-8031-23928D786AA4}" type="pres">
      <dgm:prSet presAssocID="{E467590B-3BDE-4468-9B63-E4BB5F608463}" presName="hierRoot1" presStyleCnt="0">
        <dgm:presLayoutVars>
          <dgm:hierBranch val="init"/>
        </dgm:presLayoutVars>
      </dgm:prSet>
      <dgm:spPr/>
    </dgm:pt>
    <dgm:pt modelId="{AE8A71D2-D881-41E7-9143-09A1680CEFF5}" type="pres">
      <dgm:prSet presAssocID="{E467590B-3BDE-4468-9B63-E4BB5F608463}" presName="rootComposite1" presStyleCnt="0"/>
      <dgm:spPr/>
    </dgm:pt>
    <dgm:pt modelId="{B668D9E3-AEA0-4808-8D60-5034CDAB8A05}" type="pres">
      <dgm:prSet presAssocID="{E467590B-3BDE-4468-9B63-E4BB5F608463}" presName="rootText1" presStyleLbl="node0" presStyleIdx="0" presStyleCnt="1" custScaleX="151395" custScaleY="259148" custLinFactNeighborX="-29591" custLinFactNeighborY="153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23B779-31A6-494F-B87B-4C9F801841AA}" type="pres">
      <dgm:prSet presAssocID="{E467590B-3BDE-4468-9B63-E4BB5F60846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D9D08E4-28D9-410B-B2FB-C85B54D335CB}" type="pres">
      <dgm:prSet presAssocID="{E467590B-3BDE-4468-9B63-E4BB5F608463}" presName="hierChild2" presStyleCnt="0"/>
      <dgm:spPr/>
    </dgm:pt>
    <dgm:pt modelId="{61E4C240-E6ED-44C2-9AB1-FAB592E36993}" type="pres">
      <dgm:prSet presAssocID="{2C2DE610-52A9-4B7C-8DDC-30A43B8F2B4F}" presName="Name64" presStyleLbl="parChTrans1D2" presStyleIdx="0" presStyleCnt="6"/>
      <dgm:spPr/>
      <dgm:t>
        <a:bodyPr/>
        <a:lstStyle/>
        <a:p>
          <a:endParaRPr lang="ru-RU"/>
        </a:p>
      </dgm:t>
    </dgm:pt>
    <dgm:pt modelId="{1A397DF4-AB1D-4331-818E-23E1945B3AB0}" type="pres">
      <dgm:prSet presAssocID="{C7792BBF-3801-4FE9-9AEB-00D5F8925400}" presName="hierRoot2" presStyleCnt="0">
        <dgm:presLayoutVars>
          <dgm:hierBranch val="init"/>
        </dgm:presLayoutVars>
      </dgm:prSet>
      <dgm:spPr/>
    </dgm:pt>
    <dgm:pt modelId="{F17EBFFE-4CD2-4BDC-973A-1BBCED3610F7}" type="pres">
      <dgm:prSet presAssocID="{C7792BBF-3801-4FE9-9AEB-00D5F8925400}" presName="rootComposite" presStyleCnt="0"/>
      <dgm:spPr/>
    </dgm:pt>
    <dgm:pt modelId="{99EFD477-342B-4FE4-98D7-F16E9F36A93C}" type="pres">
      <dgm:prSet presAssocID="{C7792BBF-3801-4FE9-9AEB-00D5F8925400}" presName="rootText" presStyleLbl="node2" presStyleIdx="0" presStyleCnt="6" custScaleX="1525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CC41CB-C3EB-4EFD-8BDC-AB92C1814E38}" type="pres">
      <dgm:prSet presAssocID="{C7792BBF-3801-4FE9-9AEB-00D5F8925400}" presName="rootConnector" presStyleLbl="node2" presStyleIdx="0" presStyleCnt="6"/>
      <dgm:spPr/>
      <dgm:t>
        <a:bodyPr/>
        <a:lstStyle/>
        <a:p>
          <a:endParaRPr lang="ru-RU"/>
        </a:p>
      </dgm:t>
    </dgm:pt>
    <dgm:pt modelId="{98EE0492-31B1-4FD5-B2A4-3A6E1E02833B}" type="pres">
      <dgm:prSet presAssocID="{C7792BBF-3801-4FE9-9AEB-00D5F8925400}" presName="hierChild4" presStyleCnt="0"/>
      <dgm:spPr/>
    </dgm:pt>
    <dgm:pt modelId="{FFA061E4-D03E-4038-8B3E-27F2F8C15FDF}" type="pres">
      <dgm:prSet presAssocID="{C7792BBF-3801-4FE9-9AEB-00D5F8925400}" presName="hierChild5" presStyleCnt="0"/>
      <dgm:spPr/>
    </dgm:pt>
    <dgm:pt modelId="{B8EF0267-3839-42B9-9109-263FD223C32D}" type="pres">
      <dgm:prSet presAssocID="{660F1D5B-7077-4EA4-B57F-CADF52C6D0DF}" presName="Name64" presStyleLbl="parChTrans1D2" presStyleIdx="1" presStyleCnt="6"/>
      <dgm:spPr/>
      <dgm:t>
        <a:bodyPr/>
        <a:lstStyle/>
        <a:p>
          <a:endParaRPr lang="ru-RU"/>
        </a:p>
      </dgm:t>
    </dgm:pt>
    <dgm:pt modelId="{950C4B45-EF8A-410D-B118-B5796229E28A}" type="pres">
      <dgm:prSet presAssocID="{49E672CF-2AF6-4537-810A-21008A146408}" presName="hierRoot2" presStyleCnt="0">
        <dgm:presLayoutVars>
          <dgm:hierBranch val="init"/>
        </dgm:presLayoutVars>
      </dgm:prSet>
      <dgm:spPr/>
    </dgm:pt>
    <dgm:pt modelId="{259E9C49-C163-410F-B35F-B93AA8430471}" type="pres">
      <dgm:prSet presAssocID="{49E672CF-2AF6-4537-810A-21008A146408}" presName="rootComposite" presStyleCnt="0"/>
      <dgm:spPr/>
    </dgm:pt>
    <dgm:pt modelId="{EC357538-114A-4B2E-874D-75490FFC2F2F}" type="pres">
      <dgm:prSet presAssocID="{49E672CF-2AF6-4537-810A-21008A146408}" presName="rootText" presStyleLbl="node2" presStyleIdx="1" presStyleCnt="6" custScaleX="1525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AFCE86-F402-4EB5-9038-0C972557DA4F}" type="pres">
      <dgm:prSet presAssocID="{49E672CF-2AF6-4537-810A-21008A146408}" presName="rootConnector" presStyleLbl="node2" presStyleIdx="1" presStyleCnt="6"/>
      <dgm:spPr/>
      <dgm:t>
        <a:bodyPr/>
        <a:lstStyle/>
        <a:p>
          <a:endParaRPr lang="ru-RU"/>
        </a:p>
      </dgm:t>
    </dgm:pt>
    <dgm:pt modelId="{4C40B7B7-F918-4FD7-BC1D-9DA884B75AB4}" type="pres">
      <dgm:prSet presAssocID="{49E672CF-2AF6-4537-810A-21008A146408}" presName="hierChild4" presStyleCnt="0"/>
      <dgm:spPr/>
    </dgm:pt>
    <dgm:pt modelId="{BC16B17A-16C5-4A37-A32F-7735B1A13FBA}" type="pres">
      <dgm:prSet presAssocID="{49E672CF-2AF6-4537-810A-21008A146408}" presName="hierChild5" presStyleCnt="0"/>
      <dgm:spPr/>
    </dgm:pt>
    <dgm:pt modelId="{69E9A049-FC8B-434F-BDC1-8C7182895CA6}" type="pres">
      <dgm:prSet presAssocID="{B953D8E5-B632-4D4F-A547-2609077A3193}" presName="Name64" presStyleLbl="parChTrans1D2" presStyleIdx="2" presStyleCnt="6"/>
      <dgm:spPr/>
      <dgm:t>
        <a:bodyPr/>
        <a:lstStyle/>
        <a:p>
          <a:endParaRPr lang="ru-RU"/>
        </a:p>
      </dgm:t>
    </dgm:pt>
    <dgm:pt modelId="{AD06DBF9-2C54-4E72-BE18-7B15CEACD000}" type="pres">
      <dgm:prSet presAssocID="{AC6D30B4-EB10-4D70-B736-6875927449E4}" presName="hierRoot2" presStyleCnt="0">
        <dgm:presLayoutVars>
          <dgm:hierBranch val="init"/>
        </dgm:presLayoutVars>
      </dgm:prSet>
      <dgm:spPr/>
    </dgm:pt>
    <dgm:pt modelId="{9DD4F303-B8C8-4B94-B741-FF61C875D57F}" type="pres">
      <dgm:prSet presAssocID="{AC6D30B4-EB10-4D70-B736-6875927449E4}" presName="rootComposite" presStyleCnt="0"/>
      <dgm:spPr/>
    </dgm:pt>
    <dgm:pt modelId="{814DD0FC-9DBA-46B9-85A5-FF51DCAC3AC1}" type="pres">
      <dgm:prSet presAssocID="{AC6D30B4-EB10-4D70-B736-6875927449E4}" presName="rootText" presStyleLbl="node2" presStyleIdx="2" presStyleCnt="6" custScaleX="1525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00DBA7-36AC-4BA6-B64D-846573AE6DCF}" type="pres">
      <dgm:prSet presAssocID="{AC6D30B4-EB10-4D70-B736-6875927449E4}" presName="rootConnector" presStyleLbl="node2" presStyleIdx="2" presStyleCnt="6"/>
      <dgm:spPr/>
      <dgm:t>
        <a:bodyPr/>
        <a:lstStyle/>
        <a:p>
          <a:endParaRPr lang="ru-RU"/>
        </a:p>
      </dgm:t>
    </dgm:pt>
    <dgm:pt modelId="{EA85412C-AE87-4846-87F5-055D28A669F1}" type="pres">
      <dgm:prSet presAssocID="{AC6D30B4-EB10-4D70-B736-6875927449E4}" presName="hierChild4" presStyleCnt="0"/>
      <dgm:spPr/>
    </dgm:pt>
    <dgm:pt modelId="{A636114C-2342-4ADD-A771-153905D1532F}" type="pres">
      <dgm:prSet presAssocID="{AC6D30B4-EB10-4D70-B736-6875927449E4}" presName="hierChild5" presStyleCnt="0"/>
      <dgm:spPr/>
    </dgm:pt>
    <dgm:pt modelId="{DF47288C-836E-480F-A661-0699E9F06012}" type="pres">
      <dgm:prSet presAssocID="{59A40A1F-5B1B-4A6D-B09D-A253C76207EE}" presName="Name64" presStyleLbl="parChTrans1D2" presStyleIdx="3" presStyleCnt="6"/>
      <dgm:spPr/>
      <dgm:t>
        <a:bodyPr/>
        <a:lstStyle/>
        <a:p>
          <a:endParaRPr lang="ru-RU"/>
        </a:p>
      </dgm:t>
    </dgm:pt>
    <dgm:pt modelId="{4C1D9A4A-282C-4841-8DED-390889D28FFB}" type="pres">
      <dgm:prSet presAssocID="{80913572-FDDD-4367-8A5B-B02BFD52F83F}" presName="hierRoot2" presStyleCnt="0">
        <dgm:presLayoutVars>
          <dgm:hierBranch val="init"/>
        </dgm:presLayoutVars>
      </dgm:prSet>
      <dgm:spPr/>
    </dgm:pt>
    <dgm:pt modelId="{718B8CCE-114E-4E3D-8378-041E7E4C21A6}" type="pres">
      <dgm:prSet presAssocID="{80913572-FDDD-4367-8A5B-B02BFD52F83F}" presName="rootComposite" presStyleCnt="0"/>
      <dgm:spPr/>
    </dgm:pt>
    <dgm:pt modelId="{6F9240C2-E455-4F23-9062-E0EE505A018C}" type="pres">
      <dgm:prSet presAssocID="{80913572-FDDD-4367-8A5B-B02BFD52F83F}" presName="rootText" presStyleLbl="node2" presStyleIdx="3" presStyleCnt="6" custScaleX="1525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560A357-147C-462C-8529-AF46158387F6}" type="pres">
      <dgm:prSet presAssocID="{80913572-FDDD-4367-8A5B-B02BFD52F83F}" presName="rootConnector" presStyleLbl="node2" presStyleIdx="3" presStyleCnt="6"/>
      <dgm:spPr/>
      <dgm:t>
        <a:bodyPr/>
        <a:lstStyle/>
        <a:p>
          <a:endParaRPr lang="ru-RU"/>
        </a:p>
      </dgm:t>
    </dgm:pt>
    <dgm:pt modelId="{019A9DA9-E9C5-4D93-A123-30DA053187ED}" type="pres">
      <dgm:prSet presAssocID="{80913572-FDDD-4367-8A5B-B02BFD52F83F}" presName="hierChild4" presStyleCnt="0"/>
      <dgm:spPr/>
    </dgm:pt>
    <dgm:pt modelId="{4DCB259F-4A42-402D-9669-CA0851794E9A}" type="pres">
      <dgm:prSet presAssocID="{80913572-FDDD-4367-8A5B-B02BFD52F83F}" presName="hierChild5" presStyleCnt="0"/>
      <dgm:spPr/>
    </dgm:pt>
    <dgm:pt modelId="{F7736A7E-30C3-4FE1-A3A5-22DB7CA73FA4}" type="pres">
      <dgm:prSet presAssocID="{4CD936EC-CFE7-4287-8978-5D36021AFD5E}" presName="Name64" presStyleLbl="parChTrans1D2" presStyleIdx="4" presStyleCnt="6"/>
      <dgm:spPr/>
      <dgm:t>
        <a:bodyPr/>
        <a:lstStyle/>
        <a:p>
          <a:endParaRPr lang="ru-RU"/>
        </a:p>
      </dgm:t>
    </dgm:pt>
    <dgm:pt modelId="{B38DA9DC-67D0-4098-9526-62E3CDC1D6CA}" type="pres">
      <dgm:prSet presAssocID="{FA37E561-62BD-494A-A62E-E21A124A96F8}" presName="hierRoot2" presStyleCnt="0">
        <dgm:presLayoutVars>
          <dgm:hierBranch val="init"/>
        </dgm:presLayoutVars>
      </dgm:prSet>
      <dgm:spPr/>
    </dgm:pt>
    <dgm:pt modelId="{6A719288-6F14-4FB6-B91F-35F573CAF3BC}" type="pres">
      <dgm:prSet presAssocID="{FA37E561-62BD-494A-A62E-E21A124A96F8}" presName="rootComposite" presStyleCnt="0"/>
      <dgm:spPr/>
    </dgm:pt>
    <dgm:pt modelId="{7C9BC5F4-3CCB-4904-AAB2-A26A87F5D666}" type="pres">
      <dgm:prSet presAssocID="{FA37E561-62BD-494A-A62E-E21A124A96F8}" presName="rootText" presStyleLbl="node2" presStyleIdx="4" presStyleCnt="6" custScaleX="1525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502056D-85A5-4C19-B288-D5AF3F040D3B}" type="pres">
      <dgm:prSet presAssocID="{FA37E561-62BD-494A-A62E-E21A124A96F8}" presName="rootConnector" presStyleLbl="node2" presStyleIdx="4" presStyleCnt="6"/>
      <dgm:spPr/>
      <dgm:t>
        <a:bodyPr/>
        <a:lstStyle/>
        <a:p>
          <a:endParaRPr lang="ru-RU"/>
        </a:p>
      </dgm:t>
    </dgm:pt>
    <dgm:pt modelId="{A872553F-1B18-4575-8ACF-A624FA7FDFA6}" type="pres">
      <dgm:prSet presAssocID="{FA37E561-62BD-494A-A62E-E21A124A96F8}" presName="hierChild4" presStyleCnt="0"/>
      <dgm:spPr/>
    </dgm:pt>
    <dgm:pt modelId="{5BBD2F08-741D-4049-91EC-5ACCFAE110ED}" type="pres">
      <dgm:prSet presAssocID="{FA37E561-62BD-494A-A62E-E21A124A96F8}" presName="hierChild5" presStyleCnt="0"/>
      <dgm:spPr/>
    </dgm:pt>
    <dgm:pt modelId="{F1D5DAB8-F4CF-4A01-BDAF-22F8D9D92C82}" type="pres">
      <dgm:prSet presAssocID="{4EE5F56F-4F64-46AB-AF15-461F820CB973}" presName="Name64" presStyleLbl="parChTrans1D2" presStyleIdx="5" presStyleCnt="6"/>
      <dgm:spPr/>
      <dgm:t>
        <a:bodyPr/>
        <a:lstStyle/>
        <a:p>
          <a:endParaRPr lang="ru-RU"/>
        </a:p>
      </dgm:t>
    </dgm:pt>
    <dgm:pt modelId="{CC1CEB30-521D-4587-9A1F-258F848D62E8}" type="pres">
      <dgm:prSet presAssocID="{C14262B3-3533-49C4-9CB2-88527E8B0FB8}" presName="hierRoot2" presStyleCnt="0">
        <dgm:presLayoutVars>
          <dgm:hierBranch val="init"/>
        </dgm:presLayoutVars>
      </dgm:prSet>
      <dgm:spPr/>
    </dgm:pt>
    <dgm:pt modelId="{5146CD12-89E4-4AD2-AAF3-B43EB7DDF4FC}" type="pres">
      <dgm:prSet presAssocID="{C14262B3-3533-49C4-9CB2-88527E8B0FB8}" presName="rootComposite" presStyleCnt="0"/>
      <dgm:spPr/>
    </dgm:pt>
    <dgm:pt modelId="{1F520EDA-657B-42C0-8834-14F1FE5CAFBE}" type="pres">
      <dgm:prSet presAssocID="{C14262B3-3533-49C4-9CB2-88527E8B0FB8}" presName="rootText" presStyleLbl="node2" presStyleIdx="5" presStyleCnt="6" custScaleX="1525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03782E-7E15-4E5B-A956-2B5E79D0763A}" type="pres">
      <dgm:prSet presAssocID="{C14262B3-3533-49C4-9CB2-88527E8B0FB8}" presName="rootConnector" presStyleLbl="node2" presStyleIdx="5" presStyleCnt="6"/>
      <dgm:spPr/>
      <dgm:t>
        <a:bodyPr/>
        <a:lstStyle/>
        <a:p>
          <a:endParaRPr lang="ru-RU"/>
        </a:p>
      </dgm:t>
    </dgm:pt>
    <dgm:pt modelId="{973746DB-D3A2-4CEA-AE10-937064D622F1}" type="pres">
      <dgm:prSet presAssocID="{C14262B3-3533-49C4-9CB2-88527E8B0FB8}" presName="hierChild4" presStyleCnt="0"/>
      <dgm:spPr/>
    </dgm:pt>
    <dgm:pt modelId="{73359229-CCFC-4018-A9E9-E61E3F47E6E1}" type="pres">
      <dgm:prSet presAssocID="{C14262B3-3533-49C4-9CB2-88527E8B0FB8}" presName="hierChild5" presStyleCnt="0"/>
      <dgm:spPr/>
    </dgm:pt>
    <dgm:pt modelId="{2C02356A-FFA7-430D-9608-AA89008589C7}" type="pres">
      <dgm:prSet presAssocID="{E467590B-3BDE-4468-9B63-E4BB5F608463}" presName="hierChild3" presStyleCnt="0"/>
      <dgm:spPr/>
    </dgm:pt>
  </dgm:ptLst>
  <dgm:cxnLst>
    <dgm:cxn modelId="{BE819B93-6B7A-4CAF-A95A-540893E23D15}" type="presOf" srcId="{660F1D5B-7077-4EA4-B57F-CADF52C6D0DF}" destId="{B8EF0267-3839-42B9-9109-263FD223C32D}" srcOrd="0" destOrd="0" presId="urn:microsoft.com/office/officeart/2009/3/layout/HorizontalOrganizationChart"/>
    <dgm:cxn modelId="{9EFE1092-0A18-4973-B222-F389CFC0E153}" type="presOf" srcId="{59A40A1F-5B1B-4A6D-B09D-A253C76207EE}" destId="{DF47288C-836E-480F-A661-0699E9F06012}" srcOrd="0" destOrd="0" presId="urn:microsoft.com/office/officeart/2009/3/layout/HorizontalOrganizationChart"/>
    <dgm:cxn modelId="{C0F1ED67-C628-4B77-BADF-4CF510EFFE26}" type="presOf" srcId="{2C2DE610-52A9-4B7C-8DDC-30A43B8F2B4F}" destId="{61E4C240-E6ED-44C2-9AB1-FAB592E36993}" srcOrd="0" destOrd="0" presId="urn:microsoft.com/office/officeart/2009/3/layout/HorizontalOrganizationChart"/>
    <dgm:cxn modelId="{3CE99AB9-BD85-417F-9716-68D0F89A83AE}" type="presOf" srcId="{C7792BBF-3801-4FE9-9AEB-00D5F8925400}" destId="{95CC41CB-C3EB-4EFD-8BDC-AB92C1814E38}" srcOrd="1" destOrd="0" presId="urn:microsoft.com/office/officeart/2009/3/layout/HorizontalOrganizationChart"/>
    <dgm:cxn modelId="{F7C934A8-1DDA-41DB-8F98-89A030D13E60}" type="presOf" srcId="{80913572-FDDD-4367-8A5B-B02BFD52F83F}" destId="{6F9240C2-E455-4F23-9062-E0EE505A018C}" srcOrd="0" destOrd="0" presId="urn:microsoft.com/office/officeart/2009/3/layout/HorizontalOrganizationChart"/>
    <dgm:cxn modelId="{8FDD162B-32FF-41E5-AEA6-6EDD05146956}" type="presOf" srcId="{FA37E561-62BD-494A-A62E-E21A124A96F8}" destId="{7C9BC5F4-3CCB-4904-AAB2-A26A87F5D666}" srcOrd="0" destOrd="0" presId="urn:microsoft.com/office/officeart/2009/3/layout/HorizontalOrganizationChart"/>
    <dgm:cxn modelId="{858AFD1B-D4E7-40EC-B7BF-144B673BCE2B}" type="presOf" srcId="{E467590B-3BDE-4468-9B63-E4BB5F608463}" destId="{DB23B779-31A6-494F-B87B-4C9F801841AA}" srcOrd="1" destOrd="0" presId="urn:microsoft.com/office/officeart/2009/3/layout/HorizontalOrganizationChart"/>
    <dgm:cxn modelId="{28339684-DE04-4E35-8BF7-A20B8D6C57EE}" type="presOf" srcId="{E467590B-3BDE-4468-9B63-E4BB5F608463}" destId="{B668D9E3-AEA0-4808-8D60-5034CDAB8A05}" srcOrd="0" destOrd="0" presId="urn:microsoft.com/office/officeart/2009/3/layout/HorizontalOrganizationChart"/>
    <dgm:cxn modelId="{6AEFF95F-B7BF-44D5-A854-D1ADADCAC0D8}" type="presOf" srcId="{80913572-FDDD-4367-8A5B-B02BFD52F83F}" destId="{C560A357-147C-462C-8529-AF46158387F6}" srcOrd="1" destOrd="0" presId="urn:microsoft.com/office/officeart/2009/3/layout/HorizontalOrganizationChart"/>
    <dgm:cxn modelId="{79D45870-36C7-46D5-AC06-144DCB28336B}" srcId="{E467590B-3BDE-4468-9B63-E4BB5F608463}" destId="{80913572-FDDD-4367-8A5B-B02BFD52F83F}" srcOrd="3" destOrd="0" parTransId="{59A40A1F-5B1B-4A6D-B09D-A253C76207EE}" sibTransId="{988CF4CE-65D4-4D56-BED5-38DEEA9E029C}"/>
    <dgm:cxn modelId="{D5ED4D94-E15E-4A36-BA4C-5A2EBC4EE5E2}" type="presOf" srcId="{C14262B3-3533-49C4-9CB2-88527E8B0FB8}" destId="{1F520EDA-657B-42C0-8834-14F1FE5CAFBE}" srcOrd="0" destOrd="0" presId="urn:microsoft.com/office/officeart/2009/3/layout/HorizontalOrganizationChart"/>
    <dgm:cxn modelId="{27B5EC52-2FAE-4F9C-938C-D2E471CD7C1D}" srcId="{E467590B-3BDE-4468-9B63-E4BB5F608463}" destId="{C7792BBF-3801-4FE9-9AEB-00D5F8925400}" srcOrd="0" destOrd="0" parTransId="{2C2DE610-52A9-4B7C-8DDC-30A43B8F2B4F}" sibTransId="{F9A7F649-68D6-4533-B522-69B41D111AAB}"/>
    <dgm:cxn modelId="{E8A93BB9-6FB7-4CEF-8EAD-63D84947FF35}" type="presOf" srcId="{C14262B3-3533-49C4-9CB2-88527E8B0FB8}" destId="{DE03782E-7E15-4E5B-A956-2B5E79D0763A}" srcOrd="1" destOrd="0" presId="urn:microsoft.com/office/officeart/2009/3/layout/HorizontalOrganizationChart"/>
    <dgm:cxn modelId="{DAEE701B-03DB-45FD-B127-0924D04287C4}" type="presOf" srcId="{02A6F1CC-72A3-4032-AD1C-4679578AA525}" destId="{EF7E9019-041B-4FB1-934F-7B8D6E085BFE}" srcOrd="0" destOrd="0" presId="urn:microsoft.com/office/officeart/2009/3/layout/HorizontalOrganizationChart"/>
    <dgm:cxn modelId="{D5148EA0-2CC4-43B4-BBA1-6FBACDECA74E}" type="presOf" srcId="{4EE5F56F-4F64-46AB-AF15-461F820CB973}" destId="{F1D5DAB8-F4CF-4A01-BDAF-22F8D9D92C82}" srcOrd="0" destOrd="0" presId="urn:microsoft.com/office/officeart/2009/3/layout/HorizontalOrganizationChart"/>
    <dgm:cxn modelId="{32A6FC2C-72DF-444C-A075-81D50C6D9D88}" srcId="{E467590B-3BDE-4468-9B63-E4BB5F608463}" destId="{C14262B3-3533-49C4-9CB2-88527E8B0FB8}" srcOrd="5" destOrd="0" parTransId="{4EE5F56F-4F64-46AB-AF15-461F820CB973}" sibTransId="{A53A1357-070D-4AF9-8B89-BC4F39653510}"/>
    <dgm:cxn modelId="{2BF72B6B-8016-4E2F-8AC0-859E3EA9C476}" srcId="{E467590B-3BDE-4468-9B63-E4BB5F608463}" destId="{49E672CF-2AF6-4537-810A-21008A146408}" srcOrd="1" destOrd="0" parTransId="{660F1D5B-7077-4EA4-B57F-CADF52C6D0DF}" sibTransId="{EA212549-F700-4CC2-A74A-14823E6CFA2F}"/>
    <dgm:cxn modelId="{062CCD1F-5C17-4105-A64F-35B4B7D284F7}" type="presOf" srcId="{49E672CF-2AF6-4537-810A-21008A146408}" destId="{F6AFCE86-F402-4EB5-9038-0C972557DA4F}" srcOrd="1" destOrd="0" presId="urn:microsoft.com/office/officeart/2009/3/layout/HorizontalOrganizationChart"/>
    <dgm:cxn modelId="{D21F9EE8-B4FB-49B7-B53E-9847D4144CE3}" type="presOf" srcId="{C7792BBF-3801-4FE9-9AEB-00D5F8925400}" destId="{99EFD477-342B-4FE4-98D7-F16E9F36A93C}" srcOrd="0" destOrd="0" presId="urn:microsoft.com/office/officeart/2009/3/layout/HorizontalOrganizationChart"/>
    <dgm:cxn modelId="{27FECC09-1676-4D70-A11F-ECACC26931AD}" type="presOf" srcId="{AC6D30B4-EB10-4D70-B736-6875927449E4}" destId="{8400DBA7-36AC-4BA6-B64D-846573AE6DCF}" srcOrd="1" destOrd="0" presId="urn:microsoft.com/office/officeart/2009/3/layout/HorizontalOrganizationChart"/>
    <dgm:cxn modelId="{9E9727DB-A97C-4FBA-8A06-C759C4D58389}" srcId="{E467590B-3BDE-4468-9B63-E4BB5F608463}" destId="{AC6D30B4-EB10-4D70-B736-6875927449E4}" srcOrd="2" destOrd="0" parTransId="{B953D8E5-B632-4D4F-A547-2609077A3193}" sibTransId="{AA8F3B3C-9FD6-4089-9C43-C12EADA84E03}"/>
    <dgm:cxn modelId="{A73F1228-13AB-4291-A3FC-559128756E70}" type="presOf" srcId="{4CD936EC-CFE7-4287-8978-5D36021AFD5E}" destId="{F7736A7E-30C3-4FE1-A3A5-22DB7CA73FA4}" srcOrd="0" destOrd="0" presId="urn:microsoft.com/office/officeart/2009/3/layout/HorizontalOrganizationChart"/>
    <dgm:cxn modelId="{D9393FDD-2FD0-4097-9FB3-A9ECF6F14096}" srcId="{02A6F1CC-72A3-4032-AD1C-4679578AA525}" destId="{E467590B-3BDE-4468-9B63-E4BB5F608463}" srcOrd="0" destOrd="0" parTransId="{CDEB0002-85F3-4C41-B467-EFC6E0711B08}" sibTransId="{6B0B3CF9-C279-4B62-BB08-82B294D2360C}"/>
    <dgm:cxn modelId="{457A16A3-8850-4D67-BEA5-C91256E2734C}" type="presOf" srcId="{B953D8E5-B632-4D4F-A547-2609077A3193}" destId="{69E9A049-FC8B-434F-BDC1-8C7182895CA6}" srcOrd="0" destOrd="0" presId="urn:microsoft.com/office/officeart/2009/3/layout/HorizontalOrganizationChart"/>
    <dgm:cxn modelId="{A5B93809-B2E3-4EAF-A997-624DC0783DAE}" srcId="{E467590B-3BDE-4468-9B63-E4BB5F608463}" destId="{FA37E561-62BD-494A-A62E-E21A124A96F8}" srcOrd="4" destOrd="0" parTransId="{4CD936EC-CFE7-4287-8978-5D36021AFD5E}" sibTransId="{20F7AD54-35FB-4DFE-9B4F-AD57FE749A11}"/>
    <dgm:cxn modelId="{6416891A-90DB-405F-9A93-DB86E42D0B0B}" type="presOf" srcId="{49E672CF-2AF6-4537-810A-21008A146408}" destId="{EC357538-114A-4B2E-874D-75490FFC2F2F}" srcOrd="0" destOrd="0" presId="urn:microsoft.com/office/officeart/2009/3/layout/HorizontalOrganizationChart"/>
    <dgm:cxn modelId="{A49041D8-1D3F-4538-B6CD-8E4189EDFC93}" type="presOf" srcId="{FA37E561-62BD-494A-A62E-E21A124A96F8}" destId="{6502056D-85A5-4C19-B288-D5AF3F040D3B}" srcOrd="1" destOrd="0" presId="urn:microsoft.com/office/officeart/2009/3/layout/HorizontalOrganizationChart"/>
    <dgm:cxn modelId="{09B1BA87-84EE-4B51-B0C3-C18A875E113C}" type="presOf" srcId="{AC6D30B4-EB10-4D70-B736-6875927449E4}" destId="{814DD0FC-9DBA-46B9-85A5-FF51DCAC3AC1}" srcOrd="0" destOrd="0" presId="urn:microsoft.com/office/officeart/2009/3/layout/HorizontalOrganizationChart"/>
    <dgm:cxn modelId="{6AEFF5A9-CA14-4822-9EF7-4BFEF7E5BAF0}" type="presParOf" srcId="{EF7E9019-041B-4FB1-934F-7B8D6E085BFE}" destId="{7FF32AA5-9E44-47F6-8031-23928D786AA4}" srcOrd="0" destOrd="0" presId="urn:microsoft.com/office/officeart/2009/3/layout/HorizontalOrganizationChart"/>
    <dgm:cxn modelId="{2B221268-7E1D-407B-8E06-6324228B7B47}" type="presParOf" srcId="{7FF32AA5-9E44-47F6-8031-23928D786AA4}" destId="{AE8A71D2-D881-41E7-9143-09A1680CEFF5}" srcOrd="0" destOrd="0" presId="urn:microsoft.com/office/officeart/2009/3/layout/HorizontalOrganizationChart"/>
    <dgm:cxn modelId="{1C7085C1-7F6B-4860-8093-D69B650BC5F9}" type="presParOf" srcId="{AE8A71D2-D881-41E7-9143-09A1680CEFF5}" destId="{B668D9E3-AEA0-4808-8D60-5034CDAB8A05}" srcOrd="0" destOrd="0" presId="urn:microsoft.com/office/officeart/2009/3/layout/HorizontalOrganizationChart"/>
    <dgm:cxn modelId="{0D9449D6-9D94-408D-8FB5-43A06B35988A}" type="presParOf" srcId="{AE8A71D2-D881-41E7-9143-09A1680CEFF5}" destId="{DB23B779-31A6-494F-B87B-4C9F801841AA}" srcOrd="1" destOrd="0" presId="urn:microsoft.com/office/officeart/2009/3/layout/HorizontalOrganizationChart"/>
    <dgm:cxn modelId="{C82DCF75-F258-479B-9662-EB28A5DB575C}" type="presParOf" srcId="{7FF32AA5-9E44-47F6-8031-23928D786AA4}" destId="{2D9D08E4-28D9-410B-B2FB-C85B54D335CB}" srcOrd="1" destOrd="0" presId="urn:microsoft.com/office/officeart/2009/3/layout/HorizontalOrganizationChart"/>
    <dgm:cxn modelId="{F13087A7-34EE-405E-B711-C480DCABCEBC}" type="presParOf" srcId="{2D9D08E4-28D9-410B-B2FB-C85B54D335CB}" destId="{61E4C240-E6ED-44C2-9AB1-FAB592E36993}" srcOrd="0" destOrd="0" presId="urn:microsoft.com/office/officeart/2009/3/layout/HorizontalOrganizationChart"/>
    <dgm:cxn modelId="{D4E1E039-4945-4E35-8B6B-5C2700FACB90}" type="presParOf" srcId="{2D9D08E4-28D9-410B-B2FB-C85B54D335CB}" destId="{1A397DF4-AB1D-4331-818E-23E1945B3AB0}" srcOrd="1" destOrd="0" presId="urn:microsoft.com/office/officeart/2009/3/layout/HorizontalOrganizationChart"/>
    <dgm:cxn modelId="{BE62A554-369C-4017-A4A7-5627D63247B8}" type="presParOf" srcId="{1A397DF4-AB1D-4331-818E-23E1945B3AB0}" destId="{F17EBFFE-4CD2-4BDC-973A-1BBCED3610F7}" srcOrd="0" destOrd="0" presId="urn:microsoft.com/office/officeart/2009/3/layout/HorizontalOrganizationChart"/>
    <dgm:cxn modelId="{C91B5F5C-D7E2-4B84-BD62-677496E53729}" type="presParOf" srcId="{F17EBFFE-4CD2-4BDC-973A-1BBCED3610F7}" destId="{99EFD477-342B-4FE4-98D7-F16E9F36A93C}" srcOrd="0" destOrd="0" presId="urn:microsoft.com/office/officeart/2009/3/layout/HorizontalOrganizationChart"/>
    <dgm:cxn modelId="{72BBBF04-00B2-4B79-A470-F3C4E66DEF85}" type="presParOf" srcId="{F17EBFFE-4CD2-4BDC-973A-1BBCED3610F7}" destId="{95CC41CB-C3EB-4EFD-8BDC-AB92C1814E38}" srcOrd="1" destOrd="0" presId="urn:microsoft.com/office/officeart/2009/3/layout/HorizontalOrganizationChart"/>
    <dgm:cxn modelId="{6358D431-C0D2-47BC-81CE-B6DAC4D51F1B}" type="presParOf" srcId="{1A397DF4-AB1D-4331-818E-23E1945B3AB0}" destId="{98EE0492-31B1-4FD5-B2A4-3A6E1E02833B}" srcOrd="1" destOrd="0" presId="urn:microsoft.com/office/officeart/2009/3/layout/HorizontalOrganizationChart"/>
    <dgm:cxn modelId="{9F7119CA-63E9-445A-AFDC-2E429BC5DAE7}" type="presParOf" srcId="{1A397DF4-AB1D-4331-818E-23E1945B3AB0}" destId="{FFA061E4-D03E-4038-8B3E-27F2F8C15FDF}" srcOrd="2" destOrd="0" presId="urn:microsoft.com/office/officeart/2009/3/layout/HorizontalOrganizationChart"/>
    <dgm:cxn modelId="{CBBF0440-FF2F-4F6D-ACE2-88722806D95F}" type="presParOf" srcId="{2D9D08E4-28D9-410B-B2FB-C85B54D335CB}" destId="{B8EF0267-3839-42B9-9109-263FD223C32D}" srcOrd="2" destOrd="0" presId="urn:microsoft.com/office/officeart/2009/3/layout/HorizontalOrganizationChart"/>
    <dgm:cxn modelId="{012952A6-2F67-4978-8AFF-9672C312C61A}" type="presParOf" srcId="{2D9D08E4-28D9-410B-B2FB-C85B54D335CB}" destId="{950C4B45-EF8A-410D-B118-B5796229E28A}" srcOrd="3" destOrd="0" presId="urn:microsoft.com/office/officeart/2009/3/layout/HorizontalOrganizationChart"/>
    <dgm:cxn modelId="{40E319E4-D775-4BAA-B5BE-212CFDAE17A0}" type="presParOf" srcId="{950C4B45-EF8A-410D-B118-B5796229E28A}" destId="{259E9C49-C163-410F-B35F-B93AA8430471}" srcOrd="0" destOrd="0" presId="urn:microsoft.com/office/officeart/2009/3/layout/HorizontalOrganizationChart"/>
    <dgm:cxn modelId="{3A1A937A-49F0-4985-B006-6A9F9E11F16E}" type="presParOf" srcId="{259E9C49-C163-410F-B35F-B93AA8430471}" destId="{EC357538-114A-4B2E-874D-75490FFC2F2F}" srcOrd="0" destOrd="0" presId="urn:microsoft.com/office/officeart/2009/3/layout/HorizontalOrganizationChart"/>
    <dgm:cxn modelId="{721FCBE8-3D6F-4CC2-8E46-1D393D3A3198}" type="presParOf" srcId="{259E9C49-C163-410F-B35F-B93AA8430471}" destId="{F6AFCE86-F402-4EB5-9038-0C972557DA4F}" srcOrd="1" destOrd="0" presId="urn:microsoft.com/office/officeart/2009/3/layout/HorizontalOrganizationChart"/>
    <dgm:cxn modelId="{00E1F767-FD02-4985-824C-2B4634081DCF}" type="presParOf" srcId="{950C4B45-EF8A-410D-B118-B5796229E28A}" destId="{4C40B7B7-F918-4FD7-BC1D-9DA884B75AB4}" srcOrd="1" destOrd="0" presId="urn:microsoft.com/office/officeart/2009/3/layout/HorizontalOrganizationChart"/>
    <dgm:cxn modelId="{DFF12A03-6BE6-4174-B767-55823792A844}" type="presParOf" srcId="{950C4B45-EF8A-410D-B118-B5796229E28A}" destId="{BC16B17A-16C5-4A37-A32F-7735B1A13FBA}" srcOrd="2" destOrd="0" presId="urn:microsoft.com/office/officeart/2009/3/layout/HorizontalOrganizationChart"/>
    <dgm:cxn modelId="{88A39E86-1A67-4C92-806F-8F515A2AF2A0}" type="presParOf" srcId="{2D9D08E4-28D9-410B-B2FB-C85B54D335CB}" destId="{69E9A049-FC8B-434F-BDC1-8C7182895CA6}" srcOrd="4" destOrd="0" presId="urn:microsoft.com/office/officeart/2009/3/layout/HorizontalOrganizationChart"/>
    <dgm:cxn modelId="{BFA1633F-4B3E-4EC5-A074-6F42A5CB0C82}" type="presParOf" srcId="{2D9D08E4-28D9-410B-B2FB-C85B54D335CB}" destId="{AD06DBF9-2C54-4E72-BE18-7B15CEACD000}" srcOrd="5" destOrd="0" presId="urn:microsoft.com/office/officeart/2009/3/layout/HorizontalOrganizationChart"/>
    <dgm:cxn modelId="{8EEBD153-6822-432E-B8E9-042DE5E7A91B}" type="presParOf" srcId="{AD06DBF9-2C54-4E72-BE18-7B15CEACD000}" destId="{9DD4F303-B8C8-4B94-B741-FF61C875D57F}" srcOrd="0" destOrd="0" presId="urn:microsoft.com/office/officeart/2009/3/layout/HorizontalOrganizationChart"/>
    <dgm:cxn modelId="{B812568E-4373-40E8-AFDE-A9F45EFAFF7A}" type="presParOf" srcId="{9DD4F303-B8C8-4B94-B741-FF61C875D57F}" destId="{814DD0FC-9DBA-46B9-85A5-FF51DCAC3AC1}" srcOrd="0" destOrd="0" presId="urn:microsoft.com/office/officeart/2009/3/layout/HorizontalOrganizationChart"/>
    <dgm:cxn modelId="{7E31E9B7-37DA-43B2-B40F-AF51A092C4BE}" type="presParOf" srcId="{9DD4F303-B8C8-4B94-B741-FF61C875D57F}" destId="{8400DBA7-36AC-4BA6-B64D-846573AE6DCF}" srcOrd="1" destOrd="0" presId="urn:microsoft.com/office/officeart/2009/3/layout/HorizontalOrganizationChart"/>
    <dgm:cxn modelId="{D2C102BA-3F15-47B7-93BF-DEFFD5A052A8}" type="presParOf" srcId="{AD06DBF9-2C54-4E72-BE18-7B15CEACD000}" destId="{EA85412C-AE87-4846-87F5-055D28A669F1}" srcOrd="1" destOrd="0" presId="urn:microsoft.com/office/officeart/2009/3/layout/HorizontalOrganizationChart"/>
    <dgm:cxn modelId="{0B835CBA-0BF6-46A3-AF06-9A9518D78C8D}" type="presParOf" srcId="{AD06DBF9-2C54-4E72-BE18-7B15CEACD000}" destId="{A636114C-2342-4ADD-A771-153905D1532F}" srcOrd="2" destOrd="0" presId="urn:microsoft.com/office/officeart/2009/3/layout/HorizontalOrganizationChart"/>
    <dgm:cxn modelId="{2E437F27-F1E4-480B-AF14-2CA0CE557161}" type="presParOf" srcId="{2D9D08E4-28D9-410B-B2FB-C85B54D335CB}" destId="{DF47288C-836E-480F-A661-0699E9F06012}" srcOrd="6" destOrd="0" presId="urn:microsoft.com/office/officeart/2009/3/layout/HorizontalOrganizationChart"/>
    <dgm:cxn modelId="{746A8625-11FB-4ADB-9F48-BB8CAC352818}" type="presParOf" srcId="{2D9D08E4-28D9-410B-B2FB-C85B54D335CB}" destId="{4C1D9A4A-282C-4841-8DED-390889D28FFB}" srcOrd="7" destOrd="0" presId="urn:microsoft.com/office/officeart/2009/3/layout/HorizontalOrganizationChart"/>
    <dgm:cxn modelId="{BA40FF58-187D-4BCF-8E83-044EB2B06B37}" type="presParOf" srcId="{4C1D9A4A-282C-4841-8DED-390889D28FFB}" destId="{718B8CCE-114E-4E3D-8378-041E7E4C21A6}" srcOrd="0" destOrd="0" presId="urn:microsoft.com/office/officeart/2009/3/layout/HorizontalOrganizationChart"/>
    <dgm:cxn modelId="{7F385189-80EA-4F54-A30D-F650B5870A37}" type="presParOf" srcId="{718B8CCE-114E-4E3D-8378-041E7E4C21A6}" destId="{6F9240C2-E455-4F23-9062-E0EE505A018C}" srcOrd="0" destOrd="0" presId="urn:microsoft.com/office/officeart/2009/3/layout/HorizontalOrganizationChart"/>
    <dgm:cxn modelId="{B60CEDB7-5DBF-405E-8EF7-30008D089E55}" type="presParOf" srcId="{718B8CCE-114E-4E3D-8378-041E7E4C21A6}" destId="{C560A357-147C-462C-8529-AF46158387F6}" srcOrd="1" destOrd="0" presId="urn:microsoft.com/office/officeart/2009/3/layout/HorizontalOrganizationChart"/>
    <dgm:cxn modelId="{8FD6672A-A552-4349-9057-0C73F811EFC8}" type="presParOf" srcId="{4C1D9A4A-282C-4841-8DED-390889D28FFB}" destId="{019A9DA9-E9C5-4D93-A123-30DA053187ED}" srcOrd="1" destOrd="0" presId="urn:microsoft.com/office/officeart/2009/3/layout/HorizontalOrganizationChart"/>
    <dgm:cxn modelId="{CF86D19A-701E-4C79-A416-68F63524C6C9}" type="presParOf" srcId="{4C1D9A4A-282C-4841-8DED-390889D28FFB}" destId="{4DCB259F-4A42-402D-9669-CA0851794E9A}" srcOrd="2" destOrd="0" presId="urn:microsoft.com/office/officeart/2009/3/layout/HorizontalOrganizationChart"/>
    <dgm:cxn modelId="{EF59AF92-14E7-4DE3-A4BB-9E71C17C3228}" type="presParOf" srcId="{2D9D08E4-28D9-410B-B2FB-C85B54D335CB}" destId="{F7736A7E-30C3-4FE1-A3A5-22DB7CA73FA4}" srcOrd="8" destOrd="0" presId="urn:microsoft.com/office/officeart/2009/3/layout/HorizontalOrganizationChart"/>
    <dgm:cxn modelId="{BE5E563D-0963-4690-B4ED-75B2B70D32F6}" type="presParOf" srcId="{2D9D08E4-28D9-410B-B2FB-C85B54D335CB}" destId="{B38DA9DC-67D0-4098-9526-62E3CDC1D6CA}" srcOrd="9" destOrd="0" presId="urn:microsoft.com/office/officeart/2009/3/layout/HorizontalOrganizationChart"/>
    <dgm:cxn modelId="{A9EB17EB-7A87-4204-BFDF-F11450FBA9C1}" type="presParOf" srcId="{B38DA9DC-67D0-4098-9526-62E3CDC1D6CA}" destId="{6A719288-6F14-4FB6-B91F-35F573CAF3BC}" srcOrd="0" destOrd="0" presId="urn:microsoft.com/office/officeart/2009/3/layout/HorizontalOrganizationChart"/>
    <dgm:cxn modelId="{22FEA741-E614-4E74-9FF5-924043552692}" type="presParOf" srcId="{6A719288-6F14-4FB6-B91F-35F573CAF3BC}" destId="{7C9BC5F4-3CCB-4904-AAB2-A26A87F5D666}" srcOrd="0" destOrd="0" presId="urn:microsoft.com/office/officeart/2009/3/layout/HorizontalOrganizationChart"/>
    <dgm:cxn modelId="{099373A5-9BE4-48FF-A87C-29BE96390815}" type="presParOf" srcId="{6A719288-6F14-4FB6-B91F-35F573CAF3BC}" destId="{6502056D-85A5-4C19-B288-D5AF3F040D3B}" srcOrd="1" destOrd="0" presId="urn:microsoft.com/office/officeart/2009/3/layout/HorizontalOrganizationChart"/>
    <dgm:cxn modelId="{931A4DE6-2DF0-4D36-A614-9381BA6A5A67}" type="presParOf" srcId="{B38DA9DC-67D0-4098-9526-62E3CDC1D6CA}" destId="{A872553F-1B18-4575-8ACF-A624FA7FDFA6}" srcOrd="1" destOrd="0" presId="urn:microsoft.com/office/officeart/2009/3/layout/HorizontalOrganizationChart"/>
    <dgm:cxn modelId="{0563D658-0CDF-4A22-83B8-B1300DBB91CE}" type="presParOf" srcId="{B38DA9DC-67D0-4098-9526-62E3CDC1D6CA}" destId="{5BBD2F08-741D-4049-91EC-5ACCFAE110ED}" srcOrd="2" destOrd="0" presId="urn:microsoft.com/office/officeart/2009/3/layout/HorizontalOrganizationChart"/>
    <dgm:cxn modelId="{38424663-12AE-460A-B8D5-961ACAF4F908}" type="presParOf" srcId="{2D9D08E4-28D9-410B-B2FB-C85B54D335CB}" destId="{F1D5DAB8-F4CF-4A01-BDAF-22F8D9D92C82}" srcOrd="10" destOrd="0" presId="urn:microsoft.com/office/officeart/2009/3/layout/HorizontalOrganizationChart"/>
    <dgm:cxn modelId="{F5507875-7050-4FD4-B0EB-586D5C5FB8C0}" type="presParOf" srcId="{2D9D08E4-28D9-410B-B2FB-C85B54D335CB}" destId="{CC1CEB30-521D-4587-9A1F-258F848D62E8}" srcOrd="11" destOrd="0" presId="urn:microsoft.com/office/officeart/2009/3/layout/HorizontalOrganizationChart"/>
    <dgm:cxn modelId="{2CE46810-5939-45CF-802D-DA17E5A388C1}" type="presParOf" srcId="{CC1CEB30-521D-4587-9A1F-258F848D62E8}" destId="{5146CD12-89E4-4AD2-AAF3-B43EB7DDF4FC}" srcOrd="0" destOrd="0" presId="urn:microsoft.com/office/officeart/2009/3/layout/HorizontalOrganizationChart"/>
    <dgm:cxn modelId="{C95FC11A-821F-421D-9716-66D96AEB168C}" type="presParOf" srcId="{5146CD12-89E4-4AD2-AAF3-B43EB7DDF4FC}" destId="{1F520EDA-657B-42C0-8834-14F1FE5CAFBE}" srcOrd="0" destOrd="0" presId="urn:microsoft.com/office/officeart/2009/3/layout/HorizontalOrganizationChart"/>
    <dgm:cxn modelId="{C6B69AAB-624F-4401-8427-3964FDBE9B4D}" type="presParOf" srcId="{5146CD12-89E4-4AD2-AAF3-B43EB7DDF4FC}" destId="{DE03782E-7E15-4E5B-A956-2B5E79D0763A}" srcOrd="1" destOrd="0" presId="urn:microsoft.com/office/officeart/2009/3/layout/HorizontalOrganizationChart"/>
    <dgm:cxn modelId="{AE7C826B-197B-4E0C-8886-D14AA67F0B8D}" type="presParOf" srcId="{CC1CEB30-521D-4587-9A1F-258F848D62E8}" destId="{973746DB-D3A2-4CEA-AE10-937064D622F1}" srcOrd="1" destOrd="0" presId="urn:microsoft.com/office/officeart/2009/3/layout/HorizontalOrganizationChart"/>
    <dgm:cxn modelId="{69677A62-94FC-4517-8268-D97B5D97A6CA}" type="presParOf" srcId="{CC1CEB30-521D-4587-9A1F-258F848D62E8}" destId="{73359229-CCFC-4018-A9E9-E61E3F47E6E1}" srcOrd="2" destOrd="0" presId="urn:microsoft.com/office/officeart/2009/3/layout/HorizontalOrganizationChart"/>
    <dgm:cxn modelId="{816826CA-CBC3-4730-A98D-6CF53B8A25D9}" type="presParOf" srcId="{7FF32AA5-9E44-47F6-8031-23928D786AA4}" destId="{2C02356A-FFA7-430D-9608-AA89008589C7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2A6F1CC-72A3-4032-AD1C-4679578AA525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E467590B-3BDE-4468-9B63-E4BB5F608463}">
      <dgm:prSet phldrT="[Текст]" custT="1"/>
      <dgm:spPr/>
      <dgm:t>
        <a:bodyPr/>
        <a:lstStyle/>
        <a:p>
          <a:r>
            <a:rPr lang="ru-RU" sz="1800" dirty="0" err="1" smtClean="0"/>
            <a:t>Приницпи</a:t>
          </a:r>
          <a:r>
            <a:rPr lang="ru-RU" sz="1800" dirty="0" smtClean="0"/>
            <a:t>  </a:t>
          </a:r>
          <a:r>
            <a:rPr lang="ru-RU" sz="1800" dirty="0" err="1" smtClean="0"/>
            <a:t>розвитку</a:t>
          </a:r>
          <a:r>
            <a:rPr lang="ru-RU" sz="1800" dirty="0" smtClean="0"/>
            <a:t> </a:t>
          </a:r>
          <a:r>
            <a:rPr lang="ru-RU" sz="1800" dirty="0" err="1" smtClean="0"/>
            <a:t>кар'єри</a:t>
          </a:r>
          <a:endParaRPr lang="ru-RU" sz="1800" dirty="0"/>
        </a:p>
      </dgm:t>
    </dgm:pt>
    <dgm:pt modelId="{CDEB0002-85F3-4C41-B467-EFC6E0711B08}" type="parTrans" cxnId="{D9393FDD-2FD0-4097-9FB3-A9ECF6F14096}">
      <dgm:prSet/>
      <dgm:spPr/>
      <dgm:t>
        <a:bodyPr/>
        <a:lstStyle/>
        <a:p>
          <a:endParaRPr lang="ru-RU"/>
        </a:p>
      </dgm:t>
    </dgm:pt>
    <dgm:pt modelId="{6B0B3CF9-C279-4B62-BB08-82B294D2360C}" type="sibTrans" cxnId="{D9393FDD-2FD0-4097-9FB3-A9ECF6F14096}">
      <dgm:prSet/>
      <dgm:spPr/>
      <dgm:t>
        <a:bodyPr/>
        <a:lstStyle/>
        <a:p>
          <a:endParaRPr lang="ru-RU"/>
        </a:p>
      </dgm:t>
    </dgm:pt>
    <dgm:pt modelId="{C7792BBF-3801-4FE9-9AEB-00D5F8925400}">
      <dgm:prSet phldrT="[Текст]" custT="1"/>
      <dgm:spPr/>
      <dgm:t>
        <a:bodyPr/>
        <a:lstStyle/>
        <a:p>
          <a:r>
            <a:rPr lang="ru-RU" sz="1800" dirty="0" err="1" smtClean="0"/>
            <a:t>Безперервності</a:t>
          </a:r>
          <a:endParaRPr lang="ru-RU" sz="1800" dirty="0"/>
        </a:p>
      </dgm:t>
    </dgm:pt>
    <dgm:pt modelId="{2C2DE610-52A9-4B7C-8DDC-30A43B8F2B4F}" type="parTrans" cxnId="{27B5EC52-2FAE-4F9C-938C-D2E471CD7C1D}">
      <dgm:prSet/>
      <dgm:spPr/>
      <dgm:t>
        <a:bodyPr/>
        <a:lstStyle/>
        <a:p>
          <a:endParaRPr lang="ru-RU"/>
        </a:p>
      </dgm:t>
    </dgm:pt>
    <dgm:pt modelId="{F9A7F649-68D6-4533-B522-69B41D111AAB}" type="sibTrans" cxnId="{27B5EC52-2FAE-4F9C-938C-D2E471CD7C1D}">
      <dgm:prSet/>
      <dgm:spPr/>
      <dgm:t>
        <a:bodyPr/>
        <a:lstStyle/>
        <a:p>
          <a:endParaRPr lang="ru-RU"/>
        </a:p>
      </dgm:t>
    </dgm:pt>
    <dgm:pt modelId="{49E672CF-2AF6-4537-810A-21008A146408}">
      <dgm:prSet phldrT="[Текст]" custT="1"/>
      <dgm:spPr/>
      <dgm:t>
        <a:bodyPr/>
        <a:lstStyle/>
        <a:p>
          <a:r>
            <a:rPr lang="ru-RU" sz="1800" dirty="0" err="1" smtClean="0"/>
            <a:t>Осмислення</a:t>
          </a:r>
          <a:endParaRPr lang="ru-RU" sz="1800" dirty="0"/>
        </a:p>
      </dgm:t>
    </dgm:pt>
    <dgm:pt modelId="{660F1D5B-7077-4EA4-B57F-CADF52C6D0DF}" type="parTrans" cxnId="{2BF72B6B-8016-4E2F-8AC0-859E3EA9C476}">
      <dgm:prSet/>
      <dgm:spPr/>
      <dgm:t>
        <a:bodyPr/>
        <a:lstStyle/>
        <a:p>
          <a:endParaRPr lang="ru-RU"/>
        </a:p>
      </dgm:t>
    </dgm:pt>
    <dgm:pt modelId="{EA212549-F700-4CC2-A74A-14823E6CFA2F}" type="sibTrans" cxnId="{2BF72B6B-8016-4E2F-8AC0-859E3EA9C476}">
      <dgm:prSet/>
      <dgm:spPr/>
      <dgm:t>
        <a:bodyPr/>
        <a:lstStyle/>
        <a:p>
          <a:endParaRPr lang="ru-RU"/>
        </a:p>
      </dgm:t>
    </dgm:pt>
    <dgm:pt modelId="{AC6D30B4-EB10-4D70-B736-6875927449E4}">
      <dgm:prSet phldrT="[Текст]" custT="1"/>
      <dgm:spPr/>
      <dgm:t>
        <a:bodyPr/>
        <a:lstStyle/>
        <a:p>
          <a:r>
            <a:rPr lang="ru-RU" sz="1800" dirty="0" err="1" smtClean="0"/>
            <a:t>Швидкості</a:t>
          </a:r>
          <a:endParaRPr lang="ru-RU" sz="1800" dirty="0"/>
        </a:p>
      </dgm:t>
    </dgm:pt>
    <dgm:pt modelId="{B953D8E5-B632-4D4F-A547-2609077A3193}" type="parTrans" cxnId="{9E9727DB-A97C-4FBA-8A06-C759C4D58389}">
      <dgm:prSet/>
      <dgm:spPr/>
      <dgm:t>
        <a:bodyPr/>
        <a:lstStyle/>
        <a:p>
          <a:endParaRPr lang="ru-RU"/>
        </a:p>
      </dgm:t>
    </dgm:pt>
    <dgm:pt modelId="{AA8F3B3C-9FD6-4089-9C43-C12EADA84E03}" type="sibTrans" cxnId="{9E9727DB-A97C-4FBA-8A06-C759C4D58389}">
      <dgm:prSet/>
      <dgm:spPr/>
      <dgm:t>
        <a:bodyPr/>
        <a:lstStyle/>
        <a:p>
          <a:endParaRPr lang="ru-RU"/>
        </a:p>
      </dgm:t>
    </dgm:pt>
    <dgm:pt modelId="{80913572-FDDD-4367-8A5B-B02BFD52F83F}">
      <dgm:prSet custT="1"/>
      <dgm:spPr/>
      <dgm:t>
        <a:bodyPr/>
        <a:lstStyle/>
        <a:p>
          <a:r>
            <a:rPr lang="ru-RU" sz="1800" dirty="0" err="1" smtClean="0"/>
            <a:t>Маневреності</a:t>
          </a:r>
          <a:endParaRPr lang="ru-RU" sz="1800" dirty="0"/>
        </a:p>
      </dgm:t>
    </dgm:pt>
    <dgm:pt modelId="{59A40A1F-5B1B-4A6D-B09D-A253C76207EE}" type="parTrans" cxnId="{79D45870-36C7-46D5-AC06-144DCB28336B}">
      <dgm:prSet/>
      <dgm:spPr/>
      <dgm:t>
        <a:bodyPr/>
        <a:lstStyle/>
        <a:p>
          <a:endParaRPr lang="ru-RU"/>
        </a:p>
      </dgm:t>
    </dgm:pt>
    <dgm:pt modelId="{988CF4CE-65D4-4D56-BED5-38DEEA9E029C}" type="sibTrans" cxnId="{79D45870-36C7-46D5-AC06-144DCB28336B}">
      <dgm:prSet/>
      <dgm:spPr/>
      <dgm:t>
        <a:bodyPr/>
        <a:lstStyle/>
        <a:p>
          <a:endParaRPr lang="ru-RU"/>
        </a:p>
      </dgm:t>
    </dgm:pt>
    <dgm:pt modelId="{FA37E561-62BD-494A-A62E-E21A124A96F8}">
      <dgm:prSet custT="1"/>
      <dgm:spPr/>
      <dgm:t>
        <a:bodyPr/>
        <a:lstStyle/>
        <a:p>
          <a:r>
            <a:rPr lang="ru-RU" sz="1800" dirty="0" err="1" smtClean="0"/>
            <a:t>Економічності</a:t>
          </a:r>
          <a:endParaRPr lang="ru-RU" sz="1800" dirty="0"/>
        </a:p>
      </dgm:t>
    </dgm:pt>
    <dgm:pt modelId="{4CD936EC-CFE7-4287-8978-5D36021AFD5E}" type="parTrans" cxnId="{A5B93809-B2E3-4EAF-A997-624DC0783DAE}">
      <dgm:prSet/>
      <dgm:spPr/>
      <dgm:t>
        <a:bodyPr/>
        <a:lstStyle/>
        <a:p>
          <a:endParaRPr lang="ru-RU"/>
        </a:p>
      </dgm:t>
    </dgm:pt>
    <dgm:pt modelId="{20F7AD54-35FB-4DFE-9B4F-AD57FE749A11}" type="sibTrans" cxnId="{A5B93809-B2E3-4EAF-A997-624DC0783DAE}">
      <dgm:prSet/>
      <dgm:spPr/>
      <dgm:t>
        <a:bodyPr/>
        <a:lstStyle/>
        <a:p>
          <a:endParaRPr lang="ru-RU"/>
        </a:p>
      </dgm:t>
    </dgm:pt>
    <dgm:pt modelId="{C14262B3-3533-49C4-9CB2-88527E8B0FB8}">
      <dgm:prSet custT="1"/>
      <dgm:spPr/>
      <dgm:t>
        <a:bodyPr/>
        <a:lstStyle/>
        <a:p>
          <a:r>
            <a:rPr lang="ru-RU" sz="1800" dirty="0" err="1" smtClean="0"/>
            <a:t>Примітності</a:t>
          </a:r>
          <a:endParaRPr lang="ru-RU" sz="1800" dirty="0"/>
        </a:p>
      </dgm:t>
    </dgm:pt>
    <dgm:pt modelId="{4EE5F56F-4F64-46AB-AF15-461F820CB973}" type="parTrans" cxnId="{32A6FC2C-72DF-444C-A075-81D50C6D9D88}">
      <dgm:prSet/>
      <dgm:spPr/>
      <dgm:t>
        <a:bodyPr/>
        <a:lstStyle/>
        <a:p>
          <a:endParaRPr lang="ru-RU"/>
        </a:p>
      </dgm:t>
    </dgm:pt>
    <dgm:pt modelId="{A53A1357-070D-4AF9-8B89-BC4F39653510}" type="sibTrans" cxnId="{32A6FC2C-72DF-444C-A075-81D50C6D9D88}">
      <dgm:prSet/>
      <dgm:spPr/>
      <dgm:t>
        <a:bodyPr/>
        <a:lstStyle/>
        <a:p>
          <a:endParaRPr lang="ru-RU"/>
        </a:p>
      </dgm:t>
    </dgm:pt>
    <dgm:pt modelId="{EF7E9019-041B-4FB1-934F-7B8D6E085BFE}" type="pres">
      <dgm:prSet presAssocID="{02A6F1CC-72A3-4032-AD1C-4679578AA52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FF32AA5-9E44-47F6-8031-23928D786AA4}" type="pres">
      <dgm:prSet presAssocID="{E467590B-3BDE-4468-9B63-E4BB5F608463}" presName="hierRoot1" presStyleCnt="0">
        <dgm:presLayoutVars>
          <dgm:hierBranch val="init"/>
        </dgm:presLayoutVars>
      </dgm:prSet>
      <dgm:spPr/>
    </dgm:pt>
    <dgm:pt modelId="{AE8A71D2-D881-41E7-9143-09A1680CEFF5}" type="pres">
      <dgm:prSet presAssocID="{E467590B-3BDE-4468-9B63-E4BB5F608463}" presName="rootComposite1" presStyleCnt="0"/>
      <dgm:spPr/>
    </dgm:pt>
    <dgm:pt modelId="{B668D9E3-AEA0-4808-8D60-5034CDAB8A05}" type="pres">
      <dgm:prSet presAssocID="{E467590B-3BDE-4468-9B63-E4BB5F608463}" presName="rootText1" presStyleLbl="node0" presStyleIdx="0" presStyleCnt="1" custScaleX="151395" custScaleY="259148" custLinFactNeighborX="-29591" custLinFactNeighborY="1531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23B779-31A6-494F-B87B-4C9F801841AA}" type="pres">
      <dgm:prSet presAssocID="{E467590B-3BDE-4468-9B63-E4BB5F60846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D9D08E4-28D9-410B-B2FB-C85B54D335CB}" type="pres">
      <dgm:prSet presAssocID="{E467590B-3BDE-4468-9B63-E4BB5F608463}" presName="hierChild2" presStyleCnt="0"/>
      <dgm:spPr/>
    </dgm:pt>
    <dgm:pt modelId="{61E4C240-E6ED-44C2-9AB1-FAB592E36993}" type="pres">
      <dgm:prSet presAssocID="{2C2DE610-52A9-4B7C-8DDC-30A43B8F2B4F}" presName="Name64" presStyleLbl="parChTrans1D2" presStyleIdx="0" presStyleCnt="6"/>
      <dgm:spPr/>
      <dgm:t>
        <a:bodyPr/>
        <a:lstStyle/>
        <a:p>
          <a:endParaRPr lang="ru-RU"/>
        </a:p>
      </dgm:t>
    </dgm:pt>
    <dgm:pt modelId="{1A397DF4-AB1D-4331-818E-23E1945B3AB0}" type="pres">
      <dgm:prSet presAssocID="{C7792BBF-3801-4FE9-9AEB-00D5F8925400}" presName="hierRoot2" presStyleCnt="0">
        <dgm:presLayoutVars>
          <dgm:hierBranch val="init"/>
        </dgm:presLayoutVars>
      </dgm:prSet>
      <dgm:spPr/>
    </dgm:pt>
    <dgm:pt modelId="{F17EBFFE-4CD2-4BDC-973A-1BBCED3610F7}" type="pres">
      <dgm:prSet presAssocID="{C7792BBF-3801-4FE9-9AEB-00D5F8925400}" presName="rootComposite" presStyleCnt="0"/>
      <dgm:spPr/>
    </dgm:pt>
    <dgm:pt modelId="{99EFD477-342B-4FE4-98D7-F16E9F36A93C}" type="pres">
      <dgm:prSet presAssocID="{C7792BBF-3801-4FE9-9AEB-00D5F8925400}" presName="rootText" presStyleLbl="node2" presStyleIdx="0" presStyleCnt="6" custScaleX="1525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CC41CB-C3EB-4EFD-8BDC-AB92C1814E38}" type="pres">
      <dgm:prSet presAssocID="{C7792BBF-3801-4FE9-9AEB-00D5F8925400}" presName="rootConnector" presStyleLbl="node2" presStyleIdx="0" presStyleCnt="6"/>
      <dgm:spPr/>
      <dgm:t>
        <a:bodyPr/>
        <a:lstStyle/>
        <a:p>
          <a:endParaRPr lang="ru-RU"/>
        </a:p>
      </dgm:t>
    </dgm:pt>
    <dgm:pt modelId="{98EE0492-31B1-4FD5-B2A4-3A6E1E02833B}" type="pres">
      <dgm:prSet presAssocID="{C7792BBF-3801-4FE9-9AEB-00D5F8925400}" presName="hierChild4" presStyleCnt="0"/>
      <dgm:spPr/>
    </dgm:pt>
    <dgm:pt modelId="{FFA061E4-D03E-4038-8B3E-27F2F8C15FDF}" type="pres">
      <dgm:prSet presAssocID="{C7792BBF-3801-4FE9-9AEB-00D5F8925400}" presName="hierChild5" presStyleCnt="0"/>
      <dgm:spPr/>
    </dgm:pt>
    <dgm:pt modelId="{B8EF0267-3839-42B9-9109-263FD223C32D}" type="pres">
      <dgm:prSet presAssocID="{660F1D5B-7077-4EA4-B57F-CADF52C6D0DF}" presName="Name64" presStyleLbl="parChTrans1D2" presStyleIdx="1" presStyleCnt="6"/>
      <dgm:spPr/>
      <dgm:t>
        <a:bodyPr/>
        <a:lstStyle/>
        <a:p>
          <a:endParaRPr lang="ru-RU"/>
        </a:p>
      </dgm:t>
    </dgm:pt>
    <dgm:pt modelId="{950C4B45-EF8A-410D-B118-B5796229E28A}" type="pres">
      <dgm:prSet presAssocID="{49E672CF-2AF6-4537-810A-21008A146408}" presName="hierRoot2" presStyleCnt="0">
        <dgm:presLayoutVars>
          <dgm:hierBranch val="init"/>
        </dgm:presLayoutVars>
      </dgm:prSet>
      <dgm:spPr/>
    </dgm:pt>
    <dgm:pt modelId="{259E9C49-C163-410F-B35F-B93AA8430471}" type="pres">
      <dgm:prSet presAssocID="{49E672CF-2AF6-4537-810A-21008A146408}" presName="rootComposite" presStyleCnt="0"/>
      <dgm:spPr/>
    </dgm:pt>
    <dgm:pt modelId="{EC357538-114A-4B2E-874D-75490FFC2F2F}" type="pres">
      <dgm:prSet presAssocID="{49E672CF-2AF6-4537-810A-21008A146408}" presName="rootText" presStyleLbl="node2" presStyleIdx="1" presStyleCnt="6" custScaleX="1525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AFCE86-F402-4EB5-9038-0C972557DA4F}" type="pres">
      <dgm:prSet presAssocID="{49E672CF-2AF6-4537-810A-21008A146408}" presName="rootConnector" presStyleLbl="node2" presStyleIdx="1" presStyleCnt="6"/>
      <dgm:spPr/>
      <dgm:t>
        <a:bodyPr/>
        <a:lstStyle/>
        <a:p>
          <a:endParaRPr lang="ru-RU"/>
        </a:p>
      </dgm:t>
    </dgm:pt>
    <dgm:pt modelId="{4C40B7B7-F918-4FD7-BC1D-9DA884B75AB4}" type="pres">
      <dgm:prSet presAssocID="{49E672CF-2AF6-4537-810A-21008A146408}" presName="hierChild4" presStyleCnt="0"/>
      <dgm:spPr/>
    </dgm:pt>
    <dgm:pt modelId="{BC16B17A-16C5-4A37-A32F-7735B1A13FBA}" type="pres">
      <dgm:prSet presAssocID="{49E672CF-2AF6-4537-810A-21008A146408}" presName="hierChild5" presStyleCnt="0"/>
      <dgm:spPr/>
    </dgm:pt>
    <dgm:pt modelId="{69E9A049-FC8B-434F-BDC1-8C7182895CA6}" type="pres">
      <dgm:prSet presAssocID="{B953D8E5-B632-4D4F-A547-2609077A3193}" presName="Name64" presStyleLbl="parChTrans1D2" presStyleIdx="2" presStyleCnt="6"/>
      <dgm:spPr/>
      <dgm:t>
        <a:bodyPr/>
        <a:lstStyle/>
        <a:p>
          <a:endParaRPr lang="ru-RU"/>
        </a:p>
      </dgm:t>
    </dgm:pt>
    <dgm:pt modelId="{AD06DBF9-2C54-4E72-BE18-7B15CEACD000}" type="pres">
      <dgm:prSet presAssocID="{AC6D30B4-EB10-4D70-B736-6875927449E4}" presName="hierRoot2" presStyleCnt="0">
        <dgm:presLayoutVars>
          <dgm:hierBranch val="init"/>
        </dgm:presLayoutVars>
      </dgm:prSet>
      <dgm:spPr/>
    </dgm:pt>
    <dgm:pt modelId="{9DD4F303-B8C8-4B94-B741-FF61C875D57F}" type="pres">
      <dgm:prSet presAssocID="{AC6D30B4-EB10-4D70-B736-6875927449E4}" presName="rootComposite" presStyleCnt="0"/>
      <dgm:spPr/>
    </dgm:pt>
    <dgm:pt modelId="{814DD0FC-9DBA-46B9-85A5-FF51DCAC3AC1}" type="pres">
      <dgm:prSet presAssocID="{AC6D30B4-EB10-4D70-B736-6875927449E4}" presName="rootText" presStyleLbl="node2" presStyleIdx="2" presStyleCnt="6" custScaleX="1525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400DBA7-36AC-4BA6-B64D-846573AE6DCF}" type="pres">
      <dgm:prSet presAssocID="{AC6D30B4-EB10-4D70-B736-6875927449E4}" presName="rootConnector" presStyleLbl="node2" presStyleIdx="2" presStyleCnt="6"/>
      <dgm:spPr/>
      <dgm:t>
        <a:bodyPr/>
        <a:lstStyle/>
        <a:p>
          <a:endParaRPr lang="ru-RU"/>
        </a:p>
      </dgm:t>
    </dgm:pt>
    <dgm:pt modelId="{EA85412C-AE87-4846-87F5-055D28A669F1}" type="pres">
      <dgm:prSet presAssocID="{AC6D30B4-EB10-4D70-B736-6875927449E4}" presName="hierChild4" presStyleCnt="0"/>
      <dgm:spPr/>
    </dgm:pt>
    <dgm:pt modelId="{A636114C-2342-4ADD-A771-153905D1532F}" type="pres">
      <dgm:prSet presAssocID="{AC6D30B4-EB10-4D70-B736-6875927449E4}" presName="hierChild5" presStyleCnt="0"/>
      <dgm:spPr/>
    </dgm:pt>
    <dgm:pt modelId="{DF47288C-836E-480F-A661-0699E9F06012}" type="pres">
      <dgm:prSet presAssocID="{59A40A1F-5B1B-4A6D-B09D-A253C76207EE}" presName="Name64" presStyleLbl="parChTrans1D2" presStyleIdx="3" presStyleCnt="6"/>
      <dgm:spPr/>
      <dgm:t>
        <a:bodyPr/>
        <a:lstStyle/>
        <a:p>
          <a:endParaRPr lang="ru-RU"/>
        </a:p>
      </dgm:t>
    </dgm:pt>
    <dgm:pt modelId="{4C1D9A4A-282C-4841-8DED-390889D28FFB}" type="pres">
      <dgm:prSet presAssocID="{80913572-FDDD-4367-8A5B-B02BFD52F83F}" presName="hierRoot2" presStyleCnt="0">
        <dgm:presLayoutVars>
          <dgm:hierBranch val="init"/>
        </dgm:presLayoutVars>
      </dgm:prSet>
      <dgm:spPr/>
    </dgm:pt>
    <dgm:pt modelId="{718B8CCE-114E-4E3D-8378-041E7E4C21A6}" type="pres">
      <dgm:prSet presAssocID="{80913572-FDDD-4367-8A5B-B02BFD52F83F}" presName="rootComposite" presStyleCnt="0"/>
      <dgm:spPr/>
    </dgm:pt>
    <dgm:pt modelId="{6F9240C2-E455-4F23-9062-E0EE505A018C}" type="pres">
      <dgm:prSet presAssocID="{80913572-FDDD-4367-8A5B-B02BFD52F83F}" presName="rootText" presStyleLbl="node2" presStyleIdx="3" presStyleCnt="6" custScaleX="1525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560A357-147C-462C-8529-AF46158387F6}" type="pres">
      <dgm:prSet presAssocID="{80913572-FDDD-4367-8A5B-B02BFD52F83F}" presName="rootConnector" presStyleLbl="node2" presStyleIdx="3" presStyleCnt="6"/>
      <dgm:spPr/>
      <dgm:t>
        <a:bodyPr/>
        <a:lstStyle/>
        <a:p>
          <a:endParaRPr lang="ru-RU"/>
        </a:p>
      </dgm:t>
    </dgm:pt>
    <dgm:pt modelId="{019A9DA9-E9C5-4D93-A123-30DA053187ED}" type="pres">
      <dgm:prSet presAssocID="{80913572-FDDD-4367-8A5B-B02BFD52F83F}" presName="hierChild4" presStyleCnt="0"/>
      <dgm:spPr/>
    </dgm:pt>
    <dgm:pt modelId="{4DCB259F-4A42-402D-9669-CA0851794E9A}" type="pres">
      <dgm:prSet presAssocID="{80913572-FDDD-4367-8A5B-B02BFD52F83F}" presName="hierChild5" presStyleCnt="0"/>
      <dgm:spPr/>
    </dgm:pt>
    <dgm:pt modelId="{F7736A7E-30C3-4FE1-A3A5-22DB7CA73FA4}" type="pres">
      <dgm:prSet presAssocID="{4CD936EC-CFE7-4287-8978-5D36021AFD5E}" presName="Name64" presStyleLbl="parChTrans1D2" presStyleIdx="4" presStyleCnt="6"/>
      <dgm:spPr/>
      <dgm:t>
        <a:bodyPr/>
        <a:lstStyle/>
        <a:p>
          <a:endParaRPr lang="ru-RU"/>
        </a:p>
      </dgm:t>
    </dgm:pt>
    <dgm:pt modelId="{B38DA9DC-67D0-4098-9526-62E3CDC1D6CA}" type="pres">
      <dgm:prSet presAssocID="{FA37E561-62BD-494A-A62E-E21A124A96F8}" presName="hierRoot2" presStyleCnt="0">
        <dgm:presLayoutVars>
          <dgm:hierBranch val="init"/>
        </dgm:presLayoutVars>
      </dgm:prSet>
      <dgm:spPr/>
    </dgm:pt>
    <dgm:pt modelId="{6A719288-6F14-4FB6-B91F-35F573CAF3BC}" type="pres">
      <dgm:prSet presAssocID="{FA37E561-62BD-494A-A62E-E21A124A96F8}" presName="rootComposite" presStyleCnt="0"/>
      <dgm:spPr/>
    </dgm:pt>
    <dgm:pt modelId="{7C9BC5F4-3CCB-4904-AAB2-A26A87F5D666}" type="pres">
      <dgm:prSet presAssocID="{FA37E561-62BD-494A-A62E-E21A124A96F8}" presName="rootText" presStyleLbl="node2" presStyleIdx="4" presStyleCnt="6" custScaleX="1525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502056D-85A5-4C19-B288-D5AF3F040D3B}" type="pres">
      <dgm:prSet presAssocID="{FA37E561-62BD-494A-A62E-E21A124A96F8}" presName="rootConnector" presStyleLbl="node2" presStyleIdx="4" presStyleCnt="6"/>
      <dgm:spPr/>
      <dgm:t>
        <a:bodyPr/>
        <a:lstStyle/>
        <a:p>
          <a:endParaRPr lang="ru-RU"/>
        </a:p>
      </dgm:t>
    </dgm:pt>
    <dgm:pt modelId="{A872553F-1B18-4575-8ACF-A624FA7FDFA6}" type="pres">
      <dgm:prSet presAssocID="{FA37E561-62BD-494A-A62E-E21A124A96F8}" presName="hierChild4" presStyleCnt="0"/>
      <dgm:spPr/>
    </dgm:pt>
    <dgm:pt modelId="{5BBD2F08-741D-4049-91EC-5ACCFAE110ED}" type="pres">
      <dgm:prSet presAssocID="{FA37E561-62BD-494A-A62E-E21A124A96F8}" presName="hierChild5" presStyleCnt="0"/>
      <dgm:spPr/>
    </dgm:pt>
    <dgm:pt modelId="{F1D5DAB8-F4CF-4A01-BDAF-22F8D9D92C82}" type="pres">
      <dgm:prSet presAssocID="{4EE5F56F-4F64-46AB-AF15-461F820CB973}" presName="Name64" presStyleLbl="parChTrans1D2" presStyleIdx="5" presStyleCnt="6"/>
      <dgm:spPr/>
      <dgm:t>
        <a:bodyPr/>
        <a:lstStyle/>
        <a:p>
          <a:endParaRPr lang="ru-RU"/>
        </a:p>
      </dgm:t>
    </dgm:pt>
    <dgm:pt modelId="{CC1CEB30-521D-4587-9A1F-258F848D62E8}" type="pres">
      <dgm:prSet presAssocID="{C14262B3-3533-49C4-9CB2-88527E8B0FB8}" presName="hierRoot2" presStyleCnt="0">
        <dgm:presLayoutVars>
          <dgm:hierBranch val="init"/>
        </dgm:presLayoutVars>
      </dgm:prSet>
      <dgm:spPr/>
    </dgm:pt>
    <dgm:pt modelId="{5146CD12-89E4-4AD2-AAF3-B43EB7DDF4FC}" type="pres">
      <dgm:prSet presAssocID="{C14262B3-3533-49C4-9CB2-88527E8B0FB8}" presName="rootComposite" presStyleCnt="0"/>
      <dgm:spPr/>
    </dgm:pt>
    <dgm:pt modelId="{1F520EDA-657B-42C0-8834-14F1FE5CAFBE}" type="pres">
      <dgm:prSet presAssocID="{C14262B3-3533-49C4-9CB2-88527E8B0FB8}" presName="rootText" presStyleLbl="node2" presStyleIdx="5" presStyleCnt="6" custScaleX="1525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03782E-7E15-4E5B-A956-2B5E79D0763A}" type="pres">
      <dgm:prSet presAssocID="{C14262B3-3533-49C4-9CB2-88527E8B0FB8}" presName="rootConnector" presStyleLbl="node2" presStyleIdx="5" presStyleCnt="6"/>
      <dgm:spPr/>
      <dgm:t>
        <a:bodyPr/>
        <a:lstStyle/>
        <a:p>
          <a:endParaRPr lang="ru-RU"/>
        </a:p>
      </dgm:t>
    </dgm:pt>
    <dgm:pt modelId="{973746DB-D3A2-4CEA-AE10-937064D622F1}" type="pres">
      <dgm:prSet presAssocID="{C14262B3-3533-49C4-9CB2-88527E8B0FB8}" presName="hierChild4" presStyleCnt="0"/>
      <dgm:spPr/>
    </dgm:pt>
    <dgm:pt modelId="{73359229-CCFC-4018-A9E9-E61E3F47E6E1}" type="pres">
      <dgm:prSet presAssocID="{C14262B3-3533-49C4-9CB2-88527E8B0FB8}" presName="hierChild5" presStyleCnt="0"/>
      <dgm:spPr/>
    </dgm:pt>
    <dgm:pt modelId="{2C02356A-FFA7-430D-9608-AA89008589C7}" type="pres">
      <dgm:prSet presAssocID="{E467590B-3BDE-4468-9B63-E4BB5F608463}" presName="hierChild3" presStyleCnt="0"/>
      <dgm:spPr/>
    </dgm:pt>
  </dgm:ptLst>
  <dgm:cxnLst>
    <dgm:cxn modelId="{9113C5C5-D49A-4365-9D28-FBBA7AE06AC9}" type="presOf" srcId="{2C2DE610-52A9-4B7C-8DDC-30A43B8F2B4F}" destId="{61E4C240-E6ED-44C2-9AB1-FAB592E36993}" srcOrd="0" destOrd="0" presId="urn:microsoft.com/office/officeart/2009/3/layout/HorizontalOrganizationChart"/>
    <dgm:cxn modelId="{BB032078-B757-4DF2-B708-C45574D8193F}" type="presOf" srcId="{C7792BBF-3801-4FE9-9AEB-00D5F8925400}" destId="{95CC41CB-C3EB-4EFD-8BDC-AB92C1814E38}" srcOrd="1" destOrd="0" presId="urn:microsoft.com/office/officeart/2009/3/layout/HorizontalOrganizationChart"/>
    <dgm:cxn modelId="{4F61346F-887E-4237-93A7-62E824D1F3FD}" type="presOf" srcId="{02A6F1CC-72A3-4032-AD1C-4679578AA525}" destId="{EF7E9019-041B-4FB1-934F-7B8D6E085BFE}" srcOrd="0" destOrd="0" presId="urn:microsoft.com/office/officeart/2009/3/layout/HorizontalOrganizationChart"/>
    <dgm:cxn modelId="{FA070F6C-0D25-4759-A850-A53CC081E370}" type="presOf" srcId="{C14262B3-3533-49C4-9CB2-88527E8B0FB8}" destId="{1F520EDA-657B-42C0-8834-14F1FE5CAFBE}" srcOrd="0" destOrd="0" presId="urn:microsoft.com/office/officeart/2009/3/layout/HorizontalOrganizationChart"/>
    <dgm:cxn modelId="{620B6208-10B8-4BAD-BC8C-A0FDC6BF275F}" type="presOf" srcId="{4CD936EC-CFE7-4287-8978-5D36021AFD5E}" destId="{F7736A7E-30C3-4FE1-A3A5-22DB7CA73FA4}" srcOrd="0" destOrd="0" presId="urn:microsoft.com/office/officeart/2009/3/layout/HorizontalOrganizationChart"/>
    <dgm:cxn modelId="{A08CAB1F-341A-4A9C-85B0-125C63808DFD}" type="presOf" srcId="{49E672CF-2AF6-4537-810A-21008A146408}" destId="{F6AFCE86-F402-4EB5-9038-0C972557DA4F}" srcOrd="1" destOrd="0" presId="urn:microsoft.com/office/officeart/2009/3/layout/HorizontalOrganizationChart"/>
    <dgm:cxn modelId="{864A3E63-2B74-47DE-BD97-E263FC75DC02}" type="presOf" srcId="{660F1D5B-7077-4EA4-B57F-CADF52C6D0DF}" destId="{B8EF0267-3839-42B9-9109-263FD223C32D}" srcOrd="0" destOrd="0" presId="urn:microsoft.com/office/officeart/2009/3/layout/HorizontalOrganizationChart"/>
    <dgm:cxn modelId="{A18EB509-03BA-45BF-86EB-9A0B7190B4C4}" type="presOf" srcId="{C7792BBF-3801-4FE9-9AEB-00D5F8925400}" destId="{99EFD477-342B-4FE4-98D7-F16E9F36A93C}" srcOrd="0" destOrd="0" presId="urn:microsoft.com/office/officeart/2009/3/layout/HorizontalOrganizationChart"/>
    <dgm:cxn modelId="{34E37BFE-63EB-46D0-8F5A-1222856D5A76}" type="presOf" srcId="{59A40A1F-5B1B-4A6D-B09D-A253C76207EE}" destId="{DF47288C-836E-480F-A661-0699E9F06012}" srcOrd="0" destOrd="0" presId="urn:microsoft.com/office/officeart/2009/3/layout/HorizontalOrganizationChart"/>
    <dgm:cxn modelId="{2A97D9A3-C070-4B15-9D89-00F3D714C0EB}" type="presOf" srcId="{B953D8E5-B632-4D4F-A547-2609077A3193}" destId="{69E9A049-FC8B-434F-BDC1-8C7182895CA6}" srcOrd="0" destOrd="0" presId="urn:microsoft.com/office/officeart/2009/3/layout/HorizontalOrganizationChart"/>
    <dgm:cxn modelId="{79D45870-36C7-46D5-AC06-144DCB28336B}" srcId="{E467590B-3BDE-4468-9B63-E4BB5F608463}" destId="{80913572-FDDD-4367-8A5B-B02BFD52F83F}" srcOrd="3" destOrd="0" parTransId="{59A40A1F-5B1B-4A6D-B09D-A253C76207EE}" sibTransId="{988CF4CE-65D4-4D56-BED5-38DEEA9E029C}"/>
    <dgm:cxn modelId="{E23FC8F9-D8EC-4E02-9393-006B494BCC31}" type="presOf" srcId="{AC6D30B4-EB10-4D70-B736-6875927449E4}" destId="{814DD0FC-9DBA-46B9-85A5-FF51DCAC3AC1}" srcOrd="0" destOrd="0" presId="urn:microsoft.com/office/officeart/2009/3/layout/HorizontalOrganizationChart"/>
    <dgm:cxn modelId="{F0A9634D-E755-40CD-BC13-FA89AC1A38C1}" type="presOf" srcId="{AC6D30B4-EB10-4D70-B736-6875927449E4}" destId="{8400DBA7-36AC-4BA6-B64D-846573AE6DCF}" srcOrd="1" destOrd="0" presId="urn:microsoft.com/office/officeart/2009/3/layout/HorizontalOrganizationChart"/>
    <dgm:cxn modelId="{27B5EC52-2FAE-4F9C-938C-D2E471CD7C1D}" srcId="{E467590B-3BDE-4468-9B63-E4BB5F608463}" destId="{C7792BBF-3801-4FE9-9AEB-00D5F8925400}" srcOrd="0" destOrd="0" parTransId="{2C2DE610-52A9-4B7C-8DDC-30A43B8F2B4F}" sibTransId="{F9A7F649-68D6-4533-B522-69B41D111AAB}"/>
    <dgm:cxn modelId="{340452CE-B45B-4209-9A32-73E479FEF8EE}" type="presOf" srcId="{80913572-FDDD-4367-8A5B-B02BFD52F83F}" destId="{C560A357-147C-462C-8529-AF46158387F6}" srcOrd="1" destOrd="0" presId="urn:microsoft.com/office/officeart/2009/3/layout/HorizontalOrganizationChart"/>
    <dgm:cxn modelId="{778C81CF-D5A1-4C5F-8BFE-2B4F88342E88}" type="presOf" srcId="{FA37E561-62BD-494A-A62E-E21A124A96F8}" destId="{6502056D-85A5-4C19-B288-D5AF3F040D3B}" srcOrd="1" destOrd="0" presId="urn:microsoft.com/office/officeart/2009/3/layout/HorizontalOrganizationChart"/>
    <dgm:cxn modelId="{8B6DC434-1CBA-49F2-BE1C-740E97F34914}" type="presOf" srcId="{4EE5F56F-4F64-46AB-AF15-461F820CB973}" destId="{F1D5DAB8-F4CF-4A01-BDAF-22F8D9D92C82}" srcOrd="0" destOrd="0" presId="urn:microsoft.com/office/officeart/2009/3/layout/HorizontalOrganizationChart"/>
    <dgm:cxn modelId="{32A6FC2C-72DF-444C-A075-81D50C6D9D88}" srcId="{E467590B-3BDE-4468-9B63-E4BB5F608463}" destId="{C14262B3-3533-49C4-9CB2-88527E8B0FB8}" srcOrd="5" destOrd="0" parTransId="{4EE5F56F-4F64-46AB-AF15-461F820CB973}" sibTransId="{A53A1357-070D-4AF9-8B89-BC4F39653510}"/>
    <dgm:cxn modelId="{47D82273-280D-409E-887D-E2D715E788AE}" type="presOf" srcId="{80913572-FDDD-4367-8A5B-B02BFD52F83F}" destId="{6F9240C2-E455-4F23-9062-E0EE505A018C}" srcOrd="0" destOrd="0" presId="urn:microsoft.com/office/officeart/2009/3/layout/HorizontalOrganizationChart"/>
    <dgm:cxn modelId="{2BF72B6B-8016-4E2F-8AC0-859E3EA9C476}" srcId="{E467590B-3BDE-4468-9B63-E4BB5F608463}" destId="{49E672CF-2AF6-4537-810A-21008A146408}" srcOrd="1" destOrd="0" parTransId="{660F1D5B-7077-4EA4-B57F-CADF52C6D0DF}" sibTransId="{EA212549-F700-4CC2-A74A-14823E6CFA2F}"/>
    <dgm:cxn modelId="{F9012B60-1A14-487A-AAE8-E9CCE5108109}" type="presOf" srcId="{E467590B-3BDE-4468-9B63-E4BB5F608463}" destId="{B668D9E3-AEA0-4808-8D60-5034CDAB8A05}" srcOrd="0" destOrd="0" presId="urn:microsoft.com/office/officeart/2009/3/layout/HorizontalOrganizationChart"/>
    <dgm:cxn modelId="{9E9727DB-A97C-4FBA-8A06-C759C4D58389}" srcId="{E467590B-3BDE-4468-9B63-E4BB5F608463}" destId="{AC6D30B4-EB10-4D70-B736-6875927449E4}" srcOrd="2" destOrd="0" parTransId="{B953D8E5-B632-4D4F-A547-2609077A3193}" sibTransId="{AA8F3B3C-9FD6-4089-9C43-C12EADA84E03}"/>
    <dgm:cxn modelId="{D9393FDD-2FD0-4097-9FB3-A9ECF6F14096}" srcId="{02A6F1CC-72A3-4032-AD1C-4679578AA525}" destId="{E467590B-3BDE-4468-9B63-E4BB5F608463}" srcOrd="0" destOrd="0" parTransId="{CDEB0002-85F3-4C41-B467-EFC6E0711B08}" sibTransId="{6B0B3CF9-C279-4B62-BB08-82B294D2360C}"/>
    <dgm:cxn modelId="{CD18DAF2-4367-45A0-A965-9BD098BCE084}" type="presOf" srcId="{E467590B-3BDE-4468-9B63-E4BB5F608463}" destId="{DB23B779-31A6-494F-B87B-4C9F801841AA}" srcOrd="1" destOrd="0" presId="urn:microsoft.com/office/officeart/2009/3/layout/HorizontalOrganizationChart"/>
    <dgm:cxn modelId="{A5B93809-B2E3-4EAF-A997-624DC0783DAE}" srcId="{E467590B-3BDE-4468-9B63-E4BB5F608463}" destId="{FA37E561-62BD-494A-A62E-E21A124A96F8}" srcOrd="4" destOrd="0" parTransId="{4CD936EC-CFE7-4287-8978-5D36021AFD5E}" sibTransId="{20F7AD54-35FB-4DFE-9B4F-AD57FE749A11}"/>
    <dgm:cxn modelId="{D2806A48-40C3-4020-99A0-36631ED96AF0}" type="presOf" srcId="{C14262B3-3533-49C4-9CB2-88527E8B0FB8}" destId="{DE03782E-7E15-4E5B-A956-2B5E79D0763A}" srcOrd="1" destOrd="0" presId="urn:microsoft.com/office/officeart/2009/3/layout/HorizontalOrganizationChart"/>
    <dgm:cxn modelId="{13FFC203-5715-47C9-90A3-37EA936F1F1E}" type="presOf" srcId="{49E672CF-2AF6-4537-810A-21008A146408}" destId="{EC357538-114A-4B2E-874D-75490FFC2F2F}" srcOrd="0" destOrd="0" presId="urn:microsoft.com/office/officeart/2009/3/layout/HorizontalOrganizationChart"/>
    <dgm:cxn modelId="{4B065B9D-E5D5-42BD-B899-620994258A7F}" type="presOf" srcId="{FA37E561-62BD-494A-A62E-E21A124A96F8}" destId="{7C9BC5F4-3CCB-4904-AAB2-A26A87F5D666}" srcOrd="0" destOrd="0" presId="urn:microsoft.com/office/officeart/2009/3/layout/HorizontalOrganizationChart"/>
    <dgm:cxn modelId="{0940F923-CA01-4566-BD57-DDF1944B7A0A}" type="presParOf" srcId="{EF7E9019-041B-4FB1-934F-7B8D6E085BFE}" destId="{7FF32AA5-9E44-47F6-8031-23928D786AA4}" srcOrd="0" destOrd="0" presId="urn:microsoft.com/office/officeart/2009/3/layout/HorizontalOrganizationChart"/>
    <dgm:cxn modelId="{6AF61322-2473-4BEF-AEE8-CD4192241516}" type="presParOf" srcId="{7FF32AA5-9E44-47F6-8031-23928D786AA4}" destId="{AE8A71D2-D881-41E7-9143-09A1680CEFF5}" srcOrd="0" destOrd="0" presId="urn:microsoft.com/office/officeart/2009/3/layout/HorizontalOrganizationChart"/>
    <dgm:cxn modelId="{7E585369-CD09-42CF-A182-9C189D9289D5}" type="presParOf" srcId="{AE8A71D2-D881-41E7-9143-09A1680CEFF5}" destId="{B668D9E3-AEA0-4808-8D60-5034CDAB8A05}" srcOrd="0" destOrd="0" presId="urn:microsoft.com/office/officeart/2009/3/layout/HorizontalOrganizationChart"/>
    <dgm:cxn modelId="{3BAA1781-FB9B-450D-9BE7-8084731A0D04}" type="presParOf" srcId="{AE8A71D2-D881-41E7-9143-09A1680CEFF5}" destId="{DB23B779-31A6-494F-B87B-4C9F801841AA}" srcOrd="1" destOrd="0" presId="urn:microsoft.com/office/officeart/2009/3/layout/HorizontalOrganizationChart"/>
    <dgm:cxn modelId="{26B157C6-FC19-415B-8B7E-5C29C3AA565C}" type="presParOf" srcId="{7FF32AA5-9E44-47F6-8031-23928D786AA4}" destId="{2D9D08E4-28D9-410B-B2FB-C85B54D335CB}" srcOrd="1" destOrd="0" presId="urn:microsoft.com/office/officeart/2009/3/layout/HorizontalOrganizationChart"/>
    <dgm:cxn modelId="{049F9C32-8F5F-46CC-9F15-1E84E6771CFC}" type="presParOf" srcId="{2D9D08E4-28D9-410B-B2FB-C85B54D335CB}" destId="{61E4C240-E6ED-44C2-9AB1-FAB592E36993}" srcOrd="0" destOrd="0" presId="urn:microsoft.com/office/officeart/2009/3/layout/HorizontalOrganizationChart"/>
    <dgm:cxn modelId="{25A5400A-A7EE-4DDF-A559-F49A038EC251}" type="presParOf" srcId="{2D9D08E4-28D9-410B-B2FB-C85B54D335CB}" destId="{1A397DF4-AB1D-4331-818E-23E1945B3AB0}" srcOrd="1" destOrd="0" presId="urn:microsoft.com/office/officeart/2009/3/layout/HorizontalOrganizationChart"/>
    <dgm:cxn modelId="{18C42081-29D0-4007-A39F-2185BFA86111}" type="presParOf" srcId="{1A397DF4-AB1D-4331-818E-23E1945B3AB0}" destId="{F17EBFFE-4CD2-4BDC-973A-1BBCED3610F7}" srcOrd="0" destOrd="0" presId="urn:microsoft.com/office/officeart/2009/3/layout/HorizontalOrganizationChart"/>
    <dgm:cxn modelId="{2EC40949-5B98-4C6A-986E-526EF4C5E18D}" type="presParOf" srcId="{F17EBFFE-4CD2-4BDC-973A-1BBCED3610F7}" destId="{99EFD477-342B-4FE4-98D7-F16E9F36A93C}" srcOrd="0" destOrd="0" presId="urn:microsoft.com/office/officeart/2009/3/layout/HorizontalOrganizationChart"/>
    <dgm:cxn modelId="{05CD159D-8367-471E-918A-2D0F6837C0AD}" type="presParOf" srcId="{F17EBFFE-4CD2-4BDC-973A-1BBCED3610F7}" destId="{95CC41CB-C3EB-4EFD-8BDC-AB92C1814E38}" srcOrd="1" destOrd="0" presId="urn:microsoft.com/office/officeart/2009/3/layout/HorizontalOrganizationChart"/>
    <dgm:cxn modelId="{F69859FB-C808-44B5-ABCA-E54E31073B97}" type="presParOf" srcId="{1A397DF4-AB1D-4331-818E-23E1945B3AB0}" destId="{98EE0492-31B1-4FD5-B2A4-3A6E1E02833B}" srcOrd="1" destOrd="0" presId="urn:microsoft.com/office/officeart/2009/3/layout/HorizontalOrganizationChart"/>
    <dgm:cxn modelId="{151992A9-8448-426A-B7B3-AA7FBA0C95DA}" type="presParOf" srcId="{1A397DF4-AB1D-4331-818E-23E1945B3AB0}" destId="{FFA061E4-D03E-4038-8B3E-27F2F8C15FDF}" srcOrd="2" destOrd="0" presId="urn:microsoft.com/office/officeart/2009/3/layout/HorizontalOrganizationChart"/>
    <dgm:cxn modelId="{58BDA33F-0D8F-4EE8-97C1-D3C53684A535}" type="presParOf" srcId="{2D9D08E4-28D9-410B-B2FB-C85B54D335CB}" destId="{B8EF0267-3839-42B9-9109-263FD223C32D}" srcOrd="2" destOrd="0" presId="urn:microsoft.com/office/officeart/2009/3/layout/HorizontalOrganizationChart"/>
    <dgm:cxn modelId="{4713FD79-26D8-4ADF-B89C-8E1778411A2F}" type="presParOf" srcId="{2D9D08E4-28D9-410B-B2FB-C85B54D335CB}" destId="{950C4B45-EF8A-410D-B118-B5796229E28A}" srcOrd="3" destOrd="0" presId="urn:microsoft.com/office/officeart/2009/3/layout/HorizontalOrganizationChart"/>
    <dgm:cxn modelId="{6B59040F-FC2A-4EFC-B99D-FE4CA1AE1135}" type="presParOf" srcId="{950C4B45-EF8A-410D-B118-B5796229E28A}" destId="{259E9C49-C163-410F-B35F-B93AA8430471}" srcOrd="0" destOrd="0" presId="urn:microsoft.com/office/officeart/2009/3/layout/HorizontalOrganizationChart"/>
    <dgm:cxn modelId="{114F820E-35A8-459B-85AF-E5A3776A80C3}" type="presParOf" srcId="{259E9C49-C163-410F-B35F-B93AA8430471}" destId="{EC357538-114A-4B2E-874D-75490FFC2F2F}" srcOrd="0" destOrd="0" presId="urn:microsoft.com/office/officeart/2009/3/layout/HorizontalOrganizationChart"/>
    <dgm:cxn modelId="{6E18F14A-C2B2-438C-9F58-2945A42C2669}" type="presParOf" srcId="{259E9C49-C163-410F-B35F-B93AA8430471}" destId="{F6AFCE86-F402-4EB5-9038-0C972557DA4F}" srcOrd="1" destOrd="0" presId="urn:microsoft.com/office/officeart/2009/3/layout/HorizontalOrganizationChart"/>
    <dgm:cxn modelId="{8EE34096-BFF8-46F8-B7BB-66EE2D710833}" type="presParOf" srcId="{950C4B45-EF8A-410D-B118-B5796229E28A}" destId="{4C40B7B7-F918-4FD7-BC1D-9DA884B75AB4}" srcOrd="1" destOrd="0" presId="urn:microsoft.com/office/officeart/2009/3/layout/HorizontalOrganizationChart"/>
    <dgm:cxn modelId="{3B817611-FC34-471B-80D3-30ECE7826BAC}" type="presParOf" srcId="{950C4B45-EF8A-410D-B118-B5796229E28A}" destId="{BC16B17A-16C5-4A37-A32F-7735B1A13FBA}" srcOrd="2" destOrd="0" presId="urn:microsoft.com/office/officeart/2009/3/layout/HorizontalOrganizationChart"/>
    <dgm:cxn modelId="{7ABAD0DD-531D-43C4-A713-739A48F89084}" type="presParOf" srcId="{2D9D08E4-28D9-410B-B2FB-C85B54D335CB}" destId="{69E9A049-FC8B-434F-BDC1-8C7182895CA6}" srcOrd="4" destOrd="0" presId="urn:microsoft.com/office/officeart/2009/3/layout/HorizontalOrganizationChart"/>
    <dgm:cxn modelId="{FD782BD4-D69E-4C1C-BD43-54FB524DE1DB}" type="presParOf" srcId="{2D9D08E4-28D9-410B-B2FB-C85B54D335CB}" destId="{AD06DBF9-2C54-4E72-BE18-7B15CEACD000}" srcOrd="5" destOrd="0" presId="urn:microsoft.com/office/officeart/2009/3/layout/HorizontalOrganizationChart"/>
    <dgm:cxn modelId="{723292ED-E2FE-4B3C-9CA4-E400D3622376}" type="presParOf" srcId="{AD06DBF9-2C54-4E72-BE18-7B15CEACD000}" destId="{9DD4F303-B8C8-4B94-B741-FF61C875D57F}" srcOrd="0" destOrd="0" presId="urn:microsoft.com/office/officeart/2009/3/layout/HorizontalOrganizationChart"/>
    <dgm:cxn modelId="{F64C2CEC-E579-43CA-87E4-58C7292ED309}" type="presParOf" srcId="{9DD4F303-B8C8-4B94-B741-FF61C875D57F}" destId="{814DD0FC-9DBA-46B9-85A5-FF51DCAC3AC1}" srcOrd="0" destOrd="0" presId="urn:microsoft.com/office/officeart/2009/3/layout/HorizontalOrganizationChart"/>
    <dgm:cxn modelId="{C84FD61E-A0A2-47C5-95AC-A8E81770ECA3}" type="presParOf" srcId="{9DD4F303-B8C8-4B94-B741-FF61C875D57F}" destId="{8400DBA7-36AC-4BA6-B64D-846573AE6DCF}" srcOrd="1" destOrd="0" presId="urn:microsoft.com/office/officeart/2009/3/layout/HorizontalOrganizationChart"/>
    <dgm:cxn modelId="{23721D4F-AB77-41B6-AEF9-5A8B162F229D}" type="presParOf" srcId="{AD06DBF9-2C54-4E72-BE18-7B15CEACD000}" destId="{EA85412C-AE87-4846-87F5-055D28A669F1}" srcOrd="1" destOrd="0" presId="urn:microsoft.com/office/officeart/2009/3/layout/HorizontalOrganizationChart"/>
    <dgm:cxn modelId="{AC1F3FAF-3031-47EA-9D19-218F936D1E8E}" type="presParOf" srcId="{AD06DBF9-2C54-4E72-BE18-7B15CEACD000}" destId="{A636114C-2342-4ADD-A771-153905D1532F}" srcOrd="2" destOrd="0" presId="urn:microsoft.com/office/officeart/2009/3/layout/HorizontalOrganizationChart"/>
    <dgm:cxn modelId="{6B7BA403-EB72-4AE0-A0A1-BF78351C26D8}" type="presParOf" srcId="{2D9D08E4-28D9-410B-B2FB-C85B54D335CB}" destId="{DF47288C-836E-480F-A661-0699E9F06012}" srcOrd="6" destOrd="0" presId="urn:microsoft.com/office/officeart/2009/3/layout/HorizontalOrganizationChart"/>
    <dgm:cxn modelId="{F9B9323B-D38D-48F7-91FD-B445D0550EB4}" type="presParOf" srcId="{2D9D08E4-28D9-410B-B2FB-C85B54D335CB}" destId="{4C1D9A4A-282C-4841-8DED-390889D28FFB}" srcOrd="7" destOrd="0" presId="urn:microsoft.com/office/officeart/2009/3/layout/HorizontalOrganizationChart"/>
    <dgm:cxn modelId="{E1184A5D-A3F8-4AC5-AE04-16C6DEF87C39}" type="presParOf" srcId="{4C1D9A4A-282C-4841-8DED-390889D28FFB}" destId="{718B8CCE-114E-4E3D-8378-041E7E4C21A6}" srcOrd="0" destOrd="0" presId="urn:microsoft.com/office/officeart/2009/3/layout/HorizontalOrganizationChart"/>
    <dgm:cxn modelId="{D3540E07-7B76-4F97-90E1-30FA0484B4ED}" type="presParOf" srcId="{718B8CCE-114E-4E3D-8378-041E7E4C21A6}" destId="{6F9240C2-E455-4F23-9062-E0EE505A018C}" srcOrd="0" destOrd="0" presId="urn:microsoft.com/office/officeart/2009/3/layout/HorizontalOrganizationChart"/>
    <dgm:cxn modelId="{D006CC19-209D-4FC9-B81F-D8B656559535}" type="presParOf" srcId="{718B8CCE-114E-4E3D-8378-041E7E4C21A6}" destId="{C560A357-147C-462C-8529-AF46158387F6}" srcOrd="1" destOrd="0" presId="urn:microsoft.com/office/officeart/2009/3/layout/HorizontalOrganizationChart"/>
    <dgm:cxn modelId="{968332FC-EF57-4461-9B52-BD4CB4148F3D}" type="presParOf" srcId="{4C1D9A4A-282C-4841-8DED-390889D28FFB}" destId="{019A9DA9-E9C5-4D93-A123-30DA053187ED}" srcOrd="1" destOrd="0" presId="urn:microsoft.com/office/officeart/2009/3/layout/HorizontalOrganizationChart"/>
    <dgm:cxn modelId="{90A1C744-4761-4BAF-B199-F8E89D0E4F2C}" type="presParOf" srcId="{4C1D9A4A-282C-4841-8DED-390889D28FFB}" destId="{4DCB259F-4A42-402D-9669-CA0851794E9A}" srcOrd="2" destOrd="0" presId="urn:microsoft.com/office/officeart/2009/3/layout/HorizontalOrganizationChart"/>
    <dgm:cxn modelId="{781E847B-DEC1-4220-A87B-7B1868F47BA0}" type="presParOf" srcId="{2D9D08E4-28D9-410B-B2FB-C85B54D335CB}" destId="{F7736A7E-30C3-4FE1-A3A5-22DB7CA73FA4}" srcOrd="8" destOrd="0" presId="urn:microsoft.com/office/officeart/2009/3/layout/HorizontalOrganizationChart"/>
    <dgm:cxn modelId="{E88D1C73-8A5E-4494-A4B9-399B056F07AC}" type="presParOf" srcId="{2D9D08E4-28D9-410B-B2FB-C85B54D335CB}" destId="{B38DA9DC-67D0-4098-9526-62E3CDC1D6CA}" srcOrd="9" destOrd="0" presId="urn:microsoft.com/office/officeart/2009/3/layout/HorizontalOrganizationChart"/>
    <dgm:cxn modelId="{67E084FB-057C-4D08-9181-80FBBE7AE353}" type="presParOf" srcId="{B38DA9DC-67D0-4098-9526-62E3CDC1D6CA}" destId="{6A719288-6F14-4FB6-B91F-35F573CAF3BC}" srcOrd="0" destOrd="0" presId="urn:microsoft.com/office/officeart/2009/3/layout/HorizontalOrganizationChart"/>
    <dgm:cxn modelId="{884270CE-A3EE-476E-BE40-E28FD83889AE}" type="presParOf" srcId="{6A719288-6F14-4FB6-B91F-35F573CAF3BC}" destId="{7C9BC5F4-3CCB-4904-AAB2-A26A87F5D666}" srcOrd="0" destOrd="0" presId="urn:microsoft.com/office/officeart/2009/3/layout/HorizontalOrganizationChart"/>
    <dgm:cxn modelId="{06098F0D-184B-407F-9BCE-7330B6F111D3}" type="presParOf" srcId="{6A719288-6F14-4FB6-B91F-35F573CAF3BC}" destId="{6502056D-85A5-4C19-B288-D5AF3F040D3B}" srcOrd="1" destOrd="0" presId="urn:microsoft.com/office/officeart/2009/3/layout/HorizontalOrganizationChart"/>
    <dgm:cxn modelId="{FCD809C9-42C5-46C7-9104-2E8244A46056}" type="presParOf" srcId="{B38DA9DC-67D0-4098-9526-62E3CDC1D6CA}" destId="{A872553F-1B18-4575-8ACF-A624FA7FDFA6}" srcOrd="1" destOrd="0" presId="urn:microsoft.com/office/officeart/2009/3/layout/HorizontalOrganizationChart"/>
    <dgm:cxn modelId="{AC4EEA31-B787-4855-A297-B172BD5510D6}" type="presParOf" srcId="{B38DA9DC-67D0-4098-9526-62E3CDC1D6CA}" destId="{5BBD2F08-741D-4049-91EC-5ACCFAE110ED}" srcOrd="2" destOrd="0" presId="urn:microsoft.com/office/officeart/2009/3/layout/HorizontalOrganizationChart"/>
    <dgm:cxn modelId="{BB7D03F9-A3D7-486F-8959-7107ECFB15FC}" type="presParOf" srcId="{2D9D08E4-28D9-410B-B2FB-C85B54D335CB}" destId="{F1D5DAB8-F4CF-4A01-BDAF-22F8D9D92C82}" srcOrd="10" destOrd="0" presId="urn:microsoft.com/office/officeart/2009/3/layout/HorizontalOrganizationChart"/>
    <dgm:cxn modelId="{B2D0C4FA-10F1-4E6B-87A6-AE3B0759E2C6}" type="presParOf" srcId="{2D9D08E4-28D9-410B-B2FB-C85B54D335CB}" destId="{CC1CEB30-521D-4587-9A1F-258F848D62E8}" srcOrd="11" destOrd="0" presId="urn:microsoft.com/office/officeart/2009/3/layout/HorizontalOrganizationChart"/>
    <dgm:cxn modelId="{C24D53DC-43F4-45F5-96D5-0DF7CFD8BACE}" type="presParOf" srcId="{CC1CEB30-521D-4587-9A1F-258F848D62E8}" destId="{5146CD12-89E4-4AD2-AAF3-B43EB7DDF4FC}" srcOrd="0" destOrd="0" presId="urn:microsoft.com/office/officeart/2009/3/layout/HorizontalOrganizationChart"/>
    <dgm:cxn modelId="{6686F6B3-F438-4990-88C8-DF98C50E750B}" type="presParOf" srcId="{5146CD12-89E4-4AD2-AAF3-B43EB7DDF4FC}" destId="{1F520EDA-657B-42C0-8834-14F1FE5CAFBE}" srcOrd="0" destOrd="0" presId="urn:microsoft.com/office/officeart/2009/3/layout/HorizontalOrganizationChart"/>
    <dgm:cxn modelId="{32ABB337-B2A5-4A2D-BFCF-2E4D0F5BE634}" type="presParOf" srcId="{5146CD12-89E4-4AD2-AAF3-B43EB7DDF4FC}" destId="{DE03782E-7E15-4E5B-A956-2B5E79D0763A}" srcOrd="1" destOrd="0" presId="urn:microsoft.com/office/officeart/2009/3/layout/HorizontalOrganizationChart"/>
    <dgm:cxn modelId="{A9FFBB6F-8D96-4D1F-A317-6B27B6B16AF1}" type="presParOf" srcId="{CC1CEB30-521D-4587-9A1F-258F848D62E8}" destId="{973746DB-D3A2-4CEA-AE10-937064D622F1}" srcOrd="1" destOrd="0" presId="urn:microsoft.com/office/officeart/2009/3/layout/HorizontalOrganizationChart"/>
    <dgm:cxn modelId="{E07DF54D-6942-4800-B5D9-78E6678A20F6}" type="presParOf" srcId="{CC1CEB30-521D-4587-9A1F-258F848D62E8}" destId="{73359229-CCFC-4018-A9E9-E61E3F47E6E1}" srcOrd="2" destOrd="0" presId="urn:microsoft.com/office/officeart/2009/3/layout/HorizontalOrganizationChart"/>
    <dgm:cxn modelId="{D33D3627-0521-4E93-969C-B588918DE87F}" type="presParOf" srcId="{7FF32AA5-9E44-47F6-8031-23928D786AA4}" destId="{2C02356A-FFA7-430D-9608-AA89008589C7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55D79AE-6A7F-4915-B57F-1AAE2E41DF01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182FA867-DB02-46AC-8700-EEFA202DEEF7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безперервність</a:t>
          </a:r>
          <a:r>
            <a:rPr lang="ru-RU" sz="1600" dirty="0" smtClean="0"/>
            <a:t> </a:t>
          </a:r>
          <a:r>
            <a:rPr lang="ru-RU" sz="1600" dirty="0" err="1" smtClean="0"/>
            <a:t>кар’єрного</a:t>
          </a:r>
          <a:r>
            <a:rPr lang="ru-RU" sz="1600" dirty="0" smtClean="0"/>
            <a:t> </a:t>
          </a:r>
          <a:r>
            <a:rPr lang="ru-RU" sz="1600" dirty="0" err="1" smtClean="0"/>
            <a:t>просування</a:t>
          </a:r>
          <a:r>
            <a:rPr lang="ru-RU" sz="1600" dirty="0" smtClean="0"/>
            <a:t> з </a:t>
          </a:r>
          <a:r>
            <a:rPr lang="ru-RU" sz="1600" dirty="0" err="1" smtClean="0"/>
            <a:t>допомогою</a:t>
          </a:r>
          <a:r>
            <a:rPr lang="ru-RU" sz="1600" dirty="0" smtClean="0"/>
            <a:t> </a:t>
          </a:r>
          <a:r>
            <a:rPr lang="ru-RU" sz="1600" dirty="0" err="1" smtClean="0"/>
            <a:t>розвитку</a:t>
          </a:r>
          <a:r>
            <a:rPr lang="ru-RU" sz="1600" dirty="0" smtClean="0"/>
            <a:t> </a:t>
          </a:r>
          <a:r>
            <a:rPr lang="ru-RU" sz="1600" dirty="0" err="1" smtClean="0"/>
            <a:t>потенціалу</a:t>
          </a:r>
          <a:r>
            <a:rPr lang="ru-RU" sz="1600" dirty="0" smtClean="0"/>
            <a:t> </a:t>
          </a:r>
          <a:r>
            <a:rPr lang="ru-RU" sz="1600" dirty="0" err="1" smtClean="0"/>
            <a:t>особистості</a:t>
          </a:r>
          <a:endParaRPr lang="ru-RU" sz="1600" dirty="0"/>
        </a:p>
      </dgm:t>
    </dgm:pt>
    <dgm:pt modelId="{1BD8B933-E99D-4A36-AB14-04C8DF8510DD}" type="parTrans" cxnId="{30C4BE99-55B4-4976-8280-356E66772164}">
      <dgm:prSet/>
      <dgm:spPr/>
      <dgm:t>
        <a:bodyPr/>
        <a:lstStyle/>
        <a:p>
          <a:endParaRPr lang="ru-RU"/>
        </a:p>
      </dgm:t>
    </dgm:pt>
    <dgm:pt modelId="{3CFAF01C-27C8-4FF6-B3E6-67C4D664ACCA}" type="sibTrans" cxnId="{30C4BE99-55B4-4976-8280-356E66772164}">
      <dgm:prSet/>
      <dgm:spPr/>
      <dgm:t>
        <a:bodyPr/>
        <a:lstStyle/>
        <a:p>
          <a:endParaRPr lang="ru-RU"/>
        </a:p>
      </dgm:t>
    </dgm:pt>
    <dgm:pt modelId="{80D57E23-8DA1-4D47-A974-EFEE47F46C94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співрозмірність</a:t>
          </a:r>
          <a:r>
            <a:rPr lang="ru-RU" sz="1600" dirty="0" smtClean="0"/>
            <a:t> </a:t>
          </a:r>
          <a:r>
            <a:rPr lang="ru-RU" sz="1600" dirty="0" err="1" smtClean="0"/>
            <a:t>швидкості</a:t>
          </a:r>
          <a:r>
            <a:rPr lang="ru-RU" sz="1600" dirty="0" smtClean="0"/>
            <a:t> </a:t>
          </a:r>
          <a:r>
            <a:rPr lang="ru-RU" sz="1600" dirty="0" err="1" smtClean="0"/>
            <a:t>просування</a:t>
          </a:r>
          <a:r>
            <a:rPr lang="ru-RU" sz="1600" dirty="0" smtClean="0"/>
            <a:t> по </a:t>
          </a:r>
          <a:r>
            <a:rPr lang="ru-RU" sz="1600" dirty="0" err="1" smtClean="0"/>
            <a:t>кар’єрних</a:t>
          </a:r>
          <a:r>
            <a:rPr lang="ru-RU" sz="1600" dirty="0" smtClean="0"/>
            <a:t> </a:t>
          </a:r>
          <a:r>
            <a:rPr lang="ru-RU" sz="1600" dirty="0" err="1" smtClean="0"/>
            <a:t>сходинах</a:t>
          </a:r>
          <a:r>
            <a:rPr lang="ru-RU" sz="1600" dirty="0" smtClean="0"/>
            <a:t> з </a:t>
          </a:r>
          <a:r>
            <a:rPr lang="ru-RU" sz="1600" dirty="0" err="1" smtClean="0"/>
            <a:t>визнанням</a:t>
          </a:r>
          <a:r>
            <a:rPr lang="ru-RU" sz="1600" dirty="0" smtClean="0"/>
            <a:t> менеджера з боку </a:t>
          </a:r>
          <a:r>
            <a:rPr lang="ru-RU" sz="1600" dirty="0" err="1" smtClean="0"/>
            <a:t>співробітників</a:t>
          </a:r>
          <a:endParaRPr lang="ru-RU" sz="1600" dirty="0"/>
        </a:p>
      </dgm:t>
    </dgm:pt>
    <dgm:pt modelId="{75EAE7E0-DE48-4B38-8FCF-737400EE9CFC}" type="parTrans" cxnId="{9192229E-5872-4BAC-BDF7-A075A2E396EA}">
      <dgm:prSet/>
      <dgm:spPr/>
      <dgm:t>
        <a:bodyPr/>
        <a:lstStyle/>
        <a:p>
          <a:endParaRPr lang="ru-RU"/>
        </a:p>
      </dgm:t>
    </dgm:pt>
    <dgm:pt modelId="{5FF78A0F-71ED-4518-893D-67B4BB571B84}" type="sibTrans" cxnId="{9192229E-5872-4BAC-BDF7-A075A2E396EA}">
      <dgm:prSet/>
      <dgm:spPr/>
      <dgm:t>
        <a:bodyPr/>
        <a:lstStyle/>
        <a:p>
          <a:endParaRPr lang="ru-RU"/>
        </a:p>
      </dgm:t>
    </dgm:pt>
    <dgm:pt modelId="{C4A99C80-75E6-4853-AC80-5C0F2C5452E2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неупередженість</a:t>
          </a:r>
          <a:r>
            <a:rPr lang="ru-RU" sz="1600" dirty="0" smtClean="0"/>
            <a:t> </a:t>
          </a:r>
          <a:r>
            <a:rPr lang="ru-RU" sz="1600" dirty="0" err="1" smtClean="0"/>
            <a:t>оцінки</a:t>
          </a:r>
          <a:r>
            <a:rPr lang="ru-RU" sz="1600" dirty="0" smtClean="0"/>
            <a:t> менеджера і </a:t>
          </a:r>
          <a:r>
            <a:rPr lang="ru-RU" sz="1600" dirty="0" err="1" smtClean="0"/>
            <a:t>досягнутих</a:t>
          </a:r>
          <a:r>
            <a:rPr lang="ru-RU" sz="1600" dirty="0" smtClean="0"/>
            <a:t> </a:t>
          </a:r>
          <a:r>
            <a:rPr lang="ru-RU" sz="1600" dirty="0" err="1" smtClean="0"/>
            <a:t>позицій</a:t>
          </a:r>
          <a:r>
            <a:rPr lang="ru-RU" sz="1600" dirty="0" smtClean="0"/>
            <a:t> </a:t>
          </a:r>
          <a:r>
            <a:rPr lang="ru-RU" sz="1600" dirty="0" err="1" smtClean="0"/>
            <a:t>його</a:t>
          </a:r>
          <a:r>
            <a:rPr lang="ru-RU" sz="1600" dirty="0" smtClean="0"/>
            <a:t> </a:t>
          </a:r>
          <a:r>
            <a:rPr lang="ru-RU" sz="1600" dirty="0" err="1" smtClean="0"/>
            <a:t>професійної</a:t>
          </a:r>
          <a:r>
            <a:rPr lang="ru-RU" sz="1600" dirty="0" smtClean="0"/>
            <a:t> </a:t>
          </a:r>
          <a:r>
            <a:rPr lang="ru-RU" sz="1600" dirty="0" err="1" smtClean="0"/>
            <a:t>майстерності</a:t>
          </a:r>
          <a:endParaRPr lang="ru-RU" sz="1600" dirty="0"/>
        </a:p>
      </dgm:t>
    </dgm:pt>
    <dgm:pt modelId="{EBB2F416-39B3-4FD3-8270-ED3A5D945DB4}" type="parTrans" cxnId="{175B3690-4642-4F16-8F91-623F25605A11}">
      <dgm:prSet/>
      <dgm:spPr/>
      <dgm:t>
        <a:bodyPr/>
        <a:lstStyle/>
        <a:p>
          <a:endParaRPr lang="ru-RU"/>
        </a:p>
      </dgm:t>
    </dgm:pt>
    <dgm:pt modelId="{FF6212BB-404D-42FA-8257-2DD908307F14}" type="sibTrans" cxnId="{175B3690-4642-4F16-8F91-623F25605A11}">
      <dgm:prSet/>
      <dgm:spPr/>
      <dgm:t>
        <a:bodyPr/>
        <a:lstStyle/>
        <a:p>
          <a:endParaRPr lang="ru-RU"/>
        </a:p>
      </dgm:t>
    </dgm:pt>
    <dgm:pt modelId="{2A024615-78D4-4944-B913-2B8A79DE7879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кар’єрне</a:t>
          </a:r>
          <a:r>
            <a:rPr lang="ru-RU" sz="1600" dirty="0" smtClean="0"/>
            <a:t> </a:t>
          </a:r>
          <a:r>
            <a:rPr lang="ru-RU" sz="1600" dirty="0" err="1" smtClean="0"/>
            <a:t>просування</a:t>
          </a:r>
          <a:r>
            <a:rPr lang="ru-RU" sz="1600" dirty="0" smtClean="0"/>
            <a:t> </a:t>
          </a:r>
          <a:r>
            <a:rPr lang="ru-RU" sz="1600" dirty="0" err="1" smtClean="0"/>
            <a:t>колективом</a:t>
          </a:r>
          <a:r>
            <a:rPr lang="ru-RU" sz="1600" dirty="0" smtClean="0"/>
            <a:t> </a:t>
          </a:r>
          <a:r>
            <a:rPr lang="ru-RU" sz="1600" dirty="0" err="1" smtClean="0"/>
            <a:t>чи</a:t>
          </a:r>
          <a:r>
            <a:rPr lang="ru-RU" sz="1600" dirty="0" smtClean="0"/>
            <a:t> </a:t>
          </a:r>
          <a:r>
            <a:rPr lang="ru-RU" sz="1600" dirty="0" err="1" smtClean="0"/>
            <a:t>професійною</a:t>
          </a:r>
          <a:r>
            <a:rPr lang="ru-RU" sz="1600" dirty="0" smtClean="0"/>
            <a:t> </a:t>
          </a:r>
          <a:r>
            <a:rPr lang="ru-RU" sz="1600" dirty="0" err="1" smtClean="0"/>
            <a:t>групою</a:t>
          </a:r>
          <a:endParaRPr lang="ru-RU" sz="1600" dirty="0"/>
        </a:p>
      </dgm:t>
    </dgm:pt>
    <dgm:pt modelId="{AC82FC4C-2F8D-41C8-91F9-67EBED8D44D0}" type="parTrans" cxnId="{F1458109-8BE8-4597-B19E-1F04353F66DE}">
      <dgm:prSet/>
      <dgm:spPr/>
      <dgm:t>
        <a:bodyPr/>
        <a:lstStyle/>
        <a:p>
          <a:endParaRPr lang="ru-RU"/>
        </a:p>
      </dgm:t>
    </dgm:pt>
    <dgm:pt modelId="{7E423A73-9839-480C-AAFE-F38587EEA25B}" type="sibTrans" cxnId="{F1458109-8BE8-4597-B19E-1F04353F66DE}">
      <dgm:prSet/>
      <dgm:spPr/>
      <dgm:t>
        <a:bodyPr/>
        <a:lstStyle/>
        <a:p>
          <a:endParaRPr lang="ru-RU"/>
        </a:p>
      </dgm:t>
    </dgm:pt>
    <dgm:pt modelId="{CDAA42AB-947E-4760-A46F-5481691C6DFD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600" dirty="0"/>
        </a:p>
      </dgm:t>
    </dgm:pt>
    <dgm:pt modelId="{5B30DD9C-BE10-459D-AB57-D46D3549140D}" type="parTrans" cxnId="{2D2A72A0-0E60-465D-AB60-217E56232CEB}">
      <dgm:prSet/>
      <dgm:spPr/>
      <dgm:t>
        <a:bodyPr/>
        <a:lstStyle/>
        <a:p>
          <a:endParaRPr lang="ru-RU"/>
        </a:p>
      </dgm:t>
    </dgm:pt>
    <dgm:pt modelId="{156B9EAA-D469-468E-B76E-42582951576F}" type="sibTrans" cxnId="{2D2A72A0-0E60-465D-AB60-217E56232CEB}">
      <dgm:prSet/>
      <dgm:spPr/>
      <dgm:t>
        <a:bodyPr/>
        <a:lstStyle/>
        <a:p>
          <a:endParaRPr lang="ru-RU"/>
        </a:p>
      </dgm:t>
    </dgm:pt>
    <dgm:pt modelId="{B371044A-D459-439B-84D8-5D5C7812CB52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err="1" smtClean="0"/>
            <a:t>мобільність</a:t>
          </a:r>
          <a:r>
            <a:rPr lang="ru-RU" sz="1600" dirty="0" smtClean="0"/>
            <a:t>, </a:t>
          </a:r>
          <a:r>
            <a:rPr lang="ru-RU" sz="1600" dirty="0" err="1" smtClean="0"/>
            <a:t>раціональність</a:t>
          </a:r>
          <a:r>
            <a:rPr lang="ru-RU" sz="1600" dirty="0" smtClean="0"/>
            <a:t>, </a:t>
          </a:r>
          <a:r>
            <a:rPr lang="ru-RU" sz="1600" dirty="0" err="1" smtClean="0"/>
            <a:t>здатність</a:t>
          </a:r>
          <a:r>
            <a:rPr lang="ru-RU" sz="1600" dirty="0" smtClean="0"/>
            <a:t> до авантюризму, </a:t>
          </a:r>
          <a:r>
            <a:rPr lang="ru-RU" sz="1600" dirty="0" err="1" smtClean="0"/>
            <a:t>ризику</a:t>
          </a:r>
          <a:r>
            <a:rPr lang="ru-RU" sz="1600" dirty="0" smtClean="0"/>
            <a:t>, </a:t>
          </a:r>
          <a:r>
            <a:rPr lang="ru-RU" sz="1600" dirty="0" err="1" smtClean="0"/>
            <a:t>самоактуалізації</a:t>
          </a:r>
          <a:r>
            <a:rPr lang="ru-RU" sz="1600" dirty="0" smtClean="0"/>
            <a:t>, </a:t>
          </a:r>
          <a:r>
            <a:rPr lang="ru-RU" sz="1600" dirty="0" err="1" smtClean="0"/>
            <a:t>особистісного</a:t>
          </a:r>
          <a:r>
            <a:rPr lang="ru-RU" sz="1600" dirty="0" smtClean="0"/>
            <a:t> росту і </a:t>
          </a:r>
          <a:r>
            <a:rPr lang="ru-RU" sz="1600" dirty="0" err="1" smtClean="0"/>
            <a:t>творчості</a:t>
          </a:r>
          <a:r>
            <a:rPr lang="ru-RU" sz="1600" dirty="0" smtClean="0"/>
            <a:t> у </a:t>
          </a:r>
          <a:r>
            <a:rPr lang="ru-RU" sz="1600" dirty="0" err="1" smtClean="0"/>
            <a:t>професійній</a:t>
          </a:r>
          <a:r>
            <a:rPr lang="ru-RU" sz="1600" dirty="0" smtClean="0"/>
            <a:t> </a:t>
          </a:r>
          <a:r>
            <a:rPr lang="ru-RU" sz="1600" dirty="0" err="1" smtClean="0"/>
            <a:t>діяльності</a:t>
          </a:r>
          <a:endParaRPr lang="ru-RU" sz="1600" dirty="0"/>
        </a:p>
      </dgm:t>
    </dgm:pt>
    <dgm:pt modelId="{9597E640-AAC3-4984-8C1B-5D56531A6E77}" type="parTrans" cxnId="{B8008800-94D9-441F-B2E1-F1DDAF3935B8}">
      <dgm:prSet/>
      <dgm:spPr/>
      <dgm:t>
        <a:bodyPr/>
        <a:lstStyle/>
        <a:p>
          <a:endParaRPr lang="ru-RU"/>
        </a:p>
      </dgm:t>
    </dgm:pt>
    <dgm:pt modelId="{D27EB2A7-EEDE-4A59-8F88-9443A540B2BF}" type="sibTrans" cxnId="{B8008800-94D9-441F-B2E1-F1DDAF3935B8}">
      <dgm:prSet/>
      <dgm:spPr/>
      <dgm:t>
        <a:bodyPr/>
        <a:lstStyle/>
        <a:p>
          <a:endParaRPr lang="ru-RU"/>
        </a:p>
      </dgm:t>
    </dgm:pt>
    <dgm:pt modelId="{AD0E2546-CB71-457B-B207-D6653BDB6CDD}" type="pres">
      <dgm:prSet presAssocID="{F55D79AE-6A7F-4915-B57F-1AAE2E41DF0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9F02C5-AD45-4C2E-A51D-5A8911C7E8C0}" type="pres">
      <dgm:prSet presAssocID="{182FA867-DB02-46AC-8700-EEFA202DEEF7}" presName="parentLin" presStyleCnt="0"/>
      <dgm:spPr/>
    </dgm:pt>
    <dgm:pt modelId="{83564153-2385-4DFC-8D47-097EABB1249D}" type="pres">
      <dgm:prSet presAssocID="{182FA867-DB02-46AC-8700-EEFA202DEEF7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C1D726A8-DAAA-43CE-8EF4-3C26DECA45D7}" type="pres">
      <dgm:prSet presAssocID="{182FA867-DB02-46AC-8700-EEFA202DEEF7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57507F-FFBC-4504-98FB-A60000AF1835}" type="pres">
      <dgm:prSet presAssocID="{182FA867-DB02-46AC-8700-EEFA202DEEF7}" presName="negativeSpace" presStyleCnt="0"/>
      <dgm:spPr/>
    </dgm:pt>
    <dgm:pt modelId="{E3CF6E81-0B25-42A8-A025-AED057712155}" type="pres">
      <dgm:prSet presAssocID="{182FA867-DB02-46AC-8700-EEFA202DEEF7}" presName="childText" presStyleLbl="conFgAcc1" presStyleIdx="0" presStyleCnt="5">
        <dgm:presLayoutVars>
          <dgm:bulletEnabled val="1"/>
        </dgm:presLayoutVars>
      </dgm:prSet>
      <dgm:spPr/>
    </dgm:pt>
    <dgm:pt modelId="{8B2C63F1-BF2B-489A-A063-B3F2D31D7FEC}" type="pres">
      <dgm:prSet presAssocID="{3CFAF01C-27C8-4FF6-B3E6-67C4D664ACCA}" presName="spaceBetweenRectangles" presStyleCnt="0"/>
      <dgm:spPr/>
    </dgm:pt>
    <dgm:pt modelId="{5CCD6E7F-E412-4F1C-BBF2-5FD5F22C2A0A}" type="pres">
      <dgm:prSet presAssocID="{2A024615-78D4-4944-B913-2B8A79DE7879}" presName="parentLin" presStyleCnt="0"/>
      <dgm:spPr/>
    </dgm:pt>
    <dgm:pt modelId="{A726327E-6C27-4141-9DD8-10526D5F6C28}" type="pres">
      <dgm:prSet presAssocID="{2A024615-78D4-4944-B913-2B8A79DE7879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C28D5B3A-C569-4EAF-95DB-32FB348FD512}" type="pres">
      <dgm:prSet presAssocID="{2A024615-78D4-4944-B913-2B8A79DE7879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73B631-EAA5-457F-A568-1072AA3F3BF8}" type="pres">
      <dgm:prSet presAssocID="{2A024615-78D4-4944-B913-2B8A79DE7879}" presName="negativeSpace" presStyleCnt="0"/>
      <dgm:spPr/>
    </dgm:pt>
    <dgm:pt modelId="{4987AA2A-8B98-4596-8B94-260A11BAEE83}" type="pres">
      <dgm:prSet presAssocID="{2A024615-78D4-4944-B913-2B8A79DE7879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59D401-ADC2-45A7-BA1A-FBC7C197350B}" type="pres">
      <dgm:prSet presAssocID="{7E423A73-9839-480C-AAFE-F38587EEA25B}" presName="spaceBetweenRectangles" presStyleCnt="0"/>
      <dgm:spPr/>
    </dgm:pt>
    <dgm:pt modelId="{94CF5777-2DD6-4451-B80E-C52809C0CC50}" type="pres">
      <dgm:prSet presAssocID="{80D57E23-8DA1-4D47-A974-EFEE47F46C94}" presName="parentLin" presStyleCnt="0"/>
      <dgm:spPr/>
    </dgm:pt>
    <dgm:pt modelId="{5BB1518D-1711-4869-A0F5-D9875E6CBBBF}" type="pres">
      <dgm:prSet presAssocID="{80D57E23-8DA1-4D47-A974-EFEE47F46C94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0D902DC6-2C49-4220-B8C5-E9DA5123B2BE}" type="pres">
      <dgm:prSet presAssocID="{80D57E23-8DA1-4D47-A974-EFEE47F46C94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B02A6B-7489-474D-989F-507B55838CF0}" type="pres">
      <dgm:prSet presAssocID="{80D57E23-8DA1-4D47-A974-EFEE47F46C94}" presName="negativeSpace" presStyleCnt="0"/>
      <dgm:spPr/>
    </dgm:pt>
    <dgm:pt modelId="{940E92F5-6958-4E59-8A29-9A2E65EFF9AD}" type="pres">
      <dgm:prSet presAssocID="{80D57E23-8DA1-4D47-A974-EFEE47F46C94}" presName="childText" presStyleLbl="conFgAcc1" presStyleIdx="2" presStyleCnt="5">
        <dgm:presLayoutVars>
          <dgm:bulletEnabled val="1"/>
        </dgm:presLayoutVars>
      </dgm:prSet>
      <dgm:spPr/>
    </dgm:pt>
    <dgm:pt modelId="{85D2A0F8-E35A-4431-978D-16DA038B6453}" type="pres">
      <dgm:prSet presAssocID="{5FF78A0F-71ED-4518-893D-67B4BB571B84}" presName="spaceBetweenRectangles" presStyleCnt="0"/>
      <dgm:spPr/>
    </dgm:pt>
    <dgm:pt modelId="{52119DFB-9909-4F50-B24A-DD65F1BB1B63}" type="pres">
      <dgm:prSet presAssocID="{C4A99C80-75E6-4853-AC80-5C0F2C5452E2}" presName="parentLin" presStyleCnt="0"/>
      <dgm:spPr/>
    </dgm:pt>
    <dgm:pt modelId="{A08ED03C-E6A0-46AD-9D31-0384C2B4BFF5}" type="pres">
      <dgm:prSet presAssocID="{C4A99C80-75E6-4853-AC80-5C0F2C5452E2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458737BC-3932-4402-925C-28AF4CCBF00F}" type="pres">
      <dgm:prSet presAssocID="{C4A99C80-75E6-4853-AC80-5C0F2C5452E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05A7DE-8520-4E62-8DC7-9CA0871E4221}" type="pres">
      <dgm:prSet presAssocID="{C4A99C80-75E6-4853-AC80-5C0F2C5452E2}" presName="negativeSpace" presStyleCnt="0"/>
      <dgm:spPr/>
    </dgm:pt>
    <dgm:pt modelId="{7C995DF3-3DDF-45B8-9A3B-A615CBB478A4}" type="pres">
      <dgm:prSet presAssocID="{C4A99C80-75E6-4853-AC80-5C0F2C5452E2}" presName="childText" presStyleLbl="conFgAcc1" presStyleIdx="3" presStyleCnt="5">
        <dgm:presLayoutVars>
          <dgm:bulletEnabled val="1"/>
        </dgm:presLayoutVars>
      </dgm:prSet>
      <dgm:spPr/>
    </dgm:pt>
    <dgm:pt modelId="{A7D4D52B-2AB2-47E3-8432-83C857A01E83}" type="pres">
      <dgm:prSet presAssocID="{FF6212BB-404D-42FA-8257-2DD908307F14}" presName="spaceBetweenRectangles" presStyleCnt="0"/>
      <dgm:spPr/>
    </dgm:pt>
    <dgm:pt modelId="{47BBECE9-22E6-473F-9203-1BBF2935229A}" type="pres">
      <dgm:prSet presAssocID="{B371044A-D459-439B-84D8-5D5C7812CB52}" presName="parentLin" presStyleCnt="0"/>
      <dgm:spPr/>
    </dgm:pt>
    <dgm:pt modelId="{93BD5B01-0764-4E60-A155-16AFA8BAA60D}" type="pres">
      <dgm:prSet presAssocID="{B371044A-D459-439B-84D8-5D5C7812CB52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B148ED5E-4953-4CAD-8678-22140EFC726A}" type="pres">
      <dgm:prSet presAssocID="{B371044A-D459-439B-84D8-5D5C7812CB52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D4DD0B-3C11-43EC-918C-296BAB540CCE}" type="pres">
      <dgm:prSet presAssocID="{B371044A-D459-439B-84D8-5D5C7812CB52}" presName="negativeSpace" presStyleCnt="0"/>
      <dgm:spPr/>
    </dgm:pt>
    <dgm:pt modelId="{E95C86E7-7E57-46AA-B815-8085E348B40A}" type="pres">
      <dgm:prSet presAssocID="{B371044A-D459-439B-84D8-5D5C7812CB52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F1458109-8BE8-4597-B19E-1F04353F66DE}" srcId="{F55D79AE-6A7F-4915-B57F-1AAE2E41DF01}" destId="{2A024615-78D4-4944-B913-2B8A79DE7879}" srcOrd="1" destOrd="0" parTransId="{AC82FC4C-2F8D-41C8-91F9-67EBED8D44D0}" sibTransId="{7E423A73-9839-480C-AAFE-F38587EEA25B}"/>
    <dgm:cxn modelId="{E23B9D87-877B-4233-9A65-422D59B8F772}" type="presOf" srcId="{182FA867-DB02-46AC-8700-EEFA202DEEF7}" destId="{83564153-2385-4DFC-8D47-097EABB1249D}" srcOrd="0" destOrd="0" presId="urn:microsoft.com/office/officeart/2005/8/layout/list1"/>
    <dgm:cxn modelId="{55AB9CD3-FB38-46E5-95E7-D176458E3553}" type="presOf" srcId="{2A024615-78D4-4944-B913-2B8A79DE7879}" destId="{C28D5B3A-C569-4EAF-95DB-32FB348FD512}" srcOrd="1" destOrd="0" presId="urn:microsoft.com/office/officeart/2005/8/layout/list1"/>
    <dgm:cxn modelId="{1DF4C773-0E4E-4D67-B051-8C230F4EDD87}" type="presOf" srcId="{80D57E23-8DA1-4D47-A974-EFEE47F46C94}" destId="{5BB1518D-1711-4869-A0F5-D9875E6CBBBF}" srcOrd="0" destOrd="0" presId="urn:microsoft.com/office/officeart/2005/8/layout/list1"/>
    <dgm:cxn modelId="{C094DB72-1573-4355-ACB3-3F436C998B08}" type="presOf" srcId="{C4A99C80-75E6-4853-AC80-5C0F2C5452E2}" destId="{A08ED03C-E6A0-46AD-9D31-0384C2B4BFF5}" srcOrd="0" destOrd="0" presId="urn:microsoft.com/office/officeart/2005/8/layout/list1"/>
    <dgm:cxn modelId="{175B3690-4642-4F16-8F91-623F25605A11}" srcId="{F55D79AE-6A7F-4915-B57F-1AAE2E41DF01}" destId="{C4A99C80-75E6-4853-AC80-5C0F2C5452E2}" srcOrd="3" destOrd="0" parTransId="{EBB2F416-39B3-4FD3-8270-ED3A5D945DB4}" sibTransId="{FF6212BB-404D-42FA-8257-2DD908307F14}"/>
    <dgm:cxn modelId="{9192229E-5872-4BAC-BDF7-A075A2E396EA}" srcId="{F55D79AE-6A7F-4915-B57F-1AAE2E41DF01}" destId="{80D57E23-8DA1-4D47-A974-EFEE47F46C94}" srcOrd="2" destOrd="0" parTransId="{75EAE7E0-DE48-4B38-8FCF-737400EE9CFC}" sibTransId="{5FF78A0F-71ED-4518-893D-67B4BB571B84}"/>
    <dgm:cxn modelId="{8862FC2B-587D-4179-90FE-D775E317D78D}" type="presOf" srcId="{2A024615-78D4-4944-B913-2B8A79DE7879}" destId="{A726327E-6C27-4141-9DD8-10526D5F6C28}" srcOrd="0" destOrd="0" presId="urn:microsoft.com/office/officeart/2005/8/layout/list1"/>
    <dgm:cxn modelId="{5D499291-B30F-4E17-A9FE-20266AC70DAD}" type="presOf" srcId="{182FA867-DB02-46AC-8700-EEFA202DEEF7}" destId="{C1D726A8-DAAA-43CE-8EF4-3C26DECA45D7}" srcOrd="1" destOrd="0" presId="urn:microsoft.com/office/officeart/2005/8/layout/list1"/>
    <dgm:cxn modelId="{65A16362-27B7-4206-A7FB-3C44EE65694E}" type="presOf" srcId="{C4A99C80-75E6-4853-AC80-5C0F2C5452E2}" destId="{458737BC-3932-4402-925C-28AF4CCBF00F}" srcOrd="1" destOrd="0" presId="urn:microsoft.com/office/officeart/2005/8/layout/list1"/>
    <dgm:cxn modelId="{B8008800-94D9-441F-B2E1-F1DDAF3935B8}" srcId="{F55D79AE-6A7F-4915-B57F-1AAE2E41DF01}" destId="{B371044A-D459-439B-84D8-5D5C7812CB52}" srcOrd="4" destOrd="0" parTransId="{9597E640-AAC3-4984-8C1B-5D56531A6E77}" sibTransId="{D27EB2A7-EEDE-4A59-8F88-9443A540B2BF}"/>
    <dgm:cxn modelId="{30C4BE99-55B4-4976-8280-356E66772164}" srcId="{F55D79AE-6A7F-4915-B57F-1AAE2E41DF01}" destId="{182FA867-DB02-46AC-8700-EEFA202DEEF7}" srcOrd="0" destOrd="0" parTransId="{1BD8B933-E99D-4A36-AB14-04C8DF8510DD}" sibTransId="{3CFAF01C-27C8-4FF6-B3E6-67C4D664ACCA}"/>
    <dgm:cxn modelId="{60BE074E-9493-49B0-BD97-F8E4A53235E1}" type="presOf" srcId="{80D57E23-8DA1-4D47-A974-EFEE47F46C94}" destId="{0D902DC6-2C49-4220-B8C5-E9DA5123B2BE}" srcOrd="1" destOrd="0" presId="urn:microsoft.com/office/officeart/2005/8/layout/list1"/>
    <dgm:cxn modelId="{192346B3-EE1D-4CC2-8A94-F161B13C80CA}" type="presOf" srcId="{B371044A-D459-439B-84D8-5D5C7812CB52}" destId="{B148ED5E-4953-4CAD-8678-22140EFC726A}" srcOrd="1" destOrd="0" presId="urn:microsoft.com/office/officeart/2005/8/layout/list1"/>
    <dgm:cxn modelId="{2D2A72A0-0E60-465D-AB60-217E56232CEB}" srcId="{2A024615-78D4-4944-B913-2B8A79DE7879}" destId="{CDAA42AB-947E-4760-A46F-5481691C6DFD}" srcOrd="0" destOrd="0" parTransId="{5B30DD9C-BE10-459D-AB57-D46D3549140D}" sibTransId="{156B9EAA-D469-468E-B76E-42582951576F}"/>
    <dgm:cxn modelId="{8F472ABA-D664-4C71-BD20-EFFAAFC98BB7}" type="presOf" srcId="{F55D79AE-6A7F-4915-B57F-1AAE2E41DF01}" destId="{AD0E2546-CB71-457B-B207-D6653BDB6CDD}" srcOrd="0" destOrd="0" presId="urn:microsoft.com/office/officeart/2005/8/layout/list1"/>
    <dgm:cxn modelId="{4F3A4787-FFFE-4608-B4D4-CAF12B4492BE}" type="presOf" srcId="{B371044A-D459-439B-84D8-5D5C7812CB52}" destId="{93BD5B01-0764-4E60-A155-16AFA8BAA60D}" srcOrd="0" destOrd="0" presId="urn:microsoft.com/office/officeart/2005/8/layout/list1"/>
    <dgm:cxn modelId="{F3018F3A-F9DB-4483-A65D-AAE570C0B17C}" type="presOf" srcId="{CDAA42AB-947E-4760-A46F-5481691C6DFD}" destId="{4987AA2A-8B98-4596-8B94-260A11BAEE83}" srcOrd="0" destOrd="0" presId="urn:microsoft.com/office/officeart/2005/8/layout/list1"/>
    <dgm:cxn modelId="{52F698E3-2AFB-4B08-8A1D-DE872A2FB939}" type="presParOf" srcId="{AD0E2546-CB71-457B-B207-D6653BDB6CDD}" destId="{5F9F02C5-AD45-4C2E-A51D-5A8911C7E8C0}" srcOrd="0" destOrd="0" presId="urn:microsoft.com/office/officeart/2005/8/layout/list1"/>
    <dgm:cxn modelId="{CBC12CDB-2945-4C90-988F-0D31360D68FF}" type="presParOf" srcId="{5F9F02C5-AD45-4C2E-A51D-5A8911C7E8C0}" destId="{83564153-2385-4DFC-8D47-097EABB1249D}" srcOrd="0" destOrd="0" presId="urn:microsoft.com/office/officeart/2005/8/layout/list1"/>
    <dgm:cxn modelId="{C4BD808C-D3DE-458D-953E-99CEA9F80074}" type="presParOf" srcId="{5F9F02C5-AD45-4C2E-A51D-5A8911C7E8C0}" destId="{C1D726A8-DAAA-43CE-8EF4-3C26DECA45D7}" srcOrd="1" destOrd="0" presId="urn:microsoft.com/office/officeart/2005/8/layout/list1"/>
    <dgm:cxn modelId="{F10E604A-ADC6-4F9A-BC3F-F17682519C8C}" type="presParOf" srcId="{AD0E2546-CB71-457B-B207-D6653BDB6CDD}" destId="{BD57507F-FFBC-4504-98FB-A60000AF1835}" srcOrd="1" destOrd="0" presId="urn:microsoft.com/office/officeart/2005/8/layout/list1"/>
    <dgm:cxn modelId="{30BC3803-B0A4-4447-A0DE-A438DD02CF05}" type="presParOf" srcId="{AD0E2546-CB71-457B-B207-D6653BDB6CDD}" destId="{E3CF6E81-0B25-42A8-A025-AED057712155}" srcOrd="2" destOrd="0" presId="urn:microsoft.com/office/officeart/2005/8/layout/list1"/>
    <dgm:cxn modelId="{7E5A88A3-5730-42A5-82F3-62011D92AA27}" type="presParOf" srcId="{AD0E2546-CB71-457B-B207-D6653BDB6CDD}" destId="{8B2C63F1-BF2B-489A-A063-B3F2D31D7FEC}" srcOrd="3" destOrd="0" presId="urn:microsoft.com/office/officeart/2005/8/layout/list1"/>
    <dgm:cxn modelId="{01089CC5-20A4-44E1-A6F9-6710B330C051}" type="presParOf" srcId="{AD0E2546-CB71-457B-B207-D6653BDB6CDD}" destId="{5CCD6E7F-E412-4F1C-BBF2-5FD5F22C2A0A}" srcOrd="4" destOrd="0" presId="urn:microsoft.com/office/officeart/2005/8/layout/list1"/>
    <dgm:cxn modelId="{A6AB1610-BC0C-411F-8ADD-A3F92DC1B5BD}" type="presParOf" srcId="{5CCD6E7F-E412-4F1C-BBF2-5FD5F22C2A0A}" destId="{A726327E-6C27-4141-9DD8-10526D5F6C28}" srcOrd="0" destOrd="0" presId="urn:microsoft.com/office/officeart/2005/8/layout/list1"/>
    <dgm:cxn modelId="{7AB494BF-0A7A-46AE-96F3-31506FFACB77}" type="presParOf" srcId="{5CCD6E7F-E412-4F1C-BBF2-5FD5F22C2A0A}" destId="{C28D5B3A-C569-4EAF-95DB-32FB348FD512}" srcOrd="1" destOrd="0" presId="urn:microsoft.com/office/officeart/2005/8/layout/list1"/>
    <dgm:cxn modelId="{F493DFFB-9645-4621-A0EF-E77CFBB83343}" type="presParOf" srcId="{AD0E2546-CB71-457B-B207-D6653BDB6CDD}" destId="{CA73B631-EAA5-457F-A568-1072AA3F3BF8}" srcOrd="5" destOrd="0" presId="urn:microsoft.com/office/officeart/2005/8/layout/list1"/>
    <dgm:cxn modelId="{CEA92999-67F6-450A-A984-3F0B454DB5A5}" type="presParOf" srcId="{AD0E2546-CB71-457B-B207-D6653BDB6CDD}" destId="{4987AA2A-8B98-4596-8B94-260A11BAEE83}" srcOrd="6" destOrd="0" presId="urn:microsoft.com/office/officeart/2005/8/layout/list1"/>
    <dgm:cxn modelId="{2C29BA2C-4AE2-485C-94A6-F11390767D41}" type="presParOf" srcId="{AD0E2546-CB71-457B-B207-D6653BDB6CDD}" destId="{DB59D401-ADC2-45A7-BA1A-FBC7C197350B}" srcOrd="7" destOrd="0" presId="urn:microsoft.com/office/officeart/2005/8/layout/list1"/>
    <dgm:cxn modelId="{10A8B00D-206E-488A-9699-9DEA3587FE45}" type="presParOf" srcId="{AD0E2546-CB71-457B-B207-D6653BDB6CDD}" destId="{94CF5777-2DD6-4451-B80E-C52809C0CC50}" srcOrd="8" destOrd="0" presId="urn:microsoft.com/office/officeart/2005/8/layout/list1"/>
    <dgm:cxn modelId="{952E3DCE-CAD5-469A-972E-61163E4605B5}" type="presParOf" srcId="{94CF5777-2DD6-4451-B80E-C52809C0CC50}" destId="{5BB1518D-1711-4869-A0F5-D9875E6CBBBF}" srcOrd="0" destOrd="0" presId="urn:microsoft.com/office/officeart/2005/8/layout/list1"/>
    <dgm:cxn modelId="{94AABA63-55CB-4F8D-BA10-3675C01E2B2A}" type="presParOf" srcId="{94CF5777-2DD6-4451-B80E-C52809C0CC50}" destId="{0D902DC6-2C49-4220-B8C5-E9DA5123B2BE}" srcOrd="1" destOrd="0" presId="urn:microsoft.com/office/officeart/2005/8/layout/list1"/>
    <dgm:cxn modelId="{15B4B50E-AE3A-45D6-8766-76D8E89EB935}" type="presParOf" srcId="{AD0E2546-CB71-457B-B207-D6653BDB6CDD}" destId="{CAB02A6B-7489-474D-989F-507B55838CF0}" srcOrd="9" destOrd="0" presId="urn:microsoft.com/office/officeart/2005/8/layout/list1"/>
    <dgm:cxn modelId="{44159C21-8630-4DBC-88E7-C719ACE4FDB5}" type="presParOf" srcId="{AD0E2546-CB71-457B-B207-D6653BDB6CDD}" destId="{940E92F5-6958-4E59-8A29-9A2E65EFF9AD}" srcOrd="10" destOrd="0" presId="urn:microsoft.com/office/officeart/2005/8/layout/list1"/>
    <dgm:cxn modelId="{2384DA48-F416-44B1-8420-101552CD1F28}" type="presParOf" srcId="{AD0E2546-CB71-457B-B207-D6653BDB6CDD}" destId="{85D2A0F8-E35A-4431-978D-16DA038B6453}" srcOrd="11" destOrd="0" presId="urn:microsoft.com/office/officeart/2005/8/layout/list1"/>
    <dgm:cxn modelId="{43814DD9-03A9-4F62-A674-528AE0B3BA99}" type="presParOf" srcId="{AD0E2546-CB71-457B-B207-D6653BDB6CDD}" destId="{52119DFB-9909-4F50-B24A-DD65F1BB1B63}" srcOrd="12" destOrd="0" presId="urn:microsoft.com/office/officeart/2005/8/layout/list1"/>
    <dgm:cxn modelId="{D5D98FEA-9A6D-4DBC-93C8-B8FF514239E9}" type="presParOf" srcId="{52119DFB-9909-4F50-B24A-DD65F1BB1B63}" destId="{A08ED03C-E6A0-46AD-9D31-0384C2B4BFF5}" srcOrd="0" destOrd="0" presId="urn:microsoft.com/office/officeart/2005/8/layout/list1"/>
    <dgm:cxn modelId="{6862DEDC-827E-4273-9B86-9C0CFCB0CE0D}" type="presParOf" srcId="{52119DFB-9909-4F50-B24A-DD65F1BB1B63}" destId="{458737BC-3932-4402-925C-28AF4CCBF00F}" srcOrd="1" destOrd="0" presId="urn:microsoft.com/office/officeart/2005/8/layout/list1"/>
    <dgm:cxn modelId="{4E8A125F-7127-489E-A5EC-0A428EA11E6A}" type="presParOf" srcId="{AD0E2546-CB71-457B-B207-D6653BDB6CDD}" destId="{3005A7DE-8520-4E62-8DC7-9CA0871E4221}" srcOrd="13" destOrd="0" presId="urn:microsoft.com/office/officeart/2005/8/layout/list1"/>
    <dgm:cxn modelId="{A0858BEB-3D54-4571-AA04-A572C36A30CE}" type="presParOf" srcId="{AD0E2546-CB71-457B-B207-D6653BDB6CDD}" destId="{7C995DF3-3DDF-45B8-9A3B-A615CBB478A4}" srcOrd="14" destOrd="0" presId="urn:microsoft.com/office/officeart/2005/8/layout/list1"/>
    <dgm:cxn modelId="{4AA5FDE2-7DCB-4A4B-8A93-B98F08891FA1}" type="presParOf" srcId="{AD0E2546-CB71-457B-B207-D6653BDB6CDD}" destId="{A7D4D52B-2AB2-47E3-8432-83C857A01E83}" srcOrd="15" destOrd="0" presId="urn:microsoft.com/office/officeart/2005/8/layout/list1"/>
    <dgm:cxn modelId="{4E319C9E-6014-4913-9A4B-64F82097F0DF}" type="presParOf" srcId="{AD0E2546-CB71-457B-B207-D6653BDB6CDD}" destId="{47BBECE9-22E6-473F-9203-1BBF2935229A}" srcOrd="16" destOrd="0" presId="urn:microsoft.com/office/officeart/2005/8/layout/list1"/>
    <dgm:cxn modelId="{03AAD3DD-523F-4370-BC06-8F3152BBF107}" type="presParOf" srcId="{47BBECE9-22E6-473F-9203-1BBF2935229A}" destId="{93BD5B01-0764-4E60-A155-16AFA8BAA60D}" srcOrd="0" destOrd="0" presId="urn:microsoft.com/office/officeart/2005/8/layout/list1"/>
    <dgm:cxn modelId="{E899744E-2AC4-45EB-A685-D087BB140FC1}" type="presParOf" srcId="{47BBECE9-22E6-473F-9203-1BBF2935229A}" destId="{B148ED5E-4953-4CAD-8678-22140EFC726A}" srcOrd="1" destOrd="0" presId="urn:microsoft.com/office/officeart/2005/8/layout/list1"/>
    <dgm:cxn modelId="{B80FA9B2-418A-487E-93CA-5580A8AC3D1A}" type="presParOf" srcId="{AD0E2546-CB71-457B-B207-D6653BDB6CDD}" destId="{D1D4DD0B-3C11-43EC-918C-296BAB540CCE}" srcOrd="17" destOrd="0" presId="urn:microsoft.com/office/officeart/2005/8/layout/list1"/>
    <dgm:cxn modelId="{163F3BD6-A12A-4DBD-8952-4BA607A82916}" type="presParOf" srcId="{AD0E2546-CB71-457B-B207-D6653BDB6CDD}" destId="{E95C86E7-7E57-46AA-B815-8085E348B40A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2B24521-C94E-493E-AE5A-C0A34D5DFA04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A0E30EA9-0809-44EE-8036-837E4DE7CD6E}">
      <dgm:prSet phldrT="[Текст]"/>
      <dgm:spPr/>
      <dgm:t>
        <a:bodyPr/>
        <a:lstStyle/>
        <a:p>
          <a:r>
            <a:rPr lang="ru-RU" dirty="0" err="1" smtClean="0"/>
            <a:t>Виробнича</a:t>
          </a:r>
          <a:r>
            <a:rPr lang="ru-RU" dirty="0" smtClean="0"/>
            <a:t> </a:t>
          </a:r>
          <a:r>
            <a:rPr lang="ru-RU" dirty="0" err="1" smtClean="0"/>
            <a:t>концепція</a:t>
          </a:r>
          <a:r>
            <a:rPr lang="ru-RU" dirty="0" smtClean="0"/>
            <a:t>, </a:t>
          </a:r>
          <a:r>
            <a:rPr lang="ru-RU" dirty="0" err="1" smtClean="0"/>
            <a:t>або</a:t>
          </a:r>
          <a:r>
            <a:rPr lang="ru-RU" dirty="0" smtClean="0"/>
            <a:t> </a:t>
          </a:r>
          <a:r>
            <a:rPr lang="ru-RU" dirty="0" err="1" smtClean="0"/>
            <a:t>концепція</a:t>
          </a:r>
          <a:r>
            <a:rPr lang="ru-RU" dirty="0" smtClean="0"/>
            <a:t> </a:t>
          </a:r>
          <a:r>
            <a:rPr lang="ru-RU" dirty="0" err="1" smtClean="0"/>
            <a:t>вдосконалення</a:t>
          </a:r>
          <a:r>
            <a:rPr lang="ru-RU" dirty="0" smtClean="0"/>
            <a:t> </a:t>
          </a:r>
          <a:r>
            <a:rPr lang="ru-RU" dirty="0" err="1" smtClean="0"/>
            <a:t>процесу</a:t>
          </a:r>
          <a:r>
            <a:rPr lang="ru-RU" dirty="0" smtClean="0"/>
            <a:t> </a:t>
          </a:r>
          <a:r>
            <a:rPr lang="ru-RU" dirty="0" err="1" smtClean="0"/>
            <a:t>накопичення</a:t>
          </a:r>
          <a:r>
            <a:rPr lang="ru-RU" dirty="0" smtClean="0"/>
            <a:t> </a:t>
          </a:r>
          <a:r>
            <a:rPr lang="ru-RU" dirty="0" err="1" smtClean="0"/>
            <a:t>людського</a:t>
          </a:r>
          <a:r>
            <a:rPr lang="ru-RU" dirty="0" smtClean="0"/>
            <a:t> </a:t>
          </a:r>
          <a:r>
            <a:rPr lang="ru-RU" dirty="0" err="1" smtClean="0"/>
            <a:t>капіталу</a:t>
          </a:r>
          <a:endParaRPr lang="ru-RU" dirty="0"/>
        </a:p>
      </dgm:t>
    </dgm:pt>
    <dgm:pt modelId="{2573D259-709C-4E49-9BD0-DE01473D42C6}" type="parTrans" cxnId="{625F400E-2C6A-4B36-AC2C-35938ACA16F5}">
      <dgm:prSet/>
      <dgm:spPr/>
      <dgm:t>
        <a:bodyPr/>
        <a:lstStyle/>
        <a:p>
          <a:endParaRPr lang="ru-RU"/>
        </a:p>
      </dgm:t>
    </dgm:pt>
    <dgm:pt modelId="{D4F24730-EB9A-4A8F-A26D-05F012A51B09}" type="sibTrans" cxnId="{625F400E-2C6A-4B36-AC2C-35938ACA16F5}">
      <dgm:prSet/>
      <dgm:spPr/>
      <dgm:t>
        <a:bodyPr/>
        <a:lstStyle/>
        <a:p>
          <a:endParaRPr lang="ru-RU"/>
        </a:p>
      </dgm:t>
    </dgm:pt>
    <dgm:pt modelId="{7F6B6918-3D13-4F9B-A0A3-92C65458D1DC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Соціальна</a:t>
          </a:r>
          <a:r>
            <a:rPr lang="ru-RU" sz="1800" dirty="0" smtClean="0"/>
            <a:t> </a:t>
          </a:r>
          <a:r>
            <a:rPr lang="ru-RU" sz="1800" dirty="0" err="1" smtClean="0"/>
            <a:t>концепція</a:t>
          </a:r>
          <a:r>
            <a:rPr lang="ru-RU" sz="1800" dirty="0" smtClean="0"/>
            <a:t>, </a:t>
          </a:r>
          <a:r>
            <a:rPr lang="ru-RU" sz="1800" dirty="0" err="1" smtClean="0"/>
            <a:t>або</a:t>
          </a:r>
          <a:r>
            <a:rPr lang="ru-RU" sz="1800" dirty="0" smtClean="0"/>
            <a:t> </a:t>
          </a:r>
          <a:r>
            <a:rPr lang="ru-RU" sz="1800" dirty="0" err="1" smtClean="0"/>
            <a:t>концепція</a:t>
          </a:r>
          <a:r>
            <a:rPr lang="ru-RU" sz="1800" dirty="0" smtClean="0"/>
            <a:t> </a:t>
          </a:r>
          <a:r>
            <a:rPr lang="ru-RU" sz="1800" dirty="0" err="1" smtClean="0"/>
            <a:t>соціально-етичного</a:t>
          </a:r>
          <a:r>
            <a:rPr lang="ru-RU" sz="1800" dirty="0" smtClean="0"/>
            <a:t> </a:t>
          </a:r>
          <a:r>
            <a:rPr lang="ru-RU" sz="1800" dirty="0" err="1" smtClean="0"/>
            <a:t>розвитку</a:t>
          </a:r>
          <a:r>
            <a:rPr lang="ru-RU" sz="1800" dirty="0" smtClean="0"/>
            <a:t> </a:t>
          </a:r>
          <a:r>
            <a:rPr lang="ru-RU" sz="1800" dirty="0" err="1" smtClean="0"/>
            <a:t>кар'єри</a:t>
          </a:r>
          <a:endParaRPr lang="ru-RU" sz="1800" dirty="0"/>
        </a:p>
      </dgm:t>
    </dgm:pt>
    <dgm:pt modelId="{0C87FA0C-E3A5-4388-AD61-8D096A8C7519}" type="parTrans" cxnId="{67455B68-0A05-4878-A080-F18AFDB8A3FE}">
      <dgm:prSet/>
      <dgm:spPr/>
      <dgm:t>
        <a:bodyPr/>
        <a:lstStyle/>
        <a:p>
          <a:endParaRPr lang="ru-RU"/>
        </a:p>
      </dgm:t>
    </dgm:pt>
    <dgm:pt modelId="{940A5D56-C462-4632-AD6D-3B18E69DEAF4}" type="sibTrans" cxnId="{67455B68-0A05-4878-A080-F18AFDB8A3FE}">
      <dgm:prSet/>
      <dgm:spPr/>
      <dgm:t>
        <a:bodyPr/>
        <a:lstStyle/>
        <a:p>
          <a:endParaRPr lang="ru-RU"/>
        </a:p>
      </dgm:t>
    </dgm:pt>
    <dgm:pt modelId="{1C02FA72-8787-4898-AFE1-DEDA82D93D7F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Продуктова</a:t>
          </a:r>
          <a:r>
            <a:rPr lang="ru-RU" sz="1800" dirty="0" smtClean="0"/>
            <a:t> </a:t>
          </a:r>
          <a:r>
            <a:rPr lang="ru-RU" sz="1800" dirty="0" err="1" smtClean="0"/>
            <a:t>концепція</a:t>
          </a:r>
          <a:r>
            <a:rPr lang="ru-RU" sz="1800" dirty="0" smtClean="0"/>
            <a:t>, </a:t>
          </a:r>
          <a:r>
            <a:rPr lang="ru-RU" sz="1800" dirty="0" err="1" smtClean="0"/>
            <a:t>або</a:t>
          </a:r>
          <a:r>
            <a:rPr lang="ru-RU" sz="1800" dirty="0" smtClean="0"/>
            <a:t> </a:t>
          </a:r>
          <a:r>
            <a:rPr lang="ru-RU" sz="1800" dirty="0" err="1" smtClean="0"/>
            <a:t>концепція</a:t>
          </a:r>
          <a:r>
            <a:rPr lang="ru-RU" sz="1800" dirty="0" smtClean="0"/>
            <a:t> </a:t>
          </a:r>
          <a:r>
            <a:rPr lang="ru-RU" sz="1800" dirty="0" err="1" smtClean="0"/>
            <a:t>підвищення</a:t>
          </a:r>
          <a:r>
            <a:rPr lang="ru-RU" sz="1800" dirty="0" smtClean="0"/>
            <a:t> </a:t>
          </a:r>
          <a:r>
            <a:rPr lang="ru-RU" sz="1800" dirty="0" err="1" smtClean="0"/>
            <a:t>якості</a:t>
          </a:r>
          <a:r>
            <a:rPr lang="ru-RU" sz="1800" dirty="0" smtClean="0"/>
            <a:t> </a:t>
          </a:r>
          <a:r>
            <a:rPr lang="ru-RU" sz="1800" dirty="0" err="1" smtClean="0"/>
            <a:t>людського</a:t>
          </a:r>
          <a:r>
            <a:rPr lang="ru-RU" sz="1800" dirty="0" smtClean="0"/>
            <a:t> </a:t>
          </a:r>
          <a:r>
            <a:rPr lang="ru-RU" sz="1800" dirty="0" err="1" smtClean="0"/>
            <a:t>капіталу</a:t>
          </a:r>
          <a:endParaRPr lang="ru-RU" sz="1800" dirty="0"/>
        </a:p>
      </dgm:t>
    </dgm:pt>
    <dgm:pt modelId="{B8741B3D-9CC4-40F0-A21A-1F9279DABA6B}" type="parTrans" cxnId="{E0F2827A-7803-4183-A769-F91A1E57719C}">
      <dgm:prSet/>
      <dgm:spPr/>
      <dgm:t>
        <a:bodyPr/>
        <a:lstStyle/>
        <a:p>
          <a:endParaRPr lang="ru-RU"/>
        </a:p>
      </dgm:t>
    </dgm:pt>
    <dgm:pt modelId="{0956A839-FFC7-46AD-882C-F203C040C175}" type="sibTrans" cxnId="{E0F2827A-7803-4183-A769-F91A1E57719C}">
      <dgm:prSet/>
      <dgm:spPr/>
      <dgm:t>
        <a:bodyPr/>
        <a:lstStyle/>
        <a:p>
          <a:endParaRPr lang="ru-RU"/>
        </a:p>
      </dgm:t>
    </dgm:pt>
    <dgm:pt modelId="{25824F2F-675D-4BD3-B0AF-7E5A51EAEA83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Торгова</a:t>
          </a:r>
          <a:r>
            <a:rPr lang="ru-RU" sz="1800" dirty="0" smtClean="0"/>
            <a:t> </a:t>
          </a:r>
          <a:r>
            <a:rPr lang="ru-RU" sz="1800" dirty="0" err="1" smtClean="0"/>
            <a:t>концепція</a:t>
          </a:r>
          <a:r>
            <a:rPr lang="ru-RU" sz="1800" dirty="0" smtClean="0"/>
            <a:t>, </a:t>
          </a:r>
          <a:r>
            <a:rPr lang="ru-RU" sz="1800" dirty="0" err="1" smtClean="0"/>
            <a:t>або</a:t>
          </a:r>
          <a:r>
            <a:rPr lang="ru-RU" sz="1800" dirty="0" smtClean="0"/>
            <a:t> </a:t>
          </a:r>
          <a:r>
            <a:rPr lang="ru-RU" sz="1800" dirty="0" err="1" smtClean="0"/>
            <a:t>концепція</a:t>
          </a:r>
          <a:r>
            <a:rPr lang="ru-RU" sz="1800" dirty="0" smtClean="0"/>
            <a:t> </a:t>
          </a:r>
          <a:r>
            <a:rPr lang="ru-RU" sz="1800" dirty="0" err="1" smtClean="0"/>
            <a:t>ст</a:t>
          </a:r>
          <a:r>
            <a:rPr lang="uk-UA" sz="1800" dirty="0" smtClean="0"/>
            <a:t>и</a:t>
          </a:r>
          <a:r>
            <a:rPr lang="ru-RU" sz="1800" dirty="0" smtClean="0"/>
            <a:t>мул</a:t>
          </a:r>
          <a:r>
            <a:rPr lang="uk-UA" sz="1800" dirty="0" err="1" smtClean="0"/>
            <a:t>ювання</a:t>
          </a:r>
          <a:r>
            <a:rPr lang="uk-UA" sz="1800" dirty="0" smtClean="0"/>
            <a:t> і використання</a:t>
          </a:r>
          <a:r>
            <a:rPr lang="ru-RU" sz="1800" dirty="0" smtClean="0"/>
            <a:t> </a:t>
          </a:r>
          <a:r>
            <a:rPr lang="ru-RU" sz="1800" dirty="0" err="1" smtClean="0"/>
            <a:t>зростаючого</a:t>
          </a:r>
          <a:r>
            <a:rPr lang="ru-RU" sz="1800" dirty="0" smtClean="0"/>
            <a:t> </a:t>
          </a:r>
          <a:r>
            <a:rPr lang="ru-RU" sz="1800" dirty="0" err="1" smtClean="0"/>
            <a:t>людського</a:t>
          </a:r>
          <a:r>
            <a:rPr lang="ru-RU" sz="1800" dirty="0" smtClean="0"/>
            <a:t> </a:t>
          </a:r>
          <a:r>
            <a:rPr lang="ru-RU" sz="1800" dirty="0" err="1" smtClean="0"/>
            <a:t>капіталу</a:t>
          </a:r>
          <a:endParaRPr lang="ru-RU" sz="1800" dirty="0"/>
        </a:p>
      </dgm:t>
    </dgm:pt>
    <dgm:pt modelId="{E4F53638-D1AF-4A37-9A0C-85DDDA18B99B}" type="parTrans" cxnId="{D0CA748B-480B-4434-B1AE-73C040FC2FF1}">
      <dgm:prSet/>
      <dgm:spPr/>
      <dgm:t>
        <a:bodyPr/>
        <a:lstStyle/>
        <a:p>
          <a:endParaRPr lang="ru-RU"/>
        </a:p>
      </dgm:t>
    </dgm:pt>
    <dgm:pt modelId="{724D56D1-D520-4114-BA7F-66E8C05903BF}" type="sibTrans" cxnId="{D0CA748B-480B-4434-B1AE-73C040FC2FF1}">
      <dgm:prSet/>
      <dgm:spPr/>
      <dgm:t>
        <a:bodyPr/>
        <a:lstStyle/>
        <a:p>
          <a:endParaRPr lang="ru-RU"/>
        </a:p>
      </dgm:t>
    </dgm:pt>
    <dgm:pt modelId="{1D4D8BE6-441B-4158-A1BA-56732B44DAF4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err="1" smtClean="0"/>
            <a:t>Традиційна</a:t>
          </a:r>
          <a:r>
            <a:rPr lang="ru-RU" sz="1800" dirty="0" smtClean="0"/>
            <a:t> </a:t>
          </a:r>
          <a:r>
            <a:rPr lang="ru-RU" sz="1800" dirty="0" err="1" smtClean="0"/>
            <a:t>маркетингова</a:t>
          </a:r>
          <a:r>
            <a:rPr lang="ru-RU" sz="1800" dirty="0" smtClean="0"/>
            <a:t> </a:t>
          </a:r>
          <a:r>
            <a:rPr lang="ru-RU" sz="1800" dirty="0" err="1" smtClean="0"/>
            <a:t>концепція</a:t>
          </a:r>
          <a:r>
            <a:rPr lang="ru-RU" sz="1800" dirty="0" smtClean="0"/>
            <a:t>, </a:t>
          </a:r>
          <a:r>
            <a:rPr lang="ru-RU" sz="1800" dirty="0" err="1" smtClean="0"/>
            <a:t>або</a:t>
          </a:r>
          <a:r>
            <a:rPr lang="ru-RU" sz="1800" dirty="0" smtClean="0"/>
            <a:t> </a:t>
          </a:r>
          <a:r>
            <a:rPr lang="ru-RU" sz="1800" dirty="0" err="1" smtClean="0"/>
            <a:t>концепція</a:t>
          </a:r>
          <a:r>
            <a:rPr lang="ru-RU" sz="1800" dirty="0" smtClean="0"/>
            <a:t> </a:t>
          </a:r>
          <a:r>
            <a:rPr lang="ru-RU" sz="1800" dirty="0" err="1" smtClean="0"/>
            <a:t>ефективності</a:t>
          </a:r>
          <a:r>
            <a:rPr lang="ru-RU" sz="1800" dirty="0" smtClean="0"/>
            <a:t> </a:t>
          </a:r>
          <a:r>
            <a:rPr lang="ru-RU" sz="1800" dirty="0" err="1" smtClean="0"/>
            <a:t>задоволення</a:t>
          </a:r>
          <a:r>
            <a:rPr lang="ru-RU" sz="1800" dirty="0" smtClean="0"/>
            <a:t> </a:t>
          </a:r>
          <a:r>
            <a:rPr lang="ru-RU" sz="1800" dirty="0" err="1" smtClean="0"/>
            <a:t>бажань</a:t>
          </a:r>
          <a:r>
            <a:rPr lang="ru-RU" sz="1800" dirty="0" smtClean="0"/>
            <a:t> і </a:t>
          </a:r>
          <a:r>
            <a:rPr lang="ru-RU" sz="1800" dirty="0" err="1" smtClean="0"/>
            <a:t>переваг</a:t>
          </a:r>
          <a:r>
            <a:rPr lang="ru-RU" sz="1800" dirty="0" smtClean="0"/>
            <a:t> </a:t>
          </a:r>
          <a:r>
            <a:rPr lang="ru-RU" sz="1800" dirty="0" err="1" smtClean="0"/>
            <a:t>роботодавців</a:t>
          </a:r>
          <a:endParaRPr lang="ru-RU" sz="1800" dirty="0"/>
        </a:p>
      </dgm:t>
    </dgm:pt>
    <dgm:pt modelId="{4C7643F3-FD0D-4F06-9381-66C447239472}" type="parTrans" cxnId="{77F54CEE-C444-45FD-8413-EC6B6A83C3C5}">
      <dgm:prSet/>
      <dgm:spPr/>
      <dgm:t>
        <a:bodyPr/>
        <a:lstStyle/>
        <a:p>
          <a:endParaRPr lang="ru-RU"/>
        </a:p>
      </dgm:t>
    </dgm:pt>
    <dgm:pt modelId="{417B0AA0-8D11-43A6-AE10-36385C730F1F}" type="sibTrans" cxnId="{77F54CEE-C444-45FD-8413-EC6B6A83C3C5}">
      <dgm:prSet/>
      <dgm:spPr/>
      <dgm:t>
        <a:bodyPr/>
        <a:lstStyle/>
        <a:p>
          <a:endParaRPr lang="ru-RU"/>
        </a:p>
      </dgm:t>
    </dgm:pt>
    <dgm:pt modelId="{19669D5E-F62C-40C9-96CB-42FBB318684D}" type="pres">
      <dgm:prSet presAssocID="{42B24521-C94E-493E-AE5A-C0A34D5DFA0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CB7B050-BC43-4957-8EE2-73D3876A76AA}" type="pres">
      <dgm:prSet presAssocID="{A0E30EA9-0809-44EE-8036-837E4DE7CD6E}" presName="parentLin" presStyleCnt="0"/>
      <dgm:spPr/>
    </dgm:pt>
    <dgm:pt modelId="{8E72C9CC-73D1-4929-9FD1-0F5CC5C2A8CD}" type="pres">
      <dgm:prSet presAssocID="{A0E30EA9-0809-44EE-8036-837E4DE7CD6E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7DDECC6B-DD23-4958-B0EE-E5114ABCF5AB}" type="pres">
      <dgm:prSet presAssocID="{A0E30EA9-0809-44EE-8036-837E4DE7CD6E}" presName="parentText" presStyleLbl="node1" presStyleIdx="0" presStyleCnt="5" custScaleX="1222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E60F23-614A-4693-BC9D-B39CB2F3A87B}" type="pres">
      <dgm:prSet presAssocID="{A0E30EA9-0809-44EE-8036-837E4DE7CD6E}" presName="negativeSpace" presStyleCnt="0"/>
      <dgm:spPr/>
    </dgm:pt>
    <dgm:pt modelId="{056248B1-4FC4-4691-A900-DEE06F17B1AF}" type="pres">
      <dgm:prSet presAssocID="{A0E30EA9-0809-44EE-8036-837E4DE7CD6E}" presName="childText" presStyleLbl="conFgAcc1" presStyleIdx="0" presStyleCnt="5">
        <dgm:presLayoutVars>
          <dgm:bulletEnabled val="1"/>
        </dgm:presLayoutVars>
      </dgm:prSet>
      <dgm:spPr/>
    </dgm:pt>
    <dgm:pt modelId="{F5B13C4A-0989-490A-B7AB-446D490A4C4C}" type="pres">
      <dgm:prSet presAssocID="{D4F24730-EB9A-4A8F-A26D-05F012A51B09}" presName="spaceBetweenRectangles" presStyleCnt="0"/>
      <dgm:spPr/>
    </dgm:pt>
    <dgm:pt modelId="{EA0DFD8F-D42E-4E96-9115-1D9210EBFD4C}" type="pres">
      <dgm:prSet presAssocID="{1C02FA72-8787-4898-AFE1-DEDA82D93D7F}" presName="parentLin" presStyleCnt="0"/>
      <dgm:spPr/>
    </dgm:pt>
    <dgm:pt modelId="{DE52347D-9C5B-476D-8732-330EACD42A53}" type="pres">
      <dgm:prSet presAssocID="{1C02FA72-8787-4898-AFE1-DEDA82D93D7F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C6352E9D-8EB4-4C7D-9ABA-A3B32810BABC}" type="pres">
      <dgm:prSet presAssocID="{1C02FA72-8787-4898-AFE1-DEDA82D93D7F}" presName="parentText" presStyleLbl="node1" presStyleIdx="1" presStyleCnt="5" custScaleX="1222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8A5CF9-4FF7-4135-ACA4-68A7833AE81A}" type="pres">
      <dgm:prSet presAssocID="{1C02FA72-8787-4898-AFE1-DEDA82D93D7F}" presName="negativeSpace" presStyleCnt="0"/>
      <dgm:spPr/>
    </dgm:pt>
    <dgm:pt modelId="{ED50CB28-BD8C-46BF-95CE-3F46A4D0DA2D}" type="pres">
      <dgm:prSet presAssocID="{1C02FA72-8787-4898-AFE1-DEDA82D93D7F}" presName="childText" presStyleLbl="conFgAcc1" presStyleIdx="1" presStyleCnt="5">
        <dgm:presLayoutVars>
          <dgm:bulletEnabled val="1"/>
        </dgm:presLayoutVars>
      </dgm:prSet>
      <dgm:spPr/>
    </dgm:pt>
    <dgm:pt modelId="{DAB5BADE-9FE8-4177-A6D5-D778A91176A8}" type="pres">
      <dgm:prSet presAssocID="{0956A839-FFC7-46AD-882C-F203C040C175}" presName="spaceBetweenRectangles" presStyleCnt="0"/>
      <dgm:spPr/>
    </dgm:pt>
    <dgm:pt modelId="{A97F54E0-56F6-4071-8FC1-AF62BA597C77}" type="pres">
      <dgm:prSet presAssocID="{25824F2F-675D-4BD3-B0AF-7E5A51EAEA83}" presName="parentLin" presStyleCnt="0"/>
      <dgm:spPr/>
    </dgm:pt>
    <dgm:pt modelId="{F1522F8F-114D-435F-AE8C-A187475A519F}" type="pres">
      <dgm:prSet presAssocID="{25824F2F-675D-4BD3-B0AF-7E5A51EAEA83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71E81D2D-EB46-46C3-B15D-0F5EB17057EE}" type="pres">
      <dgm:prSet presAssocID="{25824F2F-675D-4BD3-B0AF-7E5A51EAEA83}" presName="parentText" presStyleLbl="node1" presStyleIdx="2" presStyleCnt="5" custScaleX="1222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BD3787-6BEB-47C1-B386-3E6E7827CE93}" type="pres">
      <dgm:prSet presAssocID="{25824F2F-675D-4BD3-B0AF-7E5A51EAEA83}" presName="negativeSpace" presStyleCnt="0"/>
      <dgm:spPr/>
    </dgm:pt>
    <dgm:pt modelId="{FD7761CD-2814-4001-913F-C97CB2EA5382}" type="pres">
      <dgm:prSet presAssocID="{25824F2F-675D-4BD3-B0AF-7E5A51EAEA83}" presName="childText" presStyleLbl="conFgAcc1" presStyleIdx="2" presStyleCnt="5">
        <dgm:presLayoutVars>
          <dgm:bulletEnabled val="1"/>
        </dgm:presLayoutVars>
      </dgm:prSet>
      <dgm:spPr/>
    </dgm:pt>
    <dgm:pt modelId="{9721C819-85A9-40D1-8FE3-1398F5FCE6BA}" type="pres">
      <dgm:prSet presAssocID="{724D56D1-D520-4114-BA7F-66E8C05903BF}" presName="spaceBetweenRectangles" presStyleCnt="0"/>
      <dgm:spPr/>
    </dgm:pt>
    <dgm:pt modelId="{90AF55F3-550A-42A5-834A-A1DF88E52F79}" type="pres">
      <dgm:prSet presAssocID="{1D4D8BE6-441B-4158-A1BA-56732B44DAF4}" presName="parentLin" presStyleCnt="0"/>
      <dgm:spPr/>
    </dgm:pt>
    <dgm:pt modelId="{C3626E1B-545F-48C2-AB86-742288573EC3}" type="pres">
      <dgm:prSet presAssocID="{1D4D8BE6-441B-4158-A1BA-56732B44DAF4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C7FA36D5-561A-4223-84DC-AEE1F3342737}" type="pres">
      <dgm:prSet presAssocID="{1D4D8BE6-441B-4158-A1BA-56732B44DAF4}" presName="parentText" presStyleLbl="node1" presStyleIdx="3" presStyleCnt="5" custScaleX="1222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CAE183-B794-43CA-BDE3-906E02C41D3E}" type="pres">
      <dgm:prSet presAssocID="{1D4D8BE6-441B-4158-A1BA-56732B44DAF4}" presName="negativeSpace" presStyleCnt="0"/>
      <dgm:spPr/>
    </dgm:pt>
    <dgm:pt modelId="{52634AAE-D1E1-4147-B799-6A2C401D477E}" type="pres">
      <dgm:prSet presAssocID="{1D4D8BE6-441B-4158-A1BA-56732B44DAF4}" presName="childText" presStyleLbl="conFgAcc1" presStyleIdx="3" presStyleCnt="5">
        <dgm:presLayoutVars>
          <dgm:bulletEnabled val="1"/>
        </dgm:presLayoutVars>
      </dgm:prSet>
      <dgm:spPr/>
    </dgm:pt>
    <dgm:pt modelId="{4FA2CEC6-1CD7-4DA6-BCEB-DE2734DBADAD}" type="pres">
      <dgm:prSet presAssocID="{417B0AA0-8D11-43A6-AE10-36385C730F1F}" presName="spaceBetweenRectangles" presStyleCnt="0"/>
      <dgm:spPr/>
    </dgm:pt>
    <dgm:pt modelId="{AD8AEC5F-EDE2-4CAF-90E8-770E1720A149}" type="pres">
      <dgm:prSet presAssocID="{7F6B6918-3D13-4F9B-A0A3-92C65458D1DC}" presName="parentLin" presStyleCnt="0"/>
      <dgm:spPr/>
    </dgm:pt>
    <dgm:pt modelId="{6B51A3D9-A472-4799-860E-3EA14BBFD20E}" type="pres">
      <dgm:prSet presAssocID="{7F6B6918-3D13-4F9B-A0A3-92C65458D1DC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E09995F7-1915-4C79-B746-D65FD1E91DF0}" type="pres">
      <dgm:prSet presAssocID="{7F6B6918-3D13-4F9B-A0A3-92C65458D1DC}" presName="parentText" presStyleLbl="node1" presStyleIdx="4" presStyleCnt="5" custScaleX="1222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97EDC0-7F7B-42B2-B5B2-89562292F59D}" type="pres">
      <dgm:prSet presAssocID="{7F6B6918-3D13-4F9B-A0A3-92C65458D1DC}" presName="negativeSpace" presStyleCnt="0"/>
      <dgm:spPr/>
    </dgm:pt>
    <dgm:pt modelId="{7A1989E9-D485-488F-8A12-F90D76AC13EA}" type="pres">
      <dgm:prSet presAssocID="{7F6B6918-3D13-4F9B-A0A3-92C65458D1DC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A8B21F69-7711-46E9-8CB8-2B5DDF745713}" type="presOf" srcId="{25824F2F-675D-4BD3-B0AF-7E5A51EAEA83}" destId="{71E81D2D-EB46-46C3-B15D-0F5EB17057EE}" srcOrd="1" destOrd="0" presId="urn:microsoft.com/office/officeart/2005/8/layout/list1"/>
    <dgm:cxn modelId="{625F400E-2C6A-4B36-AC2C-35938ACA16F5}" srcId="{42B24521-C94E-493E-AE5A-C0A34D5DFA04}" destId="{A0E30EA9-0809-44EE-8036-837E4DE7CD6E}" srcOrd="0" destOrd="0" parTransId="{2573D259-709C-4E49-9BD0-DE01473D42C6}" sibTransId="{D4F24730-EB9A-4A8F-A26D-05F012A51B09}"/>
    <dgm:cxn modelId="{DB9B83A8-28F8-4D75-A045-6C3B37AB359C}" type="presOf" srcId="{1C02FA72-8787-4898-AFE1-DEDA82D93D7F}" destId="{DE52347D-9C5B-476D-8732-330EACD42A53}" srcOrd="0" destOrd="0" presId="urn:microsoft.com/office/officeart/2005/8/layout/list1"/>
    <dgm:cxn modelId="{416166A5-A8D6-4144-AFFE-38708B0DFC59}" type="presOf" srcId="{1C02FA72-8787-4898-AFE1-DEDA82D93D7F}" destId="{C6352E9D-8EB4-4C7D-9ABA-A3B32810BABC}" srcOrd="1" destOrd="0" presId="urn:microsoft.com/office/officeart/2005/8/layout/list1"/>
    <dgm:cxn modelId="{E1CBE8FE-79CB-4A5C-8734-29EE68720F73}" type="presOf" srcId="{7F6B6918-3D13-4F9B-A0A3-92C65458D1DC}" destId="{E09995F7-1915-4C79-B746-D65FD1E91DF0}" srcOrd="1" destOrd="0" presId="urn:microsoft.com/office/officeart/2005/8/layout/list1"/>
    <dgm:cxn modelId="{9224AEA9-CD54-48A9-8E13-AFF481EE8C56}" type="presOf" srcId="{42B24521-C94E-493E-AE5A-C0A34D5DFA04}" destId="{19669D5E-F62C-40C9-96CB-42FBB318684D}" srcOrd="0" destOrd="0" presId="urn:microsoft.com/office/officeart/2005/8/layout/list1"/>
    <dgm:cxn modelId="{2C6644E3-8CF0-44F5-9B06-87717B406B54}" type="presOf" srcId="{A0E30EA9-0809-44EE-8036-837E4DE7CD6E}" destId="{7DDECC6B-DD23-4958-B0EE-E5114ABCF5AB}" srcOrd="1" destOrd="0" presId="urn:microsoft.com/office/officeart/2005/8/layout/list1"/>
    <dgm:cxn modelId="{2914F9B1-8864-4B8B-8C26-6C818F12E638}" type="presOf" srcId="{A0E30EA9-0809-44EE-8036-837E4DE7CD6E}" destId="{8E72C9CC-73D1-4929-9FD1-0F5CC5C2A8CD}" srcOrd="0" destOrd="0" presId="urn:microsoft.com/office/officeart/2005/8/layout/list1"/>
    <dgm:cxn modelId="{67455B68-0A05-4878-A080-F18AFDB8A3FE}" srcId="{42B24521-C94E-493E-AE5A-C0A34D5DFA04}" destId="{7F6B6918-3D13-4F9B-A0A3-92C65458D1DC}" srcOrd="4" destOrd="0" parTransId="{0C87FA0C-E3A5-4388-AD61-8D096A8C7519}" sibTransId="{940A5D56-C462-4632-AD6D-3B18E69DEAF4}"/>
    <dgm:cxn modelId="{70386EE1-3986-4563-8392-8868B6EF1E32}" type="presOf" srcId="{1D4D8BE6-441B-4158-A1BA-56732B44DAF4}" destId="{C3626E1B-545F-48C2-AB86-742288573EC3}" srcOrd="0" destOrd="0" presId="urn:microsoft.com/office/officeart/2005/8/layout/list1"/>
    <dgm:cxn modelId="{D0CA748B-480B-4434-B1AE-73C040FC2FF1}" srcId="{42B24521-C94E-493E-AE5A-C0A34D5DFA04}" destId="{25824F2F-675D-4BD3-B0AF-7E5A51EAEA83}" srcOrd="2" destOrd="0" parTransId="{E4F53638-D1AF-4A37-9A0C-85DDDA18B99B}" sibTransId="{724D56D1-D520-4114-BA7F-66E8C05903BF}"/>
    <dgm:cxn modelId="{E0F2827A-7803-4183-A769-F91A1E57719C}" srcId="{42B24521-C94E-493E-AE5A-C0A34D5DFA04}" destId="{1C02FA72-8787-4898-AFE1-DEDA82D93D7F}" srcOrd="1" destOrd="0" parTransId="{B8741B3D-9CC4-40F0-A21A-1F9279DABA6B}" sibTransId="{0956A839-FFC7-46AD-882C-F203C040C175}"/>
    <dgm:cxn modelId="{6C1554C0-AC3B-45EB-A94B-23E9DFD7E4EE}" type="presOf" srcId="{1D4D8BE6-441B-4158-A1BA-56732B44DAF4}" destId="{C7FA36D5-561A-4223-84DC-AEE1F3342737}" srcOrd="1" destOrd="0" presId="urn:microsoft.com/office/officeart/2005/8/layout/list1"/>
    <dgm:cxn modelId="{DF872AB0-323D-4971-A6DC-B41EBACF9D50}" type="presOf" srcId="{7F6B6918-3D13-4F9B-A0A3-92C65458D1DC}" destId="{6B51A3D9-A472-4799-860E-3EA14BBFD20E}" srcOrd="0" destOrd="0" presId="urn:microsoft.com/office/officeart/2005/8/layout/list1"/>
    <dgm:cxn modelId="{FC7F123A-7AAB-4710-A430-D65B3F686A15}" type="presOf" srcId="{25824F2F-675D-4BD3-B0AF-7E5A51EAEA83}" destId="{F1522F8F-114D-435F-AE8C-A187475A519F}" srcOrd="0" destOrd="0" presId="urn:microsoft.com/office/officeart/2005/8/layout/list1"/>
    <dgm:cxn modelId="{77F54CEE-C444-45FD-8413-EC6B6A83C3C5}" srcId="{42B24521-C94E-493E-AE5A-C0A34D5DFA04}" destId="{1D4D8BE6-441B-4158-A1BA-56732B44DAF4}" srcOrd="3" destOrd="0" parTransId="{4C7643F3-FD0D-4F06-9381-66C447239472}" sibTransId="{417B0AA0-8D11-43A6-AE10-36385C730F1F}"/>
    <dgm:cxn modelId="{B3F54476-B2AC-4950-A1B8-F86564D02BE2}" type="presParOf" srcId="{19669D5E-F62C-40C9-96CB-42FBB318684D}" destId="{BCB7B050-BC43-4957-8EE2-73D3876A76AA}" srcOrd="0" destOrd="0" presId="urn:microsoft.com/office/officeart/2005/8/layout/list1"/>
    <dgm:cxn modelId="{6B58EE49-E93D-4348-B709-DC8D5B081E69}" type="presParOf" srcId="{BCB7B050-BC43-4957-8EE2-73D3876A76AA}" destId="{8E72C9CC-73D1-4929-9FD1-0F5CC5C2A8CD}" srcOrd="0" destOrd="0" presId="urn:microsoft.com/office/officeart/2005/8/layout/list1"/>
    <dgm:cxn modelId="{3616C4D5-39C0-460E-9AB0-6E61A0992394}" type="presParOf" srcId="{BCB7B050-BC43-4957-8EE2-73D3876A76AA}" destId="{7DDECC6B-DD23-4958-B0EE-E5114ABCF5AB}" srcOrd="1" destOrd="0" presId="urn:microsoft.com/office/officeart/2005/8/layout/list1"/>
    <dgm:cxn modelId="{F4A66B42-3BF1-404B-8495-F5B7345B6053}" type="presParOf" srcId="{19669D5E-F62C-40C9-96CB-42FBB318684D}" destId="{E0E60F23-614A-4693-BC9D-B39CB2F3A87B}" srcOrd="1" destOrd="0" presId="urn:microsoft.com/office/officeart/2005/8/layout/list1"/>
    <dgm:cxn modelId="{CC9DDEF2-2B63-471C-9DFB-A59776D54B68}" type="presParOf" srcId="{19669D5E-F62C-40C9-96CB-42FBB318684D}" destId="{056248B1-4FC4-4691-A900-DEE06F17B1AF}" srcOrd="2" destOrd="0" presId="urn:microsoft.com/office/officeart/2005/8/layout/list1"/>
    <dgm:cxn modelId="{32E040A7-384A-418B-97D4-2360FBF39512}" type="presParOf" srcId="{19669D5E-F62C-40C9-96CB-42FBB318684D}" destId="{F5B13C4A-0989-490A-B7AB-446D490A4C4C}" srcOrd="3" destOrd="0" presId="urn:microsoft.com/office/officeart/2005/8/layout/list1"/>
    <dgm:cxn modelId="{E2C918F5-EAE5-4120-8108-7DE65216E4B9}" type="presParOf" srcId="{19669D5E-F62C-40C9-96CB-42FBB318684D}" destId="{EA0DFD8F-D42E-4E96-9115-1D9210EBFD4C}" srcOrd="4" destOrd="0" presId="urn:microsoft.com/office/officeart/2005/8/layout/list1"/>
    <dgm:cxn modelId="{DBD8B4D5-91FC-4727-922E-CB72F18984D9}" type="presParOf" srcId="{EA0DFD8F-D42E-4E96-9115-1D9210EBFD4C}" destId="{DE52347D-9C5B-476D-8732-330EACD42A53}" srcOrd="0" destOrd="0" presId="urn:microsoft.com/office/officeart/2005/8/layout/list1"/>
    <dgm:cxn modelId="{8268519A-B482-4F64-817E-B431667EEC2C}" type="presParOf" srcId="{EA0DFD8F-D42E-4E96-9115-1D9210EBFD4C}" destId="{C6352E9D-8EB4-4C7D-9ABA-A3B32810BABC}" srcOrd="1" destOrd="0" presId="urn:microsoft.com/office/officeart/2005/8/layout/list1"/>
    <dgm:cxn modelId="{E557E2CD-A7B2-4FA0-8357-1FD2D1391E49}" type="presParOf" srcId="{19669D5E-F62C-40C9-96CB-42FBB318684D}" destId="{C48A5CF9-4FF7-4135-ACA4-68A7833AE81A}" srcOrd="5" destOrd="0" presId="urn:microsoft.com/office/officeart/2005/8/layout/list1"/>
    <dgm:cxn modelId="{27510DC1-5004-48A5-8257-8C7AB1A86724}" type="presParOf" srcId="{19669D5E-F62C-40C9-96CB-42FBB318684D}" destId="{ED50CB28-BD8C-46BF-95CE-3F46A4D0DA2D}" srcOrd="6" destOrd="0" presId="urn:microsoft.com/office/officeart/2005/8/layout/list1"/>
    <dgm:cxn modelId="{2DF62337-AC2F-4024-8A61-166DE95DC46E}" type="presParOf" srcId="{19669D5E-F62C-40C9-96CB-42FBB318684D}" destId="{DAB5BADE-9FE8-4177-A6D5-D778A91176A8}" srcOrd="7" destOrd="0" presId="urn:microsoft.com/office/officeart/2005/8/layout/list1"/>
    <dgm:cxn modelId="{2FD4875C-C8AC-4C84-9491-B95BB3B10981}" type="presParOf" srcId="{19669D5E-F62C-40C9-96CB-42FBB318684D}" destId="{A97F54E0-56F6-4071-8FC1-AF62BA597C77}" srcOrd="8" destOrd="0" presId="urn:microsoft.com/office/officeart/2005/8/layout/list1"/>
    <dgm:cxn modelId="{3F69BB24-B911-4533-A37B-11F890B80317}" type="presParOf" srcId="{A97F54E0-56F6-4071-8FC1-AF62BA597C77}" destId="{F1522F8F-114D-435F-AE8C-A187475A519F}" srcOrd="0" destOrd="0" presId="urn:microsoft.com/office/officeart/2005/8/layout/list1"/>
    <dgm:cxn modelId="{2E1137AB-B808-48C7-9147-302735D2EC54}" type="presParOf" srcId="{A97F54E0-56F6-4071-8FC1-AF62BA597C77}" destId="{71E81D2D-EB46-46C3-B15D-0F5EB17057EE}" srcOrd="1" destOrd="0" presId="urn:microsoft.com/office/officeart/2005/8/layout/list1"/>
    <dgm:cxn modelId="{C1E1C59C-C61A-4EE9-8FB1-DFD05513E204}" type="presParOf" srcId="{19669D5E-F62C-40C9-96CB-42FBB318684D}" destId="{A7BD3787-6BEB-47C1-B386-3E6E7827CE93}" srcOrd="9" destOrd="0" presId="urn:microsoft.com/office/officeart/2005/8/layout/list1"/>
    <dgm:cxn modelId="{20B586D2-6BE8-45EE-9348-B2C72336A4D3}" type="presParOf" srcId="{19669D5E-F62C-40C9-96CB-42FBB318684D}" destId="{FD7761CD-2814-4001-913F-C97CB2EA5382}" srcOrd="10" destOrd="0" presId="urn:microsoft.com/office/officeart/2005/8/layout/list1"/>
    <dgm:cxn modelId="{B90DA477-C55C-4D60-A2CA-EF3BED7DD586}" type="presParOf" srcId="{19669D5E-F62C-40C9-96CB-42FBB318684D}" destId="{9721C819-85A9-40D1-8FE3-1398F5FCE6BA}" srcOrd="11" destOrd="0" presId="urn:microsoft.com/office/officeart/2005/8/layout/list1"/>
    <dgm:cxn modelId="{97551EF5-F928-4EF7-B630-24533617A20C}" type="presParOf" srcId="{19669D5E-F62C-40C9-96CB-42FBB318684D}" destId="{90AF55F3-550A-42A5-834A-A1DF88E52F79}" srcOrd="12" destOrd="0" presId="urn:microsoft.com/office/officeart/2005/8/layout/list1"/>
    <dgm:cxn modelId="{3A9DB1FE-266B-4F48-A0D5-5BF0DB4B3684}" type="presParOf" srcId="{90AF55F3-550A-42A5-834A-A1DF88E52F79}" destId="{C3626E1B-545F-48C2-AB86-742288573EC3}" srcOrd="0" destOrd="0" presId="urn:microsoft.com/office/officeart/2005/8/layout/list1"/>
    <dgm:cxn modelId="{89BACCF4-82F9-4957-BA0C-EE6DBD61F3BD}" type="presParOf" srcId="{90AF55F3-550A-42A5-834A-A1DF88E52F79}" destId="{C7FA36D5-561A-4223-84DC-AEE1F3342737}" srcOrd="1" destOrd="0" presId="urn:microsoft.com/office/officeart/2005/8/layout/list1"/>
    <dgm:cxn modelId="{8B06D0F7-E683-4FA2-A7BC-12DCD2DD4062}" type="presParOf" srcId="{19669D5E-F62C-40C9-96CB-42FBB318684D}" destId="{E0CAE183-B794-43CA-BDE3-906E02C41D3E}" srcOrd="13" destOrd="0" presId="urn:microsoft.com/office/officeart/2005/8/layout/list1"/>
    <dgm:cxn modelId="{058949A3-0B42-46DF-A7DA-A544BDB617C1}" type="presParOf" srcId="{19669D5E-F62C-40C9-96CB-42FBB318684D}" destId="{52634AAE-D1E1-4147-B799-6A2C401D477E}" srcOrd="14" destOrd="0" presId="urn:microsoft.com/office/officeart/2005/8/layout/list1"/>
    <dgm:cxn modelId="{D92BCB19-97B5-49EF-913A-7BD7A181F048}" type="presParOf" srcId="{19669D5E-F62C-40C9-96CB-42FBB318684D}" destId="{4FA2CEC6-1CD7-4DA6-BCEB-DE2734DBADAD}" srcOrd="15" destOrd="0" presId="urn:microsoft.com/office/officeart/2005/8/layout/list1"/>
    <dgm:cxn modelId="{588125E2-18E5-4EE8-99D5-78418340A202}" type="presParOf" srcId="{19669D5E-F62C-40C9-96CB-42FBB318684D}" destId="{AD8AEC5F-EDE2-4CAF-90E8-770E1720A149}" srcOrd="16" destOrd="0" presId="urn:microsoft.com/office/officeart/2005/8/layout/list1"/>
    <dgm:cxn modelId="{26FCACFD-2AA8-4ED2-95D7-C3B35B38C221}" type="presParOf" srcId="{AD8AEC5F-EDE2-4CAF-90E8-770E1720A149}" destId="{6B51A3D9-A472-4799-860E-3EA14BBFD20E}" srcOrd="0" destOrd="0" presId="urn:microsoft.com/office/officeart/2005/8/layout/list1"/>
    <dgm:cxn modelId="{87A4E86A-9564-4B9A-8F26-A8AC0D7C8FE5}" type="presParOf" srcId="{AD8AEC5F-EDE2-4CAF-90E8-770E1720A149}" destId="{E09995F7-1915-4C79-B746-D65FD1E91DF0}" srcOrd="1" destOrd="0" presId="urn:microsoft.com/office/officeart/2005/8/layout/list1"/>
    <dgm:cxn modelId="{CF98C2AB-0A79-4452-9056-527BFC2C1AC8}" type="presParOf" srcId="{19669D5E-F62C-40C9-96CB-42FBB318684D}" destId="{AF97EDC0-7F7B-42B2-B5B2-89562292F59D}" srcOrd="17" destOrd="0" presId="urn:microsoft.com/office/officeart/2005/8/layout/list1"/>
    <dgm:cxn modelId="{2ABD2388-4F88-49DA-A704-F48930D30ABD}" type="presParOf" srcId="{19669D5E-F62C-40C9-96CB-42FBB318684D}" destId="{7A1989E9-D485-488F-8A12-F90D76AC13EA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0416D60-EA5B-42B1-AD14-980A69218A87}" type="doc">
      <dgm:prSet loTypeId="urn:microsoft.com/office/officeart/2005/8/layout/vList5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C940286E-1BAC-4EE4-8E1E-86047F08B690}">
      <dgm:prSet phldrT="[Текст]" custT="1"/>
      <dgm:spPr/>
      <dgm:t>
        <a:bodyPr/>
        <a:lstStyle/>
        <a:p>
          <a:r>
            <a:rPr lang="uk-UA" sz="1800" dirty="0" smtClean="0">
              <a:solidFill>
                <a:schemeClr val="tx2">
                  <a:lumMod val="50000"/>
                </a:schemeClr>
              </a:solidFill>
            </a:rPr>
            <a:t>сутність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7C509147-CEB5-4469-8134-36C53A408409}" type="parTrans" cxnId="{237A9B74-E75D-414F-B5FB-E45DEF93937A}">
      <dgm:prSet/>
      <dgm:spPr/>
      <dgm:t>
        <a:bodyPr/>
        <a:lstStyle/>
        <a:p>
          <a:endParaRPr lang="ru-RU"/>
        </a:p>
      </dgm:t>
    </dgm:pt>
    <dgm:pt modelId="{48F8000F-73B1-4C51-8496-05A90B918A9C}" type="sibTrans" cxnId="{237A9B74-E75D-414F-B5FB-E45DEF93937A}">
      <dgm:prSet/>
      <dgm:spPr/>
      <dgm:t>
        <a:bodyPr/>
        <a:lstStyle/>
        <a:p>
          <a:endParaRPr lang="ru-RU"/>
        </a:p>
      </dgm:t>
    </dgm:pt>
    <dgm:pt modelId="{3C6C6D9C-59C0-48BC-9D39-8CFB4AADD568}">
      <dgm:prSet phldrT="[Текст]" custT="1"/>
      <dgm:spPr/>
      <dgm:t>
        <a:bodyPr/>
        <a:lstStyle/>
        <a:p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багатопрофільна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підготовка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з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орієнтацією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на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полівалентну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кваліфікацію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(комплекс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знань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умінь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навичок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виконання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робіт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що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відносяться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до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різних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професій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)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A0CD8200-62EB-4F2E-9D19-28560874E395}" type="parTrans" cxnId="{1E5C6714-C9F2-4A32-A7ED-77AFCC420942}">
      <dgm:prSet/>
      <dgm:spPr/>
      <dgm:t>
        <a:bodyPr/>
        <a:lstStyle/>
        <a:p>
          <a:endParaRPr lang="ru-RU"/>
        </a:p>
      </dgm:t>
    </dgm:pt>
    <dgm:pt modelId="{44680EAB-9698-40EE-A95D-F982C0CA1BDA}" type="sibTrans" cxnId="{1E5C6714-C9F2-4A32-A7ED-77AFCC420942}">
      <dgm:prSet/>
      <dgm:spPr/>
      <dgm:t>
        <a:bodyPr/>
        <a:lstStyle/>
        <a:p>
          <a:endParaRPr lang="ru-RU"/>
        </a:p>
      </dgm:t>
    </dgm:pt>
    <dgm:pt modelId="{4A76F524-0B8D-494B-8816-359464FD6DE5}">
      <dgm:prSet phldrT="[Текст]" custT="1"/>
      <dgm:spPr/>
      <dgm:t>
        <a:bodyPr/>
        <a:lstStyle/>
        <a:p>
          <a:r>
            <a:rPr lang="uk-UA" sz="1800" dirty="0" smtClean="0">
              <a:solidFill>
                <a:schemeClr val="tx2">
                  <a:lumMod val="50000"/>
                </a:schemeClr>
              </a:solidFill>
            </a:rPr>
            <a:t>завдання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3B8F57B2-273C-4936-ABE4-11EED2038E7A}" type="parTrans" cxnId="{6CDD190D-125C-4965-83A4-3A7B7D681AF5}">
      <dgm:prSet/>
      <dgm:spPr/>
      <dgm:t>
        <a:bodyPr/>
        <a:lstStyle/>
        <a:p>
          <a:endParaRPr lang="ru-RU"/>
        </a:p>
      </dgm:t>
    </dgm:pt>
    <dgm:pt modelId="{A53FF85B-706C-4224-B435-0B1499D4F020}" type="sibTrans" cxnId="{6CDD190D-125C-4965-83A4-3A7B7D681AF5}">
      <dgm:prSet/>
      <dgm:spPr/>
      <dgm:t>
        <a:bodyPr/>
        <a:lstStyle/>
        <a:p>
          <a:endParaRPr lang="ru-RU"/>
        </a:p>
      </dgm:t>
    </dgm:pt>
    <dgm:pt modelId="{4DEBF7C0-6D9C-421D-B206-3F4B7185B697}">
      <dgm:prSet phldrT="[Текст]" custT="1"/>
      <dgm:spPr/>
      <dgm:t>
        <a:bodyPr/>
        <a:lstStyle/>
        <a:p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забезпечити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найбільш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повну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укомплектованість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робочих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місць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працівниками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748BA29F-9479-4DD4-9C68-D33369B9B068}" type="parTrans" cxnId="{A8F464CB-A686-4728-8FE8-310E054A1B2A}">
      <dgm:prSet/>
      <dgm:spPr/>
      <dgm:t>
        <a:bodyPr/>
        <a:lstStyle/>
        <a:p>
          <a:endParaRPr lang="ru-RU"/>
        </a:p>
      </dgm:t>
    </dgm:pt>
    <dgm:pt modelId="{389DD9D9-8A6E-4C4D-86A8-00F6C554CE50}" type="sibTrans" cxnId="{A8F464CB-A686-4728-8FE8-310E054A1B2A}">
      <dgm:prSet/>
      <dgm:spPr/>
      <dgm:t>
        <a:bodyPr/>
        <a:lstStyle/>
        <a:p>
          <a:endParaRPr lang="ru-RU"/>
        </a:p>
      </dgm:t>
    </dgm:pt>
    <dgm:pt modelId="{485F68EA-C56F-4A12-9BC6-431CB6A624D1}">
      <dgm:prSet phldrT="[Текст]" custT="1"/>
      <dgm:spPr/>
      <dgm:t>
        <a:bodyPr/>
        <a:lstStyle/>
        <a:p>
          <a:r>
            <a:rPr lang="uk-UA" sz="1800" dirty="0" smtClean="0">
              <a:solidFill>
                <a:schemeClr val="tx2">
                  <a:lumMod val="50000"/>
                </a:schemeClr>
              </a:solidFill>
            </a:rPr>
            <a:t>спрямованість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A7DF8731-DD19-492D-9F72-0185C33620DE}" type="parTrans" cxnId="{AF08D979-104C-4E4B-B977-8D948992E23D}">
      <dgm:prSet/>
      <dgm:spPr/>
      <dgm:t>
        <a:bodyPr/>
        <a:lstStyle/>
        <a:p>
          <a:endParaRPr lang="ru-RU"/>
        </a:p>
      </dgm:t>
    </dgm:pt>
    <dgm:pt modelId="{B19D695D-341E-4FBC-8EAF-985709141846}" type="sibTrans" cxnId="{AF08D979-104C-4E4B-B977-8D948992E23D}">
      <dgm:prSet/>
      <dgm:spPr/>
      <dgm:t>
        <a:bodyPr/>
        <a:lstStyle/>
        <a:p>
          <a:endParaRPr lang="ru-RU"/>
        </a:p>
      </dgm:t>
    </dgm:pt>
    <dgm:pt modelId="{EDD80EE6-1205-4BE1-AE8C-5E7EF3E8CFC9}">
      <dgm:prSet phldrT="[Текст]" custT="1"/>
      <dgm:spPr/>
      <dgm:t>
        <a:bodyPr/>
        <a:lstStyle/>
        <a:p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роботодавців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цікавить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такий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товар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робоча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сила,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який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широко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доступний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пропонується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за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низькими</a:t>
          </a:r>
          <a:r>
            <a:rPr lang="ru-RU" sz="18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dirty="0" err="1" smtClean="0">
              <a:solidFill>
                <a:schemeClr val="tx2">
                  <a:lumMod val="50000"/>
                </a:schemeClr>
              </a:solidFill>
            </a:rPr>
            <a:t>цінами</a:t>
          </a:r>
          <a:endParaRPr lang="ru-RU" sz="1800" dirty="0">
            <a:solidFill>
              <a:schemeClr val="tx2">
                <a:lumMod val="50000"/>
              </a:schemeClr>
            </a:solidFill>
          </a:endParaRPr>
        </a:p>
      </dgm:t>
    </dgm:pt>
    <dgm:pt modelId="{829D1D9F-54A8-4260-80C6-C317604E8053}" type="parTrans" cxnId="{0C31283E-38D5-465A-BFDB-F8B8FB06BE8A}">
      <dgm:prSet/>
      <dgm:spPr/>
      <dgm:t>
        <a:bodyPr/>
        <a:lstStyle/>
        <a:p>
          <a:endParaRPr lang="ru-RU"/>
        </a:p>
      </dgm:t>
    </dgm:pt>
    <dgm:pt modelId="{3A6D30D5-205C-41CF-A177-D1CC0C53E69E}" type="sibTrans" cxnId="{0C31283E-38D5-465A-BFDB-F8B8FB06BE8A}">
      <dgm:prSet/>
      <dgm:spPr/>
      <dgm:t>
        <a:bodyPr/>
        <a:lstStyle/>
        <a:p>
          <a:endParaRPr lang="ru-RU"/>
        </a:p>
      </dgm:t>
    </dgm:pt>
    <dgm:pt modelId="{13639661-7D87-4487-8759-D450BA597544}" type="pres">
      <dgm:prSet presAssocID="{F0416D60-EA5B-42B1-AD14-980A69218A8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B8AC021-C9E4-4B9A-B131-22E9B2AB2D6A}" type="pres">
      <dgm:prSet presAssocID="{C940286E-1BAC-4EE4-8E1E-86047F08B690}" presName="linNode" presStyleCnt="0"/>
      <dgm:spPr/>
    </dgm:pt>
    <dgm:pt modelId="{500FA5FE-FFFA-42E5-96F1-186BF2289731}" type="pres">
      <dgm:prSet presAssocID="{C940286E-1BAC-4EE4-8E1E-86047F08B690}" presName="parentText" presStyleLbl="node1" presStyleIdx="0" presStyleCnt="3" custScaleX="54048" custLinFactNeighborX="-12924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DAB8A2-8D47-4E22-95AE-7175FD0C65BF}" type="pres">
      <dgm:prSet presAssocID="{C940286E-1BAC-4EE4-8E1E-86047F08B690}" presName="descendantText" presStyleLbl="alignAccFollowNode1" presStyleIdx="0" presStyleCnt="3" custScaleX="1235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F42D55-EE2E-4D8B-AADF-DEE1CE832D5B}" type="pres">
      <dgm:prSet presAssocID="{48F8000F-73B1-4C51-8496-05A90B918A9C}" presName="sp" presStyleCnt="0"/>
      <dgm:spPr/>
    </dgm:pt>
    <dgm:pt modelId="{D641D8B3-2306-49AD-9C7F-7D6822AC130E}" type="pres">
      <dgm:prSet presAssocID="{4A76F524-0B8D-494B-8816-359464FD6DE5}" presName="linNode" presStyleCnt="0"/>
      <dgm:spPr/>
    </dgm:pt>
    <dgm:pt modelId="{2429F62A-0C19-48B2-981B-E5CE25C44A65}" type="pres">
      <dgm:prSet presAssocID="{4A76F524-0B8D-494B-8816-359464FD6DE5}" presName="parentText" presStyleLbl="node1" presStyleIdx="1" presStyleCnt="3" custScaleX="54048" custLinFactNeighborX="-12924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380568-50C0-448F-98F7-873714F432B0}" type="pres">
      <dgm:prSet presAssocID="{4A76F524-0B8D-494B-8816-359464FD6DE5}" presName="descendantText" presStyleLbl="alignAccFollowNode1" presStyleIdx="1" presStyleCnt="3" custScaleX="1235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684152-6417-4CC4-A647-8E43B78686D6}" type="pres">
      <dgm:prSet presAssocID="{A53FF85B-706C-4224-B435-0B1499D4F020}" presName="sp" presStyleCnt="0"/>
      <dgm:spPr/>
    </dgm:pt>
    <dgm:pt modelId="{714AFFA9-D6F2-4609-A74A-1B6A1C97C972}" type="pres">
      <dgm:prSet presAssocID="{485F68EA-C56F-4A12-9BC6-431CB6A624D1}" presName="linNode" presStyleCnt="0"/>
      <dgm:spPr/>
    </dgm:pt>
    <dgm:pt modelId="{082410A2-8454-4A26-BDB4-C1DE5139AA6E}" type="pres">
      <dgm:prSet presAssocID="{485F68EA-C56F-4A12-9BC6-431CB6A624D1}" presName="parentText" presStyleLbl="node1" presStyleIdx="2" presStyleCnt="3" custScaleX="54048" custLinFactNeighborX="-12924" custLinFactNeighborY="15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497603-9C1A-40D8-B186-800E376D82B7}" type="pres">
      <dgm:prSet presAssocID="{485F68EA-C56F-4A12-9BC6-431CB6A624D1}" presName="descendantText" presStyleLbl="alignAccFollowNode1" presStyleIdx="2" presStyleCnt="3" custScaleX="1235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66F932-3315-4318-92AB-1FC2221A2B76}" type="presOf" srcId="{C940286E-1BAC-4EE4-8E1E-86047F08B690}" destId="{500FA5FE-FFFA-42E5-96F1-186BF2289731}" srcOrd="0" destOrd="0" presId="urn:microsoft.com/office/officeart/2005/8/layout/vList5"/>
    <dgm:cxn modelId="{338E76A2-9B04-4A36-9FAE-8A6F2BEFE006}" type="presOf" srcId="{4A76F524-0B8D-494B-8816-359464FD6DE5}" destId="{2429F62A-0C19-48B2-981B-E5CE25C44A65}" srcOrd="0" destOrd="0" presId="urn:microsoft.com/office/officeart/2005/8/layout/vList5"/>
    <dgm:cxn modelId="{237A9B74-E75D-414F-B5FB-E45DEF93937A}" srcId="{F0416D60-EA5B-42B1-AD14-980A69218A87}" destId="{C940286E-1BAC-4EE4-8E1E-86047F08B690}" srcOrd="0" destOrd="0" parTransId="{7C509147-CEB5-4469-8134-36C53A408409}" sibTransId="{48F8000F-73B1-4C51-8496-05A90B918A9C}"/>
    <dgm:cxn modelId="{A8F464CB-A686-4728-8FE8-310E054A1B2A}" srcId="{4A76F524-0B8D-494B-8816-359464FD6DE5}" destId="{4DEBF7C0-6D9C-421D-B206-3F4B7185B697}" srcOrd="0" destOrd="0" parTransId="{748BA29F-9479-4DD4-9C68-D33369B9B068}" sibTransId="{389DD9D9-8A6E-4C4D-86A8-00F6C554CE50}"/>
    <dgm:cxn modelId="{7734BB18-AB8F-4394-85A5-13A8E2BD731C}" type="presOf" srcId="{485F68EA-C56F-4A12-9BC6-431CB6A624D1}" destId="{082410A2-8454-4A26-BDB4-C1DE5139AA6E}" srcOrd="0" destOrd="0" presId="urn:microsoft.com/office/officeart/2005/8/layout/vList5"/>
    <dgm:cxn modelId="{6CDD190D-125C-4965-83A4-3A7B7D681AF5}" srcId="{F0416D60-EA5B-42B1-AD14-980A69218A87}" destId="{4A76F524-0B8D-494B-8816-359464FD6DE5}" srcOrd="1" destOrd="0" parTransId="{3B8F57B2-273C-4936-ABE4-11EED2038E7A}" sibTransId="{A53FF85B-706C-4224-B435-0B1499D4F020}"/>
    <dgm:cxn modelId="{7B10A344-EC71-458B-9F23-4E208B05C4C7}" type="presOf" srcId="{F0416D60-EA5B-42B1-AD14-980A69218A87}" destId="{13639661-7D87-4487-8759-D450BA597544}" srcOrd="0" destOrd="0" presId="urn:microsoft.com/office/officeart/2005/8/layout/vList5"/>
    <dgm:cxn modelId="{1E5C6714-C9F2-4A32-A7ED-77AFCC420942}" srcId="{C940286E-1BAC-4EE4-8E1E-86047F08B690}" destId="{3C6C6D9C-59C0-48BC-9D39-8CFB4AADD568}" srcOrd="0" destOrd="0" parTransId="{A0CD8200-62EB-4F2E-9D19-28560874E395}" sibTransId="{44680EAB-9698-40EE-A95D-F982C0CA1BDA}"/>
    <dgm:cxn modelId="{DE4E00FE-7811-4721-9FCA-57998CA74F2B}" type="presOf" srcId="{EDD80EE6-1205-4BE1-AE8C-5E7EF3E8CFC9}" destId="{DC497603-9C1A-40D8-B186-800E376D82B7}" srcOrd="0" destOrd="0" presId="urn:microsoft.com/office/officeart/2005/8/layout/vList5"/>
    <dgm:cxn modelId="{AF08D979-104C-4E4B-B977-8D948992E23D}" srcId="{F0416D60-EA5B-42B1-AD14-980A69218A87}" destId="{485F68EA-C56F-4A12-9BC6-431CB6A624D1}" srcOrd="2" destOrd="0" parTransId="{A7DF8731-DD19-492D-9F72-0185C33620DE}" sibTransId="{B19D695D-341E-4FBC-8EAF-985709141846}"/>
    <dgm:cxn modelId="{EA29B1FC-4A1B-460F-9470-7297D2A44378}" type="presOf" srcId="{3C6C6D9C-59C0-48BC-9D39-8CFB4AADD568}" destId="{44DAB8A2-8D47-4E22-95AE-7175FD0C65BF}" srcOrd="0" destOrd="0" presId="urn:microsoft.com/office/officeart/2005/8/layout/vList5"/>
    <dgm:cxn modelId="{0C31283E-38D5-465A-BFDB-F8B8FB06BE8A}" srcId="{485F68EA-C56F-4A12-9BC6-431CB6A624D1}" destId="{EDD80EE6-1205-4BE1-AE8C-5E7EF3E8CFC9}" srcOrd="0" destOrd="0" parTransId="{829D1D9F-54A8-4260-80C6-C317604E8053}" sibTransId="{3A6D30D5-205C-41CF-A177-D1CC0C53E69E}"/>
    <dgm:cxn modelId="{7587165E-AEA4-494F-A8DB-F42896E2C0E0}" type="presOf" srcId="{4DEBF7C0-6D9C-421D-B206-3F4B7185B697}" destId="{E6380568-50C0-448F-98F7-873714F432B0}" srcOrd="0" destOrd="0" presId="urn:microsoft.com/office/officeart/2005/8/layout/vList5"/>
    <dgm:cxn modelId="{2FA05334-77EF-49C3-A920-AE73430F2BE4}" type="presParOf" srcId="{13639661-7D87-4487-8759-D450BA597544}" destId="{4B8AC021-C9E4-4B9A-B131-22E9B2AB2D6A}" srcOrd="0" destOrd="0" presId="urn:microsoft.com/office/officeart/2005/8/layout/vList5"/>
    <dgm:cxn modelId="{303A4E2F-1124-48A1-92D4-C8A6BDE607FD}" type="presParOf" srcId="{4B8AC021-C9E4-4B9A-B131-22E9B2AB2D6A}" destId="{500FA5FE-FFFA-42E5-96F1-186BF2289731}" srcOrd="0" destOrd="0" presId="urn:microsoft.com/office/officeart/2005/8/layout/vList5"/>
    <dgm:cxn modelId="{16B0054C-4009-45FF-AACB-BE52AEDC016E}" type="presParOf" srcId="{4B8AC021-C9E4-4B9A-B131-22E9B2AB2D6A}" destId="{44DAB8A2-8D47-4E22-95AE-7175FD0C65BF}" srcOrd="1" destOrd="0" presId="urn:microsoft.com/office/officeart/2005/8/layout/vList5"/>
    <dgm:cxn modelId="{333507E2-60C2-4427-8838-D9D486A74B43}" type="presParOf" srcId="{13639661-7D87-4487-8759-D450BA597544}" destId="{E5F42D55-EE2E-4D8B-AADF-DEE1CE832D5B}" srcOrd="1" destOrd="0" presId="urn:microsoft.com/office/officeart/2005/8/layout/vList5"/>
    <dgm:cxn modelId="{76E92CE7-6073-4543-920F-7E8F2FE11D94}" type="presParOf" srcId="{13639661-7D87-4487-8759-D450BA597544}" destId="{D641D8B3-2306-49AD-9C7F-7D6822AC130E}" srcOrd="2" destOrd="0" presId="urn:microsoft.com/office/officeart/2005/8/layout/vList5"/>
    <dgm:cxn modelId="{E65DDD6F-0179-439E-B940-70EF3DE467BF}" type="presParOf" srcId="{D641D8B3-2306-49AD-9C7F-7D6822AC130E}" destId="{2429F62A-0C19-48B2-981B-E5CE25C44A65}" srcOrd="0" destOrd="0" presId="urn:microsoft.com/office/officeart/2005/8/layout/vList5"/>
    <dgm:cxn modelId="{92FC9542-A655-4D30-97A2-B4B67EA80FAE}" type="presParOf" srcId="{D641D8B3-2306-49AD-9C7F-7D6822AC130E}" destId="{E6380568-50C0-448F-98F7-873714F432B0}" srcOrd="1" destOrd="0" presId="urn:microsoft.com/office/officeart/2005/8/layout/vList5"/>
    <dgm:cxn modelId="{6EB8BF09-0575-43E1-ADCA-55FF21EB4AA0}" type="presParOf" srcId="{13639661-7D87-4487-8759-D450BA597544}" destId="{43684152-6417-4CC4-A647-8E43B78686D6}" srcOrd="3" destOrd="0" presId="urn:microsoft.com/office/officeart/2005/8/layout/vList5"/>
    <dgm:cxn modelId="{E87B3CE1-D27A-4A23-A7F1-EE63A034746A}" type="presParOf" srcId="{13639661-7D87-4487-8759-D450BA597544}" destId="{714AFFA9-D6F2-4609-A74A-1B6A1C97C972}" srcOrd="4" destOrd="0" presId="urn:microsoft.com/office/officeart/2005/8/layout/vList5"/>
    <dgm:cxn modelId="{D9C1644D-0417-4F58-96CB-EF3A5F1C45E5}" type="presParOf" srcId="{714AFFA9-D6F2-4609-A74A-1B6A1C97C972}" destId="{082410A2-8454-4A26-BDB4-C1DE5139AA6E}" srcOrd="0" destOrd="0" presId="urn:microsoft.com/office/officeart/2005/8/layout/vList5"/>
    <dgm:cxn modelId="{7155BE53-ECF2-416F-A4A6-84CCAE92277C}" type="presParOf" srcId="{714AFFA9-D6F2-4609-A74A-1B6A1C97C972}" destId="{DC497603-9C1A-40D8-B186-800E376D82B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12320E-6B68-42ED-B64A-71174D2AE040}">
      <dsp:nvSpPr>
        <dsp:cNvPr id="0" name=""/>
        <dsp:cNvSpPr/>
      </dsp:nvSpPr>
      <dsp:spPr>
        <a:xfrm rot="5400000">
          <a:off x="4093649" y="-2517411"/>
          <a:ext cx="1997301" cy="7531575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з моменту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прийняття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в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організацію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починається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його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планомірне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горизонтальне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вертикальне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просування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по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системі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посад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або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робочих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місць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. 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працівник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повинен знати не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тільки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свої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перспективи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на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короткостроковий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довгостроковий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періоди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але і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показники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яких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він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повинен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домогтися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щоб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розраховувати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на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просування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по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службі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 rot="-5400000">
        <a:off x="1326512" y="347226"/>
        <a:ext cx="7434075" cy="1802301"/>
      </dsp:txXfrm>
    </dsp:sp>
    <dsp:sp modelId="{8B73B244-A3E4-4C50-93D6-625A97E393A3}">
      <dsp:nvSpPr>
        <dsp:cNvPr id="0" name=""/>
        <dsp:cNvSpPr/>
      </dsp:nvSpPr>
      <dsp:spPr>
        <a:xfrm>
          <a:off x="0" y="12"/>
          <a:ext cx="1233784" cy="24966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>
              <a:solidFill>
                <a:schemeClr val="tx2">
                  <a:lumMod val="50000"/>
                </a:schemeClr>
              </a:solidFill>
            </a:rPr>
            <a:t>зміст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60228" y="60240"/>
        <a:ext cx="1113328" cy="2376170"/>
      </dsp:txXfrm>
    </dsp:sp>
    <dsp:sp modelId="{F04FCAB9-A040-4D55-A61E-F08700DEE932}">
      <dsp:nvSpPr>
        <dsp:cNvPr id="0" name=""/>
        <dsp:cNvSpPr/>
      </dsp:nvSpPr>
      <dsp:spPr>
        <a:xfrm rot="5400000">
          <a:off x="4093649" y="104046"/>
          <a:ext cx="1997301" cy="7531575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забезпечення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взаємодії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професійної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внутрішньоорганізаційної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кар'єр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.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 rot="-5400000">
        <a:off x="1326512" y="2968683"/>
        <a:ext cx="7434075" cy="1802301"/>
      </dsp:txXfrm>
    </dsp:sp>
    <dsp:sp modelId="{733A7449-F2D5-40C5-83BE-4881FAEB0579}">
      <dsp:nvSpPr>
        <dsp:cNvPr id="0" name=""/>
        <dsp:cNvSpPr/>
      </dsp:nvSpPr>
      <dsp:spPr>
        <a:xfrm>
          <a:off x="0" y="2621470"/>
          <a:ext cx="1233784" cy="249662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uk-UA" sz="1800" kern="1200" dirty="0" smtClean="0">
              <a:solidFill>
                <a:schemeClr val="tx2">
                  <a:lumMod val="50000"/>
                </a:schemeClr>
              </a:solidFill>
            </a:rPr>
            <a:t>ціль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60228" y="2681698"/>
        <a:ext cx="1113328" cy="237617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076EF2-772D-4427-944E-0A4D7D2D8D16}">
      <dsp:nvSpPr>
        <dsp:cNvPr id="0" name=""/>
        <dsp:cNvSpPr/>
      </dsp:nvSpPr>
      <dsp:spPr>
        <a:xfrm>
          <a:off x="0" y="3358"/>
          <a:ext cx="8564449" cy="57236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досягнення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взаємозв'язку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ц</a:t>
          </a:r>
          <a:r>
            <a:rPr lang="uk-UA" sz="1800" kern="1200" dirty="0" smtClean="0">
              <a:solidFill>
                <a:schemeClr val="tx2">
                  <a:lumMod val="50000"/>
                </a:schemeClr>
              </a:solidFill>
            </a:rPr>
            <a:t>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лей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організації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окремого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співробітника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7941" y="31299"/>
        <a:ext cx="8508567" cy="516484"/>
      </dsp:txXfrm>
    </dsp:sp>
    <dsp:sp modelId="{C00FC170-B21A-44F2-95FE-EFAEF9B19C16}">
      <dsp:nvSpPr>
        <dsp:cNvPr id="0" name=""/>
        <dsp:cNvSpPr/>
      </dsp:nvSpPr>
      <dsp:spPr>
        <a:xfrm>
          <a:off x="0" y="583684"/>
          <a:ext cx="8564449" cy="57236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планування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кар'єри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конкретного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співробітника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з метою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врахування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його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специфічних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потреб і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ситуацій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7941" y="611625"/>
        <a:ext cx="8508567" cy="516484"/>
      </dsp:txXfrm>
    </dsp:sp>
    <dsp:sp modelId="{F4BAA5A1-FB3C-491A-9465-E1D57FE95F0D}">
      <dsp:nvSpPr>
        <dsp:cNvPr id="0" name=""/>
        <dsp:cNvSpPr/>
      </dsp:nvSpPr>
      <dsp:spPr>
        <a:xfrm>
          <a:off x="0" y="1164010"/>
          <a:ext cx="8564449" cy="57236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забезпечення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відкритості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процесу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управління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кар'єрою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7941" y="1191951"/>
        <a:ext cx="8508567" cy="516484"/>
      </dsp:txXfrm>
    </dsp:sp>
    <dsp:sp modelId="{59CD1016-3F7C-4CBE-878C-BC9806D96FF1}">
      <dsp:nvSpPr>
        <dsp:cNvPr id="0" name=""/>
        <dsp:cNvSpPr/>
      </dsp:nvSpPr>
      <dsp:spPr>
        <a:xfrm>
          <a:off x="0" y="1744336"/>
          <a:ext cx="8564449" cy="57236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усунення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«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кар'єрних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глухих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кутів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», 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що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заважають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розвитку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співробітника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7941" y="1772277"/>
        <a:ext cx="8508567" cy="516484"/>
      </dsp:txXfrm>
    </dsp:sp>
    <dsp:sp modelId="{DC759121-4BF9-4803-92AB-45046A97C877}">
      <dsp:nvSpPr>
        <dsp:cNvPr id="0" name=""/>
        <dsp:cNvSpPr/>
      </dsp:nvSpPr>
      <dsp:spPr>
        <a:xfrm>
          <a:off x="0" y="2324662"/>
          <a:ext cx="8564449" cy="57236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підвищення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якості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процесу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планування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кар'єри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7941" y="2352603"/>
        <a:ext cx="8508567" cy="516484"/>
      </dsp:txXfrm>
    </dsp:sp>
    <dsp:sp modelId="{82D5DA87-E3CA-4EF6-BA85-099AFC6A38B6}">
      <dsp:nvSpPr>
        <dsp:cNvPr id="0" name=""/>
        <dsp:cNvSpPr/>
      </dsp:nvSpPr>
      <dsp:spPr>
        <a:xfrm>
          <a:off x="0" y="2904989"/>
          <a:ext cx="8564449" cy="57236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формування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наочних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критеріїв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службового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зростання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які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використовуються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в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конкретних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кар'єрних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рішеннях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7941" y="2932930"/>
        <a:ext cx="8508567" cy="516484"/>
      </dsp:txXfrm>
    </dsp:sp>
    <dsp:sp modelId="{7A5A96C2-879E-4F06-BB97-4B61A26BBB1F}">
      <dsp:nvSpPr>
        <dsp:cNvPr id="0" name=""/>
        <dsp:cNvSpPr/>
      </dsp:nvSpPr>
      <dsp:spPr>
        <a:xfrm>
          <a:off x="0" y="3485315"/>
          <a:ext cx="8564449" cy="57236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вивчення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кар'єрного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потенціалу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співробітників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7941" y="3513256"/>
        <a:ext cx="8508567" cy="516484"/>
      </dsp:txXfrm>
    </dsp:sp>
    <dsp:sp modelId="{DFBB64C5-5EF8-4F36-A6A3-847E7E8DFDAF}">
      <dsp:nvSpPr>
        <dsp:cNvPr id="0" name=""/>
        <dsp:cNvSpPr/>
      </dsp:nvSpPr>
      <dsp:spPr>
        <a:xfrm>
          <a:off x="0" y="4065641"/>
          <a:ext cx="8564449" cy="57236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забезпечення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обґрунтованої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оцінки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кар'єрного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потенціалу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працівників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з метою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скорочення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нереалістичних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очікувань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7941" y="4093582"/>
        <a:ext cx="8508567" cy="516484"/>
      </dsp:txXfrm>
    </dsp:sp>
    <dsp:sp modelId="{1CBB352A-0E50-4A2E-81E8-4C93635A045A}">
      <dsp:nvSpPr>
        <dsp:cNvPr id="0" name=""/>
        <dsp:cNvSpPr/>
      </dsp:nvSpPr>
      <dsp:spPr>
        <a:xfrm>
          <a:off x="0" y="4645967"/>
          <a:ext cx="8564449" cy="57236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визначення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шляхів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службового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зростання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використання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яких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задовольнить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кількісну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та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якісну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потребу в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персоналі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в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потрібний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момент часу і в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потрібному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місці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27941" y="4673908"/>
        <a:ext cx="8508567" cy="516484"/>
      </dsp:txXfrm>
    </dsp:sp>
    <dsp:sp modelId="{E88A7D87-BBC0-4F35-A294-D61558C85101}">
      <dsp:nvSpPr>
        <dsp:cNvPr id="0" name=""/>
        <dsp:cNvSpPr/>
      </dsp:nvSpPr>
      <dsp:spPr>
        <a:xfrm>
          <a:off x="0" y="5218333"/>
          <a:ext cx="8564449" cy="457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1921" tIns="22860" rIns="128016" bIns="22860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0" y="5218333"/>
        <a:ext cx="8564449" cy="457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07E980-22F6-47DB-94E9-B2DEB008F211}">
      <dsp:nvSpPr>
        <dsp:cNvPr id="0" name=""/>
        <dsp:cNvSpPr/>
      </dsp:nvSpPr>
      <dsp:spPr>
        <a:xfrm>
          <a:off x="0" y="308542"/>
          <a:ext cx="8603087" cy="302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95FE11-C5BF-4B95-9816-EFA577DE4DBE}">
      <dsp:nvSpPr>
        <dsp:cNvPr id="0" name=""/>
        <dsp:cNvSpPr/>
      </dsp:nvSpPr>
      <dsp:spPr>
        <a:xfrm>
          <a:off x="430154" y="131422"/>
          <a:ext cx="8169783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623" tIns="0" rIns="227623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ясні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цілі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діяльності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співробітника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47447" y="148715"/>
        <a:ext cx="8135197" cy="319654"/>
      </dsp:txXfrm>
    </dsp:sp>
    <dsp:sp modelId="{FF3CB933-2773-4264-A981-10418F5EB626}">
      <dsp:nvSpPr>
        <dsp:cNvPr id="0" name=""/>
        <dsp:cNvSpPr/>
      </dsp:nvSpPr>
      <dsp:spPr>
        <a:xfrm>
          <a:off x="0" y="852862"/>
          <a:ext cx="8603087" cy="302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695" tIns="249936" rIns="667695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0" y="852862"/>
        <a:ext cx="8603087" cy="302400"/>
      </dsp:txXfrm>
    </dsp:sp>
    <dsp:sp modelId="{FAF4B0C3-6520-48D6-A653-3207DC694480}">
      <dsp:nvSpPr>
        <dsp:cNvPr id="0" name=""/>
        <dsp:cNvSpPr/>
      </dsp:nvSpPr>
      <dsp:spPr>
        <a:xfrm>
          <a:off x="430154" y="675742"/>
          <a:ext cx="8169783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623" tIns="0" rIns="227623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постійне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накопичення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професійної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компетентності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47447" y="693035"/>
        <a:ext cx="8135197" cy="319654"/>
      </dsp:txXfrm>
    </dsp:sp>
    <dsp:sp modelId="{B04E553D-BCB8-415E-BDFF-647737432352}">
      <dsp:nvSpPr>
        <dsp:cNvPr id="0" name=""/>
        <dsp:cNvSpPr/>
      </dsp:nvSpPr>
      <dsp:spPr>
        <a:xfrm>
          <a:off x="0" y="1397182"/>
          <a:ext cx="8603087" cy="302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433D73-35E9-4215-9C35-E787E8D78295}">
      <dsp:nvSpPr>
        <dsp:cNvPr id="0" name=""/>
        <dsp:cNvSpPr/>
      </dsp:nvSpPr>
      <dsp:spPr>
        <a:xfrm>
          <a:off x="430154" y="1220062"/>
          <a:ext cx="8169783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623" tIns="0" rIns="227623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регулярний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зворотний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зв'язок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оцінка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діяльності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47447" y="1237355"/>
        <a:ext cx="8135197" cy="319654"/>
      </dsp:txXfrm>
    </dsp:sp>
    <dsp:sp modelId="{266851AD-C5C5-436C-8221-D8AC912D3DC8}">
      <dsp:nvSpPr>
        <dsp:cNvPr id="0" name=""/>
        <dsp:cNvSpPr/>
      </dsp:nvSpPr>
      <dsp:spPr>
        <a:xfrm>
          <a:off x="0" y="1941502"/>
          <a:ext cx="8603087" cy="302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7DA8D7-5EF0-47C4-A056-B95E35B47DC7}">
      <dsp:nvSpPr>
        <dsp:cNvPr id="0" name=""/>
        <dsp:cNvSpPr/>
      </dsp:nvSpPr>
      <dsp:spPr>
        <a:xfrm>
          <a:off x="430154" y="1764382"/>
          <a:ext cx="8169783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623" tIns="0" rIns="227623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мотивація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до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оновлення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знань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47447" y="1781675"/>
        <a:ext cx="8135197" cy="319654"/>
      </dsp:txXfrm>
    </dsp:sp>
    <dsp:sp modelId="{A96D392D-A7F6-4154-BD4F-659E735E2EFB}">
      <dsp:nvSpPr>
        <dsp:cNvPr id="0" name=""/>
        <dsp:cNvSpPr/>
      </dsp:nvSpPr>
      <dsp:spPr>
        <a:xfrm>
          <a:off x="0" y="2604716"/>
          <a:ext cx="8603087" cy="302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695" tIns="249936" rIns="667695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0" y="2604716"/>
        <a:ext cx="8603087" cy="302400"/>
      </dsp:txXfrm>
    </dsp:sp>
    <dsp:sp modelId="{E971CEC5-23DA-4D29-9833-6C1E7EEE822E}">
      <dsp:nvSpPr>
        <dsp:cNvPr id="0" name=""/>
        <dsp:cNvSpPr/>
      </dsp:nvSpPr>
      <dsp:spPr>
        <a:xfrm>
          <a:off x="430154" y="2308702"/>
          <a:ext cx="8169783" cy="47313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623" tIns="0" rIns="227623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доручення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трудових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завдань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що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дозволяють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використовувати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свої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зростаючі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здібності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53250" y="2331798"/>
        <a:ext cx="8123591" cy="426941"/>
      </dsp:txXfrm>
    </dsp:sp>
    <dsp:sp modelId="{8C17AE66-8D07-4358-9414-7D851CA74706}">
      <dsp:nvSpPr>
        <dsp:cNvPr id="0" name=""/>
        <dsp:cNvSpPr/>
      </dsp:nvSpPr>
      <dsp:spPr>
        <a:xfrm>
          <a:off x="0" y="3474540"/>
          <a:ext cx="8603087" cy="302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3853AA-486F-487B-8E61-B3CF61587091}">
      <dsp:nvSpPr>
        <dsp:cNvPr id="0" name=""/>
        <dsp:cNvSpPr/>
      </dsp:nvSpPr>
      <dsp:spPr>
        <a:xfrm>
          <a:off x="430154" y="2971916"/>
          <a:ext cx="8169783" cy="6797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623" tIns="0" rIns="227623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різноманіття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вимог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що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вимагають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рівня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майстерності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співробітника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надають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можливості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для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його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самовираження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в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професійній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праці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63336" y="3005098"/>
        <a:ext cx="8103419" cy="613380"/>
      </dsp:txXfrm>
    </dsp:sp>
    <dsp:sp modelId="{10C7FA55-74A6-4B9C-AFB8-BECDAB53A6D1}">
      <dsp:nvSpPr>
        <dsp:cNvPr id="0" name=""/>
        <dsp:cNvSpPr/>
      </dsp:nvSpPr>
      <dsp:spPr>
        <a:xfrm>
          <a:off x="0" y="4018860"/>
          <a:ext cx="8603087" cy="302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695" tIns="249936" rIns="667695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0" y="4018860"/>
        <a:ext cx="8603087" cy="302400"/>
      </dsp:txXfrm>
    </dsp:sp>
    <dsp:sp modelId="{70A628BE-79D7-4B5D-8CC0-A570F33A643A}">
      <dsp:nvSpPr>
        <dsp:cNvPr id="0" name=""/>
        <dsp:cNvSpPr/>
      </dsp:nvSpPr>
      <dsp:spPr>
        <a:xfrm>
          <a:off x="430154" y="3841740"/>
          <a:ext cx="8169783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623" tIns="0" rIns="227623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можливість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самостійно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працювати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,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збалансованість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влади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відповідальності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47447" y="3859033"/>
        <a:ext cx="8135197" cy="319654"/>
      </dsp:txXfrm>
    </dsp:sp>
    <dsp:sp modelId="{0B0E2E46-9BBE-4E45-A16A-D499FD3DE4C0}">
      <dsp:nvSpPr>
        <dsp:cNvPr id="0" name=""/>
        <dsp:cNvSpPr/>
      </dsp:nvSpPr>
      <dsp:spPr>
        <a:xfrm>
          <a:off x="0" y="4563180"/>
          <a:ext cx="8603087" cy="302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7695" tIns="249936" rIns="667695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0" y="4563180"/>
        <a:ext cx="8603087" cy="302400"/>
      </dsp:txXfrm>
    </dsp:sp>
    <dsp:sp modelId="{D3BE3F89-2138-4377-A5D6-A06CB1695D5F}">
      <dsp:nvSpPr>
        <dsp:cNvPr id="0" name=""/>
        <dsp:cNvSpPr/>
      </dsp:nvSpPr>
      <dsp:spPr>
        <a:xfrm>
          <a:off x="430154" y="4386060"/>
          <a:ext cx="8169783" cy="3542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623" tIns="0" rIns="227623" bIns="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відповідальність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і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турбота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працівника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за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збереження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власного</a:t>
          </a:r>
          <a:r>
            <a:rPr lang="ru-RU" sz="1800" kern="1200" dirty="0" smtClean="0">
              <a:solidFill>
                <a:schemeClr val="tx2">
                  <a:lumMod val="50000"/>
                </a:schemeClr>
              </a:solidFill>
            </a:rPr>
            <a:t> </a:t>
          </a:r>
          <a:r>
            <a:rPr lang="ru-RU" sz="1800" kern="1200" dirty="0" err="1" smtClean="0">
              <a:solidFill>
                <a:schemeClr val="tx2">
                  <a:lumMod val="50000"/>
                </a:schemeClr>
              </a:solidFill>
            </a:rPr>
            <a:t>здоров'я</a:t>
          </a:r>
          <a:endParaRPr lang="ru-RU" sz="1800" kern="1200" dirty="0">
            <a:solidFill>
              <a:schemeClr val="tx2">
                <a:lumMod val="50000"/>
              </a:schemeClr>
            </a:solidFill>
          </a:endParaRPr>
        </a:p>
      </dsp:txBody>
      <dsp:txXfrm>
        <a:off x="447447" y="4403353"/>
        <a:ext cx="8135197" cy="3196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2DFB48-A781-4C56-B935-5593D06D8FEC}">
      <dsp:nvSpPr>
        <dsp:cNvPr id="0" name=""/>
        <dsp:cNvSpPr/>
      </dsp:nvSpPr>
      <dsp:spPr>
        <a:xfrm>
          <a:off x="2601720" y="1888972"/>
          <a:ext cx="3194590" cy="16219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/>
            <a:t>Причини </a:t>
          </a:r>
          <a:r>
            <a:rPr lang="ru-RU" sz="1800" b="1" kern="1200" dirty="0" err="1" smtClean="0"/>
            <a:t>втрати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споживчої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вартості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робочої</a:t>
          </a:r>
          <a:r>
            <a:rPr lang="ru-RU" sz="1800" b="1" kern="1200" dirty="0" smtClean="0"/>
            <a:t> </a:t>
          </a:r>
          <a:r>
            <a:rPr lang="ru-RU" sz="1800" b="1" kern="1200" dirty="0" err="1" smtClean="0"/>
            <a:t>сили</a:t>
          </a:r>
          <a:endParaRPr lang="ru-RU" sz="1800" b="1" kern="1200" dirty="0"/>
        </a:p>
      </dsp:txBody>
      <dsp:txXfrm>
        <a:off x="3069557" y="2126507"/>
        <a:ext cx="2258916" cy="1146920"/>
      </dsp:txXfrm>
    </dsp:sp>
    <dsp:sp modelId="{3032A8FD-62D7-4197-8A19-585110694356}">
      <dsp:nvSpPr>
        <dsp:cNvPr id="0" name=""/>
        <dsp:cNvSpPr/>
      </dsp:nvSpPr>
      <dsp:spPr>
        <a:xfrm rot="16411973">
          <a:off x="4132448" y="1748418"/>
          <a:ext cx="248541" cy="33835"/>
        </a:xfrm>
        <a:custGeom>
          <a:avLst/>
          <a:gdLst/>
          <a:ahLst/>
          <a:cxnLst/>
          <a:rect l="0" t="0" r="0" b="0"/>
          <a:pathLst>
            <a:path>
              <a:moveTo>
                <a:pt x="0" y="16917"/>
              </a:moveTo>
              <a:lnTo>
                <a:pt x="248541" y="16917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250505" y="1759122"/>
        <a:ext cx="12427" cy="12427"/>
      </dsp:txXfrm>
    </dsp:sp>
    <dsp:sp modelId="{47E52B32-AF15-4049-BD23-772C67F704C7}">
      <dsp:nvSpPr>
        <dsp:cNvPr id="0" name=""/>
        <dsp:cNvSpPr/>
      </dsp:nvSpPr>
      <dsp:spPr>
        <a:xfrm>
          <a:off x="2691613" y="19697"/>
          <a:ext cx="3245618" cy="16219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втрата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професійної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гнучкості</a:t>
          </a:r>
          <a:endParaRPr lang="ru-RU" sz="1800" kern="1200" dirty="0"/>
        </a:p>
      </dsp:txBody>
      <dsp:txXfrm>
        <a:off x="3166923" y="257232"/>
        <a:ext cx="2294998" cy="1146920"/>
      </dsp:txXfrm>
    </dsp:sp>
    <dsp:sp modelId="{3CEFE3E1-15DF-4DAB-B073-E90A5703FCC8}">
      <dsp:nvSpPr>
        <dsp:cNvPr id="0" name=""/>
        <dsp:cNvSpPr/>
      </dsp:nvSpPr>
      <dsp:spPr>
        <a:xfrm rot="1608379">
          <a:off x="5310961" y="3340089"/>
          <a:ext cx="376828" cy="33835"/>
        </a:xfrm>
        <a:custGeom>
          <a:avLst/>
          <a:gdLst/>
          <a:ahLst/>
          <a:cxnLst/>
          <a:rect l="0" t="0" r="0" b="0"/>
          <a:pathLst>
            <a:path>
              <a:moveTo>
                <a:pt x="0" y="16917"/>
              </a:moveTo>
              <a:lnTo>
                <a:pt x="376828" y="16917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489955" y="3347585"/>
        <a:ext cx="18841" cy="18841"/>
      </dsp:txXfrm>
    </dsp:sp>
    <dsp:sp modelId="{0BCF0E2F-E13C-4EC7-BBFE-8C812F9A33EF}">
      <dsp:nvSpPr>
        <dsp:cNvPr id="0" name=""/>
        <dsp:cNvSpPr/>
      </dsp:nvSpPr>
      <dsp:spPr>
        <a:xfrm>
          <a:off x="5185904" y="3207586"/>
          <a:ext cx="3245618" cy="16219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старіння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простої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робітничої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сили</a:t>
          </a:r>
          <a:endParaRPr lang="ru-RU" sz="1800" kern="1200" dirty="0"/>
        </a:p>
      </dsp:txBody>
      <dsp:txXfrm>
        <a:off x="5661214" y="3445121"/>
        <a:ext cx="2294998" cy="1146920"/>
      </dsp:txXfrm>
    </dsp:sp>
    <dsp:sp modelId="{CF1AF3D9-70BA-47A2-A42D-3DA691C00F8B}">
      <dsp:nvSpPr>
        <dsp:cNvPr id="0" name=""/>
        <dsp:cNvSpPr/>
      </dsp:nvSpPr>
      <dsp:spPr>
        <a:xfrm rot="9090868">
          <a:off x="2851848" y="3340177"/>
          <a:ext cx="272322" cy="33835"/>
        </a:xfrm>
        <a:custGeom>
          <a:avLst/>
          <a:gdLst/>
          <a:ahLst/>
          <a:cxnLst/>
          <a:rect l="0" t="0" r="0" b="0"/>
          <a:pathLst>
            <a:path>
              <a:moveTo>
                <a:pt x="0" y="16917"/>
              </a:moveTo>
              <a:lnTo>
                <a:pt x="272322" y="16917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2981201" y="3350287"/>
        <a:ext cx="13616" cy="13616"/>
      </dsp:txXfrm>
    </dsp:sp>
    <dsp:sp modelId="{E1920A8C-7212-406E-960A-D9B21EBE3B92}">
      <dsp:nvSpPr>
        <dsp:cNvPr id="0" name=""/>
        <dsp:cNvSpPr/>
      </dsp:nvSpPr>
      <dsp:spPr>
        <a:xfrm>
          <a:off x="146159" y="3207586"/>
          <a:ext cx="3245618" cy="16219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err="1" smtClean="0"/>
            <a:t>професійне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старіння</a:t>
          </a:r>
          <a:endParaRPr lang="ru-RU" sz="1800" kern="1200" dirty="0"/>
        </a:p>
      </dsp:txBody>
      <dsp:txXfrm>
        <a:off x="621469" y="3445121"/>
        <a:ext cx="2294998" cy="11469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D5DAB8-F4CF-4A01-BDAF-22F8D9D92C82}">
      <dsp:nvSpPr>
        <dsp:cNvPr id="0" name=""/>
        <dsp:cNvSpPr/>
      </dsp:nvSpPr>
      <dsp:spPr>
        <a:xfrm>
          <a:off x="2944117" y="2479890"/>
          <a:ext cx="948214" cy="1999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53748" y="0"/>
              </a:lnTo>
              <a:lnTo>
                <a:pt x="753748" y="1999648"/>
              </a:lnTo>
              <a:lnTo>
                <a:pt x="948214" y="1999648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36A7E-30C3-4FE1-A3A5-22DB7CA73FA4}">
      <dsp:nvSpPr>
        <dsp:cNvPr id="0" name=""/>
        <dsp:cNvSpPr/>
      </dsp:nvSpPr>
      <dsp:spPr>
        <a:xfrm>
          <a:off x="2944117" y="2479890"/>
          <a:ext cx="948214" cy="11634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53748" y="0"/>
              </a:lnTo>
              <a:lnTo>
                <a:pt x="753748" y="1163445"/>
              </a:lnTo>
              <a:lnTo>
                <a:pt x="948214" y="1163445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47288C-836E-480F-A661-0699E9F06012}">
      <dsp:nvSpPr>
        <dsp:cNvPr id="0" name=""/>
        <dsp:cNvSpPr/>
      </dsp:nvSpPr>
      <dsp:spPr>
        <a:xfrm>
          <a:off x="2944117" y="2479890"/>
          <a:ext cx="948214" cy="3272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53748" y="0"/>
              </a:lnTo>
              <a:lnTo>
                <a:pt x="753748" y="327241"/>
              </a:lnTo>
              <a:lnTo>
                <a:pt x="948214" y="327241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E9A049-FC8B-434F-BDC1-8C7182895CA6}">
      <dsp:nvSpPr>
        <dsp:cNvPr id="0" name=""/>
        <dsp:cNvSpPr/>
      </dsp:nvSpPr>
      <dsp:spPr>
        <a:xfrm>
          <a:off x="2944117" y="1970928"/>
          <a:ext cx="948214" cy="508962"/>
        </a:xfrm>
        <a:custGeom>
          <a:avLst/>
          <a:gdLst/>
          <a:ahLst/>
          <a:cxnLst/>
          <a:rect l="0" t="0" r="0" b="0"/>
          <a:pathLst>
            <a:path>
              <a:moveTo>
                <a:pt x="0" y="508962"/>
              </a:moveTo>
              <a:lnTo>
                <a:pt x="753748" y="508962"/>
              </a:lnTo>
              <a:lnTo>
                <a:pt x="753748" y="0"/>
              </a:lnTo>
              <a:lnTo>
                <a:pt x="948214" y="0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EF0267-3839-42B9-9109-263FD223C32D}">
      <dsp:nvSpPr>
        <dsp:cNvPr id="0" name=""/>
        <dsp:cNvSpPr/>
      </dsp:nvSpPr>
      <dsp:spPr>
        <a:xfrm>
          <a:off x="2944117" y="1134725"/>
          <a:ext cx="948214" cy="1345165"/>
        </a:xfrm>
        <a:custGeom>
          <a:avLst/>
          <a:gdLst/>
          <a:ahLst/>
          <a:cxnLst/>
          <a:rect l="0" t="0" r="0" b="0"/>
          <a:pathLst>
            <a:path>
              <a:moveTo>
                <a:pt x="0" y="1345165"/>
              </a:moveTo>
              <a:lnTo>
                <a:pt x="753748" y="1345165"/>
              </a:lnTo>
              <a:lnTo>
                <a:pt x="753748" y="0"/>
              </a:lnTo>
              <a:lnTo>
                <a:pt x="948214" y="0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E4C240-E6ED-44C2-9AB1-FAB592E36993}">
      <dsp:nvSpPr>
        <dsp:cNvPr id="0" name=""/>
        <dsp:cNvSpPr/>
      </dsp:nvSpPr>
      <dsp:spPr>
        <a:xfrm>
          <a:off x="2944117" y="298521"/>
          <a:ext cx="948214" cy="2181369"/>
        </a:xfrm>
        <a:custGeom>
          <a:avLst/>
          <a:gdLst/>
          <a:ahLst/>
          <a:cxnLst/>
          <a:rect l="0" t="0" r="0" b="0"/>
          <a:pathLst>
            <a:path>
              <a:moveTo>
                <a:pt x="0" y="2181369"/>
              </a:moveTo>
              <a:lnTo>
                <a:pt x="753748" y="2181369"/>
              </a:lnTo>
              <a:lnTo>
                <a:pt x="753748" y="0"/>
              </a:lnTo>
              <a:lnTo>
                <a:pt x="948214" y="0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68D9E3-AEA0-4808-8D60-5034CDAB8A05}">
      <dsp:nvSpPr>
        <dsp:cNvPr id="0" name=""/>
        <dsp:cNvSpPr/>
      </dsp:nvSpPr>
      <dsp:spPr>
        <a:xfrm>
          <a:off x="0" y="1711359"/>
          <a:ext cx="2944117" cy="1537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Функції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розвитку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кар'єри</a:t>
          </a:r>
          <a:endParaRPr lang="ru-RU" sz="1800" kern="1200" dirty="0"/>
        </a:p>
      </dsp:txBody>
      <dsp:txXfrm>
        <a:off x="0" y="1711359"/>
        <a:ext cx="2944117" cy="1537061"/>
      </dsp:txXfrm>
    </dsp:sp>
    <dsp:sp modelId="{99EFD477-342B-4FE4-98D7-F16E9F36A93C}">
      <dsp:nvSpPr>
        <dsp:cNvPr id="0" name=""/>
        <dsp:cNvSpPr/>
      </dsp:nvSpPr>
      <dsp:spPr>
        <a:xfrm>
          <a:off x="3892331" y="1960"/>
          <a:ext cx="2966617" cy="5931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інформаційна</a:t>
          </a:r>
          <a:endParaRPr lang="ru-RU" sz="1800" kern="1200" dirty="0"/>
        </a:p>
      </dsp:txBody>
      <dsp:txXfrm>
        <a:off x="3892331" y="1960"/>
        <a:ext cx="2966617" cy="593121"/>
      </dsp:txXfrm>
    </dsp:sp>
    <dsp:sp modelId="{EC357538-114A-4B2E-874D-75490FFC2F2F}">
      <dsp:nvSpPr>
        <dsp:cNvPr id="0" name=""/>
        <dsp:cNvSpPr/>
      </dsp:nvSpPr>
      <dsp:spPr>
        <a:xfrm>
          <a:off x="3892331" y="838164"/>
          <a:ext cx="2966617" cy="5931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профорієнтаційна</a:t>
          </a:r>
          <a:endParaRPr lang="ru-RU" sz="1800" kern="1200" dirty="0"/>
        </a:p>
      </dsp:txBody>
      <dsp:txXfrm>
        <a:off x="3892331" y="838164"/>
        <a:ext cx="2966617" cy="593121"/>
      </dsp:txXfrm>
    </dsp:sp>
    <dsp:sp modelId="{814DD0FC-9DBA-46B9-85A5-FF51DCAC3AC1}">
      <dsp:nvSpPr>
        <dsp:cNvPr id="0" name=""/>
        <dsp:cNvSpPr/>
      </dsp:nvSpPr>
      <dsp:spPr>
        <a:xfrm>
          <a:off x="3892331" y="1674368"/>
          <a:ext cx="2966617" cy="5931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перетворююча</a:t>
          </a:r>
          <a:endParaRPr lang="ru-RU" sz="1800" kern="1200" dirty="0"/>
        </a:p>
      </dsp:txBody>
      <dsp:txXfrm>
        <a:off x="3892331" y="1674368"/>
        <a:ext cx="2966617" cy="593121"/>
      </dsp:txXfrm>
    </dsp:sp>
    <dsp:sp modelId="{6F9240C2-E455-4F23-9062-E0EE505A018C}">
      <dsp:nvSpPr>
        <dsp:cNvPr id="0" name=""/>
        <dsp:cNvSpPr/>
      </dsp:nvSpPr>
      <dsp:spPr>
        <a:xfrm>
          <a:off x="3892331" y="2510571"/>
          <a:ext cx="2966617" cy="5931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стимулююча</a:t>
          </a:r>
          <a:endParaRPr lang="ru-RU" sz="1800" kern="1200" dirty="0"/>
        </a:p>
      </dsp:txBody>
      <dsp:txXfrm>
        <a:off x="3892331" y="2510571"/>
        <a:ext cx="2966617" cy="593121"/>
      </dsp:txXfrm>
    </dsp:sp>
    <dsp:sp modelId="{7C9BC5F4-3CCB-4904-AAB2-A26A87F5D666}">
      <dsp:nvSpPr>
        <dsp:cNvPr id="0" name=""/>
        <dsp:cNvSpPr/>
      </dsp:nvSpPr>
      <dsp:spPr>
        <a:xfrm>
          <a:off x="3892331" y="3346775"/>
          <a:ext cx="2966617" cy="5931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розподільча</a:t>
          </a:r>
          <a:endParaRPr lang="ru-RU" sz="1800" kern="1200" dirty="0"/>
        </a:p>
      </dsp:txBody>
      <dsp:txXfrm>
        <a:off x="3892331" y="3346775"/>
        <a:ext cx="2966617" cy="593121"/>
      </dsp:txXfrm>
    </dsp:sp>
    <dsp:sp modelId="{1F520EDA-657B-42C0-8834-14F1FE5CAFBE}">
      <dsp:nvSpPr>
        <dsp:cNvPr id="0" name=""/>
        <dsp:cNvSpPr/>
      </dsp:nvSpPr>
      <dsp:spPr>
        <a:xfrm>
          <a:off x="3892331" y="4182978"/>
          <a:ext cx="2966617" cy="5931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управлінська</a:t>
          </a:r>
          <a:endParaRPr lang="ru-RU" sz="1800" kern="1200" dirty="0"/>
        </a:p>
      </dsp:txBody>
      <dsp:txXfrm>
        <a:off x="3892331" y="4182978"/>
        <a:ext cx="2966617" cy="59312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D5DAB8-F4CF-4A01-BDAF-22F8D9D92C82}">
      <dsp:nvSpPr>
        <dsp:cNvPr id="0" name=""/>
        <dsp:cNvSpPr/>
      </dsp:nvSpPr>
      <dsp:spPr>
        <a:xfrm>
          <a:off x="2944117" y="2479890"/>
          <a:ext cx="948214" cy="19996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53748" y="0"/>
              </a:lnTo>
              <a:lnTo>
                <a:pt x="753748" y="1999648"/>
              </a:lnTo>
              <a:lnTo>
                <a:pt x="948214" y="1999648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36A7E-30C3-4FE1-A3A5-22DB7CA73FA4}">
      <dsp:nvSpPr>
        <dsp:cNvPr id="0" name=""/>
        <dsp:cNvSpPr/>
      </dsp:nvSpPr>
      <dsp:spPr>
        <a:xfrm>
          <a:off x="2944117" y="2479890"/>
          <a:ext cx="948214" cy="11634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53748" y="0"/>
              </a:lnTo>
              <a:lnTo>
                <a:pt x="753748" y="1163445"/>
              </a:lnTo>
              <a:lnTo>
                <a:pt x="948214" y="1163445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47288C-836E-480F-A661-0699E9F06012}">
      <dsp:nvSpPr>
        <dsp:cNvPr id="0" name=""/>
        <dsp:cNvSpPr/>
      </dsp:nvSpPr>
      <dsp:spPr>
        <a:xfrm>
          <a:off x="2944117" y="2479890"/>
          <a:ext cx="948214" cy="3272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53748" y="0"/>
              </a:lnTo>
              <a:lnTo>
                <a:pt x="753748" y="327241"/>
              </a:lnTo>
              <a:lnTo>
                <a:pt x="948214" y="327241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E9A049-FC8B-434F-BDC1-8C7182895CA6}">
      <dsp:nvSpPr>
        <dsp:cNvPr id="0" name=""/>
        <dsp:cNvSpPr/>
      </dsp:nvSpPr>
      <dsp:spPr>
        <a:xfrm>
          <a:off x="2944117" y="1970928"/>
          <a:ext cx="948214" cy="508962"/>
        </a:xfrm>
        <a:custGeom>
          <a:avLst/>
          <a:gdLst/>
          <a:ahLst/>
          <a:cxnLst/>
          <a:rect l="0" t="0" r="0" b="0"/>
          <a:pathLst>
            <a:path>
              <a:moveTo>
                <a:pt x="0" y="508962"/>
              </a:moveTo>
              <a:lnTo>
                <a:pt x="753748" y="508962"/>
              </a:lnTo>
              <a:lnTo>
                <a:pt x="753748" y="0"/>
              </a:lnTo>
              <a:lnTo>
                <a:pt x="948214" y="0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EF0267-3839-42B9-9109-263FD223C32D}">
      <dsp:nvSpPr>
        <dsp:cNvPr id="0" name=""/>
        <dsp:cNvSpPr/>
      </dsp:nvSpPr>
      <dsp:spPr>
        <a:xfrm>
          <a:off x="2944117" y="1134725"/>
          <a:ext cx="948214" cy="1345165"/>
        </a:xfrm>
        <a:custGeom>
          <a:avLst/>
          <a:gdLst/>
          <a:ahLst/>
          <a:cxnLst/>
          <a:rect l="0" t="0" r="0" b="0"/>
          <a:pathLst>
            <a:path>
              <a:moveTo>
                <a:pt x="0" y="1345165"/>
              </a:moveTo>
              <a:lnTo>
                <a:pt x="753748" y="1345165"/>
              </a:lnTo>
              <a:lnTo>
                <a:pt x="753748" y="0"/>
              </a:lnTo>
              <a:lnTo>
                <a:pt x="948214" y="0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E4C240-E6ED-44C2-9AB1-FAB592E36993}">
      <dsp:nvSpPr>
        <dsp:cNvPr id="0" name=""/>
        <dsp:cNvSpPr/>
      </dsp:nvSpPr>
      <dsp:spPr>
        <a:xfrm>
          <a:off x="2944117" y="298521"/>
          <a:ext cx="948214" cy="2181369"/>
        </a:xfrm>
        <a:custGeom>
          <a:avLst/>
          <a:gdLst/>
          <a:ahLst/>
          <a:cxnLst/>
          <a:rect l="0" t="0" r="0" b="0"/>
          <a:pathLst>
            <a:path>
              <a:moveTo>
                <a:pt x="0" y="2181369"/>
              </a:moveTo>
              <a:lnTo>
                <a:pt x="753748" y="2181369"/>
              </a:lnTo>
              <a:lnTo>
                <a:pt x="753748" y="0"/>
              </a:lnTo>
              <a:lnTo>
                <a:pt x="948214" y="0"/>
              </a:lnTo>
            </a:path>
          </a:pathLst>
        </a:custGeom>
        <a:noFill/>
        <a:ln w="2222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68D9E3-AEA0-4808-8D60-5034CDAB8A05}">
      <dsp:nvSpPr>
        <dsp:cNvPr id="0" name=""/>
        <dsp:cNvSpPr/>
      </dsp:nvSpPr>
      <dsp:spPr>
        <a:xfrm>
          <a:off x="0" y="1711359"/>
          <a:ext cx="2944117" cy="153706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Приницпи</a:t>
          </a:r>
          <a:r>
            <a:rPr lang="ru-RU" sz="1800" kern="1200" dirty="0" smtClean="0"/>
            <a:t>  </a:t>
          </a:r>
          <a:r>
            <a:rPr lang="ru-RU" sz="1800" kern="1200" dirty="0" err="1" smtClean="0"/>
            <a:t>розвитку</a:t>
          </a:r>
          <a:r>
            <a:rPr lang="ru-RU" sz="1800" kern="1200" dirty="0" smtClean="0"/>
            <a:t> </a:t>
          </a:r>
          <a:r>
            <a:rPr lang="ru-RU" sz="1800" kern="1200" dirty="0" err="1" smtClean="0"/>
            <a:t>кар'єри</a:t>
          </a:r>
          <a:endParaRPr lang="ru-RU" sz="1800" kern="1200" dirty="0"/>
        </a:p>
      </dsp:txBody>
      <dsp:txXfrm>
        <a:off x="0" y="1711359"/>
        <a:ext cx="2944117" cy="1537061"/>
      </dsp:txXfrm>
    </dsp:sp>
    <dsp:sp modelId="{99EFD477-342B-4FE4-98D7-F16E9F36A93C}">
      <dsp:nvSpPr>
        <dsp:cNvPr id="0" name=""/>
        <dsp:cNvSpPr/>
      </dsp:nvSpPr>
      <dsp:spPr>
        <a:xfrm>
          <a:off x="3892331" y="1960"/>
          <a:ext cx="2966617" cy="5931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Безперервності</a:t>
          </a:r>
          <a:endParaRPr lang="ru-RU" sz="1800" kern="1200" dirty="0"/>
        </a:p>
      </dsp:txBody>
      <dsp:txXfrm>
        <a:off x="3892331" y="1960"/>
        <a:ext cx="2966617" cy="593121"/>
      </dsp:txXfrm>
    </dsp:sp>
    <dsp:sp modelId="{EC357538-114A-4B2E-874D-75490FFC2F2F}">
      <dsp:nvSpPr>
        <dsp:cNvPr id="0" name=""/>
        <dsp:cNvSpPr/>
      </dsp:nvSpPr>
      <dsp:spPr>
        <a:xfrm>
          <a:off x="3892331" y="838164"/>
          <a:ext cx="2966617" cy="5931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Осмислення</a:t>
          </a:r>
          <a:endParaRPr lang="ru-RU" sz="1800" kern="1200" dirty="0"/>
        </a:p>
      </dsp:txBody>
      <dsp:txXfrm>
        <a:off x="3892331" y="838164"/>
        <a:ext cx="2966617" cy="593121"/>
      </dsp:txXfrm>
    </dsp:sp>
    <dsp:sp modelId="{814DD0FC-9DBA-46B9-85A5-FF51DCAC3AC1}">
      <dsp:nvSpPr>
        <dsp:cNvPr id="0" name=""/>
        <dsp:cNvSpPr/>
      </dsp:nvSpPr>
      <dsp:spPr>
        <a:xfrm>
          <a:off x="3892331" y="1674368"/>
          <a:ext cx="2966617" cy="5931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Швидкості</a:t>
          </a:r>
          <a:endParaRPr lang="ru-RU" sz="1800" kern="1200" dirty="0"/>
        </a:p>
      </dsp:txBody>
      <dsp:txXfrm>
        <a:off x="3892331" y="1674368"/>
        <a:ext cx="2966617" cy="593121"/>
      </dsp:txXfrm>
    </dsp:sp>
    <dsp:sp modelId="{6F9240C2-E455-4F23-9062-E0EE505A018C}">
      <dsp:nvSpPr>
        <dsp:cNvPr id="0" name=""/>
        <dsp:cNvSpPr/>
      </dsp:nvSpPr>
      <dsp:spPr>
        <a:xfrm>
          <a:off x="3892331" y="2510571"/>
          <a:ext cx="2966617" cy="5931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Маневреності</a:t>
          </a:r>
          <a:endParaRPr lang="ru-RU" sz="1800" kern="1200" dirty="0"/>
        </a:p>
      </dsp:txBody>
      <dsp:txXfrm>
        <a:off x="3892331" y="2510571"/>
        <a:ext cx="2966617" cy="593121"/>
      </dsp:txXfrm>
    </dsp:sp>
    <dsp:sp modelId="{7C9BC5F4-3CCB-4904-AAB2-A26A87F5D666}">
      <dsp:nvSpPr>
        <dsp:cNvPr id="0" name=""/>
        <dsp:cNvSpPr/>
      </dsp:nvSpPr>
      <dsp:spPr>
        <a:xfrm>
          <a:off x="3892331" y="3346775"/>
          <a:ext cx="2966617" cy="5931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Економічності</a:t>
          </a:r>
          <a:endParaRPr lang="ru-RU" sz="1800" kern="1200" dirty="0"/>
        </a:p>
      </dsp:txBody>
      <dsp:txXfrm>
        <a:off x="3892331" y="3346775"/>
        <a:ext cx="2966617" cy="593121"/>
      </dsp:txXfrm>
    </dsp:sp>
    <dsp:sp modelId="{1F520EDA-657B-42C0-8834-14F1FE5CAFBE}">
      <dsp:nvSpPr>
        <dsp:cNvPr id="0" name=""/>
        <dsp:cNvSpPr/>
      </dsp:nvSpPr>
      <dsp:spPr>
        <a:xfrm>
          <a:off x="3892331" y="4182978"/>
          <a:ext cx="2966617" cy="5931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/>
            <a:t>Примітності</a:t>
          </a:r>
          <a:endParaRPr lang="ru-RU" sz="1800" kern="1200" dirty="0"/>
        </a:p>
      </dsp:txBody>
      <dsp:txXfrm>
        <a:off x="3892331" y="4182978"/>
        <a:ext cx="2966617" cy="59312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11FEF2-C7AC-4EC9-9D23-43A3C6BB951E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D6CE8-FAA3-4722-A4A4-8897D0F3DA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811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847EDEA-C112-6E4D-8C79-8088E62511E7}" type="datetimeFigureOut">
              <a:rPr lang="ru-RU" smtClean="0"/>
              <a:t>06.09.2022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55B13E0-DBA6-D843-BD2B-69D78C43E67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9" r:id="rId1"/>
    <p:sldLayoutId id="2147484170" r:id="rId2"/>
    <p:sldLayoutId id="2147484171" r:id="rId3"/>
    <p:sldLayoutId id="2147484172" r:id="rId4"/>
    <p:sldLayoutId id="2147484173" r:id="rId5"/>
    <p:sldLayoutId id="2147484174" r:id="rId6"/>
    <p:sldLayoutId id="2147484175" r:id="rId7"/>
    <p:sldLayoutId id="2147484176" r:id="rId8"/>
    <p:sldLayoutId id="2147484177" r:id="rId9"/>
    <p:sldLayoutId id="2147484178" r:id="rId10"/>
    <p:sldLayoutId id="21474841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23464" y="761008"/>
            <a:ext cx="78409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/>
              <a:t>Лекція</a:t>
            </a:r>
            <a:r>
              <a:rPr lang="ru-RU" sz="2800" b="1" dirty="0"/>
              <a:t> </a:t>
            </a:r>
            <a:r>
              <a:rPr lang="ru-RU" sz="2800" b="1" dirty="0" smtClean="0"/>
              <a:t>6 </a:t>
            </a:r>
          </a:p>
          <a:p>
            <a:pPr algn="ctr"/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</a:rPr>
              <a:t>Планування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, 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контроль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і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</a:rPr>
              <a:t>розвиток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</a:rPr>
              <a:t>ділової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</a:rPr>
              <a:t>кар'єри</a:t>
            </a:r>
            <a:endParaRPr lang="ru-RU" sz="28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918145" y="2333172"/>
            <a:ext cx="11769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План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3009" y="2835100"/>
            <a:ext cx="838189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Планування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і 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контроль 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ділової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кар'єри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: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зміст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цілі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завдання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для менеджера</a:t>
            </a:r>
            <a:endParaRPr lang="ru-RU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Функції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процесу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розвитку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кар'єри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457200" indent="-457200">
              <a:buAutoNum type="arabicPeriod"/>
            </a:pPr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</a:rPr>
              <a:t>Принципи розвитку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кар'єри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457200" indent="-457200">
              <a:buFontTx/>
              <a:buAutoNum type="arabicPeriod"/>
            </a:pP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Сучасні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концепції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р</a:t>
            </a:r>
            <a:r>
              <a:rPr lang="uk-UA" sz="2400" dirty="0" err="1">
                <a:solidFill>
                  <a:schemeClr val="tx2">
                    <a:lumMod val="50000"/>
                  </a:schemeClr>
                </a:solidFill>
              </a:rPr>
              <a:t>озвитку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ділової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кар'єри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sz="24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15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76518" y="359638"/>
            <a:ext cx="82424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Як </a:t>
            </a:r>
            <a:r>
              <a:rPr lang="ru-RU" sz="2000" b="1" dirty="0" err="1" smtClean="0"/>
              <a:t>спеціальні</a:t>
            </a:r>
            <a:r>
              <a:rPr lang="ru-RU" sz="2000" b="1" dirty="0" smtClean="0"/>
              <a:t> </a:t>
            </a:r>
            <a:r>
              <a:rPr lang="ru-RU" sz="2000" b="1" dirty="0" err="1"/>
              <a:t>принципи</a:t>
            </a:r>
            <a:r>
              <a:rPr lang="ru-RU" sz="2000" b="1" dirty="0"/>
              <a:t> </a:t>
            </a:r>
            <a:r>
              <a:rPr lang="ru-RU" sz="2000" b="1" dirty="0" err="1" smtClean="0"/>
              <a:t>розвитку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кар’єри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можна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розглядати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такі</a:t>
            </a:r>
            <a:r>
              <a:rPr lang="ru-RU" sz="2400" b="1" dirty="0" smtClean="0"/>
              <a:t>:</a:t>
            </a:r>
            <a:endParaRPr lang="ru-RU" sz="2400" b="1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286452365"/>
              </p:ext>
            </p:extLst>
          </p:nvPr>
        </p:nvGraphicFramePr>
        <p:xfrm>
          <a:off x="0" y="1104465"/>
          <a:ext cx="9028090" cy="4974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2412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11514854"/>
              </p:ext>
            </p:extLst>
          </p:nvPr>
        </p:nvGraphicFramePr>
        <p:xfrm>
          <a:off x="334851" y="1397000"/>
          <a:ext cx="8461419" cy="46560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08338" y="430197"/>
            <a:ext cx="80879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Концепція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розвитку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кар'єри</a:t>
            </a:r>
            <a:endParaRPr lang="ru-RU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-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це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орієнтована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на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власника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людського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капіталу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філософія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ідеологія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стратегія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і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політика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роботодавця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772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54934" y="615695"/>
            <a:ext cx="58083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Виробнича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концепція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,</a:t>
            </a:r>
          </a:p>
          <a:p>
            <a:pPr algn="ctr"/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або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концепція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вдосконалення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процесу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накопичення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людського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капіталу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198595261"/>
              </p:ext>
            </p:extLst>
          </p:nvPr>
        </p:nvGraphicFramePr>
        <p:xfrm>
          <a:off x="283335" y="1396999"/>
          <a:ext cx="8731876" cy="4746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3794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2276" y="410776"/>
            <a:ext cx="78174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Продуктова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концепція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endParaRPr lang="ru-RU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або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концепція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підвищення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якості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людського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капіталу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483893006"/>
              </p:ext>
            </p:extLst>
          </p:nvPr>
        </p:nvGraphicFramePr>
        <p:xfrm>
          <a:off x="502276" y="1241773"/>
          <a:ext cx="8075054" cy="49787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20060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443989" y="176129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, 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65311644"/>
              </p:ext>
            </p:extLst>
          </p:nvPr>
        </p:nvGraphicFramePr>
        <p:xfrm>
          <a:off x="476518" y="631066"/>
          <a:ext cx="8332631" cy="54992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933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31065" y="480570"/>
            <a:ext cx="76886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Соціальна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концепція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,</a:t>
            </a:r>
          </a:p>
          <a:p>
            <a:pPr algn="ctr"/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або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концепція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соціально-етичного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розвитку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кар'єри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777381211"/>
              </p:ext>
            </p:extLst>
          </p:nvPr>
        </p:nvGraphicFramePr>
        <p:xfrm>
          <a:off x="631065" y="1361741"/>
          <a:ext cx="8113691" cy="49813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22317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2717443" y="326960"/>
            <a:ext cx="34837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144000" y="1981586"/>
            <a:ext cx="31875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, </a:t>
            </a:r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245044401"/>
              </p:ext>
            </p:extLst>
          </p:nvPr>
        </p:nvGraphicFramePr>
        <p:xfrm>
          <a:off x="141667" y="511627"/>
          <a:ext cx="8190963" cy="56444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1317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19329" y="328534"/>
            <a:ext cx="61486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Планування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і контроль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ділової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800" dirty="0" err="1">
                <a:solidFill>
                  <a:schemeClr val="tx2">
                    <a:lumMod val="50000"/>
                  </a:schemeClr>
                </a:solidFill>
              </a:rPr>
              <a:t>кар'єри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779150468"/>
              </p:ext>
            </p:extLst>
          </p:nvPr>
        </p:nvGraphicFramePr>
        <p:xfrm>
          <a:off x="193183" y="986376"/>
          <a:ext cx="8950817" cy="51182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9222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2875" y="199312"/>
            <a:ext cx="83017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Завдання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для менеджера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щодо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планування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і 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контролю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ділової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2400" dirty="0" err="1">
                <a:solidFill>
                  <a:schemeClr val="tx2">
                    <a:lumMod val="50000"/>
                  </a:schemeClr>
                </a:solidFill>
              </a:rPr>
              <a:t>кар'єри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055622954"/>
              </p:ext>
            </p:extLst>
          </p:nvPr>
        </p:nvGraphicFramePr>
        <p:xfrm>
          <a:off x="334851" y="1030309"/>
          <a:ext cx="8564449" cy="5267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1866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66517" y="291862"/>
            <a:ext cx="6391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Чинники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ru-RU" sz="2400" dirty="0" err="1" smtClean="0">
                <a:solidFill>
                  <a:schemeClr val="tx2">
                    <a:lumMod val="50000"/>
                  </a:schemeClr>
                </a:solidFill>
              </a:rPr>
              <a:t>к</a:t>
            </a:r>
            <a:r>
              <a:rPr lang="ru-RU" sz="2400" dirty="0" err="1" smtClean="0"/>
              <a:t>онкурентоспроможності</a:t>
            </a:r>
            <a:r>
              <a:rPr lang="ru-RU" sz="2400" dirty="0" smtClean="0"/>
              <a:t> </a:t>
            </a:r>
            <a:r>
              <a:rPr lang="ru-RU" sz="2400" dirty="0" err="1"/>
              <a:t>працівника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240837554"/>
              </p:ext>
            </p:extLst>
          </p:nvPr>
        </p:nvGraphicFramePr>
        <p:xfrm>
          <a:off x="309093" y="927279"/>
          <a:ext cx="8603087" cy="49970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4791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66453197"/>
              </p:ext>
            </p:extLst>
          </p:nvPr>
        </p:nvGraphicFramePr>
        <p:xfrm>
          <a:off x="360608" y="746975"/>
          <a:ext cx="8628846" cy="48295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705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21051645"/>
              </p:ext>
            </p:extLst>
          </p:nvPr>
        </p:nvGraphicFramePr>
        <p:xfrm>
          <a:off x="682579" y="991673"/>
          <a:ext cx="7418231" cy="4778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5722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051624085"/>
              </p:ext>
            </p:extLst>
          </p:nvPr>
        </p:nvGraphicFramePr>
        <p:xfrm>
          <a:off x="682579" y="991673"/>
          <a:ext cx="7418231" cy="4778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0062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11725"/>
              </p:ext>
            </p:extLst>
          </p:nvPr>
        </p:nvGraphicFramePr>
        <p:xfrm>
          <a:off x="180304" y="528034"/>
          <a:ext cx="8706120" cy="568147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73759"/>
                <a:gridCol w="1243231"/>
                <a:gridCol w="7089130"/>
              </a:tblGrid>
              <a:tr h="2833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</a:rPr>
                        <a:t>№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6670" marR="2667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Принцип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6670" marR="2667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Характеристика принципу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6670" marR="26670" marT="9525" marB="0"/>
                </a:tc>
              </a:tr>
              <a:tr h="17176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6670" marR="26670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Безперерв-ності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6670" marR="26670" marT="9525" marB="0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</a:rPr>
                        <a:t>Жодна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із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досягнутих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цілей</a:t>
                      </a:r>
                      <a:r>
                        <a:rPr lang="ru-RU" sz="1800" dirty="0">
                          <a:effectLst/>
                        </a:rPr>
                        <a:t> у </a:t>
                      </a:r>
                      <a:r>
                        <a:rPr lang="ru-RU" sz="1800" dirty="0" err="1">
                          <a:effectLst/>
                        </a:rPr>
                        <a:t>кар'єрі</a:t>
                      </a:r>
                      <a:r>
                        <a:rPr lang="ru-RU" sz="1800" dirty="0">
                          <a:effectLst/>
                        </a:rPr>
                        <a:t> не </a:t>
                      </a:r>
                      <a:r>
                        <a:rPr lang="ru-RU" sz="1800" dirty="0" err="1">
                          <a:effectLst/>
                        </a:rPr>
                        <a:t>може</a:t>
                      </a:r>
                      <a:r>
                        <a:rPr lang="ru-RU" sz="1800" dirty="0">
                          <a:effectLst/>
                        </a:rPr>
                        <a:t> бути остаточною </a:t>
                      </a:r>
                      <a:r>
                        <a:rPr lang="ru-RU" sz="1800" dirty="0" err="1">
                          <a:effectLst/>
                        </a:rPr>
                        <a:t>або</a:t>
                      </a:r>
                      <a:r>
                        <a:rPr lang="ru-RU" sz="1800" dirty="0">
                          <a:effectLst/>
                        </a:rPr>
                        <a:t> стати приводом для </a:t>
                      </a:r>
                      <a:r>
                        <a:rPr lang="ru-RU" sz="1800" dirty="0" err="1">
                          <a:effectLst/>
                        </a:rPr>
                        <a:t>зупинки</a:t>
                      </a:r>
                      <a:r>
                        <a:rPr lang="ru-RU" sz="1800" dirty="0" smtClean="0">
                          <a:effectLst/>
                        </a:rPr>
                        <a:t>.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</a:rPr>
                        <a:t>Відповідність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займаній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посаді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або</a:t>
                      </a:r>
                      <a:r>
                        <a:rPr lang="ru-RU" sz="1800" dirty="0">
                          <a:effectLst/>
                        </a:rPr>
                        <a:t> статусу повинно </a:t>
                      </a:r>
                      <a:r>
                        <a:rPr lang="ru-RU" sz="1800" dirty="0" err="1">
                          <a:effectLst/>
                        </a:rPr>
                        <a:t>підтверджуватись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процесом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реалізації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службових</a:t>
                      </a:r>
                      <a:r>
                        <a:rPr lang="ru-RU" sz="1800" dirty="0">
                          <a:effectLst/>
                        </a:rPr>
                        <a:t> чекань </a:t>
                      </a:r>
                      <a:r>
                        <a:rPr lang="ru-RU" sz="1800" dirty="0" err="1">
                          <a:effectLst/>
                        </a:rPr>
                        <a:t>або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вимог</a:t>
                      </a:r>
                      <a:r>
                        <a:rPr lang="ru-RU" sz="1800" dirty="0">
                          <a:effectLst/>
                        </a:rPr>
                        <a:t>. </a:t>
                      </a:r>
                      <a:endParaRPr lang="ru-RU" sz="1800" dirty="0" smtClean="0">
                        <a:effectLst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</a:rPr>
                        <a:t>Просування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>
                          <a:effectLst/>
                        </a:rPr>
                        <a:t>по </a:t>
                      </a:r>
                      <a:r>
                        <a:rPr lang="ru-RU" sz="1800" dirty="0" err="1">
                          <a:effectLst/>
                        </a:rPr>
                        <a:t>службі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може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уповільнюватися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або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перериватись</a:t>
                      </a:r>
                      <a:r>
                        <a:rPr lang="ru-RU" sz="1800" dirty="0">
                          <a:effectLst/>
                        </a:rPr>
                        <a:t> у </a:t>
                      </a:r>
                      <a:r>
                        <a:rPr lang="ru-RU" sz="1800" dirty="0" err="1">
                          <a:effectLst/>
                        </a:rPr>
                        <a:t>зв'язку</a:t>
                      </a:r>
                      <a:r>
                        <a:rPr lang="ru-RU" sz="1800" dirty="0">
                          <a:effectLst/>
                        </a:rPr>
                        <a:t> з </a:t>
                      </a:r>
                      <a:r>
                        <a:rPr lang="ru-RU" sz="1800" dirty="0" err="1">
                          <a:effectLst/>
                        </a:rPr>
                        <a:t>труднощами</a:t>
                      </a:r>
                      <a:r>
                        <a:rPr lang="ru-RU" sz="1800" dirty="0">
                          <a:effectLst/>
                        </a:rPr>
                        <a:t>, </a:t>
                      </a:r>
                      <a:r>
                        <a:rPr lang="ru-RU" sz="1800" dirty="0" err="1">
                          <a:effectLst/>
                        </a:rPr>
                        <a:t>що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виникли</a:t>
                      </a:r>
                      <a:r>
                        <a:rPr lang="ru-RU" sz="1800" dirty="0">
                          <a:effectLst/>
                        </a:rPr>
                        <a:t>, </a:t>
                      </a:r>
                      <a:r>
                        <a:rPr lang="ru-RU" sz="1800" dirty="0" err="1">
                          <a:effectLst/>
                        </a:rPr>
                        <a:t>або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кризовим</a:t>
                      </a:r>
                      <a:r>
                        <a:rPr lang="ru-RU" sz="1800" dirty="0">
                          <a:effectLst/>
                        </a:rPr>
                        <a:t> характером.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6670" marR="26670" marT="9525" marB="0"/>
                </a:tc>
              </a:tr>
              <a:tr h="17176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6670" marR="26670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Осмислення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6670" marR="26670" marT="9525" marB="0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800" dirty="0" smtClean="0">
                          <a:effectLst/>
                        </a:rPr>
                        <a:t> Будь-</a:t>
                      </a:r>
                      <a:r>
                        <a:rPr lang="ru-RU" sz="1800" dirty="0" err="1" smtClean="0">
                          <a:effectLst/>
                        </a:rPr>
                        <a:t>які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кар'єрні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дії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повинні</a:t>
                      </a:r>
                      <a:r>
                        <a:rPr lang="ru-RU" sz="1800" dirty="0">
                          <a:effectLst/>
                        </a:rPr>
                        <a:t> бути </a:t>
                      </a:r>
                      <a:r>
                        <a:rPr lang="ru-RU" sz="1800" dirty="0" err="1">
                          <a:effectLst/>
                        </a:rPr>
                        <a:t>цілеспрямованими</a:t>
                      </a:r>
                      <a:r>
                        <a:rPr lang="ru-RU" sz="1800" dirty="0">
                          <a:effectLst/>
                        </a:rPr>
                        <a:t> і </a:t>
                      </a:r>
                      <a:r>
                        <a:rPr lang="ru-RU" sz="1800" dirty="0" err="1">
                          <a:effectLst/>
                        </a:rPr>
                        <a:t>здійснюватися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відповідно</a:t>
                      </a:r>
                      <a:r>
                        <a:rPr lang="ru-RU" sz="1800" dirty="0">
                          <a:effectLst/>
                        </a:rPr>
                        <a:t> до </a:t>
                      </a:r>
                      <a:r>
                        <a:rPr lang="ru-RU" sz="1800" dirty="0" err="1">
                          <a:effectLst/>
                        </a:rPr>
                        <a:t>індивідуальних</a:t>
                      </a:r>
                      <a:r>
                        <a:rPr lang="ru-RU" sz="1800" dirty="0">
                          <a:effectLst/>
                        </a:rPr>
                        <a:t> та </a:t>
                      </a:r>
                      <a:r>
                        <a:rPr lang="ru-RU" sz="1800" dirty="0" err="1">
                          <a:effectLst/>
                        </a:rPr>
                        <a:t>загальних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цілей</a:t>
                      </a:r>
                      <a:r>
                        <a:rPr lang="ru-RU" sz="1800" dirty="0" smtClean="0">
                          <a:effectLst/>
                        </a:rPr>
                        <a:t>.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</a:rPr>
                        <a:t>Кар'єрний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рух</a:t>
                      </a:r>
                      <a:r>
                        <a:rPr lang="ru-RU" sz="1800" dirty="0">
                          <a:effectLst/>
                        </a:rPr>
                        <a:t> повинен </a:t>
                      </a:r>
                      <a:r>
                        <a:rPr lang="ru-RU" sz="1800" dirty="0" err="1">
                          <a:effectLst/>
                        </a:rPr>
                        <a:t>забезпечувати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оптимальність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вибору</a:t>
                      </a:r>
                      <a:r>
                        <a:rPr lang="ru-RU" sz="1800" dirty="0">
                          <a:effectLst/>
                        </a:rPr>
                        <a:t> маршруту та тактики </a:t>
                      </a:r>
                      <a:r>
                        <a:rPr lang="ru-RU" sz="1800" dirty="0" err="1">
                          <a:effectLst/>
                        </a:rPr>
                        <a:t>його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проходження</a:t>
                      </a:r>
                      <a:r>
                        <a:rPr lang="ru-RU" sz="1800" dirty="0">
                          <a:effectLst/>
                        </a:rPr>
                        <a:t>. </a:t>
                      </a:r>
                      <a:endParaRPr lang="ru-RU" sz="1800" dirty="0" smtClean="0">
                        <a:effectLst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</a:rPr>
                        <a:t>Необхідна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об'єктивна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оцінка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досягнутого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положення</a:t>
                      </a:r>
                      <a:r>
                        <a:rPr lang="ru-RU" sz="1800" dirty="0">
                          <a:effectLst/>
                        </a:rPr>
                        <a:t>, стану </a:t>
                      </a:r>
                      <a:r>
                        <a:rPr lang="ru-RU" sz="1800" dirty="0" err="1">
                          <a:effectLst/>
                        </a:rPr>
                        <a:t>здібностей</a:t>
                      </a:r>
                      <a:r>
                        <a:rPr lang="ru-RU" sz="1800" dirty="0">
                          <a:effectLst/>
                        </a:rPr>
                        <a:t> і </a:t>
                      </a:r>
                      <a:r>
                        <a:rPr lang="ru-RU" sz="1800" dirty="0" err="1">
                          <a:effectLst/>
                        </a:rPr>
                        <a:t>можливостей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руху</a:t>
                      </a:r>
                      <a:r>
                        <a:rPr lang="ru-RU" sz="1800" dirty="0">
                          <a:effectLst/>
                        </a:rPr>
                        <a:t> до </a:t>
                      </a:r>
                      <a:r>
                        <a:rPr lang="ru-RU" sz="1800" dirty="0" err="1">
                          <a:effectLst/>
                        </a:rPr>
                        <a:t>більш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високих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цілей</a:t>
                      </a:r>
                      <a:r>
                        <a:rPr lang="ru-RU" sz="1800" dirty="0">
                          <a:effectLst/>
                        </a:rPr>
                        <a:t>.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6670" marR="26670" marT="9525" marB="0"/>
                </a:tc>
              </a:tr>
              <a:tr h="10287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6670" marR="26670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Швидкості</a:t>
                      </a:r>
                      <a:endParaRPr lang="ru-RU" sz="1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6670" marR="26670" marT="9525" marB="0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</a:rPr>
                        <a:t>Швидкість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просування</a:t>
                      </a:r>
                      <a:r>
                        <a:rPr lang="ru-RU" sz="1800" dirty="0">
                          <a:effectLst/>
                        </a:rPr>
                        <a:t> по </a:t>
                      </a:r>
                      <a:r>
                        <a:rPr lang="ru-RU" sz="1800" dirty="0" err="1">
                          <a:effectLst/>
                        </a:rPr>
                        <a:t>службі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підтверджується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порівнянням</a:t>
                      </a:r>
                      <a:r>
                        <a:rPr lang="ru-RU" sz="1800" dirty="0">
                          <a:effectLst/>
                        </a:rPr>
                        <a:t> з </a:t>
                      </a:r>
                      <a:r>
                        <a:rPr lang="ru-RU" sz="1800" dirty="0" err="1">
                          <a:effectLst/>
                        </a:rPr>
                        <a:t>загальним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рухом</a:t>
                      </a:r>
                      <a:r>
                        <a:rPr lang="ru-RU" sz="1800" dirty="0" smtClean="0">
                          <a:effectLst/>
                        </a:rPr>
                        <a:t>.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800" dirty="0" smtClean="0">
                          <a:effectLst/>
                        </a:rPr>
                        <a:t> У </a:t>
                      </a:r>
                      <a:r>
                        <a:rPr lang="ru-RU" sz="1800" dirty="0">
                          <a:effectLst/>
                        </a:rPr>
                        <a:t>будь-</a:t>
                      </a:r>
                      <a:r>
                        <a:rPr lang="ru-RU" sz="1800" dirty="0" err="1">
                          <a:effectLst/>
                        </a:rPr>
                        <a:t>якому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русі</a:t>
                      </a:r>
                      <a:r>
                        <a:rPr lang="ru-RU" sz="1800" dirty="0">
                          <a:effectLst/>
                        </a:rPr>
                        <a:t> є </a:t>
                      </a:r>
                      <a:r>
                        <a:rPr lang="ru-RU" sz="1800" dirty="0" err="1">
                          <a:effectLst/>
                        </a:rPr>
                        <a:t>лідери</a:t>
                      </a:r>
                      <a:r>
                        <a:rPr lang="ru-RU" sz="1800" dirty="0">
                          <a:effectLst/>
                        </a:rPr>
                        <a:t> і </a:t>
                      </a:r>
                      <a:r>
                        <a:rPr lang="ru-RU" sz="1800" dirty="0" err="1">
                          <a:effectLst/>
                        </a:rPr>
                        <a:t>відстаючі</a:t>
                      </a:r>
                      <a:r>
                        <a:rPr lang="ru-RU" sz="1800" dirty="0">
                          <a:effectLst/>
                        </a:rPr>
                        <a:t>. </a:t>
                      </a:r>
                      <a:endParaRPr lang="ru-RU" sz="1800" dirty="0" smtClean="0">
                        <a:effectLst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</a:rPr>
                        <a:t>Успішна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кар'єра</a:t>
                      </a:r>
                      <a:r>
                        <a:rPr lang="ru-RU" sz="1800" dirty="0">
                          <a:effectLst/>
                        </a:rPr>
                        <a:t> - </a:t>
                      </a:r>
                      <a:r>
                        <a:rPr lang="ru-RU" sz="1800" dirty="0" err="1">
                          <a:effectLst/>
                        </a:rPr>
                        <a:t>це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просування</a:t>
                      </a:r>
                      <a:r>
                        <a:rPr lang="ru-RU" sz="1800" dirty="0">
                          <a:effectLst/>
                        </a:rPr>
                        <a:t> у </a:t>
                      </a:r>
                      <a:r>
                        <a:rPr lang="ru-RU" sz="1800" dirty="0" err="1">
                          <a:effectLst/>
                        </a:rPr>
                        <a:t>групі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лідерів</a:t>
                      </a:r>
                      <a:r>
                        <a:rPr lang="ru-RU" sz="1800" dirty="0">
                          <a:effectLst/>
                        </a:rPr>
                        <a:t>. </a:t>
                      </a:r>
                      <a:endParaRPr lang="ru-RU" sz="1800" dirty="0" smtClean="0">
                        <a:effectLst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 err="1" smtClean="0">
                          <a:effectLst/>
                        </a:rPr>
                        <a:t>Кар'єрне</a:t>
                      </a:r>
                      <a:r>
                        <a:rPr lang="ru-RU" sz="1800" dirty="0" smtClean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просування</a:t>
                      </a:r>
                      <a:r>
                        <a:rPr lang="ru-RU" sz="1800" dirty="0">
                          <a:effectLst/>
                        </a:rPr>
                        <a:t> командою </a:t>
                      </a:r>
                      <a:r>
                        <a:rPr lang="ru-RU" sz="1800" dirty="0" err="1">
                          <a:effectLst/>
                        </a:rPr>
                        <a:t>вважається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більш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надійним</a:t>
                      </a:r>
                      <a:r>
                        <a:rPr lang="ru-RU" sz="1800" dirty="0">
                          <a:effectLst/>
                        </a:rPr>
                        <a:t>.</a:t>
                      </a:r>
                      <a:endParaRPr lang="ru-RU" sz="1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6670" marR="26670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3289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162774"/>
              </p:ext>
            </p:extLst>
          </p:nvPr>
        </p:nvGraphicFramePr>
        <p:xfrm>
          <a:off x="193183" y="553792"/>
          <a:ext cx="8731875" cy="592451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74865"/>
                <a:gridCol w="1246908"/>
                <a:gridCol w="7110102"/>
              </a:tblGrid>
              <a:tr h="3219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№ 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998" marR="16998" marT="607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Принцип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998" marR="16998" marT="607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Характеристика принципу</a:t>
                      </a:r>
                      <a:endParaRPr lang="ru-RU" sz="1600" b="1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998" marR="16998" marT="6071" marB="0"/>
                </a:tc>
              </a:tr>
              <a:tr h="2966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998" marR="16998" marT="6071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Маневрено-сті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998" marR="16998" marT="6071" marB="0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</a:rPr>
                        <a:t>Прямолінійний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рух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можливий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тільки</a:t>
                      </a:r>
                      <a:r>
                        <a:rPr lang="ru-RU" sz="1600" dirty="0">
                          <a:effectLst/>
                        </a:rPr>
                        <a:t> на </a:t>
                      </a:r>
                      <a:r>
                        <a:rPr lang="ru-RU" sz="1600" dirty="0" err="1">
                          <a:effectLst/>
                        </a:rPr>
                        <a:t>вільному</a:t>
                      </a:r>
                      <a:r>
                        <a:rPr lang="ru-RU" sz="1600" dirty="0">
                          <a:effectLst/>
                        </a:rPr>
                        <a:t> шляху </a:t>
                      </a:r>
                      <a:r>
                        <a:rPr lang="ru-RU" sz="1600" dirty="0" err="1">
                          <a:effectLst/>
                        </a:rPr>
                        <a:t>від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інших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рухів</a:t>
                      </a:r>
                      <a:r>
                        <a:rPr lang="ru-RU" sz="1600" dirty="0">
                          <a:effectLst/>
                        </a:rPr>
                        <a:t>, а таких </a:t>
                      </a:r>
                      <a:r>
                        <a:rPr lang="ru-RU" sz="1600" dirty="0" err="1">
                          <a:effectLst/>
                        </a:rPr>
                        <a:t>шляхів</a:t>
                      </a:r>
                      <a:r>
                        <a:rPr lang="ru-RU" sz="1600" dirty="0">
                          <a:effectLst/>
                        </a:rPr>
                        <a:t> у </a:t>
                      </a:r>
                      <a:r>
                        <a:rPr lang="ru-RU" sz="1600" dirty="0" err="1">
                          <a:effectLst/>
                        </a:rPr>
                        <a:t>кар'єрі</a:t>
                      </a:r>
                      <a:r>
                        <a:rPr lang="ru-RU" sz="1600" dirty="0">
                          <a:effectLst/>
                        </a:rPr>
                        <a:t> не </a:t>
                      </a:r>
                      <a:r>
                        <a:rPr lang="ru-RU" sz="1600" dirty="0" err="1">
                          <a:effectLst/>
                        </a:rPr>
                        <a:t>буває</a:t>
                      </a:r>
                      <a:r>
                        <a:rPr lang="ru-RU" sz="1600" dirty="0">
                          <a:effectLst/>
                        </a:rPr>
                        <a:t>. </a:t>
                      </a:r>
                      <a:r>
                        <a:rPr lang="ru-RU" sz="1600" dirty="0" err="1">
                          <a:effectLst/>
                        </a:rPr>
                        <a:t>Спроби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рухатись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тільки</a:t>
                      </a:r>
                      <a:r>
                        <a:rPr lang="ru-RU" sz="1600" dirty="0">
                          <a:effectLst/>
                        </a:rPr>
                        <a:t> прямо на </a:t>
                      </a:r>
                      <a:r>
                        <a:rPr lang="ru-RU" sz="1600" dirty="0" err="1">
                          <a:effectLst/>
                        </a:rPr>
                        <a:t>великій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швидкості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може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викликати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зіткнення</a:t>
                      </a:r>
                      <a:r>
                        <a:rPr lang="ru-RU" sz="1600" dirty="0">
                          <a:effectLst/>
                        </a:rPr>
                        <a:t> з </a:t>
                      </a:r>
                      <a:r>
                        <a:rPr lang="ru-RU" sz="1600" dirty="0" err="1">
                          <a:effectLst/>
                        </a:rPr>
                        <a:t>іншими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або</a:t>
                      </a:r>
                      <a:r>
                        <a:rPr lang="ru-RU" sz="1600" dirty="0">
                          <a:effectLst/>
                        </a:rPr>
                        <a:t> катастрофу</a:t>
                      </a:r>
                      <a:r>
                        <a:rPr lang="ru-RU" sz="1600" dirty="0" smtClean="0">
                          <a:effectLst/>
                        </a:rPr>
                        <a:t>.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</a:rPr>
                        <a:t>Кар'єрний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маневр </a:t>
                      </a:r>
                      <a:r>
                        <a:rPr lang="ru-RU" sz="1600" dirty="0" err="1">
                          <a:effectLst/>
                        </a:rPr>
                        <a:t>передбачає</a:t>
                      </a:r>
                      <a:r>
                        <a:rPr lang="ru-RU" sz="1600" dirty="0">
                          <a:effectLst/>
                        </a:rPr>
                        <a:t>: </a:t>
                      </a:r>
                      <a:endParaRPr lang="ru-RU" sz="1600" dirty="0" smtClean="0"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600" dirty="0" err="1" smtClean="0">
                          <a:effectLst/>
                        </a:rPr>
                        <a:t>пом'якшення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сили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зіткнення</a:t>
                      </a:r>
                      <a:r>
                        <a:rPr lang="ru-RU" sz="1600" dirty="0">
                          <a:effectLst/>
                        </a:rPr>
                        <a:t> за </a:t>
                      </a:r>
                      <a:r>
                        <a:rPr lang="ru-RU" sz="1600" dirty="0" err="1">
                          <a:effectLst/>
                        </a:rPr>
                        <a:t>рахунок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компромісу</a:t>
                      </a:r>
                      <a:r>
                        <a:rPr lang="ru-RU" sz="1600" dirty="0">
                          <a:effectLst/>
                        </a:rPr>
                        <a:t>; </a:t>
                      </a:r>
                      <a:endParaRPr lang="ru-RU" sz="1600" dirty="0" smtClean="0">
                        <a:effectLst/>
                      </a:endParaRPr>
                    </a:p>
                    <a:p>
                      <a:pPr marL="28575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600" dirty="0" smtClean="0">
                          <a:effectLst/>
                        </a:rPr>
                        <a:t>"</a:t>
                      </a:r>
                      <a:r>
                        <a:rPr lang="ru-RU" sz="1600" dirty="0">
                          <a:effectLst/>
                        </a:rPr>
                        <a:t>пропуск </a:t>
                      </a:r>
                      <a:r>
                        <a:rPr lang="ru-RU" sz="1600" dirty="0" err="1">
                          <a:effectLst/>
                        </a:rPr>
                        <a:t>уперед</a:t>
                      </a:r>
                      <a:r>
                        <a:rPr lang="ru-RU" sz="1600" dirty="0">
                          <a:effectLst/>
                        </a:rPr>
                        <a:t>" на </a:t>
                      </a:r>
                      <a:r>
                        <a:rPr lang="ru-RU" sz="1600" dirty="0" err="1">
                          <a:effectLst/>
                        </a:rPr>
                        <a:t>загрозливій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ділянці</a:t>
                      </a:r>
                      <a:r>
                        <a:rPr lang="ru-RU" sz="1600" dirty="0" smtClean="0">
                          <a:effectLst/>
                        </a:rPr>
                        <a:t>;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- "</a:t>
                      </a:r>
                      <a:r>
                        <a:rPr lang="ru-RU" sz="1600" dirty="0" err="1">
                          <a:effectLst/>
                        </a:rPr>
                        <a:t>обхід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бар'єру</a:t>
                      </a:r>
                      <a:r>
                        <a:rPr lang="ru-RU" sz="1600" dirty="0">
                          <a:effectLst/>
                        </a:rPr>
                        <a:t>" без </a:t>
                      </a:r>
                      <a:r>
                        <a:rPr lang="ru-RU" sz="1600" dirty="0" err="1">
                          <a:effectLst/>
                        </a:rPr>
                        <a:t>зміни</a:t>
                      </a:r>
                      <a:r>
                        <a:rPr lang="ru-RU" sz="1600" dirty="0">
                          <a:effectLst/>
                        </a:rPr>
                        <a:t> маршруту</a:t>
                      </a:r>
                      <a:r>
                        <a:rPr lang="ru-RU" sz="1600" dirty="0" smtClean="0">
                          <a:effectLst/>
                        </a:rPr>
                        <a:t>;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- </a:t>
                      </a:r>
                      <a:r>
                        <a:rPr lang="ru-RU" sz="1600" dirty="0" err="1">
                          <a:effectLst/>
                        </a:rPr>
                        <a:t>знання</a:t>
                      </a:r>
                      <a:r>
                        <a:rPr lang="ru-RU" sz="1600" dirty="0">
                          <a:effectLst/>
                        </a:rPr>
                        <a:t> "</a:t>
                      </a:r>
                      <a:r>
                        <a:rPr lang="ru-RU" sz="1600" dirty="0" err="1">
                          <a:effectLst/>
                        </a:rPr>
                        <a:t>обхідних</a:t>
                      </a:r>
                      <a:r>
                        <a:rPr lang="ru-RU" sz="1600" dirty="0">
                          <a:effectLst/>
                        </a:rPr>
                        <a:t>" </a:t>
                      </a:r>
                      <a:r>
                        <a:rPr lang="ru-RU" sz="1600" dirty="0" err="1">
                          <a:effectLst/>
                        </a:rPr>
                        <a:t>шляхів</a:t>
                      </a:r>
                      <a:r>
                        <a:rPr lang="ru-RU" sz="1600" dirty="0">
                          <a:effectLst/>
                        </a:rPr>
                        <a:t> та </a:t>
                      </a:r>
                      <a:r>
                        <a:rPr lang="ru-RU" sz="1600" dirty="0" err="1">
                          <a:effectLst/>
                        </a:rPr>
                        <a:t>їх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використання</a:t>
                      </a:r>
                      <a:r>
                        <a:rPr lang="ru-RU" sz="1600" dirty="0">
                          <a:effectLst/>
                        </a:rPr>
                        <a:t> з </a:t>
                      </a:r>
                      <a:r>
                        <a:rPr lang="ru-RU" sz="1600" dirty="0" err="1">
                          <a:effectLst/>
                        </a:rPr>
                        <a:t>поверненням</a:t>
                      </a:r>
                      <a:r>
                        <a:rPr lang="ru-RU" sz="1600" dirty="0">
                          <a:effectLst/>
                        </a:rPr>
                        <a:t> на </a:t>
                      </a:r>
                      <a:r>
                        <a:rPr lang="ru-RU" sz="1600" dirty="0" err="1">
                          <a:effectLst/>
                        </a:rPr>
                        <a:t>основну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лінію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руху</a:t>
                      </a:r>
                      <a:r>
                        <a:rPr lang="ru-RU" sz="1600" dirty="0" smtClean="0">
                          <a:effectLst/>
                        </a:rPr>
                        <a:t>;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- </a:t>
                      </a:r>
                      <a:r>
                        <a:rPr lang="ru-RU" sz="1600" dirty="0" err="1">
                          <a:effectLst/>
                        </a:rPr>
                        <a:t>рух</a:t>
                      </a:r>
                      <a:r>
                        <a:rPr lang="ru-RU" sz="1600" dirty="0">
                          <a:effectLst/>
                        </a:rPr>
                        <a:t> "</a:t>
                      </a:r>
                      <a:r>
                        <a:rPr lang="ru-RU" sz="1600" dirty="0" err="1">
                          <a:effectLst/>
                        </a:rPr>
                        <a:t>зігзагом</a:t>
                      </a:r>
                      <a:r>
                        <a:rPr lang="ru-RU" sz="1600" dirty="0">
                          <a:effectLst/>
                        </a:rPr>
                        <a:t>" на крутому </a:t>
                      </a:r>
                      <a:r>
                        <a:rPr lang="ru-RU" sz="1600" dirty="0" err="1">
                          <a:effectLst/>
                        </a:rPr>
                        <a:t>підйомі</a:t>
                      </a:r>
                      <a:r>
                        <a:rPr lang="ru-RU" sz="1600" dirty="0">
                          <a:effectLst/>
                        </a:rPr>
                        <a:t>; - </a:t>
                      </a:r>
                      <a:r>
                        <a:rPr lang="ru-RU" sz="1600" dirty="0" err="1">
                          <a:effectLst/>
                        </a:rPr>
                        <a:t>вихід</a:t>
                      </a:r>
                      <a:r>
                        <a:rPr lang="ru-RU" sz="1600" dirty="0">
                          <a:effectLst/>
                        </a:rPr>
                        <a:t> на </a:t>
                      </a:r>
                      <a:r>
                        <a:rPr lang="ru-RU" sz="1600" dirty="0" err="1">
                          <a:effectLst/>
                        </a:rPr>
                        <a:t>інший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службовий</a:t>
                      </a:r>
                      <a:r>
                        <a:rPr lang="ru-RU" sz="1600" dirty="0">
                          <a:effectLst/>
                        </a:rPr>
                        <a:t> маршрут. </a:t>
                      </a:r>
                      <a:endParaRPr lang="ru-RU" sz="1600" dirty="0" smtClean="0">
                        <a:effectLst/>
                      </a:endParaRPr>
                    </a:p>
                  </a:txBody>
                  <a:tcPr marL="16998" marR="16998" marT="6071" marB="0"/>
                </a:tc>
              </a:tr>
              <a:tr h="12275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998" marR="16998" marT="6071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Економічно-сті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998" marR="16998" marT="6071" marB="0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600" dirty="0" smtClean="0">
                          <a:effectLst/>
                        </a:rPr>
                        <a:t> На </a:t>
                      </a:r>
                      <a:r>
                        <a:rPr lang="ru-RU" sz="1600" dirty="0">
                          <a:effectLst/>
                        </a:rPr>
                        <a:t>конкретному </a:t>
                      </a:r>
                      <a:r>
                        <a:rPr lang="ru-RU" sz="1600" dirty="0" err="1">
                          <a:effectLst/>
                        </a:rPr>
                        <a:t>кар'єрному</a:t>
                      </a:r>
                      <a:r>
                        <a:rPr lang="ru-RU" sz="1600" dirty="0">
                          <a:effectLst/>
                        </a:rPr>
                        <a:t> шляху </a:t>
                      </a:r>
                      <a:r>
                        <a:rPr lang="ru-RU" sz="1600" dirty="0" err="1">
                          <a:effectLst/>
                        </a:rPr>
                        <a:t>виграє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спосіб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діяльності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який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дає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найкращий</a:t>
                      </a:r>
                      <a:r>
                        <a:rPr lang="ru-RU" sz="1600" dirty="0">
                          <a:effectLst/>
                        </a:rPr>
                        <a:t> результат при </a:t>
                      </a:r>
                      <a:r>
                        <a:rPr lang="ru-RU" sz="1600" dirty="0" err="1">
                          <a:effectLst/>
                        </a:rPr>
                        <a:t>найменших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витратах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ресурсів</a:t>
                      </a:r>
                      <a:r>
                        <a:rPr lang="ru-RU" sz="1600" dirty="0">
                          <a:effectLst/>
                        </a:rPr>
                        <a:t>. </a:t>
                      </a:r>
                      <a:endParaRPr lang="ru-RU" sz="1600" dirty="0" smtClean="0">
                        <a:effectLst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</a:rPr>
                        <a:t>Кар'єрний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шлях </a:t>
                      </a:r>
                      <a:r>
                        <a:rPr lang="ru-RU" sz="1600" dirty="0" err="1">
                          <a:effectLst/>
                        </a:rPr>
                        <a:t>дуже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довгий</a:t>
                      </a:r>
                      <a:r>
                        <a:rPr lang="ru-RU" sz="1600" dirty="0">
                          <a:effectLst/>
                        </a:rPr>
                        <a:t>, і для </a:t>
                      </a:r>
                      <a:r>
                        <a:rPr lang="ru-RU" sz="1600" dirty="0" err="1">
                          <a:effectLst/>
                        </a:rPr>
                        <a:t>багатьох</a:t>
                      </a:r>
                      <a:r>
                        <a:rPr lang="ru-RU" sz="1600" dirty="0">
                          <a:effectLst/>
                        </a:rPr>
                        <a:t> практично 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</a:rPr>
                        <a:t>триває</a:t>
                      </a:r>
                      <a:r>
                        <a:rPr lang="ru-RU" sz="1600" dirty="0" smtClean="0">
                          <a:effectLst/>
                        </a:rPr>
                        <a:t> все </a:t>
                      </a:r>
                      <a:r>
                        <a:rPr lang="ru-RU" sz="1600" dirty="0" err="1">
                          <a:effectLst/>
                        </a:rPr>
                        <a:t>життя</a:t>
                      </a:r>
                      <a:r>
                        <a:rPr lang="ru-RU" sz="1600" dirty="0">
                          <a:effectLst/>
                        </a:rPr>
                        <a:t>. </a:t>
                      </a:r>
                      <a:endParaRPr lang="ru-RU" sz="1600" dirty="0" smtClean="0">
                        <a:effectLst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600" dirty="0" smtClean="0">
                          <a:effectLst/>
                        </a:rPr>
                        <a:t> Треба </a:t>
                      </a:r>
                      <a:r>
                        <a:rPr lang="ru-RU" sz="1600" dirty="0" err="1">
                          <a:effectLst/>
                        </a:rPr>
                        <a:t>уміло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розподіляти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сили</a:t>
                      </a:r>
                      <a:r>
                        <a:rPr lang="ru-RU" sz="1600" dirty="0">
                          <a:effectLst/>
                        </a:rPr>
                        <a:t> на </a:t>
                      </a:r>
                      <a:r>
                        <a:rPr lang="ru-RU" sz="1600" dirty="0" err="1">
                          <a:effectLst/>
                        </a:rPr>
                        <a:t>кар'єрному</a:t>
                      </a:r>
                      <a:r>
                        <a:rPr lang="ru-RU" sz="1600" dirty="0">
                          <a:effectLst/>
                        </a:rPr>
                        <a:t> шляху, </a:t>
                      </a:r>
                      <a:r>
                        <a:rPr lang="ru-RU" sz="1600" dirty="0" err="1">
                          <a:effectLst/>
                        </a:rPr>
                        <a:t>завжди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порівнювати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свої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прагнення</a:t>
                      </a:r>
                      <a:r>
                        <a:rPr lang="ru-RU" sz="1600" dirty="0">
                          <a:effectLst/>
                        </a:rPr>
                        <a:t> з </a:t>
                      </a:r>
                      <a:r>
                        <a:rPr lang="ru-RU" sz="1600" dirty="0" err="1">
                          <a:effectLst/>
                        </a:rPr>
                        <a:t>реальними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можливостями</a:t>
                      </a:r>
                      <a:r>
                        <a:rPr lang="ru-RU" sz="1600" dirty="0">
                          <a:effectLst/>
                        </a:rPr>
                        <a:t>.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998" marR="16998" marT="6071" marB="0"/>
                </a:tc>
              </a:tr>
              <a:tr h="12275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998" marR="16998" marT="6071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Примітності</a:t>
                      </a:r>
                      <a:endParaRPr lang="ru-RU" sz="16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998" marR="16998" marT="6071" marB="0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600" dirty="0" smtClean="0">
                          <a:effectLst/>
                        </a:rPr>
                        <a:t> Людина</a:t>
                      </a:r>
                      <a:r>
                        <a:rPr lang="ru-RU" sz="1600" dirty="0">
                          <a:effectLst/>
                        </a:rPr>
                        <a:t>, яка </a:t>
                      </a:r>
                      <a:r>
                        <a:rPr lang="ru-RU" sz="1600" dirty="0" err="1">
                          <a:effectLst/>
                        </a:rPr>
                        <a:t>використовує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вищеназвані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принципи</a:t>
                      </a:r>
                      <a:r>
                        <a:rPr lang="ru-RU" sz="1600" dirty="0">
                          <a:effectLst/>
                        </a:rPr>
                        <a:t> рано </a:t>
                      </a:r>
                      <a:r>
                        <a:rPr lang="ru-RU" sz="1600" dirty="0" err="1">
                          <a:effectLst/>
                        </a:rPr>
                        <a:t>або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пізно</a:t>
                      </a:r>
                      <a:r>
                        <a:rPr lang="ru-RU" sz="1600" dirty="0">
                          <a:effectLst/>
                        </a:rPr>
                        <a:t> буде </a:t>
                      </a:r>
                      <a:r>
                        <a:rPr lang="ru-RU" sz="1600" dirty="0" err="1">
                          <a:effectLst/>
                        </a:rPr>
                        <a:t>заміченою</a:t>
                      </a:r>
                      <a:r>
                        <a:rPr lang="ru-RU" sz="1600" dirty="0">
                          <a:effectLst/>
                        </a:rPr>
                        <a:t>, але ж </a:t>
                      </a:r>
                      <a:r>
                        <a:rPr lang="ru-RU" sz="1600" dirty="0" err="1">
                          <a:effectLst/>
                        </a:rPr>
                        <a:t>чим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раніше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тим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краще</a:t>
                      </a:r>
                      <a:r>
                        <a:rPr lang="ru-RU" sz="1600" dirty="0">
                          <a:effectLst/>
                        </a:rPr>
                        <a:t>. </a:t>
                      </a:r>
                      <a:endParaRPr lang="ru-RU" sz="1600" dirty="0" smtClean="0">
                        <a:effectLst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 err="1" smtClean="0">
                          <a:effectLst/>
                        </a:rPr>
                        <a:t>Талановиті</a:t>
                      </a:r>
                      <a:r>
                        <a:rPr lang="ru-RU" sz="1600" dirty="0" smtClean="0">
                          <a:effectLst/>
                        </a:rPr>
                        <a:t> </a:t>
                      </a:r>
                      <a:r>
                        <a:rPr lang="ru-RU" sz="1600" dirty="0">
                          <a:effectLst/>
                        </a:rPr>
                        <a:t>люди </a:t>
                      </a:r>
                      <a:r>
                        <a:rPr lang="ru-RU" sz="1600" dirty="0" err="1">
                          <a:effectLst/>
                        </a:rPr>
                        <a:t>завжди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мають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невдачі</a:t>
                      </a:r>
                      <a:r>
                        <a:rPr lang="ru-RU" sz="1600" dirty="0">
                          <a:effectLst/>
                        </a:rPr>
                        <a:t> у </a:t>
                      </a:r>
                      <a:r>
                        <a:rPr lang="ru-RU" sz="1600" dirty="0" err="1">
                          <a:effectLst/>
                        </a:rPr>
                        <a:t>кар'єрі</a:t>
                      </a:r>
                      <a:r>
                        <a:rPr lang="ru-RU" sz="1600" dirty="0">
                          <a:effectLst/>
                        </a:rPr>
                        <a:t> у </a:t>
                      </a:r>
                      <a:r>
                        <a:rPr lang="ru-RU" sz="1600" dirty="0" err="1">
                          <a:effectLst/>
                        </a:rPr>
                        <a:t>зв'язку</a:t>
                      </a:r>
                      <a:r>
                        <a:rPr lang="ru-RU" sz="1600" dirty="0">
                          <a:effectLst/>
                        </a:rPr>
                        <a:t> з </a:t>
                      </a:r>
                      <a:r>
                        <a:rPr lang="ru-RU" sz="1600" dirty="0" err="1">
                          <a:effectLst/>
                        </a:rPr>
                        <a:t>непримітністю</a:t>
                      </a:r>
                      <a:r>
                        <a:rPr lang="ru-RU" sz="1600" dirty="0">
                          <a:effectLst/>
                        </a:rPr>
                        <a:t>. </a:t>
                      </a:r>
                      <a:endParaRPr lang="ru-RU" sz="1600" dirty="0" smtClean="0">
                        <a:effectLst/>
                      </a:endParaRP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600" dirty="0" smtClean="0">
                          <a:effectLst/>
                        </a:rPr>
                        <a:t> Чим </a:t>
                      </a:r>
                      <a:r>
                        <a:rPr lang="ru-RU" sz="1600" dirty="0" err="1">
                          <a:effectLst/>
                        </a:rPr>
                        <a:t>ширше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визнання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людини</a:t>
                      </a:r>
                      <a:r>
                        <a:rPr lang="ru-RU" sz="1600" dirty="0">
                          <a:effectLst/>
                        </a:rPr>
                        <a:t> і потреба у </a:t>
                      </a:r>
                      <a:r>
                        <a:rPr lang="ru-RU" sz="1600" dirty="0" err="1">
                          <a:effectLst/>
                        </a:rPr>
                        <a:t>її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праці</a:t>
                      </a:r>
                      <a:r>
                        <a:rPr lang="ru-RU" sz="1600" dirty="0">
                          <a:effectLst/>
                        </a:rPr>
                        <a:t>, </a:t>
                      </a:r>
                      <a:r>
                        <a:rPr lang="ru-RU" sz="1600" dirty="0" err="1">
                          <a:effectLst/>
                        </a:rPr>
                        <a:t>тим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ширше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її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кар'єрне</a:t>
                      </a:r>
                      <a:r>
                        <a:rPr lang="ru-RU" sz="1600" dirty="0">
                          <a:effectLst/>
                        </a:rPr>
                        <a:t> поле.</a:t>
                      </a:r>
                      <a:endParaRPr lang="ru-RU" sz="16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6998" marR="16998" marT="6071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84026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2506</TotalTime>
  <Words>1147</Words>
  <Application>Microsoft Office PowerPoint</Application>
  <PresentationFormat>Экран (4:3)</PresentationFormat>
  <Paragraphs>152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NewsPrint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ТВК</dc:creator>
  <cp:lastModifiedBy>Irina</cp:lastModifiedBy>
  <cp:revision>249</cp:revision>
  <dcterms:created xsi:type="dcterms:W3CDTF">2016-09-01T03:59:23Z</dcterms:created>
  <dcterms:modified xsi:type="dcterms:W3CDTF">2022-09-06T08:33:16Z</dcterms:modified>
</cp:coreProperties>
</file>