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2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3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168" r:id="rId1"/>
  </p:sldMasterIdLst>
  <p:notesMasterIdLst>
    <p:notesMasterId r:id="rId12"/>
  </p:notesMasterIdLst>
  <p:sldIdLst>
    <p:sldId id="367" r:id="rId2"/>
    <p:sldId id="409" r:id="rId3"/>
    <p:sldId id="410" r:id="rId4"/>
    <p:sldId id="411" r:id="rId5"/>
    <p:sldId id="413" r:id="rId6"/>
    <p:sldId id="414" r:id="rId7"/>
    <p:sldId id="423" r:id="rId8"/>
    <p:sldId id="424" r:id="rId9"/>
    <p:sldId id="425" r:id="rId10"/>
    <p:sldId id="426" r:id="rId11"/>
  </p:sldIdLst>
  <p:sldSz cx="9144000" cy="6858000" type="screen4x3"/>
  <p:notesSz cx="6858000" cy="9144000"/>
  <p:defaultTextStyle>
    <a:defPPr>
      <a:defRPr lang="ru-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74" d="100"/>
          <a:sy n="74" d="100"/>
        </p:scale>
        <p:origin x="-126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1A353E4-22F8-47E2-AC48-CC8D790A4CFD}" type="doc">
      <dgm:prSet loTypeId="urn:microsoft.com/office/officeart/2005/8/layout/list1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28F1DDDE-4834-4427-A880-1D53803F7DC3}">
      <dgm:prSet phldrT="[Текст]"/>
      <dgm:spPr/>
      <dgm:t>
        <a:bodyPr/>
        <a:lstStyle/>
        <a:p>
          <a:r>
            <a:rPr lang="ru-RU" dirty="0" smtClean="0"/>
            <a:t>"</a:t>
          </a:r>
          <a:r>
            <a:rPr lang="ru-RU" dirty="0" err="1" smtClean="0"/>
            <a:t>трамплін</a:t>
          </a:r>
          <a:r>
            <a:rPr lang="ru-RU" dirty="0" smtClean="0"/>
            <a:t>"</a:t>
          </a:r>
          <a:endParaRPr lang="ru-RU" dirty="0"/>
        </a:p>
      </dgm:t>
    </dgm:pt>
    <dgm:pt modelId="{6DED07C9-8D43-4489-857C-8B1A9245874F}" type="parTrans" cxnId="{38221BD5-3356-45E9-A0F9-6FB775B19CD2}">
      <dgm:prSet/>
      <dgm:spPr/>
      <dgm:t>
        <a:bodyPr/>
        <a:lstStyle/>
        <a:p>
          <a:endParaRPr lang="ru-RU"/>
        </a:p>
      </dgm:t>
    </dgm:pt>
    <dgm:pt modelId="{03FD0CEB-3379-4039-8B76-5D2EF4FC1C7F}" type="sibTrans" cxnId="{38221BD5-3356-45E9-A0F9-6FB775B19CD2}">
      <dgm:prSet/>
      <dgm:spPr/>
      <dgm:t>
        <a:bodyPr/>
        <a:lstStyle/>
        <a:p>
          <a:endParaRPr lang="ru-RU"/>
        </a:p>
      </dgm:t>
    </dgm:pt>
    <dgm:pt modelId="{76112B75-1B88-40F0-9394-80D45DC1A68F}">
      <dgm:prSet phldrT="[Текст]"/>
      <dgm:spPr/>
      <dgm:t>
        <a:bodyPr/>
        <a:lstStyle/>
        <a:p>
          <a:r>
            <a:rPr lang="ru-RU" dirty="0" smtClean="0"/>
            <a:t>"сходи" </a:t>
          </a:r>
          <a:endParaRPr lang="ru-RU" dirty="0"/>
        </a:p>
      </dgm:t>
    </dgm:pt>
    <dgm:pt modelId="{F9C7515A-43CB-4E2F-9793-B99A8D15F3F1}" type="parTrans" cxnId="{D755ED74-58F6-46FD-A4D7-E4904FAA02FB}">
      <dgm:prSet/>
      <dgm:spPr/>
      <dgm:t>
        <a:bodyPr/>
        <a:lstStyle/>
        <a:p>
          <a:endParaRPr lang="ru-RU"/>
        </a:p>
      </dgm:t>
    </dgm:pt>
    <dgm:pt modelId="{EFE698AA-7BDD-45DA-9F94-E5296711BFB0}" type="sibTrans" cxnId="{D755ED74-58F6-46FD-A4D7-E4904FAA02FB}">
      <dgm:prSet/>
      <dgm:spPr/>
      <dgm:t>
        <a:bodyPr/>
        <a:lstStyle/>
        <a:p>
          <a:endParaRPr lang="ru-RU"/>
        </a:p>
      </dgm:t>
    </dgm:pt>
    <dgm:pt modelId="{C20E83B1-ADCB-4AB2-99F0-6CFF7C1CB823}">
      <dgm:prSet phldrT="[Текст]"/>
      <dgm:spPr/>
      <dgm:t>
        <a:bodyPr/>
        <a:lstStyle/>
        <a:p>
          <a:r>
            <a:rPr lang="ru-RU" dirty="0" smtClean="0"/>
            <a:t>"</a:t>
          </a:r>
          <a:r>
            <a:rPr lang="ru-RU" dirty="0" err="1" smtClean="0"/>
            <a:t>змія</a:t>
          </a:r>
          <a:r>
            <a:rPr lang="ru-RU" dirty="0" smtClean="0"/>
            <a:t>"</a:t>
          </a:r>
          <a:endParaRPr lang="ru-RU" dirty="0"/>
        </a:p>
      </dgm:t>
    </dgm:pt>
    <dgm:pt modelId="{E6E182D5-AD6D-4EB3-BCB4-8BB15439DA80}" type="parTrans" cxnId="{60775286-5B7C-44E6-BCB0-687D48EAA6C1}">
      <dgm:prSet/>
      <dgm:spPr/>
      <dgm:t>
        <a:bodyPr/>
        <a:lstStyle/>
        <a:p>
          <a:endParaRPr lang="ru-RU"/>
        </a:p>
      </dgm:t>
    </dgm:pt>
    <dgm:pt modelId="{D5441EB2-23AB-4FC5-B163-F79E0FD121EB}" type="sibTrans" cxnId="{60775286-5B7C-44E6-BCB0-687D48EAA6C1}">
      <dgm:prSet/>
      <dgm:spPr/>
      <dgm:t>
        <a:bodyPr/>
        <a:lstStyle/>
        <a:p>
          <a:endParaRPr lang="ru-RU"/>
        </a:p>
      </dgm:t>
    </dgm:pt>
    <dgm:pt modelId="{4220AF5A-65B3-4C3A-8199-65B79C20BB06}">
      <dgm:prSet/>
      <dgm:spPr/>
      <dgm:t>
        <a:bodyPr/>
        <a:lstStyle/>
        <a:p>
          <a:r>
            <a:rPr lang="ru-RU" dirty="0" smtClean="0"/>
            <a:t>"</a:t>
          </a:r>
          <a:r>
            <a:rPr lang="ru-RU" dirty="0" err="1" smtClean="0"/>
            <a:t>роздоріжжя</a:t>
          </a:r>
          <a:r>
            <a:rPr lang="ru-RU" dirty="0" smtClean="0"/>
            <a:t>"</a:t>
          </a:r>
          <a:endParaRPr lang="ru-RU" dirty="0"/>
        </a:p>
      </dgm:t>
    </dgm:pt>
    <dgm:pt modelId="{D676EB8E-2459-4479-A64E-D1B97C5CF178}" type="parTrans" cxnId="{DBC4C86B-FD6A-4E73-871C-ED1AC6DC3314}">
      <dgm:prSet/>
      <dgm:spPr/>
      <dgm:t>
        <a:bodyPr/>
        <a:lstStyle/>
        <a:p>
          <a:endParaRPr lang="ru-RU"/>
        </a:p>
      </dgm:t>
    </dgm:pt>
    <dgm:pt modelId="{89330142-C60F-48D8-A952-D2431CA041E2}" type="sibTrans" cxnId="{DBC4C86B-FD6A-4E73-871C-ED1AC6DC3314}">
      <dgm:prSet/>
      <dgm:spPr/>
      <dgm:t>
        <a:bodyPr/>
        <a:lstStyle/>
        <a:p>
          <a:endParaRPr lang="ru-RU"/>
        </a:p>
      </dgm:t>
    </dgm:pt>
    <dgm:pt modelId="{83840EFD-03FA-459A-A195-38F754B95795}">
      <dgm:prSet/>
      <dgm:spPr/>
      <dgm:t>
        <a:bodyPr/>
        <a:lstStyle/>
        <a:p>
          <a:endParaRPr lang="ru-RU" dirty="0"/>
        </a:p>
      </dgm:t>
    </dgm:pt>
    <dgm:pt modelId="{15830EBC-854B-4495-8CFD-905BBF9C2BEF}" type="parTrans" cxnId="{32D31323-43FD-4E35-93B8-E2D612365E3C}">
      <dgm:prSet/>
      <dgm:spPr/>
      <dgm:t>
        <a:bodyPr/>
        <a:lstStyle/>
        <a:p>
          <a:endParaRPr lang="ru-RU"/>
        </a:p>
      </dgm:t>
    </dgm:pt>
    <dgm:pt modelId="{47DB5D5E-01D6-4701-9807-4939AD98D6E5}" type="sibTrans" cxnId="{32D31323-43FD-4E35-93B8-E2D612365E3C}">
      <dgm:prSet/>
      <dgm:spPr/>
      <dgm:t>
        <a:bodyPr/>
        <a:lstStyle/>
        <a:p>
          <a:endParaRPr lang="ru-RU"/>
        </a:p>
      </dgm:t>
    </dgm:pt>
    <dgm:pt modelId="{DFCE9D59-6FD5-4BAA-995E-91BF913B54A2}" type="pres">
      <dgm:prSet presAssocID="{61A353E4-22F8-47E2-AC48-CC8D790A4CF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7A00D48-606A-464C-9223-A7B2B2144097}" type="pres">
      <dgm:prSet presAssocID="{28F1DDDE-4834-4427-A880-1D53803F7DC3}" presName="parentLin" presStyleCnt="0"/>
      <dgm:spPr/>
    </dgm:pt>
    <dgm:pt modelId="{F674D1D6-E418-4FEA-9C07-94FFA290574B}" type="pres">
      <dgm:prSet presAssocID="{28F1DDDE-4834-4427-A880-1D53803F7DC3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97E90E2E-C85C-4694-91E3-36D2BC76192C}" type="pres">
      <dgm:prSet presAssocID="{28F1DDDE-4834-4427-A880-1D53803F7DC3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C984E8F-E08A-4424-803A-3FEEA9246D63}" type="pres">
      <dgm:prSet presAssocID="{28F1DDDE-4834-4427-A880-1D53803F7DC3}" presName="negativeSpace" presStyleCnt="0"/>
      <dgm:spPr/>
    </dgm:pt>
    <dgm:pt modelId="{FDB97636-2B36-42BA-8445-973AA6E204EB}" type="pres">
      <dgm:prSet presAssocID="{28F1DDDE-4834-4427-A880-1D53803F7DC3}" presName="childText" presStyleLbl="conFgAcc1" presStyleIdx="0" presStyleCnt="4">
        <dgm:presLayoutVars>
          <dgm:bulletEnabled val="1"/>
        </dgm:presLayoutVars>
      </dgm:prSet>
      <dgm:spPr/>
    </dgm:pt>
    <dgm:pt modelId="{BA1268D6-3FEF-4CB8-B857-6118EE6E4882}" type="pres">
      <dgm:prSet presAssocID="{03FD0CEB-3379-4039-8B76-5D2EF4FC1C7F}" presName="spaceBetweenRectangles" presStyleCnt="0"/>
      <dgm:spPr/>
    </dgm:pt>
    <dgm:pt modelId="{A9034A99-A7A7-43AC-B802-FE4A99E0D6DD}" type="pres">
      <dgm:prSet presAssocID="{76112B75-1B88-40F0-9394-80D45DC1A68F}" presName="parentLin" presStyleCnt="0"/>
      <dgm:spPr/>
    </dgm:pt>
    <dgm:pt modelId="{2E6F2F34-B0F5-48AD-88AF-0E9C6EC980B2}" type="pres">
      <dgm:prSet presAssocID="{76112B75-1B88-40F0-9394-80D45DC1A68F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9D86CAA7-719F-4E1C-9A60-E82242B1CA94}" type="pres">
      <dgm:prSet presAssocID="{76112B75-1B88-40F0-9394-80D45DC1A68F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CEE960-8A69-47CB-A944-475F23C317A3}" type="pres">
      <dgm:prSet presAssocID="{76112B75-1B88-40F0-9394-80D45DC1A68F}" presName="negativeSpace" presStyleCnt="0"/>
      <dgm:spPr/>
    </dgm:pt>
    <dgm:pt modelId="{952A1CBF-9BB4-4091-BA67-E4D442B9DB15}" type="pres">
      <dgm:prSet presAssocID="{76112B75-1B88-40F0-9394-80D45DC1A68F}" presName="childText" presStyleLbl="conFgAcc1" presStyleIdx="1" presStyleCnt="4">
        <dgm:presLayoutVars>
          <dgm:bulletEnabled val="1"/>
        </dgm:presLayoutVars>
      </dgm:prSet>
      <dgm:spPr/>
    </dgm:pt>
    <dgm:pt modelId="{71FB5152-9E3C-4484-ACE2-F71963FDC6EC}" type="pres">
      <dgm:prSet presAssocID="{EFE698AA-7BDD-45DA-9F94-E5296711BFB0}" presName="spaceBetweenRectangles" presStyleCnt="0"/>
      <dgm:spPr/>
    </dgm:pt>
    <dgm:pt modelId="{80D76D8D-2BFB-4830-809C-A7440F51D5F4}" type="pres">
      <dgm:prSet presAssocID="{C20E83B1-ADCB-4AB2-99F0-6CFF7C1CB823}" presName="parentLin" presStyleCnt="0"/>
      <dgm:spPr/>
    </dgm:pt>
    <dgm:pt modelId="{F858E13D-CDDF-46BE-8D7A-384C082BB408}" type="pres">
      <dgm:prSet presAssocID="{C20E83B1-ADCB-4AB2-99F0-6CFF7C1CB823}" presName="parentLeftMargin" presStyleLbl="node1" presStyleIdx="1" presStyleCnt="4"/>
      <dgm:spPr/>
      <dgm:t>
        <a:bodyPr/>
        <a:lstStyle/>
        <a:p>
          <a:endParaRPr lang="ru-RU"/>
        </a:p>
      </dgm:t>
    </dgm:pt>
    <dgm:pt modelId="{C791C3AB-B679-46FB-834A-D814D1E8AF1E}" type="pres">
      <dgm:prSet presAssocID="{C20E83B1-ADCB-4AB2-99F0-6CFF7C1CB823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B3E6F6D-75F6-4DEF-9CA6-94EA6D85CF85}" type="pres">
      <dgm:prSet presAssocID="{C20E83B1-ADCB-4AB2-99F0-6CFF7C1CB823}" presName="negativeSpace" presStyleCnt="0"/>
      <dgm:spPr/>
    </dgm:pt>
    <dgm:pt modelId="{49B86849-F3DA-42EA-A060-89D900894E3E}" type="pres">
      <dgm:prSet presAssocID="{C20E83B1-ADCB-4AB2-99F0-6CFF7C1CB823}" presName="childText" presStyleLbl="conFgAcc1" presStyleIdx="2" presStyleCnt="4">
        <dgm:presLayoutVars>
          <dgm:bulletEnabled val="1"/>
        </dgm:presLayoutVars>
      </dgm:prSet>
      <dgm:spPr/>
    </dgm:pt>
    <dgm:pt modelId="{855BD314-D8A0-4BF1-9E70-E48FB48554D3}" type="pres">
      <dgm:prSet presAssocID="{D5441EB2-23AB-4FC5-B163-F79E0FD121EB}" presName="spaceBetweenRectangles" presStyleCnt="0"/>
      <dgm:spPr/>
    </dgm:pt>
    <dgm:pt modelId="{B7F7E278-50F5-4252-A181-2214B3E5B310}" type="pres">
      <dgm:prSet presAssocID="{4220AF5A-65B3-4C3A-8199-65B79C20BB06}" presName="parentLin" presStyleCnt="0"/>
      <dgm:spPr/>
    </dgm:pt>
    <dgm:pt modelId="{6AA1F96A-C2C2-419C-9C8A-F5F0F1217A35}" type="pres">
      <dgm:prSet presAssocID="{4220AF5A-65B3-4C3A-8199-65B79C20BB06}" presName="parentLeftMargin" presStyleLbl="node1" presStyleIdx="2" presStyleCnt="4"/>
      <dgm:spPr/>
      <dgm:t>
        <a:bodyPr/>
        <a:lstStyle/>
        <a:p>
          <a:endParaRPr lang="ru-RU"/>
        </a:p>
      </dgm:t>
    </dgm:pt>
    <dgm:pt modelId="{BD04F29D-4EA0-415C-A65A-62A4F6D6CFA4}" type="pres">
      <dgm:prSet presAssocID="{4220AF5A-65B3-4C3A-8199-65B79C20BB06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E98E9C5-70AC-40F3-A2B2-BB68BA772B81}" type="pres">
      <dgm:prSet presAssocID="{4220AF5A-65B3-4C3A-8199-65B79C20BB06}" presName="negativeSpace" presStyleCnt="0"/>
      <dgm:spPr/>
    </dgm:pt>
    <dgm:pt modelId="{212482A7-030D-4453-B49D-EDAA911C265E}" type="pres">
      <dgm:prSet presAssocID="{4220AF5A-65B3-4C3A-8199-65B79C20BB06}" presName="childText" presStyleLbl="conFg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D60D037-9388-4CF7-95C2-2CC6A3FB8F16}" type="presOf" srcId="{76112B75-1B88-40F0-9394-80D45DC1A68F}" destId="{2E6F2F34-B0F5-48AD-88AF-0E9C6EC980B2}" srcOrd="0" destOrd="0" presId="urn:microsoft.com/office/officeart/2005/8/layout/list1"/>
    <dgm:cxn modelId="{FDBE4AD6-2FBB-4F26-9D6B-563816746701}" type="presOf" srcId="{C20E83B1-ADCB-4AB2-99F0-6CFF7C1CB823}" destId="{C791C3AB-B679-46FB-834A-D814D1E8AF1E}" srcOrd="1" destOrd="0" presId="urn:microsoft.com/office/officeart/2005/8/layout/list1"/>
    <dgm:cxn modelId="{8583AB9E-91F2-447D-B647-EF69B94019FA}" type="presOf" srcId="{28F1DDDE-4834-4427-A880-1D53803F7DC3}" destId="{97E90E2E-C85C-4694-91E3-36D2BC76192C}" srcOrd="1" destOrd="0" presId="urn:microsoft.com/office/officeart/2005/8/layout/list1"/>
    <dgm:cxn modelId="{B7064781-9A71-47CD-A999-D432B8BABFD9}" type="presOf" srcId="{4220AF5A-65B3-4C3A-8199-65B79C20BB06}" destId="{BD04F29D-4EA0-415C-A65A-62A4F6D6CFA4}" srcOrd="1" destOrd="0" presId="urn:microsoft.com/office/officeart/2005/8/layout/list1"/>
    <dgm:cxn modelId="{32D31323-43FD-4E35-93B8-E2D612365E3C}" srcId="{4220AF5A-65B3-4C3A-8199-65B79C20BB06}" destId="{83840EFD-03FA-459A-A195-38F754B95795}" srcOrd="0" destOrd="0" parTransId="{15830EBC-854B-4495-8CFD-905BBF9C2BEF}" sibTransId="{47DB5D5E-01D6-4701-9807-4939AD98D6E5}"/>
    <dgm:cxn modelId="{62488AB6-9F20-4DAC-8AD0-0C75EA2FD37E}" type="presOf" srcId="{76112B75-1B88-40F0-9394-80D45DC1A68F}" destId="{9D86CAA7-719F-4E1C-9A60-E82242B1CA94}" srcOrd="1" destOrd="0" presId="urn:microsoft.com/office/officeart/2005/8/layout/list1"/>
    <dgm:cxn modelId="{E75DD037-9569-4E7E-AB33-28BE6E9E1802}" type="presOf" srcId="{C20E83B1-ADCB-4AB2-99F0-6CFF7C1CB823}" destId="{F858E13D-CDDF-46BE-8D7A-384C082BB408}" srcOrd="0" destOrd="0" presId="urn:microsoft.com/office/officeart/2005/8/layout/list1"/>
    <dgm:cxn modelId="{E638AC2B-DD98-4120-BF6A-E0CD416E1C1F}" type="presOf" srcId="{83840EFD-03FA-459A-A195-38F754B95795}" destId="{212482A7-030D-4453-B49D-EDAA911C265E}" srcOrd="0" destOrd="0" presId="urn:microsoft.com/office/officeart/2005/8/layout/list1"/>
    <dgm:cxn modelId="{38221BD5-3356-45E9-A0F9-6FB775B19CD2}" srcId="{61A353E4-22F8-47E2-AC48-CC8D790A4CFD}" destId="{28F1DDDE-4834-4427-A880-1D53803F7DC3}" srcOrd="0" destOrd="0" parTransId="{6DED07C9-8D43-4489-857C-8B1A9245874F}" sibTransId="{03FD0CEB-3379-4039-8B76-5D2EF4FC1C7F}"/>
    <dgm:cxn modelId="{2029FBE2-3389-4507-9CFD-191B9D34F915}" type="presOf" srcId="{4220AF5A-65B3-4C3A-8199-65B79C20BB06}" destId="{6AA1F96A-C2C2-419C-9C8A-F5F0F1217A35}" srcOrd="0" destOrd="0" presId="urn:microsoft.com/office/officeart/2005/8/layout/list1"/>
    <dgm:cxn modelId="{885E249F-0C86-4A7A-B04B-6BDC25CD5BB5}" type="presOf" srcId="{28F1DDDE-4834-4427-A880-1D53803F7DC3}" destId="{F674D1D6-E418-4FEA-9C07-94FFA290574B}" srcOrd="0" destOrd="0" presId="urn:microsoft.com/office/officeart/2005/8/layout/list1"/>
    <dgm:cxn modelId="{60775286-5B7C-44E6-BCB0-687D48EAA6C1}" srcId="{61A353E4-22F8-47E2-AC48-CC8D790A4CFD}" destId="{C20E83B1-ADCB-4AB2-99F0-6CFF7C1CB823}" srcOrd="2" destOrd="0" parTransId="{E6E182D5-AD6D-4EB3-BCB4-8BB15439DA80}" sibTransId="{D5441EB2-23AB-4FC5-B163-F79E0FD121EB}"/>
    <dgm:cxn modelId="{D755ED74-58F6-46FD-A4D7-E4904FAA02FB}" srcId="{61A353E4-22F8-47E2-AC48-CC8D790A4CFD}" destId="{76112B75-1B88-40F0-9394-80D45DC1A68F}" srcOrd="1" destOrd="0" parTransId="{F9C7515A-43CB-4E2F-9793-B99A8D15F3F1}" sibTransId="{EFE698AA-7BDD-45DA-9F94-E5296711BFB0}"/>
    <dgm:cxn modelId="{DBC4C86B-FD6A-4E73-871C-ED1AC6DC3314}" srcId="{61A353E4-22F8-47E2-AC48-CC8D790A4CFD}" destId="{4220AF5A-65B3-4C3A-8199-65B79C20BB06}" srcOrd="3" destOrd="0" parTransId="{D676EB8E-2459-4479-A64E-D1B97C5CF178}" sibTransId="{89330142-C60F-48D8-A952-D2431CA041E2}"/>
    <dgm:cxn modelId="{C2DD8BF7-7761-4EBA-9412-FC233301A50C}" type="presOf" srcId="{61A353E4-22F8-47E2-AC48-CC8D790A4CFD}" destId="{DFCE9D59-6FD5-4BAA-995E-91BF913B54A2}" srcOrd="0" destOrd="0" presId="urn:microsoft.com/office/officeart/2005/8/layout/list1"/>
    <dgm:cxn modelId="{5F4E0CCD-61CE-4763-9BB7-68507641F1E3}" type="presParOf" srcId="{DFCE9D59-6FD5-4BAA-995E-91BF913B54A2}" destId="{77A00D48-606A-464C-9223-A7B2B2144097}" srcOrd="0" destOrd="0" presId="urn:microsoft.com/office/officeart/2005/8/layout/list1"/>
    <dgm:cxn modelId="{9C05B682-5939-4965-8ACF-50232252CE47}" type="presParOf" srcId="{77A00D48-606A-464C-9223-A7B2B2144097}" destId="{F674D1D6-E418-4FEA-9C07-94FFA290574B}" srcOrd="0" destOrd="0" presId="urn:microsoft.com/office/officeart/2005/8/layout/list1"/>
    <dgm:cxn modelId="{A7634112-6513-4667-BB31-32232CFEA991}" type="presParOf" srcId="{77A00D48-606A-464C-9223-A7B2B2144097}" destId="{97E90E2E-C85C-4694-91E3-36D2BC76192C}" srcOrd="1" destOrd="0" presId="urn:microsoft.com/office/officeart/2005/8/layout/list1"/>
    <dgm:cxn modelId="{1318E222-5E72-4B11-9276-60C7D86D1DF2}" type="presParOf" srcId="{DFCE9D59-6FD5-4BAA-995E-91BF913B54A2}" destId="{0C984E8F-E08A-4424-803A-3FEEA9246D63}" srcOrd="1" destOrd="0" presId="urn:microsoft.com/office/officeart/2005/8/layout/list1"/>
    <dgm:cxn modelId="{75E5611E-2FD4-49B2-AD32-36F715F1923F}" type="presParOf" srcId="{DFCE9D59-6FD5-4BAA-995E-91BF913B54A2}" destId="{FDB97636-2B36-42BA-8445-973AA6E204EB}" srcOrd="2" destOrd="0" presId="urn:microsoft.com/office/officeart/2005/8/layout/list1"/>
    <dgm:cxn modelId="{E0CC98FB-461C-49EE-A648-D599868E6E2E}" type="presParOf" srcId="{DFCE9D59-6FD5-4BAA-995E-91BF913B54A2}" destId="{BA1268D6-3FEF-4CB8-B857-6118EE6E4882}" srcOrd="3" destOrd="0" presId="urn:microsoft.com/office/officeart/2005/8/layout/list1"/>
    <dgm:cxn modelId="{CA5E8419-46A3-485E-8C07-9069C12F85F9}" type="presParOf" srcId="{DFCE9D59-6FD5-4BAA-995E-91BF913B54A2}" destId="{A9034A99-A7A7-43AC-B802-FE4A99E0D6DD}" srcOrd="4" destOrd="0" presId="urn:microsoft.com/office/officeart/2005/8/layout/list1"/>
    <dgm:cxn modelId="{73199108-BA5C-49EA-AAB1-C83697F833F9}" type="presParOf" srcId="{A9034A99-A7A7-43AC-B802-FE4A99E0D6DD}" destId="{2E6F2F34-B0F5-48AD-88AF-0E9C6EC980B2}" srcOrd="0" destOrd="0" presId="urn:microsoft.com/office/officeart/2005/8/layout/list1"/>
    <dgm:cxn modelId="{751AF285-2760-4B92-BA6D-870E359BE747}" type="presParOf" srcId="{A9034A99-A7A7-43AC-B802-FE4A99E0D6DD}" destId="{9D86CAA7-719F-4E1C-9A60-E82242B1CA94}" srcOrd="1" destOrd="0" presId="urn:microsoft.com/office/officeart/2005/8/layout/list1"/>
    <dgm:cxn modelId="{66152504-E611-4C21-A388-AC2B629E0C9C}" type="presParOf" srcId="{DFCE9D59-6FD5-4BAA-995E-91BF913B54A2}" destId="{60CEE960-8A69-47CB-A944-475F23C317A3}" srcOrd="5" destOrd="0" presId="urn:microsoft.com/office/officeart/2005/8/layout/list1"/>
    <dgm:cxn modelId="{E49EEBDF-FB9B-4E9E-8548-169AA4598779}" type="presParOf" srcId="{DFCE9D59-6FD5-4BAA-995E-91BF913B54A2}" destId="{952A1CBF-9BB4-4091-BA67-E4D442B9DB15}" srcOrd="6" destOrd="0" presId="urn:microsoft.com/office/officeart/2005/8/layout/list1"/>
    <dgm:cxn modelId="{09871EC5-3567-4F5B-9B87-1EB834A21C89}" type="presParOf" srcId="{DFCE9D59-6FD5-4BAA-995E-91BF913B54A2}" destId="{71FB5152-9E3C-4484-ACE2-F71963FDC6EC}" srcOrd="7" destOrd="0" presId="urn:microsoft.com/office/officeart/2005/8/layout/list1"/>
    <dgm:cxn modelId="{60A0A8FB-9F8E-4E62-9F0B-E1844A19ED26}" type="presParOf" srcId="{DFCE9D59-6FD5-4BAA-995E-91BF913B54A2}" destId="{80D76D8D-2BFB-4830-809C-A7440F51D5F4}" srcOrd="8" destOrd="0" presId="urn:microsoft.com/office/officeart/2005/8/layout/list1"/>
    <dgm:cxn modelId="{EAFFDD12-4F65-4A9A-9F00-DE96D2A798D6}" type="presParOf" srcId="{80D76D8D-2BFB-4830-809C-A7440F51D5F4}" destId="{F858E13D-CDDF-46BE-8D7A-384C082BB408}" srcOrd="0" destOrd="0" presId="urn:microsoft.com/office/officeart/2005/8/layout/list1"/>
    <dgm:cxn modelId="{CC06BB53-F1EF-4365-A725-517AFC412460}" type="presParOf" srcId="{80D76D8D-2BFB-4830-809C-A7440F51D5F4}" destId="{C791C3AB-B679-46FB-834A-D814D1E8AF1E}" srcOrd="1" destOrd="0" presId="urn:microsoft.com/office/officeart/2005/8/layout/list1"/>
    <dgm:cxn modelId="{724B27DD-AF0C-496B-B986-E3AFF199AF9D}" type="presParOf" srcId="{DFCE9D59-6FD5-4BAA-995E-91BF913B54A2}" destId="{9B3E6F6D-75F6-4DEF-9CA6-94EA6D85CF85}" srcOrd="9" destOrd="0" presId="urn:microsoft.com/office/officeart/2005/8/layout/list1"/>
    <dgm:cxn modelId="{B2CD5286-AC32-4426-BA25-965BD485DD25}" type="presParOf" srcId="{DFCE9D59-6FD5-4BAA-995E-91BF913B54A2}" destId="{49B86849-F3DA-42EA-A060-89D900894E3E}" srcOrd="10" destOrd="0" presId="urn:microsoft.com/office/officeart/2005/8/layout/list1"/>
    <dgm:cxn modelId="{80C48550-FECE-405E-AB3C-6D6F2136F80F}" type="presParOf" srcId="{DFCE9D59-6FD5-4BAA-995E-91BF913B54A2}" destId="{855BD314-D8A0-4BF1-9E70-E48FB48554D3}" srcOrd="11" destOrd="0" presId="urn:microsoft.com/office/officeart/2005/8/layout/list1"/>
    <dgm:cxn modelId="{B5876A11-7594-436B-8A41-DDF626D5689C}" type="presParOf" srcId="{DFCE9D59-6FD5-4BAA-995E-91BF913B54A2}" destId="{B7F7E278-50F5-4252-A181-2214B3E5B310}" srcOrd="12" destOrd="0" presId="urn:microsoft.com/office/officeart/2005/8/layout/list1"/>
    <dgm:cxn modelId="{0400AE9C-24B0-4A82-B179-7A3AF99705C8}" type="presParOf" srcId="{B7F7E278-50F5-4252-A181-2214B3E5B310}" destId="{6AA1F96A-C2C2-419C-9C8A-F5F0F1217A35}" srcOrd="0" destOrd="0" presId="urn:microsoft.com/office/officeart/2005/8/layout/list1"/>
    <dgm:cxn modelId="{8D53BAAE-B81F-4B8D-AD64-5B1ED32F8FC4}" type="presParOf" srcId="{B7F7E278-50F5-4252-A181-2214B3E5B310}" destId="{BD04F29D-4EA0-415C-A65A-62A4F6D6CFA4}" srcOrd="1" destOrd="0" presId="urn:microsoft.com/office/officeart/2005/8/layout/list1"/>
    <dgm:cxn modelId="{800DA05D-6D4C-44E7-8E92-9354F009C842}" type="presParOf" srcId="{DFCE9D59-6FD5-4BAA-995E-91BF913B54A2}" destId="{DE98E9C5-70AC-40F3-A2B2-BB68BA772B81}" srcOrd="13" destOrd="0" presId="urn:microsoft.com/office/officeart/2005/8/layout/list1"/>
    <dgm:cxn modelId="{6F095343-59DF-44EA-9384-D03C57F68377}" type="presParOf" srcId="{DFCE9D59-6FD5-4BAA-995E-91BF913B54A2}" destId="{212482A7-030D-4453-B49D-EDAA911C265E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0BDBB24-B8EF-4A99-85AB-42AF541A560D}" type="doc">
      <dgm:prSet loTypeId="urn:microsoft.com/office/officeart/2005/8/layout/list1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524070A8-AB1F-4EEF-94BF-14CE9EDBF5D9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/>
            <a:t>тривалий</a:t>
          </a:r>
          <a:r>
            <a:rPr lang="ru-RU" sz="1800" dirty="0" smtClean="0"/>
            <a:t> </a:t>
          </a:r>
          <a:r>
            <a:rPr lang="ru-RU" sz="1800" dirty="0" err="1" smtClean="0"/>
            <a:t>підйом</a:t>
          </a:r>
          <a:r>
            <a:rPr lang="ru-RU" sz="1800" dirty="0" smtClean="0"/>
            <a:t> по </a:t>
          </a:r>
          <a:r>
            <a:rPr lang="ru-RU" sz="1800" dirty="0" err="1" smtClean="0"/>
            <a:t>службовій</a:t>
          </a:r>
          <a:r>
            <a:rPr lang="ru-RU" sz="1800" dirty="0" smtClean="0"/>
            <a:t> </a:t>
          </a:r>
          <a:r>
            <a:rPr lang="ru-RU" sz="1800" dirty="0" err="1" smtClean="0"/>
            <a:t>драбині</a:t>
          </a:r>
          <a:r>
            <a:rPr lang="ru-RU" sz="1800" dirty="0" smtClean="0"/>
            <a:t> з </a:t>
          </a:r>
          <a:r>
            <a:rPr lang="ru-RU" sz="1800" dirty="0" err="1" smtClean="0"/>
            <a:t>поступовим</a:t>
          </a:r>
          <a:r>
            <a:rPr lang="ru-RU" sz="1800" dirty="0" smtClean="0"/>
            <a:t> </a:t>
          </a:r>
          <a:r>
            <a:rPr lang="ru-RU" sz="1800" dirty="0" err="1" smtClean="0"/>
            <a:t>зростанням</a:t>
          </a:r>
          <a:r>
            <a:rPr lang="ru-RU" sz="1800" dirty="0" smtClean="0"/>
            <a:t> </a:t>
          </a:r>
          <a:r>
            <a:rPr lang="ru-RU" sz="1800" dirty="0" err="1" smtClean="0"/>
            <a:t>його</a:t>
          </a:r>
          <a:r>
            <a:rPr lang="ru-RU" sz="1800" dirty="0" smtClean="0"/>
            <a:t> </a:t>
          </a:r>
          <a:r>
            <a:rPr lang="ru-RU" sz="1800" dirty="0" err="1" smtClean="0"/>
            <a:t>потенціалу</a:t>
          </a:r>
          <a:r>
            <a:rPr lang="ru-RU" sz="1800" dirty="0" smtClean="0"/>
            <a:t>, </a:t>
          </a:r>
          <a:r>
            <a:rPr lang="ru-RU" sz="1800" dirty="0" err="1" smtClean="0"/>
            <a:t>знань</a:t>
          </a:r>
          <a:r>
            <a:rPr lang="ru-RU" sz="1800" dirty="0" smtClean="0"/>
            <a:t>, </a:t>
          </a:r>
          <a:r>
            <a:rPr lang="ru-RU" sz="1800" dirty="0" err="1" smtClean="0"/>
            <a:t>досвіду</a:t>
          </a:r>
          <a:r>
            <a:rPr lang="ru-RU" sz="1800" dirty="0" smtClean="0"/>
            <a:t> і </a:t>
          </a:r>
          <a:r>
            <a:rPr lang="ru-RU" sz="1800" dirty="0" err="1" smtClean="0"/>
            <a:t>кваліфікації</a:t>
          </a:r>
          <a:endParaRPr lang="ru-RU" sz="1800" dirty="0"/>
        </a:p>
      </dgm:t>
    </dgm:pt>
    <dgm:pt modelId="{2731ED38-AA40-47C7-BD1F-5E57724FEA68}" type="parTrans" cxnId="{B371B01A-4D4C-4B93-B232-84A79B72E530}">
      <dgm:prSet/>
      <dgm:spPr/>
      <dgm:t>
        <a:bodyPr/>
        <a:lstStyle/>
        <a:p>
          <a:endParaRPr lang="ru-RU"/>
        </a:p>
      </dgm:t>
    </dgm:pt>
    <dgm:pt modelId="{27B0C66E-A91D-4F9C-A034-5ECA2BF4892E}" type="sibTrans" cxnId="{B371B01A-4D4C-4B93-B232-84A79B72E530}">
      <dgm:prSet/>
      <dgm:spPr/>
      <dgm:t>
        <a:bodyPr/>
        <a:lstStyle/>
        <a:p>
          <a:endParaRPr lang="ru-RU"/>
        </a:p>
      </dgm:t>
    </dgm:pt>
    <dgm:pt modelId="{76F44AAC-5532-4BF4-B68C-D6DA9F12AD76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smtClean="0"/>
            <a:t>на </a:t>
          </a:r>
          <a:r>
            <a:rPr lang="ru-RU" sz="1800" dirty="0" err="1" smtClean="0"/>
            <a:t>певному</a:t>
          </a:r>
          <a:r>
            <a:rPr lang="ru-RU" sz="1800" dirty="0" smtClean="0"/>
            <a:t> </a:t>
          </a:r>
          <a:r>
            <a:rPr lang="ru-RU" sz="1800" dirty="0" err="1" smtClean="0"/>
            <a:t>етапі</a:t>
          </a:r>
          <a:r>
            <a:rPr lang="ru-RU" sz="1800" dirty="0" smtClean="0"/>
            <a:t> </a:t>
          </a:r>
          <a:r>
            <a:rPr lang="ru-RU" sz="1800" dirty="0" err="1" smtClean="0"/>
            <a:t>працівник</a:t>
          </a:r>
          <a:r>
            <a:rPr lang="ru-RU" sz="1800" dirty="0" smtClean="0"/>
            <a:t> </a:t>
          </a:r>
          <a:r>
            <a:rPr lang="ru-RU" sz="1800" dirty="0" err="1" smtClean="0"/>
            <a:t>займає</a:t>
          </a:r>
          <a:r>
            <a:rPr lang="ru-RU" sz="1800" dirty="0" smtClean="0"/>
            <a:t> </a:t>
          </a:r>
          <a:r>
            <a:rPr lang="ru-RU" sz="1800" dirty="0" err="1" smtClean="0"/>
            <a:t>вищу</a:t>
          </a:r>
          <a:r>
            <a:rPr lang="ru-RU" sz="1800" dirty="0" smtClean="0"/>
            <a:t> для </a:t>
          </a:r>
          <a:r>
            <a:rPr lang="ru-RU" sz="1800" dirty="0" err="1" smtClean="0"/>
            <a:t>нього</a:t>
          </a:r>
          <a:r>
            <a:rPr lang="ru-RU" sz="1800" dirty="0" smtClean="0"/>
            <a:t> посаду і </a:t>
          </a:r>
          <a:r>
            <a:rPr lang="ru-RU" sz="1800" dirty="0" err="1" smtClean="0"/>
            <a:t>намагається</a:t>
          </a:r>
          <a:r>
            <a:rPr lang="ru-RU" sz="1800" dirty="0" smtClean="0"/>
            <a:t> </a:t>
          </a:r>
          <a:r>
            <a:rPr lang="ru-RU" sz="1800" dirty="0" err="1" smtClean="0"/>
            <a:t>втриматися</a:t>
          </a:r>
          <a:r>
            <a:rPr lang="ru-RU" sz="1800" dirty="0" smtClean="0"/>
            <a:t> на </a:t>
          </a:r>
          <a:r>
            <a:rPr lang="ru-RU" sz="1800" dirty="0" err="1" smtClean="0"/>
            <a:t>ній</a:t>
          </a:r>
          <a:r>
            <a:rPr lang="ru-RU" sz="1800" dirty="0" smtClean="0"/>
            <a:t> </a:t>
          </a:r>
          <a:r>
            <a:rPr lang="ru-RU" sz="1800" dirty="0" err="1" smtClean="0"/>
            <a:t>протягом</a:t>
          </a:r>
          <a:r>
            <a:rPr lang="ru-RU" sz="1800" dirty="0" smtClean="0"/>
            <a:t> </a:t>
          </a:r>
          <a:r>
            <a:rPr lang="ru-RU" sz="1800" dirty="0" err="1" smtClean="0"/>
            <a:t>тривалого</a:t>
          </a:r>
          <a:r>
            <a:rPr lang="ru-RU" sz="1800" dirty="0" smtClean="0"/>
            <a:t> часу - до "</a:t>
          </a:r>
          <a:r>
            <a:rPr lang="ru-RU" sz="1800" dirty="0" err="1" smtClean="0"/>
            <a:t>стрибка</a:t>
          </a:r>
          <a:r>
            <a:rPr lang="ru-RU" sz="1800" dirty="0" smtClean="0"/>
            <a:t> з </a:t>
          </a:r>
          <a:r>
            <a:rPr lang="ru-RU" sz="1800" dirty="0" err="1" smtClean="0"/>
            <a:t>трампліну</a:t>
          </a:r>
          <a:r>
            <a:rPr lang="ru-RU" sz="1800" dirty="0" smtClean="0"/>
            <a:t>" - </a:t>
          </a:r>
          <a:r>
            <a:rPr lang="ru-RU" sz="1800" dirty="0" err="1" smtClean="0"/>
            <a:t>виходу</a:t>
          </a:r>
          <a:r>
            <a:rPr lang="ru-RU" sz="1800" dirty="0" smtClean="0"/>
            <a:t> на </a:t>
          </a:r>
          <a:r>
            <a:rPr lang="ru-RU" sz="1800" dirty="0" err="1" smtClean="0"/>
            <a:t>пенсію</a:t>
          </a:r>
          <a:endParaRPr lang="ru-RU" sz="1800" dirty="0"/>
        </a:p>
      </dgm:t>
    </dgm:pt>
    <dgm:pt modelId="{1C03A724-981B-4C51-822C-51ECE01930AE}" type="parTrans" cxnId="{0E63AAEA-3E0E-4945-95D8-C4BB9774F77B}">
      <dgm:prSet/>
      <dgm:spPr/>
      <dgm:t>
        <a:bodyPr/>
        <a:lstStyle/>
        <a:p>
          <a:endParaRPr lang="ru-RU"/>
        </a:p>
      </dgm:t>
    </dgm:pt>
    <dgm:pt modelId="{2511B054-8F32-4580-A44A-33B7227DF5ED}" type="sibTrans" cxnId="{0E63AAEA-3E0E-4945-95D8-C4BB9774F77B}">
      <dgm:prSet/>
      <dgm:spPr/>
      <dgm:t>
        <a:bodyPr/>
        <a:lstStyle/>
        <a:p>
          <a:endParaRPr lang="ru-RU"/>
        </a:p>
      </dgm:t>
    </dgm:pt>
    <dgm:pt modelId="{C50318A5-3E5D-4D90-A164-146309D582EC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/>
            <a:t>типова</a:t>
          </a:r>
          <a:r>
            <a:rPr lang="ru-RU" sz="1800" dirty="0" smtClean="0"/>
            <a:t> для </a:t>
          </a:r>
          <a:r>
            <a:rPr lang="ru-RU" sz="1800" dirty="0" err="1" smtClean="0"/>
            <a:t>фахівців</a:t>
          </a:r>
          <a:r>
            <a:rPr lang="ru-RU" sz="1800" dirty="0" smtClean="0"/>
            <a:t> і </a:t>
          </a:r>
          <a:r>
            <a:rPr lang="ru-RU" sz="1800" dirty="0" err="1" smtClean="0"/>
            <a:t>службовців</a:t>
          </a:r>
          <a:r>
            <a:rPr lang="ru-RU" sz="1800" dirty="0" smtClean="0"/>
            <a:t>, </a:t>
          </a:r>
          <a:r>
            <a:rPr lang="ru-RU" sz="1800" dirty="0" err="1" smtClean="0"/>
            <a:t>які</a:t>
          </a:r>
          <a:r>
            <a:rPr lang="ru-RU" sz="1800" dirty="0" smtClean="0"/>
            <a:t> не </a:t>
          </a:r>
          <a:r>
            <a:rPr lang="ru-RU" sz="1800" dirty="0" err="1" smtClean="0"/>
            <a:t>ставлять</a:t>
          </a:r>
          <a:r>
            <a:rPr lang="ru-RU" sz="1800" dirty="0" smtClean="0"/>
            <a:t> перед собою </a:t>
          </a:r>
          <a:r>
            <a:rPr lang="ru-RU" sz="1800" dirty="0" err="1" smtClean="0"/>
            <a:t>цілей</a:t>
          </a:r>
          <a:r>
            <a:rPr lang="ru-RU" sz="1800" dirty="0" smtClean="0"/>
            <a:t> </a:t>
          </a:r>
          <a:r>
            <a:rPr lang="ru-RU" sz="1800" dirty="0" err="1" smtClean="0"/>
            <a:t>просування</a:t>
          </a:r>
          <a:r>
            <a:rPr lang="ru-RU" sz="1800" dirty="0" smtClean="0"/>
            <a:t> по </a:t>
          </a:r>
          <a:r>
            <a:rPr lang="ru-RU" sz="1800" dirty="0" err="1" smtClean="0"/>
            <a:t>службі</a:t>
          </a:r>
          <a:endParaRPr lang="ru-RU" sz="1800" dirty="0"/>
        </a:p>
      </dgm:t>
    </dgm:pt>
    <dgm:pt modelId="{04A7CFE4-E457-4BA3-9A30-501021849863}" type="parTrans" cxnId="{7084ABD3-584D-456A-A0E5-067357B20765}">
      <dgm:prSet/>
      <dgm:spPr/>
      <dgm:t>
        <a:bodyPr/>
        <a:lstStyle/>
        <a:p>
          <a:endParaRPr lang="ru-RU"/>
        </a:p>
      </dgm:t>
    </dgm:pt>
    <dgm:pt modelId="{6CC75996-7BB6-4CB1-93BD-5EC3AEB4F83D}" type="sibTrans" cxnId="{7084ABD3-584D-456A-A0E5-067357B20765}">
      <dgm:prSet/>
      <dgm:spPr/>
      <dgm:t>
        <a:bodyPr/>
        <a:lstStyle/>
        <a:p>
          <a:endParaRPr lang="ru-RU"/>
        </a:p>
      </dgm:t>
    </dgm:pt>
    <dgm:pt modelId="{85E18AAF-B71F-44CA-8B0C-4BF84169819C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i="1" dirty="0" err="1" smtClean="0"/>
            <a:t>недолік</a:t>
          </a:r>
          <a:r>
            <a:rPr lang="ru-RU" sz="1800" dirty="0" smtClean="0"/>
            <a:t>: за </a:t>
          </a:r>
          <a:r>
            <a:rPr lang="ru-RU" sz="1800" dirty="0" err="1" smtClean="0"/>
            <a:t>сучасних</a:t>
          </a:r>
          <a:r>
            <a:rPr lang="ru-RU" sz="1800" dirty="0" smtClean="0"/>
            <a:t> умов </a:t>
          </a:r>
          <a:r>
            <a:rPr lang="ru-RU" sz="1800" dirty="0" err="1" smtClean="0"/>
            <a:t>господарювання</a:t>
          </a:r>
          <a:r>
            <a:rPr lang="ru-RU" sz="1800" dirty="0" smtClean="0"/>
            <a:t> </a:t>
          </a:r>
          <a:r>
            <a:rPr lang="ru-RU" sz="1800" dirty="0" err="1" smtClean="0"/>
            <a:t>її</a:t>
          </a:r>
          <a:r>
            <a:rPr lang="ru-RU" sz="1800" dirty="0" smtClean="0"/>
            <a:t> </a:t>
          </a:r>
          <a:r>
            <a:rPr lang="ru-RU" sz="1800" dirty="0" err="1" smtClean="0"/>
            <a:t>можна</a:t>
          </a:r>
          <a:r>
            <a:rPr lang="ru-RU" sz="1800" dirty="0" smtClean="0"/>
            <a:t> </a:t>
          </a:r>
          <a:r>
            <a:rPr lang="ru-RU" sz="1800" dirty="0" err="1" smtClean="0"/>
            <a:t>використовувати</a:t>
          </a:r>
          <a:r>
            <a:rPr lang="ru-RU" sz="1800" dirty="0" smtClean="0"/>
            <a:t> </a:t>
          </a:r>
          <a:r>
            <a:rPr lang="ru-RU" sz="1800" dirty="0" err="1" smtClean="0"/>
            <a:t>тільки</a:t>
          </a:r>
          <a:r>
            <a:rPr lang="ru-RU" sz="1800" dirty="0" smtClean="0"/>
            <a:t> для великих </a:t>
          </a:r>
          <a:r>
            <a:rPr lang="ru-RU" sz="1800" dirty="0" err="1" smtClean="0"/>
            <a:t>підприємств</a:t>
          </a:r>
          <a:r>
            <a:rPr lang="ru-RU" sz="1800" dirty="0" smtClean="0"/>
            <a:t>.</a:t>
          </a:r>
          <a:endParaRPr lang="ru-RU" sz="1800" dirty="0"/>
        </a:p>
      </dgm:t>
    </dgm:pt>
    <dgm:pt modelId="{2352AE92-4C1D-4FB8-8266-95E05ED426FF}" type="parTrans" cxnId="{686CC06F-4B68-4A9D-B16A-448048894217}">
      <dgm:prSet/>
      <dgm:spPr/>
      <dgm:t>
        <a:bodyPr/>
        <a:lstStyle/>
        <a:p>
          <a:endParaRPr lang="ru-RU"/>
        </a:p>
      </dgm:t>
    </dgm:pt>
    <dgm:pt modelId="{0B6E211B-3CC5-40C9-96B5-52ED4D3C3D7F}" type="sibTrans" cxnId="{686CC06F-4B68-4A9D-B16A-448048894217}">
      <dgm:prSet/>
      <dgm:spPr/>
      <dgm:t>
        <a:bodyPr/>
        <a:lstStyle/>
        <a:p>
          <a:endParaRPr lang="ru-RU"/>
        </a:p>
      </dgm:t>
    </dgm:pt>
    <dgm:pt modelId="{2A75387D-7560-49C1-8AA7-038322327CEA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ru-RU" sz="1800" dirty="0"/>
        </a:p>
      </dgm:t>
    </dgm:pt>
    <dgm:pt modelId="{1C851B35-4F7E-48CC-B18D-DDD0947E8EE9}" type="parTrans" cxnId="{84D7711F-A479-4478-AB37-B293A0B2D434}">
      <dgm:prSet/>
      <dgm:spPr/>
      <dgm:t>
        <a:bodyPr/>
        <a:lstStyle/>
        <a:p>
          <a:endParaRPr lang="ru-RU"/>
        </a:p>
      </dgm:t>
    </dgm:pt>
    <dgm:pt modelId="{578770B7-A2B8-48E3-A85F-B2257406E6D4}" type="sibTrans" cxnId="{84D7711F-A479-4478-AB37-B293A0B2D434}">
      <dgm:prSet/>
      <dgm:spPr/>
      <dgm:t>
        <a:bodyPr/>
        <a:lstStyle/>
        <a:p>
          <a:endParaRPr lang="ru-RU"/>
        </a:p>
      </dgm:t>
    </dgm:pt>
    <dgm:pt modelId="{5CC1F185-51AD-496A-8C2A-64B0EA534F8E}" type="pres">
      <dgm:prSet presAssocID="{50BDBB24-B8EF-4A99-85AB-42AF541A560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0948C61-C4DE-4850-AE9F-8C8D78427D67}" type="pres">
      <dgm:prSet presAssocID="{524070A8-AB1F-4EEF-94BF-14CE9EDBF5D9}" presName="parentLin" presStyleCnt="0"/>
      <dgm:spPr/>
    </dgm:pt>
    <dgm:pt modelId="{4266FF8A-9A23-4E5B-AB57-494CA7414F19}" type="pres">
      <dgm:prSet presAssocID="{524070A8-AB1F-4EEF-94BF-14CE9EDBF5D9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E7D2D3A6-2848-4E1A-AD2F-C5D22A81B023}" type="pres">
      <dgm:prSet presAssocID="{524070A8-AB1F-4EEF-94BF-14CE9EDBF5D9}" presName="parentText" presStyleLbl="node1" presStyleIdx="0" presStyleCnt="4" custScaleX="12936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A2AC45E-E7A9-41F4-82F5-A1A0A385AA43}" type="pres">
      <dgm:prSet presAssocID="{524070A8-AB1F-4EEF-94BF-14CE9EDBF5D9}" presName="negativeSpace" presStyleCnt="0"/>
      <dgm:spPr/>
    </dgm:pt>
    <dgm:pt modelId="{85738E75-32E2-410E-8BE5-42E25EBC3309}" type="pres">
      <dgm:prSet presAssocID="{524070A8-AB1F-4EEF-94BF-14CE9EDBF5D9}" presName="childText" presStyleLbl="conFgAcc1" presStyleIdx="0" presStyleCnt="4">
        <dgm:presLayoutVars>
          <dgm:bulletEnabled val="1"/>
        </dgm:presLayoutVars>
      </dgm:prSet>
      <dgm:spPr/>
    </dgm:pt>
    <dgm:pt modelId="{94FB5C5E-763E-4EA0-A9C9-B7952FA7EFC1}" type="pres">
      <dgm:prSet presAssocID="{27B0C66E-A91D-4F9C-A034-5ECA2BF4892E}" presName="spaceBetweenRectangles" presStyleCnt="0"/>
      <dgm:spPr/>
    </dgm:pt>
    <dgm:pt modelId="{1F598F42-CE90-456B-8230-04C10FD4AE85}" type="pres">
      <dgm:prSet presAssocID="{76F44AAC-5532-4BF4-B68C-D6DA9F12AD76}" presName="parentLin" presStyleCnt="0"/>
      <dgm:spPr/>
    </dgm:pt>
    <dgm:pt modelId="{84FFEEF6-C5DD-4DFA-AC5B-9080844A67E5}" type="pres">
      <dgm:prSet presAssocID="{76F44AAC-5532-4BF4-B68C-D6DA9F12AD76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C0143D75-E36D-4CB4-A721-22780FADDA70}" type="pres">
      <dgm:prSet presAssocID="{76F44AAC-5532-4BF4-B68C-D6DA9F12AD76}" presName="parentText" presStyleLbl="node1" presStyleIdx="1" presStyleCnt="4" custScaleX="12936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555EE3-B7E6-4C1F-82C2-C243DE43A3F2}" type="pres">
      <dgm:prSet presAssocID="{76F44AAC-5532-4BF4-B68C-D6DA9F12AD76}" presName="negativeSpace" presStyleCnt="0"/>
      <dgm:spPr/>
    </dgm:pt>
    <dgm:pt modelId="{0C2B450A-560E-4B07-BFD3-A002C6413403}" type="pres">
      <dgm:prSet presAssocID="{76F44AAC-5532-4BF4-B68C-D6DA9F12AD76}" presName="childText" presStyleLbl="conFgAcc1" presStyleIdx="1" presStyleCnt="4">
        <dgm:presLayoutVars>
          <dgm:bulletEnabled val="1"/>
        </dgm:presLayoutVars>
      </dgm:prSet>
      <dgm:spPr/>
    </dgm:pt>
    <dgm:pt modelId="{E25E33D5-8F9A-45D2-8A2A-C023A9222961}" type="pres">
      <dgm:prSet presAssocID="{2511B054-8F32-4580-A44A-33B7227DF5ED}" presName="spaceBetweenRectangles" presStyleCnt="0"/>
      <dgm:spPr/>
    </dgm:pt>
    <dgm:pt modelId="{F1F5BC64-140A-4250-BBA9-7479888A671E}" type="pres">
      <dgm:prSet presAssocID="{C50318A5-3E5D-4D90-A164-146309D582EC}" presName="parentLin" presStyleCnt="0"/>
      <dgm:spPr/>
    </dgm:pt>
    <dgm:pt modelId="{7CCB9E18-0DC1-4894-BF9B-DF648B1F51E4}" type="pres">
      <dgm:prSet presAssocID="{C50318A5-3E5D-4D90-A164-146309D582EC}" presName="parentLeftMargin" presStyleLbl="node1" presStyleIdx="1" presStyleCnt="4"/>
      <dgm:spPr/>
      <dgm:t>
        <a:bodyPr/>
        <a:lstStyle/>
        <a:p>
          <a:endParaRPr lang="ru-RU"/>
        </a:p>
      </dgm:t>
    </dgm:pt>
    <dgm:pt modelId="{6A8B3539-5C85-445D-8556-1E30ABC4D993}" type="pres">
      <dgm:prSet presAssocID="{C50318A5-3E5D-4D90-A164-146309D582EC}" presName="parentText" presStyleLbl="node1" presStyleIdx="2" presStyleCnt="4" custScaleX="12936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E8B820F-4B8C-4FC6-B19F-B63133ACA09D}" type="pres">
      <dgm:prSet presAssocID="{C50318A5-3E5D-4D90-A164-146309D582EC}" presName="negativeSpace" presStyleCnt="0"/>
      <dgm:spPr/>
    </dgm:pt>
    <dgm:pt modelId="{8BF8820C-E204-4A92-9E9E-C4CE14C6AD29}" type="pres">
      <dgm:prSet presAssocID="{C50318A5-3E5D-4D90-A164-146309D582EC}" presName="childText" presStyleLbl="conFgAcc1" presStyleIdx="2" presStyleCnt="4">
        <dgm:presLayoutVars>
          <dgm:bulletEnabled val="1"/>
        </dgm:presLayoutVars>
      </dgm:prSet>
      <dgm:spPr/>
    </dgm:pt>
    <dgm:pt modelId="{C01CAF68-CB91-41A5-8D72-55F442C6E89A}" type="pres">
      <dgm:prSet presAssocID="{6CC75996-7BB6-4CB1-93BD-5EC3AEB4F83D}" presName="spaceBetweenRectangles" presStyleCnt="0"/>
      <dgm:spPr/>
    </dgm:pt>
    <dgm:pt modelId="{18F8E6D2-7545-4D9B-9A6D-92B6300D3852}" type="pres">
      <dgm:prSet presAssocID="{85E18AAF-B71F-44CA-8B0C-4BF84169819C}" presName="parentLin" presStyleCnt="0"/>
      <dgm:spPr/>
    </dgm:pt>
    <dgm:pt modelId="{A0EB3634-611F-4AEA-97E0-CF2330070EFB}" type="pres">
      <dgm:prSet presAssocID="{85E18AAF-B71F-44CA-8B0C-4BF84169819C}" presName="parentLeftMargin" presStyleLbl="node1" presStyleIdx="2" presStyleCnt="4"/>
      <dgm:spPr/>
      <dgm:t>
        <a:bodyPr/>
        <a:lstStyle/>
        <a:p>
          <a:endParaRPr lang="ru-RU"/>
        </a:p>
      </dgm:t>
    </dgm:pt>
    <dgm:pt modelId="{7E2840C8-0539-49A1-BB06-4EE78B2FC270}" type="pres">
      <dgm:prSet presAssocID="{85E18AAF-B71F-44CA-8B0C-4BF84169819C}" presName="parentText" presStyleLbl="node1" presStyleIdx="3" presStyleCnt="4" custScaleX="12936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39A0FE2-BD64-4223-B909-2F4DB0EF9632}" type="pres">
      <dgm:prSet presAssocID="{85E18AAF-B71F-44CA-8B0C-4BF84169819C}" presName="negativeSpace" presStyleCnt="0"/>
      <dgm:spPr/>
    </dgm:pt>
    <dgm:pt modelId="{6ED982E5-8B44-4D3F-9A38-E36BE751AA51}" type="pres">
      <dgm:prSet presAssocID="{85E18AAF-B71F-44CA-8B0C-4BF84169819C}" presName="childText" presStyleLbl="conFg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AFF345F-E9CE-40D0-B704-B4CC17607BEC}" type="presOf" srcId="{2A75387D-7560-49C1-8AA7-038322327CEA}" destId="{6ED982E5-8B44-4D3F-9A38-E36BE751AA51}" srcOrd="0" destOrd="0" presId="urn:microsoft.com/office/officeart/2005/8/layout/list1"/>
    <dgm:cxn modelId="{AD06EECD-46C4-41A4-88C2-78C5864DFB47}" type="presOf" srcId="{C50318A5-3E5D-4D90-A164-146309D582EC}" destId="{6A8B3539-5C85-445D-8556-1E30ABC4D993}" srcOrd="1" destOrd="0" presId="urn:microsoft.com/office/officeart/2005/8/layout/list1"/>
    <dgm:cxn modelId="{686CC06F-4B68-4A9D-B16A-448048894217}" srcId="{50BDBB24-B8EF-4A99-85AB-42AF541A560D}" destId="{85E18AAF-B71F-44CA-8B0C-4BF84169819C}" srcOrd="3" destOrd="0" parTransId="{2352AE92-4C1D-4FB8-8266-95E05ED426FF}" sibTransId="{0B6E211B-3CC5-40C9-96B5-52ED4D3C3D7F}"/>
    <dgm:cxn modelId="{9EBF46AE-0303-4708-A6BB-33F1560014D6}" type="presOf" srcId="{85E18AAF-B71F-44CA-8B0C-4BF84169819C}" destId="{7E2840C8-0539-49A1-BB06-4EE78B2FC270}" srcOrd="1" destOrd="0" presId="urn:microsoft.com/office/officeart/2005/8/layout/list1"/>
    <dgm:cxn modelId="{95E05EA9-9741-483F-A13B-5EBA55320BE7}" type="presOf" srcId="{524070A8-AB1F-4EEF-94BF-14CE9EDBF5D9}" destId="{E7D2D3A6-2848-4E1A-AD2F-C5D22A81B023}" srcOrd="1" destOrd="0" presId="urn:microsoft.com/office/officeart/2005/8/layout/list1"/>
    <dgm:cxn modelId="{7084ABD3-584D-456A-A0E5-067357B20765}" srcId="{50BDBB24-B8EF-4A99-85AB-42AF541A560D}" destId="{C50318A5-3E5D-4D90-A164-146309D582EC}" srcOrd="2" destOrd="0" parTransId="{04A7CFE4-E457-4BA3-9A30-501021849863}" sibTransId="{6CC75996-7BB6-4CB1-93BD-5EC3AEB4F83D}"/>
    <dgm:cxn modelId="{B371B01A-4D4C-4B93-B232-84A79B72E530}" srcId="{50BDBB24-B8EF-4A99-85AB-42AF541A560D}" destId="{524070A8-AB1F-4EEF-94BF-14CE9EDBF5D9}" srcOrd="0" destOrd="0" parTransId="{2731ED38-AA40-47C7-BD1F-5E57724FEA68}" sibTransId="{27B0C66E-A91D-4F9C-A034-5ECA2BF4892E}"/>
    <dgm:cxn modelId="{0E63AAEA-3E0E-4945-95D8-C4BB9774F77B}" srcId="{50BDBB24-B8EF-4A99-85AB-42AF541A560D}" destId="{76F44AAC-5532-4BF4-B68C-D6DA9F12AD76}" srcOrd="1" destOrd="0" parTransId="{1C03A724-981B-4C51-822C-51ECE01930AE}" sibTransId="{2511B054-8F32-4580-A44A-33B7227DF5ED}"/>
    <dgm:cxn modelId="{7778451A-0C56-4ECF-8825-AC20EE7A93E7}" type="presOf" srcId="{85E18AAF-B71F-44CA-8B0C-4BF84169819C}" destId="{A0EB3634-611F-4AEA-97E0-CF2330070EFB}" srcOrd="0" destOrd="0" presId="urn:microsoft.com/office/officeart/2005/8/layout/list1"/>
    <dgm:cxn modelId="{84D7711F-A479-4478-AB37-B293A0B2D434}" srcId="{85E18AAF-B71F-44CA-8B0C-4BF84169819C}" destId="{2A75387D-7560-49C1-8AA7-038322327CEA}" srcOrd="0" destOrd="0" parTransId="{1C851B35-4F7E-48CC-B18D-DDD0947E8EE9}" sibTransId="{578770B7-A2B8-48E3-A85F-B2257406E6D4}"/>
    <dgm:cxn modelId="{5FD54545-5FFB-4376-B39C-7F9E61A2CA2C}" type="presOf" srcId="{76F44AAC-5532-4BF4-B68C-D6DA9F12AD76}" destId="{C0143D75-E36D-4CB4-A721-22780FADDA70}" srcOrd="1" destOrd="0" presId="urn:microsoft.com/office/officeart/2005/8/layout/list1"/>
    <dgm:cxn modelId="{3A183A1D-E625-4CDB-A1AC-4C4A3A53EDB5}" type="presOf" srcId="{76F44AAC-5532-4BF4-B68C-D6DA9F12AD76}" destId="{84FFEEF6-C5DD-4DFA-AC5B-9080844A67E5}" srcOrd="0" destOrd="0" presId="urn:microsoft.com/office/officeart/2005/8/layout/list1"/>
    <dgm:cxn modelId="{CDB1EAC2-AC94-468F-A378-F447FE2FEE2C}" type="presOf" srcId="{C50318A5-3E5D-4D90-A164-146309D582EC}" destId="{7CCB9E18-0DC1-4894-BF9B-DF648B1F51E4}" srcOrd="0" destOrd="0" presId="urn:microsoft.com/office/officeart/2005/8/layout/list1"/>
    <dgm:cxn modelId="{5FC3D8A7-360F-4A23-8533-0EAAA174AAEF}" type="presOf" srcId="{524070A8-AB1F-4EEF-94BF-14CE9EDBF5D9}" destId="{4266FF8A-9A23-4E5B-AB57-494CA7414F19}" srcOrd="0" destOrd="0" presId="urn:microsoft.com/office/officeart/2005/8/layout/list1"/>
    <dgm:cxn modelId="{0CBF066B-926C-48DE-A471-B418E43F1370}" type="presOf" srcId="{50BDBB24-B8EF-4A99-85AB-42AF541A560D}" destId="{5CC1F185-51AD-496A-8C2A-64B0EA534F8E}" srcOrd="0" destOrd="0" presId="urn:microsoft.com/office/officeart/2005/8/layout/list1"/>
    <dgm:cxn modelId="{4CAEE178-4CD5-406E-A14C-834217242BD3}" type="presParOf" srcId="{5CC1F185-51AD-496A-8C2A-64B0EA534F8E}" destId="{D0948C61-C4DE-4850-AE9F-8C8D78427D67}" srcOrd="0" destOrd="0" presId="urn:microsoft.com/office/officeart/2005/8/layout/list1"/>
    <dgm:cxn modelId="{86879AF9-D4B6-405B-A994-CB762640CDCC}" type="presParOf" srcId="{D0948C61-C4DE-4850-AE9F-8C8D78427D67}" destId="{4266FF8A-9A23-4E5B-AB57-494CA7414F19}" srcOrd="0" destOrd="0" presId="urn:microsoft.com/office/officeart/2005/8/layout/list1"/>
    <dgm:cxn modelId="{577DEB37-E5ED-44B5-B30C-3D271A1841BD}" type="presParOf" srcId="{D0948C61-C4DE-4850-AE9F-8C8D78427D67}" destId="{E7D2D3A6-2848-4E1A-AD2F-C5D22A81B023}" srcOrd="1" destOrd="0" presId="urn:microsoft.com/office/officeart/2005/8/layout/list1"/>
    <dgm:cxn modelId="{DB7D286D-1975-4462-B8F6-A0C198EDC7D9}" type="presParOf" srcId="{5CC1F185-51AD-496A-8C2A-64B0EA534F8E}" destId="{AA2AC45E-E7A9-41F4-82F5-A1A0A385AA43}" srcOrd="1" destOrd="0" presId="urn:microsoft.com/office/officeart/2005/8/layout/list1"/>
    <dgm:cxn modelId="{27029731-90DB-41DE-9855-921AE51D7A9D}" type="presParOf" srcId="{5CC1F185-51AD-496A-8C2A-64B0EA534F8E}" destId="{85738E75-32E2-410E-8BE5-42E25EBC3309}" srcOrd="2" destOrd="0" presId="urn:microsoft.com/office/officeart/2005/8/layout/list1"/>
    <dgm:cxn modelId="{4631A3C9-42CC-4873-8D31-EF3A907F9085}" type="presParOf" srcId="{5CC1F185-51AD-496A-8C2A-64B0EA534F8E}" destId="{94FB5C5E-763E-4EA0-A9C9-B7952FA7EFC1}" srcOrd="3" destOrd="0" presId="urn:microsoft.com/office/officeart/2005/8/layout/list1"/>
    <dgm:cxn modelId="{6D7D3675-9AAB-4E5F-8018-4E0D1FDBAD73}" type="presParOf" srcId="{5CC1F185-51AD-496A-8C2A-64B0EA534F8E}" destId="{1F598F42-CE90-456B-8230-04C10FD4AE85}" srcOrd="4" destOrd="0" presId="urn:microsoft.com/office/officeart/2005/8/layout/list1"/>
    <dgm:cxn modelId="{49E76976-AA13-4998-BED7-CB1817F77656}" type="presParOf" srcId="{1F598F42-CE90-456B-8230-04C10FD4AE85}" destId="{84FFEEF6-C5DD-4DFA-AC5B-9080844A67E5}" srcOrd="0" destOrd="0" presId="urn:microsoft.com/office/officeart/2005/8/layout/list1"/>
    <dgm:cxn modelId="{0F142C73-A233-4A70-977E-1568E07037FF}" type="presParOf" srcId="{1F598F42-CE90-456B-8230-04C10FD4AE85}" destId="{C0143D75-E36D-4CB4-A721-22780FADDA70}" srcOrd="1" destOrd="0" presId="urn:microsoft.com/office/officeart/2005/8/layout/list1"/>
    <dgm:cxn modelId="{63B117BE-8088-4B71-8056-11DB1F41D0BC}" type="presParOf" srcId="{5CC1F185-51AD-496A-8C2A-64B0EA534F8E}" destId="{67555EE3-B7E6-4C1F-82C2-C243DE43A3F2}" srcOrd="5" destOrd="0" presId="urn:microsoft.com/office/officeart/2005/8/layout/list1"/>
    <dgm:cxn modelId="{D5B9192D-84F8-4D71-B250-A0002BAEDB92}" type="presParOf" srcId="{5CC1F185-51AD-496A-8C2A-64B0EA534F8E}" destId="{0C2B450A-560E-4B07-BFD3-A002C6413403}" srcOrd="6" destOrd="0" presId="urn:microsoft.com/office/officeart/2005/8/layout/list1"/>
    <dgm:cxn modelId="{2AA1EE1B-E392-4C0B-80FD-65A67B3C470E}" type="presParOf" srcId="{5CC1F185-51AD-496A-8C2A-64B0EA534F8E}" destId="{E25E33D5-8F9A-45D2-8A2A-C023A9222961}" srcOrd="7" destOrd="0" presId="urn:microsoft.com/office/officeart/2005/8/layout/list1"/>
    <dgm:cxn modelId="{7B7CF92F-A557-4CDA-98F6-086907CF0D8C}" type="presParOf" srcId="{5CC1F185-51AD-496A-8C2A-64B0EA534F8E}" destId="{F1F5BC64-140A-4250-BBA9-7479888A671E}" srcOrd="8" destOrd="0" presId="urn:microsoft.com/office/officeart/2005/8/layout/list1"/>
    <dgm:cxn modelId="{5CCE0BF4-F15E-4DD0-8CB6-DDED65FECEC2}" type="presParOf" srcId="{F1F5BC64-140A-4250-BBA9-7479888A671E}" destId="{7CCB9E18-0DC1-4894-BF9B-DF648B1F51E4}" srcOrd="0" destOrd="0" presId="urn:microsoft.com/office/officeart/2005/8/layout/list1"/>
    <dgm:cxn modelId="{C1C56B80-DA14-4C0F-B648-A1564393C7EC}" type="presParOf" srcId="{F1F5BC64-140A-4250-BBA9-7479888A671E}" destId="{6A8B3539-5C85-445D-8556-1E30ABC4D993}" srcOrd="1" destOrd="0" presId="urn:microsoft.com/office/officeart/2005/8/layout/list1"/>
    <dgm:cxn modelId="{6CCAC7D9-89C6-4CF8-B9D1-7CE6C63D09EB}" type="presParOf" srcId="{5CC1F185-51AD-496A-8C2A-64B0EA534F8E}" destId="{1E8B820F-4B8C-4FC6-B19F-B63133ACA09D}" srcOrd="9" destOrd="0" presId="urn:microsoft.com/office/officeart/2005/8/layout/list1"/>
    <dgm:cxn modelId="{815BF11F-A728-4863-9ED5-14EECB33A5EF}" type="presParOf" srcId="{5CC1F185-51AD-496A-8C2A-64B0EA534F8E}" destId="{8BF8820C-E204-4A92-9E9E-C4CE14C6AD29}" srcOrd="10" destOrd="0" presId="urn:microsoft.com/office/officeart/2005/8/layout/list1"/>
    <dgm:cxn modelId="{90E8BB07-2368-41D7-BA83-4CE3B3E1D807}" type="presParOf" srcId="{5CC1F185-51AD-496A-8C2A-64B0EA534F8E}" destId="{C01CAF68-CB91-41A5-8D72-55F442C6E89A}" srcOrd="11" destOrd="0" presId="urn:microsoft.com/office/officeart/2005/8/layout/list1"/>
    <dgm:cxn modelId="{4802C71A-6EEF-440D-A431-CE8E900FC340}" type="presParOf" srcId="{5CC1F185-51AD-496A-8C2A-64B0EA534F8E}" destId="{18F8E6D2-7545-4D9B-9A6D-92B6300D3852}" srcOrd="12" destOrd="0" presId="urn:microsoft.com/office/officeart/2005/8/layout/list1"/>
    <dgm:cxn modelId="{1CC12935-4E7A-405B-9F21-D72459194F3C}" type="presParOf" srcId="{18F8E6D2-7545-4D9B-9A6D-92B6300D3852}" destId="{A0EB3634-611F-4AEA-97E0-CF2330070EFB}" srcOrd="0" destOrd="0" presId="urn:microsoft.com/office/officeart/2005/8/layout/list1"/>
    <dgm:cxn modelId="{815E705C-23DB-45DC-B321-0D80ADB95749}" type="presParOf" srcId="{18F8E6D2-7545-4D9B-9A6D-92B6300D3852}" destId="{7E2840C8-0539-49A1-BB06-4EE78B2FC270}" srcOrd="1" destOrd="0" presId="urn:microsoft.com/office/officeart/2005/8/layout/list1"/>
    <dgm:cxn modelId="{08C7F9A5-9829-48F8-9682-0B3B014694B0}" type="presParOf" srcId="{5CC1F185-51AD-496A-8C2A-64B0EA534F8E}" destId="{239A0FE2-BD64-4223-B909-2F4DB0EF9632}" srcOrd="13" destOrd="0" presId="urn:microsoft.com/office/officeart/2005/8/layout/list1"/>
    <dgm:cxn modelId="{836334D5-22B3-4004-B278-4E68756144D0}" type="presParOf" srcId="{5CC1F185-51AD-496A-8C2A-64B0EA534F8E}" destId="{6ED982E5-8B44-4D3F-9A38-E36BE751AA51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0BDBB24-B8EF-4A99-85AB-42AF541A560D}" type="doc">
      <dgm:prSet loTypeId="urn:microsoft.com/office/officeart/2005/8/layout/list1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524070A8-AB1F-4EEF-94BF-14CE9EDBF5D9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solidFill>
                <a:schemeClr val="accent1">
                  <a:lumMod val="50000"/>
                </a:schemeClr>
              </a:solidFill>
            </a:rPr>
            <a:t>кожна</a:t>
          </a:r>
          <a:r>
            <a:rPr lang="ru-RU" sz="180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accent1">
                  <a:lumMod val="50000"/>
                </a:schemeClr>
              </a:solidFill>
            </a:rPr>
            <a:t>сходинка</a:t>
          </a:r>
          <a:r>
            <a:rPr lang="ru-RU" sz="1800" dirty="0" smtClean="0">
              <a:solidFill>
                <a:schemeClr val="accent1">
                  <a:lumMod val="50000"/>
                </a:schemeClr>
              </a:solidFill>
            </a:rPr>
            <a:t> - </a:t>
          </a:r>
          <a:r>
            <a:rPr lang="ru-RU" sz="1800" dirty="0" err="1" smtClean="0">
              <a:solidFill>
                <a:schemeClr val="accent1">
                  <a:lumMod val="50000"/>
                </a:schemeClr>
              </a:solidFill>
            </a:rPr>
            <a:t>певна</a:t>
          </a:r>
          <a:r>
            <a:rPr lang="ru-RU" sz="1800" dirty="0" smtClean="0">
              <a:solidFill>
                <a:schemeClr val="accent1">
                  <a:lumMod val="50000"/>
                </a:schemeClr>
              </a:solidFill>
            </a:rPr>
            <a:t> посада, яку </a:t>
          </a:r>
          <a:r>
            <a:rPr lang="ru-RU" sz="1800" dirty="0" err="1" smtClean="0">
              <a:solidFill>
                <a:schemeClr val="accent1">
                  <a:lumMod val="50000"/>
                </a:schemeClr>
              </a:solidFill>
            </a:rPr>
            <a:t>працівник</a:t>
          </a:r>
          <a:r>
            <a:rPr lang="ru-RU" sz="180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accent1">
                  <a:lumMod val="50000"/>
                </a:schemeClr>
              </a:solidFill>
            </a:rPr>
            <a:t>займає</a:t>
          </a:r>
          <a:r>
            <a:rPr lang="ru-RU" sz="180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accent1">
                  <a:lumMod val="50000"/>
                </a:schemeClr>
              </a:solidFill>
            </a:rPr>
            <a:t>фіксований</a:t>
          </a:r>
          <a:r>
            <a:rPr lang="ru-RU" sz="1800" dirty="0" smtClean="0">
              <a:solidFill>
                <a:schemeClr val="accent1">
                  <a:lumMod val="50000"/>
                </a:schemeClr>
              </a:solidFill>
            </a:rPr>
            <a:t> час (не </a:t>
          </a:r>
          <a:r>
            <a:rPr lang="ru-RU" sz="1800" dirty="0" err="1" smtClean="0">
              <a:solidFill>
                <a:schemeClr val="accent1">
                  <a:lumMod val="50000"/>
                </a:schemeClr>
              </a:solidFill>
            </a:rPr>
            <a:t>більше</a:t>
          </a:r>
          <a:r>
            <a:rPr lang="ru-RU" sz="1800" dirty="0" smtClean="0">
              <a:solidFill>
                <a:schemeClr val="accent1">
                  <a:lumMod val="50000"/>
                </a:schemeClr>
              </a:solidFill>
            </a:rPr>
            <a:t> 5 р.)</a:t>
          </a:r>
          <a:endParaRPr lang="ru-RU" sz="1800" dirty="0">
            <a:solidFill>
              <a:schemeClr val="accent1">
                <a:lumMod val="50000"/>
              </a:schemeClr>
            </a:solidFill>
          </a:endParaRPr>
        </a:p>
      </dgm:t>
    </dgm:pt>
    <dgm:pt modelId="{2731ED38-AA40-47C7-BD1F-5E57724FEA68}" type="parTrans" cxnId="{B371B01A-4D4C-4B93-B232-84A79B72E530}">
      <dgm:prSet/>
      <dgm:spPr/>
      <dgm:t>
        <a:bodyPr/>
        <a:lstStyle/>
        <a:p>
          <a:endParaRPr lang="ru-RU"/>
        </a:p>
      </dgm:t>
    </dgm:pt>
    <dgm:pt modelId="{27B0C66E-A91D-4F9C-A034-5ECA2BF4892E}" type="sibTrans" cxnId="{B371B01A-4D4C-4B93-B232-84A79B72E530}">
      <dgm:prSet/>
      <dgm:spPr/>
      <dgm:t>
        <a:bodyPr/>
        <a:lstStyle/>
        <a:p>
          <a:endParaRPr lang="ru-RU"/>
        </a:p>
      </dgm:t>
    </dgm:pt>
    <dgm:pt modelId="{76F44AAC-5532-4BF4-B68C-D6DA9F12AD76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solidFill>
                <a:schemeClr val="accent1">
                  <a:lumMod val="50000"/>
                </a:schemeClr>
              </a:solidFill>
            </a:rPr>
            <a:t>кожну</a:t>
          </a:r>
          <a:r>
            <a:rPr lang="ru-RU" sz="180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accent1">
                  <a:lumMod val="50000"/>
                </a:schemeClr>
              </a:solidFill>
            </a:rPr>
            <a:t>нову</a:t>
          </a:r>
          <a:r>
            <a:rPr lang="ru-RU" sz="1800" dirty="0" smtClean="0">
              <a:solidFill>
                <a:schemeClr val="accent1">
                  <a:lumMod val="50000"/>
                </a:schemeClr>
              </a:solidFill>
            </a:rPr>
            <a:t> посаду </a:t>
          </a:r>
          <a:r>
            <a:rPr lang="ru-RU" sz="1800" dirty="0" err="1" smtClean="0">
              <a:solidFill>
                <a:schemeClr val="accent1">
                  <a:lumMod val="50000"/>
                </a:schemeClr>
              </a:solidFill>
            </a:rPr>
            <a:t>працівник</a:t>
          </a:r>
          <a:r>
            <a:rPr lang="ru-RU" sz="180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accent1">
                  <a:lumMod val="50000"/>
                </a:schemeClr>
              </a:solidFill>
            </a:rPr>
            <a:t>займає</a:t>
          </a:r>
          <a:r>
            <a:rPr lang="ru-RU" sz="180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accent1">
                  <a:lumMod val="50000"/>
                </a:schemeClr>
              </a:solidFill>
            </a:rPr>
            <a:t>після</a:t>
          </a:r>
          <a:r>
            <a:rPr lang="ru-RU" sz="180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accent1">
                  <a:lumMod val="50000"/>
                </a:schemeClr>
              </a:solidFill>
            </a:rPr>
            <a:t>підвищення</a:t>
          </a:r>
          <a:r>
            <a:rPr lang="ru-RU" sz="180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accent1">
                  <a:lumMod val="50000"/>
                </a:schemeClr>
              </a:solidFill>
            </a:rPr>
            <a:t>кваліфікації</a:t>
          </a:r>
          <a:endParaRPr lang="ru-RU" sz="1800" dirty="0">
            <a:solidFill>
              <a:schemeClr val="accent1">
                <a:lumMod val="50000"/>
              </a:schemeClr>
            </a:solidFill>
          </a:endParaRPr>
        </a:p>
      </dgm:t>
    </dgm:pt>
    <dgm:pt modelId="{1C03A724-981B-4C51-822C-51ECE01930AE}" type="parTrans" cxnId="{0E63AAEA-3E0E-4945-95D8-C4BB9774F77B}">
      <dgm:prSet/>
      <dgm:spPr/>
      <dgm:t>
        <a:bodyPr/>
        <a:lstStyle/>
        <a:p>
          <a:endParaRPr lang="ru-RU"/>
        </a:p>
      </dgm:t>
    </dgm:pt>
    <dgm:pt modelId="{2511B054-8F32-4580-A44A-33B7227DF5ED}" type="sibTrans" cxnId="{0E63AAEA-3E0E-4945-95D8-C4BB9774F77B}">
      <dgm:prSet/>
      <dgm:spPr/>
      <dgm:t>
        <a:bodyPr/>
        <a:lstStyle/>
        <a:p>
          <a:endParaRPr lang="ru-RU"/>
        </a:p>
      </dgm:t>
    </dgm:pt>
    <dgm:pt modelId="{C50318A5-3E5D-4D90-A164-146309D582EC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solidFill>
                <a:schemeClr val="accent1">
                  <a:lumMod val="50000"/>
                </a:schemeClr>
              </a:solidFill>
            </a:rPr>
            <a:t>верхня</a:t>
          </a:r>
          <a:r>
            <a:rPr lang="ru-RU" sz="180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accent1">
                  <a:lumMod val="50000"/>
                </a:schemeClr>
              </a:solidFill>
            </a:rPr>
            <a:t>сходинка</a:t>
          </a:r>
          <a:r>
            <a:rPr lang="ru-RU" sz="180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accent1">
                  <a:lumMod val="50000"/>
                </a:schemeClr>
              </a:solidFill>
            </a:rPr>
            <a:t>досягається</a:t>
          </a:r>
          <a:r>
            <a:rPr lang="ru-RU" sz="1800" dirty="0" smtClean="0">
              <a:solidFill>
                <a:schemeClr val="accent1">
                  <a:lumMod val="50000"/>
                </a:schemeClr>
              </a:solidFill>
            </a:rPr>
            <a:t> при максимальному </a:t>
          </a:r>
          <a:r>
            <a:rPr lang="ru-RU" sz="1800" dirty="0" err="1" smtClean="0">
              <a:solidFill>
                <a:schemeClr val="accent1">
                  <a:lumMod val="50000"/>
                </a:schemeClr>
              </a:solidFill>
            </a:rPr>
            <a:t>потенціалі</a:t>
          </a:r>
          <a:r>
            <a:rPr lang="ru-RU" sz="1800" dirty="0" smtClean="0">
              <a:solidFill>
                <a:schemeClr val="accent1">
                  <a:lumMod val="50000"/>
                </a:schemeClr>
              </a:solidFill>
            </a:rPr>
            <a:t>,  (великий </a:t>
          </a:r>
          <a:r>
            <a:rPr lang="ru-RU" sz="1800" dirty="0" err="1" smtClean="0">
              <a:solidFill>
                <a:schemeClr val="accent1">
                  <a:lumMod val="50000"/>
                </a:schemeClr>
              </a:solidFill>
            </a:rPr>
            <a:t>досвід</a:t>
          </a:r>
          <a:r>
            <a:rPr lang="ru-RU" sz="1800" dirty="0" smtClean="0">
              <a:solidFill>
                <a:schemeClr val="accent1">
                  <a:lumMod val="50000"/>
                </a:schemeClr>
              </a:solidFill>
            </a:rPr>
            <a:t> , </a:t>
          </a:r>
          <a:r>
            <a:rPr lang="ru-RU" sz="1800" dirty="0" err="1" smtClean="0">
              <a:solidFill>
                <a:schemeClr val="accent1">
                  <a:lumMod val="50000"/>
                </a:schemeClr>
              </a:solidFill>
            </a:rPr>
            <a:t>висока</a:t>
          </a:r>
          <a:r>
            <a:rPr lang="ru-RU" sz="180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accent1">
                  <a:lumMod val="50000"/>
                </a:schemeClr>
              </a:solidFill>
            </a:rPr>
            <a:t>кваліфікація</a:t>
          </a:r>
          <a:r>
            <a:rPr lang="ru-RU" sz="1800" dirty="0" smtClean="0">
              <a:solidFill>
                <a:schemeClr val="accent1">
                  <a:lumMod val="50000"/>
                </a:schemeClr>
              </a:solidFill>
            </a:rPr>
            <a:t>, </a:t>
          </a:r>
          <a:r>
            <a:rPr lang="ru-RU" sz="1800" dirty="0" err="1" smtClean="0">
              <a:solidFill>
                <a:schemeClr val="accent1">
                  <a:lumMod val="50000"/>
                </a:schemeClr>
              </a:solidFill>
            </a:rPr>
            <a:t>професійні</a:t>
          </a:r>
          <a:r>
            <a:rPr lang="ru-RU" sz="180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accent1">
                  <a:lumMod val="50000"/>
                </a:schemeClr>
              </a:solidFill>
            </a:rPr>
            <a:t>знання</a:t>
          </a:r>
          <a:r>
            <a:rPr lang="ru-RU" sz="1800" dirty="0" smtClean="0">
              <a:solidFill>
                <a:schemeClr val="accent1">
                  <a:lumMod val="50000"/>
                </a:schemeClr>
              </a:solidFill>
            </a:rPr>
            <a:t> і </a:t>
          </a:r>
          <a:r>
            <a:rPr lang="ru-RU" sz="1800" dirty="0" err="1" smtClean="0">
              <a:solidFill>
                <a:schemeClr val="accent1">
                  <a:lumMod val="50000"/>
                </a:schemeClr>
              </a:solidFill>
            </a:rPr>
            <a:t>вміння</a:t>
          </a:r>
          <a:r>
            <a:rPr lang="ru-RU" sz="1800" dirty="0" smtClean="0">
              <a:solidFill>
                <a:schemeClr val="accent1">
                  <a:lumMod val="50000"/>
                </a:schemeClr>
              </a:solidFill>
            </a:rPr>
            <a:t>)</a:t>
          </a:r>
          <a:endParaRPr lang="ru-RU" sz="1800" dirty="0">
            <a:solidFill>
              <a:schemeClr val="accent1">
                <a:lumMod val="50000"/>
              </a:schemeClr>
            </a:solidFill>
          </a:endParaRPr>
        </a:p>
      </dgm:t>
    </dgm:pt>
    <dgm:pt modelId="{04A7CFE4-E457-4BA3-9A30-501021849863}" type="parTrans" cxnId="{7084ABD3-584D-456A-A0E5-067357B20765}">
      <dgm:prSet/>
      <dgm:spPr/>
      <dgm:t>
        <a:bodyPr/>
        <a:lstStyle/>
        <a:p>
          <a:endParaRPr lang="ru-RU"/>
        </a:p>
      </dgm:t>
    </dgm:pt>
    <dgm:pt modelId="{6CC75996-7BB6-4CB1-93BD-5EC3AEB4F83D}" type="sibTrans" cxnId="{7084ABD3-584D-456A-A0E5-067357B20765}">
      <dgm:prSet/>
      <dgm:spPr/>
      <dgm:t>
        <a:bodyPr/>
        <a:lstStyle/>
        <a:p>
          <a:endParaRPr lang="ru-RU"/>
        </a:p>
      </dgm:t>
    </dgm:pt>
    <dgm:pt modelId="{CA9177C7-65E2-47ED-BFC1-F26B6D7473F8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solidFill>
                <a:schemeClr val="accent1">
                  <a:lumMod val="50000"/>
                </a:schemeClr>
              </a:solidFill>
            </a:rPr>
            <a:t>після</a:t>
          </a:r>
          <a:r>
            <a:rPr lang="ru-RU" sz="180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accent1">
                  <a:lumMod val="50000"/>
                </a:schemeClr>
              </a:solidFill>
            </a:rPr>
            <a:t>верхньої</a:t>
          </a:r>
          <a:r>
            <a:rPr lang="ru-RU" sz="1800" dirty="0" smtClean="0">
              <a:solidFill>
                <a:schemeClr val="accent1">
                  <a:lumMod val="50000"/>
                </a:schemeClr>
              </a:solidFill>
            </a:rPr>
            <a:t> посади </a:t>
          </a:r>
          <a:r>
            <a:rPr lang="ru-RU" sz="1800" dirty="0" err="1" smtClean="0">
              <a:solidFill>
                <a:schemeClr val="accent1">
                  <a:lumMod val="50000"/>
                </a:schemeClr>
              </a:solidFill>
            </a:rPr>
            <a:t>починається</a:t>
          </a:r>
          <a:r>
            <a:rPr lang="ru-RU" sz="180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accent1">
                  <a:lumMod val="50000"/>
                </a:schemeClr>
              </a:solidFill>
            </a:rPr>
            <a:t>планомірний</a:t>
          </a:r>
          <a:r>
            <a:rPr lang="ru-RU" sz="1800" dirty="0" smtClean="0">
              <a:solidFill>
                <a:schemeClr val="accent1">
                  <a:lumMod val="50000"/>
                </a:schemeClr>
              </a:solidFill>
            </a:rPr>
            <a:t> спуск з </a:t>
          </a:r>
          <a:r>
            <a:rPr lang="ru-RU" sz="1800" dirty="0" err="1" smtClean="0">
              <a:solidFill>
                <a:schemeClr val="accent1">
                  <a:lumMod val="50000"/>
                </a:schemeClr>
              </a:solidFill>
            </a:rPr>
            <a:t>виконанням</a:t>
          </a:r>
          <a:r>
            <a:rPr lang="ru-RU" sz="180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accent1">
                  <a:lumMod val="50000"/>
                </a:schemeClr>
              </a:solidFill>
            </a:rPr>
            <a:t>менш</a:t>
          </a:r>
          <a:r>
            <a:rPr lang="ru-RU" sz="180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accent1">
                  <a:lumMod val="50000"/>
                </a:schemeClr>
              </a:solidFill>
            </a:rPr>
            <a:t>інтенсивної</a:t>
          </a:r>
          <a:r>
            <a:rPr lang="ru-RU" sz="180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accent1">
                  <a:lumMod val="50000"/>
                </a:schemeClr>
              </a:solidFill>
            </a:rPr>
            <a:t>роботи</a:t>
          </a:r>
          <a:r>
            <a:rPr lang="ru-RU" sz="1800" dirty="0" smtClean="0">
              <a:solidFill>
                <a:schemeClr val="accent1">
                  <a:lumMod val="50000"/>
                </a:schemeClr>
              </a:solidFill>
            </a:rPr>
            <a:t> (не </a:t>
          </a:r>
          <a:r>
            <a:rPr lang="ru-RU" sz="1800" dirty="0" err="1" smtClean="0">
              <a:solidFill>
                <a:schemeClr val="accent1">
                  <a:lumMod val="50000"/>
                </a:schemeClr>
              </a:solidFill>
            </a:rPr>
            <a:t>вимагає</a:t>
          </a:r>
          <a:r>
            <a:rPr lang="ru-RU" sz="180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accent1">
                  <a:lumMod val="50000"/>
                </a:schemeClr>
              </a:solidFill>
            </a:rPr>
            <a:t>прийняття</a:t>
          </a:r>
          <a:r>
            <a:rPr lang="ru-RU" sz="180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accent1">
                  <a:lumMod val="50000"/>
                </a:schemeClr>
              </a:solidFill>
            </a:rPr>
            <a:t>складних</a:t>
          </a:r>
          <a:r>
            <a:rPr lang="ru-RU" sz="180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accent1">
                  <a:lumMod val="50000"/>
                </a:schemeClr>
              </a:solidFill>
            </a:rPr>
            <a:t>рішень</a:t>
          </a:r>
          <a:r>
            <a:rPr lang="ru-RU" sz="1800" dirty="0" smtClean="0">
              <a:solidFill>
                <a:schemeClr val="accent1">
                  <a:lumMod val="50000"/>
                </a:schemeClr>
              </a:solidFill>
            </a:rPr>
            <a:t> в </a:t>
          </a:r>
          <a:r>
            <a:rPr lang="ru-RU" sz="1800" dirty="0" err="1" smtClean="0">
              <a:solidFill>
                <a:schemeClr val="accent1">
                  <a:lumMod val="50000"/>
                </a:schemeClr>
              </a:solidFill>
            </a:rPr>
            <a:t>екстремальних</a:t>
          </a:r>
          <a:r>
            <a:rPr lang="ru-RU" sz="180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accent1">
                  <a:lumMod val="50000"/>
                </a:schemeClr>
              </a:solidFill>
            </a:rPr>
            <a:t>ситуаціях</a:t>
          </a:r>
          <a:r>
            <a:rPr lang="ru-RU" sz="1800" dirty="0" smtClean="0">
              <a:solidFill>
                <a:schemeClr val="accent1">
                  <a:lumMod val="50000"/>
                </a:schemeClr>
              </a:solidFill>
            </a:rPr>
            <a:t>, </a:t>
          </a:r>
          <a:r>
            <a:rPr lang="ru-RU" sz="1800" dirty="0" err="1" smtClean="0">
              <a:solidFill>
                <a:schemeClr val="accent1">
                  <a:lumMod val="50000"/>
                </a:schemeClr>
              </a:solidFill>
            </a:rPr>
            <a:t>керівництва</a:t>
          </a:r>
          <a:r>
            <a:rPr lang="ru-RU" sz="1800" dirty="0" smtClean="0">
              <a:solidFill>
                <a:schemeClr val="accent1">
                  <a:lumMod val="50000"/>
                </a:schemeClr>
              </a:solidFill>
            </a:rPr>
            <a:t> великим </a:t>
          </a:r>
          <a:r>
            <a:rPr lang="ru-RU" sz="1800" dirty="0" err="1" smtClean="0">
              <a:solidFill>
                <a:schemeClr val="accent1">
                  <a:lumMod val="50000"/>
                </a:schemeClr>
              </a:solidFill>
            </a:rPr>
            <a:t>колективом</a:t>
          </a:r>
          <a:r>
            <a:rPr lang="ru-RU" sz="1800" dirty="0" smtClean="0">
              <a:solidFill>
                <a:schemeClr val="accent1">
                  <a:lumMod val="50000"/>
                </a:schemeClr>
              </a:solidFill>
            </a:rPr>
            <a:t>)</a:t>
          </a:r>
          <a:endParaRPr lang="ru-RU" sz="1800" dirty="0">
            <a:solidFill>
              <a:schemeClr val="accent1">
                <a:lumMod val="50000"/>
              </a:schemeClr>
            </a:solidFill>
          </a:endParaRPr>
        </a:p>
      </dgm:t>
    </dgm:pt>
    <dgm:pt modelId="{CB53C532-DD1A-48A7-A36B-35906ADD0348}" type="parTrans" cxnId="{E8EB22AE-3CC0-4028-9397-7B2AF936BE43}">
      <dgm:prSet/>
      <dgm:spPr/>
      <dgm:t>
        <a:bodyPr/>
        <a:lstStyle/>
        <a:p>
          <a:endParaRPr lang="ru-RU"/>
        </a:p>
      </dgm:t>
    </dgm:pt>
    <dgm:pt modelId="{72040FBA-DC05-4C47-B767-CC663B135F1D}" type="sibTrans" cxnId="{E8EB22AE-3CC0-4028-9397-7B2AF936BE43}">
      <dgm:prSet/>
      <dgm:spPr/>
      <dgm:t>
        <a:bodyPr/>
        <a:lstStyle/>
        <a:p>
          <a:endParaRPr lang="ru-RU"/>
        </a:p>
      </dgm:t>
    </dgm:pt>
    <dgm:pt modelId="{7B00AFAF-0045-41AB-BA3A-FC0EDE66B922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ru-RU" sz="1800" dirty="0">
            <a:solidFill>
              <a:schemeClr val="accent1">
                <a:lumMod val="50000"/>
              </a:schemeClr>
            </a:solidFill>
          </a:endParaRPr>
        </a:p>
      </dgm:t>
    </dgm:pt>
    <dgm:pt modelId="{C863298C-7ED4-441F-A85F-DF2FD5CAA0EB}" type="parTrans" cxnId="{FB3744AD-48D4-4948-9CC3-279CC4D331FA}">
      <dgm:prSet/>
      <dgm:spPr/>
      <dgm:t>
        <a:bodyPr/>
        <a:lstStyle/>
        <a:p>
          <a:endParaRPr lang="ru-RU"/>
        </a:p>
      </dgm:t>
    </dgm:pt>
    <dgm:pt modelId="{4084BFC2-D810-4237-97BA-04B52817FA7B}" type="sibTrans" cxnId="{FB3744AD-48D4-4948-9CC3-279CC4D331FA}">
      <dgm:prSet/>
      <dgm:spPr/>
      <dgm:t>
        <a:bodyPr/>
        <a:lstStyle/>
        <a:p>
          <a:endParaRPr lang="ru-RU"/>
        </a:p>
      </dgm:t>
    </dgm:pt>
    <dgm:pt modelId="{4CCB6E7B-C14B-459F-BAEB-A992F642AFE5}">
      <dgm:prSet custT="1"/>
      <dgm:spPr/>
      <dgm:t>
        <a:bodyPr/>
        <a:lstStyle/>
        <a:p>
          <a:endParaRPr lang="ru-RU" sz="1800" dirty="0"/>
        </a:p>
      </dgm:t>
    </dgm:pt>
    <dgm:pt modelId="{57259553-0A57-4733-A898-BAC993DED747}" type="parTrans" cxnId="{0649D411-2729-4782-9F58-2F408B2E1F45}">
      <dgm:prSet/>
      <dgm:spPr/>
      <dgm:t>
        <a:bodyPr/>
        <a:lstStyle/>
        <a:p>
          <a:endParaRPr lang="ru-RU"/>
        </a:p>
      </dgm:t>
    </dgm:pt>
    <dgm:pt modelId="{0F8B8CA7-96DF-4E07-BCDE-4F6540F45FD6}" type="sibTrans" cxnId="{0649D411-2729-4782-9F58-2F408B2E1F45}">
      <dgm:prSet/>
      <dgm:spPr/>
      <dgm:t>
        <a:bodyPr/>
        <a:lstStyle/>
        <a:p>
          <a:endParaRPr lang="ru-RU"/>
        </a:p>
      </dgm:t>
    </dgm:pt>
    <dgm:pt modelId="{0248B932-75FB-4EB2-BC92-99B3727BC60A}">
      <dgm:prSet custT="1"/>
      <dgm:spPr/>
      <dgm:t>
        <a:bodyPr/>
        <a:lstStyle/>
        <a:p>
          <a:r>
            <a:rPr lang="uk-UA" sz="1800" i="1" dirty="0" smtClean="0"/>
            <a:t>недолік: </a:t>
          </a:r>
          <a:r>
            <a:rPr lang="uk-UA" sz="1800" dirty="0" smtClean="0"/>
            <a:t>не враховується поведінка керівників, які дійшли до найвищого рівня та не мають бажання залишати посаду, яку займають.</a:t>
          </a:r>
          <a:endParaRPr lang="ru-RU" sz="1800" dirty="0"/>
        </a:p>
      </dgm:t>
    </dgm:pt>
    <dgm:pt modelId="{92F5DBF8-5C5F-4793-A610-F36B34421C54}" type="sibTrans" cxnId="{C87E706A-4771-49C0-AFD0-168B250AEA6B}">
      <dgm:prSet/>
      <dgm:spPr/>
      <dgm:t>
        <a:bodyPr/>
        <a:lstStyle/>
        <a:p>
          <a:endParaRPr lang="ru-RU"/>
        </a:p>
      </dgm:t>
    </dgm:pt>
    <dgm:pt modelId="{B554B815-906C-4F8D-AA38-652FDD3BE30D}" type="parTrans" cxnId="{C87E706A-4771-49C0-AFD0-168B250AEA6B}">
      <dgm:prSet/>
      <dgm:spPr/>
      <dgm:t>
        <a:bodyPr/>
        <a:lstStyle/>
        <a:p>
          <a:endParaRPr lang="ru-RU"/>
        </a:p>
      </dgm:t>
    </dgm:pt>
    <dgm:pt modelId="{5CC1F185-51AD-496A-8C2A-64B0EA534F8E}" type="pres">
      <dgm:prSet presAssocID="{50BDBB24-B8EF-4A99-85AB-42AF541A560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0948C61-C4DE-4850-AE9F-8C8D78427D67}" type="pres">
      <dgm:prSet presAssocID="{524070A8-AB1F-4EEF-94BF-14CE9EDBF5D9}" presName="parentLin" presStyleCnt="0"/>
      <dgm:spPr/>
    </dgm:pt>
    <dgm:pt modelId="{4266FF8A-9A23-4E5B-AB57-494CA7414F19}" type="pres">
      <dgm:prSet presAssocID="{524070A8-AB1F-4EEF-94BF-14CE9EDBF5D9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E7D2D3A6-2848-4E1A-AD2F-C5D22A81B023}" type="pres">
      <dgm:prSet presAssocID="{524070A8-AB1F-4EEF-94BF-14CE9EDBF5D9}" presName="parentText" presStyleLbl="node1" presStyleIdx="0" presStyleCnt="5" custScaleX="131303" custScaleY="12847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A2AC45E-E7A9-41F4-82F5-A1A0A385AA43}" type="pres">
      <dgm:prSet presAssocID="{524070A8-AB1F-4EEF-94BF-14CE9EDBF5D9}" presName="negativeSpace" presStyleCnt="0"/>
      <dgm:spPr/>
    </dgm:pt>
    <dgm:pt modelId="{85738E75-32E2-410E-8BE5-42E25EBC3309}" type="pres">
      <dgm:prSet presAssocID="{524070A8-AB1F-4EEF-94BF-14CE9EDBF5D9}" presName="childText" presStyleLbl="conFgAcc1" presStyleIdx="0" presStyleCnt="5">
        <dgm:presLayoutVars>
          <dgm:bulletEnabled val="1"/>
        </dgm:presLayoutVars>
      </dgm:prSet>
      <dgm:spPr/>
    </dgm:pt>
    <dgm:pt modelId="{94FB5C5E-763E-4EA0-A9C9-B7952FA7EFC1}" type="pres">
      <dgm:prSet presAssocID="{27B0C66E-A91D-4F9C-A034-5ECA2BF4892E}" presName="spaceBetweenRectangles" presStyleCnt="0"/>
      <dgm:spPr/>
    </dgm:pt>
    <dgm:pt modelId="{1F598F42-CE90-456B-8230-04C10FD4AE85}" type="pres">
      <dgm:prSet presAssocID="{76F44AAC-5532-4BF4-B68C-D6DA9F12AD76}" presName="parentLin" presStyleCnt="0"/>
      <dgm:spPr/>
    </dgm:pt>
    <dgm:pt modelId="{84FFEEF6-C5DD-4DFA-AC5B-9080844A67E5}" type="pres">
      <dgm:prSet presAssocID="{76F44AAC-5532-4BF4-B68C-D6DA9F12AD76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C0143D75-E36D-4CB4-A721-22780FADDA70}" type="pres">
      <dgm:prSet presAssocID="{76F44AAC-5532-4BF4-B68C-D6DA9F12AD76}" presName="parentText" presStyleLbl="node1" presStyleIdx="1" presStyleCnt="5" custScaleX="131303" custScaleY="11388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555EE3-B7E6-4C1F-82C2-C243DE43A3F2}" type="pres">
      <dgm:prSet presAssocID="{76F44AAC-5532-4BF4-B68C-D6DA9F12AD76}" presName="negativeSpace" presStyleCnt="0"/>
      <dgm:spPr/>
    </dgm:pt>
    <dgm:pt modelId="{0C2B450A-560E-4B07-BFD3-A002C6413403}" type="pres">
      <dgm:prSet presAssocID="{76F44AAC-5532-4BF4-B68C-D6DA9F12AD76}" presName="childText" presStyleLbl="conFgAcc1" presStyleIdx="1" presStyleCnt="5">
        <dgm:presLayoutVars>
          <dgm:bulletEnabled val="1"/>
        </dgm:presLayoutVars>
      </dgm:prSet>
      <dgm:spPr/>
    </dgm:pt>
    <dgm:pt modelId="{E25E33D5-8F9A-45D2-8A2A-C023A9222961}" type="pres">
      <dgm:prSet presAssocID="{2511B054-8F32-4580-A44A-33B7227DF5ED}" presName="spaceBetweenRectangles" presStyleCnt="0"/>
      <dgm:spPr/>
    </dgm:pt>
    <dgm:pt modelId="{F1F5BC64-140A-4250-BBA9-7479888A671E}" type="pres">
      <dgm:prSet presAssocID="{C50318A5-3E5D-4D90-A164-146309D582EC}" presName="parentLin" presStyleCnt="0"/>
      <dgm:spPr/>
    </dgm:pt>
    <dgm:pt modelId="{7CCB9E18-0DC1-4894-BF9B-DF648B1F51E4}" type="pres">
      <dgm:prSet presAssocID="{C50318A5-3E5D-4D90-A164-146309D582EC}" presName="parentLeftMargin" presStyleLbl="node1" presStyleIdx="1" presStyleCnt="5"/>
      <dgm:spPr/>
      <dgm:t>
        <a:bodyPr/>
        <a:lstStyle/>
        <a:p>
          <a:endParaRPr lang="ru-RU"/>
        </a:p>
      </dgm:t>
    </dgm:pt>
    <dgm:pt modelId="{6A8B3539-5C85-445D-8556-1E30ABC4D993}" type="pres">
      <dgm:prSet presAssocID="{C50318A5-3E5D-4D90-A164-146309D582EC}" presName="parentText" presStyleLbl="node1" presStyleIdx="2" presStyleCnt="5" custScaleX="131303" custScaleY="14296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E8B820F-4B8C-4FC6-B19F-B63133ACA09D}" type="pres">
      <dgm:prSet presAssocID="{C50318A5-3E5D-4D90-A164-146309D582EC}" presName="negativeSpace" presStyleCnt="0"/>
      <dgm:spPr/>
    </dgm:pt>
    <dgm:pt modelId="{8BF8820C-E204-4A92-9E9E-C4CE14C6AD29}" type="pres">
      <dgm:prSet presAssocID="{C50318A5-3E5D-4D90-A164-146309D582EC}" presName="childText" presStyleLbl="conFgAcc1" presStyleIdx="2" presStyleCnt="5">
        <dgm:presLayoutVars>
          <dgm:bulletEnabled val="1"/>
        </dgm:presLayoutVars>
      </dgm:prSet>
      <dgm:spPr/>
    </dgm:pt>
    <dgm:pt modelId="{2E7A5F9A-FCFC-46A5-9BF6-A9B6EE652479}" type="pres">
      <dgm:prSet presAssocID="{6CC75996-7BB6-4CB1-93BD-5EC3AEB4F83D}" presName="spaceBetweenRectangles" presStyleCnt="0"/>
      <dgm:spPr/>
    </dgm:pt>
    <dgm:pt modelId="{895D0669-8B80-49B4-BFFA-729ADA6A2CC0}" type="pres">
      <dgm:prSet presAssocID="{CA9177C7-65E2-47ED-BFC1-F26B6D7473F8}" presName="parentLin" presStyleCnt="0"/>
      <dgm:spPr/>
    </dgm:pt>
    <dgm:pt modelId="{4C948B2F-B5D9-489C-83B2-39C6651FA243}" type="pres">
      <dgm:prSet presAssocID="{CA9177C7-65E2-47ED-BFC1-F26B6D7473F8}" presName="parentLeftMargin" presStyleLbl="node1" presStyleIdx="2" presStyleCnt="5"/>
      <dgm:spPr/>
      <dgm:t>
        <a:bodyPr/>
        <a:lstStyle/>
        <a:p>
          <a:endParaRPr lang="ru-RU"/>
        </a:p>
      </dgm:t>
    </dgm:pt>
    <dgm:pt modelId="{FB5CA74A-94E2-4CEE-A551-4E583A3A8796}" type="pres">
      <dgm:prSet presAssocID="{CA9177C7-65E2-47ED-BFC1-F26B6D7473F8}" presName="parentText" presStyleLbl="node1" presStyleIdx="3" presStyleCnt="5" custScaleX="131303" custScaleY="16011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1B8DA2-9F96-45B3-BC12-21495A209609}" type="pres">
      <dgm:prSet presAssocID="{CA9177C7-65E2-47ED-BFC1-F26B6D7473F8}" presName="negativeSpace" presStyleCnt="0"/>
      <dgm:spPr/>
    </dgm:pt>
    <dgm:pt modelId="{4B0FC3B2-2BB6-4DB8-832F-5338E028683F}" type="pres">
      <dgm:prSet presAssocID="{CA9177C7-65E2-47ED-BFC1-F26B6D7473F8}" presName="childText" presStyleLbl="conFgAcc1" presStyleIdx="3" presStyleCnt="5" custLinFactNeighborY="-5299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5E7BB91-4DFC-40E3-A825-F570387FB4DA}" type="pres">
      <dgm:prSet presAssocID="{72040FBA-DC05-4C47-B767-CC663B135F1D}" presName="spaceBetweenRectangles" presStyleCnt="0"/>
      <dgm:spPr/>
    </dgm:pt>
    <dgm:pt modelId="{EECDC605-40A7-461B-8804-77737DD53E9F}" type="pres">
      <dgm:prSet presAssocID="{0248B932-75FB-4EB2-BC92-99B3727BC60A}" presName="parentLin" presStyleCnt="0"/>
      <dgm:spPr/>
    </dgm:pt>
    <dgm:pt modelId="{673B3F53-014F-4F64-B483-FF6182B3F971}" type="pres">
      <dgm:prSet presAssocID="{0248B932-75FB-4EB2-BC92-99B3727BC60A}" presName="parentLeftMargin" presStyleLbl="node1" presStyleIdx="3" presStyleCnt="5"/>
      <dgm:spPr/>
      <dgm:t>
        <a:bodyPr/>
        <a:lstStyle/>
        <a:p>
          <a:endParaRPr lang="ru-RU"/>
        </a:p>
      </dgm:t>
    </dgm:pt>
    <dgm:pt modelId="{05DCD3A9-C8FA-4CF2-96C4-EF90564ECF20}" type="pres">
      <dgm:prSet presAssocID="{0248B932-75FB-4EB2-BC92-99B3727BC60A}" presName="parentText" presStyleLbl="node1" presStyleIdx="4" presStyleCnt="5" custScaleX="13278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21C5E78-046D-4E92-8A00-307D120408AD}" type="pres">
      <dgm:prSet presAssocID="{0248B932-75FB-4EB2-BC92-99B3727BC60A}" presName="negativeSpace" presStyleCnt="0"/>
      <dgm:spPr/>
    </dgm:pt>
    <dgm:pt modelId="{6028411F-BE51-4ED7-9E53-910F80ABE1F6}" type="pres">
      <dgm:prSet presAssocID="{0248B932-75FB-4EB2-BC92-99B3727BC60A}" presName="childText" presStyleLbl="conFgAcc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87E706A-4771-49C0-AFD0-168B250AEA6B}" srcId="{50BDBB24-B8EF-4A99-85AB-42AF541A560D}" destId="{0248B932-75FB-4EB2-BC92-99B3727BC60A}" srcOrd="4" destOrd="0" parTransId="{B554B815-906C-4F8D-AA38-652FDD3BE30D}" sibTransId="{92F5DBF8-5C5F-4793-A610-F36B34421C54}"/>
    <dgm:cxn modelId="{35693F51-E2F3-44D6-8066-CCB34EC43779}" type="presOf" srcId="{524070A8-AB1F-4EEF-94BF-14CE9EDBF5D9}" destId="{E7D2D3A6-2848-4E1A-AD2F-C5D22A81B023}" srcOrd="1" destOrd="0" presId="urn:microsoft.com/office/officeart/2005/8/layout/list1"/>
    <dgm:cxn modelId="{CB10EFC6-24C3-4671-AEB4-A720230F2D34}" type="presOf" srcId="{0248B932-75FB-4EB2-BC92-99B3727BC60A}" destId="{673B3F53-014F-4F64-B483-FF6182B3F971}" srcOrd="0" destOrd="0" presId="urn:microsoft.com/office/officeart/2005/8/layout/list1"/>
    <dgm:cxn modelId="{7B238E96-19F4-46FB-AD1D-B773513ED229}" type="presOf" srcId="{0248B932-75FB-4EB2-BC92-99B3727BC60A}" destId="{05DCD3A9-C8FA-4CF2-96C4-EF90564ECF20}" srcOrd="1" destOrd="0" presId="urn:microsoft.com/office/officeart/2005/8/layout/list1"/>
    <dgm:cxn modelId="{7AB3F18D-42C1-4A1D-A20E-061B153DA532}" type="presOf" srcId="{76F44AAC-5532-4BF4-B68C-D6DA9F12AD76}" destId="{C0143D75-E36D-4CB4-A721-22780FADDA70}" srcOrd="1" destOrd="0" presId="urn:microsoft.com/office/officeart/2005/8/layout/list1"/>
    <dgm:cxn modelId="{B717A539-E626-47FB-8EAA-F5E74218DC1B}" type="presOf" srcId="{CA9177C7-65E2-47ED-BFC1-F26B6D7473F8}" destId="{4C948B2F-B5D9-489C-83B2-39C6651FA243}" srcOrd="0" destOrd="0" presId="urn:microsoft.com/office/officeart/2005/8/layout/list1"/>
    <dgm:cxn modelId="{33895F13-B7F2-458B-8530-3461729EEF61}" type="presOf" srcId="{7B00AFAF-0045-41AB-BA3A-FC0EDE66B922}" destId="{4B0FC3B2-2BB6-4DB8-832F-5338E028683F}" srcOrd="0" destOrd="0" presId="urn:microsoft.com/office/officeart/2005/8/layout/list1"/>
    <dgm:cxn modelId="{2D6971BD-D81E-41BC-99AB-2AD5755BCC68}" type="presOf" srcId="{CA9177C7-65E2-47ED-BFC1-F26B6D7473F8}" destId="{FB5CA74A-94E2-4CEE-A551-4E583A3A8796}" srcOrd="1" destOrd="0" presId="urn:microsoft.com/office/officeart/2005/8/layout/list1"/>
    <dgm:cxn modelId="{3B80AB58-DC27-4F92-A230-412A18A69319}" type="presOf" srcId="{50BDBB24-B8EF-4A99-85AB-42AF541A560D}" destId="{5CC1F185-51AD-496A-8C2A-64B0EA534F8E}" srcOrd="0" destOrd="0" presId="urn:microsoft.com/office/officeart/2005/8/layout/list1"/>
    <dgm:cxn modelId="{6878CE75-9522-4DDE-A384-6843A380CEA0}" type="presOf" srcId="{76F44AAC-5532-4BF4-B68C-D6DA9F12AD76}" destId="{84FFEEF6-C5DD-4DFA-AC5B-9080844A67E5}" srcOrd="0" destOrd="0" presId="urn:microsoft.com/office/officeart/2005/8/layout/list1"/>
    <dgm:cxn modelId="{E8EB22AE-3CC0-4028-9397-7B2AF936BE43}" srcId="{50BDBB24-B8EF-4A99-85AB-42AF541A560D}" destId="{CA9177C7-65E2-47ED-BFC1-F26B6D7473F8}" srcOrd="3" destOrd="0" parTransId="{CB53C532-DD1A-48A7-A36B-35906ADD0348}" sibTransId="{72040FBA-DC05-4C47-B767-CC663B135F1D}"/>
    <dgm:cxn modelId="{B230C965-C428-4132-915D-B4DD5357E2B2}" type="presOf" srcId="{4CCB6E7B-C14B-459F-BAEB-A992F642AFE5}" destId="{6028411F-BE51-4ED7-9E53-910F80ABE1F6}" srcOrd="0" destOrd="0" presId="urn:microsoft.com/office/officeart/2005/8/layout/list1"/>
    <dgm:cxn modelId="{7084ABD3-584D-456A-A0E5-067357B20765}" srcId="{50BDBB24-B8EF-4A99-85AB-42AF541A560D}" destId="{C50318A5-3E5D-4D90-A164-146309D582EC}" srcOrd="2" destOrd="0" parTransId="{04A7CFE4-E457-4BA3-9A30-501021849863}" sibTransId="{6CC75996-7BB6-4CB1-93BD-5EC3AEB4F83D}"/>
    <dgm:cxn modelId="{0649D411-2729-4782-9F58-2F408B2E1F45}" srcId="{0248B932-75FB-4EB2-BC92-99B3727BC60A}" destId="{4CCB6E7B-C14B-459F-BAEB-A992F642AFE5}" srcOrd="0" destOrd="0" parTransId="{57259553-0A57-4733-A898-BAC993DED747}" sibTransId="{0F8B8CA7-96DF-4E07-BCDE-4F6540F45FD6}"/>
    <dgm:cxn modelId="{45BB0136-C22B-41F4-995B-4A19688D1946}" type="presOf" srcId="{524070A8-AB1F-4EEF-94BF-14CE9EDBF5D9}" destId="{4266FF8A-9A23-4E5B-AB57-494CA7414F19}" srcOrd="0" destOrd="0" presId="urn:microsoft.com/office/officeart/2005/8/layout/list1"/>
    <dgm:cxn modelId="{0E63AAEA-3E0E-4945-95D8-C4BB9774F77B}" srcId="{50BDBB24-B8EF-4A99-85AB-42AF541A560D}" destId="{76F44AAC-5532-4BF4-B68C-D6DA9F12AD76}" srcOrd="1" destOrd="0" parTransId="{1C03A724-981B-4C51-822C-51ECE01930AE}" sibTransId="{2511B054-8F32-4580-A44A-33B7227DF5ED}"/>
    <dgm:cxn modelId="{9FD5F7AA-ED0B-48AD-9812-6F39B148BD66}" type="presOf" srcId="{C50318A5-3E5D-4D90-A164-146309D582EC}" destId="{7CCB9E18-0DC1-4894-BF9B-DF648B1F51E4}" srcOrd="0" destOrd="0" presId="urn:microsoft.com/office/officeart/2005/8/layout/list1"/>
    <dgm:cxn modelId="{D217F08E-E439-4482-87C7-D054695FD297}" type="presOf" srcId="{C50318A5-3E5D-4D90-A164-146309D582EC}" destId="{6A8B3539-5C85-445D-8556-1E30ABC4D993}" srcOrd="1" destOrd="0" presId="urn:microsoft.com/office/officeart/2005/8/layout/list1"/>
    <dgm:cxn modelId="{B371B01A-4D4C-4B93-B232-84A79B72E530}" srcId="{50BDBB24-B8EF-4A99-85AB-42AF541A560D}" destId="{524070A8-AB1F-4EEF-94BF-14CE9EDBF5D9}" srcOrd="0" destOrd="0" parTransId="{2731ED38-AA40-47C7-BD1F-5E57724FEA68}" sibTransId="{27B0C66E-A91D-4F9C-A034-5ECA2BF4892E}"/>
    <dgm:cxn modelId="{FB3744AD-48D4-4948-9CC3-279CC4D331FA}" srcId="{CA9177C7-65E2-47ED-BFC1-F26B6D7473F8}" destId="{7B00AFAF-0045-41AB-BA3A-FC0EDE66B922}" srcOrd="0" destOrd="0" parTransId="{C863298C-7ED4-441F-A85F-DF2FD5CAA0EB}" sibTransId="{4084BFC2-D810-4237-97BA-04B52817FA7B}"/>
    <dgm:cxn modelId="{84D078E2-C0F4-4DF4-9AB7-D17A3ED5E327}" type="presParOf" srcId="{5CC1F185-51AD-496A-8C2A-64B0EA534F8E}" destId="{D0948C61-C4DE-4850-AE9F-8C8D78427D67}" srcOrd="0" destOrd="0" presId="urn:microsoft.com/office/officeart/2005/8/layout/list1"/>
    <dgm:cxn modelId="{F5FEB586-EE3A-431F-A356-3F5247382D63}" type="presParOf" srcId="{D0948C61-C4DE-4850-AE9F-8C8D78427D67}" destId="{4266FF8A-9A23-4E5B-AB57-494CA7414F19}" srcOrd="0" destOrd="0" presId="urn:microsoft.com/office/officeart/2005/8/layout/list1"/>
    <dgm:cxn modelId="{A503F6D7-A191-422B-B3D8-ED22811451E1}" type="presParOf" srcId="{D0948C61-C4DE-4850-AE9F-8C8D78427D67}" destId="{E7D2D3A6-2848-4E1A-AD2F-C5D22A81B023}" srcOrd="1" destOrd="0" presId="urn:microsoft.com/office/officeart/2005/8/layout/list1"/>
    <dgm:cxn modelId="{C9485894-3774-4D8E-81DC-3693BE518572}" type="presParOf" srcId="{5CC1F185-51AD-496A-8C2A-64B0EA534F8E}" destId="{AA2AC45E-E7A9-41F4-82F5-A1A0A385AA43}" srcOrd="1" destOrd="0" presId="urn:microsoft.com/office/officeart/2005/8/layout/list1"/>
    <dgm:cxn modelId="{953C79DD-0BE4-446D-8B0A-40170D4D0693}" type="presParOf" srcId="{5CC1F185-51AD-496A-8C2A-64B0EA534F8E}" destId="{85738E75-32E2-410E-8BE5-42E25EBC3309}" srcOrd="2" destOrd="0" presId="urn:microsoft.com/office/officeart/2005/8/layout/list1"/>
    <dgm:cxn modelId="{42FAE3AE-9D92-48FA-A1B5-D263B6297CB3}" type="presParOf" srcId="{5CC1F185-51AD-496A-8C2A-64B0EA534F8E}" destId="{94FB5C5E-763E-4EA0-A9C9-B7952FA7EFC1}" srcOrd="3" destOrd="0" presId="urn:microsoft.com/office/officeart/2005/8/layout/list1"/>
    <dgm:cxn modelId="{C32A2C6D-C8CC-4E5F-8365-E7688D733E56}" type="presParOf" srcId="{5CC1F185-51AD-496A-8C2A-64B0EA534F8E}" destId="{1F598F42-CE90-456B-8230-04C10FD4AE85}" srcOrd="4" destOrd="0" presId="urn:microsoft.com/office/officeart/2005/8/layout/list1"/>
    <dgm:cxn modelId="{71D3D2BD-775E-4328-846B-70C1357A021D}" type="presParOf" srcId="{1F598F42-CE90-456B-8230-04C10FD4AE85}" destId="{84FFEEF6-C5DD-4DFA-AC5B-9080844A67E5}" srcOrd="0" destOrd="0" presId="urn:microsoft.com/office/officeart/2005/8/layout/list1"/>
    <dgm:cxn modelId="{7399A57B-5EAC-4C46-941B-15E3F3342BA2}" type="presParOf" srcId="{1F598F42-CE90-456B-8230-04C10FD4AE85}" destId="{C0143D75-E36D-4CB4-A721-22780FADDA70}" srcOrd="1" destOrd="0" presId="urn:microsoft.com/office/officeart/2005/8/layout/list1"/>
    <dgm:cxn modelId="{3521413F-0A3D-407B-954A-B8A19E238510}" type="presParOf" srcId="{5CC1F185-51AD-496A-8C2A-64B0EA534F8E}" destId="{67555EE3-B7E6-4C1F-82C2-C243DE43A3F2}" srcOrd="5" destOrd="0" presId="urn:microsoft.com/office/officeart/2005/8/layout/list1"/>
    <dgm:cxn modelId="{63F6C86D-6704-480A-A719-0D9F8129BE87}" type="presParOf" srcId="{5CC1F185-51AD-496A-8C2A-64B0EA534F8E}" destId="{0C2B450A-560E-4B07-BFD3-A002C6413403}" srcOrd="6" destOrd="0" presId="urn:microsoft.com/office/officeart/2005/8/layout/list1"/>
    <dgm:cxn modelId="{DEAABDD5-91F2-415B-9A37-E0D3B2A23FE3}" type="presParOf" srcId="{5CC1F185-51AD-496A-8C2A-64B0EA534F8E}" destId="{E25E33D5-8F9A-45D2-8A2A-C023A9222961}" srcOrd="7" destOrd="0" presId="urn:microsoft.com/office/officeart/2005/8/layout/list1"/>
    <dgm:cxn modelId="{9721DC09-D14E-4167-B937-8185026E8D1D}" type="presParOf" srcId="{5CC1F185-51AD-496A-8C2A-64B0EA534F8E}" destId="{F1F5BC64-140A-4250-BBA9-7479888A671E}" srcOrd="8" destOrd="0" presId="urn:microsoft.com/office/officeart/2005/8/layout/list1"/>
    <dgm:cxn modelId="{B7457AF6-6635-4F19-842D-964AE1322327}" type="presParOf" srcId="{F1F5BC64-140A-4250-BBA9-7479888A671E}" destId="{7CCB9E18-0DC1-4894-BF9B-DF648B1F51E4}" srcOrd="0" destOrd="0" presId="urn:microsoft.com/office/officeart/2005/8/layout/list1"/>
    <dgm:cxn modelId="{F1411281-8D95-4047-A278-B854AD775BE0}" type="presParOf" srcId="{F1F5BC64-140A-4250-BBA9-7479888A671E}" destId="{6A8B3539-5C85-445D-8556-1E30ABC4D993}" srcOrd="1" destOrd="0" presId="urn:microsoft.com/office/officeart/2005/8/layout/list1"/>
    <dgm:cxn modelId="{BFF8F993-1E40-43D4-A97C-223B007DB5CB}" type="presParOf" srcId="{5CC1F185-51AD-496A-8C2A-64B0EA534F8E}" destId="{1E8B820F-4B8C-4FC6-B19F-B63133ACA09D}" srcOrd="9" destOrd="0" presId="urn:microsoft.com/office/officeart/2005/8/layout/list1"/>
    <dgm:cxn modelId="{8F27D612-7703-42C6-B3B1-B4679AFC4BF1}" type="presParOf" srcId="{5CC1F185-51AD-496A-8C2A-64B0EA534F8E}" destId="{8BF8820C-E204-4A92-9E9E-C4CE14C6AD29}" srcOrd="10" destOrd="0" presId="urn:microsoft.com/office/officeart/2005/8/layout/list1"/>
    <dgm:cxn modelId="{99A52892-6CC1-4EDA-B55F-02AAA7B4CA97}" type="presParOf" srcId="{5CC1F185-51AD-496A-8C2A-64B0EA534F8E}" destId="{2E7A5F9A-FCFC-46A5-9BF6-A9B6EE652479}" srcOrd="11" destOrd="0" presId="urn:microsoft.com/office/officeart/2005/8/layout/list1"/>
    <dgm:cxn modelId="{2D5FB23C-33F8-4275-AB4A-A85BA37FC1ED}" type="presParOf" srcId="{5CC1F185-51AD-496A-8C2A-64B0EA534F8E}" destId="{895D0669-8B80-49B4-BFFA-729ADA6A2CC0}" srcOrd="12" destOrd="0" presId="urn:microsoft.com/office/officeart/2005/8/layout/list1"/>
    <dgm:cxn modelId="{1D8BA70B-0C71-4947-86B6-5825A97377B8}" type="presParOf" srcId="{895D0669-8B80-49B4-BFFA-729ADA6A2CC0}" destId="{4C948B2F-B5D9-489C-83B2-39C6651FA243}" srcOrd="0" destOrd="0" presId="urn:microsoft.com/office/officeart/2005/8/layout/list1"/>
    <dgm:cxn modelId="{1FE368AA-1269-4846-BD88-631F39C82C87}" type="presParOf" srcId="{895D0669-8B80-49B4-BFFA-729ADA6A2CC0}" destId="{FB5CA74A-94E2-4CEE-A551-4E583A3A8796}" srcOrd="1" destOrd="0" presId="urn:microsoft.com/office/officeart/2005/8/layout/list1"/>
    <dgm:cxn modelId="{190D354E-2F51-49A6-800D-761926326C26}" type="presParOf" srcId="{5CC1F185-51AD-496A-8C2A-64B0EA534F8E}" destId="{D51B8DA2-9F96-45B3-BC12-21495A209609}" srcOrd="13" destOrd="0" presId="urn:microsoft.com/office/officeart/2005/8/layout/list1"/>
    <dgm:cxn modelId="{BCBBE804-4195-4C96-943F-C52BFC17857B}" type="presParOf" srcId="{5CC1F185-51AD-496A-8C2A-64B0EA534F8E}" destId="{4B0FC3B2-2BB6-4DB8-832F-5338E028683F}" srcOrd="14" destOrd="0" presId="urn:microsoft.com/office/officeart/2005/8/layout/list1"/>
    <dgm:cxn modelId="{FBE1D187-6DF1-4DF0-81AF-B5186103F452}" type="presParOf" srcId="{5CC1F185-51AD-496A-8C2A-64B0EA534F8E}" destId="{A5E7BB91-4DFC-40E3-A825-F570387FB4DA}" srcOrd="15" destOrd="0" presId="urn:microsoft.com/office/officeart/2005/8/layout/list1"/>
    <dgm:cxn modelId="{6E532318-5435-4CF6-8F7A-A9BE0CD77872}" type="presParOf" srcId="{5CC1F185-51AD-496A-8C2A-64B0EA534F8E}" destId="{EECDC605-40A7-461B-8804-77737DD53E9F}" srcOrd="16" destOrd="0" presId="urn:microsoft.com/office/officeart/2005/8/layout/list1"/>
    <dgm:cxn modelId="{A0B7F6B6-7E4A-4BF9-8032-2C49B1FB3B7C}" type="presParOf" srcId="{EECDC605-40A7-461B-8804-77737DD53E9F}" destId="{673B3F53-014F-4F64-B483-FF6182B3F971}" srcOrd="0" destOrd="0" presId="urn:microsoft.com/office/officeart/2005/8/layout/list1"/>
    <dgm:cxn modelId="{D7556D1F-4ABD-4264-AA5F-6F9CB276CA9D}" type="presParOf" srcId="{EECDC605-40A7-461B-8804-77737DD53E9F}" destId="{05DCD3A9-C8FA-4CF2-96C4-EF90564ECF20}" srcOrd="1" destOrd="0" presId="urn:microsoft.com/office/officeart/2005/8/layout/list1"/>
    <dgm:cxn modelId="{56E22673-5698-4A42-8D23-B0306411C3DF}" type="presParOf" srcId="{5CC1F185-51AD-496A-8C2A-64B0EA534F8E}" destId="{721C5E78-046D-4E92-8A00-307D120408AD}" srcOrd="17" destOrd="0" presId="urn:microsoft.com/office/officeart/2005/8/layout/list1"/>
    <dgm:cxn modelId="{2D5D0E28-377F-47A1-B78E-840816DE055D}" type="presParOf" srcId="{5CC1F185-51AD-496A-8C2A-64B0EA534F8E}" destId="{6028411F-BE51-4ED7-9E53-910F80ABE1F6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0BDBB24-B8EF-4A99-85AB-42AF541A560D}" type="doc">
      <dgm:prSet loTypeId="urn:microsoft.com/office/officeart/2005/8/layout/list1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524070A8-AB1F-4EEF-94BF-14CE9EDBF5D9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горизонтальне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переміщення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працівника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з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однієї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посади на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іншу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шляхом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призначення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із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зайняттям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кожної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нетривалий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час (1-2 р)</a:t>
          </a: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2731ED38-AA40-47C7-BD1F-5E57724FEA68}" type="parTrans" cxnId="{B371B01A-4D4C-4B93-B232-84A79B72E530}">
      <dgm:prSet/>
      <dgm:spPr/>
      <dgm:t>
        <a:bodyPr/>
        <a:lstStyle/>
        <a:p>
          <a:endParaRPr lang="ru-RU"/>
        </a:p>
      </dgm:t>
    </dgm:pt>
    <dgm:pt modelId="{27B0C66E-A91D-4F9C-A034-5ECA2BF4892E}" type="sibTrans" cxnId="{B371B01A-4D4C-4B93-B232-84A79B72E530}">
      <dgm:prSet/>
      <dgm:spPr/>
      <dgm:t>
        <a:bodyPr/>
        <a:lstStyle/>
        <a:p>
          <a:endParaRPr lang="ru-RU"/>
        </a:p>
      </dgm:t>
    </dgm:pt>
    <dgm:pt modelId="{76F44AAC-5532-4BF4-B68C-D6DA9F12AD76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перш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ніж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стати директором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підприємства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,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керівник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протягом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6-9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років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працює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заступником директора з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кадрів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,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комерції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та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економіці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і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всебічно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вивчає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важливі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ділянки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діяльності</a:t>
          </a: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1C03A724-981B-4C51-822C-51ECE01930AE}" type="parTrans" cxnId="{0E63AAEA-3E0E-4945-95D8-C4BB9774F77B}">
      <dgm:prSet/>
      <dgm:spPr/>
      <dgm:t>
        <a:bodyPr/>
        <a:lstStyle/>
        <a:p>
          <a:endParaRPr lang="ru-RU"/>
        </a:p>
      </dgm:t>
    </dgm:pt>
    <dgm:pt modelId="{2511B054-8F32-4580-A44A-33B7227DF5ED}" type="sibTrans" cxnId="{0E63AAEA-3E0E-4945-95D8-C4BB9774F77B}">
      <dgm:prSet/>
      <dgm:spPr/>
      <dgm:t>
        <a:bodyPr/>
        <a:lstStyle/>
        <a:p>
          <a:endParaRPr lang="ru-RU"/>
        </a:p>
      </dgm:t>
    </dgm:pt>
    <dgm:pt modelId="{C50318A5-3E5D-4D90-A164-146309D582EC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i="1" dirty="0" err="1" smtClean="0">
              <a:solidFill>
                <a:schemeClr val="tx2">
                  <a:lumMod val="50000"/>
                </a:schemeClr>
              </a:solidFill>
            </a:rPr>
            <a:t>недолік</a:t>
          </a:r>
          <a:r>
            <a:rPr lang="ru-RU" sz="1800" i="1" dirty="0" smtClean="0">
              <a:solidFill>
                <a:schemeClr val="tx2">
                  <a:lumMod val="50000"/>
                </a:schemeClr>
              </a:solidFill>
            </a:rPr>
            <a:t>: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при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відсутності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ротації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кадрів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частина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працівників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(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переважно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меланхоліки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і флегматики) 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зміну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колективу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або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посади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сприймають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дуже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болісно</a:t>
          </a: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04A7CFE4-E457-4BA3-9A30-501021849863}" type="parTrans" cxnId="{7084ABD3-584D-456A-A0E5-067357B20765}">
      <dgm:prSet/>
      <dgm:spPr/>
      <dgm:t>
        <a:bodyPr/>
        <a:lstStyle/>
        <a:p>
          <a:endParaRPr lang="ru-RU"/>
        </a:p>
      </dgm:t>
    </dgm:pt>
    <dgm:pt modelId="{6CC75996-7BB6-4CB1-93BD-5EC3AEB4F83D}" type="sibTrans" cxnId="{7084ABD3-584D-456A-A0E5-067357B20765}">
      <dgm:prSet/>
      <dgm:spPr/>
      <dgm:t>
        <a:bodyPr/>
        <a:lstStyle/>
        <a:p>
          <a:endParaRPr lang="ru-RU"/>
        </a:p>
      </dgm:t>
    </dgm:pt>
    <dgm:pt modelId="{E8335CEB-53CA-44E4-90E2-7D276CF8B96C}">
      <dgm:prSet custT="1"/>
      <dgm:spPr/>
      <dgm:t>
        <a:bodyPr/>
        <a:lstStyle/>
        <a:p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найбільшого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поширення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отримала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в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Японії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на великих</a:t>
          </a:r>
          <a:r>
            <a:rPr lang="uk-UA" sz="1800" dirty="0" smtClean="0">
              <a:solidFill>
                <a:schemeClr val="tx2">
                  <a:lumMod val="50000"/>
                </a:schemeClr>
              </a:solidFill>
            </a:rPr>
            <a:t> підприємствах</a:t>
          </a: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D4FD12EC-31DF-4F95-92D0-DCABBEA88107}" type="parTrans" cxnId="{6D1DB560-2C64-4A91-8587-34333CE2A8B5}">
      <dgm:prSet/>
      <dgm:spPr/>
      <dgm:t>
        <a:bodyPr/>
        <a:lstStyle/>
        <a:p>
          <a:endParaRPr lang="ru-RU"/>
        </a:p>
      </dgm:t>
    </dgm:pt>
    <dgm:pt modelId="{9909EABD-C76A-4246-BF53-D0D0F544D0EB}" type="sibTrans" cxnId="{6D1DB560-2C64-4A91-8587-34333CE2A8B5}">
      <dgm:prSet/>
      <dgm:spPr/>
      <dgm:t>
        <a:bodyPr/>
        <a:lstStyle/>
        <a:p>
          <a:endParaRPr lang="ru-RU"/>
        </a:p>
      </dgm:t>
    </dgm:pt>
    <dgm:pt modelId="{AC65574B-FF7C-40B1-BA41-B5848D89E796}">
      <dgm:prSet custT="1"/>
      <dgm:spPr/>
      <dgm:t>
        <a:bodyPr/>
        <a:lstStyle/>
        <a:p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45251C4B-08FA-4986-9693-167C499A75BC}" type="parTrans" cxnId="{5FA508E5-7348-4F79-A1AB-AE4FFB58A38B}">
      <dgm:prSet/>
      <dgm:spPr/>
      <dgm:t>
        <a:bodyPr/>
        <a:lstStyle/>
        <a:p>
          <a:endParaRPr lang="ru-RU"/>
        </a:p>
      </dgm:t>
    </dgm:pt>
    <dgm:pt modelId="{FD6C5D80-4AE1-4ADB-9EBC-F48B8DF6F3AC}" type="sibTrans" cxnId="{5FA508E5-7348-4F79-A1AB-AE4FFB58A38B}">
      <dgm:prSet/>
      <dgm:spPr/>
      <dgm:t>
        <a:bodyPr/>
        <a:lstStyle/>
        <a:p>
          <a:endParaRPr lang="ru-RU"/>
        </a:p>
      </dgm:t>
    </dgm:pt>
    <dgm:pt modelId="{5CC1F185-51AD-496A-8C2A-64B0EA534F8E}" type="pres">
      <dgm:prSet presAssocID="{50BDBB24-B8EF-4A99-85AB-42AF541A560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0948C61-C4DE-4850-AE9F-8C8D78427D67}" type="pres">
      <dgm:prSet presAssocID="{524070A8-AB1F-4EEF-94BF-14CE9EDBF5D9}" presName="parentLin" presStyleCnt="0"/>
      <dgm:spPr/>
    </dgm:pt>
    <dgm:pt modelId="{4266FF8A-9A23-4E5B-AB57-494CA7414F19}" type="pres">
      <dgm:prSet presAssocID="{524070A8-AB1F-4EEF-94BF-14CE9EDBF5D9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E7D2D3A6-2848-4E1A-AD2F-C5D22A81B023}" type="pres">
      <dgm:prSet presAssocID="{524070A8-AB1F-4EEF-94BF-14CE9EDBF5D9}" presName="parentText" presStyleLbl="node1" presStyleIdx="0" presStyleCnt="4" custScaleX="131303" custScaleY="12847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A2AC45E-E7A9-41F4-82F5-A1A0A385AA43}" type="pres">
      <dgm:prSet presAssocID="{524070A8-AB1F-4EEF-94BF-14CE9EDBF5D9}" presName="negativeSpace" presStyleCnt="0"/>
      <dgm:spPr/>
    </dgm:pt>
    <dgm:pt modelId="{85738E75-32E2-410E-8BE5-42E25EBC3309}" type="pres">
      <dgm:prSet presAssocID="{524070A8-AB1F-4EEF-94BF-14CE9EDBF5D9}" presName="childText" presStyleLbl="conFgAcc1" presStyleIdx="0" presStyleCnt="4">
        <dgm:presLayoutVars>
          <dgm:bulletEnabled val="1"/>
        </dgm:presLayoutVars>
      </dgm:prSet>
      <dgm:spPr/>
    </dgm:pt>
    <dgm:pt modelId="{94FB5C5E-763E-4EA0-A9C9-B7952FA7EFC1}" type="pres">
      <dgm:prSet presAssocID="{27B0C66E-A91D-4F9C-A034-5ECA2BF4892E}" presName="spaceBetweenRectangles" presStyleCnt="0"/>
      <dgm:spPr/>
    </dgm:pt>
    <dgm:pt modelId="{1F598F42-CE90-456B-8230-04C10FD4AE85}" type="pres">
      <dgm:prSet presAssocID="{76F44AAC-5532-4BF4-B68C-D6DA9F12AD76}" presName="parentLin" presStyleCnt="0"/>
      <dgm:spPr/>
    </dgm:pt>
    <dgm:pt modelId="{84FFEEF6-C5DD-4DFA-AC5B-9080844A67E5}" type="pres">
      <dgm:prSet presAssocID="{76F44AAC-5532-4BF4-B68C-D6DA9F12AD76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C0143D75-E36D-4CB4-A721-22780FADDA70}" type="pres">
      <dgm:prSet presAssocID="{76F44AAC-5532-4BF4-B68C-D6DA9F12AD76}" presName="parentText" presStyleLbl="node1" presStyleIdx="1" presStyleCnt="4" custScaleX="131303" custScaleY="12847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555EE3-B7E6-4C1F-82C2-C243DE43A3F2}" type="pres">
      <dgm:prSet presAssocID="{76F44AAC-5532-4BF4-B68C-D6DA9F12AD76}" presName="negativeSpace" presStyleCnt="0"/>
      <dgm:spPr/>
    </dgm:pt>
    <dgm:pt modelId="{0C2B450A-560E-4B07-BFD3-A002C6413403}" type="pres">
      <dgm:prSet presAssocID="{76F44AAC-5532-4BF4-B68C-D6DA9F12AD76}" presName="childText" presStyleLbl="conFgAcc1" presStyleIdx="1" presStyleCnt="4">
        <dgm:presLayoutVars>
          <dgm:bulletEnabled val="1"/>
        </dgm:presLayoutVars>
      </dgm:prSet>
      <dgm:spPr/>
    </dgm:pt>
    <dgm:pt modelId="{E25E33D5-8F9A-45D2-8A2A-C023A9222961}" type="pres">
      <dgm:prSet presAssocID="{2511B054-8F32-4580-A44A-33B7227DF5ED}" presName="spaceBetweenRectangles" presStyleCnt="0"/>
      <dgm:spPr/>
    </dgm:pt>
    <dgm:pt modelId="{592A1282-90FA-486A-BF8B-C7BF93190EC5}" type="pres">
      <dgm:prSet presAssocID="{E8335CEB-53CA-44E4-90E2-7D276CF8B96C}" presName="parentLin" presStyleCnt="0"/>
      <dgm:spPr/>
    </dgm:pt>
    <dgm:pt modelId="{DA7ECF6D-E4A2-4D51-AF88-5942CAC41634}" type="pres">
      <dgm:prSet presAssocID="{E8335CEB-53CA-44E4-90E2-7D276CF8B96C}" presName="parentLeftMargin" presStyleLbl="node1" presStyleIdx="1" presStyleCnt="4"/>
      <dgm:spPr/>
      <dgm:t>
        <a:bodyPr/>
        <a:lstStyle/>
        <a:p>
          <a:endParaRPr lang="ru-RU"/>
        </a:p>
      </dgm:t>
    </dgm:pt>
    <dgm:pt modelId="{94E024D4-3C73-4974-BF53-A03CCA8FAD09}" type="pres">
      <dgm:prSet presAssocID="{E8335CEB-53CA-44E4-90E2-7D276CF8B96C}" presName="parentText" presStyleLbl="node1" presStyleIdx="2" presStyleCnt="4" custScaleX="130819" custLinFactNeighborX="6768" custLinFactNeighborY="181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5274053-D38A-4FEB-A382-295D3396C7AE}" type="pres">
      <dgm:prSet presAssocID="{E8335CEB-53CA-44E4-90E2-7D276CF8B96C}" presName="negativeSpace" presStyleCnt="0"/>
      <dgm:spPr/>
    </dgm:pt>
    <dgm:pt modelId="{D992F247-5531-4640-985E-4AF8398EF29B}" type="pres">
      <dgm:prSet presAssocID="{E8335CEB-53CA-44E4-90E2-7D276CF8B96C}" presName="childText" presStyleLbl="conFg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53990B-8B1D-4120-B5BE-3AAE681EDD01}" type="pres">
      <dgm:prSet presAssocID="{9909EABD-C76A-4246-BF53-D0D0F544D0EB}" presName="spaceBetweenRectangles" presStyleCnt="0"/>
      <dgm:spPr/>
    </dgm:pt>
    <dgm:pt modelId="{F1F5BC64-140A-4250-BBA9-7479888A671E}" type="pres">
      <dgm:prSet presAssocID="{C50318A5-3E5D-4D90-A164-146309D582EC}" presName="parentLin" presStyleCnt="0"/>
      <dgm:spPr/>
    </dgm:pt>
    <dgm:pt modelId="{7CCB9E18-0DC1-4894-BF9B-DF648B1F51E4}" type="pres">
      <dgm:prSet presAssocID="{C50318A5-3E5D-4D90-A164-146309D582EC}" presName="parentLeftMargin" presStyleLbl="node1" presStyleIdx="2" presStyleCnt="4"/>
      <dgm:spPr/>
      <dgm:t>
        <a:bodyPr/>
        <a:lstStyle/>
        <a:p>
          <a:endParaRPr lang="ru-RU"/>
        </a:p>
      </dgm:t>
    </dgm:pt>
    <dgm:pt modelId="{6A8B3539-5C85-445D-8556-1E30ABC4D993}" type="pres">
      <dgm:prSet presAssocID="{C50318A5-3E5D-4D90-A164-146309D582EC}" presName="parentText" presStyleLbl="node1" presStyleIdx="3" presStyleCnt="4" custScaleX="131303" custScaleY="14296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E8B820F-4B8C-4FC6-B19F-B63133ACA09D}" type="pres">
      <dgm:prSet presAssocID="{C50318A5-3E5D-4D90-A164-146309D582EC}" presName="negativeSpace" presStyleCnt="0"/>
      <dgm:spPr/>
    </dgm:pt>
    <dgm:pt modelId="{8BF8820C-E204-4A92-9E9E-C4CE14C6AD29}" type="pres">
      <dgm:prSet presAssocID="{C50318A5-3E5D-4D90-A164-146309D582EC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307562FD-59BC-490E-B3ED-98629E063160}" type="presOf" srcId="{524070A8-AB1F-4EEF-94BF-14CE9EDBF5D9}" destId="{4266FF8A-9A23-4E5B-AB57-494CA7414F19}" srcOrd="0" destOrd="0" presId="urn:microsoft.com/office/officeart/2005/8/layout/list1"/>
    <dgm:cxn modelId="{6D1DB560-2C64-4A91-8587-34333CE2A8B5}" srcId="{50BDBB24-B8EF-4A99-85AB-42AF541A560D}" destId="{E8335CEB-53CA-44E4-90E2-7D276CF8B96C}" srcOrd="2" destOrd="0" parTransId="{D4FD12EC-31DF-4F95-92D0-DCABBEA88107}" sibTransId="{9909EABD-C76A-4246-BF53-D0D0F544D0EB}"/>
    <dgm:cxn modelId="{984D5F17-0D6C-4F52-A62B-EEE481B189F4}" type="presOf" srcId="{AC65574B-FF7C-40B1-BA41-B5848D89E796}" destId="{D992F247-5531-4640-985E-4AF8398EF29B}" srcOrd="0" destOrd="0" presId="urn:microsoft.com/office/officeart/2005/8/layout/list1"/>
    <dgm:cxn modelId="{FC249F85-9160-4C70-8E21-94AD701592C6}" type="presOf" srcId="{76F44AAC-5532-4BF4-B68C-D6DA9F12AD76}" destId="{C0143D75-E36D-4CB4-A721-22780FADDA70}" srcOrd="1" destOrd="0" presId="urn:microsoft.com/office/officeart/2005/8/layout/list1"/>
    <dgm:cxn modelId="{2E8EC196-51A1-4652-A636-9660EDBFAC3E}" type="presOf" srcId="{E8335CEB-53CA-44E4-90E2-7D276CF8B96C}" destId="{94E024D4-3C73-4974-BF53-A03CCA8FAD09}" srcOrd="1" destOrd="0" presId="urn:microsoft.com/office/officeart/2005/8/layout/list1"/>
    <dgm:cxn modelId="{5C094A9F-2EBC-4D9E-947D-E859D3B71B53}" type="presOf" srcId="{76F44AAC-5532-4BF4-B68C-D6DA9F12AD76}" destId="{84FFEEF6-C5DD-4DFA-AC5B-9080844A67E5}" srcOrd="0" destOrd="0" presId="urn:microsoft.com/office/officeart/2005/8/layout/list1"/>
    <dgm:cxn modelId="{7084ABD3-584D-456A-A0E5-067357B20765}" srcId="{50BDBB24-B8EF-4A99-85AB-42AF541A560D}" destId="{C50318A5-3E5D-4D90-A164-146309D582EC}" srcOrd="3" destOrd="0" parTransId="{04A7CFE4-E457-4BA3-9A30-501021849863}" sibTransId="{6CC75996-7BB6-4CB1-93BD-5EC3AEB4F83D}"/>
    <dgm:cxn modelId="{94D65EC4-684B-4810-BD32-F9153ABD10B4}" type="presOf" srcId="{50BDBB24-B8EF-4A99-85AB-42AF541A560D}" destId="{5CC1F185-51AD-496A-8C2A-64B0EA534F8E}" srcOrd="0" destOrd="0" presId="urn:microsoft.com/office/officeart/2005/8/layout/list1"/>
    <dgm:cxn modelId="{5FA508E5-7348-4F79-A1AB-AE4FFB58A38B}" srcId="{E8335CEB-53CA-44E4-90E2-7D276CF8B96C}" destId="{AC65574B-FF7C-40B1-BA41-B5848D89E796}" srcOrd="0" destOrd="0" parTransId="{45251C4B-08FA-4986-9693-167C499A75BC}" sibTransId="{FD6C5D80-4AE1-4ADB-9EBC-F48B8DF6F3AC}"/>
    <dgm:cxn modelId="{1BDC3B2D-C6EB-4A69-AC7E-7BF926EFF42E}" type="presOf" srcId="{C50318A5-3E5D-4D90-A164-146309D582EC}" destId="{7CCB9E18-0DC1-4894-BF9B-DF648B1F51E4}" srcOrd="0" destOrd="0" presId="urn:microsoft.com/office/officeart/2005/8/layout/list1"/>
    <dgm:cxn modelId="{737FE346-CB56-4D57-9009-ECD403DC55CA}" type="presOf" srcId="{C50318A5-3E5D-4D90-A164-146309D582EC}" destId="{6A8B3539-5C85-445D-8556-1E30ABC4D993}" srcOrd="1" destOrd="0" presId="urn:microsoft.com/office/officeart/2005/8/layout/list1"/>
    <dgm:cxn modelId="{378D193B-C7E0-4AF6-BCE9-F9702EE125B2}" type="presOf" srcId="{E8335CEB-53CA-44E4-90E2-7D276CF8B96C}" destId="{DA7ECF6D-E4A2-4D51-AF88-5942CAC41634}" srcOrd="0" destOrd="0" presId="urn:microsoft.com/office/officeart/2005/8/layout/list1"/>
    <dgm:cxn modelId="{0E63AAEA-3E0E-4945-95D8-C4BB9774F77B}" srcId="{50BDBB24-B8EF-4A99-85AB-42AF541A560D}" destId="{76F44AAC-5532-4BF4-B68C-D6DA9F12AD76}" srcOrd="1" destOrd="0" parTransId="{1C03A724-981B-4C51-822C-51ECE01930AE}" sibTransId="{2511B054-8F32-4580-A44A-33B7227DF5ED}"/>
    <dgm:cxn modelId="{B371B01A-4D4C-4B93-B232-84A79B72E530}" srcId="{50BDBB24-B8EF-4A99-85AB-42AF541A560D}" destId="{524070A8-AB1F-4EEF-94BF-14CE9EDBF5D9}" srcOrd="0" destOrd="0" parTransId="{2731ED38-AA40-47C7-BD1F-5E57724FEA68}" sibTransId="{27B0C66E-A91D-4F9C-A034-5ECA2BF4892E}"/>
    <dgm:cxn modelId="{6A24D0CC-2F89-413B-8D3B-DCF1BC66B3CC}" type="presOf" srcId="{524070A8-AB1F-4EEF-94BF-14CE9EDBF5D9}" destId="{E7D2D3A6-2848-4E1A-AD2F-C5D22A81B023}" srcOrd="1" destOrd="0" presId="urn:microsoft.com/office/officeart/2005/8/layout/list1"/>
    <dgm:cxn modelId="{6986FFF3-643B-4382-B030-7A0A5CC5F396}" type="presParOf" srcId="{5CC1F185-51AD-496A-8C2A-64B0EA534F8E}" destId="{D0948C61-C4DE-4850-AE9F-8C8D78427D67}" srcOrd="0" destOrd="0" presId="urn:microsoft.com/office/officeart/2005/8/layout/list1"/>
    <dgm:cxn modelId="{4D8A1A64-75CA-45A0-AEB5-7203D4649928}" type="presParOf" srcId="{D0948C61-C4DE-4850-AE9F-8C8D78427D67}" destId="{4266FF8A-9A23-4E5B-AB57-494CA7414F19}" srcOrd="0" destOrd="0" presId="urn:microsoft.com/office/officeart/2005/8/layout/list1"/>
    <dgm:cxn modelId="{A08603D1-0B48-4C8E-9AE2-A490286A1146}" type="presParOf" srcId="{D0948C61-C4DE-4850-AE9F-8C8D78427D67}" destId="{E7D2D3A6-2848-4E1A-AD2F-C5D22A81B023}" srcOrd="1" destOrd="0" presId="urn:microsoft.com/office/officeart/2005/8/layout/list1"/>
    <dgm:cxn modelId="{BA109D3B-56F1-4151-BFCA-C225CAD60A1C}" type="presParOf" srcId="{5CC1F185-51AD-496A-8C2A-64B0EA534F8E}" destId="{AA2AC45E-E7A9-41F4-82F5-A1A0A385AA43}" srcOrd="1" destOrd="0" presId="urn:microsoft.com/office/officeart/2005/8/layout/list1"/>
    <dgm:cxn modelId="{31F90C70-05FF-4A1A-968B-AAB3777076E8}" type="presParOf" srcId="{5CC1F185-51AD-496A-8C2A-64B0EA534F8E}" destId="{85738E75-32E2-410E-8BE5-42E25EBC3309}" srcOrd="2" destOrd="0" presId="urn:microsoft.com/office/officeart/2005/8/layout/list1"/>
    <dgm:cxn modelId="{A53F5291-19BB-4518-B624-A6F47F7F47B5}" type="presParOf" srcId="{5CC1F185-51AD-496A-8C2A-64B0EA534F8E}" destId="{94FB5C5E-763E-4EA0-A9C9-B7952FA7EFC1}" srcOrd="3" destOrd="0" presId="urn:microsoft.com/office/officeart/2005/8/layout/list1"/>
    <dgm:cxn modelId="{77C92532-2080-4D71-AB73-50EA39021286}" type="presParOf" srcId="{5CC1F185-51AD-496A-8C2A-64B0EA534F8E}" destId="{1F598F42-CE90-456B-8230-04C10FD4AE85}" srcOrd="4" destOrd="0" presId="urn:microsoft.com/office/officeart/2005/8/layout/list1"/>
    <dgm:cxn modelId="{AC1C3952-0B4B-4276-961F-F7A34E92308B}" type="presParOf" srcId="{1F598F42-CE90-456B-8230-04C10FD4AE85}" destId="{84FFEEF6-C5DD-4DFA-AC5B-9080844A67E5}" srcOrd="0" destOrd="0" presId="urn:microsoft.com/office/officeart/2005/8/layout/list1"/>
    <dgm:cxn modelId="{919DCA28-AA84-45F3-A46C-E0CFBDFDADD9}" type="presParOf" srcId="{1F598F42-CE90-456B-8230-04C10FD4AE85}" destId="{C0143D75-E36D-4CB4-A721-22780FADDA70}" srcOrd="1" destOrd="0" presId="urn:microsoft.com/office/officeart/2005/8/layout/list1"/>
    <dgm:cxn modelId="{F3ADB0BE-048F-4966-8417-DB90C440BD9B}" type="presParOf" srcId="{5CC1F185-51AD-496A-8C2A-64B0EA534F8E}" destId="{67555EE3-B7E6-4C1F-82C2-C243DE43A3F2}" srcOrd="5" destOrd="0" presId="urn:microsoft.com/office/officeart/2005/8/layout/list1"/>
    <dgm:cxn modelId="{F815286D-C51F-47DD-85FC-7D737661D93E}" type="presParOf" srcId="{5CC1F185-51AD-496A-8C2A-64B0EA534F8E}" destId="{0C2B450A-560E-4B07-BFD3-A002C6413403}" srcOrd="6" destOrd="0" presId="urn:microsoft.com/office/officeart/2005/8/layout/list1"/>
    <dgm:cxn modelId="{AFCF05BB-3D23-4B68-8B6E-BE0763CC2ECF}" type="presParOf" srcId="{5CC1F185-51AD-496A-8C2A-64B0EA534F8E}" destId="{E25E33D5-8F9A-45D2-8A2A-C023A9222961}" srcOrd="7" destOrd="0" presId="urn:microsoft.com/office/officeart/2005/8/layout/list1"/>
    <dgm:cxn modelId="{E233DE33-7264-410D-A985-BB03B395BAD9}" type="presParOf" srcId="{5CC1F185-51AD-496A-8C2A-64B0EA534F8E}" destId="{592A1282-90FA-486A-BF8B-C7BF93190EC5}" srcOrd="8" destOrd="0" presId="urn:microsoft.com/office/officeart/2005/8/layout/list1"/>
    <dgm:cxn modelId="{56A3F2F2-664E-4EC0-812F-E9D26B80470F}" type="presParOf" srcId="{592A1282-90FA-486A-BF8B-C7BF93190EC5}" destId="{DA7ECF6D-E4A2-4D51-AF88-5942CAC41634}" srcOrd="0" destOrd="0" presId="urn:microsoft.com/office/officeart/2005/8/layout/list1"/>
    <dgm:cxn modelId="{C0179CE7-91B1-4CF7-9038-9FBC1828C40B}" type="presParOf" srcId="{592A1282-90FA-486A-BF8B-C7BF93190EC5}" destId="{94E024D4-3C73-4974-BF53-A03CCA8FAD09}" srcOrd="1" destOrd="0" presId="urn:microsoft.com/office/officeart/2005/8/layout/list1"/>
    <dgm:cxn modelId="{285D8D1F-B68C-4016-8131-ED6B686FCA5D}" type="presParOf" srcId="{5CC1F185-51AD-496A-8C2A-64B0EA534F8E}" destId="{85274053-D38A-4FEB-A382-295D3396C7AE}" srcOrd="9" destOrd="0" presId="urn:microsoft.com/office/officeart/2005/8/layout/list1"/>
    <dgm:cxn modelId="{6D800E8E-883D-45F8-A3C6-1FAD64CC9B86}" type="presParOf" srcId="{5CC1F185-51AD-496A-8C2A-64B0EA534F8E}" destId="{D992F247-5531-4640-985E-4AF8398EF29B}" srcOrd="10" destOrd="0" presId="urn:microsoft.com/office/officeart/2005/8/layout/list1"/>
    <dgm:cxn modelId="{FA9ED1EB-C1C3-4E77-9704-956D6B4F00E3}" type="presParOf" srcId="{5CC1F185-51AD-496A-8C2A-64B0EA534F8E}" destId="{B253990B-8B1D-4120-B5BE-3AAE681EDD01}" srcOrd="11" destOrd="0" presId="urn:microsoft.com/office/officeart/2005/8/layout/list1"/>
    <dgm:cxn modelId="{1EE2A5E7-B63D-436B-BF7F-2609906CE289}" type="presParOf" srcId="{5CC1F185-51AD-496A-8C2A-64B0EA534F8E}" destId="{F1F5BC64-140A-4250-BBA9-7479888A671E}" srcOrd="12" destOrd="0" presId="urn:microsoft.com/office/officeart/2005/8/layout/list1"/>
    <dgm:cxn modelId="{36EE5BE7-73A9-4927-836B-D35CD5140088}" type="presParOf" srcId="{F1F5BC64-140A-4250-BBA9-7479888A671E}" destId="{7CCB9E18-0DC1-4894-BF9B-DF648B1F51E4}" srcOrd="0" destOrd="0" presId="urn:microsoft.com/office/officeart/2005/8/layout/list1"/>
    <dgm:cxn modelId="{1B141471-9655-45BF-A8DE-5795E94F61F9}" type="presParOf" srcId="{F1F5BC64-140A-4250-BBA9-7479888A671E}" destId="{6A8B3539-5C85-445D-8556-1E30ABC4D993}" srcOrd="1" destOrd="0" presId="urn:microsoft.com/office/officeart/2005/8/layout/list1"/>
    <dgm:cxn modelId="{BFAE4975-FBF4-4FAF-B9C5-5B44FECD64F8}" type="presParOf" srcId="{5CC1F185-51AD-496A-8C2A-64B0EA534F8E}" destId="{1E8B820F-4B8C-4FC6-B19F-B63133ACA09D}" srcOrd="13" destOrd="0" presId="urn:microsoft.com/office/officeart/2005/8/layout/list1"/>
    <dgm:cxn modelId="{561C6388-D388-4DF0-A8EF-5A30A0D61184}" type="presParOf" srcId="{5CC1F185-51AD-496A-8C2A-64B0EA534F8E}" destId="{8BF8820C-E204-4A92-9E9E-C4CE14C6AD29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0BDBB24-B8EF-4A99-85AB-42AF541A560D}" type="doc">
      <dgm:prSet loTypeId="urn:microsoft.com/office/officeart/2005/8/layout/list1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524070A8-AB1F-4EEF-94BF-14CE9EDBF5D9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передбачає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після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закінчення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певного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фіксованого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або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змінного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терміну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роботи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проходження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керівником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або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фахівцем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комплексної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оцінки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(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атестації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), за результатами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якої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приймається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рішення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про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підвищення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,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переміщення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або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пониження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в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посаді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.</a:t>
          </a: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2731ED38-AA40-47C7-BD1F-5E57724FEA68}" type="parTrans" cxnId="{B371B01A-4D4C-4B93-B232-84A79B72E530}">
      <dgm:prSet/>
      <dgm:spPr/>
      <dgm:t>
        <a:bodyPr/>
        <a:lstStyle/>
        <a:p>
          <a:endParaRPr lang="ru-RU"/>
        </a:p>
      </dgm:t>
    </dgm:pt>
    <dgm:pt modelId="{27B0C66E-A91D-4F9C-A034-5ECA2BF4892E}" type="sibTrans" cxnId="{B371B01A-4D4C-4B93-B232-84A79B72E530}">
      <dgm:prSet/>
      <dgm:spPr/>
      <dgm:t>
        <a:bodyPr/>
        <a:lstStyle/>
        <a:p>
          <a:endParaRPr lang="ru-RU"/>
        </a:p>
      </dgm:t>
    </dgm:pt>
    <dgm:pt modelId="{76F44AAC-5532-4BF4-B68C-D6DA9F12AD76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може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бути рекомендована для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підприємств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,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які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застосовують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трудовий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договір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у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формі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контракту</a:t>
          </a: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1C03A724-981B-4C51-822C-51ECE01930AE}" type="parTrans" cxnId="{0E63AAEA-3E0E-4945-95D8-C4BB9774F77B}">
      <dgm:prSet/>
      <dgm:spPr/>
      <dgm:t>
        <a:bodyPr/>
        <a:lstStyle/>
        <a:p>
          <a:endParaRPr lang="ru-RU"/>
        </a:p>
      </dgm:t>
    </dgm:pt>
    <dgm:pt modelId="{2511B054-8F32-4580-A44A-33B7227DF5ED}" type="sibTrans" cxnId="{0E63AAEA-3E0E-4945-95D8-C4BB9774F77B}">
      <dgm:prSet/>
      <dgm:spPr/>
      <dgm:t>
        <a:bodyPr/>
        <a:lstStyle/>
        <a:p>
          <a:endParaRPr lang="ru-RU"/>
        </a:p>
      </dgm:t>
    </dgm:pt>
    <dgm:pt modelId="{C50318A5-3E5D-4D90-A164-146309D582EC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за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своєю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філософією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це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американська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модель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кар'єри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,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що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орієнтована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на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індивідуалізм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людини</a:t>
          </a: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04A7CFE4-E457-4BA3-9A30-501021849863}" type="parTrans" cxnId="{7084ABD3-584D-456A-A0E5-067357B20765}">
      <dgm:prSet/>
      <dgm:spPr/>
      <dgm:t>
        <a:bodyPr/>
        <a:lstStyle/>
        <a:p>
          <a:endParaRPr lang="ru-RU"/>
        </a:p>
      </dgm:t>
    </dgm:pt>
    <dgm:pt modelId="{6CC75996-7BB6-4CB1-93BD-5EC3AEB4F83D}" type="sibTrans" cxnId="{7084ABD3-584D-456A-A0E5-067357B20765}">
      <dgm:prSet/>
      <dgm:spPr/>
      <dgm:t>
        <a:bodyPr/>
        <a:lstStyle/>
        <a:p>
          <a:endParaRPr lang="ru-RU"/>
        </a:p>
      </dgm:t>
    </dgm:pt>
    <dgm:pt modelId="{5CC1F185-51AD-496A-8C2A-64B0EA534F8E}" type="pres">
      <dgm:prSet presAssocID="{50BDBB24-B8EF-4A99-85AB-42AF541A560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0948C61-C4DE-4850-AE9F-8C8D78427D67}" type="pres">
      <dgm:prSet presAssocID="{524070A8-AB1F-4EEF-94BF-14CE9EDBF5D9}" presName="parentLin" presStyleCnt="0"/>
      <dgm:spPr/>
    </dgm:pt>
    <dgm:pt modelId="{4266FF8A-9A23-4E5B-AB57-494CA7414F19}" type="pres">
      <dgm:prSet presAssocID="{524070A8-AB1F-4EEF-94BF-14CE9EDBF5D9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E7D2D3A6-2848-4E1A-AD2F-C5D22A81B023}" type="pres">
      <dgm:prSet presAssocID="{524070A8-AB1F-4EEF-94BF-14CE9EDBF5D9}" presName="parentText" presStyleLbl="node1" presStyleIdx="0" presStyleCnt="3" custScaleX="131303" custScaleY="12847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A2AC45E-E7A9-41F4-82F5-A1A0A385AA43}" type="pres">
      <dgm:prSet presAssocID="{524070A8-AB1F-4EEF-94BF-14CE9EDBF5D9}" presName="negativeSpace" presStyleCnt="0"/>
      <dgm:spPr/>
    </dgm:pt>
    <dgm:pt modelId="{85738E75-32E2-410E-8BE5-42E25EBC3309}" type="pres">
      <dgm:prSet presAssocID="{524070A8-AB1F-4EEF-94BF-14CE9EDBF5D9}" presName="childText" presStyleLbl="conFgAcc1" presStyleIdx="0" presStyleCnt="3">
        <dgm:presLayoutVars>
          <dgm:bulletEnabled val="1"/>
        </dgm:presLayoutVars>
      </dgm:prSet>
      <dgm:spPr/>
    </dgm:pt>
    <dgm:pt modelId="{94FB5C5E-763E-4EA0-A9C9-B7952FA7EFC1}" type="pres">
      <dgm:prSet presAssocID="{27B0C66E-A91D-4F9C-A034-5ECA2BF4892E}" presName="spaceBetweenRectangles" presStyleCnt="0"/>
      <dgm:spPr/>
    </dgm:pt>
    <dgm:pt modelId="{1F598F42-CE90-456B-8230-04C10FD4AE85}" type="pres">
      <dgm:prSet presAssocID="{76F44AAC-5532-4BF4-B68C-D6DA9F12AD76}" presName="parentLin" presStyleCnt="0"/>
      <dgm:spPr/>
    </dgm:pt>
    <dgm:pt modelId="{84FFEEF6-C5DD-4DFA-AC5B-9080844A67E5}" type="pres">
      <dgm:prSet presAssocID="{76F44AAC-5532-4BF4-B68C-D6DA9F12AD76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C0143D75-E36D-4CB4-A721-22780FADDA70}" type="pres">
      <dgm:prSet presAssocID="{76F44AAC-5532-4BF4-B68C-D6DA9F12AD76}" presName="parentText" presStyleLbl="node1" presStyleIdx="1" presStyleCnt="3" custScaleX="131303" custScaleY="12847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555EE3-B7E6-4C1F-82C2-C243DE43A3F2}" type="pres">
      <dgm:prSet presAssocID="{76F44AAC-5532-4BF4-B68C-D6DA9F12AD76}" presName="negativeSpace" presStyleCnt="0"/>
      <dgm:spPr/>
    </dgm:pt>
    <dgm:pt modelId="{0C2B450A-560E-4B07-BFD3-A002C6413403}" type="pres">
      <dgm:prSet presAssocID="{76F44AAC-5532-4BF4-B68C-D6DA9F12AD76}" presName="childText" presStyleLbl="conFgAcc1" presStyleIdx="1" presStyleCnt="3">
        <dgm:presLayoutVars>
          <dgm:bulletEnabled val="1"/>
        </dgm:presLayoutVars>
      </dgm:prSet>
      <dgm:spPr/>
    </dgm:pt>
    <dgm:pt modelId="{E25E33D5-8F9A-45D2-8A2A-C023A9222961}" type="pres">
      <dgm:prSet presAssocID="{2511B054-8F32-4580-A44A-33B7227DF5ED}" presName="spaceBetweenRectangles" presStyleCnt="0"/>
      <dgm:spPr/>
    </dgm:pt>
    <dgm:pt modelId="{F1F5BC64-140A-4250-BBA9-7479888A671E}" type="pres">
      <dgm:prSet presAssocID="{C50318A5-3E5D-4D90-A164-146309D582EC}" presName="parentLin" presStyleCnt="0"/>
      <dgm:spPr/>
    </dgm:pt>
    <dgm:pt modelId="{7CCB9E18-0DC1-4894-BF9B-DF648B1F51E4}" type="pres">
      <dgm:prSet presAssocID="{C50318A5-3E5D-4D90-A164-146309D582EC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6A8B3539-5C85-445D-8556-1E30ABC4D993}" type="pres">
      <dgm:prSet presAssocID="{C50318A5-3E5D-4D90-A164-146309D582EC}" presName="parentText" presStyleLbl="node1" presStyleIdx="2" presStyleCnt="3" custScaleX="131303" custScaleY="14296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E8B820F-4B8C-4FC6-B19F-B63133ACA09D}" type="pres">
      <dgm:prSet presAssocID="{C50318A5-3E5D-4D90-A164-146309D582EC}" presName="negativeSpace" presStyleCnt="0"/>
      <dgm:spPr/>
    </dgm:pt>
    <dgm:pt modelId="{8BF8820C-E204-4A92-9E9E-C4CE14C6AD29}" type="pres">
      <dgm:prSet presAssocID="{C50318A5-3E5D-4D90-A164-146309D582EC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0E63AAEA-3E0E-4945-95D8-C4BB9774F77B}" srcId="{50BDBB24-B8EF-4A99-85AB-42AF541A560D}" destId="{76F44AAC-5532-4BF4-B68C-D6DA9F12AD76}" srcOrd="1" destOrd="0" parTransId="{1C03A724-981B-4C51-822C-51ECE01930AE}" sibTransId="{2511B054-8F32-4580-A44A-33B7227DF5ED}"/>
    <dgm:cxn modelId="{6C58EE08-CA03-43E3-9A83-499A49F82DE4}" type="presOf" srcId="{76F44AAC-5532-4BF4-B68C-D6DA9F12AD76}" destId="{84FFEEF6-C5DD-4DFA-AC5B-9080844A67E5}" srcOrd="0" destOrd="0" presId="urn:microsoft.com/office/officeart/2005/8/layout/list1"/>
    <dgm:cxn modelId="{AF4EF2A5-09F4-48D7-B7AB-BE92760A21BD}" type="presOf" srcId="{C50318A5-3E5D-4D90-A164-146309D582EC}" destId="{6A8B3539-5C85-445D-8556-1E30ABC4D993}" srcOrd="1" destOrd="0" presId="urn:microsoft.com/office/officeart/2005/8/layout/list1"/>
    <dgm:cxn modelId="{6D697FCD-73EC-4F59-9F9B-ABCB00602B1D}" type="presOf" srcId="{C50318A5-3E5D-4D90-A164-146309D582EC}" destId="{7CCB9E18-0DC1-4894-BF9B-DF648B1F51E4}" srcOrd="0" destOrd="0" presId="urn:microsoft.com/office/officeart/2005/8/layout/list1"/>
    <dgm:cxn modelId="{7084ABD3-584D-456A-A0E5-067357B20765}" srcId="{50BDBB24-B8EF-4A99-85AB-42AF541A560D}" destId="{C50318A5-3E5D-4D90-A164-146309D582EC}" srcOrd="2" destOrd="0" parTransId="{04A7CFE4-E457-4BA3-9A30-501021849863}" sibTransId="{6CC75996-7BB6-4CB1-93BD-5EC3AEB4F83D}"/>
    <dgm:cxn modelId="{2FBCDDAA-434C-4EBA-B5E8-4266FB1AFAF2}" type="presOf" srcId="{524070A8-AB1F-4EEF-94BF-14CE9EDBF5D9}" destId="{E7D2D3A6-2848-4E1A-AD2F-C5D22A81B023}" srcOrd="1" destOrd="0" presId="urn:microsoft.com/office/officeart/2005/8/layout/list1"/>
    <dgm:cxn modelId="{B371B01A-4D4C-4B93-B232-84A79B72E530}" srcId="{50BDBB24-B8EF-4A99-85AB-42AF541A560D}" destId="{524070A8-AB1F-4EEF-94BF-14CE9EDBF5D9}" srcOrd="0" destOrd="0" parTransId="{2731ED38-AA40-47C7-BD1F-5E57724FEA68}" sibTransId="{27B0C66E-A91D-4F9C-A034-5ECA2BF4892E}"/>
    <dgm:cxn modelId="{0B9A933C-D61E-4D7C-9273-C29324547513}" type="presOf" srcId="{76F44AAC-5532-4BF4-B68C-D6DA9F12AD76}" destId="{C0143D75-E36D-4CB4-A721-22780FADDA70}" srcOrd="1" destOrd="0" presId="urn:microsoft.com/office/officeart/2005/8/layout/list1"/>
    <dgm:cxn modelId="{9A6FDF6E-303D-4B4C-AF19-D65CBA189F4D}" type="presOf" srcId="{524070A8-AB1F-4EEF-94BF-14CE9EDBF5D9}" destId="{4266FF8A-9A23-4E5B-AB57-494CA7414F19}" srcOrd="0" destOrd="0" presId="urn:microsoft.com/office/officeart/2005/8/layout/list1"/>
    <dgm:cxn modelId="{2068E4A5-CA58-4BD8-AF25-CC8C6901C9BE}" type="presOf" srcId="{50BDBB24-B8EF-4A99-85AB-42AF541A560D}" destId="{5CC1F185-51AD-496A-8C2A-64B0EA534F8E}" srcOrd="0" destOrd="0" presId="urn:microsoft.com/office/officeart/2005/8/layout/list1"/>
    <dgm:cxn modelId="{6A817D95-4DA1-4B5E-AD0E-80164633AB3C}" type="presParOf" srcId="{5CC1F185-51AD-496A-8C2A-64B0EA534F8E}" destId="{D0948C61-C4DE-4850-AE9F-8C8D78427D67}" srcOrd="0" destOrd="0" presId="urn:microsoft.com/office/officeart/2005/8/layout/list1"/>
    <dgm:cxn modelId="{DC043946-4ADB-4BD8-900C-15D3D6EEB7ED}" type="presParOf" srcId="{D0948C61-C4DE-4850-AE9F-8C8D78427D67}" destId="{4266FF8A-9A23-4E5B-AB57-494CA7414F19}" srcOrd="0" destOrd="0" presId="urn:microsoft.com/office/officeart/2005/8/layout/list1"/>
    <dgm:cxn modelId="{78EC7D2F-1099-4CB4-8C34-64FE28ACE16A}" type="presParOf" srcId="{D0948C61-C4DE-4850-AE9F-8C8D78427D67}" destId="{E7D2D3A6-2848-4E1A-AD2F-C5D22A81B023}" srcOrd="1" destOrd="0" presId="urn:microsoft.com/office/officeart/2005/8/layout/list1"/>
    <dgm:cxn modelId="{0BCB678A-26E6-40B9-9760-4B16DEAAB2A4}" type="presParOf" srcId="{5CC1F185-51AD-496A-8C2A-64B0EA534F8E}" destId="{AA2AC45E-E7A9-41F4-82F5-A1A0A385AA43}" srcOrd="1" destOrd="0" presId="urn:microsoft.com/office/officeart/2005/8/layout/list1"/>
    <dgm:cxn modelId="{B419D0C1-0264-4501-822A-DAC78CFB4B86}" type="presParOf" srcId="{5CC1F185-51AD-496A-8C2A-64B0EA534F8E}" destId="{85738E75-32E2-410E-8BE5-42E25EBC3309}" srcOrd="2" destOrd="0" presId="urn:microsoft.com/office/officeart/2005/8/layout/list1"/>
    <dgm:cxn modelId="{DD1179A6-3C26-4107-AFFE-51C93A7DB103}" type="presParOf" srcId="{5CC1F185-51AD-496A-8C2A-64B0EA534F8E}" destId="{94FB5C5E-763E-4EA0-A9C9-B7952FA7EFC1}" srcOrd="3" destOrd="0" presId="urn:microsoft.com/office/officeart/2005/8/layout/list1"/>
    <dgm:cxn modelId="{54BB0753-EAF9-4CE5-B960-034565CDD31A}" type="presParOf" srcId="{5CC1F185-51AD-496A-8C2A-64B0EA534F8E}" destId="{1F598F42-CE90-456B-8230-04C10FD4AE85}" srcOrd="4" destOrd="0" presId="urn:microsoft.com/office/officeart/2005/8/layout/list1"/>
    <dgm:cxn modelId="{C67AE8AF-6BFD-4367-9F1E-A0AFD2444EB4}" type="presParOf" srcId="{1F598F42-CE90-456B-8230-04C10FD4AE85}" destId="{84FFEEF6-C5DD-4DFA-AC5B-9080844A67E5}" srcOrd="0" destOrd="0" presId="urn:microsoft.com/office/officeart/2005/8/layout/list1"/>
    <dgm:cxn modelId="{A44B7BBE-D270-4CC7-BF65-06A4E799E080}" type="presParOf" srcId="{1F598F42-CE90-456B-8230-04C10FD4AE85}" destId="{C0143D75-E36D-4CB4-A721-22780FADDA70}" srcOrd="1" destOrd="0" presId="urn:microsoft.com/office/officeart/2005/8/layout/list1"/>
    <dgm:cxn modelId="{BAC67438-E1D3-4D00-831D-CC501F4B94FD}" type="presParOf" srcId="{5CC1F185-51AD-496A-8C2A-64B0EA534F8E}" destId="{67555EE3-B7E6-4C1F-82C2-C243DE43A3F2}" srcOrd="5" destOrd="0" presId="urn:microsoft.com/office/officeart/2005/8/layout/list1"/>
    <dgm:cxn modelId="{B81C0A0A-828E-424F-8B74-DDDE9D414DC3}" type="presParOf" srcId="{5CC1F185-51AD-496A-8C2A-64B0EA534F8E}" destId="{0C2B450A-560E-4B07-BFD3-A002C6413403}" srcOrd="6" destOrd="0" presId="urn:microsoft.com/office/officeart/2005/8/layout/list1"/>
    <dgm:cxn modelId="{34DBFA15-561C-4E06-943D-3458CA304530}" type="presParOf" srcId="{5CC1F185-51AD-496A-8C2A-64B0EA534F8E}" destId="{E25E33D5-8F9A-45D2-8A2A-C023A9222961}" srcOrd="7" destOrd="0" presId="urn:microsoft.com/office/officeart/2005/8/layout/list1"/>
    <dgm:cxn modelId="{C6C1B52A-4811-47F7-B911-B154C5199C5D}" type="presParOf" srcId="{5CC1F185-51AD-496A-8C2A-64B0EA534F8E}" destId="{F1F5BC64-140A-4250-BBA9-7479888A671E}" srcOrd="8" destOrd="0" presId="urn:microsoft.com/office/officeart/2005/8/layout/list1"/>
    <dgm:cxn modelId="{FBB92CA2-51E8-4D20-AFE5-E1EFEAA713D2}" type="presParOf" srcId="{F1F5BC64-140A-4250-BBA9-7479888A671E}" destId="{7CCB9E18-0DC1-4894-BF9B-DF648B1F51E4}" srcOrd="0" destOrd="0" presId="urn:microsoft.com/office/officeart/2005/8/layout/list1"/>
    <dgm:cxn modelId="{11C6ADA3-09A7-4BBA-B695-597D136A2341}" type="presParOf" srcId="{F1F5BC64-140A-4250-BBA9-7479888A671E}" destId="{6A8B3539-5C85-445D-8556-1E30ABC4D993}" srcOrd="1" destOrd="0" presId="urn:microsoft.com/office/officeart/2005/8/layout/list1"/>
    <dgm:cxn modelId="{490DAA6A-0A13-4607-BB29-0AA98966B245}" type="presParOf" srcId="{5CC1F185-51AD-496A-8C2A-64B0EA534F8E}" destId="{1E8B820F-4B8C-4FC6-B19F-B63133ACA09D}" srcOrd="9" destOrd="0" presId="urn:microsoft.com/office/officeart/2005/8/layout/list1"/>
    <dgm:cxn modelId="{11A8E52A-A394-4F59-94E6-2622407A5A65}" type="presParOf" srcId="{5CC1F185-51AD-496A-8C2A-64B0EA534F8E}" destId="{8BF8820C-E204-4A92-9E9E-C4CE14C6AD29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7738E5C-270B-4CBD-B1B6-2D0EC6EE23B2}" type="doc">
      <dgm:prSet loTypeId="urn:microsoft.com/office/officeart/2005/8/layout/vList5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00E64C46-C857-47E0-9997-8CB40417BF4B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 smtClean="0">
              <a:latin typeface="+mn-lt"/>
            </a:rPr>
            <a:t>Методика уточнення цінностей</a:t>
          </a:r>
          <a:endParaRPr lang="ru-RU" sz="1600" dirty="0">
            <a:latin typeface="+mn-lt"/>
          </a:endParaRPr>
        </a:p>
      </dgm:t>
    </dgm:pt>
    <dgm:pt modelId="{52431E6E-DBF7-4BAA-BEAD-FB0BFC939CC1}" type="parTrans" cxnId="{C28C3A51-4EB4-46BF-AEE2-D07D1F551488}">
      <dgm:prSet/>
      <dgm:spPr/>
      <dgm:t>
        <a:bodyPr/>
        <a:lstStyle/>
        <a:p>
          <a:endParaRPr lang="ru-RU"/>
        </a:p>
      </dgm:t>
    </dgm:pt>
    <dgm:pt modelId="{7C2AB072-2598-46C8-ADEF-D0510ED533DA}" type="sibTrans" cxnId="{C28C3A51-4EB4-46BF-AEE2-D07D1F551488}">
      <dgm:prSet/>
      <dgm:spPr/>
      <dgm:t>
        <a:bodyPr/>
        <a:lstStyle/>
        <a:p>
          <a:endParaRPr lang="ru-RU"/>
        </a:p>
      </dgm:t>
    </dgm:pt>
    <dgm:pt modelId="{81CFAA5B-D7DF-47AD-83DC-D3884CF1C219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 smtClean="0">
              <a:latin typeface="+mn-lt"/>
            </a:rPr>
            <a:t>визначення найважливіших життєвих та трудових інтересів людини. </a:t>
          </a:r>
          <a:endParaRPr lang="ru-RU" sz="1600" dirty="0">
            <a:latin typeface="+mn-lt"/>
          </a:endParaRPr>
        </a:p>
      </dgm:t>
    </dgm:pt>
    <dgm:pt modelId="{DB77361C-3FBC-4BA6-8C34-4C2EA0620D50}" type="parTrans" cxnId="{BF91F4E9-8795-4957-AF16-D4E80203D6C7}">
      <dgm:prSet/>
      <dgm:spPr/>
      <dgm:t>
        <a:bodyPr/>
        <a:lstStyle/>
        <a:p>
          <a:endParaRPr lang="ru-RU"/>
        </a:p>
      </dgm:t>
    </dgm:pt>
    <dgm:pt modelId="{70EFF3CC-8452-46A2-A8D5-A076A224AE85}" type="sibTrans" cxnId="{BF91F4E9-8795-4957-AF16-D4E80203D6C7}">
      <dgm:prSet/>
      <dgm:spPr/>
      <dgm:t>
        <a:bodyPr/>
        <a:lstStyle/>
        <a:p>
          <a:endParaRPr lang="ru-RU"/>
        </a:p>
      </dgm:t>
    </dgm:pt>
    <dgm:pt modelId="{D1878E35-00DE-4787-9DBE-C8F289CA87CB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smtClean="0">
              <a:latin typeface="+mn-lt"/>
            </a:rPr>
            <a:t>Методика </a:t>
          </a:r>
          <a:r>
            <a:rPr lang="ru-RU" sz="1600" dirty="0" err="1" smtClean="0">
              <a:latin typeface="+mn-lt"/>
            </a:rPr>
            <a:t>виявлення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рівня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задоволення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роботою</a:t>
          </a:r>
          <a:endParaRPr lang="ru-RU" sz="1600" dirty="0">
            <a:latin typeface="+mn-lt"/>
          </a:endParaRPr>
        </a:p>
      </dgm:t>
    </dgm:pt>
    <dgm:pt modelId="{B7D6E624-E0ED-4FE2-B28D-7CE039277D5A}" type="parTrans" cxnId="{9BDFDE6A-0112-4216-A69C-BB9CA8FD619A}">
      <dgm:prSet/>
      <dgm:spPr/>
      <dgm:t>
        <a:bodyPr/>
        <a:lstStyle/>
        <a:p>
          <a:endParaRPr lang="ru-RU"/>
        </a:p>
      </dgm:t>
    </dgm:pt>
    <dgm:pt modelId="{D89997DD-CDB1-4AC5-A0EC-687CB67008BC}" type="sibTrans" cxnId="{9BDFDE6A-0112-4216-A69C-BB9CA8FD619A}">
      <dgm:prSet/>
      <dgm:spPr/>
      <dgm:t>
        <a:bodyPr/>
        <a:lstStyle/>
        <a:p>
          <a:endParaRPr lang="ru-RU"/>
        </a:p>
      </dgm:t>
    </dgm:pt>
    <dgm:pt modelId="{C0DBA6DA-634C-4F5F-A9F2-D4E96736D18A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smtClean="0">
              <a:latin typeface="+mn-lt"/>
            </a:rPr>
            <a:t>за </a:t>
          </a:r>
          <a:r>
            <a:rPr lang="ru-RU" sz="1600" dirty="0" err="1" smtClean="0">
              <a:latin typeface="+mn-lt"/>
            </a:rPr>
            <a:t>допомогою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питань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визначення</a:t>
          </a:r>
          <a:r>
            <a:rPr lang="ru-RU" sz="1600" dirty="0" smtClean="0">
              <a:latin typeface="+mn-lt"/>
            </a:rPr>
            <a:t>  виду </a:t>
          </a:r>
          <a:r>
            <a:rPr lang="ru-RU" sz="1600" dirty="0" err="1" smtClean="0">
              <a:latin typeface="+mn-lt"/>
            </a:rPr>
            <a:t>діяльності</a:t>
          </a:r>
          <a:r>
            <a:rPr lang="ru-RU" sz="1600" dirty="0" smtClean="0">
              <a:latin typeface="+mn-lt"/>
            </a:rPr>
            <a:t>, </a:t>
          </a:r>
          <a:r>
            <a:rPr lang="ru-RU" sz="1600" dirty="0" err="1" smtClean="0">
              <a:latin typeface="+mn-lt"/>
            </a:rPr>
            <a:t>який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найбільш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вдало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відповідає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вимогам</a:t>
          </a:r>
          <a:r>
            <a:rPr lang="ru-RU" sz="1600" dirty="0" smtClean="0">
              <a:latin typeface="+mn-lt"/>
            </a:rPr>
            <a:t> та потребам конкретного </a:t>
          </a:r>
          <a:r>
            <a:rPr lang="ru-RU" sz="1600" dirty="0" err="1" smtClean="0">
              <a:latin typeface="+mn-lt"/>
            </a:rPr>
            <a:t>працівника</a:t>
          </a:r>
          <a:endParaRPr lang="ru-RU" sz="1600" dirty="0">
            <a:latin typeface="+mn-lt"/>
          </a:endParaRPr>
        </a:p>
      </dgm:t>
    </dgm:pt>
    <dgm:pt modelId="{48EB502E-69AB-4FCD-AB33-F28CFB5919BD}" type="parTrans" cxnId="{60F2ED70-0481-408A-9942-8756BE72EA8D}">
      <dgm:prSet/>
      <dgm:spPr/>
      <dgm:t>
        <a:bodyPr/>
        <a:lstStyle/>
        <a:p>
          <a:endParaRPr lang="ru-RU"/>
        </a:p>
      </dgm:t>
    </dgm:pt>
    <dgm:pt modelId="{87C786EE-C3A4-43DF-9743-C280E7F43B0A}" type="sibTrans" cxnId="{60F2ED70-0481-408A-9942-8756BE72EA8D}">
      <dgm:prSet/>
      <dgm:spPr/>
      <dgm:t>
        <a:bodyPr/>
        <a:lstStyle/>
        <a:p>
          <a:endParaRPr lang="ru-RU"/>
        </a:p>
      </dgm:t>
    </dgm:pt>
    <dgm:pt modelId="{50190272-59FB-440F-9084-DF1BAD679E2F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smtClean="0">
              <a:latin typeface="+mn-lt"/>
            </a:rPr>
            <a:t>Комплекс методик, </a:t>
          </a:r>
          <a:r>
            <a:rPr lang="ru-RU" sz="1600" dirty="0" err="1" smtClean="0">
              <a:latin typeface="+mn-lt"/>
            </a:rPr>
            <a:t>які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передбачають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персональний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розвиток</a:t>
          </a:r>
          <a:r>
            <a:rPr lang="ru-RU" sz="1600" dirty="0" smtClean="0">
              <a:latin typeface="+mn-lt"/>
            </a:rPr>
            <a:t> і </a:t>
          </a:r>
          <a:r>
            <a:rPr lang="ru-RU" sz="1600" dirty="0" err="1" smtClean="0">
              <a:latin typeface="+mn-lt"/>
            </a:rPr>
            <a:t>значущість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роботи</a:t>
          </a:r>
          <a:endParaRPr lang="ru-RU" sz="1600" dirty="0">
            <a:latin typeface="+mn-lt"/>
          </a:endParaRPr>
        </a:p>
      </dgm:t>
    </dgm:pt>
    <dgm:pt modelId="{05825463-CB8D-4680-8828-95E589329052}" type="parTrans" cxnId="{2CF1F6BD-D512-4B45-8885-8C0F4A51A262}">
      <dgm:prSet/>
      <dgm:spPr/>
      <dgm:t>
        <a:bodyPr/>
        <a:lstStyle/>
        <a:p>
          <a:endParaRPr lang="ru-RU"/>
        </a:p>
      </dgm:t>
    </dgm:pt>
    <dgm:pt modelId="{8C87249D-193A-4D56-8E63-3CE6A87E7D3E}" type="sibTrans" cxnId="{2CF1F6BD-D512-4B45-8885-8C0F4A51A262}">
      <dgm:prSet/>
      <dgm:spPr/>
      <dgm:t>
        <a:bodyPr/>
        <a:lstStyle/>
        <a:p>
          <a:endParaRPr lang="ru-RU"/>
        </a:p>
      </dgm:t>
    </dgm:pt>
    <dgm:pt modelId="{8B3C012A-E61E-4C18-A6C4-80812EC04803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err="1" smtClean="0">
              <a:latin typeface="+mn-lt"/>
            </a:rPr>
            <a:t>визначення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переваг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окремих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елементів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роботи</a:t>
          </a:r>
          <a:endParaRPr lang="ru-RU" sz="1600" dirty="0">
            <a:latin typeface="+mn-lt"/>
          </a:endParaRPr>
        </a:p>
      </dgm:t>
    </dgm:pt>
    <dgm:pt modelId="{74191A2F-5178-4ED2-A515-1BF5649BDB2B}" type="parTrans" cxnId="{F3659ADC-CA18-4E81-9D2A-B00D48C002C7}">
      <dgm:prSet/>
      <dgm:spPr/>
      <dgm:t>
        <a:bodyPr/>
        <a:lstStyle/>
        <a:p>
          <a:endParaRPr lang="ru-RU"/>
        </a:p>
      </dgm:t>
    </dgm:pt>
    <dgm:pt modelId="{B7D600D9-B392-4A1E-B8EF-83353E093D59}" type="sibTrans" cxnId="{F3659ADC-CA18-4E81-9D2A-B00D48C002C7}">
      <dgm:prSet/>
      <dgm:spPr/>
      <dgm:t>
        <a:bodyPr/>
        <a:lstStyle/>
        <a:p>
          <a:endParaRPr lang="ru-RU"/>
        </a:p>
      </dgm:t>
    </dgm:pt>
    <dgm:pt modelId="{D87C82ED-23E5-4363-818B-BA9CDA1C480C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 smtClean="0">
              <a:latin typeface="+mn-lt"/>
            </a:rPr>
            <a:t>головні чинники класифікуються з погляду їх значущості для людини: престижність, розташування фірми, різноманітність, наявність стресових ситуацій, стимулювання інтелектуальної діяльності, влада</a:t>
          </a:r>
          <a:endParaRPr lang="ru-RU" sz="1600" dirty="0">
            <a:latin typeface="+mn-lt"/>
          </a:endParaRPr>
        </a:p>
      </dgm:t>
    </dgm:pt>
    <dgm:pt modelId="{2247754C-0F9F-4380-9570-2E5CDE0C08AD}" type="parTrans" cxnId="{8AFF0A76-2005-44AD-BF27-B7574A74F542}">
      <dgm:prSet/>
      <dgm:spPr/>
      <dgm:t>
        <a:bodyPr/>
        <a:lstStyle/>
        <a:p>
          <a:endParaRPr lang="ru-RU"/>
        </a:p>
      </dgm:t>
    </dgm:pt>
    <dgm:pt modelId="{3F5E26FF-9F82-4C71-94D4-3157E93B7162}" type="sibTrans" cxnId="{8AFF0A76-2005-44AD-BF27-B7574A74F542}">
      <dgm:prSet/>
      <dgm:spPr/>
      <dgm:t>
        <a:bodyPr/>
        <a:lstStyle/>
        <a:p>
          <a:endParaRPr lang="ru-RU"/>
        </a:p>
      </dgm:t>
    </dgm:pt>
    <dgm:pt modelId="{7434DD40-B902-490D-AF5A-FC7E38606E4A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однак</a:t>
          </a:r>
          <a:r>
            <a:rPr lang="ru-RU" sz="1600" dirty="0" smtClean="0">
              <a:latin typeface="+mn-lt"/>
            </a:rPr>
            <a:t>, </a:t>
          </a:r>
          <a:r>
            <a:rPr lang="ru-RU" sz="1600" dirty="0" err="1" smtClean="0">
              <a:latin typeface="+mn-lt"/>
            </a:rPr>
            <a:t>важливо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враховувати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такі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чинники</a:t>
          </a:r>
          <a:r>
            <a:rPr lang="ru-RU" sz="1600" dirty="0" smtClean="0">
              <a:latin typeface="+mn-lt"/>
            </a:rPr>
            <a:t>, як </a:t>
          </a:r>
          <a:r>
            <a:rPr lang="ru-RU" sz="1600" dirty="0" err="1" smtClean="0">
              <a:latin typeface="+mn-lt"/>
            </a:rPr>
            <a:t>професійне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зростання</a:t>
          </a:r>
          <a:r>
            <a:rPr lang="ru-RU" sz="1600" dirty="0" smtClean="0">
              <a:latin typeface="+mn-lt"/>
            </a:rPr>
            <a:t>, </a:t>
          </a:r>
          <a:r>
            <a:rPr lang="ru-RU" sz="1600" dirty="0" err="1" smtClean="0">
              <a:latin typeface="+mn-lt"/>
            </a:rPr>
            <a:t>виникнення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нових</a:t>
          </a:r>
          <a:r>
            <a:rPr lang="ru-RU" sz="1600" dirty="0" smtClean="0">
              <a:latin typeface="+mn-lt"/>
            </a:rPr>
            <a:t> проблем, </a:t>
          </a:r>
          <a:r>
            <a:rPr lang="ru-RU" sz="1600" dirty="0" err="1" smtClean="0">
              <a:latin typeface="+mn-lt"/>
            </a:rPr>
            <a:t>нові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можливості</a:t>
          </a:r>
          <a:r>
            <a:rPr lang="ru-RU" sz="1600" dirty="0" smtClean="0">
              <a:latin typeface="+mn-lt"/>
            </a:rPr>
            <a:t>, </a:t>
          </a:r>
          <a:r>
            <a:rPr lang="ru-RU" sz="1600" dirty="0" err="1" smtClean="0">
              <a:latin typeface="+mn-lt"/>
            </a:rPr>
            <a:t>відчуття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причетності</a:t>
          </a:r>
          <a:r>
            <a:rPr lang="ru-RU" sz="1600" dirty="0" smtClean="0">
              <a:latin typeface="+mn-lt"/>
            </a:rPr>
            <a:t> до </a:t>
          </a:r>
          <a:r>
            <a:rPr lang="ru-RU" sz="1600" dirty="0" err="1" smtClean="0">
              <a:latin typeface="+mn-lt"/>
            </a:rPr>
            <a:t>важливої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справи</a:t>
          </a:r>
          <a:endParaRPr lang="ru-RU" sz="1600" dirty="0">
            <a:latin typeface="+mn-lt"/>
          </a:endParaRPr>
        </a:p>
      </dgm:t>
    </dgm:pt>
    <dgm:pt modelId="{0102ADDF-8B28-4A2D-8775-B44673BF1DD2}" type="parTrans" cxnId="{B905BCAC-4F19-42BA-9A97-CF691A370762}">
      <dgm:prSet/>
      <dgm:spPr/>
      <dgm:t>
        <a:bodyPr/>
        <a:lstStyle/>
        <a:p>
          <a:endParaRPr lang="ru-RU"/>
        </a:p>
      </dgm:t>
    </dgm:pt>
    <dgm:pt modelId="{A95CB57F-66D1-4594-B409-9970443821BD}" type="sibTrans" cxnId="{B905BCAC-4F19-42BA-9A97-CF691A370762}">
      <dgm:prSet/>
      <dgm:spPr/>
      <dgm:t>
        <a:bodyPr/>
        <a:lstStyle/>
        <a:p>
          <a:endParaRPr lang="ru-RU"/>
        </a:p>
      </dgm:t>
    </dgm:pt>
    <dgm:pt modelId="{54630BFD-24CB-4FD1-9799-C0A1AB83F6C8}" type="pres">
      <dgm:prSet presAssocID="{F7738E5C-270B-4CBD-B1B6-2D0EC6EE23B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1F9EEA1-3043-4996-A23A-F601BEFB93C5}" type="pres">
      <dgm:prSet presAssocID="{00E64C46-C857-47E0-9997-8CB40417BF4B}" presName="linNode" presStyleCnt="0"/>
      <dgm:spPr/>
    </dgm:pt>
    <dgm:pt modelId="{8A19FCEE-0CFC-4810-AF8A-0BB1A426EA42}" type="pres">
      <dgm:prSet presAssocID="{00E64C46-C857-47E0-9997-8CB40417BF4B}" presName="parentText" presStyleLbl="node1" presStyleIdx="0" presStyleCnt="3" custScaleX="7865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B33B44B-3B0E-42AB-B57C-F285216DEF46}" type="pres">
      <dgm:prSet presAssocID="{00E64C46-C857-47E0-9997-8CB40417BF4B}" presName="descendantText" presStyleLbl="alignAccFollowNode1" presStyleIdx="0" presStyleCnt="3" custScaleY="1155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91CC57-190E-4A69-9EE0-563F13D6112D}" type="pres">
      <dgm:prSet presAssocID="{7C2AB072-2598-46C8-ADEF-D0510ED533DA}" presName="sp" presStyleCnt="0"/>
      <dgm:spPr/>
    </dgm:pt>
    <dgm:pt modelId="{F3FAC0A7-D351-47EC-915A-799ABA299840}" type="pres">
      <dgm:prSet presAssocID="{D1878E35-00DE-4787-9DBE-C8F289CA87CB}" presName="linNode" presStyleCnt="0"/>
      <dgm:spPr/>
    </dgm:pt>
    <dgm:pt modelId="{5F1B5265-8D3C-47C6-BB40-1182C3F66BB5}" type="pres">
      <dgm:prSet presAssocID="{D1878E35-00DE-4787-9DBE-C8F289CA87CB}" presName="parentText" presStyleLbl="node1" presStyleIdx="1" presStyleCnt="3" custScaleX="7865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98FEA2-4E9E-42DA-B7E0-76BFCECAAAD7}" type="pres">
      <dgm:prSet presAssocID="{D1878E35-00DE-4787-9DBE-C8F289CA87CB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D8C1122-B83E-4941-B65B-5D18B1FF13F1}" type="pres">
      <dgm:prSet presAssocID="{D89997DD-CDB1-4AC5-A0EC-687CB67008BC}" presName="sp" presStyleCnt="0"/>
      <dgm:spPr/>
    </dgm:pt>
    <dgm:pt modelId="{EB261570-33A3-46B8-AC52-7E6C948F55BD}" type="pres">
      <dgm:prSet presAssocID="{50190272-59FB-440F-9084-DF1BAD679E2F}" presName="linNode" presStyleCnt="0"/>
      <dgm:spPr/>
    </dgm:pt>
    <dgm:pt modelId="{53E10ACD-BAA5-492F-A0E5-8AF117D1D851}" type="pres">
      <dgm:prSet presAssocID="{50190272-59FB-440F-9084-DF1BAD679E2F}" presName="parentText" presStyleLbl="node1" presStyleIdx="2" presStyleCnt="3" custScaleX="7865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7F68816-788C-4EBA-A517-BF1A32ABC01A}" type="pres">
      <dgm:prSet presAssocID="{50190272-59FB-440F-9084-DF1BAD679E2F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F91F4E9-8795-4957-AF16-D4E80203D6C7}" srcId="{00E64C46-C857-47E0-9997-8CB40417BF4B}" destId="{81CFAA5B-D7DF-47AD-83DC-D3884CF1C219}" srcOrd="0" destOrd="0" parTransId="{DB77361C-3FBC-4BA6-8C34-4C2EA0620D50}" sibTransId="{70EFF3CC-8452-46A2-A8D5-A076A224AE85}"/>
    <dgm:cxn modelId="{1BBDD944-48FC-4D90-B42D-BDCAFE2E29B6}" type="presOf" srcId="{F7738E5C-270B-4CBD-B1B6-2D0EC6EE23B2}" destId="{54630BFD-24CB-4FD1-9799-C0A1AB83F6C8}" srcOrd="0" destOrd="0" presId="urn:microsoft.com/office/officeart/2005/8/layout/vList5"/>
    <dgm:cxn modelId="{9BDFDE6A-0112-4216-A69C-BB9CA8FD619A}" srcId="{F7738E5C-270B-4CBD-B1B6-2D0EC6EE23B2}" destId="{D1878E35-00DE-4787-9DBE-C8F289CA87CB}" srcOrd="1" destOrd="0" parTransId="{B7D6E624-E0ED-4FE2-B28D-7CE039277D5A}" sibTransId="{D89997DD-CDB1-4AC5-A0EC-687CB67008BC}"/>
    <dgm:cxn modelId="{9CB19646-0DC1-445C-A80A-8E88CBE5B848}" type="presOf" srcId="{7434DD40-B902-490D-AF5A-FC7E38606E4A}" destId="{17F68816-788C-4EBA-A517-BF1A32ABC01A}" srcOrd="0" destOrd="1" presId="urn:microsoft.com/office/officeart/2005/8/layout/vList5"/>
    <dgm:cxn modelId="{C28C3A51-4EB4-46BF-AEE2-D07D1F551488}" srcId="{F7738E5C-270B-4CBD-B1B6-2D0EC6EE23B2}" destId="{00E64C46-C857-47E0-9997-8CB40417BF4B}" srcOrd="0" destOrd="0" parTransId="{52431E6E-DBF7-4BAA-BEAD-FB0BFC939CC1}" sibTransId="{7C2AB072-2598-46C8-ADEF-D0510ED533DA}"/>
    <dgm:cxn modelId="{613D8D59-D9E6-4D85-B9B5-69102EEB2CCE}" type="presOf" srcId="{50190272-59FB-440F-9084-DF1BAD679E2F}" destId="{53E10ACD-BAA5-492F-A0E5-8AF117D1D851}" srcOrd="0" destOrd="0" presId="urn:microsoft.com/office/officeart/2005/8/layout/vList5"/>
    <dgm:cxn modelId="{F3659ADC-CA18-4E81-9D2A-B00D48C002C7}" srcId="{50190272-59FB-440F-9084-DF1BAD679E2F}" destId="{8B3C012A-E61E-4C18-A6C4-80812EC04803}" srcOrd="0" destOrd="0" parTransId="{74191A2F-5178-4ED2-A515-1BF5649BDB2B}" sibTransId="{B7D600D9-B392-4A1E-B8EF-83353E093D59}"/>
    <dgm:cxn modelId="{2CF1F6BD-D512-4B45-8885-8C0F4A51A262}" srcId="{F7738E5C-270B-4CBD-B1B6-2D0EC6EE23B2}" destId="{50190272-59FB-440F-9084-DF1BAD679E2F}" srcOrd="2" destOrd="0" parTransId="{05825463-CB8D-4680-8828-95E589329052}" sibTransId="{8C87249D-193A-4D56-8E63-3CE6A87E7D3E}"/>
    <dgm:cxn modelId="{05210813-22FA-48C8-8306-10CEB56DFB96}" type="presOf" srcId="{C0DBA6DA-634C-4F5F-A9F2-D4E96736D18A}" destId="{4E98FEA2-4E9E-42DA-B7E0-76BFCECAAAD7}" srcOrd="0" destOrd="0" presId="urn:microsoft.com/office/officeart/2005/8/layout/vList5"/>
    <dgm:cxn modelId="{60F2ED70-0481-408A-9942-8756BE72EA8D}" srcId="{D1878E35-00DE-4787-9DBE-C8F289CA87CB}" destId="{C0DBA6DA-634C-4F5F-A9F2-D4E96736D18A}" srcOrd="0" destOrd="0" parTransId="{48EB502E-69AB-4FCD-AB33-F28CFB5919BD}" sibTransId="{87C786EE-C3A4-43DF-9743-C280E7F43B0A}"/>
    <dgm:cxn modelId="{B905BCAC-4F19-42BA-9A97-CF691A370762}" srcId="{50190272-59FB-440F-9084-DF1BAD679E2F}" destId="{7434DD40-B902-490D-AF5A-FC7E38606E4A}" srcOrd="1" destOrd="0" parTransId="{0102ADDF-8B28-4A2D-8775-B44673BF1DD2}" sibTransId="{A95CB57F-66D1-4594-B409-9970443821BD}"/>
    <dgm:cxn modelId="{8AFF0A76-2005-44AD-BF27-B7574A74F542}" srcId="{00E64C46-C857-47E0-9997-8CB40417BF4B}" destId="{D87C82ED-23E5-4363-818B-BA9CDA1C480C}" srcOrd="1" destOrd="0" parTransId="{2247754C-0F9F-4380-9570-2E5CDE0C08AD}" sibTransId="{3F5E26FF-9F82-4C71-94D4-3157E93B7162}"/>
    <dgm:cxn modelId="{4224BA59-8B58-42E7-B9D6-A47D831CCA4B}" type="presOf" srcId="{00E64C46-C857-47E0-9997-8CB40417BF4B}" destId="{8A19FCEE-0CFC-4810-AF8A-0BB1A426EA42}" srcOrd="0" destOrd="0" presId="urn:microsoft.com/office/officeart/2005/8/layout/vList5"/>
    <dgm:cxn modelId="{824D18AE-3EA9-44CE-BEA9-CADD76FEB016}" type="presOf" srcId="{81CFAA5B-D7DF-47AD-83DC-D3884CF1C219}" destId="{0B33B44B-3B0E-42AB-B57C-F285216DEF46}" srcOrd="0" destOrd="0" presId="urn:microsoft.com/office/officeart/2005/8/layout/vList5"/>
    <dgm:cxn modelId="{5B7D4ED1-BFE1-42B1-A93C-3369EEDF3BBA}" type="presOf" srcId="{D87C82ED-23E5-4363-818B-BA9CDA1C480C}" destId="{0B33B44B-3B0E-42AB-B57C-F285216DEF46}" srcOrd="0" destOrd="1" presId="urn:microsoft.com/office/officeart/2005/8/layout/vList5"/>
    <dgm:cxn modelId="{51482FEC-C8B9-4DD3-A2F7-AA36FD0AC4B6}" type="presOf" srcId="{D1878E35-00DE-4787-9DBE-C8F289CA87CB}" destId="{5F1B5265-8D3C-47C6-BB40-1182C3F66BB5}" srcOrd="0" destOrd="0" presId="urn:microsoft.com/office/officeart/2005/8/layout/vList5"/>
    <dgm:cxn modelId="{0A190FDE-C5E1-43FA-B9D3-84744FC7E61E}" type="presOf" srcId="{8B3C012A-E61E-4C18-A6C4-80812EC04803}" destId="{17F68816-788C-4EBA-A517-BF1A32ABC01A}" srcOrd="0" destOrd="0" presId="urn:microsoft.com/office/officeart/2005/8/layout/vList5"/>
    <dgm:cxn modelId="{9E0FFB5C-0E6B-41E9-AEA6-5106A487E4CA}" type="presParOf" srcId="{54630BFD-24CB-4FD1-9799-C0A1AB83F6C8}" destId="{31F9EEA1-3043-4996-A23A-F601BEFB93C5}" srcOrd="0" destOrd="0" presId="urn:microsoft.com/office/officeart/2005/8/layout/vList5"/>
    <dgm:cxn modelId="{9373F62B-E60E-49A2-8FE3-9945ECEB68AF}" type="presParOf" srcId="{31F9EEA1-3043-4996-A23A-F601BEFB93C5}" destId="{8A19FCEE-0CFC-4810-AF8A-0BB1A426EA42}" srcOrd="0" destOrd="0" presId="urn:microsoft.com/office/officeart/2005/8/layout/vList5"/>
    <dgm:cxn modelId="{73F2F8CE-4B92-40BC-B2F3-693413267BA8}" type="presParOf" srcId="{31F9EEA1-3043-4996-A23A-F601BEFB93C5}" destId="{0B33B44B-3B0E-42AB-B57C-F285216DEF46}" srcOrd="1" destOrd="0" presId="urn:microsoft.com/office/officeart/2005/8/layout/vList5"/>
    <dgm:cxn modelId="{00BEB8E4-1FE2-4F7A-B21D-3CC33C1CA087}" type="presParOf" srcId="{54630BFD-24CB-4FD1-9799-C0A1AB83F6C8}" destId="{9891CC57-190E-4A69-9EE0-563F13D6112D}" srcOrd="1" destOrd="0" presId="urn:microsoft.com/office/officeart/2005/8/layout/vList5"/>
    <dgm:cxn modelId="{64919AFA-39EF-4978-82AA-0D0B0E43B809}" type="presParOf" srcId="{54630BFD-24CB-4FD1-9799-C0A1AB83F6C8}" destId="{F3FAC0A7-D351-47EC-915A-799ABA299840}" srcOrd="2" destOrd="0" presId="urn:microsoft.com/office/officeart/2005/8/layout/vList5"/>
    <dgm:cxn modelId="{3C55EE34-C052-4694-A74D-BCCE3831E3B3}" type="presParOf" srcId="{F3FAC0A7-D351-47EC-915A-799ABA299840}" destId="{5F1B5265-8D3C-47C6-BB40-1182C3F66BB5}" srcOrd="0" destOrd="0" presId="urn:microsoft.com/office/officeart/2005/8/layout/vList5"/>
    <dgm:cxn modelId="{F2078DFB-20D0-41A1-9833-09408C6C4B47}" type="presParOf" srcId="{F3FAC0A7-D351-47EC-915A-799ABA299840}" destId="{4E98FEA2-4E9E-42DA-B7E0-76BFCECAAAD7}" srcOrd="1" destOrd="0" presId="urn:microsoft.com/office/officeart/2005/8/layout/vList5"/>
    <dgm:cxn modelId="{9AD082A6-A887-4966-A47E-ED6065BAF04C}" type="presParOf" srcId="{54630BFD-24CB-4FD1-9799-C0A1AB83F6C8}" destId="{1D8C1122-B83E-4941-B65B-5D18B1FF13F1}" srcOrd="3" destOrd="0" presId="urn:microsoft.com/office/officeart/2005/8/layout/vList5"/>
    <dgm:cxn modelId="{5A9C6C08-49CE-4E8D-80D2-0B7041917474}" type="presParOf" srcId="{54630BFD-24CB-4FD1-9799-C0A1AB83F6C8}" destId="{EB261570-33A3-46B8-AC52-7E6C948F55BD}" srcOrd="4" destOrd="0" presId="urn:microsoft.com/office/officeart/2005/8/layout/vList5"/>
    <dgm:cxn modelId="{4247E086-CBAE-410E-A0C2-C3163C63F0AD}" type="presParOf" srcId="{EB261570-33A3-46B8-AC52-7E6C948F55BD}" destId="{53E10ACD-BAA5-492F-A0E5-8AF117D1D851}" srcOrd="0" destOrd="0" presId="urn:microsoft.com/office/officeart/2005/8/layout/vList5"/>
    <dgm:cxn modelId="{BBC3D66E-FC95-40CB-B22B-0AD8E4E9E13E}" type="presParOf" srcId="{EB261570-33A3-46B8-AC52-7E6C948F55BD}" destId="{17F68816-788C-4EBA-A517-BF1A32ABC01A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7738E5C-270B-4CBD-B1B6-2D0EC6EE23B2}" type="doc">
      <dgm:prSet loTypeId="urn:microsoft.com/office/officeart/2005/8/layout/vList5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00E64C46-C857-47E0-9997-8CB40417BF4B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 smtClean="0"/>
            <a:t>Методика «Карта інтересів»</a:t>
          </a:r>
          <a:endParaRPr lang="ru-RU" sz="1600" dirty="0"/>
        </a:p>
      </dgm:t>
    </dgm:pt>
    <dgm:pt modelId="{52431E6E-DBF7-4BAA-BEAD-FB0BFC939CC1}" type="parTrans" cxnId="{C28C3A51-4EB4-46BF-AEE2-D07D1F551488}">
      <dgm:prSet/>
      <dgm:spPr/>
      <dgm:t>
        <a:bodyPr/>
        <a:lstStyle/>
        <a:p>
          <a:endParaRPr lang="ru-RU"/>
        </a:p>
      </dgm:t>
    </dgm:pt>
    <dgm:pt modelId="{7C2AB072-2598-46C8-ADEF-D0510ED533DA}" type="sibTrans" cxnId="{C28C3A51-4EB4-46BF-AEE2-D07D1F551488}">
      <dgm:prSet/>
      <dgm:spPr/>
      <dgm:t>
        <a:bodyPr/>
        <a:lstStyle/>
        <a:p>
          <a:endParaRPr lang="ru-RU"/>
        </a:p>
      </dgm:t>
    </dgm:pt>
    <dgm:pt modelId="{81CFAA5B-D7DF-47AD-83DC-D3884CF1C219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 smtClean="0"/>
            <a:t>дозволяє обрати напрям професії, за яким можливий стрімкий розвиток кар</a:t>
          </a:r>
          <a:r>
            <a:rPr lang="ru-RU" sz="1600" dirty="0" smtClean="0"/>
            <a:t>’</a:t>
          </a:r>
          <a:r>
            <a:rPr lang="uk-UA" sz="1600" dirty="0" err="1" smtClean="0"/>
            <a:t>єри</a:t>
          </a:r>
          <a:r>
            <a:rPr lang="uk-UA" sz="1600" dirty="0" smtClean="0"/>
            <a:t> особи</a:t>
          </a:r>
          <a:endParaRPr lang="ru-RU" sz="1600" dirty="0"/>
        </a:p>
      </dgm:t>
    </dgm:pt>
    <dgm:pt modelId="{DB77361C-3FBC-4BA6-8C34-4C2EA0620D50}" type="parTrans" cxnId="{BF91F4E9-8795-4957-AF16-D4E80203D6C7}">
      <dgm:prSet/>
      <dgm:spPr/>
      <dgm:t>
        <a:bodyPr/>
        <a:lstStyle/>
        <a:p>
          <a:endParaRPr lang="ru-RU"/>
        </a:p>
      </dgm:t>
    </dgm:pt>
    <dgm:pt modelId="{70EFF3CC-8452-46A2-A8D5-A076A224AE85}" type="sibTrans" cxnId="{BF91F4E9-8795-4957-AF16-D4E80203D6C7}">
      <dgm:prSet/>
      <dgm:spPr/>
      <dgm:t>
        <a:bodyPr/>
        <a:lstStyle/>
        <a:p>
          <a:endParaRPr lang="ru-RU"/>
        </a:p>
      </dgm:t>
    </dgm:pt>
    <dgm:pt modelId="{D1878E35-00DE-4787-9DBE-C8F289CA87CB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 smtClean="0"/>
            <a:t>«Диференційовано-діагностичний опитувальник інтересів»</a:t>
          </a:r>
          <a:endParaRPr lang="ru-RU" sz="1600" dirty="0"/>
        </a:p>
      </dgm:t>
    </dgm:pt>
    <dgm:pt modelId="{B7D6E624-E0ED-4FE2-B28D-7CE039277D5A}" type="parTrans" cxnId="{9BDFDE6A-0112-4216-A69C-BB9CA8FD619A}">
      <dgm:prSet/>
      <dgm:spPr/>
      <dgm:t>
        <a:bodyPr/>
        <a:lstStyle/>
        <a:p>
          <a:endParaRPr lang="ru-RU"/>
        </a:p>
      </dgm:t>
    </dgm:pt>
    <dgm:pt modelId="{D89997DD-CDB1-4AC5-A0EC-687CB67008BC}" type="sibTrans" cxnId="{9BDFDE6A-0112-4216-A69C-BB9CA8FD619A}">
      <dgm:prSet/>
      <dgm:spPr/>
      <dgm:t>
        <a:bodyPr/>
        <a:lstStyle/>
        <a:p>
          <a:endParaRPr lang="ru-RU"/>
        </a:p>
      </dgm:t>
    </dgm:pt>
    <dgm:pt modelId="{C0DBA6DA-634C-4F5F-A9F2-D4E96736D18A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 smtClean="0"/>
            <a:t>відповіді на 40 запитань  для визначення типу професії</a:t>
          </a:r>
          <a:endParaRPr lang="ru-RU" sz="1600" dirty="0"/>
        </a:p>
      </dgm:t>
    </dgm:pt>
    <dgm:pt modelId="{48EB502E-69AB-4FCD-AB33-F28CFB5919BD}" type="parTrans" cxnId="{60F2ED70-0481-408A-9942-8756BE72EA8D}">
      <dgm:prSet/>
      <dgm:spPr/>
      <dgm:t>
        <a:bodyPr/>
        <a:lstStyle/>
        <a:p>
          <a:endParaRPr lang="ru-RU"/>
        </a:p>
      </dgm:t>
    </dgm:pt>
    <dgm:pt modelId="{87C786EE-C3A4-43DF-9743-C280E7F43B0A}" type="sibTrans" cxnId="{60F2ED70-0481-408A-9942-8756BE72EA8D}">
      <dgm:prSet/>
      <dgm:spPr/>
      <dgm:t>
        <a:bodyPr/>
        <a:lstStyle/>
        <a:p>
          <a:endParaRPr lang="ru-RU"/>
        </a:p>
      </dgm:t>
    </dgm:pt>
    <dgm:pt modelId="{50190272-59FB-440F-9084-DF1BAD679E2F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 smtClean="0"/>
            <a:t>Експрес-діагностика організаторських здібностей людини</a:t>
          </a:r>
          <a:endParaRPr lang="ru-RU" sz="1600" dirty="0"/>
        </a:p>
      </dgm:t>
    </dgm:pt>
    <dgm:pt modelId="{05825463-CB8D-4680-8828-95E589329052}" type="parTrans" cxnId="{2CF1F6BD-D512-4B45-8885-8C0F4A51A262}">
      <dgm:prSet/>
      <dgm:spPr/>
      <dgm:t>
        <a:bodyPr/>
        <a:lstStyle/>
        <a:p>
          <a:endParaRPr lang="ru-RU"/>
        </a:p>
      </dgm:t>
    </dgm:pt>
    <dgm:pt modelId="{8C87249D-193A-4D56-8E63-3CE6A87E7D3E}" type="sibTrans" cxnId="{2CF1F6BD-D512-4B45-8885-8C0F4A51A262}">
      <dgm:prSet/>
      <dgm:spPr/>
      <dgm:t>
        <a:bodyPr/>
        <a:lstStyle/>
        <a:p>
          <a:endParaRPr lang="ru-RU"/>
        </a:p>
      </dgm:t>
    </dgm:pt>
    <dgm:pt modelId="{8B3C012A-E61E-4C18-A6C4-80812EC04803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 smtClean="0"/>
            <a:t>поглиблене дослідження структури і рівня володіння організаторськими здібностями</a:t>
          </a:r>
          <a:endParaRPr lang="ru-RU" sz="1600" dirty="0"/>
        </a:p>
      </dgm:t>
    </dgm:pt>
    <dgm:pt modelId="{74191A2F-5178-4ED2-A515-1BF5649BDB2B}" type="parTrans" cxnId="{F3659ADC-CA18-4E81-9D2A-B00D48C002C7}">
      <dgm:prSet/>
      <dgm:spPr/>
      <dgm:t>
        <a:bodyPr/>
        <a:lstStyle/>
        <a:p>
          <a:endParaRPr lang="ru-RU"/>
        </a:p>
      </dgm:t>
    </dgm:pt>
    <dgm:pt modelId="{B7D600D9-B392-4A1E-B8EF-83353E093D59}" type="sibTrans" cxnId="{F3659ADC-CA18-4E81-9D2A-B00D48C002C7}">
      <dgm:prSet/>
      <dgm:spPr/>
      <dgm:t>
        <a:bodyPr/>
        <a:lstStyle/>
        <a:p>
          <a:endParaRPr lang="ru-RU"/>
        </a:p>
      </dgm:t>
    </dgm:pt>
    <dgm:pt modelId="{5FB6FFB3-E253-4D4D-A15F-C5F9FFBD2E9F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 smtClean="0"/>
            <a:t>недолік: неточність у відповідях на запитання, що унеможливлює обрання оптимального варіанту професій</a:t>
          </a:r>
          <a:endParaRPr lang="ru-RU" sz="1600" dirty="0"/>
        </a:p>
      </dgm:t>
    </dgm:pt>
    <dgm:pt modelId="{C00C71EB-51AA-4128-9A5C-82E98F48B4EF}" type="parTrans" cxnId="{8F6288DA-BFE5-4ADF-981F-535C82A04F50}">
      <dgm:prSet/>
      <dgm:spPr/>
      <dgm:t>
        <a:bodyPr/>
        <a:lstStyle/>
        <a:p>
          <a:endParaRPr lang="ru-RU"/>
        </a:p>
      </dgm:t>
    </dgm:pt>
    <dgm:pt modelId="{B746848F-7FE3-4210-9EBD-468CEEC7113C}" type="sibTrans" cxnId="{8F6288DA-BFE5-4ADF-981F-535C82A04F50}">
      <dgm:prSet/>
      <dgm:spPr/>
      <dgm:t>
        <a:bodyPr/>
        <a:lstStyle/>
        <a:p>
          <a:endParaRPr lang="ru-RU"/>
        </a:p>
      </dgm:t>
    </dgm:pt>
    <dgm:pt modelId="{4E4A8A8B-730D-422E-97EA-83853B4F7C50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 smtClean="0"/>
            <a:t>визначення </a:t>
          </a:r>
          <a:r>
            <a:rPr lang="ru-RU" sz="1600" dirty="0" smtClean="0"/>
            <a:t>5 </a:t>
          </a:r>
          <a:r>
            <a:rPr lang="ru-RU" sz="1600" dirty="0" err="1" smtClean="0"/>
            <a:t>схильностей</a:t>
          </a:r>
          <a:r>
            <a:rPr lang="ru-RU" sz="1600" dirty="0" smtClean="0"/>
            <a:t> </a:t>
          </a:r>
          <a:r>
            <a:rPr lang="ru-RU" sz="1600" dirty="0" err="1" smtClean="0"/>
            <a:t>людини</a:t>
          </a:r>
          <a:r>
            <a:rPr lang="ru-RU" sz="1600" dirty="0" smtClean="0"/>
            <a:t>: </a:t>
          </a:r>
          <a:r>
            <a:rPr lang="ru-RU" sz="1600" dirty="0" err="1" smtClean="0"/>
            <a:t>людина</a:t>
          </a:r>
          <a:r>
            <a:rPr lang="ru-RU" sz="1600" dirty="0" smtClean="0"/>
            <a:t> – природа, </a:t>
          </a:r>
          <a:r>
            <a:rPr lang="ru-RU" sz="1600" dirty="0" err="1" smtClean="0"/>
            <a:t>людина</a:t>
          </a:r>
          <a:r>
            <a:rPr lang="ru-RU" sz="1600" dirty="0" smtClean="0"/>
            <a:t> – </a:t>
          </a:r>
          <a:r>
            <a:rPr lang="ru-RU" sz="1600" dirty="0" err="1" smtClean="0"/>
            <a:t>техніка</a:t>
          </a:r>
          <a:r>
            <a:rPr lang="ru-RU" sz="1600" dirty="0" smtClean="0"/>
            <a:t>, </a:t>
          </a:r>
          <a:r>
            <a:rPr lang="ru-RU" sz="1600" dirty="0" err="1" smtClean="0"/>
            <a:t>людина</a:t>
          </a:r>
          <a:r>
            <a:rPr lang="ru-RU" sz="1600" dirty="0" smtClean="0"/>
            <a:t> – </a:t>
          </a:r>
          <a:r>
            <a:rPr lang="ru-RU" sz="1600" dirty="0" err="1" smtClean="0"/>
            <a:t>людина</a:t>
          </a:r>
          <a:r>
            <a:rPr lang="ru-RU" sz="1600" dirty="0" smtClean="0"/>
            <a:t>, </a:t>
          </a:r>
          <a:r>
            <a:rPr lang="ru-RU" sz="1600" dirty="0" err="1" smtClean="0"/>
            <a:t>людина</a:t>
          </a:r>
          <a:r>
            <a:rPr lang="ru-RU" sz="1600" dirty="0" smtClean="0"/>
            <a:t> – </a:t>
          </a:r>
          <a:r>
            <a:rPr lang="ru-RU" sz="1600" dirty="0" err="1" smtClean="0"/>
            <a:t>знакова</a:t>
          </a:r>
          <a:r>
            <a:rPr lang="ru-RU" sz="1600" dirty="0" smtClean="0"/>
            <a:t> система, </a:t>
          </a:r>
          <a:r>
            <a:rPr lang="ru-RU" sz="1600" dirty="0" err="1" smtClean="0"/>
            <a:t>людина</a:t>
          </a:r>
          <a:r>
            <a:rPr lang="ru-RU" sz="1600" dirty="0" smtClean="0"/>
            <a:t> – </a:t>
          </a:r>
          <a:r>
            <a:rPr lang="ru-RU" sz="1600" dirty="0" err="1" smtClean="0"/>
            <a:t>художній</a:t>
          </a:r>
          <a:r>
            <a:rPr lang="ru-RU" sz="1600" dirty="0" smtClean="0"/>
            <a:t> образ.</a:t>
          </a:r>
          <a:endParaRPr lang="ru-RU" sz="1600" dirty="0"/>
        </a:p>
      </dgm:t>
    </dgm:pt>
    <dgm:pt modelId="{DB3C80FD-C3F4-4EE2-850E-F3BB4714EB65}" type="parTrans" cxnId="{5C3EA00E-3990-42C7-A612-FD5C20C2ACF4}">
      <dgm:prSet/>
      <dgm:spPr/>
      <dgm:t>
        <a:bodyPr/>
        <a:lstStyle/>
        <a:p>
          <a:endParaRPr lang="ru-RU"/>
        </a:p>
      </dgm:t>
    </dgm:pt>
    <dgm:pt modelId="{9DFF2A89-C21F-446C-87DF-406408521A7E}" type="sibTrans" cxnId="{5C3EA00E-3990-42C7-A612-FD5C20C2ACF4}">
      <dgm:prSet/>
      <dgm:spPr/>
      <dgm:t>
        <a:bodyPr/>
        <a:lstStyle/>
        <a:p>
          <a:endParaRPr lang="ru-RU"/>
        </a:p>
      </dgm:t>
    </dgm:pt>
    <dgm:pt modelId="{4CB38939-9BC4-4EC1-954B-C39A5ADEBB10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 smtClean="0"/>
            <a:t>Недолік: невелика кількість запитань</a:t>
          </a:r>
          <a:endParaRPr lang="ru-RU" sz="1600" dirty="0"/>
        </a:p>
      </dgm:t>
    </dgm:pt>
    <dgm:pt modelId="{74FF7EEB-330E-404B-90E1-E0F9DEA3D8A9}" type="parTrans" cxnId="{DD733793-FF34-4F18-BE1B-E85FA6AEDED1}">
      <dgm:prSet/>
      <dgm:spPr/>
      <dgm:t>
        <a:bodyPr/>
        <a:lstStyle/>
        <a:p>
          <a:endParaRPr lang="ru-RU"/>
        </a:p>
      </dgm:t>
    </dgm:pt>
    <dgm:pt modelId="{DD9FC599-2198-405F-97B9-7F9C06A35A78}" type="sibTrans" cxnId="{DD733793-FF34-4F18-BE1B-E85FA6AEDED1}">
      <dgm:prSet/>
      <dgm:spPr/>
      <dgm:t>
        <a:bodyPr/>
        <a:lstStyle/>
        <a:p>
          <a:endParaRPr lang="ru-RU"/>
        </a:p>
      </dgm:t>
    </dgm:pt>
    <dgm:pt modelId="{00FFDCD5-535B-4339-B493-814EC23DE9FE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i="1" dirty="0" smtClean="0"/>
            <a:t>недолік</a:t>
          </a:r>
          <a:r>
            <a:rPr lang="uk-UA" sz="1600" dirty="0" smtClean="0"/>
            <a:t>: неможливо повністю передбачити розвиток кар’єри ( середній рівень організаторських здібностей  на означає, неможливість для такої людини стрімкого розвитку її кар’єри</a:t>
          </a:r>
          <a:endParaRPr lang="ru-RU" sz="1600" dirty="0"/>
        </a:p>
      </dgm:t>
    </dgm:pt>
    <dgm:pt modelId="{B1165532-E3B7-4865-A99D-826DC488DEC9}" type="parTrans" cxnId="{6809FC0A-3337-4EBD-AA2D-E87767790900}">
      <dgm:prSet/>
      <dgm:spPr/>
      <dgm:t>
        <a:bodyPr/>
        <a:lstStyle/>
        <a:p>
          <a:endParaRPr lang="ru-RU"/>
        </a:p>
      </dgm:t>
    </dgm:pt>
    <dgm:pt modelId="{49DE3F6C-088A-459F-B9FD-998789DDFDF7}" type="sibTrans" cxnId="{6809FC0A-3337-4EBD-AA2D-E87767790900}">
      <dgm:prSet/>
      <dgm:spPr/>
      <dgm:t>
        <a:bodyPr/>
        <a:lstStyle/>
        <a:p>
          <a:endParaRPr lang="ru-RU"/>
        </a:p>
      </dgm:t>
    </dgm:pt>
    <dgm:pt modelId="{54630BFD-24CB-4FD1-9799-C0A1AB83F6C8}" type="pres">
      <dgm:prSet presAssocID="{F7738E5C-270B-4CBD-B1B6-2D0EC6EE23B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1F9EEA1-3043-4996-A23A-F601BEFB93C5}" type="pres">
      <dgm:prSet presAssocID="{00E64C46-C857-47E0-9997-8CB40417BF4B}" presName="linNode" presStyleCnt="0"/>
      <dgm:spPr/>
    </dgm:pt>
    <dgm:pt modelId="{8A19FCEE-0CFC-4810-AF8A-0BB1A426EA42}" type="pres">
      <dgm:prSet presAssocID="{00E64C46-C857-47E0-9997-8CB40417BF4B}" presName="parentText" presStyleLbl="node1" presStyleIdx="0" presStyleCnt="3" custScaleX="81922" custLinFactNeighborX="-5084" custLinFactNeighborY="-15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B33B44B-3B0E-42AB-B57C-F285216DEF46}" type="pres">
      <dgm:prSet presAssocID="{00E64C46-C857-47E0-9997-8CB40417BF4B}" presName="descendantText" presStyleLbl="alignAccFollowNode1" presStyleIdx="0" presStyleCnt="3" custLinFactNeighborX="-7750" custLinFactNeighborY="-102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91CC57-190E-4A69-9EE0-563F13D6112D}" type="pres">
      <dgm:prSet presAssocID="{7C2AB072-2598-46C8-ADEF-D0510ED533DA}" presName="sp" presStyleCnt="0"/>
      <dgm:spPr/>
    </dgm:pt>
    <dgm:pt modelId="{F3FAC0A7-D351-47EC-915A-799ABA299840}" type="pres">
      <dgm:prSet presAssocID="{D1878E35-00DE-4787-9DBE-C8F289CA87CB}" presName="linNode" presStyleCnt="0"/>
      <dgm:spPr/>
    </dgm:pt>
    <dgm:pt modelId="{5F1B5265-8D3C-47C6-BB40-1182C3F66BB5}" type="pres">
      <dgm:prSet presAssocID="{D1878E35-00DE-4787-9DBE-C8F289CA87CB}" presName="parentText" presStyleLbl="node1" presStyleIdx="1" presStyleCnt="3" custScaleX="81922" custLinFactNeighborX="-5084" custLinFactNeighborY="-15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98FEA2-4E9E-42DA-B7E0-76BFCECAAAD7}" type="pres">
      <dgm:prSet presAssocID="{D1878E35-00DE-4787-9DBE-C8F289CA87CB}" presName="descendantText" presStyleLbl="alignAccFollowNode1" presStyleIdx="1" presStyleCnt="3" custLinFactNeighborX="-7750" custLinFactNeighborY="-102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D8C1122-B83E-4941-B65B-5D18B1FF13F1}" type="pres">
      <dgm:prSet presAssocID="{D89997DD-CDB1-4AC5-A0EC-687CB67008BC}" presName="sp" presStyleCnt="0"/>
      <dgm:spPr/>
    </dgm:pt>
    <dgm:pt modelId="{EB261570-33A3-46B8-AC52-7E6C948F55BD}" type="pres">
      <dgm:prSet presAssocID="{50190272-59FB-440F-9084-DF1BAD679E2F}" presName="linNode" presStyleCnt="0"/>
      <dgm:spPr/>
    </dgm:pt>
    <dgm:pt modelId="{53E10ACD-BAA5-492F-A0E5-8AF117D1D851}" type="pres">
      <dgm:prSet presAssocID="{50190272-59FB-440F-9084-DF1BAD679E2F}" presName="parentText" presStyleLbl="node1" presStyleIdx="2" presStyleCnt="3" custScaleX="81922" custLinFactNeighborX="-5084" custLinFactNeighborY="-15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7F68816-788C-4EBA-A517-BF1A32ABC01A}" type="pres">
      <dgm:prSet presAssocID="{50190272-59FB-440F-9084-DF1BAD679E2F}" presName="descendantText" presStyleLbl="alignAccFollowNode1" presStyleIdx="2" presStyleCnt="3" custLinFactNeighborX="-7750" custLinFactNeighborY="-102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809FC0A-3337-4EBD-AA2D-E87767790900}" srcId="{50190272-59FB-440F-9084-DF1BAD679E2F}" destId="{00FFDCD5-535B-4339-B493-814EC23DE9FE}" srcOrd="1" destOrd="0" parTransId="{B1165532-E3B7-4865-A99D-826DC488DEC9}" sibTransId="{49DE3F6C-088A-459F-B9FD-998789DDFDF7}"/>
    <dgm:cxn modelId="{96D8DA80-861C-41EA-89D3-E50093D1AE85}" type="presOf" srcId="{50190272-59FB-440F-9084-DF1BAD679E2F}" destId="{53E10ACD-BAA5-492F-A0E5-8AF117D1D851}" srcOrd="0" destOrd="0" presId="urn:microsoft.com/office/officeart/2005/8/layout/vList5"/>
    <dgm:cxn modelId="{BF91F4E9-8795-4957-AF16-D4E80203D6C7}" srcId="{00E64C46-C857-47E0-9997-8CB40417BF4B}" destId="{81CFAA5B-D7DF-47AD-83DC-D3884CF1C219}" srcOrd="0" destOrd="0" parTransId="{DB77361C-3FBC-4BA6-8C34-4C2EA0620D50}" sibTransId="{70EFF3CC-8452-46A2-A8D5-A076A224AE85}"/>
    <dgm:cxn modelId="{9BDFDE6A-0112-4216-A69C-BB9CA8FD619A}" srcId="{F7738E5C-270B-4CBD-B1B6-2D0EC6EE23B2}" destId="{D1878E35-00DE-4787-9DBE-C8F289CA87CB}" srcOrd="1" destOrd="0" parTransId="{B7D6E624-E0ED-4FE2-B28D-7CE039277D5A}" sibTransId="{D89997DD-CDB1-4AC5-A0EC-687CB67008BC}"/>
    <dgm:cxn modelId="{7C51B807-7BAF-4F02-BF21-8C66ECF4F691}" type="presOf" srcId="{C0DBA6DA-634C-4F5F-A9F2-D4E96736D18A}" destId="{4E98FEA2-4E9E-42DA-B7E0-76BFCECAAAD7}" srcOrd="0" destOrd="0" presId="urn:microsoft.com/office/officeart/2005/8/layout/vList5"/>
    <dgm:cxn modelId="{C28C3A51-4EB4-46BF-AEE2-D07D1F551488}" srcId="{F7738E5C-270B-4CBD-B1B6-2D0EC6EE23B2}" destId="{00E64C46-C857-47E0-9997-8CB40417BF4B}" srcOrd="0" destOrd="0" parTransId="{52431E6E-DBF7-4BAA-BEAD-FB0BFC939CC1}" sibTransId="{7C2AB072-2598-46C8-ADEF-D0510ED533DA}"/>
    <dgm:cxn modelId="{F3659ADC-CA18-4E81-9D2A-B00D48C002C7}" srcId="{50190272-59FB-440F-9084-DF1BAD679E2F}" destId="{8B3C012A-E61E-4C18-A6C4-80812EC04803}" srcOrd="0" destOrd="0" parTransId="{74191A2F-5178-4ED2-A515-1BF5649BDB2B}" sibTransId="{B7D600D9-B392-4A1E-B8EF-83353E093D59}"/>
    <dgm:cxn modelId="{2CF1F6BD-D512-4B45-8885-8C0F4A51A262}" srcId="{F7738E5C-270B-4CBD-B1B6-2D0EC6EE23B2}" destId="{50190272-59FB-440F-9084-DF1BAD679E2F}" srcOrd="2" destOrd="0" parTransId="{05825463-CB8D-4680-8828-95E589329052}" sibTransId="{8C87249D-193A-4D56-8E63-3CE6A87E7D3E}"/>
    <dgm:cxn modelId="{60F2ED70-0481-408A-9942-8756BE72EA8D}" srcId="{D1878E35-00DE-4787-9DBE-C8F289CA87CB}" destId="{C0DBA6DA-634C-4F5F-A9F2-D4E96736D18A}" srcOrd="0" destOrd="0" parTransId="{48EB502E-69AB-4FCD-AB33-F28CFB5919BD}" sibTransId="{87C786EE-C3A4-43DF-9743-C280E7F43B0A}"/>
    <dgm:cxn modelId="{8F6288DA-BFE5-4ADF-981F-535C82A04F50}" srcId="{00E64C46-C857-47E0-9997-8CB40417BF4B}" destId="{5FB6FFB3-E253-4D4D-A15F-C5F9FFBD2E9F}" srcOrd="1" destOrd="0" parTransId="{C00C71EB-51AA-4128-9A5C-82E98F48B4EF}" sibTransId="{B746848F-7FE3-4210-9EBD-468CEEC7113C}"/>
    <dgm:cxn modelId="{F300CDB0-27BB-4273-87ED-483CA85E9A36}" type="presOf" srcId="{00E64C46-C857-47E0-9997-8CB40417BF4B}" destId="{8A19FCEE-0CFC-4810-AF8A-0BB1A426EA42}" srcOrd="0" destOrd="0" presId="urn:microsoft.com/office/officeart/2005/8/layout/vList5"/>
    <dgm:cxn modelId="{D96F1E50-4A9F-4FE8-A051-AF9F90B6F970}" type="presOf" srcId="{D1878E35-00DE-4787-9DBE-C8F289CA87CB}" destId="{5F1B5265-8D3C-47C6-BB40-1182C3F66BB5}" srcOrd="0" destOrd="0" presId="urn:microsoft.com/office/officeart/2005/8/layout/vList5"/>
    <dgm:cxn modelId="{DD733793-FF34-4F18-BE1B-E85FA6AEDED1}" srcId="{D1878E35-00DE-4787-9DBE-C8F289CA87CB}" destId="{4CB38939-9BC4-4EC1-954B-C39A5ADEBB10}" srcOrd="2" destOrd="0" parTransId="{74FF7EEB-330E-404B-90E1-E0F9DEA3D8A9}" sibTransId="{DD9FC599-2198-405F-97B9-7F9C06A35A78}"/>
    <dgm:cxn modelId="{A11272B0-EB11-4168-B544-AC682CFED6AE}" type="presOf" srcId="{F7738E5C-270B-4CBD-B1B6-2D0EC6EE23B2}" destId="{54630BFD-24CB-4FD1-9799-C0A1AB83F6C8}" srcOrd="0" destOrd="0" presId="urn:microsoft.com/office/officeart/2005/8/layout/vList5"/>
    <dgm:cxn modelId="{5C3EA00E-3990-42C7-A612-FD5C20C2ACF4}" srcId="{D1878E35-00DE-4787-9DBE-C8F289CA87CB}" destId="{4E4A8A8B-730D-422E-97EA-83853B4F7C50}" srcOrd="1" destOrd="0" parTransId="{DB3C80FD-C3F4-4EE2-850E-F3BB4714EB65}" sibTransId="{9DFF2A89-C21F-446C-87DF-406408521A7E}"/>
    <dgm:cxn modelId="{F89D6350-E772-4C03-87F5-6044E9B11BF8}" type="presOf" srcId="{81CFAA5B-D7DF-47AD-83DC-D3884CF1C219}" destId="{0B33B44B-3B0E-42AB-B57C-F285216DEF46}" srcOrd="0" destOrd="0" presId="urn:microsoft.com/office/officeart/2005/8/layout/vList5"/>
    <dgm:cxn modelId="{E52C657E-7CBD-4F4F-901F-3FF99B3DEE20}" type="presOf" srcId="{5FB6FFB3-E253-4D4D-A15F-C5F9FFBD2E9F}" destId="{0B33B44B-3B0E-42AB-B57C-F285216DEF46}" srcOrd="0" destOrd="1" presId="urn:microsoft.com/office/officeart/2005/8/layout/vList5"/>
    <dgm:cxn modelId="{B3F0C352-ECE4-40E6-9575-7FAA39820FB3}" type="presOf" srcId="{4CB38939-9BC4-4EC1-954B-C39A5ADEBB10}" destId="{4E98FEA2-4E9E-42DA-B7E0-76BFCECAAAD7}" srcOrd="0" destOrd="2" presId="urn:microsoft.com/office/officeart/2005/8/layout/vList5"/>
    <dgm:cxn modelId="{4066E72D-3582-4962-B469-BDBC2E70D67B}" type="presOf" srcId="{8B3C012A-E61E-4C18-A6C4-80812EC04803}" destId="{17F68816-788C-4EBA-A517-BF1A32ABC01A}" srcOrd="0" destOrd="0" presId="urn:microsoft.com/office/officeart/2005/8/layout/vList5"/>
    <dgm:cxn modelId="{B5D7F0A2-CA9F-4A4F-97C0-DBBD643189A5}" type="presOf" srcId="{4E4A8A8B-730D-422E-97EA-83853B4F7C50}" destId="{4E98FEA2-4E9E-42DA-B7E0-76BFCECAAAD7}" srcOrd="0" destOrd="1" presId="urn:microsoft.com/office/officeart/2005/8/layout/vList5"/>
    <dgm:cxn modelId="{197AD839-D950-4A8B-B985-7E9A57620509}" type="presOf" srcId="{00FFDCD5-535B-4339-B493-814EC23DE9FE}" destId="{17F68816-788C-4EBA-A517-BF1A32ABC01A}" srcOrd="0" destOrd="1" presId="urn:microsoft.com/office/officeart/2005/8/layout/vList5"/>
    <dgm:cxn modelId="{D07C0B2A-9F81-44EB-ACE2-495E68519F16}" type="presParOf" srcId="{54630BFD-24CB-4FD1-9799-C0A1AB83F6C8}" destId="{31F9EEA1-3043-4996-A23A-F601BEFB93C5}" srcOrd="0" destOrd="0" presId="urn:microsoft.com/office/officeart/2005/8/layout/vList5"/>
    <dgm:cxn modelId="{9A805A92-BB11-4435-AAF6-D6D47B02DA32}" type="presParOf" srcId="{31F9EEA1-3043-4996-A23A-F601BEFB93C5}" destId="{8A19FCEE-0CFC-4810-AF8A-0BB1A426EA42}" srcOrd="0" destOrd="0" presId="urn:microsoft.com/office/officeart/2005/8/layout/vList5"/>
    <dgm:cxn modelId="{535B0390-D2FB-4BBE-9766-E603DF5C3F0A}" type="presParOf" srcId="{31F9EEA1-3043-4996-A23A-F601BEFB93C5}" destId="{0B33B44B-3B0E-42AB-B57C-F285216DEF46}" srcOrd="1" destOrd="0" presId="urn:microsoft.com/office/officeart/2005/8/layout/vList5"/>
    <dgm:cxn modelId="{8832033B-7B5E-4BE5-9D58-7FCD6CDCAC16}" type="presParOf" srcId="{54630BFD-24CB-4FD1-9799-C0A1AB83F6C8}" destId="{9891CC57-190E-4A69-9EE0-563F13D6112D}" srcOrd="1" destOrd="0" presId="urn:microsoft.com/office/officeart/2005/8/layout/vList5"/>
    <dgm:cxn modelId="{3F6720C7-A684-407C-9C13-93492AEE951D}" type="presParOf" srcId="{54630BFD-24CB-4FD1-9799-C0A1AB83F6C8}" destId="{F3FAC0A7-D351-47EC-915A-799ABA299840}" srcOrd="2" destOrd="0" presId="urn:microsoft.com/office/officeart/2005/8/layout/vList5"/>
    <dgm:cxn modelId="{C2B377EB-AED6-4017-A467-8296B214C42F}" type="presParOf" srcId="{F3FAC0A7-D351-47EC-915A-799ABA299840}" destId="{5F1B5265-8D3C-47C6-BB40-1182C3F66BB5}" srcOrd="0" destOrd="0" presId="urn:microsoft.com/office/officeart/2005/8/layout/vList5"/>
    <dgm:cxn modelId="{D678028C-E48C-4685-9349-99E4B3D5A3FF}" type="presParOf" srcId="{F3FAC0A7-D351-47EC-915A-799ABA299840}" destId="{4E98FEA2-4E9E-42DA-B7E0-76BFCECAAAD7}" srcOrd="1" destOrd="0" presId="urn:microsoft.com/office/officeart/2005/8/layout/vList5"/>
    <dgm:cxn modelId="{50B61B25-D419-426F-A63A-058313288A0C}" type="presParOf" srcId="{54630BFD-24CB-4FD1-9799-C0A1AB83F6C8}" destId="{1D8C1122-B83E-4941-B65B-5D18B1FF13F1}" srcOrd="3" destOrd="0" presId="urn:microsoft.com/office/officeart/2005/8/layout/vList5"/>
    <dgm:cxn modelId="{71EC730E-5159-42BA-9F2F-BCDCE796D269}" type="presParOf" srcId="{54630BFD-24CB-4FD1-9799-C0A1AB83F6C8}" destId="{EB261570-33A3-46B8-AC52-7E6C948F55BD}" srcOrd="4" destOrd="0" presId="urn:microsoft.com/office/officeart/2005/8/layout/vList5"/>
    <dgm:cxn modelId="{05611688-6B10-4863-80B1-A9430D69B60F}" type="presParOf" srcId="{EB261570-33A3-46B8-AC52-7E6C948F55BD}" destId="{53E10ACD-BAA5-492F-A0E5-8AF117D1D851}" srcOrd="0" destOrd="0" presId="urn:microsoft.com/office/officeart/2005/8/layout/vList5"/>
    <dgm:cxn modelId="{005B3C06-D589-441E-8670-B435CA1D0145}" type="presParOf" srcId="{EB261570-33A3-46B8-AC52-7E6C948F55BD}" destId="{17F68816-788C-4EBA-A517-BF1A32ABC01A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7738E5C-270B-4CBD-B1B6-2D0EC6EE23B2}" type="doc">
      <dgm:prSet loTypeId="urn:microsoft.com/office/officeart/2005/8/layout/vList5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00E64C46-C857-47E0-9997-8CB40417BF4B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 smtClean="0"/>
            <a:t>Діагностика лідерських здібностей </a:t>
          </a:r>
          <a:endParaRPr lang="ru-RU" sz="1600" dirty="0"/>
        </a:p>
      </dgm:t>
    </dgm:pt>
    <dgm:pt modelId="{52431E6E-DBF7-4BAA-BEAD-FB0BFC939CC1}" type="parTrans" cxnId="{C28C3A51-4EB4-46BF-AEE2-D07D1F551488}">
      <dgm:prSet/>
      <dgm:spPr/>
      <dgm:t>
        <a:bodyPr/>
        <a:lstStyle/>
        <a:p>
          <a:endParaRPr lang="ru-RU"/>
        </a:p>
      </dgm:t>
    </dgm:pt>
    <dgm:pt modelId="{7C2AB072-2598-46C8-ADEF-D0510ED533DA}" type="sibTrans" cxnId="{C28C3A51-4EB4-46BF-AEE2-D07D1F551488}">
      <dgm:prSet/>
      <dgm:spPr/>
      <dgm:t>
        <a:bodyPr/>
        <a:lstStyle/>
        <a:p>
          <a:endParaRPr lang="ru-RU"/>
        </a:p>
      </dgm:t>
    </dgm:pt>
    <dgm:pt modelId="{81CFAA5B-D7DF-47AD-83DC-D3884CF1C219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 smtClean="0"/>
            <a:t>доповнює експрес-діагностику організаторських здібностей і дозволяє визначити лідерські здібності людини, її не тільки організаторські, але й комунікативні якості</a:t>
          </a:r>
          <a:endParaRPr lang="ru-RU" sz="1600" dirty="0"/>
        </a:p>
      </dgm:t>
    </dgm:pt>
    <dgm:pt modelId="{DB77361C-3FBC-4BA6-8C34-4C2EA0620D50}" type="parTrans" cxnId="{BF91F4E9-8795-4957-AF16-D4E80203D6C7}">
      <dgm:prSet/>
      <dgm:spPr/>
      <dgm:t>
        <a:bodyPr/>
        <a:lstStyle/>
        <a:p>
          <a:endParaRPr lang="ru-RU"/>
        </a:p>
      </dgm:t>
    </dgm:pt>
    <dgm:pt modelId="{70EFF3CC-8452-46A2-A8D5-A076A224AE85}" type="sibTrans" cxnId="{BF91F4E9-8795-4957-AF16-D4E80203D6C7}">
      <dgm:prSet/>
      <dgm:spPr/>
      <dgm:t>
        <a:bodyPr/>
        <a:lstStyle/>
        <a:p>
          <a:endParaRPr lang="ru-RU"/>
        </a:p>
      </dgm:t>
    </dgm:pt>
    <dgm:pt modelId="{D1878E35-00DE-4787-9DBE-C8F289CA87CB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 smtClean="0"/>
            <a:t>Методика для виявлення професійних нахилів особистості (</a:t>
          </a:r>
          <a:r>
            <a:rPr lang="uk-UA" sz="1600" dirty="0" err="1" smtClean="0"/>
            <a:t>Йовайши</a:t>
          </a:r>
          <a:r>
            <a:rPr lang="uk-UA" sz="1600" dirty="0" smtClean="0"/>
            <a:t>)</a:t>
          </a:r>
          <a:endParaRPr lang="ru-RU" sz="1600" dirty="0"/>
        </a:p>
      </dgm:t>
    </dgm:pt>
    <dgm:pt modelId="{B7D6E624-E0ED-4FE2-B28D-7CE039277D5A}" type="parTrans" cxnId="{9BDFDE6A-0112-4216-A69C-BB9CA8FD619A}">
      <dgm:prSet/>
      <dgm:spPr/>
      <dgm:t>
        <a:bodyPr/>
        <a:lstStyle/>
        <a:p>
          <a:endParaRPr lang="ru-RU"/>
        </a:p>
      </dgm:t>
    </dgm:pt>
    <dgm:pt modelId="{D89997DD-CDB1-4AC5-A0EC-687CB67008BC}" type="sibTrans" cxnId="{9BDFDE6A-0112-4216-A69C-BB9CA8FD619A}">
      <dgm:prSet/>
      <dgm:spPr/>
      <dgm:t>
        <a:bodyPr/>
        <a:lstStyle/>
        <a:p>
          <a:endParaRPr lang="ru-RU"/>
        </a:p>
      </dgm:t>
    </dgm:pt>
    <dgm:pt modelId="{C0DBA6DA-634C-4F5F-A9F2-D4E96736D18A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 smtClean="0"/>
            <a:t>визначення сфери діяльності (роботи з людьми, розумова робота, роботи з людьми на виробництві, естетика і мистецтво, рухомі види діяльності, планово-економічні види роботи)</a:t>
          </a:r>
          <a:endParaRPr lang="ru-RU" sz="1600" dirty="0"/>
        </a:p>
      </dgm:t>
    </dgm:pt>
    <dgm:pt modelId="{48EB502E-69AB-4FCD-AB33-F28CFB5919BD}" type="parTrans" cxnId="{60F2ED70-0481-408A-9942-8756BE72EA8D}">
      <dgm:prSet/>
      <dgm:spPr/>
      <dgm:t>
        <a:bodyPr/>
        <a:lstStyle/>
        <a:p>
          <a:endParaRPr lang="ru-RU"/>
        </a:p>
      </dgm:t>
    </dgm:pt>
    <dgm:pt modelId="{87C786EE-C3A4-43DF-9743-C280E7F43B0A}" type="sibTrans" cxnId="{60F2ED70-0481-408A-9942-8756BE72EA8D}">
      <dgm:prSet/>
      <dgm:spPr/>
      <dgm:t>
        <a:bodyPr/>
        <a:lstStyle/>
        <a:p>
          <a:endParaRPr lang="ru-RU"/>
        </a:p>
      </dgm:t>
    </dgm:pt>
    <dgm:pt modelId="{5FB6FFB3-E253-4D4D-A15F-C5F9FFBD2E9F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ru-RU" sz="1600" dirty="0"/>
        </a:p>
      </dgm:t>
    </dgm:pt>
    <dgm:pt modelId="{C00C71EB-51AA-4128-9A5C-82E98F48B4EF}" type="parTrans" cxnId="{8F6288DA-BFE5-4ADF-981F-535C82A04F50}">
      <dgm:prSet/>
      <dgm:spPr/>
      <dgm:t>
        <a:bodyPr/>
        <a:lstStyle/>
        <a:p>
          <a:endParaRPr lang="ru-RU"/>
        </a:p>
      </dgm:t>
    </dgm:pt>
    <dgm:pt modelId="{B746848F-7FE3-4210-9EBD-468CEEC7113C}" type="sibTrans" cxnId="{8F6288DA-BFE5-4ADF-981F-535C82A04F50}">
      <dgm:prSet/>
      <dgm:spPr/>
      <dgm:t>
        <a:bodyPr/>
        <a:lstStyle/>
        <a:p>
          <a:endParaRPr lang="ru-RU"/>
        </a:p>
      </dgm:t>
    </dgm:pt>
    <dgm:pt modelId="{3D402AA1-2E55-4B58-810D-60D593D9A0BF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 smtClean="0"/>
            <a:t>можна проаналізувати темпи розвитку її трудової кар</a:t>
          </a:r>
          <a:r>
            <a:rPr lang="ru-RU" sz="1600" dirty="0" smtClean="0"/>
            <a:t>’</a:t>
          </a:r>
          <a:r>
            <a:rPr lang="uk-UA" sz="1600" dirty="0" err="1" smtClean="0"/>
            <a:t>єри</a:t>
          </a:r>
          <a:endParaRPr lang="ru-RU" sz="1600" dirty="0"/>
        </a:p>
      </dgm:t>
    </dgm:pt>
    <dgm:pt modelId="{329D24C8-5586-4A24-BA35-7004F0746CBC}" type="parTrans" cxnId="{20D024F4-533F-4665-A2C5-346927CB5D3E}">
      <dgm:prSet/>
      <dgm:spPr/>
      <dgm:t>
        <a:bodyPr/>
        <a:lstStyle/>
        <a:p>
          <a:endParaRPr lang="ru-RU"/>
        </a:p>
      </dgm:t>
    </dgm:pt>
    <dgm:pt modelId="{6BCC7589-763A-4146-AD0B-25D6AF78796A}" type="sibTrans" cxnId="{20D024F4-533F-4665-A2C5-346927CB5D3E}">
      <dgm:prSet/>
      <dgm:spPr/>
      <dgm:t>
        <a:bodyPr/>
        <a:lstStyle/>
        <a:p>
          <a:endParaRPr lang="ru-RU"/>
        </a:p>
      </dgm:t>
    </dgm:pt>
    <dgm:pt modelId="{44778874-768F-49BF-A6D0-8B1673FA02DE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 smtClean="0"/>
            <a:t>позитив: можливість із багатьох сфер обрати одну, яка найбільше підходить конкретній людині</a:t>
          </a:r>
          <a:endParaRPr lang="ru-RU" sz="1600" dirty="0"/>
        </a:p>
      </dgm:t>
    </dgm:pt>
    <dgm:pt modelId="{9607BFBF-E555-4728-A303-3ED44E455CE8}" type="parTrans" cxnId="{F761A324-D9B5-4A9C-B536-0172C5730B45}">
      <dgm:prSet/>
      <dgm:spPr/>
      <dgm:t>
        <a:bodyPr/>
        <a:lstStyle/>
        <a:p>
          <a:endParaRPr lang="ru-RU"/>
        </a:p>
      </dgm:t>
    </dgm:pt>
    <dgm:pt modelId="{5DD53B04-400A-4AA2-B7F7-44B68A16442D}" type="sibTrans" cxnId="{F761A324-D9B5-4A9C-B536-0172C5730B45}">
      <dgm:prSet/>
      <dgm:spPr/>
      <dgm:t>
        <a:bodyPr/>
        <a:lstStyle/>
        <a:p>
          <a:endParaRPr lang="ru-RU"/>
        </a:p>
      </dgm:t>
    </dgm:pt>
    <dgm:pt modelId="{5D1528DD-10CA-4775-B558-9FA1C9BE0534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 smtClean="0"/>
            <a:t>недолік: складність таблиці-ключа, що передбачає витрачання часу на її опрацювання та отримання результату.</a:t>
          </a:r>
          <a:endParaRPr lang="ru-RU" sz="1600" dirty="0"/>
        </a:p>
      </dgm:t>
    </dgm:pt>
    <dgm:pt modelId="{9475CD12-6689-403C-AA84-818AD27BA6B8}" type="parTrans" cxnId="{40A95DD3-10D1-4F51-BA8C-722F8F79BBE8}">
      <dgm:prSet/>
      <dgm:spPr/>
    </dgm:pt>
    <dgm:pt modelId="{3A14ADB5-799F-4FC9-BACE-D2F61CFCC7CD}" type="sibTrans" cxnId="{40A95DD3-10D1-4F51-BA8C-722F8F79BBE8}">
      <dgm:prSet/>
      <dgm:spPr/>
    </dgm:pt>
    <dgm:pt modelId="{54630BFD-24CB-4FD1-9799-C0A1AB83F6C8}" type="pres">
      <dgm:prSet presAssocID="{F7738E5C-270B-4CBD-B1B6-2D0EC6EE23B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1F9EEA1-3043-4996-A23A-F601BEFB93C5}" type="pres">
      <dgm:prSet presAssocID="{00E64C46-C857-47E0-9997-8CB40417BF4B}" presName="linNode" presStyleCnt="0"/>
      <dgm:spPr/>
    </dgm:pt>
    <dgm:pt modelId="{8A19FCEE-0CFC-4810-AF8A-0BB1A426EA42}" type="pres">
      <dgm:prSet presAssocID="{00E64C46-C857-47E0-9997-8CB40417BF4B}" presName="parentText" presStyleLbl="node1" presStyleIdx="0" presStyleCnt="2" custScaleX="79475" custLinFactNeighborY="-22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B33B44B-3B0E-42AB-B57C-F285216DEF46}" type="pres">
      <dgm:prSet presAssocID="{00E64C46-C857-47E0-9997-8CB40417BF4B}" presName="descendantText" presStyleLbl="alignAccFollowNode1" presStyleIdx="0" presStyleCnt="2" custScaleY="10131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91CC57-190E-4A69-9EE0-563F13D6112D}" type="pres">
      <dgm:prSet presAssocID="{7C2AB072-2598-46C8-ADEF-D0510ED533DA}" presName="sp" presStyleCnt="0"/>
      <dgm:spPr/>
    </dgm:pt>
    <dgm:pt modelId="{F3FAC0A7-D351-47EC-915A-799ABA299840}" type="pres">
      <dgm:prSet presAssocID="{D1878E35-00DE-4787-9DBE-C8F289CA87CB}" presName="linNode" presStyleCnt="0"/>
      <dgm:spPr/>
    </dgm:pt>
    <dgm:pt modelId="{5F1B5265-8D3C-47C6-BB40-1182C3F66BB5}" type="pres">
      <dgm:prSet presAssocID="{D1878E35-00DE-4787-9DBE-C8F289CA87CB}" presName="parentText" presStyleLbl="node1" presStyleIdx="1" presStyleCnt="2" custScaleX="79475" custLinFactNeighborY="-22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98FEA2-4E9E-42DA-B7E0-76BFCECAAAD7}" type="pres">
      <dgm:prSet presAssocID="{D1878E35-00DE-4787-9DBE-C8F289CA87CB}" presName="descendantText" presStyleLbl="alignAccFollowNode1" presStyleIdx="1" presStyleCnt="2" custScaleY="16328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F91F4E9-8795-4957-AF16-D4E80203D6C7}" srcId="{00E64C46-C857-47E0-9997-8CB40417BF4B}" destId="{81CFAA5B-D7DF-47AD-83DC-D3884CF1C219}" srcOrd="0" destOrd="0" parTransId="{DB77361C-3FBC-4BA6-8C34-4C2EA0620D50}" sibTransId="{70EFF3CC-8452-46A2-A8D5-A076A224AE85}"/>
    <dgm:cxn modelId="{719E2402-6940-40C2-B0F4-EEFB50475B60}" type="presOf" srcId="{3D402AA1-2E55-4B58-810D-60D593D9A0BF}" destId="{0B33B44B-3B0E-42AB-B57C-F285216DEF46}" srcOrd="0" destOrd="1" presId="urn:microsoft.com/office/officeart/2005/8/layout/vList5"/>
    <dgm:cxn modelId="{9BDFDE6A-0112-4216-A69C-BB9CA8FD619A}" srcId="{F7738E5C-270B-4CBD-B1B6-2D0EC6EE23B2}" destId="{D1878E35-00DE-4787-9DBE-C8F289CA87CB}" srcOrd="1" destOrd="0" parTransId="{B7D6E624-E0ED-4FE2-B28D-7CE039277D5A}" sibTransId="{D89997DD-CDB1-4AC5-A0EC-687CB67008BC}"/>
    <dgm:cxn modelId="{C28C3A51-4EB4-46BF-AEE2-D07D1F551488}" srcId="{F7738E5C-270B-4CBD-B1B6-2D0EC6EE23B2}" destId="{00E64C46-C857-47E0-9997-8CB40417BF4B}" srcOrd="0" destOrd="0" parTransId="{52431E6E-DBF7-4BAA-BEAD-FB0BFC939CC1}" sibTransId="{7C2AB072-2598-46C8-ADEF-D0510ED533DA}"/>
    <dgm:cxn modelId="{46948976-A6F4-42BA-97C2-837ADBDA0547}" type="presOf" srcId="{F7738E5C-270B-4CBD-B1B6-2D0EC6EE23B2}" destId="{54630BFD-24CB-4FD1-9799-C0A1AB83F6C8}" srcOrd="0" destOrd="0" presId="urn:microsoft.com/office/officeart/2005/8/layout/vList5"/>
    <dgm:cxn modelId="{60F2ED70-0481-408A-9942-8756BE72EA8D}" srcId="{D1878E35-00DE-4787-9DBE-C8F289CA87CB}" destId="{C0DBA6DA-634C-4F5F-A9F2-D4E96736D18A}" srcOrd="0" destOrd="0" parTransId="{48EB502E-69AB-4FCD-AB33-F28CFB5919BD}" sibTransId="{87C786EE-C3A4-43DF-9743-C280E7F43B0A}"/>
    <dgm:cxn modelId="{8F6288DA-BFE5-4ADF-981F-535C82A04F50}" srcId="{00E64C46-C857-47E0-9997-8CB40417BF4B}" destId="{5FB6FFB3-E253-4D4D-A15F-C5F9FFBD2E9F}" srcOrd="2" destOrd="0" parTransId="{C00C71EB-51AA-4128-9A5C-82E98F48B4EF}" sibTransId="{B746848F-7FE3-4210-9EBD-468CEEC7113C}"/>
    <dgm:cxn modelId="{FEC7D67F-D854-42FF-9208-3975854ADFC3}" type="presOf" srcId="{C0DBA6DA-634C-4F5F-A9F2-D4E96736D18A}" destId="{4E98FEA2-4E9E-42DA-B7E0-76BFCECAAAD7}" srcOrd="0" destOrd="0" presId="urn:microsoft.com/office/officeart/2005/8/layout/vList5"/>
    <dgm:cxn modelId="{F761A324-D9B5-4A9C-B536-0172C5730B45}" srcId="{D1878E35-00DE-4787-9DBE-C8F289CA87CB}" destId="{44778874-768F-49BF-A6D0-8B1673FA02DE}" srcOrd="1" destOrd="0" parTransId="{9607BFBF-E555-4728-A303-3ED44E455CE8}" sibTransId="{5DD53B04-400A-4AA2-B7F7-44B68A16442D}"/>
    <dgm:cxn modelId="{40A95DD3-10D1-4F51-BA8C-722F8F79BBE8}" srcId="{D1878E35-00DE-4787-9DBE-C8F289CA87CB}" destId="{5D1528DD-10CA-4775-B558-9FA1C9BE0534}" srcOrd="2" destOrd="0" parTransId="{9475CD12-6689-403C-AA84-818AD27BA6B8}" sibTransId="{3A14ADB5-799F-4FC9-BACE-D2F61CFCC7CD}"/>
    <dgm:cxn modelId="{A459123F-2942-4F6F-A8ED-863443699091}" type="presOf" srcId="{5D1528DD-10CA-4775-B558-9FA1C9BE0534}" destId="{4E98FEA2-4E9E-42DA-B7E0-76BFCECAAAD7}" srcOrd="0" destOrd="2" presId="urn:microsoft.com/office/officeart/2005/8/layout/vList5"/>
    <dgm:cxn modelId="{20D024F4-533F-4665-A2C5-346927CB5D3E}" srcId="{00E64C46-C857-47E0-9997-8CB40417BF4B}" destId="{3D402AA1-2E55-4B58-810D-60D593D9A0BF}" srcOrd="1" destOrd="0" parTransId="{329D24C8-5586-4A24-BA35-7004F0746CBC}" sibTransId="{6BCC7589-763A-4146-AD0B-25D6AF78796A}"/>
    <dgm:cxn modelId="{E95CF7CF-7029-4F94-A26A-559081BA0CB2}" type="presOf" srcId="{D1878E35-00DE-4787-9DBE-C8F289CA87CB}" destId="{5F1B5265-8D3C-47C6-BB40-1182C3F66BB5}" srcOrd="0" destOrd="0" presId="urn:microsoft.com/office/officeart/2005/8/layout/vList5"/>
    <dgm:cxn modelId="{FFBED15E-1CFF-4580-8C08-9751CAF76418}" type="presOf" srcId="{81CFAA5B-D7DF-47AD-83DC-D3884CF1C219}" destId="{0B33B44B-3B0E-42AB-B57C-F285216DEF46}" srcOrd="0" destOrd="0" presId="urn:microsoft.com/office/officeart/2005/8/layout/vList5"/>
    <dgm:cxn modelId="{002C8932-BDCE-4CF1-B6A7-5EA13B97C6DF}" type="presOf" srcId="{00E64C46-C857-47E0-9997-8CB40417BF4B}" destId="{8A19FCEE-0CFC-4810-AF8A-0BB1A426EA42}" srcOrd="0" destOrd="0" presId="urn:microsoft.com/office/officeart/2005/8/layout/vList5"/>
    <dgm:cxn modelId="{A13E4B19-62BF-423C-A94E-4EA7BB038847}" type="presOf" srcId="{5FB6FFB3-E253-4D4D-A15F-C5F9FFBD2E9F}" destId="{0B33B44B-3B0E-42AB-B57C-F285216DEF46}" srcOrd="0" destOrd="2" presId="urn:microsoft.com/office/officeart/2005/8/layout/vList5"/>
    <dgm:cxn modelId="{73D2D927-8E22-44B4-88E4-60E29382B290}" type="presOf" srcId="{44778874-768F-49BF-A6D0-8B1673FA02DE}" destId="{4E98FEA2-4E9E-42DA-B7E0-76BFCECAAAD7}" srcOrd="0" destOrd="1" presId="urn:microsoft.com/office/officeart/2005/8/layout/vList5"/>
    <dgm:cxn modelId="{074E4698-A440-4A2E-A168-391A63706E92}" type="presParOf" srcId="{54630BFD-24CB-4FD1-9799-C0A1AB83F6C8}" destId="{31F9EEA1-3043-4996-A23A-F601BEFB93C5}" srcOrd="0" destOrd="0" presId="urn:microsoft.com/office/officeart/2005/8/layout/vList5"/>
    <dgm:cxn modelId="{4E810443-D1E7-41B6-9B90-9A6FF0A8337E}" type="presParOf" srcId="{31F9EEA1-3043-4996-A23A-F601BEFB93C5}" destId="{8A19FCEE-0CFC-4810-AF8A-0BB1A426EA42}" srcOrd="0" destOrd="0" presId="urn:microsoft.com/office/officeart/2005/8/layout/vList5"/>
    <dgm:cxn modelId="{0322D69F-C6D9-42D1-9536-A6755A310F1B}" type="presParOf" srcId="{31F9EEA1-3043-4996-A23A-F601BEFB93C5}" destId="{0B33B44B-3B0E-42AB-B57C-F285216DEF46}" srcOrd="1" destOrd="0" presId="urn:microsoft.com/office/officeart/2005/8/layout/vList5"/>
    <dgm:cxn modelId="{5C5E40DF-A4AC-451B-B4E9-80D6FC630137}" type="presParOf" srcId="{54630BFD-24CB-4FD1-9799-C0A1AB83F6C8}" destId="{9891CC57-190E-4A69-9EE0-563F13D6112D}" srcOrd="1" destOrd="0" presId="urn:microsoft.com/office/officeart/2005/8/layout/vList5"/>
    <dgm:cxn modelId="{73D606AA-1239-47AC-9CC4-1B9C8D95F268}" type="presParOf" srcId="{54630BFD-24CB-4FD1-9799-C0A1AB83F6C8}" destId="{F3FAC0A7-D351-47EC-915A-799ABA299840}" srcOrd="2" destOrd="0" presId="urn:microsoft.com/office/officeart/2005/8/layout/vList5"/>
    <dgm:cxn modelId="{DC3D14D1-3DC6-482F-84CA-DECF0895337D}" type="presParOf" srcId="{F3FAC0A7-D351-47EC-915A-799ABA299840}" destId="{5F1B5265-8D3C-47C6-BB40-1182C3F66BB5}" srcOrd="0" destOrd="0" presId="urn:microsoft.com/office/officeart/2005/8/layout/vList5"/>
    <dgm:cxn modelId="{4FFC28A6-39B9-443F-BB82-15BBEA4D211D}" type="presParOf" srcId="{F3FAC0A7-D351-47EC-915A-799ABA299840}" destId="{4E98FEA2-4E9E-42DA-B7E0-76BFCECAAAD7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F7738E5C-270B-4CBD-B1B6-2D0EC6EE23B2}" type="doc">
      <dgm:prSet loTypeId="urn:microsoft.com/office/officeart/2005/8/layout/vList5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50190272-59FB-440F-9084-DF1BAD679E2F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 smtClean="0"/>
            <a:t>Методика оцінки управлінських здібностей</a:t>
          </a:r>
          <a:endParaRPr lang="ru-RU" sz="1600" dirty="0"/>
        </a:p>
      </dgm:t>
    </dgm:pt>
    <dgm:pt modelId="{05825463-CB8D-4680-8828-95E589329052}" type="parTrans" cxnId="{2CF1F6BD-D512-4B45-8885-8C0F4A51A262}">
      <dgm:prSet/>
      <dgm:spPr/>
      <dgm:t>
        <a:bodyPr/>
        <a:lstStyle/>
        <a:p>
          <a:endParaRPr lang="ru-RU"/>
        </a:p>
      </dgm:t>
    </dgm:pt>
    <dgm:pt modelId="{8C87249D-193A-4D56-8E63-3CE6A87E7D3E}" type="sibTrans" cxnId="{2CF1F6BD-D512-4B45-8885-8C0F4A51A262}">
      <dgm:prSet/>
      <dgm:spPr/>
      <dgm:t>
        <a:bodyPr/>
        <a:lstStyle/>
        <a:p>
          <a:endParaRPr lang="ru-RU"/>
        </a:p>
      </dgm:t>
    </dgm:pt>
    <dgm:pt modelId="{8B3C012A-E61E-4C18-A6C4-80812EC04803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 smtClean="0"/>
            <a:t>визначення рівня управлінських здібностей, передбачення ефективності поведінки керівництва в складних, нестандартних ситуаціях, при яких неможливо використовувати стандартні та типові рішення. </a:t>
          </a:r>
          <a:endParaRPr lang="ru-RU" sz="1600" dirty="0"/>
        </a:p>
      </dgm:t>
    </dgm:pt>
    <dgm:pt modelId="{74191A2F-5178-4ED2-A515-1BF5649BDB2B}" type="parTrans" cxnId="{F3659ADC-CA18-4E81-9D2A-B00D48C002C7}">
      <dgm:prSet/>
      <dgm:spPr/>
      <dgm:t>
        <a:bodyPr/>
        <a:lstStyle/>
        <a:p>
          <a:endParaRPr lang="ru-RU"/>
        </a:p>
      </dgm:t>
    </dgm:pt>
    <dgm:pt modelId="{B7D600D9-B392-4A1E-B8EF-83353E093D59}" type="sibTrans" cxnId="{F3659ADC-CA18-4E81-9D2A-B00D48C002C7}">
      <dgm:prSet/>
      <dgm:spPr/>
      <dgm:t>
        <a:bodyPr/>
        <a:lstStyle/>
        <a:p>
          <a:endParaRPr lang="ru-RU"/>
        </a:p>
      </dgm:t>
    </dgm:pt>
    <dgm:pt modelId="{66A3BCD4-1E36-4353-A559-6F6772D9894E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 smtClean="0"/>
            <a:t>Методика оцінки управлінських якостей</a:t>
          </a:r>
          <a:endParaRPr lang="ru-RU" sz="1600" dirty="0"/>
        </a:p>
      </dgm:t>
    </dgm:pt>
    <dgm:pt modelId="{BBB12EB1-CF83-467F-9744-30BCFE84FFB0}" type="parTrans" cxnId="{DD81515B-6802-4824-924E-6F5B8763A1A7}">
      <dgm:prSet/>
      <dgm:spPr/>
      <dgm:t>
        <a:bodyPr/>
        <a:lstStyle/>
        <a:p>
          <a:endParaRPr lang="ru-RU"/>
        </a:p>
      </dgm:t>
    </dgm:pt>
    <dgm:pt modelId="{B8C71946-84A8-4F87-B9E0-6111794FB2FC}" type="sibTrans" cxnId="{DD81515B-6802-4824-924E-6F5B8763A1A7}">
      <dgm:prSet/>
      <dgm:spPr/>
      <dgm:t>
        <a:bodyPr/>
        <a:lstStyle/>
        <a:p>
          <a:endParaRPr lang="ru-RU"/>
        </a:p>
      </dgm:t>
    </dgm:pt>
    <dgm:pt modelId="{2A8B76A5-C025-4F54-BFE5-79F2FD73E2E4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 smtClean="0"/>
            <a:t>аналогічно попередній, однак її недоліком </a:t>
          </a:r>
          <a:r>
            <a:rPr lang="uk-UA" sz="1600" smtClean="0"/>
            <a:t>є незначна </a:t>
          </a:r>
          <a:r>
            <a:rPr lang="uk-UA" sz="1600" dirty="0" smtClean="0"/>
            <a:t>кількість запитань, що не може в повній мірі визначити рівень управлінських якостей працівника підприємства</a:t>
          </a:r>
          <a:endParaRPr lang="ru-RU" sz="1600" dirty="0"/>
        </a:p>
      </dgm:t>
    </dgm:pt>
    <dgm:pt modelId="{8FDAD05C-D9F3-492D-88B6-A2B8D72DC5CA}" type="parTrans" cxnId="{98EEDBDB-BB73-46C5-B192-2A7CE55BC35B}">
      <dgm:prSet/>
      <dgm:spPr/>
      <dgm:t>
        <a:bodyPr/>
        <a:lstStyle/>
        <a:p>
          <a:endParaRPr lang="ru-RU"/>
        </a:p>
      </dgm:t>
    </dgm:pt>
    <dgm:pt modelId="{FC085DDF-A257-4E55-B383-81CCA965C091}" type="sibTrans" cxnId="{98EEDBDB-BB73-46C5-B192-2A7CE55BC35B}">
      <dgm:prSet/>
      <dgm:spPr/>
      <dgm:t>
        <a:bodyPr/>
        <a:lstStyle/>
        <a:p>
          <a:endParaRPr lang="ru-RU"/>
        </a:p>
      </dgm:t>
    </dgm:pt>
    <dgm:pt modelId="{A968DA68-77D1-4334-AEE3-35C8D61F9A77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 smtClean="0"/>
            <a:t>Методика оцінки загальних здібностей до управлінської діяльності</a:t>
          </a:r>
          <a:endParaRPr lang="ru-RU" sz="1600" dirty="0"/>
        </a:p>
      </dgm:t>
    </dgm:pt>
    <dgm:pt modelId="{03994CF3-67AF-4A4E-97A9-D3AC2AE91177}" type="parTrans" cxnId="{4247C975-07F5-4376-B44C-18466DEA475B}">
      <dgm:prSet/>
      <dgm:spPr/>
      <dgm:t>
        <a:bodyPr/>
        <a:lstStyle/>
        <a:p>
          <a:endParaRPr lang="ru-RU"/>
        </a:p>
      </dgm:t>
    </dgm:pt>
    <dgm:pt modelId="{5AC0A2A5-92E2-4604-87E4-677862FC77AE}" type="sibTrans" cxnId="{4247C975-07F5-4376-B44C-18466DEA475B}">
      <dgm:prSet/>
      <dgm:spPr/>
      <dgm:t>
        <a:bodyPr/>
        <a:lstStyle/>
        <a:p>
          <a:endParaRPr lang="ru-RU"/>
        </a:p>
      </dgm:t>
    </dgm:pt>
    <dgm:pt modelId="{A7DC98DD-A109-4ACA-92B1-9CB62ED88D21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 smtClean="0"/>
            <a:t>за ринкових умов господарювання є необхідною для визначення майбутнього розвитку кар</a:t>
          </a:r>
          <a:r>
            <a:rPr lang="ru-RU" sz="1600" dirty="0" smtClean="0"/>
            <a:t>’</a:t>
          </a:r>
          <a:r>
            <a:rPr lang="uk-UA" sz="1600" dirty="0" err="1" smtClean="0"/>
            <a:t>єри</a:t>
          </a:r>
          <a:r>
            <a:rPr lang="uk-UA" sz="1600" dirty="0" smtClean="0"/>
            <a:t> керівників</a:t>
          </a:r>
          <a:endParaRPr lang="ru-RU" sz="1600" dirty="0"/>
        </a:p>
      </dgm:t>
    </dgm:pt>
    <dgm:pt modelId="{9E269879-6B66-4A67-BD4F-1688154EE360}" type="parTrans" cxnId="{3F88A63A-EB89-413A-8C44-B29C22CFB744}">
      <dgm:prSet/>
      <dgm:spPr/>
      <dgm:t>
        <a:bodyPr/>
        <a:lstStyle/>
        <a:p>
          <a:endParaRPr lang="ru-RU"/>
        </a:p>
      </dgm:t>
    </dgm:pt>
    <dgm:pt modelId="{6E8ADCDD-7B23-4415-A2F5-2EE7580A89EC}" type="sibTrans" cxnId="{3F88A63A-EB89-413A-8C44-B29C22CFB744}">
      <dgm:prSet/>
      <dgm:spPr/>
      <dgm:t>
        <a:bodyPr/>
        <a:lstStyle/>
        <a:p>
          <a:endParaRPr lang="ru-RU"/>
        </a:p>
      </dgm:t>
    </dgm:pt>
    <dgm:pt modelId="{B41DFB26-5ECA-4140-9F75-7E4339BE1F85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 smtClean="0"/>
            <a:t>можна  ефективно використовувати для дослідження керівників будь-якого рівня. </a:t>
          </a:r>
          <a:endParaRPr lang="ru-RU" sz="1600" dirty="0"/>
        </a:p>
      </dgm:t>
    </dgm:pt>
    <dgm:pt modelId="{2052CCE8-FE3D-46B2-B346-3CDD30D913E8}" type="parTrans" cxnId="{A49DE044-E7CC-4FAB-AE57-B8A359196242}">
      <dgm:prSet/>
      <dgm:spPr/>
      <dgm:t>
        <a:bodyPr/>
        <a:lstStyle/>
        <a:p>
          <a:endParaRPr lang="ru-RU"/>
        </a:p>
      </dgm:t>
    </dgm:pt>
    <dgm:pt modelId="{72674300-F343-499D-84C5-77F9129D383B}" type="sibTrans" cxnId="{A49DE044-E7CC-4FAB-AE57-B8A359196242}">
      <dgm:prSet/>
      <dgm:spPr/>
      <dgm:t>
        <a:bodyPr/>
        <a:lstStyle/>
        <a:p>
          <a:endParaRPr lang="ru-RU"/>
        </a:p>
      </dgm:t>
    </dgm:pt>
    <dgm:pt modelId="{0AABAC4D-3B6C-4D1E-8D78-FEFEFDF46604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smtClean="0"/>
            <a:t>недолік</a:t>
          </a:r>
          <a:r>
            <a:rPr lang="uk-UA" sz="1600" dirty="0" smtClean="0"/>
            <a:t>:  її застосування неможливе на підприємствах недержавної форми власності</a:t>
          </a:r>
          <a:endParaRPr lang="ru-RU" sz="1600" dirty="0"/>
        </a:p>
      </dgm:t>
    </dgm:pt>
    <dgm:pt modelId="{66E6504A-6397-43EB-A854-D5D45E6A8029}" type="parTrans" cxnId="{BE754C85-0CCC-4FD0-A579-718BBCB74700}">
      <dgm:prSet/>
      <dgm:spPr/>
      <dgm:t>
        <a:bodyPr/>
        <a:lstStyle/>
        <a:p>
          <a:endParaRPr lang="ru-RU"/>
        </a:p>
      </dgm:t>
    </dgm:pt>
    <dgm:pt modelId="{2FE0AD6D-EAB8-46EF-BD46-B8B263C184A9}" type="sibTrans" cxnId="{BE754C85-0CCC-4FD0-A579-718BBCB74700}">
      <dgm:prSet/>
      <dgm:spPr/>
      <dgm:t>
        <a:bodyPr/>
        <a:lstStyle/>
        <a:p>
          <a:endParaRPr lang="ru-RU"/>
        </a:p>
      </dgm:t>
    </dgm:pt>
    <dgm:pt modelId="{EB0FBF75-09A5-4004-B9E4-286F58CE056A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 smtClean="0"/>
            <a:t>недолік: запитання побудовані таким чином, що не існує чіткого розмежування  запитань управлінського та соціального характеру</a:t>
          </a:r>
          <a:endParaRPr lang="ru-RU" sz="1600" dirty="0"/>
        </a:p>
      </dgm:t>
    </dgm:pt>
    <dgm:pt modelId="{302B50E2-D105-4C74-A2B1-1100E094927C}" type="parTrans" cxnId="{F79843B5-124A-4B69-B971-488DCC91AC83}">
      <dgm:prSet/>
      <dgm:spPr/>
    </dgm:pt>
    <dgm:pt modelId="{80CACA65-90C4-454B-8B3A-EA36046C1046}" type="sibTrans" cxnId="{F79843B5-124A-4B69-B971-488DCC91AC83}">
      <dgm:prSet/>
      <dgm:spPr/>
    </dgm:pt>
    <dgm:pt modelId="{54630BFD-24CB-4FD1-9799-C0A1AB83F6C8}" type="pres">
      <dgm:prSet presAssocID="{F7738E5C-270B-4CBD-B1B6-2D0EC6EE23B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B261570-33A3-46B8-AC52-7E6C948F55BD}" type="pres">
      <dgm:prSet presAssocID="{50190272-59FB-440F-9084-DF1BAD679E2F}" presName="linNode" presStyleCnt="0"/>
      <dgm:spPr/>
    </dgm:pt>
    <dgm:pt modelId="{53E10ACD-BAA5-492F-A0E5-8AF117D1D851}" type="pres">
      <dgm:prSet presAssocID="{50190272-59FB-440F-9084-DF1BAD679E2F}" presName="parentText" presStyleLbl="node1" presStyleIdx="0" presStyleCnt="3" custScaleX="63159" custLinFactNeighborX="-10362" custLinFactNeighborY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7F68816-788C-4EBA-A517-BF1A32ABC01A}" type="pres">
      <dgm:prSet presAssocID="{50190272-59FB-440F-9084-DF1BAD679E2F}" presName="descendantText" presStyleLbl="alignAccFollowNode1" presStyleIdx="0" presStyleCnt="3" custScaleX="124610" custScaleY="11949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EF6619D-09FF-473A-948A-348816F444BA}" type="pres">
      <dgm:prSet presAssocID="{8C87249D-193A-4D56-8E63-3CE6A87E7D3E}" presName="sp" presStyleCnt="0"/>
      <dgm:spPr/>
    </dgm:pt>
    <dgm:pt modelId="{BE3CAC45-6817-4939-B5DD-CE8C846199CA}" type="pres">
      <dgm:prSet presAssocID="{66A3BCD4-1E36-4353-A559-6F6772D9894E}" presName="linNode" presStyleCnt="0"/>
      <dgm:spPr/>
    </dgm:pt>
    <dgm:pt modelId="{8A64EBA2-322A-4781-BE40-1A898FDEDC90}" type="pres">
      <dgm:prSet presAssocID="{66A3BCD4-1E36-4353-A559-6F6772D9894E}" presName="parentText" presStyleLbl="node1" presStyleIdx="1" presStyleCnt="3" custScaleX="63159" custLinFactNeighborX="-10362" custLinFactNeighborY="13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709D1EE-91A9-418F-99E9-553DB0AB2270}" type="pres">
      <dgm:prSet presAssocID="{66A3BCD4-1E36-4353-A559-6F6772D9894E}" presName="descendantText" presStyleLbl="alignAccFollowNode1" presStyleIdx="1" presStyleCnt="3" custScaleX="124610" custLinFactNeighborX="0" custLinFactNeighborY="-546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4711801-3E57-4173-BCCB-4FDCD1F2CAD3}" type="pres">
      <dgm:prSet presAssocID="{B8C71946-84A8-4F87-B9E0-6111794FB2FC}" presName="sp" presStyleCnt="0"/>
      <dgm:spPr/>
    </dgm:pt>
    <dgm:pt modelId="{A00152C9-E5A9-46C7-BB18-DF97340FD8BE}" type="pres">
      <dgm:prSet presAssocID="{A968DA68-77D1-4334-AEE3-35C8D61F9A77}" presName="linNode" presStyleCnt="0"/>
      <dgm:spPr/>
    </dgm:pt>
    <dgm:pt modelId="{98029FC2-A588-4D3C-99EB-2F5871A02AAB}" type="pres">
      <dgm:prSet presAssocID="{A968DA68-77D1-4334-AEE3-35C8D61F9A77}" presName="parentText" presStyleLbl="node1" presStyleIdx="2" presStyleCnt="3" custScaleX="63159" custLinFactNeighborX="-10362" custLinFactNeighborY="15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B801C9A-C536-4203-B255-C584AAC107B9}" type="pres">
      <dgm:prSet presAssocID="{A968DA68-77D1-4334-AEE3-35C8D61F9A77}" presName="descendantText" presStyleLbl="alignAccFollowNode1" presStyleIdx="2" presStyleCnt="3" custScaleX="1246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E754C85-0CCC-4FD0-A579-718BBCB74700}" srcId="{A968DA68-77D1-4334-AEE3-35C8D61F9A77}" destId="{0AABAC4D-3B6C-4D1E-8D78-FEFEFDF46604}" srcOrd="2" destOrd="0" parTransId="{66E6504A-6397-43EB-A854-D5D45E6A8029}" sibTransId="{2FE0AD6D-EAB8-46EF-BD46-B8B263C184A9}"/>
    <dgm:cxn modelId="{6537FBEA-20B7-457D-B986-C46418BB1F70}" type="presOf" srcId="{F7738E5C-270B-4CBD-B1B6-2D0EC6EE23B2}" destId="{54630BFD-24CB-4FD1-9799-C0A1AB83F6C8}" srcOrd="0" destOrd="0" presId="urn:microsoft.com/office/officeart/2005/8/layout/vList5"/>
    <dgm:cxn modelId="{E71CDE79-E704-4C35-877E-DBDBAFD84373}" type="presOf" srcId="{8B3C012A-E61E-4C18-A6C4-80812EC04803}" destId="{17F68816-788C-4EBA-A517-BF1A32ABC01A}" srcOrd="0" destOrd="0" presId="urn:microsoft.com/office/officeart/2005/8/layout/vList5"/>
    <dgm:cxn modelId="{F3659ADC-CA18-4E81-9D2A-B00D48C002C7}" srcId="{50190272-59FB-440F-9084-DF1BAD679E2F}" destId="{8B3C012A-E61E-4C18-A6C4-80812EC04803}" srcOrd="0" destOrd="0" parTransId="{74191A2F-5178-4ED2-A515-1BF5649BDB2B}" sibTransId="{B7D600D9-B392-4A1E-B8EF-83353E093D59}"/>
    <dgm:cxn modelId="{2CF1F6BD-D512-4B45-8885-8C0F4A51A262}" srcId="{F7738E5C-270B-4CBD-B1B6-2D0EC6EE23B2}" destId="{50190272-59FB-440F-9084-DF1BAD679E2F}" srcOrd="0" destOrd="0" parTransId="{05825463-CB8D-4680-8828-95E589329052}" sibTransId="{8C87249D-193A-4D56-8E63-3CE6A87E7D3E}"/>
    <dgm:cxn modelId="{DD81515B-6802-4824-924E-6F5B8763A1A7}" srcId="{F7738E5C-270B-4CBD-B1B6-2D0EC6EE23B2}" destId="{66A3BCD4-1E36-4353-A559-6F6772D9894E}" srcOrd="1" destOrd="0" parTransId="{BBB12EB1-CF83-467F-9744-30BCFE84FFB0}" sibTransId="{B8C71946-84A8-4F87-B9E0-6111794FB2FC}"/>
    <dgm:cxn modelId="{A49DE044-E7CC-4FAB-AE57-B8A359196242}" srcId="{A968DA68-77D1-4334-AEE3-35C8D61F9A77}" destId="{B41DFB26-5ECA-4140-9F75-7E4339BE1F85}" srcOrd="1" destOrd="0" parTransId="{2052CCE8-FE3D-46B2-B346-3CDD30D913E8}" sibTransId="{72674300-F343-499D-84C5-77F9129D383B}"/>
    <dgm:cxn modelId="{F79843B5-124A-4B69-B971-488DCC91AC83}" srcId="{50190272-59FB-440F-9084-DF1BAD679E2F}" destId="{EB0FBF75-09A5-4004-B9E4-286F58CE056A}" srcOrd="1" destOrd="0" parTransId="{302B50E2-D105-4C74-A2B1-1100E094927C}" sibTransId="{80CACA65-90C4-454B-8B3A-EA36046C1046}"/>
    <dgm:cxn modelId="{39908EDD-C14B-418F-9A67-C1318714FEDA}" type="presOf" srcId="{2A8B76A5-C025-4F54-BFE5-79F2FD73E2E4}" destId="{E709D1EE-91A9-418F-99E9-553DB0AB2270}" srcOrd="0" destOrd="0" presId="urn:microsoft.com/office/officeart/2005/8/layout/vList5"/>
    <dgm:cxn modelId="{8CB2C8B3-3A2C-4D20-BBC5-BFC3BF6B6097}" type="presOf" srcId="{A7DC98DD-A109-4ACA-92B1-9CB62ED88D21}" destId="{AB801C9A-C536-4203-B255-C584AAC107B9}" srcOrd="0" destOrd="0" presId="urn:microsoft.com/office/officeart/2005/8/layout/vList5"/>
    <dgm:cxn modelId="{3F88A63A-EB89-413A-8C44-B29C22CFB744}" srcId="{A968DA68-77D1-4334-AEE3-35C8D61F9A77}" destId="{A7DC98DD-A109-4ACA-92B1-9CB62ED88D21}" srcOrd="0" destOrd="0" parTransId="{9E269879-6B66-4A67-BD4F-1688154EE360}" sibTransId="{6E8ADCDD-7B23-4415-A2F5-2EE7580A89EC}"/>
    <dgm:cxn modelId="{29DCB203-DB28-4E41-B980-65848C67CF45}" type="presOf" srcId="{B41DFB26-5ECA-4140-9F75-7E4339BE1F85}" destId="{AB801C9A-C536-4203-B255-C584AAC107B9}" srcOrd="0" destOrd="1" presId="urn:microsoft.com/office/officeart/2005/8/layout/vList5"/>
    <dgm:cxn modelId="{4247C975-07F5-4376-B44C-18466DEA475B}" srcId="{F7738E5C-270B-4CBD-B1B6-2D0EC6EE23B2}" destId="{A968DA68-77D1-4334-AEE3-35C8D61F9A77}" srcOrd="2" destOrd="0" parTransId="{03994CF3-67AF-4A4E-97A9-D3AC2AE91177}" sibTransId="{5AC0A2A5-92E2-4604-87E4-677862FC77AE}"/>
    <dgm:cxn modelId="{FF4CB10E-9649-4A5B-8AFB-3513F042B1A7}" type="presOf" srcId="{A968DA68-77D1-4334-AEE3-35C8D61F9A77}" destId="{98029FC2-A588-4D3C-99EB-2F5871A02AAB}" srcOrd="0" destOrd="0" presId="urn:microsoft.com/office/officeart/2005/8/layout/vList5"/>
    <dgm:cxn modelId="{98EEDBDB-BB73-46C5-B192-2A7CE55BC35B}" srcId="{66A3BCD4-1E36-4353-A559-6F6772D9894E}" destId="{2A8B76A5-C025-4F54-BFE5-79F2FD73E2E4}" srcOrd="0" destOrd="0" parTransId="{8FDAD05C-D9F3-492D-88B6-A2B8D72DC5CA}" sibTransId="{FC085DDF-A257-4E55-B383-81CCA965C091}"/>
    <dgm:cxn modelId="{78F313C0-65FD-4880-AA4B-FA74C0781372}" type="presOf" srcId="{EB0FBF75-09A5-4004-B9E4-286F58CE056A}" destId="{17F68816-788C-4EBA-A517-BF1A32ABC01A}" srcOrd="0" destOrd="1" presId="urn:microsoft.com/office/officeart/2005/8/layout/vList5"/>
    <dgm:cxn modelId="{844AB0CC-0E3F-43E0-933F-9BA2BB214601}" type="presOf" srcId="{66A3BCD4-1E36-4353-A559-6F6772D9894E}" destId="{8A64EBA2-322A-4781-BE40-1A898FDEDC90}" srcOrd="0" destOrd="0" presId="urn:microsoft.com/office/officeart/2005/8/layout/vList5"/>
    <dgm:cxn modelId="{3B516833-3145-4A07-9880-C13235C7B086}" type="presOf" srcId="{0AABAC4D-3B6C-4D1E-8D78-FEFEFDF46604}" destId="{AB801C9A-C536-4203-B255-C584AAC107B9}" srcOrd="0" destOrd="2" presId="urn:microsoft.com/office/officeart/2005/8/layout/vList5"/>
    <dgm:cxn modelId="{E027F30D-9218-4B38-A2E9-3057317BFAA2}" type="presOf" srcId="{50190272-59FB-440F-9084-DF1BAD679E2F}" destId="{53E10ACD-BAA5-492F-A0E5-8AF117D1D851}" srcOrd="0" destOrd="0" presId="urn:microsoft.com/office/officeart/2005/8/layout/vList5"/>
    <dgm:cxn modelId="{8C4314AC-0DAC-43F0-90F7-1422FDDBAD0A}" type="presParOf" srcId="{54630BFD-24CB-4FD1-9799-C0A1AB83F6C8}" destId="{EB261570-33A3-46B8-AC52-7E6C948F55BD}" srcOrd="0" destOrd="0" presId="urn:microsoft.com/office/officeart/2005/8/layout/vList5"/>
    <dgm:cxn modelId="{9FD309A1-9BB8-48BA-ACDA-ED4981014EAD}" type="presParOf" srcId="{EB261570-33A3-46B8-AC52-7E6C948F55BD}" destId="{53E10ACD-BAA5-492F-A0E5-8AF117D1D851}" srcOrd="0" destOrd="0" presId="urn:microsoft.com/office/officeart/2005/8/layout/vList5"/>
    <dgm:cxn modelId="{EDB8DEF3-0A7A-4D50-AF7F-9EC733460885}" type="presParOf" srcId="{EB261570-33A3-46B8-AC52-7E6C948F55BD}" destId="{17F68816-788C-4EBA-A517-BF1A32ABC01A}" srcOrd="1" destOrd="0" presId="urn:microsoft.com/office/officeart/2005/8/layout/vList5"/>
    <dgm:cxn modelId="{D90C8699-BFF5-4A5A-B423-77F862BB80AF}" type="presParOf" srcId="{54630BFD-24CB-4FD1-9799-C0A1AB83F6C8}" destId="{9EF6619D-09FF-473A-948A-348816F444BA}" srcOrd="1" destOrd="0" presId="urn:microsoft.com/office/officeart/2005/8/layout/vList5"/>
    <dgm:cxn modelId="{400D179F-E999-4548-AAE6-EFCDDB23A85C}" type="presParOf" srcId="{54630BFD-24CB-4FD1-9799-C0A1AB83F6C8}" destId="{BE3CAC45-6817-4939-B5DD-CE8C846199CA}" srcOrd="2" destOrd="0" presId="urn:microsoft.com/office/officeart/2005/8/layout/vList5"/>
    <dgm:cxn modelId="{B4B07A1A-92CF-4064-9123-67E465682D6E}" type="presParOf" srcId="{BE3CAC45-6817-4939-B5DD-CE8C846199CA}" destId="{8A64EBA2-322A-4781-BE40-1A898FDEDC90}" srcOrd="0" destOrd="0" presId="urn:microsoft.com/office/officeart/2005/8/layout/vList5"/>
    <dgm:cxn modelId="{F41BF73D-6A65-489D-8238-DECDA33DBAC2}" type="presParOf" srcId="{BE3CAC45-6817-4939-B5DD-CE8C846199CA}" destId="{E709D1EE-91A9-418F-99E9-553DB0AB2270}" srcOrd="1" destOrd="0" presId="urn:microsoft.com/office/officeart/2005/8/layout/vList5"/>
    <dgm:cxn modelId="{6588509F-4B3A-4679-B941-6D464DE3AAB6}" type="presParOf" srcId="{54630BFD-24CB-4FD1-9799-C0A1AB83F6C8}" destId="{44711801-3E57-4173-BCCB-4FDCD1F2CAD3}" srcOrd="3" destOrd="0" presId="urn:microsoft.com/office/officeart/2005/8/layout/vList5"/>
    <dgm:cxn modelId="{59C8CC1E-DB9F-4717-BAFD-1A039B6A6ED3}" type="presParOf" srcId="{54630BFD-24CB-4FD1-9799-C0A1AB83F6C8}" destId="{A00152C9-E5A9-46C7-BB18-DF97340FD8BE}" srcOrd="4" destOrd="0" presId="urn:microsoft.com/office/officeart/2005/8/layout/vList5"/>
    <dgm:cxn modelId="{11DD944B-5DB5-48D4-88C1-7D72E3A015CE}" type="presParOf" srcId="{A00152C9-E5A9-46C7-BB18-DF97340FD8BE}" destId="{98029FC2-A588-4D3C-99EB-2F5871A02AAB}" srcOrd="0" destOrd="0" presId="urn:microsoft.com/office/officeart/2005/8/layout/vList5"/>
    <dgm:cxn modelId="{2C481CC1-EF5D-4F25-A4BB-A7B1F6FA1AD1}" type="presParOf" srcId="{A00152C9-E5A9-46C7-BB18-DF97340FD8BE}" destId="{AB801C9A-C536-4203-B255-C584AAC107B9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B97636-2B36-42BA-8445-973AA6E204EB}">
      <dsp:nvSpPr>
        <dsp:cNvPr id="0" name=""/>
        <dsp:cNvSpPr/>
      </dsp:nvSpPr>
      <dsp:spPr>
        <a:xfrm>
          <a:off x="0" y="347020"/>
          <a:ext cx="6096000" cy="5796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7E90E2E-C85C-4694-91E3-36D2BC76192C}">
      <dsp:nvSpPr>
        <dsp:cNvPr id="0" name=""/>
        <dsp:cNvSpPr/>
      </dsp:nvSpPr>
      <dsp:spPr>
        <a:xfrm>
          <a:off x="304800" y="7539"/>
          <a:ext cx="4267200" cy="6789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"</a:t>
          </a:r>
          <a:r>
            <a:rPr lang="ru-RU" sz="2300" kern="1200" dirty="0" err="1" smtClean="0"/>
            <a:t>трамплін</a:t>
          </a:r>
          <a:r>
            <a:rPr lang="ru-RU" sz="2300" kern="1200" dirty="0" smtClean="0"/>
            <a:t>"</a:t>
          </a:r>
          <a:endParaRPr lang="ru-RU" sz="2300" kern="1200" dirty="0"/>
        </a:p>
      </dsp:txBody>
      <dsp:txXfrm>
        <a:off x="337944" y="40683"/>
        <a:ext cx="4200912" cy="612672"/>
      </dsp:txXfrm>
    </dsp:sp>
    <dsp:sp modelId="{952A1CBF-9BB4-4091-BA67-E4D442B9DB15}">
      <dsp:nvSpPr>
        <dsp:cNvPr id="0" name=""/>
        <dsp:cNvSpPr/>
      </dsp:nvSpPr>
      <dsp:spPr>
        <a:xfrm>
          <a:off x="0" y="1390300"/>
          <a:ext cx="6096000" cy="5796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D86CAA7-719F-4E1C-9A60-E82242B1CA94}">
      <dsp:nvSpPr>
        <dsp:cNvPr id="0" name=""/>
        <dsp:cNvSpPr/>
      </dsp:nvSpPr>
      <dsp:spPr>
        <a:xfrm>
          <a:off x="304800" y="1050819"/>
          <a:ext cx="4267200" cy="6789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"сходи" </a:t>
          </a:r>
          <a:endParaRPr lang="ru-RU" sz="2300" kern="1200" dirty="0"/>
        </a:p>
      </dsp:txBody>
      <dsp:txXfrm>
        <a:off x="337944" y="1083963"/>
        <a:ext cx="4200912" cy="612672"/>
      </dsp:txXfrm>
    </dsp:sp>
    <dsp:sp modelId="{49B86849-F3DA-42EA-A060-89D900894E3E}">
      <dsp:nvSpPr>
        <dsp:cNvPr id="0" name=""/>
        <dsp:cNvSpPr/>
      </dsp:nvSpPr>
      <dsp:spPr>
        <a:xfrm>
          <a:off x="0" y="2433580"/>
          <a:ext cx="6096000" cy="5796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791C3AB-B679-46FB-834A-D814D1E8AF1E}">
      <dsp:nvSpPr>
        <dsp:cNvPr id="0" name=""/>
        <dsp:cNvSpPr/>
      </dsp:nvSpPr>
      <dsp:spPr>
        <a:xfrm>
          <a:off x="304800" y="2094100"/>
          <a:ext cx="4267200" cy="6789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"</a:t>
          </a:r>
          <a:r>
            <a:rPr lang="ru-RU" sz="2300" kern="1200" dirty="0" err="1" smtClean="0"/>
            <a:t>змія</a:t>
          </a:r>
          <a:r>
            <a:rPr lang="ru-RU" sz="2300" kern="1200" dirty="0" smtClean="0"/>
            <a:t>"</a:t>
          </a:r>
          <a:endParaRPr lang="ru-RU" sz="2300" kern="1200" dirty="0"/>
        </a:p>
      </dsp:txBody>
      <dsp:txXfrm>
        <a:off x="337944" y="2127244"/>
        <a:ext cx="4200912" cy="612672"/>
      </dsp:txXfrm>
    </dsp:sp>
    <dsp:sp modelId="{212482A7-030D-4453-B49D-EDAA911C265E}">
      <dsp:nvSpPr>
        <dsp:cNvPr id="0" name=""/>
        <dsp:cNvSpPr/>
      </dsp:nvSpPr>
      <dsp:spPr>
        <a:xfrm>
          <a:off x="0" y="3476860"/>
          <a:ext cx="6096000" cy="5796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3117" tIns="479044" rIns="473117" bIns="163576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2300" kern="1200" dirty="0"/>
        </a:p>
      </dsp:txBody>
      <dsp:txXfrm>
        <a:off x="0" y="3476860"/>
        <a:ext cx="6096000" cy="579600"/>
      </dsp:txXfrm>
    </dsp:sp>
    <dsp:sp modelId="{BD04F29D-4EA0-415C-A65A-62A4F6D6CFA4}">
      <dsp:nvSpPr>
        <dsp:cNvPr id="0" name=""/>
        <dsp:cNvSpPr/>
      </dsp:nvSpPr>
      <dsp:spPr>
        <a:xfrm>
          <a:off x="304800" y="3137380"/>
          <a:ext cx="4267200" cy="6789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"</a:t>
          </a:r>
          <a:r>
            <a:rPr lang="ru-RU" sz="2300" kern="1200" dirty="0" err="1" smtClean="0"/>
            <a:t>роздоріжжя</a:t>
          </a:r>
          <a:r>
            <a:rPr lang="ru-RU" sz="2300" kern="1200" dirty="0" smtClean="0"/>
            <a:t>"</a:t>
          </a:r>
          <a:endParaRPr lang="ru-RU" sz="2300" kern="1200" dirty="0"/>
        </a:p>
      </dsp:txBody>
      <dsp:txXfrm>
        <a:off x="337944" y="3170524"/>
        <a:ext cx="4200912" cy="61267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738E75-32E2-410E-8BE5-42E25EBC3309}">
      <dsp:nvSpPr>
        <dsp:cNvPr id="0" name=""/>
        <dsp:cNvSpPr/>
      </dsp:nvSpPr>
      <dsp:spPr>
        <a:xfrm>
          <a:off x="0" y="418001"/>
          <a:ext cx="7611413" cy="7056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7D2D3A6-2848-4E1A-AD2F-C5D22A81B023}">
      <dsp:nvSpPr>
        <dsp:cNvPr id="0" name=""/>
        <dsp:cNvSpPr/>
      </dsp:nvSpPr>
      <dsp:spPr>
        <a:xfrm>
          <a:off x="380570" y="4721"/>
          <a:ext cx="6892766" cy="8265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1385" tIns="0" rIns="201385" bIns="0" numCol="1" spcCol="1270" anchor="ctr" anchorCtr="0">
          <a:noAutofit/>
        </a:bodyPr>
        <a:lstStyle/>
        <a:p>
          <a:pPr lvl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err="1" smtClean="0"/>
            <a:t>тривалий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підйом</a:t>
          </a:r>
          <a:r>
            <a:rPr lang="ru-RU" sz="1800" kern="1200" dirty="0" smtClean="0"/>
            <a:t> по </a:t>
          </a:r>
          <a:r>
            <a:rPr lang="ru-RU" sz="1800" kern="1200" dirty="0" err="1" smtClean="0"/>
            <a:t>службовій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драбині</a:t>
          </a:r>
          <a:r>
            <a:rPr lang="ru-RU" sz="1800" kern="1200" dirty="0" smtClean="0"/>
            <a:t> з </a:t>
          </a:r>
          <a:r>
            <a:rPr lang="ru-RU" sz="1800" kern="1200" dirty="0" err="1" smtClean="0"/>
            <a:t>поступовим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зростанням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його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потенціалу</a:t>
          </a:r>
          <a:r>
            <a:rPr lang="ru-RU" sz="1800" kern="1200" dirty="0" smtClean="0"/>
            <a:t>, </a:t>
          </a:r>
          <a:r>
            <a:rPr lang="ru-RU" sz="1800" kern="1200" dirty="0" err="1" smtClean="0"/>
            <a:t>знань</a:t>
          </a:r>
          <a:r>
            <a:rPr lang="ru-RU" sz="1800" kern="1200" dirty="0" smtClean="0"/>
            <a:t>, </a:t>
          </a:r>
          <a:r>
            <a:rPr lang="ru-RU" sz="1800" kern="1200" dirty="0" err="1" smtClean="0"/>
            <a:t>досвіду</a:t>
          </a:r>
          <a:r>
            <a:rPr lang="ru-RU" sz="1800" kern="1200" dirty="0" smtClean="0"/>
            <a:t> і </a:t>
          </a:r>
          <a:r>
            <a:rPr lang="ru-RU" sz="1800" kern="1200" dirty="0" err="1" smtClean="0"/>
            <a:t>кваліфікації</a:t>
          </a:r>
          <a:endParaRPr lang="ru-RU" sz="1800" kern="1200" dirty="0"/>
        </a:p>
      </dsp:txBody>
      <dsp:txXfrm>
        <a:off x="420919" y="45070"/>
        <a:ext cx="6812068" cy="745862"/>
      </dsp:txXfrm>
    </dsp:sp>
    <dsp:sp modelId="{0C2B450A-560E-4B07-BFD3-A002C6413403}">
      <dsp:nvSpPr>
        <dsp:cNvPr id="0" name=""/>
        <dsp:cNvSpPr/>
      </dsp:nvSpPr>
      <dsp:spPr>
        <a:xfrm>
          <a:off x="0" y="1688082"/>
          <a:ext cx="7611413" cy="7056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143D75-E36D-4CB4-A721-22780FADDA70}">
      <dsp:nvSpPr>
        <dsp:cNvPr id="0" name=""/>
        <dsp:cNvSpPr/>
      </dsp:nvSpPr>
      <dsp:spPr>
        <a:xfrm>
          <a:off x="380570" y="1274801"/>
          <a:ext cx="6892766" cy="8265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1385" tIns="0" rIns="201385" bIns="0" numCol="1" spcCol="1270" anchor="ctr" anchorCtr="0">
          <a:noAutofit/>
        </a:bodyPr>
        <a:lstStyle/>
        <a:p>
          <a:pPr lvl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smtClean="0"/>
            <a:t>на </a:t>
          </a:r>
          <a:r>
            <a:rPr lang="ru-RU" sz="1800" kern="1200" dirty="0" err="1" smtClean="0"/>
            <a:t>певному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етапі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працівник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займає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вищу</a:t>
          </a:r>
          <a:r>
            <a:rPr lang="ru-RU" sz="1800" kern="1200" dirty="0" smtClean="0"/>
            <a:t> для </a:t>
          </a:r>
          <a:r>
            <a:rPr lang="ru-RU" sz="1800" kern="1200" dirty="0" err="1" smtClean="0"/>
            <a:t>нього</a:t>
          </a:r>
          <a:r>
            <a:rPr lang="ru-RU" sz="1800" kern="1200" dirty="0" smtClean="0"/>
            <a:t> посаду і </a:t>
          </a:r>
          <a:r>
            <a:rPr lang="ru-RU" sz="1800" kern="1200" dirty="0" err="1" smtClean="0"/>
            <a:t>намагається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втриматися</a:t>
          </a:r>
          <a:r>
            <a:rPr lang="ru-RU" sz="1800" kern="1200" dirty="0" smtClean="0"/>
            <a:t> на </a:t>
          </a:r>
          <a:r>
            <a:rPr lang="ru-RU" sz="1800" kern="1200" dirty="0" err="1" smtClean="0"/>
            <a:t>ній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протягом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тривалого</a:t>
          </a:r>
          <a:r>
            <a:rPr lang="ru-RU" sz="1800" kern="1200" dirty="0" smtClean="0"/>
            <a:t> часу - до "</a:t>
          </a:r>
          <a:r>
            <a:rPr lang="ru-RU" sz="1800" kern="1200" dirty="0" err="1" smtClean="0"/>
            <a:t>стрибка</a:t>
          </a:r>
          <a:r>
            <a:rPr lang="ru-RU" sz="1800" kern="1200" dirty="0" smtClean="0"/>
            <a:t> з </a:t>
          </a:r>
          <a:r>
            <a:rPr lang="ru-RU" sz="1800" kern="1200" dirty="0" err="1" smtClean="0"/>
            <a:t>трампліну</a:t>
          </a:r>
          <a:r>
            <a:rPr lang="ru-RU" sz="1800" kern="1200" dirty="0" smtClean="0"/>
            <a:t>" - </a:t>
          </a:r>
          <a:r>
            <a:rPr lang="ru-RU" sz="1800" kern="1200" dirty="0" err="1" smtClean="0"/>
            <a:t>виходу</a:t>
          </a:r>
          <a:r>
            <a:rPr lang="ru-RU" sz="1800" kern="1200" dirty="0" smtClean="0"/>
            <a:t> на </a:t>
          </a:r>
          <a:r>
            <a:rPr lang="ru-RU" sz="1800" kern="1200" dirty="0" err="1" smtClean="0"/>
            <a:t>пенсію</a:t>
          </a:r>
          <a:endParaRPr lang="ru-RU" sz="1800" kern="1200" dirty="0"/>
        </a:p>
      </dsp:txBody>
      <dsp:txXfrm>
        <a:off x="420919" y="1315150"/>
        <a:ext cx="6812068" cy="745862"/>
      </dsp:txXfrm>
    </dsp:sp>
    <dsp:sp modelId="{8BF8820C-E204-4A92-9E9E-C4CE14C6AD29}">
      <dsp:nvSpPr>
        <dsp:cNvPr id="0" name=""/>
        <dsp:cNvSpPr/>
      </dsp:nvSpPr>
      <dsp:spPr>
        <a:xfrm>
          <a:off x="0" y="2958162"/>
          <a:ext cx="7611413" cy="7056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A8B3539-5C85-445D-8556-1E30ABC4D993}">
      <dsp:nvSpPr>
        <dsp:cNvPr id="0" name=""/>
        <dsp:cNvSpPr/>
      </dsp:nvSpPr>
      <dsp:spPr>
        <a:xfrm>
          <a:off x="380570" y="2544882"/>
          <a:ext cx="6892766" cy="8265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1385" tIns="0" rIns="201385" bIns="0" numCol="1" spcCol="1270" anchor="ctr" anchorCtr="0">
          <a:noAutofit/>
        </a:bodyPr>
        <a:lstStyle/>
        <a:p>
          <a:pPr lvl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err="1" smtClean="0"/>
            <a:t>типова</a:t>
          </a:r>
          <a:r>
            <a:rPr lang="ru-RU" sz="1800" kern="1200" dirty="0" smtClean="0"/>
            <a:t> для </a:t>
          </a:r>
          <a:r>
            <a:rPr lang="ru-RU" sz="1800" kern="1200" dirty="0" err="1" smtClean="0"/>
            <a:t>фахівців</a:t>
          </a:r>
          <a:r>
            <a:rPr lang="ru-RU" sz="1800" kern="1200" dirty="0" smtClean="0"/>
            <a:t> і </a:t>
          </a:r>
          <a:r>
            <a:rPr lang="ru-RU" sz="1800" kern="1200" dirty="0" err="1" smtClean="0"/>
            <a:t>службовців</a:t>
          </a:r>
          <a:r>
            <a:rPr lang="ru-RU" sz="1800" kern="1200" dirty="0" smtClean="0"/>
            <a:t>, </a:t>
          </a:r>
          <a:r>
            <a:rPr lang="ru-RU" sz="1800" kern="1200" dirty="0" err="1" smtClean="0"/>
            <a:t>які</a:t>
          </a:r>
          <a:r>
            <a:rPr lang="ru-RU" sz="1800" kern="1200" dirty="0" smtClean="0"/>
            <a:t> не </a:t>
          </a:r>
          <a:r>
            <a:rPr lang="ru-RU" sz="1800" kern="1200" dirty="0" err="1" smtClean="0"/>
            <a:t>ставлять</a:t>
          </a:r>
          <a:r>
            <a:rPr lang="ru-RU" sz="1800" kern="1200" dirty="0" smtClean="0"/>
            <a:t> перед собою </a:t>
          </a:r>
          <a:r>
            <a:rPr lang="ru-RU" sz="1800" kern="1200" dirty="0" err="1" smtClean="0"/>
            <a:t>цілей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просування</a:t>
          </a:r>
          <a:r>
            <a:rPr lang="ru-RU" sz="1800" kern="1200" dirty="0" smtClean="0"/>
            <a:t> по </a:t>
          </a:r>
          <a:r>
            <a:rPr lang="ru-RU" sz="1800" kern="1200" dirty="0" err="1" smtClean="0"/>
            <a:t>службі</a:t>
          </a:r>
          <a:endParaRPr lang="ru-RU" sz="1800" kern="1200" dirty="0"/>
        </a:p>
      </dsp:txBody>
      <dsp:txXfrm>
        <a:off x="420919" y="2585231"/>
        <a:ext cx="6812068" cy="745862"/>
      </dsp:txXfrm>
    </dsp:sp>
    <dsp:sp modelId="{6ED982E5-8B44-4D3F-9A38-E36BE751AA51}">
      <dsp:nvSpPr>
        <dsp:cNvPr id="0" name=""/>
        <dsp:cNvSpPr/>
      </dsp:nvSpPr>
      <dsp:spPr>
        <a:xfrm>
          <a:off x="0" y="4228242"/>
          <a:ext cx="7611413" cy="7056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0730" tIns="583184" rIns="590730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endParaRPr lang="ru-RU" sz="1800" kern="1200" dirty="0"/>
        </a:p>
      </dsp:txBody>
      <dsp:txXfrm>
        <a:off x="0" y="4228242"/>
        <a:ext cx="7611413" cy="705600"/>
      </dsp:txXfrm>
    </dsp:sp>
    <dsp:sp modelId="{7E2840C8-0539-49A1-BB06-4EE78B2FC270}">
      <dsp:nvSpPr>
        <dsp:cNvPr id="0" name=""/>
        <dsp:cNvSpPr/>
      </dsp:nvSpPr>
      <dsp:spPr>
        <a:xfrm>
          <a:off x="380570" y="3814962"/>
          <a:ext cx="6892766" cy="8265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1385" tIns="0" rIns="201385" bIns="0" numCol="1" spcCol="1270" anchor="ctr" anchorCtr="0">
          <a:noAutofit/>
        </a:bodyPr>
        <a:lstStyle/>
        <a:p>
          <a:pPr lvl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i="1" kern="1200" dirty="0" err="1" smtClean="0"/>
            <a:t>недолік</a:t>
          </a:r>
          <a:r>
            <a:rPr lang="ru-RU" sz="1800" kern="1200" dirty="0" smtClean="0"/>
            <a:t>: за </a:t>
          </a:r>
          <a:r>
            <a:rPr lang="ru-RU" sz="1800" kern="1200" dirty="0" err="1" smtClean="0"/>
            <a:t>сучасних</a:t>
          </a:r>
          <a:r>
            <a:rPr lang="ru-RU" sz="1800" kern="1200" dirty="0" smtClean="0"/>
            <a:t> умов </a:t>
          </a:r>
          <a:r>
            <a:rPr lang="ru-RU" sz="1800" kern="1200" dirty="0" err="1" smtClean="0"/>
            <a:t>господарювання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її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можна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використовувати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тільки</a:t>
          </a:r>
          <a:r>
            <a:rPr lang="ru-RU" sz="1800" kern="1200" dirty="0" smtClean="0"/>
            <a:t> для великих </a:t>
          </a:r>
          <a:r>
            <a:rPr lang="ru-RU" sz="1800" kern="1200" dirty="0" err="1" smtClean="0"/>
            <a:t>підприємств</a:t>
          </a:r>
          <a:r>
            <a:rPr lang="ru-RU" sz="1800" kern="1200" dirty="0" smtClean="0"/>
            <a:t>.</a:t>
          </a:r>
          <a:endParaRPr lang="ru-RU" sz="1800" kern="1200" dirty="0"/>
        </a:p>
      </dsp:txBody>
      <dsp:txXfrm>
        <a:off x="420919" y="3855311"/>
        <a:ext cx="6812068" cy="74586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738E75-32E2-410E-8BE5-42E25EBC3309}">
      <dsp:nvSpPr>
        <dsp:cNvPr id="0" name=""/>
        <dsp:cNvSpPr/>
      </dsp:nvSpPr>
      <dsp:spPr>
        <a:xfrm>
          <a:off x="0" y="550563"/>
          <a:ext cx="7920506" cy="5292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7D2D3A6-2848-4E1A-AD2F-C5D22A81B023}">
      <dsp:nvSpPr>
        <dsp:cNvPr id="0" name=""/>
        <dsp:cNvSpPr/>
      </dsp:nvSpPr>
      <dsp:spPr>
        <a:xfrm>
          <a:off x="396025" y="64056"/>
          <a:ext cx="7279903" cy="79646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63" tIns="0" rIns="209563" bIns="0" numCol="1" spcCol="1270" anchor="ctr" anchorCtr="0">
          <a:noAutofit/>
        </a:bodyPr>
        <a:lstStyle/>
        <a:p>
          <a:pPr lvl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err="1" smtClean="0">
              <a:solidFill>
                <a:schemeClr val="accent1">
                  <a:lumMod val="50000"/>
                </a:schemeClr>
              </a:solidFill>
            </a:rPr>
            <a:t>кожна</a:t>
          </a:r>
          <a:r>
            <a:rPr lang="ru-RU" sz="1800" kern="120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accent1">
                  <a:lumMod val="50000"/>
                </a:schemeClr>
              </a:solidFill>
            </a:rPr>
            <a:t>сходинка</a:t>
          </a:r>
          <a:r>
            <a:rPr lang="ru-RU" sz="1800" kern="1200" dirty="0" smtClean="0">
              <a:solidFill>
                <a:schemeClr val="accent1">
                  <a:lumMod val="50000"/>
                </a:schemeClr>
              </a:solidFill>
            </a:rPr>
            <a:t> - </a:t>
          </a:r>
          <a:r>
            <a:rPr lang="ru-RU" sz="1800" kern="1200" dirty="0" err="1" smtClean="0">
              <a:solidFill>
                <a:schemeClr val="accent1">
                  <a:lumMod val="50000"/>
                </a:schemeClr>
              </a:solidFill>
            </a:rPr>
            <a:t>певна</a:t>
          </a:r>
          <a:r>
            <a:rPr lang="ru-RU" sz="1800" kern="1200" dirty="0" smtClean="0">
              <a:solidFill>
                <a:schemeClr val="accent1">
                  <a:lumMod val="50000"/>
                </a:schemeClr>
              </a:solidFill>
            </a:rPr>
            <a:t> посада, яку </a:t>
          </a:r>
          <a:r>
            <a:rPr lang="ru-RU" sz="1800" kern="1200" dirty="0" err="1" smtClean="0">
              <a:solidFill>
                <a:schemeClr val="accent1">
                  <a:lumMod val="50000"/>
                </a:schemeClr>
              </a:solidFill>
            </a:rPr>
            <a:t>працівник</a:t>
          </a:r>
          <a:r>
            <a:rPr lang="ru-RU" sz="1800" kern="120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accent1">
                  <a:lumMod val="50000"/>
                </a:schemeClr>
              </a:solidFill>
            </a:rPr>
            <a:t>займає</a:t>
          </a:r>
          <a:r>
            <a:rPr lang="ru-RU" sz="1800" kern="120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accent1">
                  <a:lumMod val="50000"/>
                </a:schemeClr>
              </a:solidFill>
            </a:rPr>
            <a:t>фіксований</a:t>
          </a:r>
          <a:r>
            <a:rPr lang="ru-RU" sz="1800" kern="1200" dirty="0" smtClean="0">
              <a:solidFill>
                <a:schemeClr val="accent1">
                  <a:lumMod val="50000"/>
                </a:schemeClr>
              </a:solidFill>
            </a:rPr>
            <a:t> час (не </a:t>
          </a:r>
          <a:r>
            <a:rPr lang="ru-RU" sz="1800" kern="1200" dirty="0" err="1" smtClean="0">
              <a:solidFill>
                <a:schemeClr val="accent1">
                  <a:lumMod val="50000"/>
                </a:schemeClr>
              </a:solidFill>
            </a:rPr>
            <a:t>більше</a:t>
          </a:r>
          <a:r>
            <a:rPr lang="ru-RU" sz="1800" kern="1200" dirty="0" smtClean="0">
              <a:solidFill>
                <a:schemeClr val="accent1">
                  <a:lumMod val="50000"/>
                </a:schemeClr>
              </a:solidFill>
            </a:rPr>
            <a:t> 5 р.)</a:t>
          </a:r>
          <a:endParaRPr lang="ru-RU" sz="1800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434905" y="102936"/>
        <a:ext cx="7202143" cy="718707"/>
      </dsp:txXfrm>
    </dsp:sp>
    <dsp:sp modelId="{0C2B450A-560E-4B07-BFD3-A002C6413403}">
      <dsp:nvSpPr>
        <dsp:cNvPr id="0" name=""/>
        <dsp:cNvSpPr/>
      </dsp:nvSpPr>
      <dsp:spPr>
        <a:xfrm>
          <a:off x="0" y="1589192"/>
          <a:ext cx="7920506" cy="5292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143D75-E36D-4CB4-A721-22780FADDA70}">
      <dsp:nvSpPr>
        <dsp:cNvPr id="0" name=""/>
        <dsp:cNvSpPr/>
      </dsp:nvSpPr>
      <dsp:spPr>
        <a:xfrm>
          <a:off x="396025" y="1193163"/>
          <a:ext cx="7279903" cy="70598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63" tIns="0" rIns="209563" bIns="0" numCol="1" spcCol="1270" anchor="ctr" anchorCtr="0">
          <a:noAutofit/>
        </a:bodyPr>
        <a:lstStyle/>
        <a:p>
          <a:pPr lvl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err="1" smtClean="0">
              <a:solidFill>
                <a:schemeClr val="accent1">
                  <a:lumMod val="50000"/>
                </a:schemeClr>
              </a:solidFill>
            </a:rPr>
            <a:t>кожну</a:t>
          </a:r>
          <a:r>
            <a:rPr lang="ru-RU" sz="1800" kern="120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accent1">
                  <a:lumMod val="50000"/>
                </a:schemeClr>
              </a:solidFill>
            </a:rPr>
            <a:t>нову</a:t>
          </a:r>
          <a:r>
            <a:rPr lang="ru-RU" sz="1800" kern="1200" dirty="0" smtClean="0">
              <a:solidFill>
                <a:schemeClr val="accent1">
                  <a:lumMod val="50000"/>
                </a:schemeClr>
              </a:solidFill>
            </a:rPr>
            <a:t> посаду </a:t>
          </a:r>
          <a:r>
            <a:rPr lang="ru-RU" sz="1800" kern="1200" dirty="0" err="1" smtClean="0">
              <a:solidFill>
                <a:schemeClr val="accent1">
                  <a:lumMod val="50000"/>
                </a:schemeClr>
              </a:solidFill>
            </a:rPr>
            <a:t>працівник</a:t>
          </a:r>
          <a:r>
            <a:rPr lang="ru-RU" sz="1800" kern="120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accent1">
                  <a:lumMod val="50000"/>
                </a:schemeClr>
              </a:solidFill>
            </a:rPr>
            <a:t>займає</a:t>
          </a:r>
          <a:r>
            <a:rPr lang="ru-RU" sz="1800" kern="120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accent1">
                  <a:lumMod val="50000"/>
                </a:schemeClr>
              </a:solidFill>
            </a:rPr>
            <a:t>після</a:t>
          </a:r>
          <a:r>
            <a:rPr lang="ru-RU" sz="1800" kern="120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accent1">
                  <a:lumMod val="50000"/>
                </a:schemeClr>
              </a:solidFill>
            </a:rPr>
            <a:t>підвищення</a:t>
          </a:r>
          <a:r>
            <a:rPr lang="ru-RU" sz="1800" kern="120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accent1">
                  <a:lumMod val="50000"/>
                </a:schemeClr>
              </a:solidFill>
            </a:rPr>
            <a:t>кваліфікації</a:t>
          </a:r>
          <a:endParaRPr lang="ru-RU" sz="1800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430489" y="1227627"/>
        <a:ext cx="7210975" cy="637061"/>
      </dsp:txXfrm>
    </dsp:sp>
    <dsp:sp modelId="{8BF8820C-E204-4A92-9E9E-C4CE14C6AD29}">
      <dsp:nvSpPr>
        <dsp:cNvPr id="0" name=""/>
        <dsp:cNvSpPr/>
      </dsp:nvSpPr>
      <dsp:spPr>
        <a:xfrm>
          <a:off x="0" y="2808089"/>
          <a:ext cx="7920506" cy="5292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A8B3539-5C85-445D-8556-1E30ABC4D993}">
      <dsp:nvSpPr>
        <dsp:cNvPr id="0" name=""/>
        <dsp:cNvSpPr/>
      </dsp:nvSpPr>
      <dsp:spPr>
        <a:xfrm>
          <a:off x="396025" y="2231792"/>
          <a:ext cx="7279903" cy="88625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63" tIns="0" rIns="209563" bIns="0" numCol="1" spcCol="1270" anchor="ctr" anchorCtr="0">
          <a:noAutofit/>
        </a:bodyPr>
        <a:lstStyle/>
        <a:p>
          <a:pPr lvl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err="1" smtClean="0">
              <a:solidFill>
                <a:schemeClr val="accent1">
                  <a:lumMod val="50000"/>
                </a:schemeClr>
              </a:solidFill>
            </a:rPr>
            <a:t>верхня</a:t>
          </a:r>
          <a:r>
            <a:rPr lang="ru-RU" sz="1800" kern="120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accent1">
                  <a:lumMod val="50000"/>
                </a:schemeClr>
              </a:solidFill>
            </a:rPr>
            <a:t>сходинка</a:t>
          </a:r>
          <a:r>
            <a:rPr lang="ru-RU" sz="1800" kern="120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accent1">
                  <a:lumMod val="50000"/>
                </a:schemeClr>
              </a:solidFill>
            </a:rPr>
            <a:t>досягається</a:t>
          </a:r>
          <a:r>
            <a:rPr lang="ru-RU" sz="1800" kern="1200" dirty="0" smtClean="0">
              <a:solidFill>
                <a:schemeClr val="accent1">
                  <a:lumMod val="50000"/>
                </a:schemeClr>
              </a:solidFill>
            </a:rPr>
            <a:t> при максимальному </a:t>
          </a:r>
          <a:r>
            <a:rPr lang="ru-RU" sz="1800" kern="1200" dirty="0" err="1" smtClean="0">
              <a:solidFill>
                <a:schemeClr val="accent1">
                  <a:lumMod val="50000"/>
                </a:schemeClr>
              </a:solidFill>
            </a:rPr>
            <a:t>потенціалі</a:t>
          </a:r>
          <a:r>
            <a:rPr lang="ru-RU" sz="1800" kern="1200" dirty="0" smtClean="0">
              <a:solidFill>
                <a:schemeClr val="accent1">
                  <a:lumMod val="50000"/>
                </a:schemeClr>
              </a:solidFill>
            </a:rPr>
            <a:t>,  (великий </a:t>
          </a:r>
          <a:r>
            <a:rPr lang="ru-RU" sz="1800" kern="1200" dirty="0" err="1" smtClean="0">
              <a:solidFill>
                <a:schemeClr val="accent1">
                  <a:lumMod val="50000"/>
                </a:schemeClr>
              </a:solidFill>
            </a:rPr>
            <a:t>досвід</a:t>
          </a:r>
          <a:r>
            <a:rPr lang="ru-RU" sz="1800" kern="1200" dirty="0" smtClean="0">
              <a:solidFill>
                <a:schemeClr val="accent1">
                  <a:lumMod val="50000"/>
                </a:schemeClr>
              </a:solidFill>
            </a:rPr>
            <a:t> , </a:t>
          </a:r>
          <a:r>
            <a:rPr lang="ru-RU" sz="1800" kern="1200" dirty="0" err="1" smtClean="0">
              <a:solidFill>
                <a:schemeClr val="accent1">
                  <a:lumMod val="50000"/>
                </a:schemeClr>
              </a:solidFill>
            </a:rPr>
            <a:t>висока</a:t>
          </a:r>
          <a:r>
            <a:rPr lang="ru-RU" sz="1800" kern="120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accent1">
                  <a:lumMod val="50000"/>
                </a:schemeClr>
              </a:solidFill>
            </a:rPr>
            <a:t>кваліфікація</a:t>
          </a:r>
          <a:r>
            <a:rPr lang="ru-RU" sz="1800" kern="1200" dirty="0" smtClean="0">
              <a:solidFill>
                <a:schemeClr val="accent1">
                  <a:lumMod val="50000"/>
                </a:schemeClr>
              </a:solidFill>
            </a:rPr>
            <a:t>, </a:t>
          </a:r>
          <a:r>
            <a:rPr lang="ru-RU" sz="1800" kern="1200" dirty="0" err="1" smtClean="0">
              <a:solidFill>
                <a:schemeClr val="accent1">
                  <a:lumMod val="50000"/>
                </a:schemeClr>
              </a:solidFill>
            </a:rPr>
            <a:t>професійні</a:t>
          </a:r>
          <a:r>
            <a:rPr lang="ru-RU" sz="1800" kern="120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accent1">
                  <a:lumMod val="50000"/>
                </a:schemeClr>
              </a:solidFill>
            </a:rPr>
            <a:t>знання</a:t>
          </a:r>
          <a:r>
            <a:rPr lang="ru-RU" sz="1800" kern="1200" dirty="0" smtClean="0">
              <a:solidFill>
                <a:schemeClr val="accent1">
                  <a:lumMod val="50000"/>
                </a:schemeClr>
              </a:solidFill>
            </a:rPr>
            <a:t> і </a:t>
          </a:r>
          <a:r>
            <a:rPr lang="ru-RU" sz="1800" kern="1200" dirty="0" err="1" smtClean="0">
              <a:solidFill>
                <a:schemeClr val="accent1">
                  <a:lumMod val="50000"/>
                </a:schemeClr>
              </a:solidFill>
            </a:rPr>
            <a:t>вміння</a:t>
          </a:r>
          <a:r>
            <a:rPr lang="ru-RU" sz="1800" kern="1200" dirty="0" smtClean="0">
              <a:solidFill>
                <a:schemeClr val="accent1">
                  <a:lumMod val="50000"/>
                </a:schemeClr>
              </a:solidFill>
            </a:rPr>
            <a:t>)</a:t>
          </a:r>
          <a:endParaRPr lang="ru-RU" sz="1800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439288" y="2275055"/>
        <a:ext cx="7193377" cy="799730"/>
      </dsp:txXfrm>
    </dsp:sp>
    <dsp:sp modelId="{4B0FC3B2-2BB6-4DB8-832F-5338E028683F}">
      <dsp:nvSpPr>
        <dsp:cNvPr id="0" name=""/>
        <dsp:cNvSpPr/>
      </dsp:nvSpPr>
      <dsp:spPr>
        <a:xfrm>
          <a:off x="0" y="4073182"/>
          <a:ext cx="7920506" cy="5292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14719" tIns="437388" rIns="614719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endParaRPr lang="ru-RU" sz="1800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0" y="4073182"/>
        <a:ext cx="7920506" cy="529200"/>
      </dsp:txXfrm>
    </dsp:sp>
    <dsp:sp modelId="{FB5CA74A-94E2-4CEE-A551-4E583A3A8796}">
      <dsp:nvSpPr>
        <dsp:cNvPr id="0" name=""/>
        <dsp:cNvSpPr/>
      </dsp:nvSpPr>
      <dsp:spPr>
        <a:xfrm>
          <a:off x="396025" y="3450689"/>
          <a:ext cx="7279903" cy="99255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63" tIns="0" rIns="209563" bIns="0" numCol="1" spcCol="1270" anchor="ctr" anchorCtr="0">
          <a:noAutofit/>
        </a:bodyPr>
        <a:lstStyle/>
        <a:p>
          <a:pPr lvl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err="1" smtClean="0">
              <a:solidFill>
                <a:schemeClr val="accent1">
                  <a:lumMod val="50000"/>
                </a:schemeClr>
              </a:solidFill>
            </a:rPr>
            <a:t>після</a:t>
          </a:r>
          <a:r>
            <a:rPr lang="ru-RU" sz="1800" kern="120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accent1">
                  <a:lumMod val="50000"/>
                </a:schemeClr>
              </a:solidFill>
            </a:rPr>
            <a:t>верхньої</a:t>
          </a:r>
          <a:r>
            <a:rPr lang="ru-RU" sz="1800" kern="1200" dirty="0" smtClean="0">
              <a:solidFill>
                <a:schemeClr val="accent1">
                  <a:lumMod val="50000"/>
                </a:schemeClr>
              </a:solidFill>
            </a:rPr>
            <a:t> посади </a:t>
          </a:r>
          <a:r>
            <a:rPr lang="ru-RU" sz="1800" kern="1200" dirty="0" err="1" smtClean="0">
              <a:solidFill>
                <a:schemeClr val="accent1">
                  <a:lumMod val="50000"/>
                </a:schemeClr>
              </a:solidFill>
            </a:rPr>
            <a:t>починається</a:t>
          </a:r>
          <a:r>
            <a:rPr lang="ru-RU" sz="1800" kern="120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accent1">
                  <a:lumMod val="50000"/>
                </a:schemeClr>
              </a:solidFill>
            </a:rPr>
            <a:t>планомірний</a:t>
          </a:r>
          <a:r>
            <a:rPr lang="ru-RU" sz="1800" kern="1200" dirty="0" smtClean="0">
              <a:solidFill>
                <a:schemeClr val="accent1">
                  <a:lumMod val="50000"/>
                </a:schemeClr>
              </a:solidFill>
            </a:rPr>
            <a:t> спуск з </a:t>
          </a:r>
          <a:r>
            <a:rPr lang="ru-RU" sz="1800" kern="1200" dirty="0" err="1" smtClean="0">
              <a:solidFill>
                <a:schemeClr val="accent1">
                  <a:lumMod val="50000"/>
                </a:schemeClr>
              </a:solidFill>
            </a:rPr>
            <a:t>виконанням</a:t>
          </a:r>
          <a:r>
            <a:rPr lang="ru-RU" sz="1800" kern="120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accent1">
                  <a:lumMod val="50000"/>
                </a:schemeClr>
              </a:solidFill>
            </a:rPr>
            <a:t>менш</a:t>
          </a:r>
          <a:r>
            <a:rPr lang="ru-RU" sz="1800" kern="120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accent1">
                  <a:lumMod val="50000"/>
                </a:schemeClr>
              </a:solidFill>
            </a:rPr>
            <a:t>інтенсивної</a:t>
          </a:r>
          <a:r>
            <a:rPr lang="ru-RU" sz="1800" kern="120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accent1">
                  <a:lumMod val="50000"/>
                </a:schemeClr>
              </a:solidFill>
            </a:rPr>
            <a:t>роботи</a:t>
          </a:r>
          <a:r>
            <a:rPr lang="ru-RU" sz="1800" kern="1200" dirty="0" smtClean="0">
              <a:solidFill>
                <a:schemeClr val="accent1">
                  <a:lumMod val="50000"/>
                </a:schemeClr>
              </a:solidFill>
            </a:rPr>
            <a:t> (не </a:t>
          </a:r>
          <a:r>
            <a:rPr lang="ru-RU" sz="1800" kern="1200" dirty="0" err="1" smtClean="0">
              <a:solidFill>
                <a:schemeClr val="accent1">
                  <a:lumMod val="50000"/>
                </a:schemeClr>
              </a:solidFill>
            </a:rPr>
            <a:t>вимагає</a:t>
          </a:r>
          <a:r>
            <a:rPr lang="ru-RU" sz="1800" kern="120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accent1">
                  <a:lumMod val="50000"/>
                </a:schemeClr>
              </a:solidFill>
            </a:rPr>
            <a:t>прийняття</a:t>
          </a:r>
          <a:r>
            <a:rPr lang="ru-RU" sz="1800" kern="120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accent1">
                  <a:lumMod val="50000"/>
                </a:schemeClr>
              </a:solidFill>
            </a:rPr>
            <a:t>складних</a:t>
          </a:r>
          <a:r>
            <a:rPr lang="ru-RU" sz="1800" kern="120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accent1">
                  <a:lumMod val="50000"/>
                </a:schemeClr>
              </a:solidFill>
            </a:rPr>
            <a:t>рішень</a:t>
          </a:r>
          <a:r>
            <a:rPr lang="ru-RU" sz="1800" kern="1200" dirty="0" smtClean="0">
              <a:solidFill>
                <a:schemeClr val="accent1">
                  <a:lumMod val="50000"/>
                </a:schemeClr>
              </a:solidFill>
            </a:rPr>
            <a:t> в </a:t>
          </a:r>
          <a:r>
            <a:rPr lang="ru-RU" sz="1800" kern="1200" dirty="0" err="1" smtClean="0">
              <a:solidFill>
                <a:schemeClr val="accent1">
                  <a:lumMod val="50000"/>
                </a:schemeClr>
              </a:solidFill>
            </a:rPr>
            <a:t>екстремальних</a:t>
          </a:r>
          <a:r>
            <a:rPr lang="ru-RU" sz="1800" kern="120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accent1">
                  <a:lumMod val="50000"/>
                </a:schemeClr>
              </a:solidFill>
            </a:rPr>
            <a:t>ситуаціях</a:t>
          </a:r>
          <a:r>
            <a:rPr lang="ru-RU" sz="1800" kern="1200" dirty="0" smtClean="0">
              <a:solidFill>
                <a:schemeClr val="accent1">
                  <a:lumMod val="50000"/>
                </a:schemeClr>
              </a:solidFill>
            </a:rPr>
            <a:t>, </a:t>
          </a:r>
          <a:r>
            <a:rPr lang="ru-RU" sz="1800" kern="1200" dirty="0" err="1" smtClean="0">
              <a:solidFill>
                <a:schemeClr val="accent1">
                  <a:lumMod val="50000"/>
                </a:schemeClr>
              </a:solidFill>
            </a:rPr>
            <a:t>керівництва</a:t>
          </a:r>
          <a:r>
            <a:rPr lang="ru-RU" sz="1800" kern="1200" dirty="0" smtClean="0">
              <a:solidFill>
                <a:schemeClr val="accent1">
                  <a:lumMod val="50000"/>
                </a:schemeClr>
              </a:solidFill>
            </a:rPr>
            <a:t> великим </a:t>
          </a:r>
          <a:r>
            <a:rPr lang="ru-RU" sz="1800" kern="1200" dirty="0" err="1" smtClean="0">
              <a:solidFill>
                <a:schemeClr val="accent1">
                  <a:lumMod val="50000"/>
                </a:schemeClr>
              </a:solidFill>
            </a:rPr>
            <a:t>колективом</a:t>
          </a:r>
          <a:r>
            <a:rPr lang="ru-RU" sz="1800" kern="1200" dirty="0" smtClean="0">
              <a:solidFill>
                <a:schemeClr val="accent1">
                  <a:lumMod val="50000"/>
                </a:schemeClr>
              </a:solidFill>
            </a:rPr>
            <a:t>)</a:t>
          </a:r>
          <a:endParaRPr lang="ru-RU" sz="1800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444477" y="3499141"/>
        <a:ext cx="7182999" cy="895649"/>
      </dsp:txXfrm>
    </dsp:sp>
    <dsp:sp modelId="{6028411F-BE51-4ED7-9E53-910F80ABE1F6}">
      <dsp:nvSpPr>
        <dsp:cNvPr id="0" name=""/>
        <dsp:cNvSpPr/>
      </dsp:nvSpPr>
      <dsp:spPr>
        <a:xfrm>
          <a:off x="0" y="5085842"/>
          <a:ext cx="7920506" cy="5292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14719" tIns="437388" rIns="614719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800" kern="1200" dirty="0"/>
        </a:p>
      </dsp:txBody>
      <dsp:txXfrm>
        <a:off x="0" y="5085842"/>
        <a:ext cx="7920506" cy="529200"/>
      </dsp:txXfrm>
    </dsp:sp>
    <dsp:sp modelId="{05DCD3A9-C8FA-4CF2-96C4-EF90564ECF20}">
      <dsp:nvSpPr>
        <dsp:cNvPr id="0" name=""/>
        <dsp:cNvSpPr/>
      </dsp:nvSpPr>
      <dsp:spPr>
        <a:xfrm>
          <a:off x="396025" y="4775882"/>
          <a:ext cx="7362181" cy="6199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63" tIns="0" rIns="209563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i="1" kern="1200" dirty="0" smtClean="0"/>
            <a:t>недолік: </a:t>
          </a:r>
          <a:r>
            <a:rPr lang="uk-UA" sz="1800" kern="1200" dirty="0" smtClean="0"/>
            <a:t>не враховується поведінка керівників, які дійшли до найвищого рівня та не мають бажання залишати посаду, яку займають.</a:t>
          </a:r>
          <a:endParaRPr lang="ru-RU" sz="1800" kern="1200" dirty="0"/>
        </a:p>
      </dsp:txBody>
      <dsp:txXfrm>
        <a:off x="426287" y="4806144"/>
        <a:ext cx="7301657" cy="55939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738E75-32E2-410E-8BE5-42E25EBC3309}">
      <dsp:nvSpPr>
        <dsp:cNvPr id="0" name=""/>
        <dsp:cNvSpPr/>
      </dsp:nvSpPr>
      <dsp:spPr>
        <a:xfrm>
          <a:off x="0" y="558849"/>
          <a:ext cx="7611413" cy="6048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7D2D3A6-2848-4E1A-AD2F-C5D22A81B023}">
      <dsp:nvSpPr>
        <dsp:cNvPr id="0" name=""/>
        <dsp:cNvSpPr/>
      </dsp:nvSpPr>
      <dsp:spPr>
        <a:xfrm>
          <a:off x="380570" y="2841"/>
          <a:ext cx="6995809" cy="91024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1385" tIns="0" rIns="201385" bIns="0" numCol="1" spcCol="1270" anchor="ctr" anchorCtr="0">
          <a:noAutofit/>
        </a:bodyPr>
        <a:lstStyle/>
        <a:p>
          <a:pPr lvl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горизонтальне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переміщення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працівника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з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однієї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посади на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іншу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шляхом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призначення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із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зайняттям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кожної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нетривалий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час (1-2 р)</a:t>
          </a:r>
          <a:endParaRPr lang="ru-RU" sz="1800" kern="1200" dirty="0">
            <a:solidFill>
              <a:schemeClr val="tx2">
                <a:lumMod val="50000"/>
              </a:schemeClr>
            </a:solidFill>
          </a:endParaRPr>
        </a:p>
      </dsp:txBody>
      <dsp:txXfrm>
        <a:off x="425005" y="47276"/>
        <a:ext cx="6906939" cy="821378"/>
      </dsp:txXfrm>
    </dsp:sp>
    <dsp:sp modelId="{0C2B450A-560E-4B07-BFD3-A002C6413403}">
      <dsp:nvSpPr>
        <dsp:cNvPr id="0" name=""/>
        <dsp:cNvSpPr/>
      </dsp:nvSpPr>
      <dsp:spPr>
        <a:xfrm>
          <a:off x="0" y="1849257"/>
          <a:ext cx="7611413" cy="6048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143D75-E36D-4CB4-A721-22780FADDA70}">
      <dsp:nvSpPr>
        <dsp:cNvPr id="0" name=""/>
        <dsp:cNvSpPr/>
      </dsp:nvSpPr>
      <dsp:spPr>
        <a:xfrm>
          <a:off x="380570" y="1293249"/>
          <a:ext cx="6995809" cy="91024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1385" tIns="0" rIns="201385" bIns="0" numCol="1" spcCol="1270" anchor="ctr" anchorCtr="0">
          <a:noAutofit/>
        </a:bodyPr>
        <a:lstStyle/>
        <a:p>
          <a:pPr lvl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перш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ніж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стати директором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підприємства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,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керівник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протягом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6-9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років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працює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заступником директора з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кадрів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,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комерції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та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економіці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і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всебічно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вивчає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важливі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ділянки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діяльності</a:t>
          </a:r>
          <a:endParaRPr lang="ru-RU" sz="1800" kern="1200" dirty="0">
            <a:solidFill>
              <a:schemeClr val="tx2">
                <a:lumMod val="50000"/>
              </a:schemeClr>
            </a:solidFill>
          </a:endParaRPr>
        </a:p>
      </dsp:txBody>
      <dsp:txXfrm>
        <a:off x="425005" y="1337684"/>
        <a:ext cx="6906939" cy="821378"/>
      </dsp:txXfrm>
    </dsp:sp>
    <dsp:sp modelId="{D992F247-5531-4640-985E-4AF8398EF29B}">
      <dsp:nvSpPr>
        <dsp:cNvPr id="0" name=""/>
        <dsp:cNvSpPr/>
      </dsp:nvSpPr>
      <dsp:spPr>
        <a:xfrm>
          <a:off x="0" y="2937897"/>
          <a:ext cx="7611413" cy="6048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0730" tIns="499872" rIns="590730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800" kern="1200" dirty="0">
            <a:solidFill>
              <a:schemeClr val="tx2">
                <a:lumMod val="50000"/>
              </a:schemeClr>
            </a:solidFill>
          </a:endParaRPr>
        </a:p>
      </dsp:txBody>
      <dsp:txXfrm>
        <a:off x="0" y="2937897"/>
        <a:ext cx="7611413" cy="604800"/>
      </dsp:txXfrm>
    </dsp:sp>
    <dsp:sp modelId="{94E024D4-3C73-4974-BF53-A03CCA8FAD09}">
      <dsp:nvSpPr>
        <dsp:cNvPr id="0" name=""/>
        <dsp:cNvSpPr/>
      </dsp:nvSpPr>
      <dsp:spPr>
        <a:xfrm>
          <a:off x="406327" y="2596538"/>
          <a:ext cx="6970022" cy="70848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1385" tIns="0" rIns="201385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найбільшого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поширення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отримала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в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Японії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на великих</a:t>
          </a:r>
          <a:r>
            <a:rPr lang="uk-UA" sz="1800" kern="1200" dirty="0" smtClean="0">
              <a:solidFill>
                <a:schemeClr val="tx2">
                  <a:lumMod val="50000"/>
                </a:schemeClr>
              </a:solidFill>
            </a:rPr>
            <a:t> підприємствах</a:t>
          </a:r>
          <a:endParaRPr lang="ru-RU" sz="1800" kern="1200" dirty="0">
            <a:solidFill>
              <a:schemeClr val="tx2">
                <a:lumMod val="50000"/>
              </a:schemeClr>
            </a:solidFill>
          </a:endParaRPr>
        </a:p>
      </dsp:txBody>
      <dsp:txXfrm>
        <a:off x="440912" y="2631123"/>
        <a:ext cx="6900852" cy="639310"/>
      </dsp:txXfrm>
    </dsp:sp>
    <dsp:sp modelId="{8BF8820C-E204-4A92-9E9E-C4CE14C6AD29}">
      <dsp:nvSpPr>
        <dsp:cNvPr id="0" name=""/>
        <dsp:cNvSpPr/>
      </dsp:nvSpPr>
      <dsp:spPr>
        <a:xfrm>
          <a:off x="0" y="4330922"/>
          <a:ext cx="7611413" cy="6048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A8B3539-5C85-445D-8556-1E30ABC4D993}">
      <dsp:nvSpPr>
        <dsp:cNvPr id="0" name=""/>
        <dsp:cNvSpPr/>
      </dsp:nvSpPr>
      <dsp:spPr>
        <a:xfrm>
          <a:off x="380570" y="3672297"/>
          <a:ext cx="6995809" cy="101286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1385" tIns="0" rIns="201385" bIns="0" numCol="1" spcCol="1270" anchor="ctr" anchorCtr="0">
          <a:noAutofit/>
        </a:bodyPr>
        <a:lstStyle/>
        <a:p>
          <a:pPr lvl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i="1" kern="1200" dirty="0" err="1" smtClean="0">
              <a:solidFill>
                <a:schemeClr val="tx2">
                  <a:lumMod val="50000"/>
                </a:schemeClr>
              </a:solidFill>
            </a:rPr>
            <a:t>недолік</a:t>
          </a:r>
          <a:r>
            <a:rPr lang="ru-RU" sz="1800" i="1" kern="1200" dirty="0" smtClean="0">
              <a:solidFill>
                <a:schemeClr val="tx2">
                  <a:lumMod val="50000"/>
                </a:schemeClr>
              </a:solidFill>
            </a:rPr>
            <a:t>: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при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відсутності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ротації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кадрів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частина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працівників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(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переважно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меланхоліки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і флегматики) 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зміну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колективу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або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посади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сприймають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дуже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болісно</a:t>
          </a:r>
          <a:endParaRPr lang="ru-RU" sz="1800" kern="1200" dirty="0">
            <a:solidFill>
              <a:schemeClr val="tx2">
                <a:lumMod val="50000"/>
              </a:schemeClr>
            </a:solidFill>
          </a:endParaRPr>
        </a:p>
      </dsp:txBody>
      <dsp:txXfrm>
        <a:off x="430014" y="3721741"/>
        <a:ext cx="6896921" cy="91397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738E75-32E2-410E-8BE5-42E25EBC3309}">
      <dsp:nvSpPr>
        <dsp:cNvPr id="0" name=""/>
        <dsp:cNvSpPr/>
      </dsp:nvSpPr>
      <dsp:spPr>
        <a:xfrm>
          <a:off x="0" y="761641"/>
          <a:ext cx="7611413" cy="7560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7D2D3A6-2848-4E1A-AD2F-C5D22A81B023}">
      <dsp:nvSpPr>
        <dsp:cNvPr id="0" name=""/>
        <dsp:cNvSpPr/>
      </dsp:nvSpPr>
      <dsp:spPr>
        <a:xfrm>
          <a:off x="380570" y="66631"/>
          <a:ext cx="6995809" cy="113781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1385" tIns="0" rIns="201385" bIns="0" numCol="1" spcCol="1270" anchor="ctr" anchorCtr="0">
          <a:noAutofit/>
        </a:bodyPr>
        <a:lstStyle/>
        <a:p>
          <a:pPr lvl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передбачає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після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закінчення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певного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фіксованого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або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змінного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терміну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роботи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проходження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керівником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або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фахівцем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комплексної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оцінки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(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атестації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), за результатами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якої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приймається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рішення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про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підвищення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,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переміщення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або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пониження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в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посаді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.</a:t>
          </a:r>
          <a:endParaRPr lang="ru-RU" sz="1800" kern="1200" dirty="0">
            <a:solidFill>
              <a:schemeClr val="tx2">
                <a:lumMod val="50000"/>
              </a:schemeClr>
            </a:solidFill>
          </a:endParaRPr>
        </a:p>
      </dsp:txBody>
      <dsp:txXfrm>
        <a:off x="436113" y="122174"/>
        <a:ext cx="6884723" cy="1026724"/>
      </dsp:txXfrm>
    </dsp:sp>
    <dsp:sp modelId="{0C2B450A-560E-4B07-BFD3-A002C6413403}">
      <dsp:nvSpPr>
        <dsp:cNvPr id="0" name=""/>
        <dsp:cNvSpPr/>
      </dsp:nvSpPr>
      <dsp:spPr>
        <a:xfrm>
          <a:off x="0" y="2374651"/>
          <a:ext cx="7611413" cy="7560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143D75-E36D-4CB4-A721-22780FADDA70}">
      <dsp:nvSpPr>
        <dsp:cNvPr id="0" name=""/>
        <dsp:cNvSpPr/>
      </dsp:nvSpPr>
      <dsp:spPr>
        <a:xfrm>
          <a:off x="380570" y="1679641"/>
          <a:ext cx="6995809" cy="113781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1385" tIns="0" rIns="201385" bIns="0" numCol="1" spcCol="1270" anchor="ctr" anchorCtr="0">
          <a:noAutofit/>
        </a:bodyPr>
        <a:lstStyle/>
        <a:p>
          <a:pPr lvl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може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бути рекомендована для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підприємств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,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які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застосовують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трудовий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договір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у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формі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контракту</a:t>
          </a:r>
          <a:endParaRPr lang="ru-RU" sz="1800" kern="1200" dirty="0">
            <a:solidFill>
              <a:schemeClr val="tx2">
                <a:lumMod val="50000"/>
              </a:schemeClr>
            </a:solidFill>
          </a:endParaRPr>
        </a:p>
      </dsp:txBody>
      <dsp:txXfrm>
        <a:off x="436113" y="1735184"/>
        <a:ext cx="6884723" cy="1026724"/>
      </dsp:txXfrm>
    </dsp:sp>
    <dsp:sp modelId="{8BF8820C-E204-4A92-9E9E-C4CE14C6AD29}">
      <dsp:nvSpPr>
        <dsp:cNvPr id="0" name=""/>
        <dsp:cNvSpPr/>
      </dsp:nvSpPr>
      <dsp:spPr>
        <a:xfrm>
          <a:off x="0" y="4115932"/>
          <a:ext cx="7611413" cy="7560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A8B3539-5C85-445D-8556-1E30ABC4D993}">
      <dsp:nvSpPr>
        <dsp:cNvPr id="0" name=""/>
        <dsp:cNvSpPr/>
      </dsp:nvSpPr>
      <dsp:spPr>
        <a:xfrm>
          <a:off x="380570" y="3292651"/>
          <a:ext cx="6995809" cy="126608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1385" tIns="0" rIns="201385" bIns="0" numCol="1" spcCol="1270" anchor="ctr" anchorCtr="0">
          <a:noAutofit/>
        </a:bodyPr>
        <a:lstStyle/>
        <a:p>
          <a:pPr lvl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за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своєю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філософією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це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американська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модель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кар'єри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,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що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орієнтована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на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індивідуалізм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людини</a:t>
          </a:r>
          <a:endParaRPr lang="ru-RU" sz="1800" kern="1200" dirty="0">
            <a:solidFill>
              <a:schemeClr val="tx2">
                <a:lumMod val="50000"/>
              </a:schemeClr>
            </a:solidFill>
          </a:endParaRPr>
        </a:p>
      </dsp:txBody>
      <dsp:txXfrm>
        <a:off x="442375" y="3354456"/>
        <a:ext cx="6872199" cy="114247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33B44B-3B0E-42AB-B57C-F285216DEF46}">
      <dsp:nvSpPr>
        <dsp:cNvPr id="0" name=""/>
        <dsp:cNvSpPr/>
      </dsp:nvSpPr>
      <dsp:spPr>
        <a:xfrm rot="5400000">
          <a:off x="4898303" y="-2015594"/>
          <a:ext cx="1457471" cy="5613127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uk-UA" sz="1600" kern="1200" dirty="0" smtClean="0">
              <a:latin typeface="+mn-lt"/>
            </a:rPr>
            <a:t>визначення найважливіших життєвих та трудових інтересів людини. </a:t>
          </a:r>
          <a:endParaRPr lang="ru-RU" sz="1600" kern="1200" dirty="0">
            <a:latin typeface="+mn-lt"/>
          </a:endParaRPr>
        </a:p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uk-UA" sz="1600" kern="1200" dirty="0" smtClean="0">
              <a:latin typeface="+mn-lt"/>
            </a:rPr>
            <a:t>головні чинники класифікуються з погляду їх значущості для людини: престижність, розташування фірми, різноманітність, наявність стресових ситуацій, стимулювання інтелектуальної діяльності, влада</a:t>
          </a:r>
          <a:endParaRPr lang="ru-RU" sz="1600" kern="1200" dirty="0">
            <a:latin typeface="+mn-lt"/>
          </a:endParaRPr>
        </a:p>
      </dsp:txBody>
      <dsp:txXfrm rot="-5400000">
        <a:off x="2820475" y="133382"/>
        <a:ext cx="5541979" cy="1315175"/>
      </dsp:txXfrm>
    </dsp:sp>
    <dsp:sp modelId="{8A19FCEE-0CFC-4810-AF8A-0BB1A426EA42}">
      <dsp:nvSpPr>
        <dsp:cNvPr id="0" name=""/>
        <dsp:cNvSpPr/>
      </dsp:nvSpPr>
      <dsp:spPr>
        <a:xfrm>
          <a:off x="336908" y="2389"/>
          <a:ext cx="2483566" cy="157715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1600" kern="1200" dirty="0" smtClean="0">
              <a:latin typeface="+mn-lt"/>
            </a:rPr>
            <a:t>Методика уточнення цінностей</a:t>
          </a:r>
          <a:endParaRPr lang="ru-RU" sz="1600" kern="1200" dirty="0">
            <a:latin typeface="+mn-lt"/>
          </a:endParaRPr>
        </a:p>
      </dsp:txBody>
      <dsp:txXfrm>
        <a:off x="413899" y="79380"/>
        <a:ext cx="2329584" cy="1423176"/>
      </dsp:txXfrm>
    </dsp:sp>
    <dsp:sp modelId="{4E98FEA2-4E9E-42DA-B7E0-76BFCECAAAD7}">
      <dsp:nvSpPr>
        <dsp:cNvPr id="0" name=""/>
        <dsp:cNvSpPr/>
      </dsp:nvSpPr>
      <dsp:spPr>
        <a:xfrm rot="5400000">
          <a:off x="4996175" y="-359577"/>
          <a:ext cx="1261727" cy="5613127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600" kern="1200" dirty="0" smtClean="0">
              <a:latin typeface="+mn-lt"/>
            </a:rPr>
            <a:t>за </a:t>
          </a:r>
          <a:r>
            <a:rPr lang="ru-RU" sz="1600" kern="1200" dirty="0" err="1" smtClean="0">
              <a:latin typeface="+mn-lt"/>
            </a:rPr>
            <a:t>допомогою</a:t>
          </a:r>
          <a:r>
            <a:rPr lang="ru-RU" sz="1600" kern="1200" dirty="0" smtClean="0">
              <a:latin typeface="+mn-lt"/>
            </a:rPr>
            <a:t> </a:t>
          </a:r>
          <a:r>
            <a:rPr lang="ru-RU" sz="1600" kern="1200" dirty="0" err="1" smtClean="0">
              <a:latin typeface="+mn-lt"/>
            </a:rPr>
            <a:t>питань</a:t>
          </a:r>
          <a:r>
            <a:rPr lang="ru-RU" sz="1600" kern="1200" dirty="0" smtClean="0">
              <a:latin typeface="+mn-lt"/>
            </a:rPr>
            <a:t> </a:t>
          </a:r>
          <a:r>
            <a:rPr lang="ru-RU" sz="1600" kern="1200" dirty="0" err="1" smtClean="0">
              <a:latin typeface="+mn-lt"/>
            </a:rPr>
            <a:t>визначення</a:t>
          </a:r>
          <a:r>
            <a:rPr lang="ru-RU" sz="1600" kern="1200" dirty="0" smtClean="0">
              <a:latin typeface="+mn-lt"/>
            </a:rPr>
            <a:t>  виду </a:t>
          </a:r>
          <a:r>
            <a:rPr lang="ru-RU" sz="1600" kern="1200" dirty="0" err="1" smtClean="0">
              <a:latin typeface="+mn-lt"/>
            </a:rPr>
            <a:t>діяльності</a:t>
          </a:r>
          <a:r>
            <a:rPr lang="ru-RU" sz="1600" kern="1200" dirty="0" smtClean="0">
              <a:latin typeface="+mn-lt"/>
            </a:rPr>
            <a:t>, </a:t>
          </a:r>
          <a:r>
            <a:rPr lang="ru-RU" sz="1600" kern="1200" dirty="0" err="1" smtClean="0">
              <a:latin typeface="+mn-lt"/>
            </a:rPr>
            <a:t>який</a:t>
          </a:r>
          <a:r>
            <a:rPr lang="ru-RU" sz="1600" kern="1200" dirty="0" smtClean="0">
              <a:latin typeface="+mn-lt"/>
            </a:rPr>
            <a:t> </a:t>
          </a:r>
          <a:r>
            <a:rPr lang="ru-RU" sz="1600" kern="1200" dirty="0" err="1" smtClean="0">
              <a:latin typeface="+mn-lt"/>
            </a:rPr>
            <a:t>найбільш</a:t>
          </a:r>
          <a:r>
            <a:rPr lang="ru-RU" sz="1600" kern="1200" dirty="0" smtClean="0">
              <a:latin typeface="+mn-lt"/>
            </a:rPr>
            <a:t> </a:t>
          </a:r>
          <a:r>
            <a:rPr lang="ru-RU" sz="1600" kern="1200" dirty="0" err="1" smtClean="0">
              <a:latin typeface="+mn-lt"/>
            </a:rPr>
            <a:t>вдало</a:t>
          </a:r>
          <a:r>
            <a:rPr lang="ru-RU" sz="1600" kern="1200" dirty="0" smtClean="0">
              <a:latin typeface="+mn-lt"/>
            </a:rPr>
            <a:t> </a:t>
          </a:r>
          <a:r>
            <a:rPr lang="ru-RU" sz="1600" kern="1200" dirty="0" err="1" smtClean="0">
              <a:latin typeface="+mn-lt"/>
            </a:rPr>
            <a:t>відповідає</a:t>
          </a:r>
          <a:r>
            <a:rPr lang="ru-RU" sz="1600" kern="1200" dirty="0" smtClean="0">
              <a:latin typeface="+mn-lt"/>
            </a:rPr>
            <a:t> </a:t>
          </a:r>
          <a:r>
            <a:rPr lang="ru-RU" sz="1600" kern="1200" dirty="0" err="1" smtClean="0">
              <a:latin typeface="+mn-lt"/>
            </a:rPr>
            <a:t>вимогам</a:t>
          </a:r>
          <a:r>
            <a:rPr lang="ru-RU" sz="1600" kern="1200" dirty="0" smtClean="0">
              <a:latin typeface="+mn-lt"/>
            </a:rPr>
            <a:t> та потребам конкретного </a:t>
          </a:r>
          <a:r>
            <a:rPr lang="ru-RU" sz="1600" kern="1200" dirty="0" err="1" smtClean="0">
              <a:latin typeface="+mn-lt"/>
            </a:rPr>
            <a:t>працівника</a:t>
          </a:r>
          <a:endParaRPr lang="ru-RU" sz="1600" kern="1200" dirty="0">
            <a:latin typeface="+mn-lt"/>
          </a:endParaRPr>
        </a:p>
      </dsp:txBody>
      <dsp:txXfrm rot="-5400000">
        <a:off x="2820475" y="1877715"/>
        <a:ext cx="5551535" cy="1138543"/>
      </dsp:txXfrm>
    </dsp:sp>
    <dsp:sp modelId="{5F1B5265-8D3C-47C6-BB40-1182C3F66BB5}">
      <dsp:nvSpPr>
        <dsp:cNvPr id="0" name=""/>
        <dsp:cNvSpPr/>
      </dsp:nvSpPr>
      <dsp:spPr>
        <a:xfrm>
          <a:off x="336908" y="1658406"/>
          <a:ext cx="2483566" cy="157715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600" kern="1200" dirty="0" smtClean="0">
              <a:latin typeface="+mn-lt"/>
            </a:rPr>
            <a:t>Методика </a:t>
          </a:r>
          <a:r>
            <a:rPr lang="ru-RU" sz="1600" kern="1200" dirty="0" err="1" smtClean="0">
              <a:latin typeface="+mn-lt"/>
            </a:rPr>
            <a:t>виявлення</a:t>
          </a:r>
          <a:r>
            <a:rPr lang="ru-RU" sz="1600" kern="1200" dirty="0" smtClean="0">
              <a:latin typeface="+mn-lt"/>
            </a:rPr>
            <a:t> </a:t>
          </a:r>
          <a:r>
            <a:rPr lang="ru-RU" sz="1600" kern="1200" dirty="0" err="1" smtClean="0">
              <a:latin typeface="+mn-lt"/>
            </a:rPr>
            <a:t>рівня</a:t>
          </a:r>
          <a:r>
            <a:rPr lang="ru-RU" sz="1600" kern="1200" dirty="0" smtClean="0">
              <a:latin typeface="+mn-lt"/>
            </a:rPr>
            <a:t> </a:t>
          </a:r>
          <a:r>
            <a:rPr lang="ru-RU" sz="1600" kern="1200" dirty="0" err="1" smtClean="0">
              <a:latin typeface="+mn-lt"/>
            </a:rPr>
            <a:t>задоволення</a:t>
          </a:r>
          <a:r>
            <a:rPr lang="ru-RU" sz="1600" kern="1200" dirty="0" smtClean="0">
              <a:latin typeface="+mn-lt"/>
            </a:rPr>
            <a:t> </a:t>
          </a:r>
          <a:r>
            <a:rPr lang="ru-RU" sz="1600" kern="1200" dirty="0" err="1" smtClean="0">
              <a:latin typeface="+mn-lt"/>
            </a:rPr>
            <a:t>роботою</a:t>
          </a:r>
          <a:endParaRPr lang="ru-RU" sz="1600" kern="1200" dirty="0">
            <a:latin typeface="+mn-lt"/>
          </a:endParaRPr>
        </a:p>
      </dsp:txBody>
      <dsp:txXfrm>
        <a:off x="413899" y="1735397"/>
        <a:ext cx="2329584" cy="1423176"/>
      </dsp:txXfrm>
    </dsp:sp>
    <dsp:sp modelId="{17F68816-788C-4EBA-A517-BF1A32ABC01A}">
      <dsp:nvSpPr>
        <dsp:cNvPr id="0" name=""/>
        <dsp:cNvSpPr/>
      </dsp:nvSpPr>
      <dsp:spPr>
        <a:xfrm rot="5400000">
          <a:off x="4996175" y="1296439"/>
          <a:ext cx="1261727" cy="5613127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600" kern="1200" dirty="0" err="1" smtClean="0">
              <a:latin typeface="+mn-lt"/>
            </a:rPr>
            <a:t>визначення</a:t>
          </a:r>
          <a:r>
            <a:rPr lang="ru-RU" sz="1600" kern="1200" dirty="0" smtClean="0">
              <a:latin typeface="+mn-lt"/>
            </a:rPr>
            <a:t> </a:t>
          </a:r>
          <a:r>
            <a:rPr lang="ru-RU" sz="1600" kern="1200" dirty="0" err="1" smtClean="0">
              <a:latin typeface="+mn-lt"/>
            </a:rPr>
            <a:t>переваг</a:t>
          </a:r>
          <a:r>
            <a:rPr lang="ru-RU" sz="1600" kern="1200" dirty="0" smtClean="0">
              <a:latin typeface="+mn-lt"/>
            </a:rPr>
            <a:t> </a:t>
          </a:r>
          <a:r>
            <a:rPr lang="ru-RU" sz="1600" kern="1200" dirty="0" err="1" smtClean="0">
              <a:latin typeface="+mn-lt"/>
            </a:rPr>
            <a:t>окремих</a:t>
          </a:r>
          <a:r>
            <a:rPr lang="ru-RU" sz="1600" kern="1200" dirty="0" smtClean="0">
              <a:latin typeface="+mn-lt"/>
            </a:rPr>
            <a:t> </a:t>
          </a:r>
          <a:r>
            <a:rPr lang="ru-RU" sz="1600" kern="1200" dirty="0" err="1" smtClean="0">
              <a:latin typeface="+mn-lt"/>
            </a:rPr>
            <a:t>елементів</a:t>
          </a:r>
          <a:r>
            <a:rPr lang="ru-RU" sz="1600" kern="1200" dirty="0" smtClean="0">
              <a:latin typeface="+mn-lt"/>
            </a:rPr>
            <a:t> </a:t>
          </a:r>
          <a:r>
            <a:rPr lang="ru-RU" sz="1600" kern="1200" dirty="0" err="1" smtClean="0">
              <a:latin typeface="+mn-lt"/>
            </a:rPr>
            <a:t>роботи</a:t>
          </a:r>
          <a:endParaRPr lang="ru-RU" sz="1600" kern="1200" dirty="0">
            <a:latin typeface="+mn-lt"/>
          </a:endParaRPr>
        </a:p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600" kern="1200" dirty="0" smtClean="0">
              <a:latin typeface="+mn-lt"/>
            </a:rPr>
            <a:t> </a:t>
          </a:r>
          <a:r>
            <a:rPr lang="ru-RU" sz="1600" kern="1200" dirty="0" err="1" smtClean="0">
              <a:latin typeface="+mn-lt"/>
            </a:rPr>
            <a:t>однак</a:t>
          </a:r>
          <a:r>
            <a:rPr lang="ru-RU" sz="1600" kern="1200" dirty="0" smtClean="0">
              <a:latin typeface="+mn-lt"/>
            </a:rPr>
            <a:t>, </a:t>
          </a:r>
          <a:r>
            <a:rPr lang="ru-RU" sz="1600" kern="1200" dirty="0" err="1" smtClean="0">
              <a:latin typeface="+mn-lt"/>
            </a:rPr>
            <a:t>важливо</a:t>
          </a:r>
          <a:r>
            <a:rPr lang="ru-RU" sz="1600" kern="1200" dirty="0" smtClean="0">
              <a:latin typeface="+mn-lt"/>
            </a:rPr>
            <a:t> </a:t>
          </a:r>
          <a:r>
            <a:rPr lang="ru-RU" sz="1600" kern="1200" dirty="0" err="1" smtClean="0">
              <a:latin typeface="+mn-lt"/>
            </a:rPr>
            <a:t>враховувати</a:t>
          </a:r>
          <a:r>
            <a:rPr lang="ru-RU" sz="1600" kern="1200" dirty="0" smtClean="0">
              <a:latin typeface="+mn-lt"/>
            </a:rPr>
            <a:t> </a:t>
          </a:r>
          <a:r>
            <a:rPr lang="ru-RU" sz="1600" kern="1200" dirty="0" err="1" smtClean="0">
              <a:latin typeface="+mn-lt"/>
            </a:rPr>
            <a:t>такі</a:t>
          </a:r>
          <a:r>
            <a:rPr lang="ru-RU" sz="1600" kern="1200" dirty="0" smtClean="0">
              <a:latin typeface="+mn-lt"/>
            </a:rPr>
            <a:t> </a:t>
          </a:r>
          <a:r>
            <a:rPr lang="ru-RU" sz="1600" kern="1200" dirty="0" err="1" smtClean="0">
              <a:latin typeface="+mn-lt"/>
            </a:rPr>
            <a:t>чинники</a:t>
          </a:r>
          <a:r>
            <a:rPr lang="ru-RU" sz="1600" kern="1200" dirty="0" smtClean="0">
              <a:latin typeface="+mn-lt"/>
            </a:rPr>
            <a:t>, як </a:t>
          </a:r>
          <a:r>
            <a:rPr lang="ru-RU" sz="1600" kern="1200" dirty="0" err="1" smtClean="0">
              <a:latin typeface="+mn-lt"/>
            </a:rPr>
            <a:t>професійне</a:t>
          </a:r>
          <a:r>
            <a:rPr lang="ru-RU" sz="1600" kern="1200" dirty="0" smtClean="0">
              <a:latin typeface="+mn-lt"/>
            </a:rPr>
            <a:t> </a:t>
          </a:r>
          <a:r>
            <a:rPr lang="ru-RU" sz="1600" kern="1200" dirty="0" err="1" smtClean="0">
              <a:latin typeface="+mn-lt"/>
            </a:rPr>
            <a:t>зростання</a:t>
          </a:r>
          <a:r>
            <a:rPr lang="ru-RU" sz="1600" kern="1200" dirty="0" smtClean="0">
              <a:latin typeface="+mn-lt"/>
            </a:rPr>
            <a:t>, </a:t>
          </a:r>
          <a:r>
            <a:rPr lang="ru-RU" sz="1600" kern="1200" dirty="0" err="1" smtClean="0">
              <a:latin typeface="+mn-lt"/>
            </a:rPr>
            <a:t>виникнення</a:t>
          </a:r>
          <a:r>
            <a:rPr lang="ru-RU" sz="1600" kern="1200" dirty="0" smtClean="0">
              <a:latin typeface="+mn-lt"/>
            </a:rPr>
            <a:t> </a:t>
          </a:r>
          <a:r>
            <a:rPr lang="ru-RU" sz="1600" kern="1200" dirty="0" err="1" smtClean="0">
              <a:latin typeface="+mn-lt"/>
            </a:rPr>
            <a:t>нових</a:t>
          </a:r>
          <a:r>
            <a:rPr lang="ru-RU" sz="1600" kern="1200" dirty="0" smtClean="0">
              <a:latin typeface="+mn-lt"/>
            </a:rPr>
            <a:t> проблем, </a:t>
          </a:r>
          <a:r>
            <a:rPr lang="ru-RU" sz="1600" kern="1200" dirty="0" err="1" smtClean="0">
              <a:latin typeface="+mn-lt"/>
            </a:rPr>
            <a:t>нові</a:t>
          </a:r>
          <a:r>
            <a:rPr lang="ru-RU" sz="1600" kern="1200" dirty="0" smtClean="0">
              <a:latin typeface="+mn-lt"/>
            </a:rPr>
            <a:t> </a:t>
          </a:r>
          <a:r>
            <a:rPr lang="ru-RU" sz="1600" kern="1200" dirty="0" err="1" smtClean="0">
              <a:latin typeface="+mn-lt"/>
            </a:rPr>
            <a:t>можливості</a:t>
          </a:r>
          <a:r>
            <a:rPr lang="ru-RU" sz="1600" kern="1200" dirty="0" smtClean="0">
              <a:latin typeface="+mn-lt"/>
            </a:rPr>
            <a:t>, </a:t>
          </a:r>
          <a:r>
            <a:rPr lang="ru-RU" sz="1600" kern="1200" dirty="0" err="1" smtClean="0">
              <a:latin typeface="+mn-lt"/>
            </a:rPr>
            <a:t>відчуття</a:t>
          </a:r>
          <a:r>
            <a:rPr lang="ru-RU" sz="1600" kern="1200" dirty="0" smtClean="0">
              <a:latin typeface="+mn-lt"/>
            </a:rPr>
            <a:t> </a:t>
          </a:r>
          <a:r>
            <a:rPr lang="ru-RU" sz="1600" kern="1200" dirty="0" err="1" smtClean="0">
              <a:latin typeface="+mn-lt"/>
            </a:rPr>
            <a:t>причетності</a:t>
          </a:r>
          <a:r>
            <a:rPr lang="ru-RU" sz="1600" kern="1200" dirty="0" smtClean="0">
              <a:latin typeface="+mn-lt"/>
            </a:rPr>
            <a:t> до </a:t>
          </a:r>
          <a:r>
            <a:rPr lang="ru-RU" sz="1600" kern="1200" dirty="0" err="1" smtClean="0">
              <a:latin typeface="+mn-lt"/>
            </a:rPr>
            <a:t>важливої</a:t>
          </a:r>
          <a:r>
            <a:rPr lang="ru-RU" sz="1600" kern="1200" dirty="0" smtClean="0">
              <a:latin typeface="+mn-lt"/>
            </a:rPr>
            <a:t> </a:t>
          </a:r>
          <a:r>
            <a:rPr lang="ru-RU" sz="1600" kern="1200" dirty="0" err="1" smtClean="0">
              <a:latin typeface="+mn-lt"/>
            </a:rPr>
            <a:t>справи</a:t>
          </a:r>
          <a:endParaRPr lang="ru-RU" sz="1600" kern="1200" dirty="0">
            <a:latin typeface="+mn-lt"/>
          </a:endParaRPr>
        </a:p>
      </dsp:txBody>
      <dsp:txXfrm rot="-5400000">
        <a:off x="2820475" y="3533731"/>
        <a:ext cx="5551535" cy="1138543"/>
      </dsp:txXfrm>
    </dsp:sp>
    <dsp:sp modelId="{53E10ACD-BAA5-492F-A0E5-8AF117D1D851}">
      <dsp:nvSpPr>
        <dsp:cNvPr id="0" name=""/>
        <dsp:cNvSpPr/>
      </dsp:nvSpPr>
      <dsp:spPr>
        <a:xfrm>
          <a:off x="336908" y="3314423"/>
          <a:ext cx="2483566" cy="157715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600" kern="1200" dirty="0" smtClean="0">
              <a:latin typeface="+mn-lt"/>
            </a:rPr>
            <a:t>Комплекс методик, </a:t>
          </a:r>
          <a:r>
            <a:rPr lang="ru-RU" sz="1600" kern="1200" dirty="0" err="1" smtClean="0">
              <a:latin typeface="+mn-lt"/>
            </a:rPr>
            <a:t>які</a:t>
          </a:r>
          <a:r>
            <a:rPr lang="ru-RU" sz="1600" kern="1200" dirty="0" smtClean="0">
              <a:latin typeface="+mn-lt"/>
            </a:rPr>
            <a:t> </a:t>
          </a:r>
          <a:r>
            <a:rPr lang="ru-RU" sz="1600" kern="1200" dirty="0" err="1" smtClean="0">
              <a:latin typeface="+mn-lt"/>
            </a:rPr>
            <a:t>передбачають</a:t>
          </a:r>
          <a:r>
            <a:rPr lang="ru-RU" sz="1600" kern="1200" dirty="0" smtClean="0">
              <a:latin typeface="+mn-lt"/>
            </a:rPr>
            <a:t> </a:t>
          </a:r>
          <a:r>
            <a:rPr lang="ru-RU" sz="1600" kern="1200" dirty="0" err="1" smtClean="0">
              <a:latin typeface="+mn-lt"/>
            </a:rPr>
            <a:t>персональний</a:t>
          </a:r>
          <a:r>
            <a:rPr lang="ru-RU" sz="1600" kern="1200" dirty="0" smtClean="0">
              <a:latin typeface="+mn-lt"/>
            </a:rPr>
            <a:t> </a:t>
          </a:r>
          <a:r>
            <a:rPr lang="ru-RU" sz="1600" kern="1200" dirty="0" err="1" smtClean="0">
              <a:latin typeface="+mn-lt"/>
            </a:rPr>
            <a:t>розвиток</a:t>
          </a:r>
          <a:r>
            <a:rPr lang="ru-RU" sz="1600" kern="1200" dirty="0" smtClean="0">
              <a:latin typeface="+mn-lt"/>
            </a:rPr>
            <a:t> і </a:t>
          </a:r>
          <a:r>
            <a:rPr lang="ru-RU" sz="1600" kern="1200" dirty="0" err="1" smtClean="0">
              <a:latin typeface="+mn-lt"/>
            </a:rPr>
            <a:t>значущість</a:t>
          </a:r>
          <a:r>
            <a:rPr lang="ru-RU" sz="1600" kern="1200" dirty="0" smtClean="0">
              <a:latin typeface="+mn-lt"/>
            </a:rPr>
            <a:t> </a:t>
          </a:r>
          <a:r>
            <a:rPr lang="ru-RU" sz="1600" kern="1200" dirty="0" err="1" smtClean="0">
              <a:latin typeface="+mn-lt"/>
            </a:rPr>
            <a:t>роботи</a:t>
          </a:r>
          <a:endParaRPr lang="ru-RU" sz="1600" kern="1200" dirty="0">
            <a:latin typeface="+mn-lt"/>
          </a:endParaRPr>
        </a:p>
      </dsp:txBody>
      <dsp:txXfrm>
        <a:off x="413899" y="3391414"/>
        <a:ext cx="2329584" cy="142317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33B44B-3B0E-42AB-B57C-F285216DEF46}">
      <dsp:nvSpPr>
        <dsp:cNvPr id="0" name=""/>
        <dsp:cNvSpPr/>
      </dsp:nvSpPr>
      <dsp:spPr>
        <a:xfrm rot="5400000">
          <a:off x="4802991" y="-2028476"/>
          <a:ext cx="1261727" cy="5613127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uk-UA" sz="1600" kern="1200" dirty="0" smtClean="0"/>
            <a:t>дозволяє обрати напрям професії, за яким можливий стрімкий розвиток кар</a:t>
          </a:r>
          <a:r>
            <a:rPr lang="ru-RU" sz="1600" kern="1200" dirty="0" smtClean="0"/>
            <a:t>’</a:t>
          </a:r>
          <a:r>
            <a:rPr lang="uk-UA" sz="1600" kern="1200" dirty="0" err="1" smtClean="0"/>
            <a:t>єри</a:t>
          </a:r>
          <a:r>
            <a:rPr lang="uk-UA" sz="1600" kern="1200" dirty="0" smtClean="0"/>
            <a:t> особи</a:t>
          </a:r>
          <a:endParaRPr lang="ru-RU" sz="1600" kern="1200" dirty="0"/>
        </a:p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uk-UA" sz="1600" kern="1200" dirty="0" smtClean="0"/>
            <a:t>недолік: неточність у відповідях на запитання, що унеможливлює обрання оптимального варіанту професій</a:t>
          </a:r>
          <a:endParaRPr lang="ru-RU" sz="1600" kern="1200" dirty="0"/>
        </a:p>
      </dsp:txBody>
      <dsp:txXfrm rot="-5400000">
        <a:off x="2627291" y="208816"/>
        <a:ext cx="5551535" cy="1138543"/>
      </dsp:txXfrm>
    </dsp:sp>
    <dsp:sp modelId="{8A19FCEE-0CFC-4810-AF8A-0BB1A426EA42}">
      <dsp:nvSpPr>
        <dsp:cNvPr id="0" name=""/>
        <dsp:cNvSpPr/>
      </dsp:nvSpPr>
      <dsp:spPr>
        <a:xfrm>
          <a:off x="24" y="8"/>
          <a:ext cx="2586592" cy="157715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1600" kern="1200" dirty="0" smtClean="0"/>
            <a:t>Методика «Карта інтересів»</a:t>
          </a:r>
          <a:endParaRPr lang="ru-RU" sz="1600" kern="1200" dirty="0"/>
        </a:p>
      </dsp:txBody>
      <dsp:txXfrm>
        <a:off x="77015" y="76999"/>
        <a:ext cx="2432610" cy="1423176"/>
      </dsp:txXfrm>
    </dsp:sp>
    <dsp:sp modelId="{4E98FEA2-4E9E-42DA-B7E0-76BFCECAAAD7}">
      <dsp:nvSpPr>
        <dsp:cNvPr id="0" name=""/>
        <dsp:cNvSpPr/>
      </dsp:nvSpPr>
      <dsp:spPr>
        <a:xfrm rot="5400000">
          <a:off x="4802991" y="-372460"/>
          <a:ext cx="1261727" cy="5613127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uk-UA" sz="1600" kern="1200" dirty="0" smtClean="0"/>
            <a:t>відповіді на 40 запитань  для визначення типу професії</a:t>
          </a:r>
          <a:endParaRPr lang="ru-RU" sz="1600" kern="1200" dirty="0"/>
        </a:p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uk-UA" sz="1600" kern="1200" dirty="0" smtClean="0"/>
            <a:t>визначення </a:t>
          </a:r>
          <a:r>
            <a:rPr lang="ru-RU" sz="1600" kern="1200" dirty="0" smtClean="0"/>
            <a:t>5 </a:t>
          </a:r>
          <a:r>
            <a:rPr lang="ru-RU" sz="1600" kern="1200" dirty="0" err="1" smtClean="0"/>
            <a:t>схильностей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людини</a:t>
          </a:r>
          <a:r>
            <a:rPr lang="ru-RU" sz="1600" kern="1200" dirty="0" smtClean="0"/>
            <a:t>: </a:t>
          </a:r>
          <a:r>
            <a:rPr lang="ru-RU" sz="1600" kern="1200" dirty="0" err="1" smtClean="0"/>
            <a:t>людина</a:t>
          </a:r>
          <a:r>
            <a:rPr lang="ru-RU" sz="1600" kern="1200" dirty="0" smtClean="0"/>
            <a:t> – природа, </a:t>
          </a:r>
          <a:r>
            <a:rPr lang="ru-RU" sz="1600" kern="1200" dirty="0" err="1" smtClean="0"/>
            <a:t>людина</a:t>
          </a:r>
          <a:r>
            <a:rPr lang="ru-RU" sz="1600" kern="1200" dirty="0" smtClean="0"/>
            <a:t> – </a:t>
          </a:r>
          <a:r>
            <a:rPr lang="ru-RU" sz="1600" kern="1200" dirty="0" err="1" smtClean="0"/>
            <a:t>техніка</a:t>
          </a:r>
          <a:r>
            <a:rPr lang="ru-RU" sz="1600" kern="1200" dirty="0" smtClean="0"/>
            <a:t>, </a:t>
          </a:r>
          <a:r>
            <a:rPr lang="ru-RU" sz="1600" kern="1200" dirty="0" err="1" smtClean="0"/>
            <a:t>людина</a:t>
          </a:r>
          <a:r>
            <a:rPr lang="ru-RU" sz="1600" kern="1200" dirty="0" smtClean="0"/>
            <a:t> – </a:t>
          </a:r>
          <a:r>
            <a:rPr lang="ru-RU" sz="1600" kern="1200" dirty="0" err="1" smtClean="0"/>
            <a:t>людина</a:t>
          </a:r>
          <a:r>
            <a:rPr lang="ru-RU" sz="1600" kern="1200" dirty="0" smtClean="0"/>
            <a:t>, </a:t>
          </a:r>
          <a:r>
            <a:rPr lang="ru-RU" sz="1600" kern="1200" dirty="0" err="1" smtClean="0"/>
            <a:t>людина</a:t>
          </a:r>
          <a:r>
            <a:rPr lang="ru-RU" sz="1600" kern="1200" dirty="0" smtClean="0"/>
            <a:t> – </a:t>
          </a:r>
          <a:r>
            <a:rPr lang="ru-RU" sz="1600" kern="1200" dirty="0" err="1" smtClean="0"/>
            <a:t>знакова</a:t>
          </a:r>
          <a:r>
            <a:rPr lang="ru-RU" sz="1600" kern="1200" dirty="0" smtClean="0"/>
            <a:t> система, </a:t>
          </a:r>
          <a:r>
            <a:rPr lang="ru-RU" sz="1600" kern="1200" dirty="0" err="1" smtClean="0"/>
            <a:t>людина</a:t>
          </a:r>
          <a:r>
            <a:rPr lang="ru-RU" sz="1600" kern="1200" dirty="0" smtClean="0"/>
            <a:t> – </a:t>
          </a:r>
          <a:r>
            <a:rPr lang="ru-RU" sz="1600" kern="1200" dirty="0" err="1" smtClean="0"/>
            <a:t>художній</a:t>
          </a:r>
          <a:r>
            <a:rPr lang="ru-RU" sz="1600" kern="1200" dirty="0" smtClean="0"/>
            <a:t> образ.</a:t>
          </a:r>
          <a:endParaRPr lang="ru-RU" sz="1600" kern="1200" dirty="0"/>
        </a:p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uk-UA" sz="1600" kern="1200" dirty="0" smtClean="0"/>
            <a:t>Недолік: невелика кількість запитань</a:t>
          </a:r>
          <a:endParaRPr lang="ru-RU" sz="1600" kern="1200" dirty="0"/>
        </a:p>
      </dsp:txBody>
      <dsp:txXfrm rot="-5400000">
        <a:off x="2627291" y="1864832"/>
        <a:ext cx="5551535" cy="1138543"/>
      </dsp:txXfrm>
    </dsp:sp>
    <dsp:sp modelId="{5F1B5265-8D3C-47C6-BB40-1182C3F66BB5}">
      <dsp:nvSpPr>
        <dsp:cNvPr id="0" name=""/>
        <dsp:cNvSpPr/>
      </dsp:nvSpPr>
      <dsp:spPr>
        <a:xfrm>
          <a:off x="24" y="1656025"/>
          <a:ext cx="2586592" cy="157715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1600" kern="1200" dirty="0" smtClean="0"/>
            <a:t>«Диференційовано-діагностичний опитувальник інтересів»</a:t>
          </a:r>
          <a:endParaRPr lang="ru-RU" sz="1600" kern="1200" dirty="0"/>
        </a:p>
      </dsp:txBody>
      <dsp:txXfrm>
        <a:off x="77015" y="1733016"/>
        <a:ext cx="2432610" cy="1423176"/>
      </dsp:txXfrm>
    </dsp:sp>
    <dsp:sp modelId="{17F68816-788C-4EBA-A517-BF1A32ABC01A}">
      <dsp:nvSpPr>
        <dsp:cNvPr id="0" name=""/>
        <dsp:cNvSpPr/>
      </dsp:nvSpPr>
      <dsp:spPr>
        <a:xfrm rot="5400000">
          <a:off x="4802991" y="1283556"/>
          <a:ext cx="1261727" cy="5613127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uk-UA" sz="1600" kern="1200" dirty="0" smtClean="0"/>
            <a:t>поглиблене дослідження структури і рівня володіння організаторськими здібностями</a:t>
          </a:r>
          <a:endParaRPr lang="ru-RU" sz="1600" kern="1200" dirty="0"/>
        </a:p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uk-UA" sz="1600" i="1" kern="1200" dirty="0" smtClean="0"/>
            <a:t>недолік</a:t>
          </a:r>
          <a:r>
            <a:rPr lang="uk-UA" sz="1600" kern="1200" dirty="0" smtClean="0"/>
            <a:t>: неможливо повністю передбачити розвиток кар’єри ( середній рівень організаторських здібностей  на означає, неможливість для такої людини стрімкого розвитку її кар’єри</a:t>
          </a:r>
          <a:endParaRPr lang="ru-RU" sz="1600" kern="1200" dirty="0"/>
        </a:p>
      </dsp:txBody>
      <dsp:txXfrm rot="-5400000">
        <a:off x="2627291" y="3520848"/>
        <a:ext cx="5551535" cy="1138543"/>
      </dsp:txXfrm>
    </dsp:sp>
    <dsp:sp modelId="{53E10ACD-BAA5-492F-A0E5-8AF117D1D851}">
      <dsp:nvSpPr>
        <dsp:cNvPr id="0" name=""/>
        <dsp:cNvSpPr/>
      </dsp:nvSpPr>
      <dsp:spPr>
        <a:xfrm>
          <a:off x="24" y="3312041"/>
          <a:ext cx="2586592" cy="157715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1600" kern="1200" dirty="0" smtClean="0"/>
            <a:t>Експрес-діагностика організаторських здібностей людини</a:t>
          </a:r>
          <a:endParaRPr lang="ru-RU" sz="1600" kern="1200" dirty="0"/>
        </a:p>
      </dsp:txBody>
      <dsp:txXfrm>
        <a:off x="77015" y="3389032"/>
        <a:ext cx="2432610" cy="1423176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33B44B-3B0E-42AB-B57C-F285216DEF46}">
      <dsp:nvSpPr>
        <dsp:cNvPr id="0" name=""/>
        <dsp:cNvSpPr/>
      </dsp:nvSpPr>
      <dsp:spPr>
        <a:xfrm rot="5400000">
          <a:off x="4798345" y="-1767823"/>
          <a:ext cx="1683153" cy="5613127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uk-UA" sz="1600" kern="1200" dirty="0" smtClean="0"/>
            <a:t>доповнює експрес-діагностику організаторських здібностей і дозволяє визначити лідерські здібності людини, її не тільки організаторські, але й комунікативні якості</a:t>
          </a:r>
          <a:endParaRPr lang="ru-RU" sz="1600" kern="1200" dirty="0"/>
        </a:p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uk-UA" sz="1600" kern="1200" dirty="0" smtClean="0"/>
            <a:t>можна проаналізувати темпи розвитку її трудової кар</a:t>
          </a:r>
          <a:r>
            <a:rPr lang="ru-RU" sz="1600" kern="1200" dirty="0" smtClean="0"/>
            <a:t>’</a:t>
          </a:r>
          <a:r>
            <a:rPr lang="uk-UA" sz="1600" kern="1200" dirty="0" err="1" smtClean="0"/>
            <a:t>єри</a:t>
          </a:r>
          <a:endParaRPr lang="ru-RU" sz="1600" kern="1200" dirty="0"/>
        </a:p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endParaRPr lang="ru-RU" sz="1600" kern="1200" dirty="0"/>
        </a:p>
      </dsp:txBody>
      <dsp:txXfrm rot="-5400000">
        <a:off x="2833359" y="279328"/>
        <a:ext cx="5530962" cy="1518823"/>
      </dsp:txXfrm>
    </dsp:sp>
    <dsp:sp modelId="{8A19FCEE-0CFC-4810-AF8A-0BB1A426EA42}">
      <dsp:nvSpPr>
        <dsp:cNvPr id="0" name=""/>
        <dsp:cNvSpPr/>
      </dsp:nvSpPr>
      <dsp:spPr>
        <a:xfrm>
          <a:off x="324026" y="0"/>
          <a:ext cx="2509331" cy="207659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1600" kern="1200" dirty="0" smtClean="0"/>
            <a:t>Діагностика лідерських здібностей </a:t>
          </a:r>
          <a:endParaRPr lang="ru-RU" sz="1600" kern="1200" dirty="0"/>
        </a:p>
      </dsp:txBody>
      <dsp:txXfrm>
        <a:off x="425397" y="101371"/>
        <a:ext cx="2306589" cy="1873850"/>
      </dsp:txXfrm>
    </dsp:sp>
    <dsp:sp modelId="{4E98FEA2-4E9E-42DA-B7E0-76BFCECAAAD7}">
      <dsp:nvSpPr>
        <dsp:cNvPr id="0" name=""/>
        <dsp:cNvSpPr/>
      </dsp:nvSpPr>
      <dsp:spPr>
        <a:xfrm rot="5400000">
          <a:off x="4278399" y="733374"/>
          <a:ext cx="2712661" cy="5607646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uk-UA" sz="1600" kern="1200" dirty="0" smtClean="0"/>
            <a:t>визначення сфери діяльності (роботи з людьми, розумова робота, роботи з людьми на виробництві, естетика і мистецтво, рухомі види діяльності, планово-економічні види роботи)</a:t>
          </a:r>
          <a:endParaRPr lang="ru-RU" sz="1600" kern="1200" dirty="0"/>
        </a:p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uk-UA" sz="1600" kern="1200" dirty="0" smtClean="0"/>
            <a:t>позитив: можливість із багатьох сфер обрати одну, яка найбільше підходить конкретній людині</a:t>
          </a:r>
          <a:endParaRPr lang="ru-RU" sz="1600" kern="1200" dirty="0"/>
        </a:p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uk-UA" sz="1600" kern="1200" dirty="0" smtClean="0"/>
            <a:t>недолік: складність таблиці-ключа, що передбачає витрачання часу на її опрацювання та отримання результату.</a:t>
          </a:r>
          <a:endParaRPr lang="ru-RU" sz="1600" kern="1200" dirty="0"/>
        </a:p>
      </dsp:txBody>
      <dsp:txXfrm rot="-5400000">
        <a:off x="2830907" y="2313288"/>
        <a:ext cx="5475225" cy="2447819"/>
      </dsp:txXfrm>
    </dsp:sp>
    <dsp:sp modelId="{5F1B5265-8D3C-47C6-BB40-1182C3F66BB5}">
      <dsp:nvSpPr>
        <dsp:cNvPr id="0" name=""/>
        <dsp:cNvSpPr/>
      </dsp:nvSpPr>
      <dsp:spPr>
        <a:xfrm>
          <a:off x="324026" y="2494145"/>
          <a:ext cx="2506880" cy="207659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1600" kern="1200" dirty="0" smtClean="0"/>
            <a:t>Методика для виявлення професійних нахилів особистості (</a:t>
          </a:r>
          <a:r>
            <a:rPr lang="uk-UA" sz="1600" kern="1200" dirty="0" err="1" smtClean="0"/>
            <a:t>Йовайши</a:t>
          </a:r>
          <a:r>
            <a:rPr lang="uk-UA" sz="1600" kern="1200" dirty="0" smtClean="0"/>
            <a:t>)</a:t>
          </a:r>
          <a:endParaRPr lang="ru-RU" sz="1600" kern="1200" dirty="0"/>
        </a:p>
      </dsp:txBody>
      <dsp:txXfrm>
        <a:off x="425397" y="2595516"/>
        <a:ext cx="2304138" cy="187385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F68816-788C-4EBA-A517-BF1A32ABC01A}">
      <dsp:nvSpPr>
        <dsp:cNvPr id="0" name=""/>
        <dsp:cNvSpPr/>
      </dsp:nvSpPr>
      <dsp:spPr>
        <a:xfrm rot="5400000">
          <a:off x="4505741" y="-2517647"/>
          <a:ext cx="1704515" cy="6823753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uk-UA" sz="1600" kern="1200" dirty="0" smtClean="0"/>
            <a:t>визначення рівня управлінських здібностей, передбачення ефективності поведінки керівництва в складних, нестандартних ситуаціях, при яких неможливо використовувати стандартні та типові рішення. </a:t>
          </a:r>
          <a:endParaRPr lang="ru-RU" sz="1600" kern="1200" dirty="0"/>
        </a:p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uk-UA" sz="1600" kern="1200" dirty="0" smtClean="0"/>
            <a:t>недолік: запитання побудовані таким чином, що не існує чіткого розмежування  запитань управлінського та соціального характеру</a:t>
          </a:r>
          <a:endParaRPr lang="ru-RU" sz="1600" kern="1200" dirty="0"/>
        </a:p>
      </dsp:txBody>
      <dsp:txXfrm rot="-5400000">
        <a:off x="1946122" y="125180"/>
        <a:ext cx="6740545" cy="1538099"/>
      </dsp:txXfrm>
    </dsp:sp>
    <dsp:sp modelId="{53E10ACD-BAA5-492F-A0E5-8AF117D1D851}">
      <dsp:nvSpPr>
        <dsp:cNvPr id="0" name=""/>
        <dsp:cNvSpPr/>
      </dsp:nvSpPr>
      <dsp:spPr>
        <a:xfrm>
          <a:off x="0" y="2701"/>
          <a:ext cx="1945486" cy="178305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1600" kern="1200" dirty="0" smtClean="0"/>
            <a:t>Методика оцінки управлінських здібностей</a:t>
          </a:r>
          <a:endParaRPr lang="ru-RU" sz="1600" kern="1200" dirty="0"/>
        </a:p>
      </dsp:txBody>
      <dsp:txXfrm>
        <a:off x="87042" y="89743"/>
        <a:ext cx="1771402" cy="1608971"/>
      </dsp:txXfrm>
    </dsp:sp>
    <dsp:sp modelId="{E709D1EE-91A9-418F-99E9-553DB0AB2270}">
      <dsp:nvSpPr>
        <dsp:cNvPr id="0" name=""/>
        <dsp:cNvSpPr/>
      </dsp:nvSpPr>
      <dsp:spPr>
        <a:xfrm rot="5400000">
          <a:off x="4644776" y="-723408"/>
          <a:ext cx="1426444" cy="6823753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uk-UA" sz="1600" kern="1200" dirty="0" smtClean="0"/>
            <a:t>аналогічно попередній, однак її недоліком </a:t>
          </a:r>
          <a:r>
            <a:rPr lang="uk-UA" sz="1600" kern="1200" smtClean="0"/>
            <a:t>є незначна </a:t>
          </a:r>
          <a:r>
            <a:rPr lang="uk-UA" sz="1600" kern="1200" dirty="0" smtClean="0"/>
            <a:t>кількість запитань, що не може в повній мірі визначити рівень управлінських якостей працівника підприємства</a:t>
          </a:r>
          <a:endParaRPr lang="ru-RU" sz="1600" kern="1200" dirty="0"/>
        </a:p>
      </dsp:txBody>
      <dsp:txXfrm rot="-5400000">
        <a:off x="1946122" y="2044879"/>
        <a:ext cx="6754120" cy="1287178"/>
      </dsp:txXfrm>
    </dsp:sp>
    <dsp:sp modelId="{8A64EBA2-322A-4781-BE40-1A898FDEDC90}">
      <dsp:nvSpPr>
        <dsp:cNvPr id="0" name=""/>
        <dsp:cNvSpPr/>
      </dsp:nvSpPr>
      <dsp:spPr>
        <a:xfrm>
          <a:off x="0" y="1877245"/>
          <a:ext cx="1945486" cy="178305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1600" kern="1200" dirty="0" smtClean="0"/>
            <a:t>Методика оцінки управлінських якостей</a:t>
          </a:r>
          <a:endParaRPr lang="ru-RU" sz="1600" kern="1200" dirty="0"/>
        </a:p>
      </dsp:txBody>
      <dsp:txXfrm>
        <a:off x="87042" y="1964287"/>
        <a:ext cx="1771402" cy="1608971"/>
      </dsp:txXfrm>
    </dsp:sp>
    <dsp:sp modelId="{AB801C9A-C536-4203-B255-C584AAC107B9}">
      <dsp:nvSpPr>
        <dsp:cNvPr id="0" name=""/>
        <dsp:cNvSpPr/>
      </dsp:nvSpPr>
      <dsp:spPr>
        <a:xfrm rot="5400000">
          <a:off x="4644776" y="1226769"/>
          <a:ext cx="1426444" cy="6823753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uk-UA" sz="1600" kern="1200" dirty="0" smtClean="0"/>
            <a:t>за ринкових умов господарювання є необхідною для визначення майбутнього розвитку кар</a:t>
          </a:r>
          <a:r>
            <a:rPr lang="ru-RU" sz="1600" kern="1200" dirty="0" smtClean="0"/>
            <a:t>’</a:t>
          </a:r>
          <a:r>
            <a:rPr lang="uk-UA" sz="1600" kern="1200" dirty="0" err="1" smtClean="0"/>
            <a:t>єри</a:t>
          </a:r>
          <a:r>
            <a:rPr lang="uk-UA" sz="1600" kern="1200" dirty="0" smtClean="0"/>
            <a:t> керівників</a:t>
          </a:r>
          <a:endParaRPr lang="ru-RU" sz="1600" kern="1200" dirty="0"/>
        </a:p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uk-UA" sz="1600" kern="1200" dirty="0" smtClean="0"/>
            <a:t>можна  ефективно використовувати для дослідження керівників будь-якого рівня. </a:t>
          </a:r>
          <a:endParaRPr lang="ru-RU" sz="1600" kern="1200" dirty="0"/>
        </a:p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uk-UA" sz="1600" kern="1200" smtClean="0"/>
            <a:t>недолік</a:t>
          </a:r>
          <a:r>
            <a:rPr lang="uk-UA" sz="1600" kern="1200" dirty="0" smtClean="0"/>
            <a:t>:  її застосування неможливе на підприємствах недержавної форми власності</a:t>
          </a:r>
          <a:endParaRPr lang="ru-RU" sz="1600" kern="1200" dirty="0"/>
        </a:p>
      </dsp:txBody>
      <dsp:txXfrm rot="-5400000">
        <a:off x="1946122" y="3995057"/>
        <a:ext cx="6754120" cy="1287178"/>
      </dsp:txXfrm>
    </dsp:sp>
    <dsp:sp modelId="{98029FC2-A588-4D3C-99EB-2F5871A02AAB}">
      <dsp:nvSpPr>
        <dsp:cNvPr id="0" name=""/>
        <dsp:cNvSpPr/>
      </dsp:nvSpPr>
      <dsp:spPr>
        <a:xfrm>
          <a:off x="0" y="3749820"/>
          <a:ext cx="1945486" cy="178305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1600" kern="1200" dirty="0" smtClean="0"/>
            <a:t>Методика оцінки загальних здібностей до управлінської діяльності</a:t>
          </a:r>
          <a:endParaRPr lang="ru-RU" sz="1600" kern="1200" dirty="0"/>
        </a:p>
      </dsp:txBody>
      <dsp:txXfrm>
        <a:off x="87042" y="3836862"/>
        <a:ext cx="1771402" cy="160897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11FEF2-C7AC-4EC9-9D23-43A3C6BB951E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2D6CE8-FAA3-4722-A4A4-8897D0F3DA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78114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2D6CE8-FAA3-4722-A4A4-8897D0F3DACF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5432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2D6CE8-FAA3-4722-A4A4-8897D0F3DACF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5432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2D6CE8-FAA3-4722-A4A4-8897D0F3DACF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5432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Чтобы добавить рисунок, перетащите его на заполнитель или щелкните значок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69" r:id="rId1"/>
    <p:sldLayoutId id="2147484170" r:id="rId2"/>
    <p:sldLayoutId id="2147484171" r:id="rId3"/>
    <p:sldLayoutId id="2147484172" r:id="rId4"/>
    <p:sldLayoutId id="2147484173" r:id="rId5"/>
    <p:sldLayoutId id="2147484174" r:id="rId6"/>
    <p:sldLayoutId id="2147484175" r:id="rId7"/>
    <p:sldLayoutId id="2147484176" r:id="rId8"/>
    <p:sldLayoutId id="2147484177" r:id="rId9"/>
    <p:sldLayoutId id="2147484178" r:id="rId10"/>
    <p:sldLayoutId id="214748417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97736" y="747552"/>
            <a:ext cx="709625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err="1"/>
              <a:t>Лекція</a:t>
            </a:r>
            <a:r>
              <a:rPr lang="ru-RU" sz="2800" b="1" dirty="0"/>
              <a:t> </a:t>
            </a:r>
            <a:r>
              <a:rPr lang="ru-RU" sz="2800" b="1" dirty="0" smtClean="0"/>
              <a:t>4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4095835" y="1917810"/>
            <a:ext cx="9284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/>
              <a:t>План</a:t>
            </a:r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42630" y="2914680"/>
            <a:ext cx="811879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Типові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моделі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uk-UA" sz="2400" dirty="0">
                <a:solidFill>
                  <a:schemeClr val="tx2">
                    <a:lumMod val="50000"/>
                  </a:schemeClr>
                </a:solidFill>
              </a:rPr>
              <a:t>кар’єрного розвитку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</a:p>
          <a:p>
            <a:r>
              <a:rPr lang="uk-UA" sz="2400" dirty="0" smtClean="0">
                <a:solidFill>
                  <a:schemeClr val="tx2">
                    <a:lumMod val="50000"/>
                  </a:schemeClr>
                </a:solidFill>
              </a:rPr>
              <a:t>2. </a:t>
            </a:r>
            <a:r>
              <a:rPr lang="uk-UA" sz="2400" dirty="0" smtClean="0">
                <a:solidFill>
                  <a:schemeClr val="tx2">
                    <a:lumMod val="50000"/>
                  </a:schemeClr>
                </a:solidFill>
              </a:rPr>
              <a:t>Методики </a:t>
            </a:r>
            <a:r>
              <a:rPr lang="uk-UA" sz="2400" dirty="0">
                <a:solidFill>
                  <a:schemeClr val="tx2">
                    <a:lumMod val="50000"/>
                  </a:schemeClr>
                </a:solidFill>
              </a:rPr>
              <a:t>кар’єрного </a:t>
            </a:r>
            <a:r>
              <a:rPr lang="uk-UA" sz="2400" dirty="0" smtClean="0">
                <a:solidFill>
                  <a:schemeClr val="tx2">
                    <a:lumMod val="50000"/>
                  </a:schemeClr>
                </a:solidFill>
              </a:rPr>
              <a:t>розвитку.</a:t>
            </a:r>
            <a:endParaRPr lang="ru-RU" sz="24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373231" y="1287651"/>
            <a:ext cx="674526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err="1" smtClean="0">
                <a:solidFill>
                  <a:schemeClr val="tx2">
                    <a:lumMod val="50000"/>
                  </a:schemeClr>
                </a:solidFill>
              </a:rPr>
              <a:t>Типові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tx2">
                    <a:lumMod val="50000"/>
                  </a:schemeClr>
                </a:solidFill>
              </a:rPr>
              <a:t>моделі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b="1" smtClean="0">
                <a:solidFill>
                  <a:schemeClr val="tx2">
                    <a:lumMod val="50000"/>
                  </a:schemeClr>
                </a:solidFill>
              </a:rPr>
              <a:t>і методики </a:t>
            </a:r>
            <a:r>
              <a:rPr lang="uk-UA" sz="2400" b="1" dirty="0">
                <a:solidFill>
                  <a:schemeClr val="tx2">
                    <a:lumMod val="50000"/>
                  </a:schemeClr>
                </a:solidFill>
              </a:rPr>
              <a:t>кар’єрного розвитку.</a:t>
            </a:r>
            <a:endParaRPr lang="ru-RU" sz="2400" b="1" dirty="0">
              <a:solidFill>
                <a:schemeClr val="tx2">
                  <a:lumMod val="50000"/>
                </a:schemeClr>
              </a:solidFill>
            </a:endParaRPr>
          </a:p>
          <a:p>
            <a:pPr lvl="0"/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  <a:endParaRPr lang="ru-RU" sz="24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9156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70845" y="432017"/>
            <a:ext cx="48360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/>
              <a:t>Методики кар’єрного </a:t>
            </a:r>
            <a:r>
              <a:rPr lang="uk-UA" sz="2400" b="1" dirty="0" smtClean="0"/>
              <a:t>розвитку</a:t>
            </a:r>
            <a:endParaRPr lang="ru-RU" sz="2400" dirty="0"/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137416764"/>
              </p:ext>
            </p:extLst>
          </p:nvPr>
        </p:nvGraphicFramePr>
        <p:xfrm>
          <a:off x="373488" y="893682"/>
          <a:ext cx="8770512" cy="55328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571698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226852" y="539772"/>
            <a:ext cx="400045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smtClean="0">
                <a:solidFill>
                  <a:schemeClr val="accent1">
                    <a:lumMod val="50000"/>
                  </a:schemeClr>
                </a:solidFill>
              </a:rPr>
              <a:t>Типові</a:t>
            </a: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3200" dirty="0" err="1">
                <a:solidFill>
                  <a:schemeClr val="accent1">
                    <a:lumMod val="50000"/>
                  </a:schemeClr>
                </a:solidFill>
              </a:rPr>
              <a:t>моделі</a:t>
            </a:r>
            <a:r>
              <a:rPr lang="ru-RU" sz="3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3200" dirty="0" err="1">
                <a:solidFill>
                  <a:schemeClr val="accent1">
                    <a:lumMod val="50000"/>
                  </a:schemeClr>
                </a:solidFill>
              </a:rPr>
              <a:t>кар'єри</a:t>
            </a:r>
            <a:endParaRPr lang="ru-RU" sz="3200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1265129369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7734542" y="1212334"/>
            <a:ext cx="3577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,,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014930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469952" y="655681"/>
            <a:ext cx="200163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>
                <a:solidFill>
                  <a:schemeClr val="accent1">
                    <a:lumMod val="50000"/>
                  </a:schemeClr>
                </a:solidFill>
              </a:rPr>
              <a:t>"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</a:rPr>
              <a:t>Трамплін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</a:rPr>
              <a:t>" </a:t>
            </a: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3049693049"/>
              </p:ext>
            </p:extLst>
          </p:nvPr>
        </p:nvGraphicFramePr>
        <p:xfrm>
          <a:off x="489397" y="1178901"/>
          <a:ext cx="7611413" cy="49385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380994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473224" y="403781"/>
            <a:ext cx="198285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</a:rPr>
              <a:t>«Сходи» </a:t>
            </a:r>
            <a:endParaRPr lang="ru-RU" sz="3600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2182165616"/>
              </p:ext>
            </p:extLst>
          </p:nvPr>
        </p:nvGraphicFramePr>
        <p:xfrm>
          <a:off x="180305" y="1178900"/>
          <a:ext cx="7920506" cy="56790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962116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473224" y="403781"/>
            <a:ext cx="162416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</a:rPr>
              <a:t>«</a:t>
            </a:r>
            <a:r>
              <a:rPr lang="ru-RU" sz="3600" dirty="0" err="1" smtClean="0">
                <a:solidFill>
                  <a:schemeClr val="accent1">
                    <a:lumMod val="50000"/>
                  </a:schemeClr>
                </a:solidFill>
              </a:rPr>
              <a:t>Змія</a:t>
            </a:r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</a:rPr>
              <a:t>» </a:t>
            </a:r>
            <a:endParaRPr lang="ru-RU" sz="3600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2747155560"/>
              </p:ext>
            </p:extLst>
          </p:nvPr>
        </p:nvGraphicFramePr>
        <p:xfrm>
          <a:off x="489397" y="1178901"/>
          <a:ext cx="7611413" cy="49385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7102011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958069" y="532570"/>
            <a:ext cx="308712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 smtClean="0">
                <a:solidFill>
                  <a:schemeClr val="tx2">
                    <a:lumMod val="50000"/>
                  </a:schemeClr>
                </a:solidFill>
              </a:rPr>
              <a:t>«</a:t>
            </a:r>
            <a:r>
              <a:rPr lang="ru-RU" sz="3600" dirty="0" err="1" smtClean="0">
                <a:solidFill>
                  <a:schemeClr val="tx2">
                    <a:lumMod val="50000"/>
                  </a:schemeClr>
                </a:solidFill>
              </a:rPr>
              <a:t>Роздоріжжя</a:t>
            </a:r>
            <a:r>
              <a:rPr lang="ru-RU" sz="3600" dirty="0" smtClean="0">
                <a:solidFill>
                  <a:schemeClr val="tx2">
                    <a:lumMod val="50000"/>
                  </a:schemeClr>
                </a:solidFill>
              </a:rPr>
              <a:t>» </a:t>
            </a:r>
            <a:endParaRPr lang="ru-RU" sz="3600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3043815845"/>
              </p:ext>
            </p:extLst>
          </p:nvPr>
        </p:nvGraphicFramePr>
        <p:xfrm>
          <a:off x="489397" y="1178901"/>
          <a:ext cx="7611413" cy="49385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6711381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70845" y="608321"/>
            <a:ext cx="48360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/>
              <a:t>Методики кар’єрного </a:t>
            </a:r>
            <a:r>
              <a:rPr lang="uk-UA" sz="2400" b="1" dirty="0" smtClean="0"/>
              <a:t>розвитку</a:t>
            </a:r>
            <a:endParaRPr lang="ru-RU" sz="2400" dirty="0"/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3832947451"/>
              </p:ext>
            </p:extLst>
          </p:nvPr>
        </p:nvGraphicFramePr>
        <p:xfrm>
          <a:off x="244699" y="1300766"/>
          <a:ext cx="8770512" cy="48939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434134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70845" y="608321"/>
            <a:ext cx="48360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/>
              <a:t>Методики кар’єрного </a:t>
            </a:r>
            <a:r>
              <a:rPr lang="uk-UA" sz="2400" b="1" dirty="0" smtClean="0"/>
              <a:t>розвитку</a:t>
            </a:r>
            <a:endParaRPr lang="ru-RU" sz="2400" dirty="0"/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264096851"/>
              </p:ext>
            </p:extLst>
          </p:nvPr>
        </p:nvGraphicFramePr>
        <p:xfrm>
          <a:off x="244699" y="1300766"/>
          <a:ext cx="8770512" cy="48939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009890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70845" y="608321"/>
            <a:ext cx="48360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/>
              <a:t>Методики кар’єрного </a:t>
            </a:r>
            <a:r>
              <a:rPr lang="uk-UA" sz="2400" b="1" dirty="0" smtClean="0"/>
              <a:t>розвитку</a:t>
            </a:r>
            <a:endParaRPr lang="ru-RU" sz="2400" dirty="0"/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678237674"/>
              </p:ext>
            </p:extLst>
          </p:nvPr>
        </p:nvGraphicFramePr>
        <p:xfrm>
          <a:off x="244699" y="1300766"/>
          <a:ext cx="8770512" cy="48939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680096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2572</TotalTime>
  <Words>784</Words>
  <Application>Microsoft Office PowerPoint</Application>
  <PresentationFormat>Экран (4:3)</PresentationFormat>
  <Paragraphs>73</Paragraphs>
  <Slides>10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NewsPrint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ТВК</dc:creator>
  <cp:lastModifiedBy>Irina</cp:lastModifiedBy>
  <cp:revision>243</cp:revision>
  <dcterms:created xsi:type="dcterms:W3CDTF">2016-09-01T03:59:23Z</dcterms:created>
  <dcterms:modified xsi:type="dcterms:W3CDTF">2022-09-06T09:14:01Z</dcterms:modified>
</cp:coreProperties>
</file>