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5"/>
  </p:notesMasterIdLst>
  <p:sldIdLst>
    <p:sldId id="367" r:id="rId2"/>
    <p:sldId id="412" r:id="rId3"/>
    <p:sldId id="411" r:id="rId4"/>
    <p:sldId id="413" r:id="rId5"/>
    <p:sldId id="414" r:id="rId6"/>
    <p:sldId id="415" r:id="rId7"/>
    <p:sldId id="417" r:id="rId8"/>
    <p:sldId id="421" r:id="rId9"/>
    <p:sldId id="426" r:id="rId10"/>
    <p:sldId id="427" r:id="rId11"/>
    <p:sldId id="429" r:id="rId12"/>
    <p:sldId id="430" r:id="rId13"/>
    <p:sldId id="431" r:id="rId14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-12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ототожнення понять «кадри», «працівники», «персонал»</a:t>
          </a:r>
          <a:endParaRPr lang="ru-RU" sz="180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Персонал - сукупність всіх працівників підприємства, які виконують виробничі або управлінські операції, та зайнятих переробкою предметів праці із застосуванням засобів праці.</a:t>
          </a:r>
          <a:endParaRPr lang="ru-RU" sz="180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розмежування понять «персонал» та «кадри». </a:t>
          </a:r>
          <a:endParaRPr lang="ru-RU" sz="180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Персонал - сукупність всіх працівників підприємства – постійних та тимчасових, виробничих та управлінських, що виконують виробничі або управлінські операції, та зайнятих переробкою предметів праці із застосуванням засобів праці; під кадрами – лише сукупність постійних та кваліфікованих управлінських працівників</a:t>
          </a:r>
          <a:endParaRPr lang="ru-RU" sz="180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02EAEA48-BFC0-4E0E-BAB2-D731289F91D6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1DC42C-605D-4F1B-B80A-EA061C282DDB}" type="pres">
      <dgm:prSet presAssocID="{A09C77A7-A270-4829-BC6B-8AF03BF7F675}" presName="composite" presStyleCnt="0"/>
      <dgm:spPr/>
    </dgm:pt>
    <dgm:pt modelId="{C18AC4D6-8973-41BB-8E1C-50EEA7D0890C}" type="pres">
      <dgm:prSet presAssocID="{A09C77A7-A270-4829-BC6B-8AF03BF7F67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F75ECD-DCFE-45B8-84E1-C1075998F017}" type="pres">
      <dgm:prSet presAssocID="{A09C77A7-A270-4829-BC6B-8AF03BF7F67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817E83-F275-4D40-B54E-98F1E8A55527}" type="pres">
      <dgm:prSet presAssocID="{8CAA639D-F0B5-4D46-B95B-98D551313535}" presName="space" presStyleCnt="0"/>
      <dgm:spPr/>
    </dgm:pt>
    <dgm:pt modelId="{61D24906-4FE7-4714-B6B3-CA4FDBEB07D6}" type="pres">
      <dgm:prSet presAssocID="{6076BFEE-674F-4CCD-86ED-E207F0A371DD}" presName="composite" presStyleCnt="0"/>
      <dgm:spPr/>
    </dgm:pt>
    <dgm:pt modelId="{73C8B27B-9EA6-4FCD-B912-6EB778647C7E}" type="pres">
      <dgm:prSet presAssocID="{6076BFEE-674F-4CCD-86ED-E207F0A371D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165103-F154-4AD2-BD20-121C9BAF0EE1}" type="pres">
      <dgm:prSet presAssocID="{6076BFEE-674F-4CCD-86ED-E207F0A371D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F002F6-DBA5-40D9-918A-4A577819A825}" type="presOf" srcId="{6076BFEE-674F-4CCD-86ED-E207F0A371DD}" destId="{73C8B27B-9EA6-4FCD-B912-6EB778647C7E}" srcOrd="0" destOrd="0" presId="urn:microsoft.com/office/officeart/2005/8/layout/hList1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2357DB99-FDD1-40C5-A138-ABDD1DBA277A}" type="presOf" srcId="{886EE647-A327-4B55-B9E7-EC8D9FC6E64C}" destId="{CDF75ECD-DCFE-45B8-84E1-C1075998F017}" srcOrd="0" destOrd="0" presId="urn:microsoft.com/office/officeart/2005/8/layout/hList1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F9072649-5398-4BE7-8FDF-495986A614A7}" type="presOf" srcId="{96146389-7F99-4831-9503-D62531282B1A}" destId="{02EAEA48-BFC0-4E0E-BAB2-D731289F91D6}" srcOrd="0" destOrd="0" presId="urn:microsoft.com/office/officeart/2005/8/layout/hList1"/>
    <dgm:cxn modelId="{B777F7DC-74A8-48AB-A198-CCB90B814788}" type="presOf" srcId="{A09C77A7-A270-4829-BC6B-8AF03BF7F675}" destId="{C18AC4D6-8973-41BB-8E1C-50EEA7D0890C}" srcOrd="0" destOrd="0" presId="urn:microsoft.com/office/officeart/2005/8/layout/hList1"/>
    <dgm:cxn modelId="{BAC611E6-1ECE-4EBC-AB09-0A00F243C596}" type="presOf" srcId="{8E498693-427F-433B-B9F0-DF7EE6892CFE}" destId="{E3165103-F154-4AD2-BD20-121C9BAF0EE1}" srcOrd="0" destOrd="0" presId="urn:microsoft.com/office/officeart/2005/8/layout/hList1"/>
    <dgm:cxn modelId="{4E8EC03E-2A9A-4939-B212-E9B99688CA71}" type="presParOf" srcId="{02EAEA48-BFC0-4E0E-BAB2-D731289F91D6}" destId="{5A1DC42C-605D-4F1B-B80A-EA061C282DDB}" srcOrd="0" destOrd="0" presId="urn:microsoft.com/office/officeart/2005/8/layout/hList1"/>
    <dgm:cxn modelId="{18610DF1-89D7-48DF-94D2-543582D26AC2}" type="presParOf" srcId="{5A1DC42C-605D-4F1B-B80A-EA061C282DDB}" destId="{C18AC4D6-8973-41BB-8E1C-50EEA7D0890C}" srcOrd="0" destOrd="0" presId="urn:microsoft.com/office/officeart/2005/8/layout/hList1"/>
    <dgm:cxn modelId="{C8A17A2F-F378-48F5-A49E-1C6C087F0547}" type="presParOf" srcId="{5A1DC42C-605D-4F1B-B80A-EA061C282DDB}" destId="{CDF75ECD-DCFE-45B8-84E1-C1075998F017}" srcOrd="1" destOrd="0" presId="urn:microsoft.com/office/officeart/2005/8/layout/hList1"/>
    <dgm:cxn modelId="{456565DF-428B-41BA-944D-587E5DFC8B3A}" type="presParOf" srcId="{02EAEA48-BFC0-4E0E-BAB2-D731289F91D6}" destId="{53817E83-F275-4D40-B54E-98F1E8A55527}" srcOrd="1" destOrd="0" presId="urn:microsoft.com/office/officeart/2005/8/layout/hList1"/>
    <dgm:cxn modelId="{805771CA-8A4A-4560-873D-BB72AEF83E6A}" type="presParOf" srcId="{02EAEA48-BFC0-4E0E-BAB2-D731289F91D6}" destId="{61D24906-4FE7-4714-B6B3-CA4FDBEB07D6}" srcOrd="2" destOrd="0" presId="urn:microsoft.com/office/officeart/2005/8/layout/hList1"/>
    <dgm:cxn modelId="{60A2A6AB-2ECA-42C4-9803-73343F8797CE}" type="presParOf" srcId="{61D24906-4FE7-4714-B6B3-CA4FDBEB07D6}" destId="{73C8B27B-9EA6-4FCD-B912-6EB778647C7E}" srcOrd="0" destOrd="0" presId="urn:microsoft.com/office/officeart/2005/8/layout/hList1"/>
    <dgm:cxn modelId="{C74F8F88-3266-4E36-950E-A8A4D18FDE28}" type="presParOf" srcId="{61D24906-4FE7-4714-B6B3-CA4FDBEB07D6}" destId="{E3165103-F154-4AD2-BD20-121C9BAF0EE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EFC1256-A02C-4A27-AAE8-378190B99512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A6F7E0A-CBFF-48F6-B622-19859446B671}">
      <dgm:prSet phldrT="[Текст]" custT="1"/>
      <dgm:spPr/>
      <dgm:t>
        <a:bodyPr/>
        <a:lstStyle/>
        <a:p>
          <a:r>
            <a:rPr lang="uk-UA" sz="2000" i="1" dirty="0" smtClean="0">
              <a:solidFill>
                <a:schemeClr val="bg1"/>
              </a:solidFill>
            </a:rPr>
            <a:t>Атестація персоналу</a:t>
          </a:r>
          <a:r>
            <a:rPr lang="uk-UA" sz="2000" dirty="0" smtClean="0">
              <a:solidFill>
                <a:schemeClr val="bg1"/>
              </a:solidFill>
            </a:rPr>
            <a:t> – кадрові заходи, покликані оцінити відповідність рівня праці, якостей і потенціалу особистості вимогам виконуваної діяльності</a:t>
          </a:r>
          <a:endParaRPr lang="ru-RU" sz="2000" dirty="0">
            <a:solidFill>
              <a:schemeClr val="bg1"/>
            </a:solidFill>
          </a:endParaRPr>
        </a:p>
      </dgm:t>
    </dgm:pt>
    <dgm:pt modelId="{5339F82F-604D-49D3-AC4A-1E8065D7D32E}" type="parTrans" cxnId="{E4C940E8-9725-4238-856E-12B3B512BBAA}">
      <dgm:prSet/>
      <dgm:spPr/>
      <dgm:t>
        <a:bodyPr/>
        <a:lstStyle/>
        <a:p>
          <a:endParaRPr lang="ru-RU"/>
        </a:p>
      </dgm:t>
    </dgm:pt>
    <dgm:pt modelId="{7D611B98-82B2-4FDE-916C-5CB2EA871BD6}" type="sibTrans" cxnId="{E4C940E8-9725-4238-856E-12B3B512BBAA}">
      <dgm:prSet/>
      <dgm:spPr/>
      <dgm:t>
        <a:bodyPr/>
        <a:lstStyle/>
        <a:p>
          <a:endParaRPr lang="ru-RU"/>
        </a:p>
      </dgm:t>
    </dgm:pt>
    <dgm:pt modelId="{D397B392-3220-4D05-8558-22B15801C464}">
      <dgm:prSet phldrT="[Текст]" custT="1"/>
      <dgm:spPr/>
      <dgm:t>
        <a:bodyPr/>
        <a:lstStyle/>
        <a:p>
          <a:r>
            <a:rPr lang="uk-UA" sz="1500" dirty="0" smtClean="0"/>
            <a:t>Економічний ефект:</a:t>
          </a:r>
          <a:endParaRPr lang="ru-RU" sz="1500" dirty="0" smtClean="0"/>
        </a:p>
        <a:p>
          <a:r>
            <a:rPr lang="uk-UA" sz="1500" dirty="0" smtClean="0"/>
            <a:t>– зниження витрат, пов’язаних із помилками під час розстановки кадрів, удосконалення кадрової структури організації;</a:t>
          </a:r>
          <a:endParaRPr lang="ru-RU" sz="1500" dirty="0" smtClean="0"/>
        </a:p>
        <a:p>
          <a:r>
            <a:rPr lang="uk-UA" sz="1500" dirty="0" smtClean="0"/>
            <a:t>– скорочення втрат, пов’язаних із недостатнім контролем за роботою ключових категорій персоналу;</a:t>
          </a:r>
          <a:endParaRPr lang="ru-RU" sz="1500" dirty="0" smtClean="0"/>
        </a:p>
        <a:p>
          <a:r>
            <a:rPr lang="uk-UA" sz="1500" dirty="0" smtClean="0"/>
            <a:t>– своєчасне виявлення і вирішення проблем, що заважають ефективній роботі ключових категорій персоналу;</a:t>
          </a:r>
          <a:endParaRPr lang="ru-RU" sz="1500" dirty="0" smtClean="0"/>
        </a:p>
        <a:p>
          <a:r>
            <a:rPr lang="uk-UA" sz="1500" dirty="0" smtClean="0"/>
            <a:t>– підвищення цінності людських ресурсів організації;</a:t>
          </a:r>
          <a:endParaRPr lang="ru-RU" sz="1500" dirty="0" smtClean="0"/>
        </a:p>
        <a:p>
          <a:r>
            <a:rPr lang="uk-UA" sz="1500" dirty="0" smtClean="0"/>
            <a:t>– підвищення якості управління за рахунок установлення за допомогою атестації механізму зворотних зв’язків між керівництвом і ключовими категоріями персоналу.</a:t>
          </a:r>
          <a:endParaRPr lang="ru-RU" sz="1500" dirty="0"/>
        </a:p>
      </dgm:t>
    </dgm:pt>
    <dgm:pt modelId="{F4B01D71-8D94-42CC-88EF-4FB5A97A38C6}" type="parTrans" cxnId="{320BAA06-8342-4AE5-8B37-F893079DF366}">
      <dgm:prSet/>
      <dgm:spPr/>
      <dgm:t>
        <a:bodyPr/>
        <a:lstStyle/>
        <a:p>
          <a:endParaRPr lang="ru-RU"/>
        </a:p>
      </dgm:t>
    </dgm:pt>
    <dgm:pt modelId="{DB6ECECB-ED1F-4A10-9C0E-1A50025B15AB}" type="sibTrans" cxnId="{320BAA06-8342-4AE5-8B37-F893079DF366}">
      <dgm:prSet/>
      <dgm:spPr/>
      <dgm:t>
        <a:bodyPr/>
        <a:lstStyle/>
        <a:p>
          <a:endParaRPr lang="ru-RU"/>
        </a:p>
      </dgm:t>
    </dgm:pt>
    <dgm:pt modelId="{01BB7FF8-1938-45F8-82E1-39D8A3B01E01}">
      <dgm:prSet phldrT="[Текст]" custT="1"/>
      <dgm:spPr/>
      <dgm:t>
        <a:bodyPr/>
        <a:lstStyle/>
        <a:p>
          <a:r>
            <a:rPr lang="uk-UA" sz="1500" dirty="0" smtClean="0"/>
            <a:t>Розвиток і більш повне використання потенціалу ключових </a:t>
          </a:r>
          <a:r>
            <a:rPr lang="ru-RU" sz="1500" dirty="0" err="1" smtClean="0"/>
            <a:t>категорій</a:t>
          </a:r>
          <a:r>
            <a:rPr lang="ru-RU" sz="1500" dirty="0" smtClean="0"/>
            <a:t> персоналу</a:t>
          </a:r>
          <a:r>
            <a:rPr lang="uk-UA" sz="1500" dirty="0" smtClean="0"/>
            <a:t>:</a:t>
          </a:r>
          <a:endParaRPr lang="ru-RU" sz="1500" dirty="0" smtClean="0"/>
        </a:p>
        <a:p>
          <a:r>
            <a:rPr lang="uk-UA" sz="1500" dirty="0" smtClean="0"/>
            <a:t>– точне і своєчасне виявлення потреби в навчанні та організація навчання ключових категорій персоналу;</a:t>
          </a:r>
          <a:endParaRPr lang="ru-RU" sz="1500" dirty="0" smtClean="0"/>
        </a:p>
        <a:p>
          <a:r>
            <a:rPr lang="uk-UA" sz="1500" dirty="0" smtClean="0"/>
            <a:t>– формування кадрового резерву та створення програми по роботі з кадровим резервом;</a:t>
          </a:r>
          <a:endParaRPr lang="ru-RU" sz="1500" dirty="0" smtClean="0"/>
        </a:p>
        <a:p>
          <a:r>
            <a:rPr lang="uk-UA" sz="1500" dirty="0" smtClean="0"/>
            <a:t>– підвищення ефективності праці ключових категорій персоналу за рахунок регулярного доведення до них вимог до їхньої роботи і до робочої поведінки і оцінки їх готовності відповідати цим вимогам;</a:t>
          </a:r>
          <a:endParaRPr lang="ru-RU" sz="1500" dirty="0" smtClean="0"/>
        </a:p>
        <a:p>
          <a:r>
            <a:rPr lang="uk-UA" sz="1500" dirty="0" smtClean="0"/>
            <a:t>– підвищення рівня трудової мотивації працівників, які проходять атестацію</a:t>
          </a:r>
          <a:endParaRPr lang="ru-RU" sz="1500" dirty="0"/>
        </a:p>
      </dgm:t>
    </dgm:pt>
    <dgm:pt modelId="{03C51CC8-8C34-4FF0-9EFF-3C31B1F363A4}" type="parTrans" cxnId="{29E90B42-D417-4A1F-92CF-56F4ADEC8603}">
      <dgm:prSet/>
      <dgm:spPr/>
      <dgm:t>
        <a:bodyPr/>
        <a:lstStyle/>
        <a:p>
          <a:endParaRPr lang="ru-RU"/>
        </a:p>
      </dgm:t>
    </dgm:pt>
    <dgm:pt modelId="{26DD24F6-6759-416A-85DA-57A55DD1519F}" type="sibTrans" cxnId="{29E90B42-D417-4A1F-92CF-56F4ADEC8603}">
      <dgm:prSet/>
      <dgm:spPr/>
      <dgm:t>
        <a:bodyPr/>
        <a:lstStyle/>
        <a:p>
          <a:endParaRPr lang="ru-RU"/>
        </a:p>
      </dgm:t>
    </dgm:pt>
    <dgm:pt modelId="{4CDEA167-D187-4AF2-9ABD-CC28749F8B90}">
      <dgm:prSet phldrT="[Текст]" custT="1"/>
      <dgm:spPr/>
      <dgm:t>
        <a:bodyPr/>
        <a:lstStyle/>
        <a:p>
          <a:r>
            <a:rPr lang="uk-UA" sz="1500" dirty="0" smtClean="0"/>
            <a:t>Соціально-психологічний ефект:</a:t>
          </a:r>
          <a:endParaRPr lang="ru-RU" sz="1500" dirty="0" smtClean="0"/>
        </a:p>
        <a:p>
          <a:r>
            <a:rPr lang="uk-UA" sz="1500" dirty="0" smtClean="0"/>
            <a:t>– підвищення рівня співпраці та довіри між керівництвом і тими категоріями персоналу, які проходять атестацію;</a:t>
          </a:r>
          <a:endParaRPr lang="ru-RU" sz="1500" dirty="0" smtClean="0"/>
        </a:p>
        <a:p>
          <a:r>
            <a:rPr lang="uk-UA" sz="1500" dirty="0" smtClean="0"/>
            <a:t>– підвищення ступеня інформованої працівників про цілі, стратегії і поточну роботу організації;</a:t>
          </a:r>
          <a:endParaRPr lang="ru-RU" sz="1500" dirty="0" smtClean="0"/>
        </a:p>
        <a:p>
          <a:r>
            <a:rPr lang="uk-UA" sz="1500" dirty="0" smtClean="0"/>
            <a:t>– підвищення рівня прихильності працівників до своєї організації (за рахунок підвищення задоволеності роботою, розуміння кар’єрних можливостей і настрою на довготривалу роботу в організації);</a:t>
          </a:r>
          <a:endParaRPr lang="ru-RU" sz="1500" dirty="0" smtClean="0"/>
        </a:p>
        <a:p>
          <a:r>
            <a:rPr lang="uk-UA" sz="1500" dirty="0" smtClean="0"/>
            <a:t>– поліпшення соціально-психологічного клімату в колективі</a:t>
          </a:r>
          <a:endParaRPr lang="ru-RU" sz="1500" dirty="0"/>
        </a:p>
      </dgm:t>
    </dgm:pt>
    <dgm:pt modelId="{9C6E7998-83C2-42EC-B14E-22C605C78E37}" type="parTrans" cxnId="{EDF949A6-70CF-488F-B4AD-5A811ADC81BA}">
      <dgm:prSet/>
      <dgm:spPr/>
      <dgm:t>
        <a:bodyPr/>
        <a:lstStyle/>
        <a:p>
          <a:endParaRPr lang="ru-RU"/>
        </a:p>
      </dgm:t>
    </dgm:pt>
    <dgm:pt modelId="{4E884BAB-2ACA-4074-82F2-CF836CC4850A}" type="sibTrans" cxnId="{EDF949A6-70CF-488F-B4AD-5A811ADC81BA}">
      <dgm:prSet/>
      <dgm:spPr/>
      <dgm:t>
        <a:bodyPr/>
        <a:lstStyle/>
        <a:p>
          <a:endParaRPr lang="ru-RU"/>
        </a:p>
      </dgm:t>
    </dgm:pt>
    <dgm:pt modelId="{C02D4654-2F23-47EE-9A80-294A422C28D3}" type="pres">
      <dgm:prSet presAssocID="{EEFC1256-A02C-4A27-AAE8-378190B9951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2E51A7-BD30-4FBF-893C-5E7BED983AA5}" type="pres">
      <dgm:prSet presAssocID="{5A6F7E0A-CBFF-48F6-B622-19859446B671}" presName="roof" presStyleLbl="dkBgShp" presStyleIdx="0" presStyleCnt="2" custScaleY="43171"/>
      <dgm:spPr/>
      <dgm:t>
        <a:bodyPr/>
        <a:lstStyle/>
        <a:p>
          <a:endParaRPr lang="ru-RU"/>
        </a:p>
      </dgm:t>
    </dgm:pt>
    <dgm:pt modelId="{BB084238-8EED-4FA9-8965-A803DC46FF8D}" type="pres">
      <dgm:prSet presAssocID="{5A6F7E0A-CBFF-48F6-B622-19859446B671}" presName="pillars" presStyleCnt="0"/>
      <dgm:spPr/>
    </dgm:pt>
    <dgm:pt modelId="{20296638-EDE2-4EAF-97FF-A320360AD582}" type="pres">
      <dgm:prSet presAssocID="{5A6F7E0A-CBFF-48F6-B622-19859446B671}" presName="pillar1" presStyleLbl="node1" presStyleIdx="0" presStyleCnt="3" custScaleY="125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765CB-FF50-425E-8E98-BA8D449C903C}" type="pres">
      <dgm:prSet presAssocID="{01BB7FF8-1938-45F8-82E1-39D8A3B01E01}" presName="pillarX" presStyleLbl="node1" presStyleIdx="1" presStyleCnt="3" custScaleY="125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F1541-3CCA-4054-B0A4-F377B8176C8D}" type="pres">
      <dgm:prSet presAssocID="{4CDEA167-D187-4AF2-9ABD-CC28749F8B90}" presName="pillarX" presStyleLbl="node1" presStyleIdx="2" presStyleCnt="3" custScaleY="125764" custLinFactNeighborX="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DFB18-A61B-403C-80F6-609931A251B7}" type="pres">
      <dgm:prSet presAssocID="{5A6F7E0A-CBFF-48F6-B622-19859446B671}" presName="base" presStyleLbl="dkBgShp" presStyleIdx="1" presStyleCnt="2"/>
      <dgm:spPr/>
    </dgm:pt>
  </dgm:ptLst>
  <dgm:cxnLst>
    <dgm:cxn modelId="{29E90B42-D417-4A1F-92CF-56F4ADEC8603}" srcId="{5A6F7E0A-CBFF-48F6-B622-19859446B671}" destId="{01BB7FF8-1938-45F8-82E1-39D8A3B01E01}" srcOrd="1" destOrd="0" parTransId="{03C51CC8-8C34-4FF0-9EFF-3C31B1F363A4}" sibTransId="{26DD24F6-6759-416A-85DA-57A55DD1519F}"/>
    <dgm:cxn modelId="{59287C1E-FB3C-467B-A8AB-DF5730DA9516}" type="presOf" srcId="{5A6F7E0A-CBFF-48F6-B622-19859446B671}" destId="{162E51A7-BD30-4FBF-893C-5E7BED983AA5}" srcOrd="0" destOrd="0" presId="urn:microsoft.com/office/officeart/2005/8/layout/hList3"/>
    <dgm:cxn modelId="{5EBEE1E7-4400-461E-A512-34BFFB5E8159}" type="presOf" srcId="{4CDEA167-D187-4AF2-9ABD-CC28749F8B90}" destId="{0E8F1541-3CCA-4054-B0A4-F377B8176C8D}" srcOrd="0" destOrd="0" presId="urn:microsoft.com/office/officeart/2005/8/layout/hList3"/>
    <dgm:cxn modelId="{705CEB68-6EDA-4D94-AF40-8A198C0DAA0F}" type="presOf" srcId="{01BB7FF8-1938-45F8-82E1-39D8A3B01E01}" destId="{F31765CB-FF50-425E-8E98-BA8D449C903C}" srcOrd="0" destOrd="0" presId="urn:microsoft.com/office/officeart/2005/8/layout/hList3"/>
    <dgm:cxn modelId="{8DAB73AD-48C0-43F0-9EB0-FA7AD6A6D503}" type="presOf" srcId="{D397B392-3220-4D05-8558-22B15801C464}" destId="{20296638-EDE2-4EAF-97FF-A320360AD582}" srcOrd="0" destOrd="0" presId="urn:microsoft.com/office/officeart/2005/8/layout/hList3"/>
    <dgm:cxn modelId="{EDF949A6-70CF-488F-B4AD-5A811ADC81BA}" srcId="{5A6F7E0A-CBFF-48F6-B622-19859446B671}" destId="{4CDEA167-D187-4AF2-9ABD-CC28749F8B90}" srcOrd="2" destOrd="0" parTransId="{9C6E7998-83C2-42EC-B14E-22C605C78E37}" sibTransId="{4E884BAB-2ACA-4074-82F2-CF836CC4850A}"/>
    <dgm:cxn modelId="{18608510-0D89-4B9E-BB63-92AB1FAF5B73}" type="presOf" srcId="{EEFC1256-A02C-4A27-AAE8-378190B99512}" destId="{C02D4654-2F23-47EE-9A80-294A422C28D3}" srcOrd="0" destOrd="0" presId="urn:microsoft.com/office/officeart/2005/8/layout/hList3"/>
    <dgm:cxn modelId="{E4C940E8-9725-4238-856E-12B3B512BBAA}" srcId="{EEFC1256-A02C-4A27-AAE8-378190B99512}" destId="{5A6F7E0A-CBFF-48F6-B622-19859446B671}" srcOrd="0" destOrd="0" parTransId="{5339F82F-604D-49D3-AC4A-1E8065D7D32E}" sibTransId="{7D611B98-82B2-4FDE-916C-5CB2EA871BD6}"/>
    <dgm:cxn modelId="{320BAA06-8342-4AE5-8B37-F893079DF366}" srcId="{5A6F7E0A-CBFF-48F6-B622-19859446B671}" destId="{D397B392-3220-4D05-8558-22B15801C464}" srcOrd="0" destOrd="0" parTransId="{F4B01D71-8D94-42CC-88EF-4FB5A97A38C6}" sibTransId="{DB6ECECB-ED1F-4A10-9C0E-1A50025B15AB}"/>
    <dgm:cxn modelId="{B64F433D-2DFE-48DF-AF3B-46F4EC122926}" type="presParOf" srcId="{C02D4654-2F23-47EE-9A80-294A422C28D3}" destId="{162E51A7-BD30-4FBF-893C-5E7BED983AA5}" srcOrd="0" destOrd="0" presId="urn:microsoft.com/office/officeart/2005/8/layout/hList3"/>
    <dgm:cxn modelId="{4A7D73A4-A3FD-420F-AB0C-626F43AE84D0}" type="presParOf" srcId="{C02D4654-2F23-47EE-9A80-294A422C28D3}" destId="{BB084238-8EED-4FA9-8965-A803DC46FF8D}" srcOrd="1" destOrd="0" presId="urn:microsoft.com/office/officeart/2005/8/layout/hList3"/>
    <dgm:cxn modelId="{18AE13DD-06DD-4C30-BA5F-CA32329C59BF}" type="presParOf" srcId="{BB084238-8EED-4FA9-8965-A803DC46FF8D}" destId="{20296638-EDE2-4EAF-97FF-A320360AD582}" srcOrd="0" destOrd="0" presId="urn:microsoft.com/office/officeart/2005/8/layout/hList3"/>
    <dgm:cxn modelId="{FC45D0F9-79BA-4F68-8CCD-6B3C9FD9FA73}" type="presParOf" srcId="{BB084238-8EED-4FA9-8965-A803DC46FF8D}" destId="{F31765CB-FF50-425E-8E98-BA8D449C903C}" srcOrd="1" destOrd="0" presId="urn:microsoft.com/office/officeart/2005/8/layout/hList3"/>
    <dgm:cxn modelId="{4E19214B-2329-45F3-B6FF-64227F392E7F}" type="presParOf" srcId="{BB084238-8EED-4FA9-8965-A803DC46FF8D}" destId="{0E8F1541-3CCA-4054-B0A4-F377B8176C8D}" srcOrd="2" destOrd="0" presId="urn:microsoft.com/office/officeart/2005/8/layout/hList3"/>
    <dgm:cxn modelId="{4B4642B8-1791-44C9-851C-CA6AF8F45B54}" type="presParOf" srcId="{C02D4654-2F23-47EE-9A80-294A422C28D3}" destId="{781DFB18-A61B-403C-80F6-609931A251B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453E59-C299-437B-855B-158C438705E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2A6A5E5-02BA-47B1-98F2-8E74E96124E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І-й  рівень – «Реакція учасників»</a:t>
          </a:r>
          <a:endParaRPr lang="ru-RU" sz="1600" dirty="0"/>
        </a:p>
      </dgm:t>
    </dgm:pt>
    <dgm:pt modelId="{D8D30B03-1F49-4985-87AE-C67258498A9F}" type="parTrans" cxnId="{A32651EB-6C97-406C-B0D9-C8811A711770}">
      <dgm:prSet/>
      <dgm:spPr/>
      <dgm:t>
        <a:bodyPr/>
        <a:lstStyle/>
        <a:p>
          <a:endParaRPr lang="ru-RU"/>
        </a:p>
      </dgm:t>
    </dgm:pt>
    <dgm:pt modelId="{B6EB033D-2E36-4EBD-882C-D8DCBA39462C}" type="sibTrans" cxnId="{A32651EB-6C97-406C-B0D9-C8811A711770}">
      <dgm:prSet/>
      <dgm:spPr/>
      <dgm:t>
        <a:bodyPr/>
        <a:lstStyle/>
        <a:p>
          <a:endParaRPr lang="ru-RU"/>
        </a:p>
      </dgm:t>
    </dgm:pt>
    <dgm:pt modelId="{88D4CF4F-3D8F-4C8F-AC11-8CEE9AC509CC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1600" i="1" dirty="0" smtClean="0"/>
            <a:t>основні теми питань в анкетах:</a:t>
          </a:r>
          <a:endParaRPr lang="ru-RU" sz="1600" i="1" dirty="0"/>
        </a:p>
      </dgm:t>
    </dgm:pt>
    <dgm:pt modelId="{3473DA91-BF4D-4DD4-A79E-E06A574EDF8A}" type="parTrans" cxnId="{E67314CD-6382-40A2-AFAC-E1920D04A738}">
      <dgm:prSet/>
      <dgm:spPr/>
      <dgm:t>
        <a:bodyPr/>
        <a:lstStyle/>
        <a:p>
          <a:endParaRPr lang="ru-RU"/>
        </a:p>
      </dgm:t>
    </dgm:pt>
    <dgm:pt modelId="{B9A97166-75FB-48AC-B6D9-45F2529BCBF7}" type="sibTrans" cxnId="{E67314CD-6382-40A2-AFAC-E1920D04A738}">
      <dgm:prSet/>
      <dgm:spPr/>
      <dgm:t>
        <a:bodyPr/>
        <a:lstStyle/>
        <a:p>
          <a:endParaRPr lang="ru-RU"/>
        </a:p>
      </dgm:t>
    </dgm:pt>
    <dgm:pt modelId="{2C22AECB-2D93-43B2-96E3-103CED69CA0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err="1" smtClean="0"/>
            <a:t>ІІ-й</a:t>
          </a:r>
          <a:r>
            <a:rPr lang="uk-UA" sz="1600" dirty="0" smtClean="0"/>
            <a:t>  рівень – «Навчання» </a:t>
          </a:r>
          <a:endParaRPr lang="ru-RU" sz="1600" dirty="0"/>
        </a:p>
      </dgm:t>
    </dgm:pt>
    <dgm:pt modelId="{E5115119-FA45-4743-82B0-8D0A1102EA03}" type="parTrans" cxnId="{EB41C1AB-2F5E-43FB-AFAE-DCE9ECC020E3}">
      <dgm:prSet/>
      <dgm:spPr/>
      <dgm:t>
        <a:bodyPr/>
        <a:lstStyle/>
        <a:p>
          <a:endParaRPr lang="ru-RU"/>
        </a:p>
      </dgm:t>
    </dgm:pt>
    <dgm:pt modelId="{02331617-FCA7-4C8A-95E2-E17C7949B02F}" type="sibTrans" cxnId="{EB41C1AB-2F5E-43FB-AFAE-DCE9ECC020E3}">
      <dgm:prSet/>
      <dgm:spPr/>
      <dgm:t>
        <a:bodyPr/>
        <a:lstStyle/>
        <a:p>
          <a:endParaRPr lang="ru-RU"/>
        </a:p>
      </dgm:t>
    </dgm:pt>
    <dgm:pt modelId="{0F86095D-B621-4289-B125-B0024B12136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визначає, як змінилися знання учасників у результаті навчання і чи змінилися вони взагалі</a:t>
          </a:r>
          <a:endParaRPr lang="ru-RU" sz="1600" dirty="0"/>
        </a:p>
      </dgm:t>
    </dgm:pt>
    <dgm:pt modelId="{C3FFF597-88BB-4227-95A5-1A637A3084AB}" type="parTrans" cxnId="{B603D040-9271-4945-8771-5952CCEF035C}">
      <dgm:prSet/>
      <dgm:spPr/>
      <dgm:t>
        <a:bodyPr/>
        <a:lstStyle/>
        <a:p>
          <a:endParaRPr lang="ru-RU"/>
        </a:p>
      </dgm:t>
    </dgm:pt>
    <dgm:pt modelId="{58A2FF29-A4CB-4796-9D2C-1D2F382DA38C}" type="sibTrans" cxnId="{B603D040-9271-4945-8771-5952CCEF035C}">
      <dgm:prSet/>
      <dgm:spPr/>
      <dgm:t>
        <a:bodyPr/>
        <a:lstStyle/>
        <a:p>
          <a:endParaRPr lang="ru-RU"/>
        </a:p>
      </dgm:t>
    </dgm:pt>
    <dgm:pt modelId="{ED1CC5BC-F3C9-442A-BBEB-73ADD49D61DA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– корисність набутих знань і навичок для реальної роботи;</a:t>
          </a:r>
          <a:endParaRPr lang="ru-RU" sz="1600" dirty="0"/>
        </a:p>
      </dgm:t>
    </dgm:pt>
    <dgm:pt modelId="{C4A62A54-EF0F-4233-AFE0-3453A2E1BF26}" type="parTrans" cxnId="{1464C625-9B3A-4683-A37C-03B9687907FF}">
      <dgm:prSet/>
      <dgm:spPr/>
      <dgm:t>
        <a:bodyPr/>
        <a:lstStyle/>
        <a:p>
          <a:endParaRPr lang="ru-RU"/>
        </a:p>
      </dgm:t>
    </dgm:pt>
    <dgm:pt modelId="{80EAFE60-F22C-444C-93CA-E095B2DB2EF8}" type="sibTrans" cxnId="{1464C625-9B3A-4683-A37C-03B9687907FF}">
      <dgm:prSet/>
      <dgm:spPr/>
      <dgm:t>
        <a:bodyPr/>
        <a:lstStyle/>
        <a:p>
          <a:endParaRPr lang="ru-RU"/>
        </a:p>
      </dgm:t>
    </dgm:pt>
    <dgm:pt modelId="{01365E23-F869-43B7-A35B-040404EF4F8E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– цікавість програми;</a:t>
          </a:r>
          <a:endParaRPr lang="ru-RU" sz="1600" dirty="0"/>
        </a:p>
      </dgm:t>
    </dgm:pt>
    <dgm:pt modelId="{42D2D75F-8B80-4DD7-AF0D-473D34DBAA1D}" type="parTrans" cxnId="{9115C75D-6373-4270-8637-97F0BB1430C8}">
      <dgm:prSet/>
      <dgm:spPr/>
      <dgm:t>
        <a:bodyPr/>
        <a:lstStyle/>
        <a:p>
          <a:endParaRPr lang="ru-RU"/>
        </a:p>
      </dgm:t>
    </dgm:pt>
    <dgm:pt modelId="{816F708C-09A5-45AA-B61A-5BB3671B9799}" type="sibTrans" cxnId="{9115C75D-6373-4270-8637-97F0BB1430C8}">
      <dgm:prSet/>
      <dgm:spPr/>
      <dgm:t>
        <a:bodyPr/>
        <a:lstStyle/>
        <a:p>
          <a:endParaRPr lang="ru-RU"/>
        </a:p>
      </dgm:t>
    </dgm:pt>
    <dgm:pt modelId="{E390B811-ACDF-4344-8389-76D3DF6C1D0B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складність, доступність подачі матеріалу</a:t>
          </a:r>
          <a:endParaRPr lang="ru-RU" sz="1600" dirty="0"/>
        </a:p>
      </dgm:t>
    </dgm:pt>
    <dgm:pt modelId="{75DC9D2F-13A5-4777-899D-43959C413169}" type="parTrans" cxnId="{6E0264EE-3371-467B-986B-53EFF53402BC}">
      <dgm:prSet/>
      <dgm:spPr/>
      <dgm:t>
        <a:bodyPr/>
        <a:lstStyle/>
        <a:p>
          <a:endParaRPr lang="ru-RU"/>
        </a:p>
      </dgm:t>
    </dgm:pt>
    <dgm:pt modelId="{11CAD735-B107-4CD3-AB1D-B8ACFB7E3A4C}" type="sibTrans" cxnId="{6E0264EE-3371-467B-986B-53EFF53402BC}">
      <dgm:prSet/>
      <dgm:spPr/>
      <dgm:t>
        <a:bodyPr/>
        <a:lstStyle/>
        <a:p>
          <a:endParaRPr lang="ru-RU"/>
        </a:p>
      </dgm:t>
    </dgm:pt>
    <dgm:pt modelId="{6E559F90-082D-48F9-9C4F-2B709ABC914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використовують спеціально розроблені тести, анкети та завдання, які дозволяють кількісно виміряти прогрес або мотивацію учасників</a:t>
          </a:r>
          <a:endParaRPr lang="ru-RU" sz="1600" dirty="0"/>
        </a:p>
      </dgm:t>
    </dgm:pt>
    <dgm:pt modelId="{F53E84BB-E241-4E97-9792-5E1E07F6798C}" type="parTrans" cxnId="{A220EBF2-324C-4C15-BDB5-0C1FB0C45BB2}">
      <dgm:prSet/>
      <dgm:spPr/>
      <dgm:t>
        <a:bodyPr/>
        <a:lstStyle/>
        <a:p>
          <a:endParaRPr lang="ru-RU"/>
        </a:p>
      </dgm:t>
    </dgm:pt>
    <dgm:pt modelId="{74989889-196B-4ACF-A8A8-DFDF53EE84DE}" type="sibTrans" cxnId="{A220EBF2-324C-4C15-BDB5-0C1FB0C45BB2}">
      <dgm:prSet/>
      <dgm:spPr/>
      <dgm:t>
        <a:bodyPr/>
        <a:lstStyle/>
        <a:p>
          <a:endParaRPr lang="ru-RU"/>
        </a:p>
      </dgm:t>
    </dgm:pt>
    <dgm:pt modelId="{1BFCA904-BB57-4561-8993-50D4798555C5}" type="pres">
      <dgm:prSet presAssocID="{D7453E59-C299-437B-855B-158C438705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5B7AAF-22B7-47D4-AB80-09C05858B669}" type="pres">
      <dgm:prSet presAssocID="{72A6A5E5-02BA-47B1-98F2-8E74E96124E4}" presName="linNode" presStyleCnt="0"/>
      <dgm:spPr/>
    </dgm:pt>
    <dgm:pt modelId="{D7F24B55-CD6F-43BA-A7ED-034EEFFAB0D8}" type="pres">
      <dgm:prSet presAssocID="{72A6A5E5-02BA-47B1-98F2-8E74E96124E4}" presName="parentText" presStyleLbl="node1" presStyleIdx="0" presStyleCnt="2" custScaleX="44412" custLinFactNeighborX="-11738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9664D-80A0-4640-BEAE-0A6ACF4C4D7D}" type="pres">
      <dgm:prSet presAssocID="{72A6A5E5-02BA-47B1-98F2-8E74E96124E4}" presName="descendantText" presStyleLbl="alignAccFollowNode1" presStyleIdx="0" presStyleCnt="2" custScaleX="129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D0DD82-5695-4DDD-AD87-C770A4E2A806}" type="pres">
      <dgm:prSet presAssocID="{B6EB033D-2E36-4EBD-882C-D8DCBA39462C}" presName="sp" presStyleCnt="0"/>
      <dgm:spPr/>
    </dgm:pt>
    <dgm:pt modelId="{AC73BD1B-4757-43FB-B640-9C0B7EC05B6E}" type="pres">
      <dgm:prSet presAssocID="{2C22AECB-2D93-43B2-96E3-103CED69CA06}" presName="linNode" presStyleCnt="0"/>
      <dgm:spPr/>
    </dgm:pt>
    <dgm:pt modelId="{A67DA541-29B8-453F-86CA-E9FC965470A2}" type="pres">
      <dgm:prSet presAssocID="{2C22AECB-2D93-43B2-96E3-103CED69CA06}" presName="parentText" presStyleLbl="node1" presStyleIdx="1" presStyleCnt="2" custScaleX="44412" custLinFactNeighborX="-11738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5EFD6-025F-44F4-8A53-38D6FFA91AA4}" type="pres">
      <dgm:prSet presAssocID="{2C22AECB-2D93-43B2-96E3-103CED69CA06}" presName="descendantText" presStyleLbl="alignAccFollowNode1" presStyleIdx="1" presStyleCnt="2" custScaleX="129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1A60E1-B44F-441A-8F9F-D52BA092478E}" type="presOf" srcId="{2C22AECB-2D93-43B2-96E3-103CED69CA06}" destId="{A67DA541-29B8-453F-86CA-E9FC965470A2}" srcOrd="0" destOrd="0" presId="urn:microsoft.com/office/officeart/2005/8/layout/vList5"/>
    <dgm:cxn modelId="{B603D040-9271-4945-8771-5952CCEF035C}" srcId="{2C22AECB-2D93-43B2-96E3-103CED69CA06}" destId="{0F86095D-B621-4289-B125-B0024B12136A}" srcOrd="0" destOrd="0" parTransId="{C3FFF597-88BB-4227-95A5-1A637A3084AB}" sibTransId="{58A2FF29-A4CB-4796-9D2C-1D2F382DA38C}"/>
    <dgm:cxn modelId="{C7126991-61FD-4312-96CA-62B42B1FD06B}" type="presOf" srcId="{E390B811-ACDF-4344-8389-76D3DF6C1D0B}" destId="{CDB9664D-80A0-4640-BEAE-0A6ACF4C4D7D}" srcOrd="0" destOrd="3" presId="urn:microsoft.com/office/officeart/2005/8/layout/vList5"/>
    <dgm:cxn modelId="{3523F5E7-CFF9-4F58-9F82-AB2FB6D23C62}" type="presOf" srcId="{D7453E59-C299-437B-855B-158C438705E0}" destId="{1BFCA904-BB57-4561-8993-50D4798555C5}" srcOrd="0" destOrd="0" presId="urn:microsoft.com/office/officeart/2005/8/layout/vList5"/>
    <dgm:cxn modelId="{CC765BE7-72AE-427A-8E5E-A17645B7C8A6}" type="presOf" srcId="{6E559F90-082D-48F9-9C4F-2B709ABC9147}" destId="{6F35EFD6-025F-44F4-8A53-38D6FFA91AA4}" srcOrd="0" destOrd="1" presId="urn:microsoft.com/office/officeart/2005/8/layout/vList5"/>
    <dgm:cxn modelId="{A220EBF2-324C-4C15-BDB5-0C1FB0C45BB2}" srcId="{2C22AECB-2D93-43B2-96E3-103CED69CA06}" destId="{6E559F90-082D-48F9-9C4F-2B709ABC9147}" srcOrd="1" destOrd="0" parTransId="{F53E84BB-E241-4E97-9792-5E1E07F6798C}" sibTransId="{74989889-196B-4ACF-A8A8-DFDF53EE84DE}"/>
    <dgm:cxn modelId="{98AD5DEC-3158-442A-AD3A-B9BD1C7FCDA3}" type="presOf" srcId="{ED1CC5BC-F3C9-442A-BBEB-73ADD49D61DA}" destId="{CDB9664D-80A0-4640-BEAE-0A6ACF4C4D7D}" srcOrd="0" destOrd="1" presId="urn:microsoft.com/office/officeart/2005/8/layout/vList5"/>
    <dgm:cxn modelId="{EB41C1AB-2F5E-43FB-AFAE-DCE9ECC020E3}" srcId="{D7453E59-C299-437B-855B-158C438705E0}" destId="{2C22AECB-2D93-43B2-96E3-103CED69CA06}" srcOrd="1" destOrd="0" parTransId="{E5115119-FA45-4743-82B0-8D0A1102EA03}" sibTransId="{02331617-FCA7-4C8A-95E2-E17C7949B02F}"/>
    <dgm:cxn modelId="{952F5944-BFFB-4803-9EA4-68F369609529}" type="presOf" srcId="{0F86095D-B621-4289-B125-B0024B12136A}" destId="{6F35EFD6-025F-44F4-8A53-38D6FFA91AA4}" srcOrd="0" destOrd="0" presId="urn:microsoft.com/office/officeart/2005/8/layout/vList5"/>
    <dgm:cxn modelId="{F2B58E24-A252-452C-9778-8D1AA7732616}" type="presOf" srcId="{88D4CF4F-3D8F-4C8F-AC11-8CEE9AC509CC}" destId="{CDB9664D-80A0-4640-BEAE-0A6ACF4C4D7D}" srcOrd="0" destOrd="0" presId="urn:microsoft.com/office/officeart/2005/8/layout/vList5"/>
    <dgm:cxn modelId="{6E0264EE-3371-467B-986B-53EFF53402BC}" srcId="{72A6A5E5-02BA-47B1-98F2-8E74E96124E4}" destId="{E390B811-ACDF-4344-8389-76D3DF6C1D0B}" srcOrd="3" destOrd="0" parTransId="{75DC9D2F-13A5-4777-899D-43959C413169}" sibTransId="{11CAD735-B107-4CD3-AB1D-B8ACFB7E3A4C}"/>
    <dgm:cxn modelId="{9115C75D-6373-4270-8637-97F0BB1430C8}" srcId="{72A6A5E5-02BA-47B1-98F2-8E74E96124E4}" destId="{01365E23-F869-43B7-A35B-040404EF4F8E}" srcOrd="2" destOrd="0" parTransId="{42D2D75F-8B80-4DD7-AF0D-473D34DBAA1D}" sibTransId="{816F708C-09A5-45AA-B61A-5BB3671B9799}"/>
    <dgm:cxn modelId="{E67314CD-6382-40A2-AFAC-E1920D04A738}" srcId="{72A6A5E5-02BA-47B1-98F2-8E74E96124E4}" destId="{88D4CF4F-3D8F-4C8F-AC11-8CEE9AC509CC}" srcOrd="0" destOrd="0" parTransId="{3473DA91-BF4D-4DD4-A79E-E06A574EDF8A}" sibTransId="{B9A97166-75FB-48AC-B6D9-45F2529BCBF7}"/>
    <dgm:cxn modelId="{7DB7BC42-A0E4-4BCD-97B0-B6C3522CBA70}" type="presOf" srcId="{72A6A5E5-02BA-47B1-98F2-8E74E96124E4}" destId="{D7F24B55-CD6F-43BA-A7ED-034EEFFAB0D8}" srcOrd="0" destOrd="0" presId="urn:microsoft.com/office/officeart/2005/8/layout/vList5"/>
    <dgm:cxn modelId="{A32651EB-6C97-406C-B0D9-C8811A711770}" srcId="{D7453E59-C299-437B-855B-158C438705E0}" destId="{72A6A5E5-02BA-47B1-98F2-8E74E96124E4}" srcOrd="0" destOrd="0" parTransId="{D8D30B03-1F49-4985-87AE-C67258498A9F}" sibTransId="{B6EB033D-2E36-4EBD-882C-D8DCBA39462C}"/>
    <dgm:cxn modelId="{1464C625-9B3A-4683-A37C-03B9687907FF}" srcId="{72A6A5E5-02BA-47B1-98F2-8E74E96124E4}" destId="{ED1CC5BC-F3C9-442A-BBEB-73ADD49D61DA}" srcOrd="1" destOrd="0" parTransId="{C4A62A54-EF0F-4233-AFE0-3453A2E1BF26}" sibTransId="{80EAFE60-F22C-444C-93CA-E095B2DB2EF8}"/>
    <dgm:cxn modelId="{06EC62E9-74B2-45C2-82B7-6EE30249F64E}" type="presOf" srcId="{01365E23-F869-43B7-A35B-040404EF4F8E}" destId="{CDB9664D-80A0-4640-BEAE-0A6ACF4C4D7D}" srcOrd="0" destOrd="2" presId="urn:microsoft.com/office/officeart/2005/8/layout/vList5"/>
    <dgm:cxn modelId="{6DE81B5B-FFC3-4BED-B4B4-DC408269763D}" type="presParOf" srcId="{1BFCA904-BB57-4561-8993-50D4798555C5}" destId="{C05B7AAF-22B7-47D4-AB80-09C05858B669}" srcOrd="0" destOrd="0" presId="urn:microsoft.com/office/officeart/2005/8/layout/vList5"/>
    <dgm:cxn modelId="{CAF95628-6683-4004-85F4-0F5B267BBCDD}" type="presParOf" srcId="{C05B7AAF-22B7-47D4-AB80-09C05858B669}" destId="{D7F24B55-CD6F-43BA-A7ED-034EEFFAB0D8}" srcOrd="0" destOrd="0" presId="urn:microsoft.com/office/officeart/2005/8/layout/vList5"/>
    <dgm:cxn modelId="{9F070995-742D-4EB0-9761-81CB7EAE76B1}" type="presParOf" srcId="{C05B7AAF-22B7-47D4-AB80-09C05858B669}" destId="{CDB9664D-80A0-4640-BEAE-0A6ACF4C4D7D}" srcOrd="1" destOrd="0" presId="urn:microsoft.com/office/officeart/2005/8/layout/vList5"/>
    <dgm:cxn modelId="{08C20DD1-C7CA-47A1-9C85-611A22B8413E}" type="presParOf" srcId="{1BFCA904-BB57-4561-8993-50D4798555C5}" destId="{EDD0DD82-5695-4DDD-AD87-C770A4E2A806}" srcOrd="1" destOrd="0" presId="urn:microsoft.com/office/officeart/2005/8/layout/vList5"/>
    <dgm:cxn modelId="{FD485692-C91D-4D36-B9A1-D3975D19E604}" type="presParOf" srcId="{1BFCA904-BB57-4561-8993-50D4798555C5}" destId="{AC73BD1B-4757-43FB-B640-9C0B7EC05B6E}" srcOrd="2" destOrd="0" presId="urn:microsoft.com/office/officeart/2005/8/layout/vList5"/>
    <dgm:cxn modelId="{EEC9ECA0-F8A7-4FFB-B6E4-ABD04E415858}" type="presParOf" srcId="{AC73BD1B-4757-43FB-B640-9C0B7EC05B6E}" destId="{A67DA541-29B8-453F-86CA-E9FC965470A2}" srcOrd="0" destOrd="0" presId="urn:microsoft.com/office/officeart/2005/8/layout/vList5"/>
    <dgm:cxn modelId="{C1F19A6B-5EA4-439B-9F54-80190AAB29DA}" type="presParOf" srcId="{AC73BD1B-4757-43FB-B640-9C0B7EC05B6E}" destId="{6F35EFD6-025F-44F4-8A53-38D6FFA91AA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453E59-C299-437B-855B-158C438705E0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5732173-700C-43AA-8109-251087BC094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err="1" smtClean="0"/>
            <a:t>ІІІ-й</a:t>
          </a:r>
          <a:r>
            <a:rPr lang="uk-UA" sz="1600" dirty="0" smtClean="0"/>
            <a:t> рівень – «Застосування»</a:t>
          </a:r>
          <a:endParaRPr lang="ru-RU" sz="1600" dirty="0"/>
        </a:p>
      </dgm:t>
    </dgm:pt>
    <dgm:pt modelId="{BFE7BE64-4A0C-40E3-84A3-D93BFE988DCF}" type="parTrans" cxnId="{447D667E-64D5-4AB3-B78B-24BE414DA53C}">
      <dgm:prSet/>
      <dgm:spPr/>
      <dgm:t>
        <a:bodyPr/>
        <a:lstStyle/>
        <a:p>
          <a:endParaRPr lang="ru-RU"/>
        </a:p>
      </dgm:t>
    </dgm:pt>
    <dgm:pt modelId="{C2B6C28D-C813-4561-9081-68DA5FB7EB77}" type="sibTrans" cxnId="{447D667E-64D5-4AB3-B78B-24BE414DA53C}">
      <dgm:prSet/>
      <dgm:spPr/>
      <dgm:t>
        <a:bodyPr/>
        <a:lstStyle/>
        <a:p>
          <a:endParaRPr lang="ru-RU"/>
        </a:p>
      </dgm:t>
    </dgm:pt>
    <dgm:pt modelId="{BAD1A976-F2D7-413D-950A-F2BBD2C1E5D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виявляє, чи застосовують учасники набуті знання і навички на робочому місці? Чи є реальні зміни в їх роботі?</a:t>
          </a:r>
          <a:endParaRPr lang="ru-RU" sz="1600" dirty="0"/>
        </a:p>
      </dgm:t>
    </dgm:pt>
    <dgm:pt modelId="{5F85A3BE-3265-43D2-AA65-7C86D953A1D1}" type="parTrans" cxnId="{48067B09-70FC-47A8-A2D5-8C063AE81D52}">
      <dgm:prSet/>
      <dgm:spPr/>
      <dgm:t>
        <a:bodyPr/>
        <a:lstStyle/>
        <a:p>
          <a:endParaRPr lang="ru-RU"/>
        </a:p>
      </dgm:t>
    </dgm:pt>
    <dgm:pt modelId="{6899DD79-2A22-4CDC-A9BA-03888F4FADE5}" type="sibTrans" cxnId="{48067B09-70FC-47A8-A2D5-8C063AE81D52}">
      <dgm:prSet/>
      <dgm:spPr/>
      <dgm:t>
        <a:bodyPr/>
        <a:lstStyle/>
        <a:p>
          <a:endParaRPr lang="ru-RU"/>
        </a:p>
      </dgm:t>
    </dgm:pt>
    <dgm:pt modelId="{2F3158DF-1045-4E1D-A249-A4405097C73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Інший спосіб – використовувати систему ключових показників, що існує в організації, або карту збалансованих показників</a:t>
          </a:r>
          <a:endParaRPr lang="ru-RU" sz="1600" dirty="0"/>
        </a:p>
      </dgm:t>
    </dgm:pt>
    <dgm:pt modelId="{906478CD-8644-4B67-BD60-AAC5F5E17176}" type="parTrans" cxnId="{160FABC5-002D-41E5-A78E-8EACF74DD8C8}">
      <dgm:prSet/>
      <dgm:spPr/>
      <dgm:t>
        <a:bodyPr/>
        <a:lstStyle/>
        <a:p>
          <a:endParaRPr lang="ru-RU"/>
        </a:p>
      </dgm:t>
    </dgm:pt>
    <dgm:pt modelId="{4A23EDF0-D96E-475F-A0C9-7BF057CFF784}" type="sibTrans" cxnId="{160FABC5-002D-41E5-A78E-8EACF74DD8C8}">
      <dgm:prSet/>
      <dgm:spPr/>
      <dgm:t>
        <a:bodyPr/>
        <a:lstStyle/>
        <a:p>
          <a:endParaRPr lang="ru-RU"/>
        </a:p>
      </dgm:t>
    </dgm:pt>
    <dgm:pt modelId="{EE5024D5-AEF5-429D-8B1A-FC052D6358D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err="1" smtClean="0"/>
            <a:t>ІУ-й</a:t>
          </a:r>
          <a:r>
            <a:rPr lang="uk-UA" sz="1600" dirty="0" smtClean="0"/>
            <a:t> рівень – «Результати»</a:t>
          </a:r>
          <a:endParaRPr lang="ru-RU" sz="1600" dirty="0"/>
        </a:p>
      </dgm:t>
    </dgm:pt>
    <dgm:pt modelId="{D71F1DD3-4707-4C05-996C-A86F30ABB3B2}" type="parTrans" cxnId="{0C783A3C-B5D3-4E7D-841A-96D99022409E}">
      <dgm:prSet/>
      <dgm:spPr/>
      <dgm:t>
        <a:bodyPr/>
        <a:lstStyle/>
        <a:p>
          <a:endParaRPr lang="ru-RU"/>
        </a:p>
      </dgm:t>
    </dgm:pt>
    <dgm:pt modelId="{DACFFFC5-D481-4883-B385-4E64BA52771B}" type="sibTrans" cxnId="{0C783A3C-B5D3-4E7D-841A-96D99022409E}">
      <dgm:prSet/>
      <dgm:spPr/>
      <dgm:t>
        <a:bodyPr/>
        <a:lstStyle/>
        <a:p>
          <a:endParaRPr lang="ru-RU"/>
        </a:p>
      </dgm:t>
    </dgm:pt>
    <dgm:pt modelId="{F61121F3-86E3-4ADD-967C-D672E12EBC9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спрямований на виявлення змін у бізнес-показниках компанії в результаті навчання</a:t>
          </a:r>
          <a:endParaRPr lang="ru-RU" sz="1600" dirty="0"/>
        </a:p>
      </dgm:t>
    </dgm:pt>
    <dgm:pt modelId="{F6B51706-488C-4280-96D8-C671899AF1E8}" type="parTrans" cxnId="{1B60F9C2-CC2A-4C7A-BECA-BAAF7BF47F30}">
      <dgm:prSet/>
      <dgm:spPr/>
      <dgm:t>
        <a:bodyPr/>
        <a:lstStyle/>
        <a:p>
          <a:endParaRPr lang="ru-RU"/>
        </a:p>
      </dgm:t>
    </dgm:pt>
    <dgm:pt modelId="{3A43D364-4143-49C8-B79D-1EDDA841D4C7}" type="sibTrans" cxnId="{1B60F9C2-CC2A-4C7A-BECA-BAAF7BF47F30}">
      <dgm:prSet/>
      <dgm:spPr/>
      <dgm:t>
        <a:bodyPr/>
        <a:lstStyle/>
        <a:p>
          <a:endParaRPr lang="ru-RU"/>
        </a:p>
      </dgm:t>
    </dgm:pt>
    <dgm:pt modelId="{68411DB9-16C0-4353-BE9A-18128F4D7F0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є найбільш складним для вимірювання, оскільки на показники бізнесу впливають також й інші чинники, а ізолювати їх вплив практично неможливо</a:t>
          </a:r>
          <a:endParaRPr lang="ru-RU" sz="1600" dirty="0"/>
        </a:p>
      </dgm:t>
    </dgm:pt>
    <dgm:pt modelId="{5963D9D1-2429-46EA-A4D4-8F3EDA059734}" type="parTrans" cxnId="{22361C9F-4C39-44BB-983E-3F252946B263}">
      <dgm:prSet/>
      <dgm:spPr/>
      <dgm:t>
        <a:bodyPr/>
        <a:lstStyle/>
        <a:p>
          <a:endParaRPr lang="ru-RU"/>
        </a:p>
      </dgm:t>
    </dgm:pt>
    <dgm:pt modelId="{41DD6A78-0F4A-4F95-881A-C4688E6E1794}" type="sibTrans" cxnId="{22361C9F-4C39-44BB-983E-3F252946B263}">
      <dgm:prSet/>
      <dgm:spPr/>
      <dgm:t>
        <a:bodyPr/>
        <a:lstStyle/>
        <a:p>
          <a:endParaRPr lang="ru-RU"/>
        </a:p>
      </dgm:t>
    </dgm:pt>
    <dgm:pt modelId="{00881949-3C7E-4FAC-9B8A-908F1692FC3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У-й рівень – </a:t>
          </a:r>
          <a:r>
            <a:rPr lang="en-US" sz="1600" dirty="0" smtClean="0"/>
            <a:t>ROI </a:t>
          </a:r>
          <a:endParaRPr lang="ru-RU" sz="1600" dirty="0"/>
        </a:p>
      </dgm:t>
    </dgm:pt>
    <dgm:pt modelId="{949CF955-2DB8-4DEC-91F3-3437A6D938F1}" type="parTrans" cxnId="{C6D3745D-543D-4F56-9911-8E6CE898F1BC}">
      <dgm:prSet/>
      <dgm:spPr/>
      <dgm:t>
        <a:bodyPr/>
        <a:lstStyle/>
        <a:p>
          <a:endParaRPr lang="ru-RU"/>
        </a:p>
      </dgm:t>
    </dgm:pt>
    <dgm:pt modelId="{53CF7AC0-E0E7-405E-8FD0-0AA2B1C61723}" type="sibTrans" cxnId="{C6D3745D-543D-4F56-9911-8E6CE898F1BC}">
      <dgm:prSet/>
      <dgm:spPr/>
      <dgm:t>
        <a:bodyPr/>
        <a:lstStyle/>
        <a:p>
          <a:endParaRPr lang="ru-RU"/>
        </a:p>
      </dgm:t>
    </dgm:pt>
    <dgm:pt modelId="{9978261C-A8B5-427E-BE32-29AD0133EEC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віддача від інвестицій у навчання (</a:t>
          </a:r>
          <a:r>
            <a:rPr lang="ru-RU" sz="1600" b="0" i="0" dirty="0" smtClean="0"/>
            <a:t>англ. </a:t>
          </a:r>
          <a:r>
            <a:rPr lang="en-US" sz="1600" b="1" i="0" dirty="0" smtClean="0"/>
            <a:t>return on investment</a:t>
          </a:r>
          <a:r>
            <a:rPr lang="uk-UA" sz="1600" dirty="0" smtClean="0"/>
            <a:t>) - </a:t>
          </a:r>
          <a:r>
            <a:rPr lang="ru-RU" sz="1600" dirty="0" err="1" smtClean="0"/>
            <a:t>фінансовий</a:t>
          </a:r>
          <a:r>
            <a:rPr lang="ru-RU" sz="1600" dirty="0" smtClean="0"/>
            <a:t> </a:t>
          </a:r>
          <a:r>
            <a:rPr lang="ru-RU" sz="1600" dirty="0" err="1" smtClean="0"/>
            <a:t>коефіцієнт</a:t>
          </a:r>
          <a:r>
            <a:rPr lang="ru-RU" sz="1600" dirty="0" smtClean="0"/>
            <a:t>, </a:t>
          </a:r>
          <a:r>
            <a:rPr lang="ru-RU" sz="1600" dirty="0" err="1" smtClean="0"/>
            <a:t>що</a:t>
          </a:r>
          <a:r>
            <a:rPr lang="ru-RU" sz="1600" dirty="0" smtClean="0"/>
            <a:t> </a:t>
          </a:r>
          <a:r>
            <a:rPr lang="ru-RU" sz="1600" dirty="0" err="1" smtClean="0"/>
            <a:t>ілюструє</a:t>
          </a:r>
          <a:r>
            <a:rPr lang="ru-RU" sz="1600" dirty="0" smtClean="0"/>
            <a:t> </a:t>
          </a:r>
          <a:r>
            <a:rPr lang="ru-RU" sz="1600" dirty="0" err="1" smtClean="0"/>
            <a:t>рівень</a:t>
          </a:r>
          <a:r>
            <a:rPr lang="ru-RU" sz="1600" dirty="0" smtClean="0"/>
            <a:t> </a:t>
          </a:r>
          <a:r>
            <a:rPr lang="ru-RU" sz="1600" dirty="0" err="1" smtClean="0"/>
            <a:t>прибутковості</a:t>
          </a:r>
          <a:r>
            <a:rPr lang="ru-RU" sz="1600" dirty="0" smtClean="0"/>
            <a:t> </a:t>
          </a:r>
          <a:r>
            <a:rPr lang="ru-RU" sz="1600" dirty="0" err="1" smtClean="0"/>
            <a:t>чи</a:t>
          </a:r>
          <a:r>
            <a:rPr lang="ru-RU" sz="1600" dirty="0" smtClean="0"/>
            <a:t> </a:t>
          </a:r>
          <a:r>
            <a:rPr lang="ru-RU" sz="1600" dirty="0" err="1" smtClean="0"/>
            <a:t>збитковості</a:t>
          </a:r>
          <a:r>
            <a:rPr lang="ru-RU" sz="1600" dirty="0" smtClean="0"/>
            <a:t> </a:t>
          </a:r>
          <a:r>
            <a:rPr lang="ru-RU" sz="1600" dirty="0" err="1" smtClean="0"/>
            <a:t>бізнесу</a:t>
          </a:r>
          <a:r>
            <a:rPr lang="ru-RU" sz="1600" dirty="0" smtClean="0"/>
            <a:t>, </a:t>
          </a:r>
          <a:r>
            <a:rPr lang="ru-RU" sz="1600" dirty="0" err="1" smtClean="0"/>
            <a:t>враховуючи</a:t>
          </a:r>
          <a:r>
            <a:rPr lang="ru-RU" sz="1600" dirty="0" smtClean="0"/>
            <a:t> суму </a:t>
          </a:r>
          <a:r>
            <a:rPr lang="ru-RU" sz="1600" dirty="0" err="1" smtClean="0"/>
            <a:t>зроблених</a:t>
          </a:r>
          <a:r>
            <a:rPr lang="ru-RU" sz="1600" dirty="0" smtClean="0"/>
            <a:t> у </a:t>
          </a:r>
          <a:r>
            <a:rPr lang="ru-RU" sz="1600" dirty="0" err="1" smtClean="0"/>
            <a:t>цей</a:t>
          </a:r>
          <a:r>
            <a:rPr lang="ru-RU" sz="1600" dirty="0" smtClean="0"/>
            <a:t> </a:t>
          </a:r>
          <a:r>
            <a:rPr lang="ru-RU" sz="1600" dirty="0" err="1" smtClean="0"/>
            <a:t>бізнес</a:t>
          </a:r>
          <a:r>
            <a:rPr lang="ru-RU" sz="1600" dirty="0" smtClean="0"/>
            <a:t> </a:t>
          </a:r>
          <a:r>
            <a:rPr lang="ru-RU" sz="1600" dirty="0" err="1" smtClean="0"/>
            <a:t>інвестицій</a:t>
          </a:r>
          <a:r>
            <a:rPr lang="ru-RU" sz="1600" dirty="0" smtClean="0"/>
            <a:t>.</a:t>
          </a:r>
          <a:endParaRPr lang="ru-RU" sz="1600" dirty="0"/>
        </a:p>
      </dgm:t>
    </dgm:pt>
    <dgm:pt modelId="{93F50BAE-1989-44E5-8D79-F7F41FBED6D9}" type="parTrans" cxnId="{4FAD6A80-AD56-4EA0-92D8-6A8B9839E44A}">
      <dgm:prSet/>
      <dgm:spPr/>
      <dgm:t>
        <a:bodyPr/>
        <a:lstStyle/>
        <a:p>
          <a:endParaRPr lang="ru-RU"/>
        </a:p>
      </dgm:t>
    </dgm:pt>
    <dgm:pt modelId="{38C03717-466E-464F-8A95-E57343C92153}" type="sibTrans" cxnId="{4FAD6A80-AD56-4EA0-92D8-6A8B9839E44A}">
      <dgm:prSet/>
      <dgm:spPr/>
      <dgm:t>
        <a:bodyPr/>
        <a:lstStyle/>
        <a:p>
          <a:endParaRPr lang="ru-RU"/>
        </a:p>
      </dgm:t>
    </dgm:pt>
    <dgm:pt modelId="{1BFCA904-BB57-4561-8993-50D4798555C5}" type="pres">
      <dgm:prSet presAssocID="{D7453E59-C299-437B-855B-158C438705E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493479-64CA-49A0-8683-E0749D612A96}" type="pres">
      <dgm:prSet presAssocID="{75732173-700C-43AA-8109-251087BC0945}" presName="linNode" presStyleCnt="0"/>
      <dgm:spPr/>
    </dgm:pt>
    <dgm:pt modelId="{44D3623D-B11D-4B7A-99D6-66111825EF57}" type="pres">
      <dgm:prSet presAssocID="{75732173-700C-43AA-8109-251087BC0945}" presName="parentText" presStyleLbl="node1" presStyleIdx="0" presStyleCnt="3" custScaleX="44412" custLinFactNeighborX="-11738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913C2F-3825-45D7-A5FE-489DA52295F3}" type="pres">
      <dgm:prSet presAssocID="{75732173-700C-43AA-8109-251087BC0945}" presName="descendantText" presStyleLbl="alignAccFollowNode1" presStyleIdx="0" presStyleCnt="3" custScaleX="129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8CC648-9D06-4A4A-A1FA-0F31A7B9E9D6}" type="pres">
      <dgm:prSet presAssocID="{C2B6C28D-C813-4561-9081-68DA5FB7EB77}" presName="sp" presStyleCnt="0"/>
      <dgm:spPr/>
    </dgm:pt>
    <dgm:pt modelId="{C68BDF29-52B8-4AC8-9216-2983F221E06F}" type="pres">
      <dgm:prSet presAssocID="{EE5024D5-AEF5-429D-8B1A-FC052D6358D5}" presName="linNode" presStyleCnt="0"/>
      <dgm:spPr/>
    </dgm:pt>
    <dgm:pt modelId="{2858789C-239E-41DF-9497-DCEBEC965740}" type="pres">
      <dgm:prSet presAssocID="{EE5024D5-AEF5-429D-8B1A-FC052D6358D5}" presName="parentText" presStyleLbl="node1" presStyleIdx="1" presStyleCnt="3" custScaleX="44412" custLinFactNeighborX="-11738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4C4E5-4E1D-4722-8A26-E5D5EACF97EF}" type="pres">
      <dgm:prSet presAssocID="{EE5024D5-AEF5-429D-8B1A-FC052D6358D5}" presName="descendantText" presStyleLbl="alignAccFollowNode1" presStyleIdx="1" presStyleCnt="3" custScaleX="129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E78C4D-F3AC-4559-8F2D-9E183A6A8A1A}" type="pres">
      <dgm:prSet presAssocID="{DACFFFC5-D481-4883-B385-4E64BA52771B}" presName="sp" presStyleCnt="0"/>
      <dgm:spPr/>
    </dgm:pt>
    <dgm:pt modelId="{61A4C0AD-82B0-40BA-9B2A-41A676565E0C}" type="pres">
      <dgm:prSet presAssocID="{00881949-3C7E-4FAC-9B8A-908F1692FC3A}" presName="linNode" presStyleCnt="0"/>
      <dgm:spPr/>
    </dgm:pt>
    <dgm:pt modelId="{135886D9-43DF-4200-A7DC-C091EE647B34}" type="pres">
      <dgm:prSet presAssocID="{00881949-3C7E-4FAC-9B8A-908F1692FC3A}" presName="parentText" presStyleLbl="node1" presStyleIdx="2" presStyleCnt="3" custScaleX="44412" custLinFactNeighborX="-11738" custLinFactNeighborY="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A6DCC-C5A9-47DF-99D6-EC43449935BA}" type="pres">
      <dgm:prSet presAssocID="{00881949-3C7E-4FAC-9B8A-908F1692FC3A}" presName="descendantText" presStyleLbl="alignAccFollowNode1" presStyleIdx="2" presStyleCnt="3" custScaleX="129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C779AE-891B-4738-8E29-81C43F906167}" type="presOf" srcId="{68411DB9-16C0-4353-BE9A-18128F4D7F05}" destId="{9644C4E5-4E1D-4722-8A26-E5D5EACF97EF}" srcOrd="0" destOrd="1" presId="urn:microsoft.com/office/officeart/2005/8/layout/vList5"/>
    <dgm:cxn modelId="{22361C9F-4C39-44BB-983E-3F252946B263}" srcId="{EE5024D5-AEF5-429D-8B1A-FC052D6358D5}" destId="{68411DB9-16C0-4353-BE9A-18128F4D7F05}" srcOrd="1" destOrd="0" parTransId="{5963D9D1-2429-46EA-A4D4-8F3EDA059734}" sibTransId="{41DD6A78-0F4A-4F95-881A-C4688E6E1794}"/>
    <dgm:cxn modelId="{447D667E-64D5-4AB3-B78B-24BE414DA53C}" srcId="{D7453E59-C299-437B-855B-158C438705E0}" destId="{75732173-700C-43AA-8109-251087BC0945}" srcOrd="0" destOrd="0" parTransId="{BFE7BE64-4A0C-40E3-84A3-D93BFE988DCF}" sibTransId="{C2B6C28D-C813-4561-9081-68DA5FB7EB77}"/>
    <dgm:cxn modelId="{A5F231F4-1620-47D5-8162-810EAB4716DD}" type="presOf" srcId="{75732173-700C-43AA-8109-251087BC0945}" destId="{44D3623D-B11D-4B7A-99D6-66111825EF57}" srcOrd="0" destOrd="0" presId="urn:microsoft.com/office/officeart/2005/8/layout/vList5"/>
    <dgm:cxn modelId="{D9B8A763-83C7-4465-9F40-1C89790E492C}" type="presOf" srcId="{BAD1A976-F2D7-413D-950A-F2BBD2C1E5DE}" destId="{89913C2F-3825-45D7-A5FE-489DA52295F3}" srcOrd="0" destOrd="0" presId="urn:microsoft.com/office/officeart/2005/8/layout/vList5"/>
    <dgm:cxn modelId="{4FAD6A80-AD56-4EA0-92D8-6A8B9839E44A}" srcId="{00881949-3C7E-4FAC-9B8A-908F1692FC3A}" destId="{9978261C-A8B5-427E-BE32-29AD0133EECC}" srcOrd="0" destOrd="0" parTransId="{93F50BAE-1989-44E5-8D79-F7F41FBED6D9}" sibTransId="{38C03717-466E-464F-8A95-E57343C92153}"/>
    <dgm:cxn modelId="{E2FECF70-900A-4D17-A71D-9333333A35F4}" type="presOf" srcId="{2F3158DF-1045-4E1D-A249-A4405097C736}" destId="{89913C2F-3825-45D7-A5FE-489DA52295F3}" srcOrd="0" destOrd="1" presId="urn:microsoft.com/office/officeart/2005/8/layout/vList5"/>
    <dgm:cxn modelId="{C6D3745D-543D-4F56-9911-8E6CE898F1BC}" srcId="{D7453E59-C299-437B-855B-158C438705E0}" destId="{00881949-3C7E-4FAC-9B8A-908F1692FC3A}" srcOrd="2" destOrd="0" parTransId="{949CF955-2DB8-4DEC-91F3-3437A6D938F1}" sibTransId="{53CF7AC0-E0E7-405E-8FD0-0AA2B1C61723}"/>
    <dgm:cxn modelId="{0C783A3C-B5D3-4E7D-841A-96D99022409E}" srcId="{D7453E59-C299-437B-855B-158C438705E0}" destId="{EE5024D5-AEF5-429D-8B1A-FC052D6358D5}" srcOrd="1" destOrd="0" parTransId="{D71F1DD3-4707-4C05-996C-A86F30ABB3B2}" sibTransId="{DACFFFC5-D481-4883-B385-4E64BA52771B}"/>
    <dgm:cxn modelId="{48067B09-70FC-47A8-A2D5-8C063AE81D52}" srcId="{75732173-700C-43AA-8109-251087BC0945}" destId="{BAD1A976-F2D7-413D-950A-F2BBD2C1E5DE}" srcOrd="0" destOrd="0" parTransId="{5F85A3BE-3265-43D2-AA65-7C86D953A1D1}" sibTransId="{6899DD79-2A22-4CDC-A9BA-03888F4FADE5}"/>
    <dgm:cxn modelId="{784BC533-6FF2-438E-8400-8C918D9D6F08}" type="presOf" srcId="{EE5024D5-AEF5-429D-8B1A-FC052D6358D5}" destId="{2858789C-239E-41DF-9497-DCEBEC965740}" srcOrd="0" destOrd="0" presId="urn:microsoft.com/office/officeart/2005/8/layout/vList5"/>
    <dgm:cxn modelId="{1B60F9C2-CC2A-4C7A-BECA-BAAF7BF47F30}" srcId="{EE5024D5-AEF5-429D-8B1A-FC052D6358D5}" destId="{F61121F3-86E3-4ADD-967C-D672E12EBC98}" srcOrd="0" destOrd="0" parTransId="{F6B51706-488C-4280-96D8-C671899AF1E8}" sibTransId="{3A43D364-4143-49C8-B79D-1EDDA841D4C7}"/>
    <dgm:cxn modelId="{45D11F48-807B-42AC-8A18-18DF5B553EC8}" type="presOf" srcId="{F61121F3-86E3-4ADD-967C-D672E12EBC98}" destId="{9644C4E5-4E1D-4722-8A26-E5D5EACF97EF}" srcOrd="0" destOrd="0" presId="urn:microsoft.com/office/officeart/2005/8/layout/vList5"/>
    <dgm:cxn modelId="{124D9E92-9868-455B-81E3-E2F467D32AA6}" type="presOf" srcId="{9978261C-A8B5-427E-BE32-29AD0133EECC}" destId="{7ADA6DCC-C5A9-47DF-99D6-EC43449935BA}" srcOrd="0" destOrd="0" presId="urn:microsoft.com/office/officeart/2005/8/layout/vList5"/>
    <dgm:cxn modelId="{C7AAF062-5028-4206-9F1A-203FBD252A41}" type="presOf" srcId="{D7453E59-C299-437B-855B-158C438705E0}" destId="{1BFCA904-BB57-4561-8993-50D4798555C5}" srcOrd="0" destOrd="0" presId="urn:microsoft.com/office/officeart/2005/8/layout/vList5"/>
    <dgm:cxn modelId="{160FABC5-002D-41E5-A78E-8EACF74DD8C8}" srcId="{75732173-700C-43AA-8109-251087BC0945}" destId="{2F3158DF-1045-4E1D-A249-A4405097C736}" srcOrd="1" destOrd="0" parTransId="{906478CD-8644-4B67-BD60-AAC5F5E17176}" sibTransId="{4A23EDF0-D96E-475F-A0C9-7BF057CFF784}"/>
    <dgm:cxn modelId="{3193130C-4E2F-4E42-BB17-FE3975B68EAC}" type="presOf" srcId="{00881949-3C7E-4FAC-9B8A-908F1692FC3A}" destId="{135886D9-43DF-4200-A7DC-C091EE647B34}" srcOrd="0" destOrd="0" presId="urn:microsoft.com/office/officeart/2005/8/layout/vList5"/>
    <dgm:cxn modelId="{C86A0B0F-9354-4924-8E01-59703E6440E3}" type="presParOf" srcId="{1BFCA904-BB57-4561-8993-50D4798555C5}" destId="{13493479-64CA-49A0-8683-E0749D612A96}" srcOrd="0" destOrd="0" presId="urn:microsoft.com/office/officeart/2005/8/layout/vList5"/>
    <dgm:cxn modelId="{43D50C63-0F81-4200-B969-59CEF532F7B9}" type="presParOf" srcId="{13493479-64CA-49A0-8683-E0749D612A96}" destId="{44D3623D-B11D-4B7A-99D6-66111825EF57}" srcOrd="0" destOrd="0" presId="urn:microsoft.com/office/officeart/2005/8/layout/vList5"/>
    <dgm:cxn modelId="{FE1864C5-0BBB-4380-80A1-915074A00676}" type="presParOf" srcId="{13493479-64CA-49A0-8683-E0749D612A96}" destId="{89913C2F-3825-45D7-A5FE-489DA52295F3}" srcOrd="1" destOrd="0" presId="urn:microsoft.com/office/officeart/2005/8/layout/vList5"/>
    <dgm:cxn modelId="{D6AA255C-84B4-4A6A-A69A-09DE88A70588}" type="presParOf" srcId="{1BFCA904-BB57-4561-8993-50D4798555C5}" destId="{D68CC648-9D06-4A4A-A1FA-0F31A7B9E9D6}" srcOrd="1" destOrd="0" presId="urn:microsoft.com/office/officeart/2005/8/layout/vList5"/>
    <dgm:cxn modelId="{E73FAAC1-D439-4FB4-B48B-7BCB4BC30E97}" type="presParOf" srcId="{1BFCA904-BB57-4561-8993-50D4798555C5}" destId="{C68BDF29-52B8-4AC8-9216-2983F221E06F}" srcOrd="2" destOrd="0" presId="urn:microsoft.com/office/officeart/2005/8/layout/vList5"/>
    <dgm:cxn modelId="{DD1CEBC0-5277-45BB-BF42-4369337C4BED}" type="presParOf" srcId="{C68BDF29-52B8-4AC8-9216-2983F221E06F}" destId="{2858789C-239E-41DF-9497-DCEBEC965740}" srcOrd="0" destOrd="0" presId="urn:microsoft.com/office/officeart/2005/8/layout/vList5"/>
    <dgm:cxn modelId="{34DEA73F-CA87-4A98-B4EA-80DEF51AB97A}" type="presParOf" srcId="{C68BDF29-52B8-4AC8-9216-2983F221E06F}" destId="{9644C4E5-4E1D-4722-8A26-E5D5EACF97EF}" srcOrd="1" destOrd="0" presId="urn:microsoft.com/office/officeart/2005/8/layout/vList5"/>
    <dgm:cxn modelId="{064F45FE-1CCA-40D4-8713-F2E0114EBA05}" type="presParOf" srcId="{1BFCA904-BB57-4561-8993-50D4798555C5}" destId="{9FE78C4D-F3AC-4559-8F2D-9E183A6A8A1A}" srcOrd="3" destOrd="0" presId="urn:microsoft.com/office/officeart/2005/8/layout/vList5"/>
    <dgm:cxn modelId="{C5105559-1E7F-4049-8433-2E72246B7BA3}" type="presParOf" srcId="{1BFCA904-BB57-4561-8993-50D4798555C5}" destId="{61A4C0AD-82B0-40BA-9B2A-41A676565E0C}" srcOrd="4" destOrd="0" presId="urn:microsoft.com/office/officeart/2005/8/layout/vList5"/>
    <dgm:cxn modelId="{EF772451-2040-4B4F-8E51-CF9AD670EC7B}" type="presParOf" srcId="{61A4C0AD-82B0-40BA-9B2A-41A676565E0C}" destId="{135886D9-43DF-4200-A7DC-C091EE647B34}" srcOrd="0" destOrd="0" presId="urn:microsoft.com/office/officeart/2005/8/layout/vList5"/>
    <dgm:cxn modelId="{0CB4F57F-F1F2-42C9-B697-559F139C256E}" type="presParOf" srcId="{61A4C0AD-82B0-40BA-9B2A-41A676565E0C}" destId="{7ADA6DCC-C5A9-47DF-99D6-EC43449935B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A245C7-6EB1-4A8B-9412-8C23BDB50156}" type="doc">
      <dgm:prSet loTypeId="urn:microsoft.com/office/officeart/2005/8/layout/funnel1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D532193-3DBB-4571-B078-07B6E5A8D898}">
      <dgm:prSet phldrT="[Текст]"/>
      <dgm:spPr/>
      <dgm:t>
        <a:bodyPr/>
        <a:lstStyle/>
        <a:p>
          <a:r>
            <a:rPr lang="uk-UA" dirty="0" smtClean="0"/>
            <a:t>галузь науки</a:t>
          </a:r>
          <a:endParaRPr lang="ru-RU" dirty="0"/>
        </a:p>
      </dgm:t>
    </dgm:pt>
    <dgm:pt modelId="{3B50CD53-22DD-4511-A1C9-2BD0761C3761}" type="parTrans" cxnId="{EF28C451-1CB6-4494-AF54-C83BADAC1B12}">
      <dgm:prSet/>
      <dgm:spPr/>
      <dgm:t>
        <a:bodyPr/>
        <a:lstStyle/>
        <a:p>
          <a:endParaRPr lang="ru-RU"/>
        </a:p>
      </dgm:t>
    </dgm:pt>
    <dgm:pt modelId="{F71AB890-F141-4586-B17F-63DCB6F10CFD}" type="sibTrans" cxnId="{EF28C451-1CB6-4494-AF54-C83BADAC1B12}">
      <dgm:prSet/>
      <dgm:spPr/>
      <dgm:t>
        <a:bodyPr/>
        <a:lstStyle/>
        <a:p>
          <a:endParaRPr lang="ru-RU"/>
        </a:p>
      </dgm:t>
    </dgm:pt>
    <dgm:pt modelId="{2311D69D-F841-4FEC-8140-CB385EE7227F}">
      <dgm:prSet phldrT="[Текст]"/>
      <dgm:spPr/>
      <dgm:t>
        <a:bodyPr/>
        <a:lstStyle/>
        <a:p>
          <a:r>
            <a:rPr lang="uk-UA" dirty="0" smtClean="0"/>
            <a:t>навчальна дисципліна</a:t>
          </a:r>
          <a:endParaRPr lang="ru-RU" dirty="0"/>
        </a:p>
      </dgm:t>
    </dgm:pt>
    <dgm:pt modelId="{8325D6A3-BA41-496B-BCD4-DFA525416A31}" type="parTrans" cxnId="{35F530AD-685C-4A00-A1E4-EC8DC138D1AA}">
      <dgm:prSet/>
      <dgm:spPr/>
      <dgm:t>
        <a:bodyPr/>
        <a:lstStyle/>
        <a:p>
          <a:endParaRPr lang="ru-RU"/>
        </a:p>
      </dgm:t>
    </dgm:pt>
    <dgm:pt modelId="{B2E2353E-A412-4B78-91E5-CB8E7BEB084D}" type="sibTrans" cxnId="{35F530AD-685C-4A00-A1E4-EC8DC138D1AA}">
      <dgm:prSet/>
      <dgm:spPr/>
      <dgm:t>
        <a:bodyPr/>
        <a:lstStyle/>
        <a:p>
          <a:endParaRPr lang="ru-RU"/>
        </a:p>
      </dgm:t>
    </dgm:pt>
    <dgm:pt modelId="{9AA82A03-C46B-4990-9E5A-3D7E1DB4E15B}">
      <dgm:prSet phldrT="[Текст]"/>
      <dgm:spPr/>
      <dgm:t>
        <a:bodyPr/>
        <a:lstStyle/>
        <a:p>
          <a:r>
            <a:rPr lang="uk-UA" dirty="0" smtClean="0"/>
            <a:t>сфера практичної професійної діяльності</a:t>
          </a:r>
          <a:endParaRPr lang="ru-RU" dirty="0"/>
        </a:p>
      </dgm:t>
    </dgm:pt>
    <dgm:pt modelId="{891AF6A5-F67E-4168-A40A-E1B642166701}" type="parTrans" cxnId="{60F688E1-4C10-4316-8AF0-74D9F0BE92A9}">
      <dgm:prSet/>
      <dgm:spPr/>
      <dgm:t>
        <a:bodyPr/>
        <a:lstStyle/>
        <a:p>
          <a:endParaRPr lang="ru-RU"/>
        </a:p>
      </dgm:t>
    </dgm:pt>
    <dgm:pt modelId="{3F04CFC5-055F-44C9-9885-DE4BD09B4378}" type="sibTrans" cxnId="{60F688E1-4C10-4316-8AF0-74D9F0BE92A9}">
      <dgm:prSet/>
      <dgm:spPr/>
      <dgm:t>
        <a:bodyPr/>
        <a:lstStyle/>
        <a:p>
          <a:endParaRPr lang="ru-RU"/>
        </a:p>
      </dgm:t>
    </dgm:pt>
    <dgm:pt modelId="{3CF43FE5-8CC9-4F98-8AFE-2A29A42C19EC}">
      <dgm:prSet phldrT="[Текст]"/>
      <dgm:spPr/>
      <dgm:t>
        <a:bodyPr/>
        <a:lstStyle/>
        <a:p>
          <a:r>
            <a:rPr lang="uk-UA" dirty="0" smtClean="0">
              <a:solidFill>
                <a:schemeClr val="accent1">
                  <a:lumMod val="50000"/>
                </a:schemeClr>
              </a:solidFill>
            </a:rPr>
            <a:t>Управління персоналом як об’єктивне соціальне</a:t>
          </a:r>
          <a:endParaRPr lang="ru-RU" dirty="0">
            <a:solidFill>
              <a:schemeClr val="accent1">
                <a:lumMod val="50000"/>
              </a:schemeClr>
            </a:solidFill>
          </a:endParaRPr>
        </a:p>
      </dgm:t>
    </dgm:pt>
    <dgm:pt modelId="{47FA2E5D-C10C-4B3B-ABCA-3032D4C2287E}" type="parTrans" cxnId="{AB3308C4-C14C-445A-8BED-E663EF9359FE}">
      <dgm:prSet/>
      <dgm:spPr/>
      <dgm:t>
        <a:bodyPr/>
        <a:lstStyle/>
        <a:p>
          <a:endParaRPr lang="ru-RU"/>
        </a:p>
      </dgm:t>
    </dgm:pt>
    <dgm:pt modelId="{5853D16D-13CD-4F9D-BC6A-D9FB50AAE913}" type="sibTrans" cxnId="{AB3308C4-C14C-445A-8BED-E663EF9359FE}">
      <dgm:prSet/>
      <dgm:spPr/>
      <dgm:t>
        <a:bodyPr/>
        <a:lstStyle/>
        <a:p>
          <a:endParaRPr lang="ru-RU"/>
        </a:p>
      </dgm:t>
    </dgm:pt>
    <dgm:pt modelId="{39A3DDB7-A4EA-46C7-9810-1C50138343AC}" type="pres">
      <dgm:prSet presAssocID="{3EA245C7-6EB1-4A8B-9412-8C23BDB50156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EEB624-A561-4CF7-B049-A3200CBA72CF}" type="pres">
      <dgm:prSet presAssocID="{3EA245C7-6EB1-4A8B-9412-8C23BDB50156}" presName="ellipse" presStyleLbl="trBgShp" presStyleIdx="0" presStyleCnt="1"/>
      <dgm:spPr/>
    </dgm:pt>
    <dgm:pt modelId="{8C7A1A1E-2083-4D8D-9187-D17E71449A67}" type="pres">
      <dgm:prSet presAssocID="{3EA245C7-6EB1-4A8B-9412-8C23BDB50156}" presName="arrow1" presStyleLbl="fgShp" presStyleIdx="0" presStyleCnt="1"/>
      <dgm:spPr/>
    </dgm:pt>
    <dgm:pt modelId="{AC27FB1E-DA69-4743-B75B-8E44BEA6B6C8}" type="pres">
      <dgm:prSet presAssocID="{3EA245C7-6EB1-4A8B-9412-8C23BDB50156}" presName="rectangle" presStyleLbl="revTx" presStyleIdx="0" presStyleCnt="1" custScaleX="1707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62082-DCA1-4502-BF1F-C8992073C3CF}" type="pres">
      <dgm:prSet presAssocID="{2311D69D-F841-4FEC-8140-CB385EE7227F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713A8-B376-49CA-AE14-3F86E12EFDAF}" type="pres">
      <dgm:prSet presAssocID="{9AA82A03-C46B-4990-9E5A-3D7E1DB4E15B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82004D-4463-44A3-8FBB-613DA3C53470}" type="pres">
      <dgm:prSet presAssocID="{3CF43FE5-8CC9-4F98-8AFE-2A29A42C19E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312A84-5F6F-4D6F-9065-8050476C72A9}" type="pres">
      <dgm:prSet presAssocID="{3EA245C7-6EB1-4A8B-9412-8C23BDB50156}" presName="funnel" presStyleLbl="trAlignAcc1" presStyleIdx="0" presStyleCnt="1"/>
      <dgm:spPr/>
    </dgm:pt>
  </dgm:ptLst>
  <dgm:cxnLst>
    <dgm:cxn modelId="{48EECA76-F9C3-40A5-8219-4532E42F54A4}" type="presOf" srcId="{2311D69D-F841-4FEC-8140-CB385EE7227F}" destId="{EE6713A8-B376-49CA-AE14-3F86E12EFDAF}" srcOrd="0" destOrd="0" presId="urn:microsoft.com/office/officeart/2005/8/layout/funnel1"/>
    <dgm:cxn modelId="{BA3DD592-6F4A-4F19-BEDB-7E9C0464C7F1}" type="presOf" srcId="{2D532193-3DBB-4571-B078-07B6E5A8D898}" destId="{BB82004D-4463-44A3-8FBB-613DA3C53470}" srcOrd="0" destOrd="0" presId="urn:microsoft.com/office/officeart/2005/8/layout/funnel1"/>
    <dgm:cxn modelId="{AB3308C4-C14C-445A-8BED-E663EF9359FE}" srcId="{3EA245C7-6EB1-4A8B-9412-8C23BDB50156}" destId="{3CF43FE5-8CC9-4F98-8AFE-2A29A42C19EC}" srcOrd="3" destOrd="0" parTransId="{47FA2E5D-C10C-4B3B-ABCA-3032D4C2287E}" sibTransId="{5853D16D-13CD-4F9D-BC6A-D9FB50AAE913}"/>
    <dgm:cxn modelId="{EF28C451-1CB6-4494-AF54-C83BADAC1B12}" srcId="{3EA245C7-6EB1-4A8B-9412-8C23BDB50156}" destId="{2D532193-3DBB-4571-B078-07B6E5A8D898}" srcOrd="0" destOrd="0" parTransId="{3B50CD53-22DD-4511-A1C9-2BD0761C3761}" sibTransId="{F71AB890-F141-4586-B17F-63DCB6F10CFD}"/>
    <dgm:cxn modelId="{428F05D7-F9AF-441E-B868-177AE362F191}" type="presOf" srcId="{9AA82A03-C46B-4990-9E5A-3D7E1DB4E15B}" destId="{91362082-DCA1-4502-BF1F-C8992073C3CF}" srcOrd="0" destOrd="0" presId="urn:microsoft.com/office/officeart/2005/8/layout/funnel1"/>
    <dgm:cxn modelId="{D0834C03-5339-4199-9061-94E58226887D}" type="presOf" srcId="{3CF43FE5-8CC9-4F98-8AFE-2A29A42C19EC}" destId="{AC27FB1E-DA69-4743-B75B-8E44BEA6B6C8}" srcOrd="0" destOrd="0" presId="urn:microsoft.com/office/officeart/2005/8/layout/funnel1"/>
    <dgm:cxn modelId="{D317616F-6CAC-4E8F-9B09-539C4A3FB42F}" type="presOf" srcId="{3EA245C7-6EB1-4A8B-9412-8C23BDB50156}" destId="{39A3DDB7-A4EA-46C7-9810-1C50138343AC}" srcOrd="0" destOrd="0" presId="urn:microsoft.com/office/officeart/2005/8/layout/funnel1"/>
    <dgm:cxn modelId="{35F530AD-685C-4A00-A1E4-EC8DC138D1AA}" srcId="{3EA245C7-6EB1-4A8B-9412-8C23BDB50156}" destId="{2311D69D-F841-4FEC-8140-CB385EE7227F}" srcOrd="1" destOrd="0" parTransId="{8325D6A3-BA41-496B-BCD4-DFA525416A31}" sibTransId="{B2E2353E-A412-4B78-91E5-CB8E7BEB084D}"/>
    <dgm:cxn modelId="{60F688E1-4C10-4316-8AF0-74D9F0BE92A9}" srcId="{3EA245C7-6EB1-4A8B-9412-8C23BDB50156}" destId="{9AA82A03-C46B-4990-9E5A-3D7E1DB4E15B}" srcOrd="2" destOrd="0" parTransId="{891AF6A5-F67E-4168-A40A-E1B642166701}" sibTransId="{3F04CFC5-055F-44C9-9885-DE4BD09B4378}"/>
    <dgm:cxn modelId="{A282BA36-FD5B-4632-9F7B-E098520C6B9B}" type="presParOf" srcId="{39A3DDB7-A4EA-46C7-9810-1C50138343AC}" destId="{69EEB624-A561-4CF7-B049-A3200CBA72CF}" srcOrd="0" destOrd="0" presId="urn:microsoft.com/office/officeart/2005/8/layout/funnel1"/>
    <dgm:cxn modelId="{3459A330-306A-4F9D-9D22-F4485041AE08}" type="presParOf" srcId="{39A3DDB7-A4EA-46C7-9810-1C50138343AC}" destId="{8C7A1A1E-2083-4D8D-9187-D17E71449A67}" srcOrd="1" destOrd="0" presId="urn:microsoft.com/office/officeart/2005/8/layout/funnel1"/>
    <dgm:cxn modelId="{4ABD979A-17E6-49B0-9795-364C31079B31}" type="presParOf" srcId="{39A3DDB7-A4EA-46C7-9810-1C50138343AC}" destId="{AC27FB1E-DA69-4743-B75B-8E44BEA6B6C8}" srcOrd="2" destOrd="0" presId="urn:microsoft.com/office/officeart/2005/8/layout/funnel1"/>
    <dgm:cxn modelId="{795ABB3F-16D9-4115-B544-65EFB187A4AC}" type="presParOf" srcId="{39A3DDB7-A4EA-46C7-9810-1C50138343AC}" destId="{91362082-DCA1-4502-BF1F-C8992073C3CF}" srcOrd="3" destOrd="0" presId="urn:microsoft.com/office/officeart/2005/8/layout/funnel1"/>
    <dgm:cxn modelId="{1531AD5A-66DB-4185-AB60-9037893502A6}" type="presParOf" srcId="{39A3DDB7-A4EA-46C7-9810-1C50138343AC}" destId="{EE6713A8-B376-49CA-AE14-3F86E12EFDAF}" srcOrd="4" destOrd="0" presId="urn:microsoft.com/office/officeart/2005/8/layout/funnel1"/>
    <dgm:cxn modelId="{5C21CDD3-23CE-4DD7-9DCF-6917CA682A13}" type="presParOf" srcId="{39A3DDB7-A4EA-46C7-9810-1C50138343AC}" destId="{BB82004D-4463-44A3-8FBB-613DA3C53470}" srcOrd="5" destOrd="0" presId="urn:microsoft.com/office/officeart/2005/8/layout/funnel1"/>
    <dgm:cxn modelId="{8970F00F-4D3F-4E44-B5A5-11A3D7817D2E}" type="presParOf" srcId="{39A3DDB7-A4EA-46C7-9810-1C50138343AC}" destId="{5E312A84-5F6F-4D6F-9065-8050476C72A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професія</a:t>
          </a:r>
          <a:endParaRPr lang="ru-RU" sz="1600" u="none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комплекс спеціальних теоретичних знань і практичних навичок, що набуваються людиною в результаті спеціальної професійної підготовки та досвіду роботи в певній галузі і дають змогу здійснювати відповідний вид діяльності</a:t>
          </a:r>
          <a:endParaRPr lang="ru-RU" sz="1600" u="none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спеціальність</a:t>
          </a:r>
          <a:endParaRPr lang="ru-RU" sz="1600" u="none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вид діяльності в межах конкретної професії, що має специфічні особливості і вимагає додаткових (спеціальних) знань, навичок, використання спеціалізованих засобів праці</a:t>
          </a:r>
          <a:endParaRPr lang="ru-RU" sz="1600" u="none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A036B0FD-467D-4D76-AC35-8C54197A63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за рівнем кваліфікації </a:t>
          </a:r>
          <a:endParaRPr lang="ru-RU" sz="1600" u="none" dirty="0"/>
        </a:p>
      </dgm:t>
    </dgm:pt>
    <dgm:pt modelId="{116FCF84-1D41-4ECF-B307-62F48F5C4876}" type="parTrans" cxnId="{8141A79E-99F4-4D41-A81D-D77B695A610B}">
      <dgm:prSet/>
      <dgm:spPr/>
      <dgm:t>
        <a:bodyPr/>
        <a:lstStyle/>
        <a:p>
          <a:endParaRPr lang="ru-RU"/>
        </a:p>
      </dgm:t>
    </dgm:pt>
    <dgm:pt modelId="{E0089855-E5FA-4B7A-B22F-281F99FE7410}" type="sibTrans" cxnId="{8141A79E-99F4-4D41-A81D-D77B695A610B}">
      <dgm:prSet/>
      <dgm:spPr/>
      <dgm:t>
        <a:bodyPr/>
        <a:lstStyle/>
        <a:p>
          <a:endParaRPr lang="ru-RU"/>
        </a:p>
      </dgm:t>
    </dgm:pt>
    <dgm:pt modelId="{8FE76CF8-908D-4E0B-8E60-3F9BF910D4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- висококваліфіковані – виконують висококваліфіковані (особливо складні та відповідальні) роботи </a:t>
          </a:r>
          <a:endParaRPr lang="ru-RU" sz="1600" u="none" dirty="0"/>
        </a:p>
      </dgm:t>
    </dgm:pt>
    <dgm:pt modelId="{65E01487-996E-49EC-A2D9-90161BAE12C8}" type="parTrans" cxnId="{01D40884-32CE-46E9-B03C-235729CDE284}">
      <dgm:prSet/>
      <dgm:spPr/>
      <dgm:t>
        <a:bodyPr/>
        <a:lstStyle/>
        <a:p>
          <a:endParaRPr lang="ru-RU"/>
        </a:p>
      </dgm:t>
    </dgm:pt>
    <dgm:pt modelId="{D482BA55-A530-4719-83DE-BB5FEBF47474}" type="sibTrans" cxnId="{01D40884-32CE-46E9-B03C-235729CDE284}">
      <dgm:prSet/>
      <dgm:spPr/>
      <dgm:t>
        <a:bodyPr/>
        <a:lstStyle/>
        <a:p>
          <a:endParaRPr lang="ru-RU"/>
        </a:p>
      </dgm:t>
    </dgm:pt>
    <dgm:pt modelId="{2D71952F-00AF-4400-A7A9-8D59865F28B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- кваліфіковані – виконують кваліфіковані (складні) роботи</a:t>
          </a:r>
          <a:endParaRPr lang="ru-RU" sz="1600" u="none" dirty="0"/>
        </a:p>
      </dgm:t>
    </dgm:pt>
    <dgm:pt modelId="{06631DF3-9267-487F-A04E-B22C004B793B}" type="parTrans" cxnId="{82959361-576E-4940-AA12-5875148652C8}">
      <dgm:prSet/>
      <dgm:spPr/>
      <dgm:t>
        <a:bodyPr/>
        <a:lstStyle/>
        <a:p>
          <a:endParaRPr lang="ru-RU"/>
        </a:p>
      </dgm:t>
    </dgm:pt>
    <dgm:pt modelId="{8867F666-8335-4403-956F-45C9D8C5E913}" type="sibTrans" cxnId="{82959361-576E-4940-AA12-5875148652C8}">
      <dgm:prSet/>
      <dgm:spPr/>
      <dgm:t>
        <a:bodyPr/>
        <a:lstStyle/>
        <a:p>
          <a:endParaRPr lang="ru-RU"/>
        </a:p>
      </dgm:t>
    </dgm:pt>
    <dgm:pt modelId="{E2C5B43B-F633-4C19-9C78-324DCCDD397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- малокваліфіковані -  виконують малокваліфіковані роботи </a:t>
          </a:r>
          <a:endParaRPr lang="ru-RU" sz="1600" u="none" dirty="0"/>
        </a:p>
      </dgm:t>
    </dgm:pt>
    <dgm:pt modelId="{92B3CAC9-85C5-4C84-A226-4F7C4498C53A}" type="parTrans" cxnId="{8255B127-4572-4717-BFB3-8B2451756DF5}">
      <dgm:prSet/>
      <dgm:spPr/>
      <dgm:t>
        <a:bodyPr/>
        <a:lstStyle/>
        <a:p>
          <a:endParaRPr lang="ru-RU"/>
        </a:p>
      </dgm:t>
    </dgm:pt>
    <dgm:pt modelId="{E3857C4C-0C19-4AF0-923D-260AC3F3A24F}" type="sibTrans" cxnId="{8255B127-4572-4717-BFB3-8B2451756DF5}">
      <dgm:prSet/>
      <dgm:spPr/>
      <dgm:t>
        <a:bodyPr/>
        <a:lstStyle/>
        <a:p>
          <a:endParaRPr lang="ru-RU"/>
        </a:p>
      </dgm:t>
    </dgm:pt>
    <dgm:pt modelId="{AB43CA63-2833-4442-A822-19AC7AF1319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u="none" dirty="0" smtClean="0"/>
            <a:t>- некваліфіковані – виконують прості некваліфіковані або допоміжні роботи </a:t>
          </a:r>
          <a:endParaRPr lang="ru-RU" sz="1600" u="none" dirty="0"/>
        </a:p>
      </dgm:t>
    </dgm:pt>
    <dgm:pt modelId="{7322CDF3-D828-4649-861B-9296A5281700}" type="parTrans" cxnId="{BEBD747D-E007-4E29-8CB2-BB04204D896D}">
      <dgm:prSet/>
      <dgm:spPr/>
      <dgm:t>
        <a:bodyPr/>
        <a:lstStyle/>
        <a:p>
          <a:endParaRPr lang="ru-RU"/>
        </a:p>
      </dgm:t>
    </dgm:pt>
    <dgm:pt modelId="{6F631E88-B597-4822-B5A1-4331C09CCB7A}" type="sibTrans" cxnId="{BEBD747D-E007-4E29-8CB2-BB04204D896D}">
      <dgm:prSet/>
      <dgm:spPr/>
      <dgm:t>
        <a:bodyPr/>
        <a:lstStyle/>
        <a:p>
          <a:endParaRPr lang="ru-RU"/>
        </a:p>
      </dgm:t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3" custScaleX="39306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3" custScaleX="127684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3" custScaleX="39306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3" custScaleX="127684" custScaleY="110300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6F04-116C-4976-8BEB-82D42835AE34}" type="pres">
      <dgm:prSet presAssocID="{918E77D9-F238-498B-B98D-4BDDEBA3D564}" presName="sp" presStyleCnt="0"/>
      <dgm:spPr/>
    </dgm:pt>
    <dgm:pt modelId="{F6D23429-3180-4AC9-9AB6-1A580DCB71A2}" type="pres">
      <dgm:prSet presAssocID="{A036B0FD-467D-4D76-AC35-8C54197A632D}" presName="linNode" presStyleCnt="0"/>
      <dgm:spPr/>
    </dgm:pt>
    <dgm:pt modelId="{E7CBF060-D79B-4D70-9DD1-CCDB8AFBEB4B}" type="pres">
      <dgm:prSet presAssocID="{A036B0FD-467D-4D76-AC35-8C54197A632D}" presName="parentText" presStyleLbl="node1" presStyleIdx="2" presStyleCnt="3" custScaleX="39306" custLinFactNeighborX="-1707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E2EA1-AC61-4E05-9138-A73E5A0A3FA3}" type="pres">
      <dgm:prSet presAssocID="{A036B0FD-467D-4D76-AC35-8C54197A632D}" presName="descendantText" presStyleLbl="alignAccFollowNode1" presStyleIdx="2" presStyleCnt="3" custScaleX="127684" custScaleY="112222" custLinFactNeighborX="-5422" custLinFactNeighborY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D09291-7A38-43B0-91CA-AFB42342855C}" type="presOf" srcId="{AB43CA63-2833-4442-A822-19AC7AF1319D}" destId="{B52E2EA1-AC61-4E05-9138-A73E5A0A3FA3}" srcOrd="0" destOrd="3" presId="urn:microsoft.com/office/officeart/2005/8/layout/vList5"/>
    <dgm:cxn modelId="{82959361-576E-4940-AA12-5875148652C8}" srcId="{A036B0FD-467D-4D76-AC35-8C54197A632D}" destId="{2D71952F-00AF-4400-A7A9-8D59865F28B0}" srcOrd="1" destOrd="0" parTransId="{06631DF3-9267-487F-A04E-B22C004B793B}" sibTransId="{8867F666-8335-4403-956F-45C9D8C5E913}"/>
    <dgm:cxn modelId="{6A443020-1D9D-4FAC-9A6E-00727F5E27D3}" type="presOf" srcId="{8FE76CF8-908D-4E0B-8E60-3F9BF910D434}" destId="{B52E2EA1-AC61-4E05-9138-A73E5A0A3FA3}" srcOrd="0" destOrd="0" presId="urn:microsoft.com/office/officeart/2005/8/layout/vList5"/>
    <dgm:cxn modelId="{2A33B2C0-E41B-46F3-88E5-396AAC08FF02}" type="presOf" srcId="{A036B0FD-467D-4D76-AC35-8C54197A632D}" destId="{E7CBF060-D79B-4D70-9DD1-CCDB8AFBEB4B}" srcOrd="0" destOrd="0" presId="urn:microsoft.com/office/officeart/2005/8/layout/vList5"/>
    <dgm:cxn modelId="{C388B9E7-66C8-44FF-A777-70C75987413F}" type="presOf" srcId="{8E498693-427F-433B-B9F0-DF7EE6892CFE}" destId="{C881D68C-BE2B-4842-A1F4-A55F05E210A3}" srcOrd="0" destOrd="0" presId="urn:microsoft.com/office/officeart/2005/8/layout/vList5"/>
    <dgm:cxn modelId="{01D40884-32CE-46E9-B03C-235729CDE284}" srcId="{A036B0FD-467D-4D76-AC35-8C54197A632D}" destId="{8FE76CF8-908D-4E0B-8E60-3F9BF910D434}" srcOrd="0" destOrd="0" parTransId="{65E01487-996E-49EC-A2D9-90161BAE12C8}" sibTransId="{D482BA55-A530-4719-83DE-BB5FEBF47474}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2F78AFAE-3B56-4F53-AD78-80112C32927D}" type="presOf" srcId="{A09C77A7-A270-4829-BC6B-8AF03BF7F675}" destId="{6DCF8AC1-5EE9-4E64-8C88-B8FF5EA027B0}" srcOrd="0" destOrd="0" presId="urn:microsoft.com/office/officeart/2005/8/layout/vList5"/>
    <dgm:cxn modelId="{8255B127-4572-4717-BFB3-8B2451756DF5}" srcId="{A036B0FD-467D-4D76-AC35-8C54197A632D}" destId="{E2C5B43B-F633-4C19-9C78-324DCCDD3978}" srcOrd="2" destOrd="0" parTransId="{92B3CAC9-85C5-4C84-A226-4F7C4498C53A}" sibTransId="{E3857C4C-0C19-4AF0-923D-260AC3F3A24F}"/>
    <dgm:cxn modelId="{6912DA14-B184-4C69-A0D2-AC8E58F77412}" type="presOf" srcId="{2D71952F-00AF-4400-A7A9-8D59865F28B0}" destId="{B52E2EA1-AC61-4E05-9138-A73E5A0A3FA3}" srcOrd="0" destOrd="1" presId="urn:microsoft.com/office/officeart/2005/8/layout/vList5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1ED44A26-CE9C-481F-A873-33D36F819B82}" type="presOf" srcId="{6076BFEE-674F-4CCD-86ED-E207F0A371DD}" destId="{48884225-CFA6-4A42-9AB0-DBBFF5DBADF7}" srcOrd="0" destOrd="0" presId="urn:microsoft.com/office/officeart/2005/8/layout/vList5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BEBD747D-E007-4E29-8CB2-BB04204D896D}" srcId="{A036B0FD-467D-4D76-AC35-8C54197A632D}" destId="{AB43CA63-2833-4442-A822-19AC7AF1319D}" srcOrd="3" destOrd="0" parTransId="{7322CDF3-D828-4649-861B-9296A5281700}" sibTransId="{6F631E88-B597-4822-B5A1-4331C09CCB7A}"/>
    <dgm:cxn modelId="{D4D892D3-CA3F-4F35-BFCC-C2C248268D6E}" type="presOf" srcId="{E2C5B43B-F633-4C19-9C78-324DCCDD3978}" destId="{B52E2EA1-AC61-4E05-9138-A73E5A0A3FA3}" srcOrd="0" destOrd="2" presId="urn:microsoft.com/office/officeart/2005/8/layout/vList5"/>
    <dgm:cxn modelId="{1AB94216-1783-4F7E-B590-D5A1B85E84A4}" type="presOf" srcId="{96146389-7F99-4831-9503-D62531282B1A}" destId="{1713B7E4-95C3-487B-B59F-02E4DF0CDC4B}" srcOrd="0" destOrd="0" presId="urn:microsoft.com/office/officeart/2005/8/layout/vList5"/>
    <dgm:cxn modelId="{A8C58A0D-E0FF-438E-98FE-6D29B711F83E}" type="presOf" srcId="{886EE647-A327-4B55-B9E7-EC8D9FC6E64C}" destId="{889A0854-3406-4BD5-A566-0474E0A0929C}" srcOrd="0" destOrd="0" presId="urn:microsoft.com/office/officeart/2005/8/layout/vList5"/>
    <dgm:cxn modelId="{8141A79E-99F4-4D41-A81D-D77B695A610B}" srcId="{96146389-7F99-4831-9503-D62531282B1A}" destId="{A036B0FD-467D-4D76-AC35-8C54197A632D}" srcOrd="2" destOrd="0" parTransId="{116FCF84-1D41-4ECF-B307-62F48F5C4876}" sibTransId="{E0089855-E5FA-4B7A-B22F-281F99FE7410}"/>
    <dgm:cxn modelId="{51A62F6A-1EF6-47D0-AE90-1E3B4D46C554}" type="presParOf" srcId="{1713B7E4-95C3-487B-B59F-02E4DF0CDC4B}" destId="{392B9BD6-702C-47C3-AF49-1EEDC5ECA4B0}" srcOrd="0" destOrd="0" presId="urn:microsoft.com/office/officeart/2005/8/layout/vList5"/>
    <dgm:cxn modelId="{3895EAC3-2001-44B1-9735-7BD74A98D785}" type="presParOf" srcId="{392B9BD6-702C-47C3-AF49-1EEDC5ECA4B0}" destId="{6DCF8AC1-5EE9-4E64-8C88-B8FF5EA027B0}" srcOrd="0" destOrd="0" presId="urn:microsoft.com/office/officeart/2005/8/layout/vList5"/>
    <dgm:cxn modelId="{3032D598-D36D-45DB-9649-DCDB37324F49}" type="presParOf" srcId="{392B9BD6-702C-47C3-AF49-1EEDC5ECA4B0}" destId="{889A0854-3406-4BD5-A566-0474E0A0929C}" srcOrd="1" destOrd="0" presId="urn:microsoft.com/office/officeart/2005/8/layout/vList5"/>
    <dgm:cxn modelId="{EAFEEE3D-1CAD-49DD-A3C2-0077208D8867}" type="presParOf" srcId="{1713B7E4-95C3-487B-B59F-02E4DF0CDC4B}" destId="{25F6D243-C0A4-4C56-896C-F55973284F22}" srcOrd="1" destOrd="0" presId="urn:microsoft.com/office/officeart/2005/8/layout/vList5"/>
    <dgm:cxn modelId="{BEE6C431-89F3-4552-84A9-99133CD7722F}" type="presParOf" srcId="{1713B7E4-95C3-487B-B59F-02E4DF0CDC4B}" destId="{0A47B7B1-5E5D-4972-96E4-E59554CF6441}" srcOrd="2" destOrd="0" presId="urn:microsoft.com/office/officeart/2005/8/layout/vList5"/>
    <dgm:cxn modelId="{93275ABA-2B4D-487C-AE71-1F57F728D447}" type="presParOf" srcId="{0A47B7B1-5E5D-4972-96E4-E59554CF6441}" destId="{48884225-CFA6-4A42-9AB0-DBBFF5DBADF7}" srcOrd="0" destOrd="0" presId="urn:microsoft.com/office/officeart/2005/8/layout/vList5"/>
    <dgm:cxn modelId="{E4D4B699-F413-4152-A232-6ECE7A3B2AEC}" type="presParOf" srcId="{0A47B7B1-5E5D-4972-96E4-E59554CF6441}" destId="{C881D68C-BE2B-4842-A1F4-A55F05E210A3}" srcOrd="1" destOrd="0" presId="urn:microsoft.com/office/officeart/2005/8/layout/vList5"/>
    <dgm:cxn modelId="{8E44F3BE-D3E2-4D19-876F-4D1E82D14CF2}" type="presParOf" srcId="{1713B7E4-95C3-487B-B59F-02E4DF0CDC4B}" destId="{FCA26F04-116C-4976-8BEB-82D42835AE34}" srcOrd="3" destOrd="0" presId="urn:microsoft.com/office/officeart/2005/8/layout/vList5"/>
    <dgm:cxn modelId="{FF9B70BB-E609-4213-8A90-21C90F4686F0}" type="presParOf" srcId="{1713B7E4-95C3-487B-B59F-02E4DF0CDC4B}" destId="{F6D23429-3180-4AC9-9AB6-1A580DCB71A2}" srcOrd="4" destOrd="0" presId="urn:microsoft.com/office/officeart/2005/8/layout/vList5"/>
    <dgm:cxn modelId="{F4A5C276-4ADC-421F-8843-51158FF55213}" type="presParOf" srcId="{F6D23429-3180-4AC9-9AB6-1A580DCB71A2}" destId="{E7CBF060-D79B-4D70-9DD1-CCDB8AFBEB4B}" srcOrd="0" destOrd="0" presId="urn:microsoft.com/office/officeart/2005/8/layout/vList5"/>
    <dgm:cxn modelId="{E814E5BB-1E52-4C97-A9FA-43839BB6FBED}" type="presParOf" srcId="{F6D23429-3180-4AC9-9AB6-1A580DCB71A2}" destId="{B52E2EA1-AC61-4E05-9138-A73E5A0A3F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FC1256-A02C-4A27-AAE8-378190B99512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A6F7E0A-CBFF-48F6-B622-19859446B671}">
      <dgm:prSet phldrT="[Текст]"/>
      <dgm:spPr/>
      <dgm:t>
        <a:bodyPr/>
        <a:lstStyle/>
        <a:p>
          <a:r>
            <a:rPr lang="uk-UA" b="1" dirty="0" smtClean="0"/>
            <a:t>Система розвитку персоналу в організації</a:t>
          </a:r>
          <a:endParaRPr lang="ru-RU" dirty="0"/>
        </a:p>
      </dgm:t>
    </dgm:pt>
    <dgm:pt modelId="{5339F82F-604D-49D3-AC4A-1E8065D7D32E}" type="parTrans" cxnId="{E4C940E8-9725-4238-856E-12B3B512BBAA}">
      <dgm:prSet/>
      <dgm:spPr/>
      <dgm:t>
        <a:bodyPr/>
        <a:lstStyle/>
        <a:p>
          <a:endParaRPr lang="ru-RU"/>
        </a:p>
      </dgm:t>
    </dgm:pt>
    <dgm:pt modelId="{7D611B98-82B2-4FDE-916C-5CB2EA871BD6}" type="sibTrans" cxnId="{E4C940E8-9725-4238-856E-12B3B512BBAA}">
      <dgm:prSet/>
      <dgm:spPr/>
      <dgm:t>
        <a:bodyPr/>
        <a:lstStyle/>
        <a:p>
          <a:endParaRPr lang="ru-RU"/>
        </a:p>
      </dgm:t>
    </dgm:pt>
    <dgm:pt modelId="{D397B392-3220-4D05-8558-22B15801C464}">
      <dgm:prSet phldrT="[Текст]"/>
      <dgm:spPr/>
      <dgm:t>
        <a:bodyPr/>
        <a:lstStyle/>
        <a:p>
          <a:r>
            <a:rPr lang="uk-UA" dirty="0" smtClean="0"/>
            <a:t>сукупність організаційних структур, методик, процесів і ресурсів, необхідних для ефективного виконання поточних і перспективних завдань у сфері розвитку персоналу</a:t>
          </a:r>
          <a:endParaRPr lang="ru-RU" dirty="0"/>
        </a:p>
      </dgm:t>
    </dgm:pt>
    <dgm:pt modelId="{F4B01D71-8D94-42CC-88EF-4FB5A97A38C6}" type="parTrans" cxnId="{320BAA06-8342-4AE5-8B37-F893079DF366}">
      <dgm:prSet/>
      <dgm:spPr/>
      <dgm:t>
        <a:bodyPr/>
        <a:lstStyle/>
        <a:p>
          <a:endParaRPr lang="ru-RU"/>
        </a:p>
      </dgm:t>
    </dgm:pt>
    <dgm:pt modelId="{DB6ECECB-ED1F-4A10-9C0E-1A50025B15AB}" type="sibTrans" cxnId="{320BAA06-8342-4AE5-8B37-F893079DF366}">
      <dgm:prSet/>
      <dgm:spPr/>
      <dgm:t>
        <a:bodyPr/>
        <a:lstStyle/>
        <a:p>
          <a:endParaRPr lang="ru-RU"/>
        </a:p>
      </dgm:t>
    </dgm:pt>
    <dgm:pt modelId="{01BB7FF8-1938-45F8-82E1-39D8A3B01E01}">
      <dgm:prSet phldrT="[Текст]"/>
      <dgm:spPr/>
      <dgm:t>
        <a:bodyPr/>
        <a:lstStyle/>
        <a:p>
          <a:r>
            <a:rPr lang="uk-UA" dirty="0" smtClean="0"/>
            <a:t>оптимальне задоволення запитів працівників, пов'язаних із самореалізацією, професійною підготовкою і кар’єрою</a:t>
          </a:r>
          <a:endParaRPr lang="ru-RU" dirty="0"/>
        </a:p>
      </dgm:t>
    </dgm:pt>
    <dgm:pt modelId="{03C51CC8-8C34-4FF0-9EFF-3C31B1F363A4}" type="parTrans" cxnId="{29E90B42-D417-4A1F-92CF-56F4ADEC8603}">
      <dgm:prSet/>
      <dgm:spPr/>
      <dgm:t>
        <a:bodyPr/>
        <a:lstStyle/>
        <a:p>
          <a:endParaRPr lang="ru-RU"/>
        </a:p>
      </dgm:t>
    </dgm:pt>
    <dgm:pt modelId="{26DD24F6-6759-416A-85DA-57A55DD1519F}" type="sibTrans" cxnId="{29E90B42-D417-4A1F-92CF-56F4ADEC8603}">
      <dgm:prSet/>
      <dgm:spPr/>
      <dgm:t>
        <a:bodyPr/>
        <a:lstStyle/>
        <a:p>
          <a:endParaRPr lang="ru-RU"/>
        </a:p>
      </dgm:t>
    </dgm:pt>
    <dgm:pt modelId="{4CDEA167-D187-4AF2-9ABD-CC28749F8B90}">
      <dgm:prSet phldrT="[Текст]"/>
      <dgm:spPr/>
      <dgm:t>
        <a:bodyPr/>
        <a:lstStyle/>
        <a:p>
          <a:r>
            <a:rPr lang="uk-UA" dirty="0" smtClean="0"/>
            <a:t>повинна відповідати потребам працівників в отриманні та підвищенні професійної підготовки протягом усієї їхньої трудової діяльності на всіх рівнях кваліфікації і відповідальності)</a:t>
          </a:r>
          <a:endParaRPr lang="ru-RU" dirty="0"/>
        </a:p>
      </dgm:t>
    </dgm:pt>
    <dgm:pt modelId="{9C6E7998-83C2-42EC-B14E-22C605C78E37}" type="parTrans" cxnId="{EDF949A6-70CF-488F-B4AD-5A811ADC81BA}">
      <dgm:prSet/>
      <dgm:spPr/>
      <dgm:t>
        <a:bodyPr/>
        <a:lstStyle/>
        <a:p>
          <a:endParaRPr lang="ru-RU"/>
        </a:p>
      </dgm:t>
    </dgm:pt>
    <dgm:pt modelId="{4E884BAB-2ACA-4074-82F2-CF836CC4850A}" type="sibTrans" cxnId="{EDF949A6-70CF-488F-B4AD-5A811ADC81BA}">
      <dgm:prSet/>
      <dgm:spPr/>
      <dgm:t>
        <a:bodyPr/>
        <a:lstStyle/>
        <a:p>
          <a:endParaRPr lang="ru-RU"/>
        </a:p>
      </dgm:t>
    </dgm:pt>
    <dgm:pt modelId="{C02D4654-2F23-47EE-9A80-294A422C28D3}" type="pres">
      <dgm:prSet presAssocID="{EEFC1256-A02C-4A27-AAE8-378190B9951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2E51A7-BD30-4FBF-893C-5E7BED983AA5}" type="pres">
      <dgm:prSet presAssocID="{5A6F7E0A-CBFF-48F6-B622-19859446B671}" presName="roof" presStyleLbl="dkBgShp" presStyleIdx="0" presStyleCnt="2"/>
      <dgm:spPr/>
      <dgm:t>
        <a:bodyPr/>
        <a:lstStyle/>
        <a:p>
          <a:endParaRPr lang="ru-RU"/>
        </a:p>
      </dgm:t>
    </dgm:pt>
    <dgm:pt modelId="{BB084238-8EED-4FA9-8965-A803DC46FF8D}" type="pres">
      <dgm:prSet presAssocID="{5A6F7E0A-CBFF-48F6-B622-19859446B671}" presName="pillars" presStyleCnt="0"/>
      <dgm:spPr/>
    </dgm:pt>
    <dgm:pt modelId="{20296638-EDE2-4EAF-97FF-A320360AD582}" type="pres">
      <dgm:prSet presAssocID="{5A6F7E0A-CBFF-48F6-B622-19859446B67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765CB-FF50-425E-8E98-BA8D449C903C}" type="pres">
      <dgm:prSet presAssocID="{01BB7FF8-1938-45F8-82E1-39D8A3B01E0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F1541-3CCA-4054-B0A4-F377B8176C8D}" type="pres">
      <dgm:prSet presAssocID="{4CDEA167-D187-4AF2-9ABD-CC28749F8B90}" presName="pillarX" presStyleLbl="node1" presStyleIdx="2" presStyleCnt="3" custLinFactNeighborX="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DFB18-A61B-403C-80F6-609931A251B7}" type="pres">
      <dgm:prSet presAssocID="{5A6F7E0A-CBFF-48F6-B622-19859446B671}" presName="base" presStyleLbl="dkBgShp" presStyleIdx="1" presStyleCnt="2"/>
      <dgm:spPr/>
    </dgm:pt>
  </dgm:ptLst>
  <dgm:cxnLst>
    <dgm:cxn modelId="{D3BCF15B-A039-4B9C-9FA2-19B917275BED}" type="presOf" srcId="{D397B392-3220-4D05-8558-22B15801C464}" destId="{20296638-EDE2-4EAF-97FF-A320360AD582}" srcOrd="0" destOrd="0" presId="urn:microsoft.com/office/officeart/2005/8/layout/hList3"/>
    <dgm:cxn modelId="{89DCBD30-D834-4C83-852D-DD9BBEC021F2}" type="presOf" srcId="{4CDEA167-D187-4AF2-9ABD-CC28749F8B90}" destId="{0E8F1541-3CCA-4054-B0A4-F377B8176C8D}" srcOrd="0" destOrd="0" presId="urn:microsoft.com/office/officeart/2005/8/layout/hList3"/>
    <dgm:cxn modelId="{EDF949A6-70CF-488F-B4AD-5A811ADC81BA}" srcId="{5A6F7E0A-CBFF-48F6-B622-19859446B671}" destId="{4CDEA167-D187-4AF2-9ABD-CC28749F8B90}" srcOrd="2" destOrd="0" parTransId="{9C6E7998-83C2-42EC-B14E-22C605C78E37}" sibTransId="{4E884BAB-2ACA-4074-82F2-CF836CC4850A}"/>
    <dgm:cxn modelId="{E048A506-14B9-4713-A4EC-F75E0EB458CD}" type="presOf" srcId="{5A6F7E0A-CBFF-48F6-B622-19859446B671}" destId="{162E51A7-BD30-4FBF-893C-5E7BED983AA5}" srcOrd="0" destOrd="0" presId="urn:microsoft.com/office/officeart/2005/8/layout/hList3"/>
    <dgm:cxn modelId="{F873BF1F-F3C0-4965-9251-BC9C9ED1C1E4}" type="presOf" srcId="{EEFC1256-A02C-4A27-AAE8-378190B99512}" destId="{C02D4654-2F23-47EE-9A80-294A422C28D3}" srcOrd="0" destOrd="0" presId="urn:microsoft.com/office/officeart/2005/8/layout/hList3"/>
    <dgm:cxn modelId="{E4C940E8-9725-4238-856E-12B3B512BBAA}" srcId="{EEFC1256-A02C-4A27-AAE8-378190B99512}" destId="{5A6F7E0A-CBFF-48F6-B622-19859446B671}" srcOrd="0" destOrd="0" parTransId="{5339F82F-604D-49D3-AC4A-1E8065D7D32E}" sibTransId="{7D611B98-82B2-4FDE-916C-5CB2EA871BD6}"/>
    <dgm:cxn modelId="{29E90B42-D417-4A1F-92CF-56F4ADEC8603}" srcId="{5A6F7E0A-CBFF-48F6-B622-19859446B671}" destId="{01BB7FF8-1938-45F8-82E1-39D8A3B01E01}" srcOrd="1" destOrd="0" parTransId="{03C51CC8-8C34-4FF0-9EFF-3C31B1F363A4}" sibTransId="{26DD24F6-6759-416A-85DA-57A55DD1519F}"/>
    <dgm:cxn modelId="{320BAA06-8342-4AE5-8B37-F893079DF366}" srcId="{5A6F7E0A-CBFF-48F6-B622-19859446B671}" destId="{D397B392-3220-4D05-8558-22B15801C464}" srcOrd="0" destOrd="0" parTransId="{F4B01D71-8D94-42CC-88EF-4FB5A97A38C6}" sibTransId="{DB6ECECB-ED1F-4A10-9C0E-1A50025B15AB}"/>
    <dgm:cxn modelId="{56197B23-32BA-4439-89CB-609CBC66BC21}" type="presOf" srcId="{01BB7FF8-1938-45F8-82E1-39D8A3B01E01}" destId="{F31765CB-FF50-425E-8E98-BA8D449C903C}" srcOrd="0" destOrd="0" presId="urn:microsoft.com/office/officeart/2005/8/layout/hList3"/>
    <dgm:cxn modelId="{A465BB70-61A4-4C6A-A480-722F6473E3F6}" type="presParOf" srcId="{C02D4654-2F23-47EE-9A80-294A422C28D3}" destId="{162E51A7-BD30-4FBF-893C-5E7BED983AA5}" srcOrd="0" destOrd="0" presId="urn:microsoft.com/office/officeart/2005/8/layout/hList3"/>
    <dgm:cxn modelId="{B19CCB14-743A-4951-8CE7-9B7DCEAE6E56}" type="presParOf" srcId="{C02D4654-2F23-47EE-9A80-294A422C28D3}" destId="{BB084238-8EED-4FA9-8965-A803DC46FF8D}" srcOrd="1" destOrd="0" presId="urn:microsoft.com/office/officeart/2005/8/layout/hList3"/>
    <dgm:cxn modelId="{7E77F4FA-5768-4A4B-8D28-7F02C9430237}" type="presParOf" srcId="{BB084238-8EED-4FA9-8965-A803DC46FF8D}" destId="{20296638-EDE2-4EAF-97FF-A320360AD582}" srcOrd="0" destOrd="0" presId="urn:microsoft.com/office/officeart/2005/8/layout/hList3"/>
    <dgm:cxn modelId="{8582C4FB-295E-4063-A835-C5227B7E3171}" type="presParOf" srcId="{BB084238-8EED-4FA9-8965-A803DC46FF8D}" destId="{F31765CB-FF50-425E-8E98-BA8D449C903C}" srcOrd="1" destOrd="0" presId="urn:microsoft.com/office/officeart/2005/8/layout/hList3"/>
    <dgm:cxn modelId="{DADA9870-7CD2-4CAB-B02F-22EB9977F2E7}" type="presParOf" srcId="{BB084238-8EED-4FA9-8965-A803DC46FF8D}" destId="{0E8F1541-3CCA-4054-B0A4-F377B8176C8D}" srcOrd="2" destOrd="0" presId="urn:microsoft.com/office/officeart/2005/8/layout/hList3"/>
    <dgm:cxn modelId="{92877156-5F2E-40E3-B674-EDDC1475150C}" type="presParOf" srcId="{C02D4654-2F23-47EE-9A80-294A422C28D3}" destId="{781DFB18-A61B-403C-80F6-609931A251B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FE4D55-B83E-4D0C-AF70-BF1718A9884F}" type="doc">
      <dgm:prSet loTypeId="urn:microsoft.com/office/officeart/2005/8/layout/radial1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69FABDC-EA14-414E-AB29-21AB477753A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b="1" dirty="0" smtClean="0"/>
            <a:t>Базові принципи функціонування системи розвитку персоналу </a:t>
          </a:r>
          <a:endParaRPr lang="ru-RU" sz="1400" b="1" dirty="0"/>
        </a:p>
      </dgm:t>
    </dgm:pt>
    <dgm:pt modelId="{ADF1A8D5-90F5-4D26-BA75-BE0A3AA7CE0F}" type="parTrans" cxnId="{0DB1A8F0-DAC5-4F65-9009-9FE1BB57C27D}">
      <dgm:prSet/>
      <dgm:spPr/>
      <dgm:t>
        <a:bodyPr/>
        <a:lstStyle/>
        <a:p>
          <a:endParaRPr lang="ru-RU"/>
        </a:p>
      </dgm:t>
    </dgm:pt>
    <dgm:pt modelId="{5B8811C0-7DFC-43C4-9532-210BFFDFE96C}" type="sibTrans" cxnId="{0DB1A8F0-DAC5-4F65-9009-9FE1BB57C27D}">
      <dgm:prSet/>
      <dgm:spPr/>
      <dgm:t>
        <a:bodyPr/>
        <a:lstStyle/>
        <a:p>
          <a:endParaRPr lang="ru-RU"/>
        </a:p>
      </dgm:t>
    </dgm:pt>
    <dgm:pt modelId="{91776E2A-2856-4513-A900-DCB2F04FAA6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демократизм</a:t>
          </a:r>
          <a:endParaRPr lang="ru-RU" sz="1400" dirty="0"/>
        </a:p>
      </dgm:t>
    </dgm:pt>
    <dgm:pt modelId="{B7C9A9F7-ACCE-4631-8620-BAA63561FA64}" type="parTrans" cxnId="{F81E3E74-B145-4B1B-9AA2-5971CD1BEB4E}">
      <dgm:prSet/>
      <dgm:spPr/>
      <dgm:t>
        <a:bodyPr/>
        <a:lstStyle/>
        <a:p>
          <a:endParaRPr lang="ru-RU"/>
        </a:p>
      </dgm:t>
    </dgm:pt>
    <dgm:pt modelId="{4EAA1C7E-4676-4932-9ADF-9A32C059F253}" type="sibTrans" cxnId="{F81E3E74-B145-4B1B-9AA2-5971CD1BEB4E}">
      <dgm:prSet/>
      <dgm:spPr/>
      <dgm:t>
        <a:bodyPr/>
        <a:lstStyle/>
        <a:p>
          <a:endParaRPr lang="ru-RU"/>
        </a:p>
      </dgm:t>
    </dgm:pt>
    <dgm:pt modelId="{64BA3F26-B229-474C-9BD6-5EF7182070D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гнучкість</a:t>
          </a:r>
          <a:endParaRPr lang="ru-RU" sz="1400" dirty="0"/>
        </a:p>
      </dgm:t>
    </dgm:pt>
    <dgm:pt modelId="{3E4F34C8-AD63-4508-94CB-FA3CCECCFF7D}" type="parTrans" cxnId="{FDA0AEB6-C7DE-42CA-8411-67994F8FE33D}">
      <dgm:prSet/>
      <dgm:spPr/>
      <dgm:t>
        <a:bodyPr/>
        <a:lstStyle/>
        <a:p>
          <a:endParaRPr lang="ru-RU"/>
        </a:p>
      </dgm:t>
    </dgm:pt>
    <dgm:pt modelId="{B1AF8064-EC2D-4653-A430-E508D0C8F22C}" type="sibTrans" cxnId="{FDA0AEB6-C7DE-42CA-8411-67994F8FE33D}">
      <dgm:prSet/>
      <dgm:spPr/>
      <dgm:t>
        <a:bodyPr/>
        <a:lstStyle/>
        <a:p>
          <a:endParaRPr lang="ru-RU"/>
        </a:p>
      </dgm:t>
    </dgm:pt>
    <dgm:pt modelId="{A93E1068-D3AA-4D59-AF05-54D628C9B6D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планомірність</a:t>
          </a:r>
          <a:endParaRPr lang="ru-RU" sz="1400" dirty="0"/>
        </a:p>
      </dgm:t>
    </dgm:pt>
    <dgm:pt modelId="{46538558-995D-4A48-B898-463ED86C8F22}" type="parTrans" cxnId="{47466194-AC8C-4724-AC00-3EE7ECF4ED4C}">
      <dgm:prSet/>
      <dgm:spPr/>
      <dgm:t>
        <a:bodyPr/>
        <a:lstStyle/>
        <a:p>
          <a:endParaRPr lang="ru-RU"/>
        </a:p>
      </dgm:t>
    </dgm:pt>
    <dgm:pt modelId="{8C1B3986-6763-4EFE-9405-2830B7FED838}" type="sibTrans" cxnId="{47466194-AC8C-4724-AC00-3EE7ECF4ED4C}">
      <dgm:prSet/>
      <dgm:spPr/>
      <dgm:t>
        <a:bodyPr/>
        <a:lstStyle/>
        <a:p>
          <a:endParaRPr lang="ru-RU"/>
        </a:p>
      </dgm:t>
    </dgm:pt>
    <dgm:pt modelId="{55C1EB51-17B5-40FD-8AFD-67B3F8436D9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незалежність</a:t>
          </a:r>
          <a:endParaRPr lang="ru-RU" sz="1400" dirty="0"/>
        </a:p>
      </dgm:t>
    </dgm:pt>
    <dgm:pt modelId="{77D5E441-E91B-4E0D-9210-1360AB6189F3}" type="parTrans" cxnId="{1684489C-E8E0-4C0E-B4E3-67EA253B8B8D}">
      <dgm:prSet/>
      <dgm:spPr/>
      <dgm:t>
        <a:bodyPr/>
        <a:lstStyle/>
        <a:p>
          <a:endParaRPr lang="ru-RU"/>
        </a:p>
      </dgm:t>
    </dgm:pt>
    <dgm:pt modelId="{52E21CD5-1B20-477D-926F-8F45F27C0B67}" type="sibTrans" cxnId="{1684489C-E8E0-4C0E-B4E3-67EA253B8B8D}">
      <dgm:prSet/>
      <dgm:spPr/>
      <dgm:t>
        <a:bodyPr/>
        <a:lstStyle/>
        <a:p>
          <a:endParaRPr lang="ru-RU"/>
        </a:p>
      </dgm:t>
    </dgm:pt>
    <dgm:pt modelId="{7CA4EB49-1C51-4C98-AB5E-33EFDECB523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відкритість</a:t>
          </a:r>
          <a:endParaRPr lang="ru-RU" sz="1400" dirty="0"/>
        </a:p>
      </dgm:t>
    </dgm:pt>
    <dgm:pt modelId="{08C459B8-50C4-4DCB-B5BB-207F45A2CDC8}" type="parTrans" cxnId="{28A0EB78-5D1B-4EC4-9BBB-2DDE566F6B92}">
      <dgm:prSet/>
      <dgm:spPr/>
      <dgm:t>
        <a:bodyPr/>
        <a:lstStyle/>
        <a:p>
          <a:endParaRPr lang="ru-RU"/>
        </a:p>
      </dgm:t>
    </dgm:pt>
    <dgm:pt modelId="{BF7A5487-CAFF-41BD-811E-75984E2ED518}" type="sibTrans" cxnId="{28A0EB78-5D1B-4EC4-9BBB-2DDE566F6B92}">
      <dgm:prSet/>
      <dgm:spPr/>
      <dgm:t>
        <a:bodyPr/>
        <a:lstStyle/>
        <a:p>
          <a:endParaRPr lang="ru-RU"/>
        </a:p>
      </dgm:t>
    </dgm:pt>
    <dgm:pt modelId="{A0C7BCC5-7F87-4237-9341-FC6BF1D0436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перманентність</a:t>
          </a:r>
          <a:endParaRPr lang="ru-RU" sz="1400" dirty="0"/>
        </a:p>
      </dgm:t>
    </dgm:pt>
    <dgm:pt modelId="{90B997EA-BC3D-40DE-B702-8C5D35149C84}" type="parTrans" cxnId="{1D79FAA7-CD05-4F30-A705-55F274577F02}">
      <dgm:prSet/>
      <dgm:spPr/>
      <dgm:t>
        <a:bodyPr/>
        <a:lstStyle/>
        <a:p>
          <a:endParaRPr lang="ru-RU"/>
        </a:p>
      </dgm:t>
    </dgm:pt>
    <dgm:pt modelId="{C41E00EB-4CD6-4C08-8E21-1FD3C78A0FEA}" type="sibTrans" cxnId="{1D79FAA7-CD05-4F30-A705-55F274577F02}">
      <dgm:prSet/>
      <dgm:spPr/>
      <dgm:t>
        <a:bodyPr/>
        <a:lstStyle/>
        <a:p>
          <a:endParaRPr lang="ru-RU"/>
        </a:p>
      </dgm:t>
    </dgm:pt>
    <dgm:pt modelId="{62FAAA20-1265-4C5E-AF0C-EAC9B0A2B57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адаптивність і відновлення </a:t>
          </a:r>
          <a:endParaRPr lang="ru-RU" sz="1400" dirty="0"/>
        </a:p>
      </dgm:t>
    </dgm:pt>
    <dgm:pt modelId="{8E126C58-05DF-47B8-9CE3-CDCE81F9F093}" type="parTrans" cxnId="{E1CF03A5-9652-414E-8398-68B52F4F8FA6}">
      <dgm:prSet/>
      <dgm:spPr/>
      <dgm:t>
        <a:bodyPr/>
        <a:lstStyle/>
        <a:p>
          <a:endParaRPr lang="ru-RU"/>
        </a:p>
      </dgm:t>
    </dgm:pt>
    <dgm:pt modelId="{FCA3EFC9-8922-4EEC-B650-C2D7622BA79A}" type="sibTrans" cxnId="{E1CF03A5-9652-414E-8398-68B52F4F8FA6}">
      <dgm:prSet/>
      <dgm:spPr/>
      <dgm:t>
        <a:bodyPr/>
        <a:lstStyle/>
        <a:p>
          <a:endParaRPr lang="ru-RU"/>
        </a:p>
      </dgm:t>
    </dgm:pt>
    <dgm:pt modelId="{F2F80189-1E51-4495-8B8E-D4FEFDB0CB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практичність або корисність </a:t>
          </a:r>
          <a:endParaRPr lang="ru-RU" sz="1400" dirty="0"/>
        </a:p>
      </dgm:t>
    </dgm:pt>
    <dgm:pt modelId="{CE77EECC-A65A-4267-9C47-D1261F5F24CC}" type="parTrans" cxnId="{572F9FC7-54C1-4034-A281-F2535B3EAB4C}">
      <dgm:prSet/>
      <dgm:spPr/>
      <dgm:t>
        <a:bodyPr/>
        <a:lstStyle/>
        <a:p>
          <a:endParaRPr lang="ru-RU"/>
        </a:p>
      </dgm:t>
    </dgm:pt>
    <dgm:pt modelId="{FFDDA988-DBC5-4206-AE8B-949228F14B35}" type="sibTrans" cxnId="{572F9FC7-54C1-4034-A281-F2535B3EAB4C}">
      <dgm:prSet/>
      <dgm:spPr/>
      <dgm:t>
        <a:bodyPr/>
        <a:lstStyle/>
        <a:p>
          <a:endParaRPr lang="ru-RU"/>
        </a:p>
      </dgm:t>
    </dgm:pt>
    <dgm:pt modelId="{E572B9EA-7477-4BE5-96B2-9434234A67E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smtClean="0"/>
            <a:t>науковий підхід</a:t>
          </a:r>
          <a:endParaRPr lang="ru-RU" sz="1400" dirty="0"/>
        </a:p>
      </dgm:t>
    </dgm:pt>
    <dgm:pt modelId="{55A1328A-A7A7-4B6D-9647-2533F277001F}" type="parTrans" cxnId="{BCD34109-1440-4766-BFB8-278C893D646D}">
      <dgm:prSet/>
      <dgm:spPr/>
      <dgm:t>
        <a:bodyPr/>
        <a:lstStyle/>
        <a:p>
          <a:endParaRPr lang="ru-RU"/>
        </a:p>
      </dgm:t>
    </dgm:pt>
    <dgm:pt modelId="{07127F12-9ACA-4515-9013-4E966DF296ED}" type="sibTrans" cxnId="{BCD34109-1440-4766-BFB8-278C893D646D}">
      <dgm:prSet/>
      <dgm:spPr/>
      <dgm:t>
        <a:bodyPr/>
        <a:lstStyle/>
        <a:p>
          <a:endParaRPr lang="ru-RU"/>
        </a:p>
      </dgm:t>
    </dgm:pt>
    <dgm:pt modelId="{2B092988-FC76-4C65-AFBB-A79EFBB36233}" type="pres">
      <dgm:prSet presAssocID="{E7FE4D55-B83E-4D0C-AF70-BF1718A9884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5734EA-CD55-4E69-8800-F192509F38D1}" type="pres">
      <dgm:prSet presAssocID="{B69FABDC-EA14-414E-AB29-21AB477753A3}" presName="centerShape" presStyleLbl="node0" presStyleIdx="0" presStyleCnt="1" custScaleX="211520"/>
      <dgm:spPr/>
      <dgm:t>
        <a:bodyPr/>
        <a:lstStyle/>
        <a:p>
          <a:endParaRPr lang="ru-RU"/>
        </a:p>
      </dgm:t>
    </dgm:pt>
    <dgm:pt modelId="{46DA0EB9-C876-4CC9-9999-415BD3209F0A}" type="pres">
      <dgm:prSet presAssocID="{B7C9A9F7-ACCE-4631-8620-BAA63561FA64}" presName="Name9" presStyleLbl="parChTrans1D2" presStyleIdx="0" presStyleCnt="9"/>
      <dgm:spPr/>
      <dgm:t>
        <a:bodyPr/>
        <a:lstStyle/>
        <a:p>
          <a:endParaRPr lang="ru-RU"/>
        </a:p>
      </dgm:t>
    </dgm:pt>
    <dgm:pt modelId="{75BB54C2-16B5-493B-868C-FB5A2AA93A77}" type="pres">
      <dgm:prSet presAssocID="{B7C9A9F7-ACCE-4631-8620-BAA63561FA64}" presName="connTx" presStyleLbl="parChTrans1D2" presStyleIdx="0" presStyleCnt="9"/>
      <dgm:spPr/>
      <dgm:t>
        <a:bodyPr/>
        <a:lstStyle/>
        <a:p>
          <a:endParaRPr lang="ru-RU"/>
        </a:p>
      </dgm:t>
    </dgm:pt>
    <dgm:pt modelId="{7BF8D2A5-BE61-4671-9B9A-30B01CD4ABA5}" type="pres">
      <dgm:prSet presAssocID="{91776E2A-2856-4513-A900-DCB2F04FAA6F}" presName="node" presStyleLbl="node1" presStyleIdx="0" presStyleCnt="9" custScaleX="2115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CD159-AE61-4792-9EE7-95CC062DFF59}" type="pres">
      <dgm:prSet presAssocID="{3E4F34C8-AD63-4508-94CB-FA3CCECCFF7D}" presName="Name9" presStyleLbl="parChTrans1D2" presStyleIdx="1" presStyleCnt="9"/>
      <dgm:spPr/>
      <dgm:t>
        <a:bodyPr/>
        <a:lstStyle/>
        <a:p>
          <a:endParaRPr lang="ru-RU"/>
        </a:p>
      </dgm:t>
    </dgm:pt>
    <dgm:pt modelId="{B1336C2B-185A-4FF4-AAD7-09EB729B3422}" type="pres">
      <dgm:prSet presAssocID="{3E4F34C8-AD63-4508-94CB-FA3CCECCFF7D}" presName="connTx" presStyleLbl="parChTrans1D2" presStyleIdx="1" presStyleCnt="9"/>
      <dgm:spPr/>
      <dgm:t>
        <a:bodyPr/>
        <a:lstStyle/>
        <a:p>
          <a:endParaRPr lang="ru-RU"/>
        </a:p>
      </dgm:t>
    </dgm:pt>
    <dgm:pt modelId="{2CBB4E66-D617-4018-B7E8-BACEBFF6E2E9}" type="pres">
      <dgm:prSet presAssocID="{64BA3F26-B229-474C-9BD6-5EF7182070D0}" presName="node" presStyleLbl="node1" presStyleIdx="1" presStyleCnt="9" custScaleX="211520" custRadScaleRad="118472" custRadScaleInc="42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BDF47-AD09-4935-908E-1F6FC7E77643}" type="pres">
      <dgm:prSet presAssocID="{46538558-995D-4A48-B898-463ED86C8F22}" presName="Name9" presStyleLbl="parChTrans1D2" presStyleIdx="2" presStyleCnt="9"/>
      <dgm:spPr/>
      <dgm:t>
        <a:bodyPr/>
        <a:lstStyle/>
        <a:p>
          <a:endParaRPr lang="ru-RU"/>
        </a:p>
      </dgm:t>
    </dgm:pt>
    <dgm:pt modelId="{38A67E9E-4D84-4E0C-81A9-1324B9CB5D8E}" type="pres">
      <dgm:prSet presAssocID="{46538558-995D-4A48-B898-463ED86C8F22}" presName="connTx" presStyleLbl="parChTrans1D2" presStyleIdx="2" presStyleCnt="9"/>
      <dgm:spPr/>
      <dgm:t>
        <a:bodyPr/>
        <a:lstStyle/>
        <a:p>
          <a:endParaRPr lang="ru-RU"/>
        </a:p>
      </dgm:t>
    </dgm:pt>
    <dgm:pt modelId="{E49B2F55-F473-43C4-AAF5-62784D21AFA2}" type="pres">
      <dgm:prSet presAssocID="{A93E1068-D3AA-4D59-AF05-54D628C9B6D1}" presName="node" presStyleLbl="node1" presStyleIdx="2" presStyleCnt="9" custScaleX="211520" custRadScaleRad="123649" custRadScaleInc="9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958325-EF7C-4723-A3B8-39B9CF78CBDB}" type="pres">
      <dgm:prSet presAssocID="{77D5E441-E91B-4E0D-9210-1360AB6189F3}" presName="Name9" presStyleLbl="parChTrans1D2" presStyleIdx="3" presStyleCnt="9"/>
      <dgm:spPr/>
      <dgm:t>
        <a:bodyPr/>
        <a:lstStyle/>
        <a:p>
          <a:endParaRPr lang="ru-RU"/>
        </a:p>
      </dgm:t>
    </dgm:pt>
    <dgm:pt modelId="{F0ABA194-2837-4302-8309-45ACFE233F1E}" type="pres">
      <dgm:prSet presAssocID="{77D5E441-E91B-4E0D-9210-1360AB6189F3}" presName="connTx" presStyleLbl="parChTrans1D2" presStyleIdx="3" presStyleCnt="9"/>
      <dgm:spPr/>
      <dgm:t>
        <a:bodyPr/>
        <a:lstStyle/>
        <a:p>
          <a:endParaRPr lang="ru-RU"/>
        </a:p>
      </dgm:t>
    </dgm:pt>
    <dgm:pt modelId="{981F482B-D00D-4CB8-950C-0DCFF4C8344E}" type="pres">
      <dgm:prSet presAssocID="{55C1EB51-17B5-40FD-8AFD-67B3F8436D91}" presName="node" presStyleLbl="node1" presStyleIdx="3" presStyleCnt="9" custScaleX="211520" custRadScaleRad="108200" custRadScaleInc="-28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D412B-08E0-44B4-BCA2-EFF48EDFBE00}" type="pres">
      <dgm:prSet presAssocID="{08C459B8-50C4-4DCB-B5BB-207F45A2CDC8}" presName="Name9" presStyleLbl="parChTrans1D2" presStyleIdx="4" presStyleCnt="9"/>
      <dgm:spPr/>
      <dgm:t>
        <a:bodyPr/>
        <a:lstStyle/>
        <a:p>
          <a:endParaRPr lang="ru-RU"/>
        </a:p>
      </dgm:t>
    </dgm:pt>
    <dgm:pt modelId="{6A1898D1-53DF-4949-A91D-9734EE07257C}" type="pres">
      <dgm:prSet presAssocID="{08C459B8-50C4-4DCB-B5BB-207F45A2CDC8}" presName="connTx" presStyleLbl="parChTrans1D2" presStyleIdx="4" presStyleCnt="9"/>
      <dgm:spPr/>
      <dgm:t>
        <a:bodyPr/>
        <a:lstStyle/>
        <a:p>
          <a:endParaRPr lang="ru-RU"/>
        </a:p>
      </dgm:t>
    </dgm:pt>
    <dgm:pt modelId="{48EA7E91-0CAE-4AB5-A4F6-0A58A1731004}" type="pres">
      <dgm:prSet presAssocID="{7CA4EB49-1C51-4C98-AB5E-33EFDECB5235}" presName="node" presStyleLbl="node1" presStyleIdx="4" presStyleCnt="9" custScaleX="211520" custRadScaleRad="107447" custRadScaleInc="-397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EE7A9D-5D57-4455-8D5D-46D4482841A7}" type="pres">
      <dgm:prSet presAssocID="{90B997EA-BC3D-40DE-B702-8C5D35149C84}" presName="Name9" presStyleLbl="parChTrans1D2" presStyleIdx="5" presStyleCnt="9"/>
      <dgm:spPr/>
      <dgm:t>
        <a:bodyPr/>
        <a:lstStyle/>
        <a:p>
          <a:endParaRPr lang="ru-RU"/>
        </a:p>
      </dgm:t>
    </dgm:pt>
    <dgm:pt modelId="{F82808E6-F310-4E41-AA6D-28F91E7F5E51}" type="pres">
      <dgm:prSet presAssocID="{90B997EA-BC3D-40DE-B702-8C5D35149C84}" presName="connTx" presStyleLbl="parChTrans1D2" presStyleIdx="5" presStyleCnt="9"/>
      <dgm:spPr/>
      <dgm:t>
        <a:bodyPr/>
        <a:lstStyle/>
        <a:p>
          <a:endParaRPr lang="ru-RU"/>
        </a:p>
      </dgm:t>
    </dgm:pt>
    <dgm:pt modelId="{15C3A902-D83B-48FF-9C5B-065590C233BB}" type="pres">
      <dgm:prSet presAssocID="{A0C7BCC5-7F87-4237-9341-FC6BF1D04369}" presName="node" presStyleLbl="node1" presStyleIdx="5" presStyleCnt="9" custScaleX="211520" custRadScaleRad="108882" custRadScaleInc="467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7B3A4E-0FDE-4DF8-8355-5089A058585E}" type="pres">
      <dgm:prSet presAssocID="{8E126C58-05DF-47B8-9CE3-CDCE81F9F093}" presName="Name9" presStyleLbl="parChTrans1D2" presStyleIdx="6" presStyleCnt="9"/>
      <dgm:spPr/>
      <dgm:t>
        <a:bodyPr/>
        <a:lstStyle/>
        <a:p>
          <a:endParaRPr lang="ru-RU"/>
        </a:p>
      </dgm:t>
    </dgm:pt>
    <dgm:pt modelId="{DC314D2F-C792-4D33-9FDD-928596CD7BB5}" type="pres">
      <dgm:prSet presAssocID="{8E126C58-05DF-47B8-9CE3-CDCE81F9F093}" presName="connTx" presStyleLbl="parChTrans1D2" presStyleIdx="6" presStyleCnt="9"/>
      <dgm:spPr/>
      <dgm:t>
        <a:bodyPr/>
        <a:lstStyle/>
        <a:p>
          <a:endParaRPr lang="ru-RU"/>
        </a:p>
      </dgm:t>
    </dgm:pt>
    <dgm:pt modelId="{72FA8281-11DF-425F-8007-28A9D8447FBF}" type="pres">
      <dgm:prSet presAssocID="{62FAAA20-1265-4C5E-AF0C-EAC9B0A2B57F}" presName="node" presStyleLbl="node1" presStyleIdx="6" presStyleCnt="9" custScaleX="211520" custRadScaleRad="113992" custRadScaleInc="445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6F004-2FD6-46CE-B692-5A28D1D2485F}" type="pres">
      <dgm:prSet presAssocID="{CE77EECC-A65A-4267-9C47-D1261F5F24CC}" presName="Name9" presStyleLbl="parChTrans1D2" presStyleIdx="7" presStyleCnt="9"/>
      <dgm:spPr/>
      <dgm:t>
        <a:bodyPr/>
        <a:lstStyle/>
        <a:p>
          <a:endParaRPr lang="ru-RU"/>
        </a:p>
      </dgm:t>
    </dgm:pt>
    <dgm:pt modelId="{69BD97A5-BF63-41EA-8E72-9FCB75777AF6}" type="pres">
      <dgm:prSet presAssocID="{CE77EECC-A65A-4267-9C47-D1261F5F24CC}" presName="connTx" presStyleLbl="parChTrans1D2" presStyleIdx="7" presStyleCnt="9"/>
      <dgm:spPr/>
      <dgm:t>
        <a:bodyPr/>
        <a:lstStyle/>
        <a:p>
          <a:endParaRPr lang="ru-RU"/>
        </a:p>
      </dgm:t>
    </dgm:pt>
    <dgm:pt modelId="{8EDDE116-1B99-46E1-B681-3B0E41E84522}" type="pres">
      <dgm:prSet presAssocID="{F2F80189-1E51-4495-8B8E-D4FEFDB0CB5E}" presName="node" presStyleLbl="node1" presStyleIdx="7" presStyleCnt="9" custScaleX="211520" custRadScaleRad="123001" custRadScaleInc="-10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B66066-6DEC-4E07-897E-906D3901E910}" type="pres">
      <dgm:prSet presAssocID="{55A1328A-A7A7-4B6D-9647-2533F277001F}" presName="Name9" presStyleLbl="parChTrans1D2" presStyleIdx="8" presStyleCnt="9"/>
      <dgm:spPr/>
      <dgm:t>
        <a:bodyPr/>
        <a:lstStyle/>
        <a:p>
          <a:endParaRPr lang="ru-RU"/>
        </a:p>
      </dgm:t>
    </dgm:pt>
    <dgm:pt modelId="{FA505C52-3498-43E4-AC41-760649461029}" type="pres">
      <dgm:prSet presAssocID="{55A1328A-A7A7-4B6D-9647-2533F277001F}" presName="connTx" presStyleLbl="parChTrans1D2" presStyleIdx="8" presStyleCnt="9"/>
      <dgm:spPr/>
      <dgm:t>
        <a:bodyPr/>
        <a:lstStyle/>
        <a:p>
          <a:endParaRPr lang="ru-RU"/>
        </a:p>
      </dgm:t>
    </dgm:pt>
    <dgm:pt modelId="{64C0A8E9-7694-4711-83BD-B82A8832886A}" type="pres">
      <dgm:prSet presAssocID="{E572B9EA-7477-4BE5-96B2-9434234A67E2}" presName="node" presStyleLbl="node1" presStyleIdx="8" presStyleCnt="9" custScaleX="211520" custRadScaleRad="116839" custRadScaleInc="-45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24280A-D8A0-4330-8B1F-CD884A80692E}" type="presOf" srcId="{CE77EECC-A65A-4267-9C47-D1261F5F24CC}" destId="{69BD97A5-BF63-41EA-8E72-9FCB75777AF6}" srcOrd="1" destOrd="0" presId="urn:microsoft.com/office/officeart/2005/8/layout/radial1"/>
    <dgm:cxn modelId="{F81E3E74-B145-4B1B-9AA2-5971CD1BEB4E}" srcId="{B69FABDC-EA14-414E-AB29-21AB477753A3}" destId="{91776E2A-2856-4513-A900-DCB2F04FAA6F}" srcOrd="0" destOrd="0" parTransId="{B7C9A9F7-ACCE-4631-8620-BAA63561FA64}" sibTransId="{4EAA1C7E-4676-4932-9ADF-9A32C059F253}"/>
    <dgm:cxn modelId="{0D2BE08C-D6E9-4B45-955D-8A8E0C5A5336}" type="presOf" srcId="{7CA4EB49-1C51-4C98-AB5E-33EFDECB5235}" destId="{48EA7E91-0CAE-4AB5-A4F6-0A58A1731004}" srcOrd="0" destOrd="0" presId="urn:microsoft.com/office/officeart/2005/8/layout/radial1"/>
    <dgm:cxn modelId="{F51D78D8-D9F6-4503-A15A-68867C9ADD1E}" type="presOf" srcId="{A0C7BCC5-7F87-4237-9341-FC6BF1D04369}" destId="{15C3A902-D83B-48FF-9C5B-065590C233BB}" srcOrd="0" destOrd="0" presId="urn:microsoft.com/office/officeart/2005/8/layout/radial1"/>
    <dgm:cxn modelId="{81F2EE1C-B61E-42A2-981D-1A7BBAD9EB8C}" type="presOf" srcId="{64BA3F26-B229-474C-9BD6-5EF7182070D0}" destId="{2CBB4E66-D617-4018-B7E8-BACEBFF6E2E9}" srcOrd="0" destOrd="0" presId="urn:microsoft.com/office/officeart/2005/8/layout/radial1"/>
    <dgm:cxn modelId="{43DC2886-D4FB-442F-934B-A173614CBB10}" type="presOf" srcId="{55A1328A-A7A7-4B6D-9647-2533F277001F}" destId="{FA505C52-3498-43E4-AC41-760649461029}" srcOrd="1" destOrd="0" presId="urn:microsoft.com/office/officeart/2005/8/layout/radial1"/>
    <dgm:cxn modelId="{572F9FC7-54C1-4034-A281-F2535B3EAB4C}" srcId="{B69FABDC-EA14-414E-AB29-21AB477753A3}" destId="{F2F80189-1E51-4495-8B8E-D4FEFDB0CB5E}" srcOrd="7" destOrd="0" parTransId="{CE77EECC-A65A-4267-9C47-D1261F5F24CC}" sibTransId="{FFDDA988-DBC5-4206-AE8B-949228F14B35}"/>
    <dgm:cxn modelId="{35B2DBC3-124A-43FE-948F-5DF748DFAEDA}" type="presOf" srcId="{CE77EECC-A65A-4267-9C47-D1261F5F24CC}" destId="{B326F004-2FD6-46CE-B692-5A28D1D2485F}" srcOrd="0" destOrd="0" presId="urn:microsoft.com/office/officeart/2005/8/layout/radial1"/>
    <dgm:cxn modelId="{51C1D232-B010-41E7-AA43-36BEB07B94F8}" type="presOf" srcId="{46538558-995D-4A48-B898-463ED86C8F22}" destId="{7D1BDF47-AD09-4935-908E-1F6FC7E77643}" srcOrd="0" destOrd="0" presId="urn:microsoft.com/office/officeart/2005/8/layout/radial1"/>
    <dgm:cxn modelId="{6208D963-520C-4901-8799-50FBF135D962}" type="presOf" srcId="{F2F80189-1E51-4495-8B8E-D4FEFDB0CB5E}" destId="{8EDDE116-1B99-46E1-B681-3B0E41E84522}" srcOrd="0" destOrd="0" presId="urn:microsoft.com/office/officeart/2005/8/layout/radial1"/>
    <dgm:cxn modelId="{771E63C5-390C-41E2-B45D-2D0C4C303385}" type="presOf" srcId="{B7C9A9F7-ACCE-4631-8620-BAA63561FA64}" destId="{75BB54C2-16B5-493B-868C-FB5A2AA93A77}" srcOrd="1" destOrd="0" presId="urn:microsoft.com/office/officeart/2005/8/layout/radial1"/>
    <dgm:cxn modelId="{0DB1A8F0-DAC5-4F65-9009-9FE1BB57C27D}" srcId="{E7FE4D55-B83E-4D0C-AF70-BF1718A9884F}" destId="{B69FABDC-EA14-414E-AB29-21AB477753A3}" srcOrd="0" destOrd="0" parTransId="{ADF1A8D5-90F5-4D26-BA75-BE0A3AA7CE0F}" sibTransId="{5B8811C0-7DFC-43C4-9532-210BFFDFE96C}"/>
    <dgm:cxn modelId="{6EC9DA84-1324-42C2-99B9-778CE4DEC32E}" type="presOf" srcId="{B7C9A9F7-ACCE-4631-8620-BAA63561FA64}" destId="{46DA0EB9-C876-4CC9-9999-415BD3209F0A}" srcOrd="0" destOrd="0" presId="urn:microsoft.com/office/officeart/2005/8/layout/radial1"/>
    <dgm:cxn modelId="{1BDE84CB-7F78-403D-8A7B-44CE80302769}" type="presOf" srcId="{90B997EA-BC3D-40DE-B702-8C5D35149C84}" destId="{F82808E6-F310-4E41-AA6D-28F91E7F5E51}" srcOrd="1" destOrd="0" presId="urn:microsoft.com/office/officeart/2005/8/layout/radial1"/>
    <dgm:cxn modelId="{EBB4D07C-12E8-47A7-99B1-307853699CE7}" type="presOf" srcId="{77D5E441-E91B-4E0D-9210-1360AB6189F3}" destId="{F0ABA194-2837-4302-8309-45ACFE233F1E}" srcOrd="1" destOrd="0" presId="urn:microsoft.com/office/officeart/2005/8/layout/radial1"/>
    <dgm:cxn modelId="{3E47FDAD-BD8E-40F9-AB42-D13D04DE87E1}" type="presOf" srcId="{8E126C58-05DF-47B8-9CE3-CDCE81F9F093}" destId="{DC314D2F-C792-4D33-9FDD-928596CD7BB5}" srcOrd="1" destOrd="0" presId="urn:microsoft.com/office/officeart/2005/8/layout/radial1"/>
    <dgm:cxn modelId="{1684489C-E8E0-4C0E-B4E3-67EA253B8B8D}" srcId="{B69FABDC-EA14-414E-AB29-21AB477753A3}" destId="{55C1EB51-17B5-40FD-8AFD-67B3F8436D91}" srcOrd="3" destOrd="0" parTransId="{77D5E441-E91B-4E0D-9210-1360AB6189F3}" sibTransId="{52E21CD5-1B20-477D-926F-8F45F27C0B67}"/>
    <dgm:cxn modelId="{FDA0AEB6-C7DE-42CA-8411-67994F8FE33D}" srcId="{B69FABDC-EA14-414E-AB29-21AB477753A3}" destId="{64BA3F26-B229-474C-9BD6-5EF7182070D0}" srcOrd="1" destOrd="0" parTransId="{3E4F34C8-AD63-4508-94CB-FA3CCECCFF7D}" sibTransId="{B1AF8064-EC2D-4653-A430-E508D0C8F22C}"/>
    <dgm:cxn modelId="{71835505-9B69-4A34-9409-4C3F272D8D27}" type="presOf" srcId="{08C459B8-50C4-4DCB-B5BB-207F45A2CDC8}" destId="{6A1898D1-53DF-4949-A91D-9734EE07257C}" srcOrd="1" destOrd="0" presId="urn:microsoft.com/office/officeart/2005/8/layout/radial1"/>
    <dgm:cxn modelId="{4240DD43-FD4F-4ABA-A8A5-4AEB21F4E186}" type="presOf" srcId="{B69FABDC-EA14-414E-AB29-21AB477753A3}" destId="{2E5734EA-CD55-4E69-8800-F192509F38D1}" srcOrd="0" destOrd="0" presId="urn:microsoft.com/office/officeart/2005/8/layout/radial1"/>
    <dgm:cxn modelId="{6619C26E-F71B-4966-9E97-A6D2DD4694F7}" type="presOf" srcId="{77D5E441-E91B-4E0D-9210-1360AB6189F3}" destId="{74958325-EF7C-4723-A3B8-39B9CF78CBDB}" srcOrd="0" destOrd="0" presId="urn:microsoft.com/office/officeart/2005/8/layout/radial1"/>
    <dgm:cxn modelId="{28A0EB78-5D1B-4EC4-9BBB-2DDE566F6B92}" srcId="{B69FABDC-EA14-414E-AB29-21AB477753A3}" destId="{7CA4EB49-1C51-4C98-AB5E-33EFDECB5235}" srcOrd="4" destOrd="0" parTransId="{08C459B8-50C4-4DCB-B5BB-207F45A2CDC8}" sibTransId="{BF7A5487-CAFF-41BD-811E-75984E2ED518}"/>
    <dgm:cxn modelId="{FE26FD0F-6A11-4B89-92EA-433FAB169693}" type="presOf" srcId="{A93E1068-D3AA-4D59-AF05-54D628C9B6D1}" destId="{E49B2F55-F473-43C4-AAF5-62784D21AFA2}" srcOrd="0" destOrd="0" presId="urn:microsoft.com/office/officeart/2005/8/layout/radial1"/>
    <dgm:cxn modelId="{1D79FAA7-CD05-4F30-A705-55F274577F02}" srcId="{B69FABDC-EA14-414E-AB29-21AB477753A3}" destId="{A0C7BCC5-7F87-4237-9341-FC6BF1D04369}" srcOrd="5" destOrd="0" parTransId="{90B997EA-BC3D-40DE-B702-8C5D35149C84}" sibTransId="{C41E00EB-4CD6-4C08-8E21-1FD3C78A0FEA}"/>
    <dgm:cxn modelId="{F291A69D-3F7E-4144-8FE8-9D6B5DE326C8}" type="presOf" srcId="{62FAAA20-1265-4C5E-AF0C-EAC9B0A2B57F}" destId="{72FA8281-11DF-425F-8007-28A9D8447FBF}" srcOrd="0" destOrd="0" presId="urn:microsoft.com/office/officeart/2005/8/layout/radial1"/>
    <dgm:cxn modelId="{66AFFA21-7513-4B80-99F2-B9BC9A8AA881}" type="presOf" srcId="{46538558-995D-4A48-B898-463ED86C8F22}" destId="{38A67E9E-4D84-4E0C-81A9-1324B9CB5D8E}" srcOrd="1" destOrd="0" presId="urn:microsoft.com/office/officeart/2005/8/layout/radial1"/>
    <dgm:cxn modelId="{FAD931FB-24B7-4802-A206-A1D1A768BAC0}" type="presOf" srcId="{3E4F34C8-AD63-4508-94CB-FA3CCECCFF7D}" destId="{B1336C2B-185A-4FF4-AAD7-09EB729B3422}" srcOrd="1" destOrd="0" presId="urn:microsoft.com/office/officeart/2005/8/layout/radial1"/>
    <dgm:cxn modelId="{A1E24BDD-50E1-4458-9CDB-D43E2D948710}" type="presOf" srcId="{E7FE4D55-B83E-4D0C-AF70-BF1718A9884F}" destId="{2B092988-FC76-4C65-AFBB-A79EFBB36233}" srcOrd="0" destOrd="0" presId="urn:microsoft.com/office/officeart/2005/8/layout/radial1"/>
    <dgm:cxn modelId="{3A4BD6F7-F30C-4AFC-87A0-F1722A6FE720}" type="presOf" srcId="{55C1EB51-17B5-40FD-8AFD-67B3F8436D91}" destId="{981F482B-D00D-4CB8-950C-0DCFF4C8344E}" srcOrd="0" destOrd="0" presId="urn:microsoft.com/office/officeart/2005/8/layout/radial1"/>
    <dgm:cxn modelId="{E1CF03A5-9652-414E-8398-68B52F4F8FA6}" srcId="{B69FABDC-EA14-414E-AB29-21AB477753A3}" destId="{62FAAA20-1265-4C5E-AF0C-EAC9B0A2B57F}" srcOrd="6" destOrd="0" parTransId="{8E126C58-05DF-47B8-9CE3-CDCE81F9F093}" sibTransId="{FCA3EFC9-8922-4EEC-B650-C2D7622BA79A}"/>
    <dgm:cxn modelId="{92E35519-5B13-4AC4-9266-F49EF2616F81}" type="presOf" srcId="{90B997EA-BC3D-40DE-B702-8C5D35149C84}" destId="{9CEE7A9D-5D57-4455-8D5D-46D4482841A7}" srcOrd="0" destOrd="0" presId="urn:microsoft.com/office/officeart/2005/8/layout/radial1"/>
    <dgm:cxn modelId="{F3592549-4D3A-4D66-A4CF-D5F9277A3415}" type="presOf" srcId="{08C459B8-50C4-4DCB-B5BB-207F45A2CDC8}" destId="{B29D412B-08E0-44B4-BCA2-EFF48EDFBE00}" srcOrd="0" destOrd="0" presId="urn:microsoft.com/office/officeart/2005/8/layout/radial1"/>
    <dgm:cxn modelId="{7D78BD07-EE53-4557-A5B9-F0FF8B7B62A3}" type="presOf" srcId="{8E126C58-05DF-47B8-9CE3-CDCE81F9F093}" destId="{1A7B3A4E-0FDE-4DF8-8355-5089A058585E}" srcOrd="0" destOrd="0" presId="urn:microsoft.com/office/officeart/2005/8/layout/radial1"/>
    <dgm:cxn modelId="{47466194-AC8C-4724-AC00-3EE7ECF4ED4C}" srcId="{B69FABDC-EA14-414E-AB29-21AB477753A3}" destId="{A93E1068-D3AA-4D59-AF05-54D628C9B6D1}" srcOrd="2" destOrd="0" parTransId="{46538558-995D-4A48-B898-463ED86C8F22}" sibTransId="{8C1B3986-6763-4EFE-9405-2830B7FED838}"/>
    <dgm:cxn modelId="{17C6130C-410F-4FB0-A799-FB48D195F0F8}" type="presOf" srcId="{91776E2A-2856-4513-A900-DCB2F04FAA6F}" destId="{7BF8D2A5-BE61-4671-9B9A-30B01CD4ABA5}" srcOrd="0" destOrd="0" presId="urn:microsoft.com/office/officeart/2005/8/layout/radial1"/>
    <dgm:cxn modelId="{FD93FF6D-E9D6-4BD6-B2C4-779CC1CFDEF1}" type="presOf" srcId="{55A1328A-A7A7-4B6D-9647-2533F277001F}" destId="{62B66066-6DEC-4E07-897E-906D3901E910}" srcOrd="0" destOrd="0" presId="urn:microsoft.com/office/officeart/2005/8/layout/radial1"/>
    <dgm:cxn modelId="{FA849DD8-3108-447D-8A46-9C9F0F49594B}" type="presOf" srcId="{3E4F34C8-AD63-4508-94CB-FA3CCECCFF7D}" destId="{821CD159-AE61-4792-9EE7-95CC062DFF59}" srcOrd="0" destOrd="0" presId="urn:microsoft.com/office/officeart/2005/8/layout/radial1"/>
    <dgm:cxn modelId="{E008C5EE-0075-43E9-8645-D59E096B67AE}" type="presOf" srcId="{E572B9EA-7477-4BE5-96B2-9434234A67E2}" destId="{64C0A8E9-7694-4711-83BD-B82A8832886A}" srcOrd="0" destOrd="0" presId="urn:microsoft.com/office/officeart/2005/8/layout/radial1"/>
    <dgm:cxn modelId="{BCD34109-1440-4766-BFB8-278C893D646D}" srcId="{B69FABDC-EA14-414E-AB29-21AB477753A3}" destId="{E572B9EA-7477-4BE5-96B2-9434234A67E2}" srcOrd="8" destOrd="0" parTransId="{55A1328A-A7A7-4B6D-9647-2533F277001F}" sibTransId="{07127F12-9ACA-4515-9013-4E966DF296ED}"/>
    <dgm:cxn modelId="{9F18C939-3654-424E-8760-A33225AF2894}" type="presParOf" srcId="{2B092988-FC76-4C65-AFBB-A79EFBB36233}" destId="{2E5734EA-CD55-4E69-8800-F192509F38D1}" srcOrd="0" destOrd="0" presId="urn:microsoft.com/office/officeart/2005/8/layout/radial1"/>
    <dgm:cxn modelId="{0B78C9DD-59F7-441D-BC09-623D66B55E11}" type="presParOf" srcId="{2B092988-FC76-4C65-AFBB-A79EFBB36233}" destId="{46DA0EB9-C876-4CC9-9999-415BD3209F0A}" srcOrd="1" destOrd="0" presId="urn:microsoft.com/office/officeart/2005/8/layout/radial1"/>
    <dgm:cxn modelId="{601EBB96-2D49-49E5-A2A0-36043F48622C}" type="presParOf" srcId="{46DA0EB9-C876-4CC9-9999-415BD3209F0A}" destId="{75BB54C2-16B5-493B-868C-FB5A2AA93A77}" srcOrd="0" destOrd="0" presId="urn:microsoft.com/office/officeart/2005/8/layout/radial1"/>
    <dgm:cxn modelId="{92E049AD-61B2-4373-9CF2-C368CF076F52}" type="presParOf" srcId="{2B092988-FC76-4C65-AFBB-A79EFBB36233}" destId="{7BF8D2A5-BE61-4671-9B9A-30B01CD4ABA5}" srcOrd="2" destOrd="0" presId="urn:microsoft.com/office/officeart/2005/8/layout/radial1"/>
    <dgm:cxn modelId="{F5F12161-2DF5-4D61-8186-879F641B4E20}" type="presParOf" srcId="{2B092988-FC76-4C65-AFBB-A79EFBB36233}" destId="{821CD159-AE61-4792-9EE7-95CC062DFF59}" srcOrd="3" destOrd="0" presId="urn:microsoft.com/office/officeart/2005/8/layout/radial1"/>
    <dgm:cxn modelId="{1A2BC40B-36F8-49D7-AED4-621DF30B0B97}" type="presParOf" srcId="{821CD159-AE61-4792-9EE7-95CC062DFF59}" destId="{B1336C2B-185A-4FF4-AAD7-09EB729B3422}" srcOrd="0" destOrd="0" presId="urn:microsoft.com/office/officeart/2005/8/layout/radial1"/>
    <dgm:cxn modelId="{F3148C2C-003F-47CC-BA7D-78162B8FB5BA}" type="presParOf" srcId="{2B092988-FC76-4C65-AFBB-A79EFBB36233}" destId="{2CBB4E66-D617-4018-B7E8-BACEBFF6E2E9}" srcOrd="4" destOrd="0" presId="urn:microsoft.com/office/officeart/2005/8/layout/radial1"/>
    <dgm:cxn modelId="{1103D09D-9C21-4944-A307-2F121D10187D}" type="presParOf" srcId="{2B092988-FC76-4C65-AFBB-A79EFBB36233}" destId="{7D1BDF47-AD09-4935-908E-1F6FC7E77643}" srcOrd="5" destOrd="0" presId="urn:microsoft.com/office/officeart/2005/8/layout/radial1"/>
    <dgm:cxn modelId="{69ABB2D3-4D78-410E-8857-68819BAD89E2}" type="presParOf" srcId="{7D1BDF47-AD09-4935-908E-1F6FC7E77643}" destId="{38A67E9E-4D84-4E0C-81A9-1324B9CB5D8E}" srcOrd="0" destOrd="0" presId="urn:microsoft.com/office/officeart/2005/8/layout/radial1"/>
    <dgm:cxn modelId="{709C51EF-306A-44FD-83C6-B34972A8E2FA}" type="presParOf" srcId="{2B092988-FC76-4C65-AFBB-A79EFBB36233}" destId="{E49B2F55-F473-43C4-AAF5-62784D21AFA2}" srcOrd="6" destOrd="0" presId="urn:microsoft.com/office/officeart/2005/8/layout/radial1"/>
    <dgm:cxn modelId="{CBD4247A-546F-4836-A26A-D966E9987F2A}" type="presParOf" srcId="{2B092988-FC76-4C65-AFBB-A79EFBB36233}" destId="{74958325-EF7C-4723-A3B8-39B9CF78CBDB}" srcOrd="7" destOrd="0" presId="urn:microsoft.com/office/officeart/2005/8/layout/radial1"/>
    <dgm:cxn modelId="{586805C1-58F2-491A-9866-ED271FAD3538}" type="presParOf" srcId="{74958325-EF7C-4723-A3B8-39B9CF78CBDB}" destId="{F0ABA194-2837-4302-8309-45ACFE233F1E}" srcOrd="0" destOrd="0" presId="urn:microsoft.com/office/officeart/2005/8/layout/radial1"/>
    <dgm:cxn modelId="{7DB5425C-000F-4CA0-BC7A-0A2365951E5A}" type="presParOf" srcId="{2B092988-FC76-4C65-AFBB-A79EFBB36233}" destId="{981F482B-D00D-4CB8-950C-0DCFF4C8344E}" srcOrd="8" destOrd="0" presId="urn:microsoft.com/office/officeart/2005/8/layout/radial1"/>
    <dgm:cxn modelId="{CB41CBEF-110F-4369-A901-124D9E839AC1}" type="presParOf" srcId="{2B092988-FC76-4C65-AFBB-A79EFBB36233}" destId="{B29D412B-08E0-44B4-BCA2-EFF48EDFBE00}" srcOrd="9" destOrd="0" presId="urn:microsoft.com/office/officeart/2005/8/layout/radial1"/>
    <dgm:cxn modelId="{ABC159F3-DB26-4610-8066-642555EAFA0C}" type="presParOf" srcId="{B29D412B-08E0-44B4-BCA2-EFF48EDFBE00}" destId="{6A1898D1-53DF-4949-A91D-9734EE07257C}" srcOrd="0" destOrd="0" presId="urn:microsoft.com/office/officeart/2005/8/layout/radial1"/>
    <dgm:cxn modelId="{D22108FC-A24D-48D6-B698-B963040F31BB}" type="presParOf" srcId="{2B092988-FC76-4C65-AFBB-A79EFBB36233}" destId="{48EA7E91-0CAE-4AB5-A4F6-0A58A1731004}" srcOrd="10" destOrd="0" presId="urn:microsoft.com/office/officeart/2005/8/layout/radial1"/>
    <dgm:cxn modelId="{2241C6ED-7951-4711-A89E-7954886A00A8}" type="presParOf" srcId="{2B092988-FC76-4C65-AFBB-A79EFBB36233}" destId="{9CEE7A9D-5D57-4455-8D5D-46D4482841A7}" srcOrd="11" destOrd="0" presId="urn:microsoft.com/office/officeart/2005/8/layout/radial1"/>
    <dgm:cxn modelId="{84BE92DC-3FF7-4CB8-B780-3AA2BFEE4B2C}" type="presParOf" srcId="{9CEE7A9D-5D57-4455-8D5D-46D4482841A7}" destId="{F82808E6-F310-4E41-AA6D-28F91E7F5E51}" srcOrd="0" destOrd="0" presId="urn:microsoft.com/office/officeart/2005/8/layout/radial1"/>
    <dgm:cxn modelId="{224CD36D-F672-4893-9CDB-9DAFDD653CE8}" type="presParOf" srcId="{2B092988-FC76-4C65-AFBB-A79EFBB36233}" destId="{15C3A902-D83B-48FF-9C5B-065590C233BB}" srcOrd="12" destOrd="0" presId="urn:microsoft.com/office/officeart/2005/8/layout/radial1"/>
    <dgm:cxn modelId="{8355690D-9772-4E15-A82F-6077EF7CE956}" type="presParOf" srcId="{2B092988-FC76-4C65-AFBB-A79EFBB36233}" destId="{1A7B3A4E-0FDE-4DF8-8355-5089A058585E}" srcOrd="13" destOrd="0" presId="urn:microsoft.com/office/officeart/2005/8/layout/radial1"/>
    <dgm:cxn modelId="{B7A143DA-741A-417C-BBD0-F92995828F42}" type="presParOf" srcId="{1A7B3A4E-0FDE-4DF8-8355-5089A058585E}" destId="{DC314D2F-C792-4D33-9FDD-928596CD7BB5}" srcOrd="0" destOrd="0" presId="urn:microsoft.com/office/officeart/2005/8/layout/radial1"/>
    <dgm:cxn modelId="{BB7596F1-4E07-447B-9D8F-11BE9B018306}" type="presParOf" srcId="{2B092988-FC76-4C65-AFBB-A79EFBB36233}" destId="{72FA8281-11DF-425F-8007-28A9D8447FBF}" srcOrd="14" destOrd="0" presId="urn:microsoft.com/office/officeart/2005/8/layout/radial1"/>
    <dgm:cxn modelId="{6125D787-19F4-434F-A030-14D2B27818C9}" type="presParOf" srcId="{2B092988-FC76-4C65-AFBB-A79EFBB36233}" destId="{B326F004-2FD6-46CE-B692-5A28D1D2485F}" srcOrd="15" destOrd="0" presId="urn:microsoft.com/office/officeart/2005/8/layout/radial1"/>
    <dgm:cxn modelId="{D3509C02-EEAE-4B2C-A37D-CB221DB906FA}" type="presParOf" srcId="{B326F004-2FD6-46CE-B692-5A28D1D2485F}" destId="{69BD97A5-BF63-41EA-8E72-9FCB75777AF6}" srcOrd="0" destOrd="0" presId="urn:microsoft.com/office/officeart/2005/8/layout/radial1"/>
    <dgm:cxn modelId="{AB232173-9346-49F3-B163-665CD61C5AC9}" type="presParOf" srcId="{2B092988-FC76-4C65-AFBB-A79EFBB36233}" destId="{8EDDE116-1B99-46E1-B681-3B0E41E84522}" srcOrd="16" destOrd="0" presId="urn:microsoft.com/office/officeart/2005/8/layout/radial1"/>
    <dgm:cxn modelId="{3D29F454-03AA-4CBD-BF15-F388164B23F5}" type="presParOf" srcId="{2B092988-FC76-4C65-AFBB-A79EFBB36233}" destId="{62B66066-6DEC-4E07-897E-906D3901E910}" srcOrd="17" destOrd="0" presId="urn:microsoft.com/office/officeart/2005/8/layout/radial1"/>
    <dgm:cxn modelId="{F85FD4B8-CB7F-4056-812F-A27E4F46A76A}" type="presParOf" srcId="{62B66066-6DEC-4E07-897E-906D3901E910}" destId="{FA505C52-3498-43E4-AC41-760649461029}" srcOrd="0" destOrd="0" presId="urn:microsoft.com/office/officeart/2005/8/layout/radial1"/>
    <dgm:cxn modelId="{50F932A3-AE9F-41B1-BF98-7A139CAFC665}" type="presParOf" srcId="{2B092988-FC76-4C65-AFBB-A79EFBB36233}" destId="{64C0A8E9-7694-4711-83BD-B82A8832886A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8D0262-BA71-417E-8866-D7515670355B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2D23A3-BB13-410D-9997-F2CF5066805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організаційний розвиток</a:t>
          </a:r>
          <a:endParaRPr lang="ru-RU" sz="1800" dirty="0"/>
        </a:p>
      </dgm:t>
    </dgm:pt>
    <dgm:pt modelId="{8DB8EBCA-17C4-4873-BFE8-9BD05F20F435}" type="parTrans" cxnId="{8A68BA71-F020-4400-BAB5-89C9F74F8175}">
      <dgm:prSet/>
      <dgm:spPr/>
      <dgm:t>
        <a:bodyPr/>
        <a:lstStyle/>
        <a:p>
          <a:endParaRPr lang="ru-RU"/>
        </a:p>
      </dgm:t>
    </dgm:pt>
    <dgm:pt modelId="{B49EEEC9-A52C-4F2A-92A0-36A6B07F33D3}" type="sibTrans" cxnId="{8A68BA71-F020-4400-BAB5-89C9F74F8175}">
      <dgm:prSet/>
      <dgm:spPr/>
      <dgm:t>
        <a:bodyPr/>
        <a:lstStyle/>
        <a:p>
          <a:endParaRPr lang="ru-RU"/>
        </a:p>
      </dgm:t>
    </dgm:pt>
    <dgm:pt modelId="{D9DB703B-B659-491B-9794-61FBA273CE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професійний розвиток</a:t>
          </a:r>
          <a:endParaRPr lang="ru-RU" sz="1800" dirty="0"/>
        </a:p>
      </dgm:t>
    </dgm:pt>
    <dgm:pt modelId="{E0FAB82B-CF35-424F-A11B-A3AA65FED724}" type="parTrans" cxnId="{8E42865B-0B74-47B9-8336-F781F6FD2FCD}">
      <dgm:prSet/>
      <dgm:spPr/>
      <dgm:t>
        <a:bodyPr/>
        <a:lstStyle/>
        <a:p>
          <a:endParaRPr lang="ru-RU"/>
        </a:p>
      </dgm:t>
    </dgm:pt>
    <dgm:pt modelId="{DDE61ED6-AE85-412D-AF02-7044A588A13C}" type="sibTrans" cxnId="{8E42865B-0B74-47B9-8336-F781F6FD2FCD}">
      <dgm:prSet/>
      <dgm:spPr/>
      <dgm:t>
        <a:bodyPr/>
        <a:lstStyle/>
        <a:p>
          <a:endParaRPr lang="ru-RU"/>
        </a:p>
      </dgm:t>
    </dgm:pt>
    <dgm:pt modelId="{ED4083DF-3F22-4D4F-91CE-04A8FC78B0EB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err="1" smtClean="0"/>
            <a:t>коучинг</a:t>
          </a:r>
          <a:r>
            <a:rPr lang="uk-UA" sz="1800" dirty="0" smtClean="0"/>
            <a:t> та наставництво</a:t>
          </a:r>
          <a:endParaRPr lang="ru-RU" sz="1800" dirty="0"/>
        </a:p>
      </dgm:t>
    </dgm:pt>
    <dgm:pt modelId="{2F0437E5-8D40-4A7F-BFD0-40EC6522EB83}" type="parTrans" cxnId="{919BCB62-A0BF-4012-8E12-3A99E5E3C8D3}">
      <dgm:prSet/>
      <dgm:spPr/>
      <dgm:t>
        <a:bodyPr/>
        <a:lstStyle/>
        <a:p>
          <a:endParaRPr lang="ru-RU"/>
        </a:p>
      </dgm:t>
    </dgm:pt>
    <dgm:pt modelId="{5E19F0B4-EE38-4BEE-BC61-6C095CC2EDCA}" type="sibTrans" cxnId="{919BCB62-A0BF-4012-8E12-3A99E5E3C8D3}">
      <dgm:prSet/>
      <dgm:spPr/>
      <dgm:t>
        <a:bodyPr/>
        <a:lstStyle/>
        <a:p>
          <a:endParaRPr lang="ru-RU"/>
        </a:p>
      </dgm:t>
    </dgm:pt>
    <dgm:pt modelId="{3AC13938-7721-4A3B-A619-1FBDA5C4F65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навчання персоналу</a:t>
          </a:r>
          <a:endParaRPr lang="ru-RU" sz="1800" dirty="0"/>
        </a:p>
      </dgm:t>
    </dgm:pt>
    <dgm:pt modelId="{7F298B5A-BD75-4C54-9A9E-9B2FB41FD4A7}" type="parTrans" cxnId="{4EF7933B-925A-4D2C-B025-6EF4D2DB1F47}">
      <dgm:prSet/>
      <dgm:spPr/>
      <dgm:t>
        <a:bodyPr/>
        <a:lstStyle/>
        <a:p>
          <a:endParaRPr lang="ru-RU"/>
        </a:p>
      </dgm:t>
    </dgm:pt>
    <dgm:pt modelId="{F0205321-4B74-406E-9C84-EFDD9F603344}" type="sibTrans" cxnId="{4EF7933B-925A-4D2C-B025-6EF4D2DB1F47}">
      <dgm:prSet/>
      <dgm:spPr/>
      <dgm:t>
        <a:bodyPr/>
        <a:lstStyle/>
        <a:p>
          <a:endParaRPr lang="ru-RU"/>
        </a:p>
      </dgm:t>
    </dgm:pt>
    <dgm:pt modelId="{8E78B1D2-C1C4-416D-B750-FB83303BA95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642AC30A-1000-46A2-8DF7-85BC08B32ACE}" type="parTrans" cxnId="{FF3D699C-7944-4C24-A143-B3DB8C1C7091}">
      <dgm:prSet/>
      <dgm:spPr/>
      <dgm:t>
        <a:bodyPr/>
        <a:lstStyle/>
        <a:p>
          <a:endParaRPr lang="ru-RU"/>
        </a:p>
      </dgm:t>
    </dgm:pt>
    <dgm:pt modelId="{FDE1E346-CA3E-490D-B1A7-6B7D298196B4}" type="sibTrans" cxnId="{FF3D699C-7944-4C24-A143-B3DB8C1C7091}">
      <dgm:prSet/>
      <dgm:spPr/>
      <dgm:t>
        <a:bodyPr/>
        <a:lstStyle/>
        <a:p>
          <a:endParaRPr lang="ru-RU"/>
        </a:p>
      </dgm:t>
    </dgm:pt>
    <dgm:pt modelId="{11CE3FDA-B6B5-49A0-BC45-9B96F52A01F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підвищення кваліфікації</a:t>
          </a:r>
          <a:endParaRPr lang="ru-RU" sz="1800" dirty="0"/>
        </a:p>
      </dgm:t>
    </dgm:pt>
    <dgm:pt modelId="{BF2FC152-B944-4805-95BC-18A44724D275}" type="parTrans" cxnId="{B771692E-2D1F-4F7A-9DF8-FB9008175B81}">
      <dgm:prSet/>
      <dgm:spPr/>
      <dgm:t>
        <a:bodyPr/>
        <a:lstStyle/>
        <a:p>
          <a:endParaRPr lang="ru-RU"/>
        </a:p>
      </dgm:t>
    </dgm:pt>
    <dgm:pt modelId="{5A643343-5E7B-4B58-A293-6469CFD4ABE1}" type="sibTrans" cxnId="{B771692E-2D1F-4F7A-9DF8-FB9008175B81}">
      <dgm:prSet/>
      <dgm:spPr/>
      <dgm:t>
        <a:bodyPr/>
        <a:lstStyle/>
        <a:p>
          <a:endParaRPr lang="ru-RU"/>
        </a:p>
      </dgm:t>
    </dgm:pt>
    <dgm:pt modelId="{CCB8BAE4-CB33-47AB-91E8-EFC665C9863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/>
        </a:p>
      </dgm:t>
    </dgm:pt>
    <dgm:pt modelId="{0CB42A37-C1F6-4DD1-9F1C-B848BB34EACB}" type="parTrans" cxnId="{C23E7313-3502-49B3-899A-00A1E2DA2EA8}">
      <dgm:prSet/>
      <dgm:spPr/>
      <dgm:t>
        <a:bodyPr/>
        <a:lstStyle/>
        <a:p>
          <a:endParaRPr lang="ru-RU"/>
        </a:p>
      </dgm:t>
    </dgm:pt>
    <dgm:pt modelId="{830BCD4A-72A6-4FF8-9FA5-5ECCA6D22EB5}" type="sibTrans" cxnId="{C23E7313-3502-49B3-899A-00A1E2DA2EA8}">
      <dgm:prSet/>
      <dgm:spPr/>
      <dgm:t>
        <a:bodyPr/>
        <a:lstStyle/>
        <a:p>
          <a:endParaRPr lang="ru-RU"/>
        </a:p>
      </dgm:t>
    </dgm:pt>
    <dgm:pt modelId="{56326667-596E-47D8-80FA-86B9F2B374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планування кар’єри</a:t>
          </a:r>
          <a:endParaRPr lang="ru-RU" sz="1800" dirty="0"/>
        </a:p>
      </dgm:t>
    </dgm:pt>
    <dgm:pt modelId="{543B5EA3-0ABF-46CB-A9BC-2941D689FB86}" type="parTrans" cxnId="{F960A301-89A9-413B-A306-1101E83CCE31}">
      <dgm:prSet/>
      <dgm:spPr/>
      <dgm:t>
        <a:bodyPr/>
        <a:lstStyle/>
        <a:p>
          <a:endParaRPr lang="ru-RU"/>
        </a:p>
      </dgm:t>
    </dgm:pt>
    <dgm:pt modelId="{65724FF0-5901-4734-BCC9-B3FB1ABC04F4}" type="sibTrans" cxnId="{F960A301-89A9-413B-A306-1101E83CCE31}">
      <dgm:prSet/>
      <dgm:spPr/>
      <dgm:t>
        <a:bodyPr/>
        <a:lstStyle/>
        <a:p>
          <a:endParaRPr lang="ru-RU"/>
        </a:p>
      </dgm:t>
    </dgm:pt>
    <dgm:pt modelId="{126486F4-383B-42C0-B5FF-8BACEC45058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26C86427-12C2-40E3-8418-951B6B0E35F5}" type="parTrans" cxnId="{E9C2CE38-F415-48F5-9FCB-ED2A784A958D}">
      <dgm:prSet/>
      <dgm:spPr/>
      <dgm:t>
        <a:bodyPr/>
        <a:lstStyle/>
        <a:p>
          <a:endParaRPr lang="ru-RU"/>
        </a:p>
      </dgm:t>
    </dgm:pt>
    <dgm:pt modelId="{9762CEF5-EEDC-4CE2-866B-92BD90656D64}" type="sibTrans" cxnId="{E9C2CE38-F415-48F5-9FCB-ED2A784A958D}">
      <dgm:prSet/>
      <dgm:spPr/>
      <dgm:t>
        <a:bodyPr/>
        <a:lstStyle/>
        <a:p>
          <a:endParaRPr lang="ru-RU"/>
        </a:p>
      </dgm:t>
    </dgm:pt>
    <dgm:pt modelId="{F213146C-8A2C-4830-8EEF-A09817E4184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супроводження процесів змін</a:t>
          </a:r>
          <a:endParaRPr lang="ru-RU" sz="1800" dirty="0"/>
        </a:p>
      </dgm:t>
    </dgm:pt>
    <dgm:pt modelId="{24351636-E269-4770-816A-1FB3B106A21E}" type="parTrans" cxnId="{AFF4BF77-628C-4706-9F0E-70A24A5E2BEB}">
      <dgm:prSet/>
      <dgm:spPr/>
      <dgm:t>
        <a:bodyPr/>
        <a:lstStyle/>
        <a:p>
          <a:endParaRPr lang="ru-RU"/>
        </a:p>
      </dgm:t>
    </dgm:pt>
    <dgm:pt modelId="{986B61FA-3ABF-4B71-BFAB-E4F46BEDF7E5}" type="sibTrans" cxnId="{AFF4BF77-628C-4706-9F0E-70A24A5E2BEB}">
      <dgm:prSet/>
      <dgm:spPr/>
      <dgm:t>
        <a:bodyPr/>
        <a:lstStyle/>
        <a:p>
          <a:endParaRPr lang="ru-RU"/>
        </a:p>
      </dgm:t>
    </dgm:pt>
    <dgm:pt modelId="{DA763452-5774-4E5A-9A13-131FFC19C6D7}" type="pres">
      <dgm:prSet presAssocID="{738D0262-BA71-417E-8866-D7515670355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16A52E-3412-4E1B-A002-F4D8A04B9B27}" type="pres">
      <dgm:prSet presAssocID="{2C2D23A3-BB13-410D-9997-F2CF50668057}" presName="parentLin" presStyleCnt="0"/>
      <dgm:spPr/>
    </dgm:pt>
    <dgm:pt modelId="{7DD40D35-99B0-475A-929D-195F625D1544}" type="pres">
      <dgm:prSet presAssocID="{2C2D23A3-BB13-410D-9997-F2CF50668057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1C36D324-26C2-430F-BBD6-5169FFBAB6A3}" type="pres">
      <dgm:prSet presAssocID="{2C2D23A3-BB13-410D-9997-F2CF50668057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FCF70-213B-47AF-B0C8-580128978853}" type="pres">
      <dgm:prSet presAssocID="{2C2D23A3-BB13-410D-9997-F2CF50668057}" presName="negativeSpace" presStyleCnt="0"/>
      <dgm:spPr/>
    </dgm:pt>
    <dgm:pt modelId="{FC47F93D-E926-4985-A469-A40E1A3EE1E3}" type="pres">
      <dgm:prSet presAssocID="{2C2D23A3-BB13-410D-9997-F2CF50668057}" presName="childText" presStyleLbl="conFgAcc1" presStyleIdx="0" presStyleCnt="7">
        <dgm:presLayoutVars>
          <dgm:bulletEnabled val="1"/>
        </dgm:presLayoutVars>
      </dgm:prSet>
      <dgm:spPr/>
    </dgm:pt>
    <dgm:pt modelId="{17260275-784E-451E-8E0F-7C5471787146}" type="pres">
      <dgm:prSet presAssocID="{B49EEEC9-A52C-4F2A-92A0-36A6B07F33D3}" presName="spaceBetweenRectangles" presStyleCnt="0"/>
      <dgm:spPr/>
    </dgm:pt>
    <dgm:pt modelId="{C4CA6C14-B0CA-462D-A443-5CA2738150C3}" type="pres">
      <dgm:prSet presAssocID="{F213146C-8A2C-4830-8EEF-A09817E4184A}" presName="parentLin" presStyleCnt="0"/>
      <dgm:spPr/>
    </dgm:pt>
    <dgm:pt modelId="{2F73D752-E870-4FF2-A987-9890389B4004}" type="pres">
      <dgm:prSet presAssocID="{F213146C-8A2C-4830-8EEF-A09817E4184A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F5B1E63A-298B-424D-80A1-B22BE27FB1D6}" type="pres">
      <dgm:prSet presAssocID="{F213146C-8A2C-4830-8EEF-A09817E4184A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2F4D47-3AA1-4155-B119-784CECAE9D37}" type="pres">
      <dgm:prSet presAssocID="{F213146C-8A2C-4830-8EEF-A09817E4184A}" presName="negativeSpace" presStyleCnt="0"/>
      <dgm:spPr/>
    </dgm:pt>
    <dgm:pt modelId="{C1A98783-3890-4BA7-95AE-1D8E49BDE1F6}" type="pres">
      <dgm:prSet presAssocID="{F213146C-8A2C-4830-8EEF-A09817E4184A}" presName="childText" presStyleLbl="conFgAcc1" presStyleIdx="1" presStyleCnt="7">
        <dgm:presLayoutVars>
          <dgm:bulletEnabled val="1"/>
        </dgm:presLayoutVars>
      </dgm:prSet>
      <dgm:spPr/>
    </dgm:pt>
    <dgm:pt modelId="{E1D55DE1-5BC5-4C0A-91FA-FD0D1DA7220B}" type="pres">
      <dgm:prSet presAssocID="{986B61FA-3ABF-4B71-BFAB-E4F46BEDF7E5}" presName="spaceBetweenRectangles" presStyleCnt="0"/>
      <dgm:spPr/>
    </dgm:pt>
    <dgm:pt modelId="{9272E65B-8F9A-4277-897F-44AE23D1F3B9}" type="pres">
      <dgm:prSet presAssocID="{D9DB703B-B659-491B-9794-61FBA273CE0A}" presName="parentLin" presStyleCnt="0"/>
      <dgm:spPr/>
    </dgm:pt>
    <dgm:pt modelId="{BA7A2C05-198B-462F-B7CA-DD7A8300C92A}" type="pres">
      <dgm:prSet presAssocID="{D9DB703B-B659-491B-9794-61FBA273CE0A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F31C2427-9E05-4072-8D22-EF1825612EE7}" type="pres">
      <dgm:prSet presAssocID="{D9DB703B-B659-491B-9794-61FBA273CE0A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4FB8B-F02D-4196-816C-55F4F714390C}" type="pres">
      <dgm:prSet presAssocID="{D9DB703B-B659-491B-9794-61FBA273CE0A}" presName="negativeSpace" presStyleCnt="0"/>
      <dgm:spPr/>
    </dgm:pt>
    <dgm:pt modelId="{E7D0A07C-7692-48C8-9F2D-965F0C04B847}" type="pres">
      <dgm:prSet presAssocID="{D9DB703B-B659-491B-9794-61FBA273CE0A}" presName="childText" presStyleLbl="conFgAcc1" presStyleIdx="2" presStyleCnt="7">
        <dgm:presLayoutVars>
          <dgm:bulletEnabled val="1"/>
        </dgm:presLayoutVars>
      </dgm:prSet>
      <dgm:spPr/>
    </dgm:pt>
    <dgm:pt modelId="{DA9EC0CC-5D05-4F7A-9423-9CEBE533BFCB}" type="pres">
      <dgm:prSet presAssocID="{DDE61ED6-AE85-412D-AF02-7044A588A13C}" presName="spaceBetweenRectangles" presStyleCnt="0"/>
      <dgm:spPr/>
    </dgm:pt>
    <dgm:pt modelId="{91711CAB-7348-4406-ACFE-DBFE5904837D}" type="pres">
      <dgm:prSet presAssocID="{ED4083DF-3F22-4D4F-91CE-04A8FC78B0EB}" presName="parentLin" presStyleCnt="0"/>
      <dgm:spPr/>
    </dgm:pt>
    <dgm:pt modelId="{D5D722AE-10AC-4BF6-AA9E-6B37DCDB4E72}" type="pres">
      <dgm:prSet presAssocID="{ED4083DF-3F22-4D4F-91CE-04A8FC78B0EB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4A7E7704-7728-4BE3-9B87-8318FE36851F}" type="pres">
      <dgm:prSet presAssocID="{ED4083DF-3F22-4D4F-91CE-04A8FC78B0E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6D19B0-6EB2-402B-B1A2-C94126635D5C}" type="pres">
      <dgm:prSet presAssocID="{ED4083DF-3F22-4D4F-91CE-04A8FC78B0EB}" presName="negativeSpace" presStyleCnt="0"/>
      <dgm:spPr/>
    </dgm:pt>
    <dgm:pt modelId="{6585907A-5081-4789-8191-1FCBEA38A229}" type="pres">
      <dgm:prSet presAssocID="{ED4083DF-3F22-4D4F-91CE-04A8FC78B0EB}" presName="childText" presStyleLbl="conFgAcc1" presStyleIdx="3" presStyleCnt="7">
        <dgm:presLayoutVars>
          <dgm:bulletEnabled val="1"/>
        </dgm:presLayoutVars>
      </dgm:prSet>
      <dgm:spPr/>
    </dgm:pt>
    <dgm:pt modelId="{76E407FA-8714-4A1D-B854-0F1E084BF545}" type="pres">
      <dgm:prSet presAssocID="{5E19F0B4-EE38-4BEE-BC61-6C095CC2EDCA}" presName="spaceBetweenRectangles" presStyleCnt="0"/>
      <dgm:spPr/>
    </dgm:pt>
    <dgm:pt modelId="{B6570427-66AB-433D-AA18-9387CF9CBE2D}" type="pres">
      <dgm:prSet presAssocID="{3AC13938-7721-4A3B-A619-1FBDA5C4F654}" presName="parentLin" presStyleCnt="0"/>
      <dgm:spPr/>
    </dgm:pt>
    <dgm:pt modelId="{053B77AE-A227-44B4-846B-E8B74920A158}" type="pres">
      <dgm:prSet presAssocID="{3AC13938-7721-4A3B-A619-1FBDA5C4F654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206A43AF-5FCA-43F1-9FEA-09F0AD701C8A}" type="pres">
      <dgm:prSet presAssocID="{3AC13938-7721-4A3B-A619-1FBDA5C4F654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4B9096-8F92-434E-8ADE-4F7C41B18E0F}" type="pres">
      <dgm:prSet presAssocID="{3AC13938-7721-4A3B-A619-1FBDA5C4F654}" presName="negativeSpace" presStyleCnt="0"/>
      <dgm:spPr/>
    </dgm:pt>
    <dgm:pt modelId="{B708C082-7B36-4FF1-B216-F926E5DFECC7}" type="pres">
      <dgm:prSet presAssocID="{3AC13938-7721-4A3B-A619-1FBDA5C4F654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A0F0AF-809A-496E-B0A0-B8C7AC7C3795}" type="pres">
      <dgm:prSet presAssocID="{F0205321-4B74-406E-9C84-EFDD9F603344}" presName="spaceBetweenRectangles" presStyleCnt="0"/>
      <dgm:spPr/>
    </dgm:pt>
    <dgm:pt modelId="{FAB31108-9349-4045-A903-FE9A6DFEE8E5}" type="pres">
      <dgm:prSet presAssocID="{11CE3FDA-B6B5-49A0-BC45-9B96F52A01F0}" presName="parentLin" presStyleCnt="0"/>
      <dgm:spPr/>
    </dgm:pt>
    <dgm:pt modelId="{8AC9D19D-79BD-4824-B7DA-F6A581C6B084}" type="pres">
      <dgm:prSet presAssocID="{11CE3FDA-B6B5-49A0-BC45-9B96F52A01F0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08802543-AA44-4C94-83D4-98B27ED644AC}" type="pres">
      <dgm:prSet presAssocID="{11CE3FDA-B6B5-49A0-BC45-9B96F52A01F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F4774F-94F2-4021-BA47-48CBF9E16CB6}" type="pres">
      <dgm:prSet presAssocID="{11CE3FDA-B6B5-49A0-BC45-9B96F52A01F0}" presName="negativeSpace" presStyleCnt="0"/>
      <dgm:spPr/>
    </dgm:pt>
    <dgm:pt modelId="{C93416F8-078C-4CF8-B4DE-420DC52359FE}" type="pres">
      <dgm:prSet presAssocID="{11CE3FDA-B6B5-49A0-BC45-9B96F52A01F0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E60E52-2992-4F26-8810-76176EA496C9}" type="pres">
      <dgm:prSet presAssocID="{5A643343-5E7B-4B58-A293-6469CFD4ABE1}" presName="spaceBetweenRectangles" presStyleCnt="0"/>
      <dgm:spPr/>
    </dgm:pt>
    <dgm:pt modelId="{E0777ECE-CF68-40D6-A6A9-93D61E2D26BA}" type="pres">
      <dgm:prSet presAssocID="{56326667-596E-47D8-80FA-86B9F2B3744E}" presName="parentLin" presStyleCnt="0"/>
      <dgm:spPr/>
    </dgm:pt>
    <dgm:pt modelId="{0EAF355F-3988-440E-894A-3D98BEDD9196}" type="pres">
      <dgm:prSet presAssocID="{56326667-596E-47D8-80FA-86B9F2B3744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5CA6203B-8C12-4F14-B17B-07367C7721DE}" type="pres">
      <dgm:prSet presAssocID="{56326667-596E-47D8-80FA-86B9F2B3744E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58FD67-D73F-45BC-849D-71EC2D0CD818}" type="pres">
      <dgm:prSet presAssocID="{56326667-596E-47D8-80FA-86B9F2B3744E}" presName="negativeSpace" presStyleCnt="0"/>
      <dgm:spPr/>
    </dgm:pt>
    <dgm:pt modelId="{EED25B7B-353E-40F7-BEAC-62928013E04E}" type="pres">
      <dgm:prSet presAssocID="{56326667-596E-47D8-80FA-86B9F2B3744E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60A301-89A9-413B-A306-1101E83CCE31}" srcId="{738D0262-BA71-417E-8866-D7515670355B}" destId="{56326667-596E-47D8-80FA-86B9F2B3744E}" srcOrd="6" destOrd="0" parTransId="{543B5EA3-0ABF-46CB-A9BC-2941D689FB86}" sibTransId="{65724FF0-5901-4734-BCC9-B3FB1ABC04F4}"/>
    <dgm:cxn modelId="{38C515D9-8AF7-4C75-8626-C2ADCC160A92}" type="presOf" srcId="{3AC13938-7721-4A3B-A619-1FBDA5C4F654}" destId="{053B77AE-A227-44B4-846B-E8B74920A158}" srcOrd="0" destOrd="0" presId="urn:microsoft.com/office/officeart/2005/8/layout/list1"/>
    <dgm:cxn modelId="{FF4F0C74-D8A8-4BCB-88FA-DA6986D4D2A7}" type="presOf" srcId="{738D0262-BA71-417E-8866-D7515670355B}" destId="{DA763452-5774-4E5A-9A13-131FFC19C6D7}" srcOrd="0" destOrd="0" presId="urn:microsoft.com/office/officeart/2005/8/layout/list1"/>
    <dgm:cxn modelId="{FF3D699C-7944-4C24-A143-B3DB8C1C7091}" srcId="{3AC13938-7721-4A3B-A619-1FBDA5C4F654}" destId="{8E78B1D2-C1C4-416D-B750-FB83303BA959}" srcOrd="0" destOrd="0" parTransId="{642AC30A-1000-46A2-8DF7-85BC08B32ACE}" sibTransId="{FDE1E346-CA3E-490D-B1A7-6B7D298196B4}"/>
    <dgm:cxn modelId="{C23E7313-3502-49B3-899A-00A1E2DA2EA8}" srcId="{11CE3FDA-B6B5-49A0-BC45-9B96F52A01F0}" destId="{CCB8BAE4-CB33-47AB-91E8-EFC665C9863C}" srcOrd="0" destOrd="0" parTransId="{0CB42A37-C1F6-4DD1-9F1C-B848BB34EACB}" sibTransId="{830BCD4A-72A6-4FF8-9FA5-5ECCA6D22EB5}"/>
    <dgm:cxn modelId="{AF03CAA3-B996-428D-BFB9-7D30DC7CB4C8}" type="presOf" srcId="{2C2D23A3-BB13-410D-9997-F2CF50668057}" destId="{7DD40D35-99B0-475A-929D-195F625D1544}" srcOrd="0" destOrd="0" presId="urn:microsoft.com/office/officeart/2005/8/layout/list1"/>
    <dgm:cxn modelId="{EA811C24-21A0-4EFD-AFA9-099C1A3BF87D}" type="presOf" srcId="{D9DB703B-B659-491B-9794-61FBA273CE0A}" destId="{BA7A2C05-198B-462F-B7CA-DD7A8300C92A}" srcOrd="0" destOrd="0" presId="urn:microsoft.com/office/officeart/2005/8/layout/list1"/>
    <dgm:cxn modelId="{EB82FCA2-A577-4342-8956-A9B15F32532F}" type="presOf" srcId="{8E78B1D2-C1C4-416D-B750-FB83303BA959}" destId="{B708C082-7B36-4FF1-B216-F926E5DFECC7}" srcOrd="0" destOrd="0" presId="urn:microsoft.com/office/officeart/2005/8/layout/list1"/>
    <dgm:cxn modelId="{C9A07851-E355-4774-B13E-A5F08A4586A2}" type="presOf" srcId="{11CE3FDA-B6B5-49A0-BC45-9B96F52A01F0}" destId="{8AC9D19D-79BD-4824-B7DA-F6A581C6B084}" srcOrd="0" destOrd="0" presId="urn:microsoft.com/office/officeart/2005/8/layout/list1"/>
    <dgm:cxn modelId="{6A8FB511-73F4-492C-99DC-F6660B58AC02}" type="presOf" srcId="{F213146C-8A2C-4830-8EEF-A09817E4184A}" destId="{F5B1E63A-298B-424D-80A1-B22BE27FB1D6}" srcOrd="1" destOrd="0" presId="urn:microsoft.com/office/officeart/2005/8/layout/list1"/>
    <dgm:cxn modelId="{AB8798B9-DF71-456F-8EAE-9F564AC00DAA}" type="presOf" srcId="{11CE3FDA-B6B5-49A0-BC45-9B96F52A01F0}" destId="{08802543-AA44-4C94-83D4-98B27ED644AC}" srcOrd="1" destOrd="0" presId="urn:microsoft.com/office/officeart/2005/8/layout/list1"/>
    <dgm:cxn modelId="{57C33E30-EB6D-4FA2-A7C5-C26C3256B59C}" type="presOf" srcId="{D9DB703B-B659-491B-9794-61FBA273CE0A}" destId="{F31C2427-9E05-4072-8D22-EF1825612EE7}" srcOrd="1" destOrd="0" presId="urn:microsoft.com/office/officeart/2005/8/layout/list1"/>
    <dgm:cxn modelId="{8A68BA71-F020-4400-BAB5-89C9F74F8175}" srcId="{738D0262-BA71-417E-8866-D7515670355B}" destId="{2C2D23A3-BB13-410D-9997-F2CF50668057}" srcOrd="0" destOrd="0" parTransId="{8DB8EBCA-17C4-4873-BFE8-9BD05F20F435}" sibTransId="{B49EEEC9-A52C-4F2A-92A0-36A6B07F33D3}"/>
    <dgm:cxn modelId="{4EF7933B-925A-4D2C-B025-6EF4D2DB1F47}" srcId="{738D0262-BA71-417E-8866-D7515670355B}" destId="{3AC13938-7721-4A3B-A619-1FBDA5C4F654}" srcOrd="4" destOrd="0" parTransId="{7F298B5A-BD75-4C54-9A9E-9B2FB41FD4A7}" sibTransId="{F0205321-4B74-406E-9C84-EFDD9F603344}"/>
    <dgm:cxn modelId="{5840AF2F-FFCB-4047-95C2-A74D05CFECFF}" type="presOf" srcId="{2C2D23A3-BB13-410D-9997-F2CF50668057}" destId="{1C36D324-26C2-430F-BBD6-5169FFBAB6A3}" srcOrd="1" destOrd="0" presId="urn:microsoft.com/office/officeart/2005/8/layout/list1"/>
    <dgm:cxn modelId="{E9C2CE38-F415-48F5-9FCB-ED2A784A958D}" srcId="{56326667-596E-47D8-80FA-86B9F2B3744E}" destId="{126486F4-383B-42C0-B5FF-8BACEC45058C}" srcOrd="0" destOrd="0" parTransId="{26C86427-12C2-40E3-8418-951B6B0E35F5}" sibTransId="{9762CEF5-EEDC-4CE2-866B-92BD90656D64}"/>
    <dgm:cxn modelId="{FDC84F87-D00A-4AFE-AF49-5B22366E3047}" type="presOf" srcId="{56326667-596E-47D8-80FA-86B9F2B3744E}" destId="{0EAF355F-3988-440E-894A-3D98BEDD9196}" srcOrd="0" destOrd="0" presId="urn:microsoft.com/office/officeart/2005/8/layout/list1"/>
    <dgm:cxn modelId="{B0A6B6DC-061D-4B1A-B1D7-0F7FCA9DF6E7}" type="presOf" srcId="{ED4083DF-3F22-4D4F-91CE-04A8FC78B0EB}" destId="{D5D722AE-10AC-4BF6-AA9E-6B37DCDB4E72}" srcOrd="0" destOrd="0" presId="urn:microsoft.com/office/officeart/2005/8/layout/list1"/>
    <dgm:cxn modelId="{919BCB62-A0BF-4012-8E12-3A99E5E3C8D3}" srcId="{738D0262-BA71-417E-8866-D7515670355B}" destId="{ED4083DF-3F22-4D4F-91CE-04A8FC78B0EB}" srcOrd="3" destOrd="0" parTransId="{2F0437E5-8D40-4A7F-BFD0-40EC6522EB83}" sibTransId="{5E19F0B4-EE38-4BEE-BC61-6C095CC2EDCA}"/>
    <dgm:cxn modelId="{49809C0A-12BA-4027-B56E-65B753D9AF68}" type="presOf" srcId="{CCB8BAE4-CB33-47AB-91E8-EFC665C9863C}" destId="{C93416F8-078C-4CF8-B4DE-420DC52359FE}" srcOrd="0" destOrd="0" presId="urn:microsoft.com/office/officeart/2005/8/layout/list1"/>
    <dgm:cxn modelId="{AFF4BF77-628C-4706-9F0E-70A24A5E2BEB}" srcId="{738D0262-BA71-417E-8866-D7515670355B}" destId="{F213146C-8A2C-4830-8EEF-A09817E4184A}" srcOrd="1" destOrd="0" parTransId="{24351636-E269-4770-816A-1FB3B106A21E}" sibTransId="{986B61FA-3ABF-4B71-BFAB-E4F46BEDF7E5}"/>
    <dgm:cxn modelId="{8C7ABB92-82E8-440B-B178-B09B13CC7BC5}" type="presOf" srcId="{56326667-596E-47D8-80FA-86B9F2B3744E}" destId="{5CA6203B-8C12-4F14-B17B-07367C7721DE}" srcOrd="1" destOrd="0" presId="urn:microsoft.com/office/officeart/2005/8/layout/list1"/>
    <dgm:cxn modelId="{71BC1F45-01FB-4A92-A719-487C06B5C1BF}" type="presOf" srcId="{ED4083DF-3F22-4D4F-91CE-04A8FC78B0EB}" destId="{4A7E7704-7728-4BE3-9B87-8318FE36851F}" srcOrd="1" destOrd="0" presId="urn:microsoft.com/office/officeart/2005/8/layout/list1"/>
    <dgm:cxn modelId="{A3552EF9-2029-41C7-ABB6-664AA1EDF970}" type="presOf" srcId="{126486F4-383B-42C0-B5FF-8BACEC45058C}" destId="{EED25B7B-353E-40F7-BEAC-62928013E04E}" srcOrd="0" destOrd="0" presId="urn:microsoft.com/office/officeart/2005/8/layout/list1"/>
    <dgm:cxn modelId="{9B57907E-55EF-405B-83FF-AD688C700EC8}" type="presOf" srcId="{3AC13938-7721-4A3B-A619-1FBDA5C4F654}" destId="{206A43AF-5FCA-43F1-9FEA-09F0AD701C8A}" srcOrd="1" destOrd="0" presId="urn:microsoft.com/office/officeart/2005/8/layout/list1"/>
    <dgm:cxn modelId="{B771692E-2D1F-4F7A-9DF8-FB9008175B81}" srcId="{738D0262-BA71-417E-8866-D7515670355B}" destId="{11CE3FDA-B6B5-49A0-BC45-9B96F52A01F0}" srcOrd="5" destOrd="0" parTransId="{BF2FC152-B944-4805-95BC-18A44724D275}" sibTransId="{5A643343-5E7B-4B58-A293-6469CFD4ABE1}"/>
    <dgm:cxn modelId="{0AC99892-323F-4D66-BFCD-64C0500FA748}" type="presOf" srcId="{F213146C-8A2C-4830-8EEF-A09817E4184A}" destId="{2F73D752-E870-4FF2-A987-9890389B4004}" srcOrd="0" destOrd="0" presId="urn:microsoft.com/office/officeart/2005/8/layout/list1"/>
    <dgm:cxn modelId="{8E42865B-0B74-47B9-8336-F781F6FD2FCD}" srcId="{738D0262-BA71-417E-8866-D7515670355B}" destId="{D9DB703B-B659-491B-9794-61FBA273CE0A}" srcOrd="2" destOrd="0" parTransId="{E0FAB82B-CF35-424F-A11B-A3AA65FED724}" sibTransId="{DDE61ED6-AE85-412D-AF02-7044A588A13C}"/>
    <dgm:cxn modelId="{2D817B8D-E04F-45AC-A353-A72545EF840F}" type="presParOf" srcId="{DA763452-5774-4E5A-9A13-131FFC19C6D7}" destId="{1816A52E-3412-4E1B-A002-F4D8A04B9B27}" srcOrd="0" destOrd="0" presId="urn:microsoft.com/office/officeart/2005/8/layout/list1"/>
    <dgm:cxn modelId="{458C4EE0-2D13-4CDD-B613-22A09F0B2877}" type="presParOf" srcId="{1816A52E-3412-4E1B-A002-F4D8A04B9B27}" destId="{7DD40D35-99B0-475A-929D-195F625D1544}" srcOrd="0" destOrd="0" presId="urn:microsoft.com/office/officeart/2005/8/layout/list1"/>
    <dgm:cxn modelId="{DF34D188-42B0-4F37-BFF4-403BF99F66FC}" type="presParOf" srcId="{1816A52E-3412-4E1B-A002-F4D8A04B9B27}" destId="{1C36D324-26C2-430F-BBD6-5169FFBAB6A3}" srcOrd="1" destOrd="0" presId="urn:microsoft.com/office/officeart/2005/8/layout/list1"/>
    <dgm:cxn modelId="{61744EA0-C03B-4F75-94F3-0A98A87F86A6}" type="presParOf" srcId="{DA763452-5774-4E5A-9A13-131FFC19C6D7}" destId="{AF7FCF70-213B-47AF-B0C8-580128978853}" srcOrd="1" destOrd="0" presId="urn:microsoft.com/office/officeart/2005/8/layout/list1"/>
    <dgm:cxn modelId="{8B135875-189B-4F88-9B8B-31102DF2C911}" type="presParOf" srcId="{DA763452-5774-4E5A-9A13-131FFC19C6D7}" destId="{FC47F93D-E926-4985-A469-A40E1A3EE1E3}" srcOrd="2" destOrd="0" presId="urn:microsoft.com/office/officeart/2005/8/layout/list1"/>
    <dgm:cxn modelId="{4FE4B6E3-DA9B-4A3A-A669-B8B6013FED6B}" type="presParOf" srcId="{DA763452-5774-4E5A-9A13-131FFC19C6D7}" destId="{17260275-784E-451E-8E0F-7C5471787146}" srcOrd="3" destOrd="0" presId="urn:microsoft.com/office/officeart/2005/8/layout/list1"/>
    <dgm:cxn modelId="{F220E51D-E3A4-448B-88D8-C28AB58BCD7D}" type="presParOf" srcId="{DA763452-5774-4E5A-9A13-131FFC19C6D7}" destId="{C4CA6C14-B0CA-462D-A443-5CA2738150C3}" srcOrd="4" destOrd="0" presId="urn:microsoft.com/office/officeart/2005/8/layout/list1"/>
    <dgm:cxn modelId="{4B6D283F-3D24-4610-8976-F054A946D0FC}" type="presParOf" srcId="{C4CA6C14-B0CA-462D-A443-5CA2738150C3}" destId="{2F73D752-E870-4FF2-A987-9890389B4004}" srcOrd="0" destOrd="0" presId="urn:microsoft.com/office/officeart/2005/8/layout/list1"/>
    <dgm:cxn modelId="{FEA2CB0A-C7C5-42E2-811D-04BB57DFB883}" type="presParOf" srcId="{C4CA6C14-B0CA-462D-A443-5CA2738150C3}" destId="{F5B1E63A-298B-424D-80A1-B22BE27FB1D6}" srcOrd="1" destOrd="0" presId="urn:microsoft.com/office/officeart/2005/8/layout/list1"/>
    <dgm:cxn modelId="{92071527-D6F5-41AA-8A5E-596FAAAC11F0}" type="presParOf" srcId="{DA763452-5774-4E5A-9A13-131FFC19C6D7}" destId="{C52F4D47-3AA1-4155-B119-784CECAE9D37}" srcOrd="5" destOrd="0" presId="urn:microsoft.com/office/officeart/2005/8/layout/list1"/>
    <dgm:cxn modelId="{14D55187-A6D0-4F1F-B37C-CCA7DB82ACF7}" type="presParOf" srcId="{DA763452-5774-4E5A-9A13-131FFC19C6D7}" destId="{C1A98783-3890-4BA7-95AE-1D8E49BDE1F6}" srcOrd="6" destOrd="0" presId="urn:microsoft.com/office/officeart/2005/8/layout/list1"/>
    <dgm:cxn modelId="{DD8DC49D-663F-48BA-B81C-A4930C41D0A6}" type="presParOf" srcId="{DA763452-5774-4E5A-9A13-131FFC19C6D7}" destId="{E1D55DE1-5BC5-4C0A-91FA-FD0D1DA7220B}" srcOrd="7" destOrd="0" presId="urn:microsoft.com/office/officeart/2005/8/layout/list1"/>
    <dgm:cxn modelId="{5A4E13CD-85AE-4303-ABEE-A84055FE8BCD}" type="presParOf" srcId="{DA763452-5774-4E5A-9A13-131FFC19C6D7}" destId="{9272E65B-8F9A-4277-897F-44AE23D1F3B9}" srcOrd="8" destOrd="0" presId="urn:microsoft.com/office/officeart/2005/8/layout/list1"/>
    <dgm:cxn modelId="{6299949B-DFDD-43FE-A227-AF87D5041C14}" type="presParOf" srcId="{9272E65B-8F9A-4277-897F-44AE23D1F3B9}" destId="{BA7A2C05-198B-462F-B7CA-DD7A8300C92A}" srcOrd="0" destOrd="0" presId="urn:microsoft.com/office/officeart/2005/8/layout/list1"/>
    <dgm:cxn modelId="{0B0402FA-4A97-4636-B051-B4E96126A2FF}" type="presParOf" srcId="{9272E65B-8F9A-4277-897F-44AE23D1F3B9}" destId="{F31C2427-9E05-4072-8D22-EF1825612EE7}" srcOrd="1" destOrd="0" presId="urn:microsoft.com/office/officeart/2005/8/layout/list1"/>
    <dgm:cxn modelId="{D2844168-69E2-4415-9932-E6DE1423B683}" type="presParOf" srcId="{DA763452-5774-4E5A-9A13-131FFC19C6D7}" destId="{49D4FB8B-F02D-4196-816C-55F4F714390C}" srcOrd="9" destOrd="0" presId="urn:microsoft.com/office/officeart/2005/8/layout/list1"/>
    <dgm:cxn modelId="{360412AA-3CBD-41C5-B430-56FE34C858BB}" type="presParOf" srcId="{DA763452-5774-4E5A-9A13-131FFC19C6D7}" destId="{E7D0A07C-7692-48C8-9F2D-965F0C04B847}" srcOrd="10" destOrd="0" presId="urn:microsoft.com/office/officeart/2005/8/layout/list1"/>
    <dgm:cxn modelId="{D073A56B-937D-42AB-88D7-8BC7B9506E01}" type="presParOf" srcId="{DA763452-5774-4E5A-9A13-131FFC19C6D7}" destId="{DA9EC0CC-5D05-4F7A-9423-9CEBE533BFCB}" srcOrd="11" destOrd="0" presId="urn:microsoft.com/office/officeart/2005/8/layout/list1"/>
    <dgm:cxn modelId="{57AA7E9E-742F-4F8F-B56D-583F2D312353}" type="presParOf" srcId="{DA763452-5774-4E5A-9A13-131FFC19C6D7}" destId="{91711CAB-7348-4406-ACFE-DBFE5904837D}" srcOrd="12" destOrd="0" presId="urn:microsoft.com/office/officeart/2005/8/layout/list1"/>
    <dgm:cxn modelId="{DD0BA368-88C5-40FD-ADA5-DCFFEF519DC0}" type="presParOf" srcId="{91711CAB-7348-4406-ACFE-DBFE5904837D}" destId="{D5D722AE-10AC-4BF6-AA9E-6B37DCDB4E72}" srcOrd="0" destOrd="0" presId="urn:microsoft.com/office/officeart/2005/8/layout/list1"/>
    <dgm:cxn modelId="{28158525-7903-4CF3-94DC-9BE74CE2060F}" type="presParOf" srcId="{91711CAB-7348-4406-ACFE-DBFE5904837D}" destId="{4A7E7704-7728-4BE3-9B87-8318FE36851F}" srcOrd="1" destOrd="0" presId="urn:microsoft.com/office/officeart/2005/8/layout/list1"/>
    <dgm:cxn modelId="{B6B3797D-D5B2-4DFA-B8EA-66D4780EA316}" type="presParOf" srcId="{DA763452-5774-4E5A-9A13-131FFC19C6D7}" destId="{F76D19B0-6EB2-402B-B1A2-C94126635D5C}" srcOrd="13" destOrd="0" presId="urn:microsoft.com/office/officeart/2005/8/layout/list1"/>
    <dgm:cxn modelId="{270C19ED-003C-448A-8256-9DE29EAA645D}" type="presParOf" srcId="{DA763452-5774-4E5A-9A13-131FFC19C6D7}" destId="{6585907A-5081-4789-8191-1FCBEA38A229}" srcOrd="14" destOrd="0" presId="urn:microsoft.com/office/officeart/2005/8/layout/list1"/>
    <dgm:cxn modelId="{55909A9B-B9BD-4D9A-95BC-9F283F2EC6B5}" type="presParOf" srcId="{DA763452-5774-4E5A-9A13-131FFC19C6D7}" destId="{76E407FA-8714-4A1D-B854-0F1E084BF545}" srcOrd="15" destOrd="0" presId="urn:microsoft.com/office/officeart/2005/8/layout/list1"/>
    <dgm:cxn modelId="{273A87FD-93F2-407B-8C0D-5EF5E1AE7A90}" type="presParOf" srcId="{DA763452-5774-4E5A-9A13-131FFC19C6D7}" destId="{B6570427-66AB-433D-AA18-9387CF9CBE2D}" srcOrd="16" destOrd="0" presId="urn:microsoft.com/office/officeart/2005/8/layout/list1"/>
    <dgm:cxn modelId="{924F09EE-274F-42A6-A534-5CB2DEC3E0D0}" type="presParOf" srcId="{B6570427-66AB-433D-AA18-9387CF9CBE2D}" destId="{053B77AE-A227-44B4-846B-E8B74920A158}" srcOrd="0" destOrd="0" presId="urn:microsoft.com/office/officeart/2005/8/layout/list1"/>
    <dgm:cxn modelId="{284B0543-0294-429B-8E31-F696866C4BF0}" type="presParOf" srcId="{B6570427-66AB-433D-AA18-9387CF9CBE2D}" destId="{206A43AF-5FCA-43F1-9FEA-09F0AD701C8A}" srcOrd="1" destOrd="0" presId="urn:microsoft.com/office/officeart/2005/8/layout/list1"/>
    <dgm:cxn modelId="{CCC47936-B27F-4570-A2AC-8C8087608744}" type="presParOf" srcId="{DA763452-5774-4E5A-9A13-131FFC19C6D7}" destId="{164B9096-8F92-434E-8ADE-4F7C41B18E0F}" srcOrd="17" destOrd="0" presId="urn:microsoft.com/office/officeart/2005/8/layout/list1"/>
    <dgm:cxn modelId="{AEF2820D-1F10-41EB-8AE2-0B810035D15D}" type="presParOf" srcId="{DA763452-5774-4E5A-9A13-131FFC19C6D7}" destId="{B708C082-7B36-4FF1-B216-F926E5DFECC7}" srcOrd="18" destOrd="0" presId="urn:microsoft.com/office/officeart/2005/8/layout/list1"/>
    <dgm:cxn modelId="{DBF9BA70-EB26-4157-B096-05F8B75D407E}" type="presParOf" srcId="{DA763452-5774-4E5A-9A13-131FFC19C6D7}" destId="{43A0F0AF-809A-496E-B0A0-B8C7AC7C3795}" srcOrd="19" destOrd="0" presId="urn:microsoft.com/office/officeart/2005/8/layout/list1"/>
    <dgm:cxn modelId="{9F14C602-4284-4E80-8E9A-A4DA11C41719}" type="presParOf" srcId="{DA763452-5774-4E5A-9A13-131FFC19C6D7}" destId="{FAB31108-9349-4045-A903-FE9A6DFEE8E5}" srcOrd="20" destOrd="0" presId="urn:microsoft.com/office/officeart/2005/8/layout/list1"/>
    <dgm:cxn modelId="{A1DDDC66-9F73-4637-8D11-6F51C2C31328}" type="presParOf" srcId="{FAB31108-9349-4045-A903-FE9A6DFEE8E5}" destId="{8AC9D19D-79BD-4824-B7DA-F6A581C6B084}" srcOrd="0" destOrd="0" presId="urn:microsoft.com/office/officeart/2005/8/layout/list1"/>
    <dgm:cxn modelId="{F61A43E6-F540-458D-8319-C983FAC6BFAD}" type="presParOf" srcId="{FAB31108-9349-4045-A903-FE9A6DFEE8E5}" destId="{08802543-AA44-4C94-83D4-98B27ED644AC}" srcOrd="1" destOrd="0" presId="urn:microsoft.com/office/officeart/2005/8/layout/list1"/>
    <dgm:cxn modelId="{0415F6D3-ABEB-4365-B568-FBB4E88E12DD}" type="presParOf" srcId="{DA763452-5774-4E5A-9A13-131FFC19C6D7}" destId="{DBF4774F-94F2-4021-BA47-48CBF9E16CB6}" srcOrd="21" destOrd="0" presId="urn:microsoft.com/office/officeart/2005/8/layout/list1"/>
    <dgm:cxn modelId="{D267F324-C06E-4D9E-AC49-FB9973AC0639}" type="presParOf" srcId="{DA763452-5774-4E5A-9A13-131FFC19C6D7}" destId="{C93416F8-078C-4CF8-B4DE-420DC52359FE}" srcOrd="22" destOrd="0" presId="urn:microsoft.com/office/officeart/2005/8/layout/list1"/>
    <dgm:cxn modelId="{11BD0B04-2543-4E05-94AE-58F5DAC26183}" type="presParOf" srcId="{DA763452-5774-4E5A-9A13-131FFC19C6D7}" destId="{03E60E52-2992-4F26-8810-76176EA496C9}" srcOrd="23" destOrd="0" presId="urn:microsoft.com/office/officeart/2005/8/layout/list1"/>
    <dgm:cxn modelId="{2BA5936D-C92E-480F-8012-D58F86C55FB4}" type="presParOf" srcId="{DA763452-5774-4E5A-9A13-131FFC19C6D7}" destId="{E0777ECE-CF68-40D6-A6A9-93D61E2D26BA}" srcOrd="24" destOrd="0" presId="urn:microsoft.com/office/officeart/2005/8/layout/list1"/>
    <dgm:cxn modelId="{0566AA12-5D34-4E43-B653-356AA99F6246}" type="presParOf" srcId="{E0777ECE-CF68-40D6-A6A9-93D61E2D26BA}" destId="{0EAF355F-3988-440E-894A-3D98BEDD9196}" srcOrd="0" destOrd="0" presId="urn:microsoft.com/office/officeart/2005/8/layout/list1"/>
    <dgm:cxn modelId="{AB625142-A9E7-4B03-BE86-53A3F8456149}" type="presParOf" srcId="{E0777ECE-CF68-40D6-A6A9-93D61E2D26BA}" destId="{5CA6203B-8C12-4F14-B17B-07367C7721DE}" srcOrd="1" destOrd="0" presId="urn:microsoft.com/office/officeart/2005/8/layout/list1"/>
    <dgm:cxn modelId="{776ADD9C-4D13-4C3A-94F4-37735C585B11}" type="presParOf" srcId="{DA763452-5774-4E5A-9A13-131FFC19C6D7}" destId="{1D58FD67-D73F-45BC-849D-71EC2D0CD818}" srcOrd="25" destOrd="0" presId="urn:microsoft.com/office/officeart/2005/8/layout/list1"/>
    <dgm:cxn modelId="{1DC4FF38-F294-42A3-8873-E0EB34325D3C}" type="presParOf" srcId="{DA763452-5774-4E5A-9A13-131FFC19C6D7}" destId="{EED25B7B-353E-40F7-BEAC-62928013E04E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Організаційний розвиток </a:t>
          </a:r>
          <a:endParaRPr lang="ru-RU" sz="1600" i="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формування корпоративної культури, колективу співробітників, що розділяють і сповідують цінності організації, а також умов, у яких розвиток стане потребою людини, свого роду організаційною нормою</a:t>
          </a:r>
          <a:endParaRPr lang="ru-RU" sz="1600" i="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Супроводження процесів змін </a:t>
          </a:r>
          <a:endParaRPr lang="ru-RU" sz="1600" i="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підготовка персоналу до можливих змін у діяльності організації та до участі в них.</a:t>
          </a:r>
          <a:endParaRPr lang="ru-RU" sz="1600" i="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A036B0FD-467D-4D76-AC35-8C54197A63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Професійний розвиток </a:t>
          </a:r>
          <a:endParaRPr lang="ru-RU" sz="1600" i="0" dirty="0"/>
        </a:p>
      </dgm:t>
    </dgm:pt>
    <dgm:pt modelId="{116FCF84-1D41-4ECF-B307-62F48F5C4876}" type="parTrans" cxnId="{8141A79E-99F4-4D41-A81D-D77B695A610B}">
      <dgm:prSet/>
      <dgm:spPr/>
      <dgm:t>
        <a:bodyPr/>
        <a:lstStyle/>
        <a:p>
          <a:endParaRPr lang="ru-RU"/>
        </a:p>
      </dgm:t>
    </dgm:pt>
    <dgm:pt modelId="{E0089855-E5FA-4B7A-B22F-281F99FE7410}" type="sibTrans" cxnId="{8141A79E-99F4-4D41-A81D-D77B695A610B}">
      <dgm:prSet/>
      <dgm:spPr/>
      <dgm:t>
        <a:bodyPr/>
        <a:lstStyle/>
        <a:p>
          <a:endParaRPr lang="ru-RU"/>
        </a:p>
      </dgm:t>
    </dgm:pt>
    <dgm:pt modelId="{8FE76CF8-908D-4E0B-8E60-3F9BF910D4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підготовка співробітників до виконання нових функцій, заняття нових посад, розв’язання нових задач</a:t>
          </a:r>
          <a:endParaRPr lang="ru-RU" sz="1600" i="0" dirty="0"/>
        </a:p>
      </dgm:t>
    </dgm:pt>
    <dgm:pt modelId="{65E01487-996E-49EC-A2D9-90161BAE12C8}" type="parTrans" cxnId="{01D40884-32CE-46E9-B03C-235729CDE284}">
      <dgm:prSet/>
      <dgm:spPr/>
      <dgm:t>
        <a:bodyPr/>
        <a:lstStyle/>
        <a:p>
          <a:endParaRPr lang="ru-RU"/>
        </a:p>
      </dgm:t>
    </dgm:pt>
    <dgm:pt modelId="{D482BA55-A530-4719-83DE-BB5FEBF47474}" type="sibTrans" cxnId="{01D40884-32CE-46E9-B03C-235729CDE284}">
      <dgm:prSet/>
      <dgm:spPr/>
      <dgm:t>
        <a:bodyPr/>
        <a:lstStyle/>
        <a:p>
          <a:endParaRPr lang="ru-RU"/>
        </a:p>
      </dgm:t>
    </dgm:pt>
    <dgm:pt modelId="{3204DCC1-16B2-45DB-A4D2-44A91B9CAB29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зміна ставлення до роботи;</a:t>
          </a:r>
          <a:endParaRPr lang="ru-RU" sz="1600" i="0" dirty="0"/>
        </a:p>
      </dgm:t>
    </dgm:pt>
    <dgm:pt modelId="{524DE435-F19F-476E-A09B-03B5FA957F2D}" type="parTrans" cxnId="{8C584F08-637D-40A8-AE27-5FB74DCCC999}">
      <dgm:prSet/>
      <dgm:spPr/>
      <dgm:t>
        <a:bodyPr/>
        <a:lstStyle/>
        <a:p>
          <a:endParaRPr lang="ru-RU"/>
        </a:p>
      </dgm:t>
    </dgm:pt>
    <dgm:pt modelId="{9582CB5B-1856-4AB8-B665-CE9076072E72}" type="sibTrans" cxnId="{8C584F08-637D-40A8-AE27-5FB74DCCC999}">
      <dgm:prSet/>
      <dgm:spPr/>
      <dgm:t>
        <a:bodyPr/>
        <a:lstStyle/>
        <a:p>
          <a:endParaRPr lang="ru-RU"/>
        </a:p>
      </dgm:t>
    </dgm:pt>
    <dgm:pt modelId="{924C73B5-1170-4EAA-97DE-31D0C942DD94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модифікація поведінки в потрібному для організації напрямку;</a:t>
          </a:r>
          <a:endParaRPr lang="ru-RU" sz="1600" i="0" dirty="0"/>
        </a:p>
      </dgm:t>
    </dgm:pt>
    <dgm:pt modelId="{B326E582-73D6-4DD0-A225-A074D0D86165}" type="parTrans" cxnId="{93F052E2-7621-4B66-8B51-281FD5A9239A}">
      <dgm:prSet/>
      <dgm:spPr/>
      <dgm:t>
        <a:bodyPr/>
        <a:lstStyle/>
        <a:p>
          <a:endParaRPr lang="ru-RU"/>
        </a:p>
      </dgm:t>
    </dgm:pt>
    <dgm:pt modelId="{13EC9A03-8150-413C-80E3-74DA80142BD8}" type="sibTrans" cxnId="{93F052E2-7621-4B66-8B51-281FD5A9239A}">
      <dgm:prSet/>
      <dgm:spPr/>
      <dgm:t>
        <a:bodyPr/>
        <a:lstStyle/>
        <a:p>
          <a:endParaRPr lang="ru-RU"/>
        </a:p>
      </dgm:t>
    </dgm:pt>
    <dgm:pt modelId="{64FE948E-C026-4287-911F-A4B2CBE94441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стимулювання до змін у структурі підприємства та політиці управління персоналом.</a:t>
          </a:r>
          <a:endParaRPr lang="ru-RU" sz="1600" i="0" dirty="0"/>
        </a:p>
      </dgm:t>
    </dgm:pt>
    <dgm:pt modelId="{EB424952-6B62-4B66-98CD-C9EC7498A6A7}" type="parTrans" cxnId="{D992FA64-B4FC-40B2-B183-0CFDAE88F74C}">
      <dgm:prSet/>
      <dgm:spPr/>
      <dgm:t>
        <a:bodyPr/>
        <a:lstStyle/>
        <a:p>
          <a:endParaRPr lang="ru-RU"/>
        </a:p>
      </dgm:t>
    </dgm:pt>
    <dgm:pt modelId="{A7D7C491-9349-47D2-B5AA-C11870592ADA}" type="sibTrans" cxnId="{D992FA64-B4FC-40B2-B183-0CFDAE88F74C}">
      <dgm:prSet/>
      <dgm:spPr/>
      <dgm:t>
        <a:bodyPr/>
        <a:lstStyle/>
        <a:p>
          <a:endParaRPr lang="ru-RU"/>
        </a:p>
      </dgm:t>
    </dgm:pt>
    <dgm:pt modelId="{634C1D49-14D3-4E39-996F-3C87C997C880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uk-UA" sz="1600" i="0" dirty="0" smtClean="0"/>
            <a:t> </a:t>
          </a:r>
          <a:r>
            <a:rPr lang="uk-UA" sz="1600" b="1" i="0" dirty="0" smtClean="0"/>
            <a:t>Фахівці виділяють три цілі супроводження процесів змін:</a:t>
          </a:r>
          <a:endParaRPr lang="ru-RU" sz="1600" b="1" i="0" dirty="0"/>
        </a:p>
      </dgm:t>
    </dgm:pt>
    <dgm:pt modelId="{BBF3EE7A-B5F6-42B8-BF3F-A563FA47CBB6}" type="parTrans" cxnId="{B3C9181E-18DC-4655-9E43-6B3572FC48E5}">
      <dgm:prSet/>
      <dgm:spPr/>
    </dgm:pt>
    <dgm:pt modelId="{1524C99E-314F-4E2C-997D-8525D86807A4}" type="sibTrans" cxnId="{B3C9181E-18DC-4655-9E43-6B3572FC48E5}">
      <dgm:prSet/>
      <dgm:spPr/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3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3" custScaleX="127684" custLinFactNeighborX="-5422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3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3" custScaleX="127684" custScaleY="143109" custLinFactNeighborX="-5422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6F04-116C-4976-8BEB-82D42835AE34}" type="pres">
      <dgm:prSet presAssocID="{918E77D9-F238-498B-B98D-4BDDEBA3D564}" presName="sp" presStyleCnt="0"/>
      <dgm:spPr/>
    </dgm:pt>
    <dgm:pt modelId="{F6D23429-3180-4AC9-9AB6-1A580DCB71A2}" type="pres">
      <dgm:prSet presAssocID="{A036B0FD-467D-4D76-AC35-8C54197A632D}" presName="linNode" presStyleCnt="0"/>
      <dgm:spPr/>
    </dgm:pt>
    <dgm:pt modelId="{E7CBF060-D79B-4D70-9DD1-CCDB8AFBEB4B}" type="pres">
      <dgm:prSet presAssocID="{A036B0FD-467D-4D76-AC35-8C54197A632D}" presName="parentText" presStyleLbl="node1" presStyleIdx="2" presStyleCnt="3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E2EA1-AC61-4E05-9138-A73E5A0A3FA3}" type="pres">
      <dgm:prSet presAssocID="{A036B0FD-467D-4D76-AC35-8C54197A632D}" presName="descendantText" presStyleLbl="alignAccFollowNode1" presStyleIdx="2" presStyleCnt="3" custScaleX="127684" custLinFactNeighborX="-8397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0FCF7D-A621-4B41-A1AF-BDA422A0F450}" type="presOf" srcId="{634C1D49-14D3-4E39-996F-3C87C997C880}" destId="{C881D68C-BE2B-4842-A1F4-A55F05E210A3}" srcOrd="0" destOrd="1" presId="urn:microsoft.com/office/officeart/2005/8/layout/vList5"/>
    <dgm:cxn modelId="{2E6C1A50-2612-42A4-96CF-276599A96F0C}" type="presOf" srcId="{886EE647-A327-4B55-B9E7-EC8D9FC6E64C}" destId="{889A0854-3406-4BD5-A566-0474E0A0929C}" srcOrd="0" destOrd="0" presId="urn:microsoft.com/office/officeart/2005/8/layout/vList5"/>
    <dgm:cxn modelId="{01D40884-32CE-46E9-B03C-235729CDE284}" srcId="{A036B0FD-467D-4D76-AC35-8C54197A632D}" destId="{8FE76CF8-908D-4E0B-8E60-3F9BF910D434}" srcOrd="0" destOrd="0" parTransId="{65E01487-996E-49EC-A2D9-90161BAE12C8}" sibTransId="{D482BA55-A530-4719-83DE-BB5FEBF47474}"/>
    <dgm:cxn modelId="{E79CFB93-DB73-49E4-8B4F-4AA74E80436F}" type="presOf" srcId="{A036B0FD-467D-4D76-AC35-8C54197A632D}" destId="{E7CBF060-D79B-4D70-9DD1-CCDB8AFBEB4B}" srcOrd="0" destOrd="0" presId="urn:microsoft.com/office/officeart/2005/8/layout/vList5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CEF8546B-0ABA-41F4-92E1-491B9D8C5091}" type="presOf" srcId="{64FE948E-C026-4287-911F-A4B2CBE94441}" destId="{C881D68C-BE2B-4842-A1F4-A55F05E210A3}" srcOrd="0" destOrd="4" presId="urn:microsoft.com/office/officeart/2005/8/layout/vList5"/>
    <dgm:cxn modelId="{5783DD1A-8235-46B2-A082-C85B7324982C}" type="presOf" srcId="{96146389-7F99-4831-9503-D62531282B1A}" destId="{1713B7E4-95C3-487B-B59F-02E4DF0CDC4B}" srcOrd="0" destOrd="0" presId="urn:microsoft.com/office/officeart/2005/8/layout/vList5"/>
    <dgm:cxn modelId="{72742265-908B-4E1B-9D1B-B0E633B371B8}" type="presOf" srcId="{6076BFEE-674F-4CCD-86ED-E207F0A371DD}" destId="{48884225-CFA6-4A42-9AB0-DBBFF5DBADF7}" srcOrd="0" destOrd="0" presId="urn:microsoft.com/office/officeart/2005/8/layout/vList5"/>
    <dgm:cxn modelId="{93F052E2-7621-4B66-8B51-281FD5A9239A}" srcId="{6076BFEE-674F-4CCD-86ED-E207F0A371DD}" destId="{924C73B5-1170-4EAA-97DE-31D0C942DD94}" srcOrd="3" destOrd="0" parTransId="{B326E582-73D6-4DD0-A225-A074D0D86165}" sibTransId="{13EC9A03-8150-413C-80E3-74DA80142BD8}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CBC037FF-F3CD-4C89-BE40-D9C9CFA1BEAA}" type="presOf" srcId="{8E498693-427F-433B-B9F0-DF7EE6892CFE}" destId="{C881D68C-BE2B-4842-A1F4-A55F05E210A3}" srcOrd="0" destOrd="0" presId="urn:microsoft.com/office/officeart/2005/8/layout/vList5"/>
    <dgm:cxn modelId="{B16A43F7-8F6A-4E51-A90B-771DF1E1D9FF}" type="presOf" srcId="{A09C77A7-A270-4829-BC6B-8AF03BF7F675}" destId="{6DCF8AC1-5EE9-4E64-8C88-B8FF5EA027B0}" srcOrd="0" destOrd="0" presId="urn:microsoft.com/office/officeart/2005/8/layout/vList5"/>
    <dgm:cxn modelId="{8C584F08-637D-40A8-AE27-5FB74DCCC999}" srcId="{6076BFEE-674F-4CCD-86ED-E207F0A371DD}" destId="{3204DCC1-16B2-45DB-A4D2-44A91B9CAB29}" srcOrd="2" destOrd="0" parTransId="{524DE435-F19F-476E-A09B-03B5FA957F2D}" sibTransId="{9582CB5B-1856-4AB8-B665-CE9076072E72}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7DE3DF5E-208F-429E-B0C4-CB22B6C563C1}" type="presOf" srcId="{3204DCC1-16B2-45DB-A4D2-44A91B9CAB29}" destId="{C881D68C-BE2B-4842-A1F4-A55F05E210A3}" srcOrd="0" destOrd="2" presId="urn:microsoft.com/office/officeart/2005/8/layout/vList5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522437B9-5A95-4F5F-A9A4-A7A6F49B3749}" type="presOf" srcId="{924C73B5-1170-4EAA-97DE-31D0C942DD94}" destId="{C881D68C-BE2B-4842-A1F4-A55F05E210A3}" srcOrd="0" destOrd="3" presId="urn:microsoft.com/office/officeart/2005/8/layout/vList5"/>
    <dgm:cxn modelId="{D992FA64-B4FC-40B2-B183-0CFDAE88F74C}" srcId="{6076BFEE-674F-4CCD-86ED-E207F0A371DD}" destId="{64FE948E-C026-4287-911F-A4B2CBE94441}" srcOrd="4" destOrd="0" parTransId="{EB424952-6B62-4B66-98CD-C9EC7498A6A7}" sibTransId="{A7D7C491-9349-47D2-B5AA-C11870592ADA}"/>
    <dgm:cxn modelId="{8141A79E-99F4-4D41-A81D-D77B695A610B}" srcId="{96146389-7F99-4831-9503-D62531282B1A}" destId="{A036B0FD-467D-4D76-AC35-8C54197A632D}" srcOrd="2" destOrd="0" parTransId="{116FCF84-1D41-4ECF-B307-62F48F5C4876}" sibTransId="{E0089855-E5FA-4B7A-B22F-281F99FE7410}"/>
    <dgm:cxn modelId="{87B4C037-68F7-408F-BF8B-F046F9758C70}" type="presOf" srcId="{8FE76CF8-908D-4E0B-8E60-3F9BF910D434}" destId="{B52E2EA1-AC61-4E05-9138-A73E5A0A3FA3}" srcOrd="0" destOrd="0" presId="urn:microsoft.com/office/officeart/2005/8/layout/vList5"/>
    <dgm:cxn modelId="{B3C9181E-18DC-4655-9E43-6B3572FC48E5}" srcId="{6076BFEE-674F-4CCD-86ED-E207F0A371DD}" destId="{634C1D49-14D3-4E39-996F-3C87C997C880}" srcOrd="1" destOrd="0" parTransId="{BBF3EE7A-B5F6-42B8-BF3F-A563FA47CBB6}" sibTransId="{1524C99E-314F-4E2C-997D-8525D86807A4}"/>
    <dgm:cxn modelId="{7747C0A9-25EA-4C6B-B348-918B22EC2FD3}" type="presParOf" srcId="{1713B7E4-95C3-487B-B59F-02E4DF0CDC4B}" destId="{392B9BD6-702C-47C3-AF49-1EEDC5ECA4B0}" srcOrd="0" destOrd="0" presId="urn:microsoft.com/office/officeart/2005/8/layout/vList5"/>
    <dgm:cxn modelId="{1E560E78-168C-4919-B288-14436295AC44}" type="presParOf" srcId="{392B9BD6-702C-47C3-AF49-1EEDC5ECA4B0}" destId="{6DCF8AC1-5EE9-4E64-8C88-B8FF5EA027B0}" srcOrd="0" destOrd="0" presId="urn:microsoft.com/office/officeart/2005/8/layout/vList5"/>
    <dgm:cxn modelId="{783B0F0E-E5EA-47D1-A5CD-C5C69D4668E3}" type="presParOf" srcId="{392B9BD6-702C-47C3-AF49-1EEDC5ECA4B0}" destId="{889A0854-3406-4BD5-A566-0474E0A0929C}" srcOrd="1" destOrd="0" presId="urn:microsoft.com/office/officeart/2005/8/layout/vList5"/>
    <dgm:cxn modelId="{E47A3EAC-6AF3-4474-AB6A-A5C16EC8F51E}" type="presParOf" srcId="{1713B7E4-95C3-487B-B59F-02E4DF0CDC4B}" destId="{25F6D243-C0A4-4C56-896C-F55973284F22}" srcOrd="1" destOrd="0" presId="urn:microsoft.com/office/officeart/2005/8/layout/vList5"/>
    <dgm:cxn modelId="{B2B226B4-A044-4C57-BCE8-E1CF4C7B6C8E}" type="presParOf" srcId="{1713B7E4-95C3-487B-B59F-02E4DF0CDC4B}" destId="{0A47B7B1-5E5D-4972-96E4-E59554CF6441}" srcOrd="2" destOrd="0" presId="urn:microsoft.com/office/officeart/2005/8/layout/vList5"/>
    <dgm:cxn modelId="{B04CA0F4-0EDE-4548-BC3F-52242AA1D3F3}" type="presParOf" srcId="{0A47B7B1-5E5D-4972-96E4-E59554CF6441}" destId="{48884225-CFA6-4A42-9AB0-DBBFF5DBADF7}" srcOrd="0" destOrd="0" presId="urn:microsoft.com/office/officeart/2005/8/layout/vList5"/>
    <dgm:cxn modelId="{9BA7EC28-5183-4E64-9FE2-14242C83BC8E}" type="presParOf" srcId="{0A47B7B1-5E5D-4972-96E4-E59554CF6441}" destId="{C881D68C-BE2B-4842-A1F4-A55F05E210A3}" srcOrd="1" destOrd="0" presId="urn:microsoft.com/office/officeart/2005/8/layout/vList5"/>
    <dgm:cxn modelId="{99904A48-BBF0-4673-973B-911DF1D75F2C}" type="presParOf" srcId="{1713B7E4-95C3-487B-B59F-02E4DF0CDC4B}" destId="{FCA26F04-116C-4976-8BEB-82D42835AE34}" srcOrd="3" destOrd="0" presId="urn:microsoft.com/office/officeart/2005/8/layout/vList5"/>
    <dgm:cxn modelId="{726DF554-C5BC-4F83-8B0E-79B61F3428C6}" type="presParOf" srcId="{1713B7E4-95C3-487B-B59F-02E4DF0CDC4B}" destId="{F6D23429-3180-4AC9-9AB6-1A580DCB71A2}" srcOrd="4" destOrd="0" presId="urn:microsoft.com/office/officeart/2005/8/layout/vList5"/>
    <dgm:cxn modelId="{B8F33488-5220-4863-9148-76E27129C300}" type="presParOf" srcId="{F6D23429-3180-4AC9-9AB6-1A580DCB71A2}" destId="{E7CBF060-D79B-4D70-9DD1-CCDB8AFBEB4B}" srcOrd="0" destOrd="0" presId="urn:microsoft.com/office/officeart/2005/8/layout/vList5"/>
    <dgm:cxn modelId="{D8464B08-6EBC-40CC-A490-F7F62E65FD1E}" type="presParOf" srcId="{F6D23429-3180-4AC9-9AB6-1A580DCB71A2}" destId="{B52E2EA1-AC61-4E05-9138-A73E5A0A3F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0" dirty="0" err="1" smtClean="0"/>
            <a:t>коучинг</a:t>
          </a:r>
          <a:r>
            <a:rPr lang="uk-UA" sz="1800" i="0" dirty="0" smtClean="0"/>
            <a:t> </a:t>
          </a:r>
          <a:endParaRPr lang="ru-RU" sz="1800" i="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0" dirty="0" smtClean="0"/>
            <a:t>відкриття прихованих ресурсів компанії, її співробітників і керівників</a:t>
          </a:r>
          <a:endParaRPr lang="ru-RU" sz="1800" i="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0" dirty="0" smtClean="0"/>
            <a:t>наставництво</a:t>
          </a:r>
          <a:endParaRPr lang="ru-RU" sz="1800" i="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800" i="0" dirty="0" smtClean="0"/>
            <a:t>використання власних працівників для демонстрації виконання різних процедур і робіт новим працівникам</a:t>
          </a:r>
          <a:endParaRPr lang="ru-RU" sz="1800" i="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A036B0FD-467D-4D76-AC35-8C54197A63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0" dirty="0" smtClean="0"/>
            <a:t>професійне навчання  </a:t>
          </a:r>
          <a:endParaRPr lang="ru-RU" sz="1800" i="0" dirty="0"/>
        </a:p>
      </dgm:t>
    </dgm:pt>
    <dgm:pt modelId="{116FCF84-1D41-4ECF-B307-62F48F5C4876}" type="parTrans" cxnId="{8141A79E-99F4-4D41-A81D-D77B695A610B}">
      <dgm:prSet/>
      <dgm:spPr/>
      <dgm:t>
        <a:bodyPr/>
        <a:lstStyle/>
        <a:p>
          <a:endParaRPr lang="ru-RU"/>
        </a:p>
      </dgm:t>
    </dgm:pt>
    <dgm:pt modelId="{E0089855-E5FA-4B7A-B22F-281F99FE7410}" type="sibTrans" cxnId="{8141A79E-99F4-4D41-A81D-D77B695A610B}">
      <dgm:prSet/>
      <dgm:spPr/>
      <dgm:t>
        <a:bodyPr/>
        <a:lstStyle/>
        <a:p>
          <a:endParaRPr lang="ru-RU"/>
        </a:p>
      </dgm:t>
    </dgm:pt>
    <dgm:pt modelId="{8FE76CF8-908D-4E0B-8E60-3F9BF910D4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0" dirty="0" smtClean="0"/>
            <a:t>комплексний безперервний процес, що починається з визначення потреб у навчанні, які формуються на основі потреб розвитку організації в цілому, а також необхідності виконання співробітниками організації своїх поточних та майбутніх виробничих обов’язків</a:t>
          </a:r>
          <a:endParaRPr lang="ru-RU" sz="1800" i="0" dirty="0"/>
        </a:p>
      </dgm:t>
    </dgm:pt>
    <dgm:pt modelId="{65E01487-996E-49EC-A2D9-90161BAE12C8}" type="parTrans" cxnId="{01D40884-32CE-46E9-B03C-235729CDE284}">
      <dgm:prSet/>
      <dgm:spPr/>
      <dgm:t>
        <a:bodyPr/>
        <a:lstStyle/>
        <a:p>
          <a:endParaRPr lang="ru-RU"/>
        </a:p>
      </dgm:t>
    </dgm:pt>
    <dgm:pt modelId="{D482BA55-A530-4719-83DE-BB5FEBF47474}" type="sibTrans" cxnId="{01D40884-32CE-46E9-B03C-235729CDE284}">
      <dgm:prSet/>
      <dgm:spPr/>
      <dgm:t>
        <a:bodyPr/>
        <a:lstStyle/>
        <a:p>
          <a:endParaRPr lang="ru-RU"/>
        </a:p>
      </dgm:t>
    </dgm:pt>
    <dgm:pt modelId="{F35F1D5A-F7B6-4459-B3B6-FB44BD68CCF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0" dirty="0" smtClean="0"/>
            <a:t>основне завдання – не запропонувати готові знання і навички, а стимулювати самонавчання для вирішення проблем та знаходження можливих шляхів їхнього розв’язання</a:t>
          </a:r>
          <a:endParaRPr lang="ru-RU" sz="1800" i="0" dirty="0"/>
        </a:p>
      </dgm:t>
    </dgm:pt>
    <dgm:pt modelId="{E77A5B02-E097-42CF-AACB-3FB4AB3D20A8}" type="parTrans" cxnId="{358D177B-2C27-4481-BEBD-AD48B4C20D6B}">
      <dgm:prSet/>
      <dgm:spPr/>
      <dgm:t>
        <a:bodyPr/>
        <a:lstStyle/>
        <a:p>
          <a:endParaRPr lang="ru-RU"/>
        </a:p>
      </dgm:t>
    </dgm:pt>
    <dgm:pt modelId="{E881EE47-A3FE-483A-8303-788BFC569457}" type="sibTrans" cxnId="{358D177B-2C27-4481-BEBD-AD48B4C20D6B}">
      <dgm:prSet/>
      <dgm:spPr/>
      <dgm:t>
        <a:bodyPr/>
        <a:lstStyle/>
        <a:p>
          <a:endParaRPr lang="ru-RU"/>
        </a:p>
      </dgm:t>
    </dgm:pt>
    <dgm:pt modelId="{27CEE4ED-3A3A-4F6D-A927-30052B3E47B0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800" i="0" dirty="0" err="1" smtClean="0"/>
            <a:t>ме</a:t>
          </a:r>
          <a:r>
            <a:rPr lang="uk-UA" sz="1800" i="0" dirty="0" smtClean="0"/>
            <a:t>та -  надання допомоги співробітникам (стажистам) у їхньому професійному становленні.</a:t>
          </a:r>
          <a:endParaRPr lang="ru-RU" sz="1800" i="0" dirty="0"/>
        </a:p>
      </dgm:t>
    </dgm:pt>
    <dgm:pt modelId="{33DE6369-9649-413A-9D2B-8EA8C025C733}" type="parTrans" cxnId="{8EAF44F8-AC8F-4CDF-8DE3-140F3CA4D276}">
      <dgm:prSet/>
      <dgm:spPr/>
      <dgm:t>
        <a:bodyPr/>
        <a:lstStyle/>
        <a:p>
          <a:endParaRPr lang="ru-RU"/>
        </a:p>
      </dgm:t>
    </dgm:pt>
    <dgm:pt modelId="{A03AF795-C1BC-4AD9-B4EB-8705699BE070}" type="sibTrans" cxnId="{8EAF44F8-AC8F-4CDF-8DE3-140F3CA4D276}">
      <dgm:prSet/>
      <dgm:spPr/>
      <dgm:t>
        <a:bodyPr/>
        <a:lstStyle/>
        <a:p>
          <a:endParaRPr lang="ru-RU"/>
        </a:p>
      </dgm:t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3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3" custScaleX="127684" custLinFactNeighborX="-5422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3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3" custScaleX="127684" custScaleY="112731" custLinFactNeighborX="-5422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6F04-116C-4976-8BEB-82D42835AE34}" type="pres">
      <dgm:prSet presAssocID="{918E77D9-F238-498B-B98D-4BDDEBA3D564}" presName="sp" presStyleCnt="0"/>
      <dgm:spPr/>
    </dgm:pt>
    <dgm:pt modelId="{F6D23429-3180-4AC9-9AB6-1A580DCB71A2}" type="pres">
      <dgm:prSet presAssocID="{A036B0FD-467D-4D76-AC35-8C54197A632D}" presName="linNode" presStyleCnt="0"/>
      <dgm:spPr/>
    </dgm:pt>
    <dgm:pt modelId="{E7CBF060-D79B-4D70-9DD1-CCDB8AFBEB4B}" type="pres">
      <dgm:prSet presAssocID="{A036B0FD-467D-4D76-AC35-8C54197A632D}" presName="parentText" presStyleLbl="node1" presStyleIdx="2" presStyleCnt="3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E2EA1-AC61-4E05-9138-A73E5A0A3FA3}" type="pres">
      <dgm:prSet presAssocID="{A036B0FD-467D-4D76-AC35-8C54197A632D}" presName="descendantText" presStyleLbl="alignAccFollowNode1" presStyleIdx="2" presStyleCnt="3" custScaleX="127684" custLinFactNeighborX="-8397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CB8CD6-029E-4778-AAE2-61BD7AB562E7}" type="presOf" srcId="{6076BFEE-674F-4CCD-86ED-E207F0A371DD}" destId="{48884225-CFA6-4A42-9AB0-DBBFF5DBADF7}" srcOrd="0" destOrd="0" presId="urn:microsoft.com/office/officeart/2005/8/layout/vList5"/>
    <dgm:cxn modelId="{6AEE1F2D-6DE9-4E0A-B911-B8744C98BBE5}" type="presOf" srcId="{A036B0FD-467D-4D76-AC35-8C54197A632D}" destId="{E7CBF060-D79B-4D70-9DD1-CCDB8AFBEB4B}" srcOrd="0" destOrd="0" presId="urn:microsoft.com/office/officeart/2005/8/layout/vList5"/>
    <dgm:cxn modelId="{358D177B-2C27-4481-BEBD-AD48B4C20D6B}" srcId="{A09C77A7-A270-4829-BC6B-8AF03BF7F675}" destId="{F35F1D5A-F7B6-4459-B3B6-FB44BD68CCF0}" srcOrd="1" destOrd="0" parTransId="{E77A5B02-E097-42CF-AACB-3FB4AB3D20A8}" sibTransId="{E881EE47-A3FE-483A-8303-788BFC569457}"/>
    <dgm:cxn modelId="{0A84BAE5-C890-4DC0-AD18-A0399FD28CBF}" type="presOf" srcId="{8E498693-427F-433B-B9F0-DF7EE6892CFE}" destId="{C881D68C-BE2B-4842-A1F4-A55F05E210A3}" srcOrd="0" destOrd="0" presId="urn:microsoft.com/office/officeart/2005/8/layout/vList5"/>
    <dgm:cxn modelId="{B6E5F32C-DC66-475E-8FCA-031A044EF98C}" type="presOf" srcId="{27CEE4ED-3A3A-4F6D-A927-30052B3E47B0}" destId="{C881D68C-BE2B-4842-A1F4-A55F05E210A3}" srcOrd="0" destOrd="1" presId="urn:microsoft.com/office/officeart/2005/8/layout/vList5"/>
    <dgm:cxn modelId="{01D40884-32CE-46E9-B03C-235729CDE284}" srcId="{A036B0FD-467D-4D76-AC35-8C54197A632D}" destId="{8FE76CF8-908D-4E0B-8E60-3F9BF910D434}" srcOrd="0" destOrd="0" parTransId="{65E01487-996E-49EC-A2D9-90161BAE12C8}" sibTransId="{D482BA55-A530-4719-83DE-BB5FEBF47474}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8D9C9600-6069-4B6C-8E42-E374FA6385AD}" type="presOf" srcId="{96146389-7F99-4831-9503-D62531282B1A}" destId="{1713B7E4-95C3-487B-B59F-02E4DF0CDC4B}" srcOrd="0" destOrd="0" presId="urn:microsoft.com/office/officeart/2005/8/layout/vList5"/>
    <dgm:cxn modelId="{90E61FE4-D6F1-4729-A55B-53EA7B358982}" type="presOf" srcId="{886EE647-A327-4B55-B9E7-EC8D9FC6E64C}" destId="{889A0854-3406-4BD5-A566-0474E0A0929C}" srcOrd="0" destOrd="0" presId="urn:microsoft.com/office/officeart/2005/8/layout/vList5"/>
    <dgm:cxn modelId="{8EAF44F8-AC8F-4CDF-8DE3-140F3CA4D276}" srcId="{6076BFEE-674F-4CCD-86ED-E207F0A371DD}" destId="{27CEE4ED-3A3A-4F6D-A927-30052B3E47B0}" srcOrd="1" destOrd="0" parTransId="{33DE6369-9649-413A-9D2B-8EA8C025C733}" sibTransId="{A03AF795-C1BC-4AD9-B4EB-8705699BE070}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858C1893-9EB9-4591-9AE2-EAC34D9D2248}" type="presOf" srcId="{8FE76CF8-908D-4E0B-8E60-3F9BF910D434}" destId="{B52E2EA1-AC61-4E05-9138-A73E5A0A3FA3}" srcOrd="0" destOrd="0" presId="urn:microsoft.com/office/officeart/2005/8/layout/vList5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09669804-826E-4160-85B8-734585D4C734}" type="presOf" srcId="{F35F1D5A-F7B6-4459-B3B6-FB44BD68CCF0}" destId="{889A0854-3406-4BD5-A566-0474E0A0929C}" srcOrd="0" destOrd="1" presId="urn:microsoft.com/office/officeart/2005/8/layout/vList5"/>
    <dgm:cxn modelId="{B3A6A0B5-421D-4ED0-90E6-A552C0BE4392}" type="presOf" srcId="{A09C77A7-A270-4829-BC6B-8AF03BF7F675}" destId="{6DCF8AC1-5EE9-4E64-8C88-B8FF5EA027B0}" srcOrd="0" destOrd="0" presId="urn:microsoft.com/office/officeart/2005/8/layout/vList5"/>
    <dgm:cxn modelId="{8141A79E-99F4-4D41-A81D-D77B695A610B}" srcId="{96146389-7F99-4831-9503-D62531282B1A}" destId="{A036B0FD-467D-4D76-AC35-8C54197A632D}" srcOrd="2" destOrd="0" parTransId="{116FCF84-1D41-4ECF-B307-62F48F5C4876}" sibTransId="{E0089855-E5FA-4B7A-B22F-281F99FE7410}"/>
    <dgm:cxn modelId="{133EDE77-DD8B-49D4-8A87-BCF7128336B4}" type="presParOf" srcId="{1713B7E4-95C3-487B-B59F-02E4DF0CDC4B}" destId="{392B9BD6-702C-47C3-AF49-1EEDC5ECA4B0}" srcOrd="0" destOrd="0" presId="urn:microsoft.com/office/officeart/2005/8/layout/vList5"/>
    <dgm:cxn modelId="{EC90750A-070A-4907-9285-DE51326850BC}" type="presParOf" srcId="{392B9BD6-702C-47C3-AF49-1EEDC5ECA4B0}" destId="{6DCF8AC1-5EE9-4E64-8C88-B8FF5EA027B0}" srcOrd="0" destOrd="0" presId="urn:microsoft.com/office/officeart/2005/8/layout/vList5"/>
    <dgm:cxn modelId="{75CC1BB1-94DE-41C9-8AF9-AB527C2461FB}" type="presParOf" srcId="{392B9BD6-702C-47C3-AF49-1EEDC5ECA4B0}" destId="{889A0854-3406-4BD5-A566-0474E0A0929C}" srcOrd="1" destOrd="0" presId="urn:microsoft.com/office/officeart/2005/8/layout/vList5"/>
    <dgm:cxn modelId="{B4295D33-2BDB-471A-91DF-EA665240396B}" type="presParOf" srcId="{1713B7E4-95C3-487B-B59F-02E4DF0CDC4B}" destId="{25F6D243-C0A4-4C56-896C-F55973284F22}" srcOrd="1" destOrd="0" presId="urn:microsoft.com/office/officeart/2005/8/layout/vList5"/>
    <dgm:cxn modelId="{04AC3873-B624-414F-AD1C-81F070C997C1}" type="presParOf" srcId="{1713B7E4-95C3-487B-B59F-02E4DF0CDC4B}" destId="{0A47B7B1-5E5D-4972-96E4-E59554CF6441}" srcOrd="2" destOrd="0" presId="urn:microsoft.com/office/officeart/2005/8/layout/vList5"/>
    <dgm:cxn modelId="{C71A15AF-3938-4D35-94E7-CF7D56D7C379}" type="presParOf" srcId="{0A47B7B1-5E5D-4972-96E4-E59554CF6441}" destId="{48884225-CFA6-4A42-9AB0-DBBFF5DBADF7}" srcOrd="0" destOrd="0" presId="urn:microsoft.com/office/officeart/2005/8/layout/vList5"/>
    <dgm:cxn modelId="{1A2CE8BA-FF1A-459B-9E67-B499B5B8EF9C}" type="presParOf" srcId="{0A47B7B1-5E5D-4972-96E4-E59554CF6441}" destId="{C881D68C-BE2B-4842-A1F4-A55F05E210A3}" srcOrd="1" destOrd="0" presId="urn:microsoft.com/office/officeart/2005/8/layout/vList5"/>
    <dgm:cxn modelId="{5F167010-1A03-480C-B069-429EF84DA287}" type="presParOf" srcId="{1713B7E4-95C3-487B-B59F-02E4DF0CDC4B}" destId="{FCA26F04-116C-4976-8BEB-82D42835AE34}" srcOrd="3" destOrd="0" presId="urn:microsoft.com/office/officeart/2005/8/layout/vList5"/>
    <dgm:cxn modelId="{3C3342EC-9056-4013-B75F-B8440DE1A577}" type="presParOf" srcId="{1713B7E4-95C3-487B-B59F-02E4DF0CDC4B}" destId="{F6D23429-3180-4AC9-9AB6-1A580DCB71A2}" srcOrd="4" destOrd="0" presId="urn:microsoft.com/office/officeart/2005/8/layout/vList5"/>
    <dgm:cxn modelId="{FDB32EB8-2806-4E75-B980-02A3023E434D}" type="presParOf" srcId="{F6D23429-3180-4AC9-9AB6-1A580DCB71A2}" destId="{E7CBF060-D79B-4D70-9DD1-CCDB8AFBEB4B}" srcOrd="0" destOrd="0" presId="urn:microsoft.com/office/officeart/2005/8/layout/vList5"/>
    <dgm:cxn modelId="{6D0D1C3E-0C8A-4C96-8AE7-2323F71E6236}" type="presParOf" srcId="{F6D23429-3180-4AC9-9AB6-1A580DCB71A2}" destId="{B52E2EA1-AC61-4E05-9138-A73E5A0A3F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6146389-7F99-4831-9503-D62531282B1A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9C77A7-A270-4829-BC6B-8AF03BF7F67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1" dirty="0" smtClean="0"/>
            <a:t>Підвищення кваліфікації</a:t>
          </a:r>
          <a:r>
            <a:rPr lang="uk-UA" sz="1800" dirty="0" smtClean="0"/>
            <a:t> </a:t>
          </a:r>
          <a:endParaRPr lang="ru-RU" sz="1800" i="0" dirty="0"/>
        </a:p>
      </dgm:t>
    </dgm:pt>
    <dgm:pt modelId="{009E95E2-F29D-4C95-B2FE-8F9D1761990B}" type="parTrans" cxnId="{6E969371-C0FA-436D-A2AB-1902F6361E11}">
      <dgm:prSet/>
      <dgm:spPr/>
      <dgm:t>
        <a:bodyPr/>
        <a:lstStyle/>
        <a:p>
          <a:endParaRPr lang="ru-RU"/>
        </a:p>
      </dgm:t>
    </dgm:pt>
    <dgm:pt modelId="{8CAA639D-F0B5-4D46-B95B-98D551313535}" type="sibTrans" cxnId="{6E969371-C0FA-436D-A2AB-1902F6361E11}">
      <dgm:prSet/>
      <dgm:spPr/>
      <dgm:t>
        <a:bodyPr/>
        <a:lstStyle/>
        <a:p>
          <a:endParaRPr lang="ru-RU"/>
        </a:p>
      </dgm:t>
    </dgm:pt>
    <dgm:pt modelId="{886EE647-A327-4B55-B9E7-EC8D9FC6E64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підготовка кадрів з мстою вдосконалення знань, умінь і навичок у зв’язку з підвищенням вимог до професії або підвищенням на посаді</a:t>
          </a:r>
          <a:endParaRPr lang="ru-RU" sz="1800" i="0" dirty="0"/>
        </a:p>
      </dgm:t>
    </dgm:pt>
    <dgm:pt modelId="{EAD80474-B444-4043-A6B8-4169E7571BE7}" type="parTrans" cxnId="{1ABA1B94-B9A7-4A69-8ECA-4D129F9A3964}">
      <dgm:prSet/>
      <dgm:spPr/>
      <dgm:t>
        <a:bodyPr/>
        <a:lstStyle/>
        <a:p>
          <a:endParaRPr lang="ru-RU"/>
        </a:p>
      </dgm:t>
    </dgm:pt>
    <dgm:pt modelId="{546A8AF8-BB51-4DBD-B53D-3967E4D82B5A}" type="sibTrans" cxnId="{1ABA1B94-B9A7-4A69-8ECA-4D129F9A3964}">
      <dgm:prSet/>
      <dgm:spPr/>
      <dgm:t>
        <a:bodyPr/>
        <a:lstStyle/>
        <a:p>
          <a:endParaRPr lang="ru-RU"/>
        </a:p>
      </dgm:t>
    </dgm:pt>
    <dgm:pt modelId="{6076BFEE-674F-4CCD-86ED-E207F0A371D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i="1" dirty="0" smtClean="0"/>
            <a:t>Планування кар’єри</a:t>
          </a:r>
          <a:endParaRPr lang="ru-RU" sz="1800" i="0" dirty="0"/>
        </a:p>
      </dgm:t>
    </dgm:pt>
    <dgm:pt modelId="{6858B996-EDB9-48B4-BA00-B3484B5279CE}" type="parTrans" cxnId="{C70C9598-F372-4244-A5CD-D6E58DD20E43}">
      <dgm:prSet/>
      <dgm:spPr/>
      <dgm:t>
        <a:bodyPr/>
        <a:lstStyle/>
        <a:p>
          <a:endParaRPr lang="ru-RU"/>
        </a:p>
      </dgm:t>
    </dgm:pt>
    <dgm:pt modelId="{918E77D9-F238-498B-B98D-4BDDEBA3D564}" type="sibTrans" cxnId="{C70C9598-F372-4244-A5CD-D6E58DD20E43}">
      <dgm:prSet/>
      <dgm:spPr/>
      <dgm:t>
        <a:bodyPr/>
        <a:lstStyle/>
        <a:p>
          <a:endParaRPr lang="ru-RU"/>
        </a:p>
      </dgm:t>
    </dgm:pt>
    <dgm:pt modelId="{8E498693-427F-433B-B9F0-DF7EE6892CFE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здійснюється як самим працівником, так і його безпосереднім керівником, а також менеджером із персоналу</a:t>
          </a:r>
          <a:endParaRPr lang="ru-RU" sz="1800" i="0" dirty="0"/>
        </a:p>
      </dgm:t>
    </dgm:pt>
    <dgm:pt modelId="{A289C741-224D-49EC-9EE4-FECEF2469F48}" type="parTrans" cxnId="{B54D29D2-2010-46B6-804F-37452606D8D6}">
      <dgm:prSet/>
      <dgm:spPr/>
      <dgm:t>
        <a:bodyPr/>
        <a:lstStyle/>
        <a:p>
          <a:endParaRPr lang="ru-RU"/>
        </a:p>
      </dgm:t>
    </dgm:pt>
    <dgm:pt modelId="{65CCCBC2-C6CB-4AE0-89C7-508F88A0DE3F}" type="sibTrans" cxnId="{B54D29D2-2010-46B6-804F-37452606D8D6}">
      <dgm:prSet/>
      <dgm:spPr/>
      <dgm:t>
        <a:bodyPr/>
        <a:lstStyle/>
        <a:p>
          <a:endParaRPr lang="ru-RU"/>
        </a:p>
      </dgm:t>
    </dgm:pt>
    <dgm:pt modelId="{096CA5A4-F1F5-4345-A6B0-D3E12A5D913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комплексне за обсягом, диференційоване за окремими категоріями працівників, безперервне й орієнтоване на перспективні професії</a:t>
          </a:r>
          <a:endParaRPr lang="ru-RU" sz="1800" i="0" dirty="0"/>
        </a:p>
      </dgm:t>
    </dgm:pt>
    <dgm:pt modelId="{C37F9412-598C-40A6-976C-5C046827A840}" type="parTrans" cxnId="{47A3D6EE-36C4-40BD-B5EA-258675448485}">
      <dgm:prSet/>
      <dgm:spPr/>
      <dgm:t>
        <a:bodyPr/>
        <a:lstStyle/>
        <a:p>
          <a:endParaRPr lang="ru-RU"/>
        </a:p>
      </dgm:t>
    </dgm:pt>
    <dgm:pt modelId="{FF49359F-43A4-4281-AC09-CE38CBE66D3F}" type="sibTrans" cxnId="{47A3D6EE-36C4-40BD-B5EA-258675448485}">
      <dgm:prSet/>
      <dgm:spPr/>
      <dgm:t>
        <a:bodyPr/>
        <a:lstStyle/>
        <a:p>
          <a:endParaRPr lang="ru-RU"/>
        </a:p>
      </dgm:t>
    </dgm:pt>
    <dgm:pt modelId="{1713B7E4-95C3-487B-B59F-02E4DF0CDC4B}" type="pres">
      <dgm:prSet presAssocID="{96146389-7F99-4831-9503-D62531282B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2B9BD6-702C-47C3-AF49-1EEDC5ECA4B0}" type="pres">
      <dgm:prSet presAssocID="{A09C77A7-A270-4829-BC6B-8AF03BF7F675}" presName="linNode" presStyleCnt="0"/>
      <dgm:spPr/>
    </dgm:pt>
    <dgm:pt modelId="{6DCF8AC1-5EE9-4E64-8C88-B8FF5EA027B0}" type="pres">
      <dgm:prSet presAssocID="{A09C77A7-A270-4829-BC6B-8AF03BF7F675}" presName="parentText" presStyleLbl="node1" presStyleIdx="0" presStyleCnt="2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A0854-3406-4BD5-A566-0474E0A0929C}" type="pres">
      <dgm:prSet presAssocID="{A09C77A7-A270-4829-BC6B-8AF03BF7F675}" presName="descendantText" presStyleLbl="alignAccFollowNode1" presStyleIdx="0" presStyleCnt="2" custScaleX="127684" custLinFactNeighborX="-5422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6D243-C0A4-4C56-896C-F55973284F22}" type="pres">
      <dgm:prSet presAssocID="{8CAA639D-F0B5-4D46-B95B-98D551313535}" presName="sp" presStyleCnt="0"/>
      <dgm:spPr/>
    </dgm:pt>
    <dgm:pt modelId="{0A47B7B1-5E5D-4972-96E4-E59554CF6441}" type="pres">
      <dgm:prSet presAssocID="{6076BFEE-674F-4CCD-86ED-E207F0A371DD}" presName="linNode" presStyleCnt="0"/>
      <dgm:spPr/>
    </dgm:pt>
    <dgm:pt modelId="{48884225-CFA6-4A42-9AB0-DBBFF5DBADF7}" type="pres">
      <dgm:prSet presAssocID="{6076BFEE-674F-4CCD-86ED-E207F0A371DD}" presName="parentText" presStyleLbl="node1" presStyleIdx="1" presStyleCnt="2" custScaleX="55994" custLinFactNeighborX="-12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81D68C-BE2B-4842-A1F4-A55F05E210A3}" type="pres">
      <dgm:prSet presAssocID="{6076BFEE-674F-4CCD-86ED-E207F0A371DD}" presName="descendantText" presStyleLbl="alignAccFollowNode1" presStyleIdx="1" presStyleCnt="2" custScaleX="127684" custScaleY="112731" custLinFactNeighborX="-5422" custLinFactNeighborY="2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07EC18-21C7-43D0-B9C0-72ECE65EC94D}" type="presOf" srcId="{096CA5A4-F1F5-4345-A6B0-D3E12A5D913F}" destId="{889A0854-3406-4BD5-A566-0474E0A0929C}" srcOrd="0" destOrd="1" presId="urn:microsoft.com/office/officeart/2005/8/layout/vList5"/>
    <dgm:cxn modelId="{C70C9598-F372-4244-A5CD-D6E58DD20E43}" srcId="{96146389-7F99-4831-9503-D62531282B1A}" destId="{6076BFEE-674F-4CCD-86ED-E207F0A371DD}" srcOrd="1" destOrd="0" parTransId="{6858B996-EDB9-48B4-BA00-B3484B5279CE}" sibTransId="{918E77D9-F238-498B-B98D-4BDDEBA3D564}"/>
    <dgm:cxn modelId="{E01B9B98-24D2-40F5-984E-5AAFBA3CA5AF}" type="presOf" srcId="{A09C77A7-A270-4829-BC6B-8AF03BF7F675}" destId="{6DCF8AC1-5EE9-4E64-8C88-B8FF5EA027B0}" srcOrd="0" destOrd="0" presId="urn:microsoft.com/office/officeart/2005/8/layout/vList5"/>
    <dgm:cxn modelId="{B54D29D2-2010-46B6-804F-37452606D8D6}" srcId="{6076BFEE-674F-4CCD-86ED-E207F0A371DD}" destId="{8E498693-427F-433B-B9F0-DF7EE6892CFE}" srcOrd="0" destOrd="0" parTransId="{A289C741-224D-49EC-9EE4-FECEF2469F48}" sibTransId="{65CCCBC2-C6CB-4AE0-89C7-508F88A0DE3F}"/>
    <dgm:cxn modelId="{025A821B-D4DD-4CE2-B37B-86CE58D510FD}" type="presOf" srcId="{8E498693-427F-433B-B9F0-DF7EE6892CFE}" destId="{C881D68C-BE2B-4842-A1F4-A55F05E210A3}" srcOrd="0" destOrd="0" presId="urn:microsoft.com/office/officeart/2005/8/layout/vList5"/>
    <dgm:cxn modelId="{3F99E652-927E-4202-9D65-35CE7901A9AE}" type="presOf" srcId="{6076BFEE-674F-4CCD-86ED-E207F0A371DD}" destId="{48884225-CFA6-4A42-9AB0-DBBFF5DBADF7}" srcOrd="0" destOrd="0" presId="urn:microsoft.com/office/officeart/2005/8/layout/vList5"/>
    <dgm:cxn modelId="{E6C1A05D-48C8-47AF-AA6A-EA54277615C7}" type="presOf" srcId="{886EE647-A327-4B55-B9E7-EC8D9FC6E64C}" destId="{889A0854-3406-4BD5-A566-0474E0A0929C}" srcOrd="0" destOrd="0" presId="urn:microsoft.com/office/officeart/2005/8/layout/vList5"/>
    <dgm:cxn modelId="{1ABA1B94-B9A7-4A69-8ECA-4D129F9A3964}" srcId="{A09C77A7-A270-4829-BC6B-8AF03BF7F675}" destId="{886EE647-A327-4B55-B9E7-EC8D9FC6E64C}" srcOrd="0" destOrd="0" parTransId="{EAD80474-B444-4043-A6B8-4169E7571BE7}" sibTransId="{546A8AF8-BB51-4DBD-B53D-3967E4D82B5A}"/>
    <dgm:cxn modelId="{6E969371-C0FA-436D-A2AB-1902F6361E11}" srcId="{96146389-7F99-4831-9503-D62531282B1A}" destId="{A09C77A7-A270-4829-BC6B-8AF03BF7F675}" srcOrd="0" destOrd="0" parTransId="{009E95E2-F29D-4C95-B2FE-8F9D1761990B}" sibTransId="{8CAA639D-F0B5-4D46-B95B-98D551313535}"/>
    <dgm:cxn modelId="{47A3D6EE-36C4-40BD-B5EA-258675448485}" srcId="{A09C77A7-A270-4829-BC6B-8AF03BF7F675}" destId="{096CA5A4-F1F5-4345-A6B0-D3E12A5D913F}" srcOrd="1" destOrd="0" parTransId="{C37F9412-598C-40A6-976C-5C046827A840}" sibTransId="{FF49359F-43A4-4281-AC09-CE38CBE66D3F}"/>
    <dgm:cxn modelId="{850E9019-0C99-4ADC-B519-AE5324F846A3}" type="presOf" srcId="{96146389-7F99-4831-9503-D62531282B1A}" destId="{1713B7E4-95C3-487B-B59F-02E4DF0CDC4B}" srcOrd="0" destOrd="0" presId="urn:microsoft.com/office/officeart/2005/8/layout/vList5"/>
    <dgm:cxn modelId="{BD2150D7-63B4-4E7A-B691-767FDFF52543}" type="presParOf" srcId="{1713B7E4-95C3-487B-B59F-02E4DF0CDC4B}" destId="{392B9BD6-702C-47C3-AF49-1EEDC5ECA4B0}" srcOrd="0" destOrd="0" presId="urn:microsoft.com/office/officeart/2005/8/layout/vList5"/>
    <dgm:cxn modelId="{ECFD4E23-D787-4639-9863-C4ADB9D3AD1A}" type="presParOf" srcId="{392B9BD6-702C-47C3-AF49-1EEDC5ECA4B0}" destId="{6DCF8AC1-5EE9-4E64-8C88-B8FF5EA027B0}" srcOrd="0" destOrd="0" presId="urn:microsoft.com/office/officeart/2005/8/layout/vList5"/>
    <dgm:cxn modelId="{5168DB81-40EE-46E9-A5CA-59096F817496}" type="presParOf" srcId="{392B9BD6-702C-47C3-AF49-1EEDC5ECA4B0}" destId="{889A0854-3406-4BD5-A566-0474E0A0929C}" srcOrd="1" destOrd="0" presId="urn:microsoft.com/office/officeart/2005/8/layout/vList5"/>
    <dgm:cxn modelId="{B6521EF4-7987-4A06-AD6A-4A74A8C69AB0}" type="presParOf" srcId="{1713B7E4-95C3-487B-B59F-02E4DF0CDC4B}" destId="{25F6D243-C0A4-4C56-896C-F55973284F22}" srcOrd="1" destOrd="0" presId="urn:microsoft.com/office/officeart/2005/8/layout/vList5"/>
    <dgm:cxn modelId="{2A9FC363-44F6-400B-BA78-B46FCB7B6C43}" type="presParOf" srcId="{1713B7E4-95C3-487B-B59F-02E4DF0CDC4B}" destId="{0A47B7B1-5E5D-4972-96E4-E59554CF6441}" srcOrd="2" destOrd="0" presId="urn:microsoft.com/office/officeart/2005/8/layout/vList5"/>
    <dgm:cxn modelId="{9339870C-E03F-46FC-937F-303A70095BD4}" type="presParOf" srcId="{0A47B7B1-5E5D-4972-96E4-E59554CF6441}" destId="{48884225-CFA6-4A42-9AB0-DBBFF5DBADF7}" srcOrd="0" destOrd="0" presId="urn:microsoft.com/office/officeart/2005/8/layout/vList5"/>
    <dgm:cxn modelId="{30B9D213-E3BD-4C55-8B1E-E5C06A12C4BC}" type="presParOf" srcId="{0A47B7B1-5E5D-4972-96E4-E59554CF6441}" destId="{C881D68C-BE2B-4842-A1F4-A55F05E210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AC4D6-8973-41BB-8E1C-50EEA7D0890C}">
      <dsp:nvSpPr>
        <dsp:cNvPr id="0" name=""/>
        <dsp:cNvSpPr/>
      </dsp:nvSpPr>
      <dsp:spPr>
        <a:xfrm>
          <a:off x="41" y="52428"/>
          <a:ext cx="4008058" cy="16032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ототожнення понять «кадри», «працівники», «персонал»</a:t>
          </a:r>
          <a:endParaRPr lang="ru-RU" sz="1800" kern="1200" dirty="0"/>
        </a:p>
      </dsp:txBody>
      <dsp:txXfrm>
        <a:off x="41" y="52428"/>
        <a:ext cx="4008058" cy="1603223"/>
      </dsp:txXfrm>
    </dsp:sp>
    <dsp:sp modelId="{CDF75ECD-DCFE-45B8-84E1-C1075998F017}">
      <dsp:nvSpPr>
        <dsp:cNvPr id="0" name=""/>
        <dsp:cNvSpPr/>
      </dsp:nvSpPr>
      <dsp:spPr>
        <a:xfrm>
          <a:off x="41" y="1655651"/>
          <a:ext cx="4008058" cy="321164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Персонал - сукупність всіх працівників підприємства, які виконують виробничі або управлінські операції, та зайнятих переробкою предметів праці із застосуванням засобів праці.</a:t>
          </a:r>
          <a:endParaRPr lang="ru-RU" sz="1800" kern="1200" dirty="0"/>
        </a:p>
      </dsp:txBody>
      <dsp:txXfrm>
        <a:off x="41" y="1655651"/>
        <a:ext cx="4008058" cy="3211649"/>
      </dsp:txXfrm>
    </dsp:sp>
    <dsp:sp modelId="{73C8B27B-9EA6-4FCD-B912-6EB778647C7E}">
      <dsp:nvSpPr>
        <dsp:cNvPr id="0" name=""/>
        <dsp:cNvSpPr/>
      </dsp:nvSpPr>
      <dsp:spPr>
        <a:xfrm>
          <a:off x="4569228" y="52428"/>
          <a:ext cx="4008058" cy="16032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розмежування понять «персонал» та «кадри». </a:t>
          </a:r>
          <a:endParaRPr lang="ru-RU" sz="1800" kern="1200" dirty="0"/>
        </a:p>
      </dsp:txBody>
      <dsp:txXfrm>
        <a:off x="4569228" y="52428"/>
        <a:ext cx="4008058" cy="1603223"/>
      </dsp:txXfrm>
    </dsp:sp>
    <dsp:sp modelId="{E3165103-F154-4AD2-BD20-121C9BAF0EE1}">
      <dsp:nvSpPr>
        <dsp:cNvPr id="0" name=""/>
        <dsp:cNvSpPr/>
      </dsp:nvSpPr>
      <dsp:spPr>
        <a:xfrm>
          <a:off x="4569228" y="1655651"/>
          <a:ext cx="4008058" cy="321164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kern="1200" dirty="0" smtClean="0"/>
            <a:t>Персонал - сукупність всіх працівників підприємства – постійних та тимчасових, виробничих та управлінських, що виконують виробничі або управлінські операції, та зайнятих переробкою предметів праці із застосуванням засобів праці; під кадрами – лише сукупність постійних та кваліфікованих управлінських працівників</a:t>
          </a:r>
          <a:endParaRPr lang="ru-RU" sz="1800" kern="1200" dirty="0"/>
        </a:p>
      </dsp:txBody>
      <dsp:txXfrm>
        <a:off x="4569228" y="1655651"/>
        <a:ext cx="4008058" cy="321164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EEB624-A561-4CF7-B049-A3200CBA72CF}">
      <dsp:nvSpPr>
        <dsp:cNvPr id="0" name=""/>
        <dsp:cNvSpPr/>
      </dsp:nvSpPr>
      <dsp:spPr>
        <a:xfrm>
          <a:off x="2126439" y="213990"/>
          <a:ext cx="4246888" cy="1474888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A1A1E-2083-4D8D-9187-D17E71449A67}">
      <dsp:nvSpPr>
        <dsp:cNvPr id="0" name=""/>
        <dsp:cNvSpPr/>
      </dsp:nvSpPr>
      <dsp:spPr>
        <a:xfrm>
          <a:off x="3844947" y="3825492"/>
          <a:ext cx="823040" cy="526745"/>
        </a:xfrm>
        <a:prstGeom prst="down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27FB1E-DA69-4743-B75B-8E44BEA6B6C8}">
      <dsp:nvSpPr>
        <dsp:cNvPr id="0" name=""/>
        <dsp:cNvSpPr/>
      </dsp:nvSpPr>
      <dsp:spPr>
        <a:xfrm>
          <a:off x="884556" y="4246888"/>
          <a:ext cx="6743822" cy="987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1">
                  <a:lumMod val="50000"/>
                </a:schemeClr>
              </a:solidFill>
            </a:rPr>
            <a:t>Управління персоналом як об’єктивне соціальне</a:t>
          </a:r>
          <a:endParaRPr lang="ru-RU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884556" y="4246888"/>
        <a:ext cx="6743822" cy="987648"/>
      </dsp:txXfrm>
    </dsp:sp>
    <dsp:sp modelId="{91362082-DCA1-4502-BF1F-C8992073C3CF}">
      <dsp:nvSpPr>
        <dsp:cNvPr id="0" name=""/>
        <dsp:cNvSpPr/>
      </dsp:nvSpPr>
      <dsp:spPr>
        <a:xfrm>
          <a:off x="3670463" y="1802787"/>
          <a:ext cx="1481472" cy="14814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сфера практичної професійної діяльності</a:t>
          </a:r>
          <a:endParaRPr lang="ru-RU" sz="1500" kern="1200" dirty="0"/>
        </a:p>
      </dsp:txBody>
      <dsp:txXfrm>
        <a:off x="3887420" y="2019744"/>
        <a:ext cx="1047558" cy="1047558"/>
      </dsp:txXfrm>
    </dsp:sp>
    <dsp:sp modelId="{EE6713A8-B376-49CA-AE14-3F86E12EFDAF}">
      <dsp:nvSpPr>
        <dsp:cNvPr id="0" name=""/>
        <dsp:cNvSpPr/>
      </dsp:nvSpPr>
      <dsp:spPr>
        <a:xfrm>
          <a:off x="2610387" y="691353"/>
          <a:ext cx="1481472" cy="14814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навчальна дисципліна</a:t>
          </a:r>
          <a:endParaRPr lang="ru-RU" sz="1500" kern="1200" dirty="0"/>
        </a:p>
      </dsp:txBody>
      <dsp:txXfrm>
        <a:off x="2827344" y="908310"/>
        <a:ext cx="1047558" cy="1047558"/>
      </dsp:txXfrm>
    </dsp:sp>
    <dsp:sp modelId="{BB82004D-4463-44A3-8FBB-613DA3C53470}">
      <dsp:nvSpPr>
        <dsp:cNvPr id="0" name=""/>
        <dsp:cNvSpPr/>
      </dsp:nvSpPr>
      <dsp:spPr>
        <a:xfrm>
          <a:off x="4124781" y="333166"/>
          <a:ext cx="1481472" cy="14814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галузь науки</a:t>
          </a:r>
          <a:endParaRPr lang="ru-RU" sz="1500" kern="1200" dirty="0"/>
        </a:p>
      </dsp:txBody>
      <dsp:txXfrm>
        <a:off x="4341738" y="550123"/>
        <a:ext cx="1047558" cy="1047558"/>
      </dsp:txXfrm>
    </dsp:sp>
    <dsp:sp modelId="{5E312A84-5F6F-4D6F-9065-8050476C72A9}">
      <dsp:nvSpPr>
        <dsp:cNvPr id="0" name=""/>
        <dsp:cNvSpPr/>
      </dsp:nvSpPr>
      <dsp:spPr>
        <a:xfrm>
          <a:off x="1951954" y="32921"/>
          <a:ext cx="4609026" cy="3687221"/>
        </a:xfrm>
        <a:prstGeom prst="funnel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A0854-3406-4BD5-A566-0474E0A0929C}">
      <dsp:nvSpPr>
        <dsp:cNvPr id="0" name=""/>
        <dsp:cNvSpPr/>
      </dsp:nvSpPr>
      <dsp:spPr>
        <a:xfrm rot="5400000">
          <a:off x="4093910" y="-2670833"/>
          <a:ext cx="1268367" cy="700920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u="none" kern="1200" dirty="0" smtClean="0"/>
            <a:t>комплекс спеціальних теоретичних знань і практичних навичок, що набуваються людиною в результаті спеціальної професійної підготовки та досвіду роботи в певній галузі і дають змогу здійснювати відповідний вид діяльності</a:t>
          </a:r>
          <a:endParaRPr lang="ru-RU" sz="1600" u="none" kern="1200" dirty="0"/>
        </a:p>
      </dsp:txBody>
      <dsp:txXfrm rot="-5400000">
        <a:off x="1223494" y="261500"/>
        <a:ext cx="6947284" cy="1144533"/>
      </dsp:txXfrm>
    </dsp:sp>
    <dsp:sp modelId="{6DCF8AC1-5EE9-4E64-8C88-B8FF5EA027B0}">
      <dsp:nvSpPr>
        <dsp:cNvPr id="0" name=""/>
        <dsp:cNvSpPr/>
      </dsp:nvSpPr>
      <dsp:spPr>
        <a:xfrm>
          <a:off x="0" y="4812"/>
          <a:ext cx="1213705" cy="1585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u="none" kern="1200" dirty="0" smtClean="0"/>
            <a:t>професія</a:t>
          </a:r>
          <a:endParaRPr lang="ru-RU" sz="1600" u="none" kern="1200" dirty="0"/>
        </a:p>
      </dsp:txBody>
      <dsp:txXfrm>
        <a:off x="59248" y="64060"/>
        <a:ext cx="1095209" cy="1466963"/>
      </dsp:txXfrm>
    </dsp:sp>
    <dsp:sp modelId="{C881D68C-BE2B-4842-A1F4-A55F05E210A3}">
      <dsp:nvSpPr>
        <dsp:cNvPr id="0" name=""/>
        <dsp:cNvSpPr/>
      </dsp:nvSpPr>
      <dsp:spPr>
        <a:xfrm rot="5400000">
          <a:off x="4028589" y="-1006101"/>
          <a:ext cx="1399009" cy="700920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u="none" kern="1200" dirty="0" smtClean="0"/>
            <a:t>вид діяльності в межах конкретної професії, що має специфічні особливості і вимагає додаткових (спеціальних) знань, навичок, використання спеціалізованих засобів праці</a:t>
          </a:r>
          <a:endParaRPr lang="ru-RU" sz="1600" u="none" kern="1200" dirty="0"/>
        </a:p>
      </dsp:txBody>
      <dsp:txXfrm rot="-5400000">
        <a:off x="1223493" y="1867289"/>
        <a:ext cx="6940907" cy="1262421"/>
      </dsp:txXfrm>
    </dsp:sp>
    <dsp:sp modelId="{48884225-CFA6-4A42-9AB0-DBBFF5DBADF7}">
      <dsp:nvSpPr>
        <dsp:cNvPr id="0" name=""/>
        <dsp:cNvSpPr/>
      </dsp:nvSpPr>
      <dsp:spPr>
        <a:xfrm>
          <a:off x="0" y="1669544"/>
          <a:ext cx="1213705" cy="1585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u="none" kern="1200" dirty="0" smtClean="0"/>
            <a:t>спеціальність</a:t>
          </a:r>
          <a:endParaRPr lang="ru-RU" sz="1600" u="none" kern="1200" dirty="0"/>
        </a:p>
      </dsp:txBody>
      <dsp:txXfrm>
        <a:off x="59248" y="1728792"/>
        <a:ext cx="1095209" cy="1466963"/>
      </dsp:txXfrm>
    </dsp:sp>
    <dsp:sp modelId="{B52E2EA1-AC61-4E05-9138-A73E5A0A3FA3}">
      <dsp:nvSpPr>
        <dsp:cNvPr id="0" name=""/>
        <dsp:cNvSpPr/>
      </dsp:nvSpPr>
      <dsp:spPr>
        <a:xfrm rot="5400000">
          <a:off x="4016400" y="658631"/>
          <a:ext cx="1423387" cy="700920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u="none" kern="1200" dirty="0" smtClean="0"/>
            <a:t>- висококваліфіковані – виконують висококваліфіковані (особливо складні та відповідальні) роботи </a:t>
          </a:r>
          <a:endParaRPr lang="ru-RU" sz="1600" u="none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u="none" kern="1200" dirty="0" smtClean="0"/>
            <a:t>- кваліфіковані – виконують кваліфіковані (складні) роботи</a:t>
          </a:r>
          <a:endParaRPr lang="ru-RU" sz="1600" u="none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u="none" kern="1200" dirty="0" smtClean="0"/>
            <a:t>- малокваліфіковані -  виконують малокваліфіковані роботи </a:t>
          </a:r>
          <a:endParaRPr lang="ru-RU" sz="1600" u="none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u="none" kern="1200" dirty="0" smtClean="0"/>
            <a:t>- некваліфіковані – виконують прості некваліфіковані або допоміжні роботи </a:t>
          </a:r>
          <a:endParaRPr lang="ru-RU" sz="1600" u="none" kern="1200" dirty="0"/>
        </a:p>
      </dsp:txBody>
      <dsp:txXfrm rot="-5400000">
        <a:off x="1223493" y="3521022"/>
        <a:ext cx="6939717" cy="1284419"/>
      </dsp:txXfrm>
    </dsp:sp>
    <dsp:sp modelId="{E7CBF060-D79B-4D70-9DD1-CCDB8AFBEB4B}">
      <dsp:nvSpPr>
        <dsp:cNvPr id="0" name=""/>
        <dsp:cNvSpPr/>
      </dsp:nvSpPr>
      <dsp:spPr>
        <a:xfrm>
          <a:off x="0" y="3334270"/>
          <a:ext cx="1213705" cy="1585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u="none" kern="1200" dirty="0" smtClean="0"/>
            <a:t>за рівнем кваліфікації </a:t>
          </a:r>
          <a:endParaRPr lang="ru-RU" sz="1600" u="none" kern="1200" dirty="0"/>
        </a:p>
      </dsp:txBody>
      <dsp:txXfrm>
        <a:off x="59248" y="3393518"/>
        <a:ext cx="1095209" cy="14669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E51A7-BD30-4FBF-893C-5E7BED983AA5}">
      <dsp:nvSpPr>
        <dsp:cNvPr id="0" name=""/>
        <dsp:cNvSpPr/>
      </dsp:nvSpPr>
      <dsp:spPr>
        <a:xfrm>
          <a:off x="0" y="0"/>
          <a:ext cx="8100811" cy="1541601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b="1" kern="1200" dirty="0" smtClean="0"/>
            <a:t>Система розвитку персоналу в організації</a:t>
          </a:r>
          <a:endParaRPr lang="ru-RU" sz="4500" kern="1200" dirty="0"/>
        </a:p>
      </dsp:txBody>
      <dsp:txXfrm>
        <a:off x="0" y="0"/>
        <a:ext cx="8100811" cy="1541601"/>
      </dsp:txXfrm>
    </dsp:sp>
    <dsp:sp modelId="{20296638-EDE2-4EAF-97FF-A320360AD582}">
      <dsp:nvSpPr>
        <dsp:cNvPr id="0" name=""/>
        <dsp:cNvSpPr/>
      </dsp:nvSpPr>
      <dsp:spPr>
        <a:xfrm>
          <a:off x="3955" y="1541601"/>
          <a:ext cx="2697633" cy="3237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сукупність організаційних структур, методик, процесів і ресурсів, необхідних для ефективного виконання поточних і перспективних завдань у сфері розвитку персоналу</a:t>
          </a:r>
          <a:endParaRPr lang="ru-RU" sz="2100" kern="1200" dirty="0"/>
        </a:p>
      </dsp:txBody>
      <dsp:txXfrm>
        <a:off x="3955" y="1541601"/>
        <a:ext cx="2697633" cy="3237362"/>
      </dsp:txXfrm>
    </dsp:sp>
    <dsp:sp modelId="{F31765CB-FF50-425E-8E98-BA8D449C903C}">
      <dsp:nvSpPr>
        <dsp:cNvPr id="0" name=""/>
        <dsp:cNvSpPr/>
      </dsp:nvSpPr>
      <dsp:spPr>
        <a:xfrm>
          <a:off x="2701588" y="1541601"/>
          <a:ext cx="2697633" cy="3237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оптимальне задоволення запитів працівників, пов'язаних із самореалізацією, професійною підготовкою і кар’єрою</a:t>
          </a:r>
          <a:endParaRPr lang="ru-RU" sz="2100" kern="1200" dirty="0"/>
        </a:p>
      </dsp:txBody>
      <dsp:txXfrm>
        <a:off x="2701588" y="1541601"/>
        <a:ext cx="2697633" cy="3237362"/>
      </dsp:txXfrm>
    </dsp:sp>
    <dsp:sp modelId="{0E8F1541-3CCA-4054-B0A4-F377B8176C8D}">
      <dsp:nvSpPr>
        <dsp:cNvPr id="0" name=""/>
        <dsp:cNvSpPr/>
      </dsp:nvSpPr>
      <dsp:spPr>
        <a:xfrm>
          <a:off x="5403177" y="1541601"/>
          <a:ext cx="2697633" cy="3237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повинна відповідати потребам працівників в отриманні та підвищенні професійної підготовки протягом усієї їхньої трудової діяльності на всіх рівнях кваліфікації і відповідальності)</a:t>
          </a:r>
          <a:endParaRPr lang="ru-RU" sz="2100" kern="1200" dirty="0"/>
        </a:p>
      </dsp:txBody>
      <dsp:txXfrm>
        <a:off x="5403177" y="1541601"/>
        <a:ext cx="2697633" cy="3237362"/>
      </dsp:txXfrm>
    </dsp:sp>
    <dsp:sp modelId="{781DFB18-A61B-403C-80F6-609931A251B7}">
      <dsp:nvSpPr>
        <dsp:cNvPr id="0" name=""/>
        <dsp:cNvSpPr/>
      </dsp:nvSpPr>
      <dsp:spPr>
        <a:xfrm>
          <a:off x="0" y="4778964"/>
          <a:ext cx="8100811" cy="35970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734EA-CD55-4E69-8800-F192509F38D1}">
      <dsp:nvSpPr>
        <dsp:cNvPr id="0" name=""/>
        <dsp:cNvSpPr/>
      </dsp:nvSpPr>
      <dsp:spPr>
        <a:xfrm>
          <a:off x="3266703" y="2171896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b="1" kern="1200" dirty="0" smtClean="0"/>
            <a:t>Базові принципи функціонування системи розвитку персоналу </a:t>
          </a:r>
          <a:endParaRPr lang="ru-RU" sz="1400" b="1" kern="1200" dirty="0"/>
        </a:p>
      </dsp:txBody>
      <dsp:txXfrm>
        <a:off x="3616952" y="2337483"/>
        <a:ext cx="1691154" cy="799523"/>
      </dsp:txXfrm>
    </dsp:sp>
    <dsp:sp modelId="{46DA0EB9-C876-4CC9-9999-415BD3209F0A}">
      <dsp:nvSpPr>
        <dsp:cNvPr id="0" name=""/>
        <dsp:cNvSpPr/>
      </dsp:nvSpPr>
      <dsp:spPr>
        <a:xfrm rot="16200000">
          <a:off x="3952072" y="1650037"/>
          <a:ext cx="1020913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1020913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37006" y="1635916"/>
        <a:ext cx="51045" cy="51045"/>
      </dsp:txXfrm>
    </dsp:sp>
    <dsp:sp modelId="{7BF8D2A5-BE61-4671-9B9A-30B01CD4ABA5}">
      <dsp:nvSpPr>
        <dsp:cNvPr id="0" name=""/>
        <dsp:cNvSpPr/>
      </dsp:nvSpPr>
      <dsp:spPr>
        <a:xfrm>
          <a:off x="3266703" y="20285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демократизм</a:t>
          </a:r>
          <a:endParaRPr lang="ru-RU" sz="1400" kern="1200" dirty="0"/>
        </a:p>
      </dsp:txBody>
      <dsp:txXfrm>
        <a:off x="3616952" y="185872"/>
        <a:ext cx="1691154" cy="799523"/>
      </dsp:txXfrm>
    </dsp:sp>
    <dsp:sp modelId="{821CD159-AE61-4792-9EE7-95CC062DFF59}">
      <dsp:nvSpPr>
        <dsp:cNvPr id="0" name=""/>
        <dsp:cNvSpPr/>
      </dsp:nvSpPr>
      <dsp:spPr>
        <a:xfrm rot="19113936">
          <a:off x="4896623" y="1882408"/>
          <a:ext cx="1042875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1042875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91989" y="1867738"/>
        <a:ext cx="52143" cy="52143"/>
      </dsp:txXfrm>
    </dsp:sp>
    <dsp:sp modelId="{2CBB4E66-D617-4018-B7E8-BACEBFF6E2E9}">
      <dsp:nvSpPr>
        <dsp:cNvPr id="0" name=""/>
        <dsp:cNvSpPr/>
      </dsp:nvSpPr>
      <dsp:spPr>
        <a:xfrm>
          <a:off x="5177766" y="485027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гнучкість</a:t>
          </a:r>
          <a:endParaRPr lang="ru-RU" sz="1400" kern="1200" dirty="0"/>
        </a:p>
      </dsp:txBody>
      <dsp:txXfrm>
        <a:off x="5528015" y="650614"/>
        <a:ext cx="1691154" cy="799523"/>
      </dsp:txXfrm>
    </dsp:sp>
    <dsp:sp modelId="{7D1BDF47-AD09-4935-908E-1F6FC7E77643}">
      <dsp:nvSpPr>
        <dsp:cNvPr id="0" name=""/>
        <dsp:cNvSpPr/>
      </dsp:nvSpPr>
      <dsp:spPr>
        <a:xfrm rot="21115608">
          <a:off x="5606196" y="2539029"/>
          <a:ext cx="346746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346746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70900" y="2541762"/>
        <a:ext cx="17337" cy="17337"/>
      </dsp:txXfrm>
    </dsp:sp>
    <dsp:sp modelId="{E49B2F55-F473-43C4-AAF5-62784D21AFA2}">
      <dsp:nvSpPr>
        <dsp:cNvPr id="0" name=""/>
        <dsp:cNvSpPr/>
      </dsp:nvSpPr>
      <dsp:spPr>
        <a:xfrm>
          <a:off x="5900782" y="1798268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планомірність</a:t>
          </a:r>
          <a:endParaRPr lang="ru-RU" sz="1400" kern="1200" dirty="0"/>
        </a:p>
      </dsp:txBody>
      <dsp:txXfrm>
        <a:off x="6251031" y="1963855"/>
        <a:ext cx="1691154" cy="799523"/>
      </dsp:txXfrm>
    </dsp:sp>
    <dsp:sp modelId="{74958325-EF7C-4723-A3B8-39B9CF78CBDB}">
      <dsp:nvSpPr>
        <dsp:cNvPr id="0" name=""/>
        <dsp:cNvSpPr/>
      </dsp:nvSpPr>
      <dsp:spPr>
        <a:xfrm rot="1461048">
          <a:off x="5307141" y="3205795"/>
          <a:ext cx="431713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431713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512204" y="3206404"/>
        <a:ext cx="21585" cy="21585"/>
      </dsp:txXfrm>
    </dsp:sp>
    <dsp:sp modelId="{981F482B-D00D-4CB8-950C-0DCFF4C8344E}">
      <dsp:nvSpPr>
        <dsp:cNvPr id="0" name=""/>
        <dsp:cNvSpPr/>
      </dsp:nvSpPr>
      <dsp:spPr>
        <a:xfrm>
          <a:off x="5387639" y="3131800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незалежність</a:t>
          </a:r>
          <a:endParaRPr lang="ru-RU" sz="1400" kern="1200" dirty="0"/>
        </a:p>
      </dsp:txBody>
      <dsp:txXfrm>
        <a:off x="5737888" y="3297387"/>
        <a:ext cx="1691154" cy="799523"/>
      </dsp:txXfrm>
    </dsp:sp>
    <dsp:sp modelId="{B29D412B-08E0-44B4-BCA2-EFF48EDFBE00}">
      <dsp:nvSpPr>
        <dsp:cNvPr id="0" name=""/>
        <dsp:cNvSpPr/>
      </dsp:nvSpPr>
      <dsp:spPr>
        <a:xfrm rot="3722886">
          <a:off x="4469201" y="3746912"/>
          <a:ext cx="1070282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1070282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77585" y="3731557"/>
        <a:ext cx="53514" cy="53514"/>
      </dsp:txXfrm>
    </dsp:sp>
    <dsp:sp modelId="{48EA7E91-0CAE-4AB5-A4F6-0A58A1731004}">
      <dsp:nvSpPr>
        <dsp:cNvPr id="0" name=""/>
        <dsp:cNvSpPr/>
      </dsp:nvSpPr>
      <dsp:spPr>
        <a:xfrm>
          <a:off x="4350329" y="4214035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відкритість</a:t>
          </a:r>
          <a:endParaRPr lang="ru-RU" sz="1400" kern="1200" dirty="0"/>
        </a:p>
      </dsp:txBody>
      <dsp:txXfrm>
        <a:off x="4700578" y="4379622"/>
        <a:ext cx="1691154" cy="799523"/>
      </dsp:txXfrm>
    </dsp:sp>
    <dsp:sp modelId="{9CEE7A9D-5D57-4455-8D5D-46D4482841A7}">
      <dsp:nvSpPr>
        <dsp:cNvPr id="0" name=""/>
        <dsp:cNvSpPr/>
      </dsp:nvSpPr>
      <dsp:spPr>
        <a:xfrm rot="7160598">
          <a:off x="3343961" y="3746912"/>
          <a:ext cx="1089110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1089110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861289" y="3731087"/>
        <a:ext cx="54455" cy="54455"/>
      </dsp:txXfrm>
    </dsp:sp>
    <dsp:sp modelId="{15C3A902-D83B-48FF-9C5B-065590C233BB}">
      <dsp:nvSpPr>
        <dsp:cNvPr id="0" name=""/>
        <dsp:cNvSpPr/>
      </dsp:nvSpPr>
      <dsp:spPr>
        <a:xfrm>
          <a:off x="2118678" y="4214035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перманентність</a:t>
          </a:r>
          <a:endParaRPr lang="ru-RU" sz="1400" kern="1200" dirty="0"/>
        </a:p>
      </dsp:txBody>
      <dsp:txXfrm>
        <a:off x="2468927" y="4379622"/>
        <a:ext cx="1691154" cy="799523"/>
      </dsp:txXfrm>
    </dsp:sp>
    <dsp:sp modelId="{1A7B3A4E-0FDE-4DF8-8355-5089A058585E}">
      <dsp:nvSpPr>
        <dsp:cNvPr id="0" name=""/>
        <dsp:cNvSpPr/>
      </dsp:nvSpPr>
      <dsp:spPr>
        <a:xfrm rot="9534492">
          <a:off x="3085137" y="3167155"/>
          <a:ext cx="466435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466435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306694" y="3166896"/>
        <a:ext cx="23321" cy="23321"/>
      </dsp:txXfrm>
    </dsp:sp>
    <dsp:sp modelId="{72FA8281-11DF-425F-8007-28A9D8447FBF}">
      <dsp:nvSpPr>
        <dsp:cNvPr id="0" name=""/>
        <dsp:cNvSpPr/>
      </dsp:nvSpPr>
      <dsp:spPr>
        <a:xfrm>
          <a:off x="978354" y="3054520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адаптивність і відновлення </a:t>
          </a:r>
          <a:endParaRPr lang="ru-RU" sz="1400" kern="1200" dirty="0"/>
        </a:p>
      </dsp:txBody>
      <dsp:txXfrm>
        <a:off x="1328603" y="3220107"/>
        <a:ext cx="1691154" cy="799523"/>
      </dsp:txXfrm>
    </dsp:sp>
    <dsp:sp modelId="{B326F004-2FD6-46CE-B692-5A28D1D2485F}">
      <dsp:nvSpPr>
        <dsp:cNvPr id="0" name=""/>
        <dsp:cNvSpPr/>
      </dsp:nvSpPr>
      <dsp:spPr>
        <a:xfrm rot="11275812">
          <a:off x="2986826" y="2543279"/>
          <a:ext cx="330211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330211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143676" y="2546425"/>
        <a:ext cx="16510" cy="16510"/>
      </dsp:txXfrm>
    </dsp:sp>
    <dsp:sp modelId="{8EDDE116-1B99-46E1-B681-3B0E41E84522}">
      <dsp:nvSpPr>
        <dsp:cNvPr id="0" name=""/>
        <dsp:cNvSpPr/>
      </dsp:nvSpPr>
      <dsp:spPr>
        <a:xfrm>
          <a:off x="645508" y="1806767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практичність або корисність </a:t>
          </a:r>
          <a:endParaRPr lang="ru-RU" sz="1400" kern="1200" dirty="0"/>
        </a:p>
      </dsp:txBody>
      <dsp:txXfrm>
        <a:off x="995757" y="1972354"/>
        <a:ext cx="1691154" cy="799523"/>
      </dsp:txXfrm>
    </dsp:sp>
    <dsp:sp modelId="{62B66066-6DEC-4E07-897E-906D3901E910}">
      <dsp:nvSpPr>
        <dsp:cNvPr id="0" name=""/>
        <dsp:cNvSpPr/>
      </dsp:nvSpPr>
      <dsp:spPr>
        <a:xfrm rot="13258104">
          <a:off x="3013782" y="1901726"/>
          <a:ext cx="999303" cy="22803"/>
        </a:xfrm>
        <a:custGeom>
          <a:avLst/>
          <a:gdLst/>
          <a:ahLst/>
          <a:cxnLst/>
          <a:rect l="0" t="0" r="0" b="0"/>
          <a:pathLst>
            <a:path>
              <a:moveTo>
                <a:pt x="0" y="11401"/>
              </a:moveTo>
              <a:lnTo>
                <a:pt x="999303" y="1140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488451" y="1888145"/>
        <a:ext cx="49965" cy="49965"/>
      </dsp:txXfrm>
    </dsp:sp>
    <dsp:sp modelId="{64C0A8E9-7694-4711-83BD-B82A8832886A}">
      <dsp:nvSpPr>
        <dsp:cNvPr id="0" name=""/>
        <dsp:cNvSpPr/>
      </dsp:nvSpPr>
      <dsp:spPr>
        <a:xfrm>
          <a:off x="1368513" y="523662"/>
          <a:ext cx="2391652" cy="11306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400" kern="1200" dirty="0" smtClean="0"/>
            <a:t>науковий підхід</a:t>
          </a:r>
          <a:endParaRPr lang="ru-RU" sz="1400" kern="1200" dirty="0"/>
        </a:p>
      </dsp:txBody>
      <dsp:txXfrm>
        <a:off x="1718762" y="689249"/>
        <a:ext cx="1691154" cy="7995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20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5375" y="992251"/>
            <a:ext cx="70962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uk-UA" sz="2800" b="1" dirty="0" smtClean="0"/>
              <a:t>Розвиток персоналу організації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0615" y="2468483"/>
            <a:ext cx="82870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sz="2400" dirty="0"/>
              <a:t>Персонал як об’єкт управління</a:t>
            </a:r>
            <a:endParaRPr lang="ru-RU" sz="2400" dirty="0"/>
          </a:p>
          <a:p>
            <a:pPr marL="457200" lvl="0" indent="-457200">
              <a:buFont typeface="+mj-lt"/>
              <a:buAutoNum type="arabicPeriod"/>
            </a:pPr>
            <a:r>
              <a:rPr lang="uk-UA" sz="2400" dirty="0"/>
              <a:t>Система розвитку персоналу в організації</a:t>
            </a:r>
            <a:endParaRPr lang="ru-RU" sz="2400" dirty="0"/>
          </a:p>
          <a:p>
            <a:pPr marL="457200" lvl="0" indent="-457200">
              <a:buFont typeface="+mj-lt"/>
              <a:buAutoNum type="arabicPeriod"/>
            </a:pPr>
            <a:r>
              <a:rPr lang="uk-UA" sz="2400" dirty="0"/>
              <a:t> Оцінка ефективності атестації та розвитку персоналу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8484" y="495527"/>
            <a:ext cx="70245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Зміст розвитку персоналу організації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15640583"/>
              </p:ext>
            </p:extLst>
          </p:nvPr>
        </p:nvGraphicFramePr>
        <p:xfrm>
          <a:off x="347729" y="1326524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22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06452585"/>
              </p:ext>
            </p:extLst>
          </p:nvPr>
        </p:nvGraphicFramePr>
        <p:xfrm>
          <a:off x="218941" y="528033"/>
          <a:ext cx="8525813" cy="606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68379" y="0"/>
            <a:ext cx="640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</a:rPr>
              <a:t>Оцінка ефективності атестації та розвитку персоналу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283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2275" y="377541"/>
            <a:ext cx="84227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Оцінка ефективності навчання </a:t>
            </a:r>
            <a:endParaRPr lang="uk-UA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згідно моделі Д. </a:t>
            </a:r>
            <a:r>
              <a:rPr lang="uk-UA" sz="2400" b="1" dirty="0" err="1" smtClean="0">
                <a:solidFill>
                  <a:schemeClr val="accent1">
                    <a:lumMod val="50000"/>
                  </a:schemeClr>
                </a:solidFill>
              </a:rPr>
              <a:t>Кіркпатріка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 - Дж. </a:t>
            </a:r>
            <a:r>
              <a:rPr lang="uk-UA" sz="2400" b="1" dirty="0" err="1" smtClean="0">
                <a:solidFill>
                  <a:schemeClr val="accent1">
                    <a:lumMod val="50000"/>
                  </a:schemeClr>
                </a:solidFill>
              </a:rPr>
              <a:t>Філіпса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55670150"/>
              </p:ext>
            </p:extLst>
          </p:nvPr>
        </p:nvGraphicFramePr>
        <p:xfrm>
          <a:off x="154546" y="1208538"/>
          <a:ext cx="8770512" cy="4896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4792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2275" y="377541"/>
            <a:ext cx="84227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Оцінка ефективності навчання </a:t>
            </a:r>
            <a:endParaRPr lang="uk-UA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згідно моделі Д. </a:t>
            </a:r>
            <a:r>
              <a:rPr lang="uk-UA" sz="2400" b="1" dirty="0" err="1" smtClean="0">
                <a:solidFill>
                  <a:schemeClr val="accent1">
                    <a:lumMod val="50000"/>
                  </a:schemeClr>
                </a:solidFill>
              </a:rPr>
              <a:t>Кіркпатріка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 - Дж. </a:t>
            </a:r>
            <a:r>
              <a:rPr lang="uk-UA" sz="2400" b="1" dirty="0" err="1" smtClean="0">
                <a:solidFill>
                  <a:schemeClr val="accent1">
                    <a:lumMod val="50000"/>
                  </a:schemeClr>
                </a:solidFill>
              </a:rPr>
              <a:t>Філіпса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23918419"/>
              </p:ext>
            </p:extLst>
          </p:nvPr>
        </p:nvGraphicFramePr>
        <p:xfrm>
          <a:off x="154546" y="1208538"/>
          <a:ext cx="8770512" cy="4896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793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61652" y="501134"/>
            <a:ext cx="4577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/>
              <a:t>Персонал як об’єкт управління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805021999"/>
              </p:ext>
            </p:extLst>
          </p:nvPr>
        </p:nvGraphicFramePr>
        <p:xfrm>
          <a:off x="347729" y="1120462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877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02849658"/>
              </p:ext>
            </p:extLst>
          </p:nvPr>
        </p:nvGraphicFramePr>
        <p:xfrm>
          <a:off x="360608" y="837127"/>
          <a:ext cx="8512936" cy="5267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04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30714755"/>
              </p:ext>
            </p:extLst>
          </p:nvPr>
        </p:nvGraphicFramePr>
        <p:xfrm>
          <a:off x="347729" y="1120462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03557" y="488255"/>
            <a:ext cx="53019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Параметри класифікації персоналу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1065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794413524"/>
              </p:ext>
            </p:extLst>
          </p:nvPr>
        </p:nvGraphicFramePr>
        <p:xfrm>
          <a:off x="643943" y="875763"/>
          <a:ext cx="8100811" cy="5138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4509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74371497"/>
              </p:ext>
            </p:extLst>
          </p:nvPr>
        </p:nvGraphicFramePr>
        <p:xfrm>
          <a:off x="0" y="940156"/>
          <a:ext cx="8925059" cy="5344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784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3305" y="530995"/>
            <a:ext cx="5142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Зміст розвитку персоналу організації 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80860924"/>
              </p:ext>
            </p:extLst>
          </p:nvPr>
        </p:nvGraphicFramePr>
        <p:xfrm>
          <a:off x="618185" y="1223493"/>
          <a:ext cx="8216721" cy="4816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7057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8484" y="495527"/>
            <a:ext cx="70245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Зміст розвитку персоналу організації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42407264"/>
              </p:ext>
            </p:extLst>
          </p:nvPr>
        </p:nvGraphicFramePr>
        <p:xfrm>
          <a:off x="347729" y="1326524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351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8484" y="495527"/>
            <a:ext cx="70245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Зміст розвитку персоналу організації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52122649"/>
              </p:ext>
            </p:extLst>
          </p:nvPr>
        </p:nvGraphicFramePr>
        <p:xfrm>
          <a:off x="347729" y="1326524"/>
          <a:ext cx="8577329" cy="491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70899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2967</TotalTime>
  <Words>1018</Words>
  <Application>Microsoft Office PowerPoint</Application>
  <PresentationFormat>Экран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333</cp:revision>
  <dcterms:created xsi:type="dcterms:W3CDTF">2016-09-01T03:59:23Z</dcterms:created>
  <dcterms:modified xsi:type="dcterms:W3CDTF">2022-09-06T08:46:46Z</dcterms:modified>
</cp:coreProperties>
</file>