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4168" r:id="rId1"/>
  </p:sldMasterIdLst>
  <p:notesMasterIdLst>
    <p:notesMasterId r:id="rId15"/>
  </p:notesMasterIdLst>
  <p:sldIdLst>
    <p:sldId id="367" r:id="rId2"/>
    <p:sldId id="368" r:id="rId3"/>
    <p:sldId id="370" r:id="rId4"/>
    <p:sldId id="374" r:id="rId5"/>
    <p:sldId id="371" r:id="rId6"/>
    <p:sldId id="375" r:id="rId7"/>
    <p:sldId id="376" r:id="rId8"/>
    <p:sldId id="377" r:id="rId9"/>
    <p:sldId id="378" r:id="rId10"/>
    <p:sldId id="379" r:id="rId11"/>
    <p:sldId id="380" r:id="rId12"/>
    <p:sldId id="381" r:id="rId13"/>
    <p:sldId id="382" r:id="rId14"/>
  </p:sldIdLst>
  <p:sldSz cx="9144000" cy="6858000" type="screen4x3"/>
  <p:notesSz cx="6858000" cy="9144000"/>
  <p:defaultTextStyle>
    <a:defPPr>
      <a:defRPr lang="ru-RU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735" autoAdjust="0"/>
    <p:restoredTop sz="94660"/>
  </p:normalViewPr>
  <p:slideViewPr>
    <p:cSldViewPr snapToGrid="0" snapToObjects="1">
      <p:cViewPr>
        <p:scale>
          <a:sx n="73" d="100"/>
          <a:sy n="73" d="100"/>
        </p:scale>
        <p:origin x="-1290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B13DDEE-1D50-49DE-958E-5B00B9FBF63D}" type="doc">
      <dgm:prSet loTypeId="urn:microsoft.com/office/officeart/2005/8/layout/chevron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879C6992-24C9-4134-8127-E1ED690FAE02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uk-UA" sz="1800" dirty="0" smtClean="0">
              <a:solidFill>
                <a:schemeClr val="tx2">
                  <a:lumMod val="50000"/>
                </a:schemeClr>
              </a:solidFill>
            </a:rPr>
            <a:t>1</a:t>
          </a:r>
          <a:endParaRPr lang="ru-RU" sz="1800" dirty="0">
            <a:solidFill>
              <a:schemeClr val="tx2">
                <a:lumMod val="50000"/>
              </a:schemeClr>
            </a:solidFill>
          </a:endParaRPr>
        </a:p>
      </dgm:t>
    </dgm:pt>
    <dgm:pt modelId="{F856E571-545C-4774-8FC2-C5E3C6A8347F}" type="parTrans" cxnId="{5C32F67F-23A7-4C7E-86BB-524BF77D19A7}">
      <dgm:prSet/>
      <dgm:spPr/>
      <dgm:t>
        <a:bodyPr/>
        <a:lstStyle/>
        <a:p>
          <a:endParaRPr lang="ru-RU"/>
        </a:p>
      </dgm:t>
    </dgm:pt>
    <dgm:pt modelId="{521F74A9-48DD-4C68-905A-2876FE4F8F6E}" type="sibTrans" cxnId="{5C32F67F-23A7-4C7E-86BB-524BF77D19A7}">
      <dgm:prSet/>
      <dgm:spPr/>
      <dgm:t>
        <a:bodyPr/>
        <a:lstStyle/>
        <a:p>
          <a:endParaRPr lang="ru-RU"/>
        </a:p>
      </dgm:t>
    </dgm:pt>
    <dgm:pt modelId="{41DE61A9-45F9-4D6B-B81B-22814697DBBD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сучасні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макроекономічні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процеси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en-US" sz="1800" dirty="0" smtClean="0">
              <a:solidFill>
                <a:schemeClr val="tx2">
                  <a:lumMod val="50000"/>
                </a:schemeClr>
              </a:solidFill>
            </a:rPr>
            <a:t>(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скорочення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сукупного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попиту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на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робочу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силу,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зміни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професійно-кваліфікаційної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структури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сукупної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робочої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сили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,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підвищення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вимог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до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конкурентоспроможності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робочої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сили</a:t>
          </a:r>
          <a:r>
            <a:rPr lang="en-US" sz="1800" dirty="0" smtClean="0">
              <a:solidFill>
                <a:schemeClr val="tx2">
                  <a:lumMod val="50000"/>
                </a:schemeClr>
              </a:solidFill>
            </a:rPr>
            <a:t>)</a:t>
          </a:r>
          <a:endParaRPr lang="ru-RU" sz="1800" dirty="0">
            <a:solidFill>
              <a:schemeClr val="tx2">
                <a:lumMod val="50000"/>
              </a:schemeClr>
            </a:solidFill>
          </a:endParaRPr>
        </a:p>
      </dgm:t>
    </dgm:pt>
    <dgm:pt modelId="{CDF13C4B-554E-4EBE-BA77-4A79004C5FE0}" type="parTrans" cxnId="{4D1664E1-8A84-4D79-97E9-E4A61A510B73}">
      <dgm:prSet/>
      <dgm:spPr/>
      <dgm:t>
        <a:bodyPr/>
        <a:lstStyle/>
        <a:p>
          <a:endParaRPr lang="ru-RU"/>
        </a:p>
      </dgm:t>
    </dgm:pt>
    <dgm:pt modelId="{B9BDC18A-FF13-4D5A-AF78-687CA8315B84}" type="sibTrans" cxnId="{4D1664E1-8A84-4D79-97E9-E4A61A510B73}">
      <dgm:prSet/>
      <dgm:spPr/>
      <dgm:t>
        <a:bodyPr/>
        <a:lstStyle/>
        <a:p>
          <a:endParaRPr lang="ru-RU"/>
        </a:p>
      </dgm:t>
    </dgm:pt>
    <dgm:pt modelId="{7584153D-C698-4A5F-972D-18BA4326AA39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дія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внутрішніх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факторів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 (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зростаюча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складність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виробничо-комерційної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діяльності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організацій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,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розвиток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техніки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і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технології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)</a:t>
          </a:r>
          <a:endParaRPr lang="ru-RU" sz="1800" dirty="0">
            <a:solidFill>
              <a:schemeClr val="tx2">
                <a:lumMod val="50000"/>
              </a:schemeClr>
            </a:solidFill>
          </a:endParaRPr>
        </a:p>
      </dgm:t>
    </dgm:pt>
    <dgm:pt modelId="{A17B7660-5206-4DB9-8568-CE3F0741B912}" type="parTrans" cxnId="{2313D1B2-9439-4AA9-A1F2-165CC886E0B8}">
      <dgm:prSet/>
      <dgm:spPr/>
      <dgm:t>
        <a:bodyPr/>
        <a:lstStyle/>
        <a:p>
          <a:endParaRPr lang="ru-RU"/>
        </a:p>
      </dgm:t>
    </dgm:pt>
    <dgm:pt modelId="{A687BB35-8D13-4B35-B35A-6773A37F05A8}" type="sibTrans" cxnId="{2313D1B2-9439-4AA9-A1F2-165CC886E0B8}">
      <dgm:prSet/>
      <dgm:spPr/>
      <dgm:t>
        <a:bodyPr/>
        <a:lstStyle/>
        <a:p>
          <a:endParaRPr lang="ru-RU"/>
        </a:p>
      </dgm:t>
    </dgm:pt>
    <dgm:pt modelId="{0EED49A3-B142-42B8-ABAB-19DE38A2342D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uk-UA" sz="1800" dirty="0" smtClean="0">
              <a:solidFill>
                <a:schemeClr val="tx2">
                  <a:lumMod val="50000"/>
                </a:schemeClr>
              </a:solidFill>
            </a:rPr>
            <a:t>3</a:t>
          </a:r>
          <a:endParaRPr lang="ru-RU" sz="1800" dirty="0">
            <a:solidFill>
              <a:schemeClr val="tx2">
                <a:lumMod val="50000"/>
              </a:schemeClr>
            </a:solidFill>
          </a:endParaRPr>
        </a:p>
      </dgm:t>
    </dgm:pt>
    <dgm:pt modelId="{971FB729-8B54-4F8A-A1A3-35B0C3188CA1}" type="parTrans" cxnId="{C5371190-9E39-48A3-895F-26558630663E}">
      <dgm:prSet/>
      <dgm:spPr/>
      <dgm:t>
        <a:bodyPr/>
        <a:lstStyle/>
        <a:p>
          <a:endParaRPr lang="ru-RU"/>
        </a:p>
      </dgm:t>
    </dgm:pt>
    <dgm:pt modelId="{4F65EE85-DBF8-44A9-B656-1857D05403C9}" type="sibTrans" cxnId="{C5371190-9E39-48A3-895F-26558630663E}">
      <dgm:prSet/>
      <dgm:spPr/>
      <dgm:t>
        <a:bodyPr/>
        <a:lstStyle/>
        <a:p>
          <a:endParaRPr lang="ru-RU"/>
        </a:p>
      </dgm:t>
    </dgm:pt>
    <dgm:pt modelId="{C39117C6-AA14-4334-974A-E584AE8D948D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розвиток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управлінських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традицій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і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культури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в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організації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(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зростаюча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роль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особистості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працівника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,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його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знань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,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мотивації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, установок,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вміння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їх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формувати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згідно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організаційної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мети)</a:t>
          </a:r>
          <a:endParaRPr lang="ru-RU" sz="1800" dirty="0">
            <a:solidFill>
              <a:schemeClr val="tx2">
                <a:lumMod val="50000"/>
              </a:schemeClr>
            </a:solidFill>
          </a:endParaRPr>
        </a:p>
      </dgm:t>
    </dgm:pt>
    <dgm:pt modelId="{09B77EBA-8F54-432B-921C-174CB8D334C3}" type="parTrans" cxnId="{79918256-8931-491E-BF23-FCA5ABF2E89E}">
      <dgm:prSet/>
      <dgm:spPr/>
      <dgm:t>
        <a:bodyPr/>
        <a:lstStyle/>
        <a:p>
          <a:endParaRPr lang="ru-RU"/>
        </a:p>
      </dgm:t>
    </dgm:pt>
    <dgm:pt modelId="{CA535444-FBDA-4716-8448-A860609EBCA6}" type="sibTrans" cxnId="{79918256-8931-491E-BF23-FCA5ABF2E89E}">
      <dgm:prSet/>
      <dgm:spPr/>
      <dgm:t>
        <a:bodyPr/>
        <a:lstStyle/>
        <a:p>
          <a:endParaRPr lang="ru-RU"/>
        </a:p>
      </dgm:t>
    </dgm:pt>
    <dgm:pt modelId="{AA44EBDB-F828-49D2-ABF6-57B102D52F30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ru-RU" sz="1800" b="1" dirty="0">
            <a:solidFill>
              <a:schemeClr val="tx2">
                <a:lumMod val="50000"/>
              </a:schemeClr>
            </a:solidFill>
          </a:endParaRPr>
        </a:p>
      </dgm:t>
    </dgm:pt>
    <dgm:pt modelId="{960172F8-46E2-461E-859D-C006ACB81879}" type="parTrans" cxnId="{E49E19C4-5F20-45C8-908B-32D8C24C6C6E}">
      <dgm:prSet/>
      <dgm:spPr/>
      <dgm:t>
        <a:bodyPr/>
        <a:lstStyle/>
        <a:p>
          <a:endParaRPr lang="ru-RU"/>
        </a:p>
      </dgm:t>
    </dgm:pt>
    <dgm:pt modelId="{0C4AD27D-12EB-4A04-9F29-F3DEDBC2032A}" type="sibTrans" cxnId="{E49E19C4-5F20-45C8-908B-32D8C24C6C6E}">
      <dgm:prSet/>
      <dgm:spPr/>
      <dgm:t>
        <a:bodyPr/>
        <a:lstStyle/>
        <a:p>
          <a:endParaRPr lang="ru-RU"/>
        </a:p>
      </dgm:t>
    </dgm:pt>
    <dgm:pt modelId="{9E62D74A-404A-4639-AA9C-AD5061356B8C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uk-UA" sz="1800" dirty="0" smtClean="0">
              <a:solidFill>
                <a:schemeClr val="tx2">
                  <a:lumMod val="50000"/>
                </a:schemeClr>
              </a:solidFill>
            </a:rPr>
            <a:t>2</a:t>
          </a:r>
          <a:endParaRPr lang="ru-RU" sz="1800" dirty="0">
            <a:solidFill>
              <a:schemeClr val="tx2">
                <a:lumMod val="50000"/>
              </a:schemeClr>
            </a:solidFill>
          </a:endParaRPr>
        </a:p>
      </dgm:t>
    </dgm:pt>
    <dgm:pt modelId="{5890A393-02F3-424F-855D-0783BC273B0A}" type="sibTrans" cxnId="{3340A005-1985-407F-91EE-C95BDC7B0BCC}">
      <dgm:prSet/>
      <dgm:spPr/>
      <dgm:t>
        <a:bodyPr/>
        <a:lstStyle/>
        <a:p>
          <a:endParaRPr lang="ru-RU"/>
        </a:p>
      </dgm:t>
    </dgm:pt>
    <dgm:pt modelId="{9516C6D1-37A0-442B-A47A-4ED7F3E42D09}" type="parTrans" cxnId="{3340A005-1985-407F-91EE-C95BDC7B0BCC}">
      <dgm:prSet/>
      <dgm:spPr/>
      <dgm:t>
        <a:bodyPr/>
        <a:lstStyle/>
        <a:p>
          <a:endParaRPr lang="ru-RU"/>
        </a:p>
      </dgm:t>
    </dgm:pt>
    <dgm:pt modelId="{263BBA61-C19A-4492-B35B-E48F01193178}" type="pres">
      <dgm:prSet presAssocID="{8B13DDEE-1D50-49DE-958E-5B00B9FBF63D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D4D1C94B-A79F-40E8-865E-2821800B1A74}" type="pres">
      <dgm:prSet presAssocID="{879C6992-24C9-4134-8127-E1ED690FAE02}" presName="composite" presStyleCnt="0"/>
      <dgm:spPr/>
    </dgm:pt>
    <dgm:pt modelId="{563AE07C-6EF6-42F9-8834-8BFBE2628253}" type="pres">
      <dgm:prSet presAssocID="{879C6992-24C9-4134-8127-E1ED690FAE02}" presName="parentText" presStyleLbl="align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A8DB58A-78CA-4077-AC10-57CBBA55A7DD}" type="pres">
      <dgm:prSet presAssocID="{879C6992-24C9-4134-8127-E1ED690FAE02}" presName="descendantText" presStyleLbl="alignAcc1" presStyleIdx="0" presStyleCnt="3" custLinFactNeighborX="0" custLinFactNeighborY="-33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CF7DA61-6CD4-44B8-9CBE-39324C5F1401}" type="pres">
      <dgm:prSet presAssocID="{521F74A9-48DD-4C68-905A-2876FE4F8F6E}" presName="sp" presStyleCnt="0"/>
      <dgm:spPr/>
    </dgm:pt>
    <dgm:pt modelId="{EA5E0818-A219-4EEA-BECE-B356420B51BA}" type="pres">
      <dgm:prSet presAssocID="{9E62D74A-404A-4639-AA9C-AD5061356B8C}" presName="composite" presStyleCnt="0"/>
      <dgm:spPr/>
    </dgm:pt>
    <dgm:pt modelId="{75C191C2-E8F5-4A8A-9F33-D3C94A0B42FC}" type="pres">
      <dgm:prSet presAssocID="{9E62D74A-404A-4639-AA9C-AD5061356B8C}" presName="parentText" presStyleLbl="align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0477F13-1E4C-4007-BFA6-A810999016D8}" type="pres">
      <dgm:prSet presAssocID="{9E62D74A-404A-4639-AA9C-AD5061356B8C}" presName="descendantText" presStyleLbl="alignAcc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F2A83EC-EEFF-4C6F-900E-1FC304C23976}" type="pres">
      <dgm:prSet presAssocID="{5890A393-02F3-424F-855D-0783BC273B0A}" presName="sp" presStyleCnt="0"/>
      <dgm:spPr/>
    </dgm:pt>
    <dgm:pt modelId="{A5630728-CD0E-4E73-A954-03BED4551CEA}" type="pres">
      <dgm:prSet presAssocID="{0EED49A3-B142-42B8-ABAB-19DE38A2342D}" presName="composite" presStyleCnt="0"/>
      <dgm:spPr/>
    </dgm:pt>
    <dgm:pt modelId="{54493022-0129-46CF-AD97-6B0526A8A44F}" type="pres">
      <dgm:prSet presAssocID="{0EED49A3-B142-42B8-ABAB-19DE38A2342D}" presName="parentText" presStyleLbl="align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AA91686-6D33-4CBB-8DEF-EA40E0744F43}" type="pres">
      <dgm:prSet presAssocID="{0EED49A3-B142-42B8-ABAB-19DE38A2342D}" presName="descendantText" presStyleLbl="alignAcc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79D689F2-0B14-480F-803A-446A75C4DB3C}" type="presOf" srcId="{7584153D-C698-4A5F-972D-18BA4326AA39}" destId="{E0477F13-1E4C-4007-BFA6-A810999016D8}" srcOrd="0" destOrd="0" presId="urn:microsoft.com/office/officeart/2005/8/layout/chevron2"/>
    <dgm:cxn modelId="{70F1845D-5529-4BEF-A539-B2C78126A8CB}" type="presOf" srcId="{41DE61A9-45F9-4D6B-B81B-22814697DBBD}" destId="{2A8DB58A-78CA-4077-AC10-57CBBA55A7DD}" srcOrd="0" destOrd="0" presId="urn:microsoft.com/office/officeart/2005/8/layout/chevron2"/>
    <dgm:cxn modelId="{0599CE6D-4D14-40B9-80F0-74457AF60A42}" type="presOf" srcId="{8B13DDEE-1D50-49DE-958E-5B00B9FBF63D}" destId="{263BBA61-C19A-4492-B35B-E48F01193178}" srcOrd="0" destOrd="0" presId="urn:microsoft.com/office/officeart/2005/8/layout/chevron2"/>
    <dgm:cxn modelId="{C5371190-9E39-48A3-895F-26558630663E}" srcId="{8B13DDEE-1D50-49DE-958E-5B00B9FBF63D}" destId="{0EED49A3-B142-42B8-ABAB-19DE38A2342D}" srcOrd="2" destOrd="0" parTransId="{971FB729-8B54-4F8A-A1A3-35B0C3188CA1}" sibTransId="{4F65EE85-DBF8-44A9-B656-1857D05403C9}"/>
    <dgm:cxn modelId="{A68B9863-13C9-477A-8881-8D286210E7D2}" type="presOf" srcId="{AA44EBDB-F828-49D2-ABF6-57B102D52F30}" destId="{5AA91686-6D33-4CBB-8DEF-EA40E0744F43}" srcOrd="0" destOrd="1" presId="urn:microsoft.com/office/officeart/2005/8/layout/chevron2"/>
    <dgm:cxn modelId="{3340A005-1985-407F-91EE-C95BDC7B0BCC}" srcId="{8B13DDEE-1D50-49DE-958E-5B00B9FBF63D}" destId="{9E62D74A-404A-4639-AA9C-AD5061356B8C}" srcOrd="1" destOrd="0" parTransId="{9516C6D1-37A0-442B-A47A-4ED7F3E42D09}" sibTransId="{5890A393-02F3-424F-855D-0783BC273B0A}"/>
    <dgm:cxn modelId="{28A1C7A9-750A-4058-8F26-368B195747BC}" type="presOf" srcId="{879C6992-24C9-4134-8127-E1ED690FAE02}" destId="{563AE07C-6EF6-42F9-8834-8BFBE2628253}" srcOrd="0" destOrd="0" presId="urn:microsoft.com/office/officeart/2005/8/layout/chevron2"/>
    <dgm:cxn modelId="{D77E55EB-AFC6-4B71-A55E-C631FBE44855}" type="presOf" srcId="{C39117C6-AA14-4334-974A-E584AE8D948D}" destId="{5AA91686-6D33-4CBB-8DEF-EA40E0744F43}" srcOrd="0" destOrd="0" presId="urn:microsoft.com/office/officeart/2005/8/layout/chevron2"/>
    <dgm:cxn modelId="{2313D1B2-9439-4AA9-A1F2-165CC886E0B8}" srcId="{9E62D74A-404A-4639-AA9C-AD5061356B8C}" destId="{7584153D-C698-4A5F-972D-18BA4326AA39}" srcOrd="0" destOrd="0" parTransId="{A17B7660-5206-4DB9-8568-CE3F0741B912}" sibTransId="{A687BB35-8D13-4B35-B35A-6773A37F05A8}"/>
    <dgm:cxn modelId="{4F4F5777-FEF3-46EA-BD64-D002CC3E5D94}" type="presOf" srcId="{0EED49A3-B142-42B8-ABAB-19DE38A2342D}" destId="{54493022-0129-46CF-AD97-6B0526A8A44F}" srcOrd="0" destOrd="0" presId="urn:microsoft.com/office/officeart/2005/8/layout/chevron2"/>
    <dgm:cxn modelId="{5C32F67F-23A7-4C7E-86BB-524BF77D19A7}" srcId="{8B13DDEE-1D50-49DE-958E-5B00B9FBF63D}" destId="{879C6992-24C9-4134-8127-E1ED690FAE02}" srcOrd="0" destOrd="0" parTransId="{F856E571-545C-4774-8FC2-C5E3C6A8347F}" sibTransId="{521F74A9-48DD-4C68-905A-2876FE4F8F6E}"/>
    <dgm:cxn modelId="{D1F2DB27-8FFC-42C3-8AC2-30BD34CBC35A}" type="presOf" srcId="{9E62D74A-404A-4639-AA9C-AD5061356B8C}" destId="{75C191C2-E8F5-4A8A-9F33-D3C94A0B42FC}" srcOrd="0" destOrd="0" presId="urn:microsoft.com/office/officeart/2005/8/layout/chevron2"/>
    <dgm:cxn modelId="{4D1664E1-8A84-4D79-97E9-E4A61A510B73}" srcId="{879C6992-24C9-4134-8127-E1ED690FAE02}" destId="{41DE61A9-45F9-4D6B-B81B-22814697DBBD}" srcOrd="0" destOrd="0" parTransId="{CDF13C4B-554E-4EBE-BA77-4A79004C5FE0}" sibTransId="{B9BDC18A-FF13-4D5A-AF78-687CA8315B84}"/>
    <dgm:cxn modelId="{79918256-8931-491E-BF23-FCA5ABF2E89E}" srcId="{0EED49A3-B142-42B8-ABAB-19DE38A2342D}" destId="{C39117C6-AA14-4334-974A-E584AE8D948D}" srcOrd="0" destOrd="0" parTransId="{09B77EBA-8F54-432B-921C-174CB8D334C3}" sibTransId="{CA535444-FBDA-4716-8448-A860609EBCA6}"/>
    <dgm:cxn modelId="{E49E19C4-5F20-45C8-908B-32D8C24C6C6E}" srcId="{0EED49A3-B142-42B8-ABAB-19DE38A2342D}" destId="{AA44EBDB-F828-49D2-ABF6-57B102D52F30}" srcOrd="1" destOrd="0" parTransId="{960172F8-46E2-461E-859D-C006ACB81879}" sibTransId="{0C4AD27D-12EB-4A04-9F29-F3DEDBC2032A}"/>
    <dgm:cxn modelId="{9F4FC257-F3AC-4FDE-B7E8-405753E488DC}" type="presParOf" srcId="{263BBA61-C19A-4492-B35B-E48F01193178}" destId="{D4D1C94B-A79F-40E8-865E-2821800B1A74}" srcOrd="0" destOrd="0" presId="urn:microsoft.com/office/officeart/2005/8/layout/chevron2"/>
    <dgm:cxn modelId="{BCA7859A-EA80-40CC-9A76-BF7621807276}" type="presParOf" srcId="{D4D1C94B-A79F-40E8-865E-2821800B1A74}" destId="{563AE07C-6EF6-42F9-8834-8BFBE2628253}" srcOrd="0" destOrd="0" presId="urn:microsoft.com/office/officeart/2005/8/layout/chevron2"/>
    <dgm:cxn modelId="{FF09882A-DD6E-440D-B0A8-1DAA29BD7A87}" type="presParOf" srcId="{D4D1C94B-A79F-40E8-865E-2821800B1A74}" destId="{2A8DB58A-78CA-4077-AC10-57CBBA55A7DD}" srcOrd="1" destOrd="0" presId="urn:microsoft.com/office/officeart/2005/8/layout/chevron2"/>
    <dgm:cxn modelId="{33E4FBB0-2BC2-485F-B9FC-9A507D363BF2}" type="presParOf" srcId="{263BBA61-C19A-4492-B35B-E48F01193178}" destId="{5CF7DA61-6CD4-44B8-9CBE-39324C5F1401}" srcOrd="1" destOrd="0" presId="urn:microsoft.com/office/officeart/2005/8/layout/chevron2"/>
    <dgm:cxn modelId="{1888127B-D589-4C8A-B2E7-FF9322355782}" type="presParOf" srcId="{263BBA61-C19A-4492-B35B-E48F01193178}" destId="{EA5E0818-A219-4EEA-BECE-B356420B51BA}" srcOrd="2" destOrd="0" presId="urn:microsoft.com/office/officeart/2005/8/layout/chevron2"/>
    <dgm:cxn modelId="{8B2B8F4F-EA32-41B8-88C7-2F1E700D6ECF}" type="presParOf" srcId="{EA5E0818-A219-4EEA-BECE-B356420B51BA}" destId="{75C191C2-E8F5-4A8A-9F33-D3C94A0B42FC}" srcOrd="0" destOrd="0" presId="urn:microsoft.com/office/officeart/2005/8/layout/chevron2"/>
    <dgm:cxn modelId="{EB759B75-F475-4A33-8853-024BCE555E9D}" type="presParOf" srcId="{EA5E0818-A219-4EEA-BECE-B356420B51BA}" destId="{E0477F13-1E4C-4007-BFA6-A810999016D8}" srcOrd="1" destOrd="0" presId="urn:microsoft.com/office/officeart/2005/8/layout/chevron2"/>
    <dgm:cxn modelId="{922ACE23-09EA-48E6-916D-0CD92D436746}" type="presParOf" srcId="{263BBA61-C19A-4492-B35B-E48F01193178}" destId="{FF2A83EC-EEFF-4C6F-900E-1FC304C23976}" srcOrd="3" destOrd="0" presId="urn:microsoft.com/office/officeart/2005/8/layout/chevron2"/>
    <dgm:cxn modelId="{8B6B5FBF-A6B5-4B58-80EC-404DE8D948B9}" type="presParOf" srcId="{263BBA61-C19A-4492-B35B-E48F01193178}" destId="{A5630728-CD0E-4E73-A954-03BED4551CEA}" srcOrd="4" destOrd="0" presId="urn:microsoft.com/office/officeart/2005/8/layout/chevron2"/>
    <dgm:cxn modelId="{8E146FA9-344F-4E33-B6C2-E1F58051F03B}" type="presParOf" srcId="{A5630728-CD0E-4E73-A954-03BED4551CEA}" destId="{54493022-0129-46CF-AD97-6B0526A8A44F}" srcOrd="0" destOrd="0" presId="urn:microsoft.com/office/officeart/2005/8/layout/chevron2"/>
    <dgm:cxn modelId="{0FFB066B-1B91-45C2-AEDC-C0CB8FB66783}" type="presParOf" srcId="{A5630728-CD0E-4E73-A954-03BED4551CEA}" destId="{5AA91686-6D33-4CBB-8DEF-EA40E0744F43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63B355AA-4D9B-4B5B-8F3C-8E926533FC06}" type="doc">
      <dgm:prSet loTypeId="urn:microsoft.com/office/officeart/2005/8/layout/bProcess3" loCatId="process" qsTypeId="urn:microsoft.com/office/officeart/2005/8/quickstyle/simple1" qsCatId="simple" csTypeId="urn:microsoft.com/office/officeart/2005/8/colors/accent0_2" csCatId="mainScheme" phldr="1"/>
      <dgm:spPr/>
      <dgm:t>
        <a:bodyPr/>
        <a:lstStyle/>
        <a:p>
          <a:endParaRPr lang="ru-RU"/>
        </a:p>
      </dgm:t>
    </dgm:pt>
    <dgm:pt modelId="{9291BBA9-E27A-40EE-B102-7B6749F503BD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системності</a:t>
          </a:r>
          <a:endParaRPr lang="ru-RU" sz="1800" dirty="0">
            <a:solidFill>
              <a:schemeClr val="tx2">
                <a:lumMod val="50000"/>
              </a:schemeClr>
            </a:solidFill>
          </a:endParaRPr>
        </a:p>
      </dgm:t>
    </dgm:pt>
    <dgm:pt modelId="{5D65B2FA-2C03-429B-BE84-E610D2E73FA6}" type="parTrans" cxnId="{F8B9B02C-BEE6-401A-AC06-D5408FBC6A9F}">
      <dgm:prSet/>
      <dgm:spPr/>
      <dgm:t>
        <a:bodyPr/>
        <a:lstStyle/>
        <a:p>
          <a:endParaRPr lang="ru-RU"/>
        </a:p>
      </dgm:t>
    </dgm:pt>
    <dgm:pt modelId="{97CB7A3E-CC29-43A5-978F-31B4D3C18975}" type="sibTrans" cxnId="{F8B9B02C-BEE6-401A-AC06-D5408FBC6A9F}">
      <dgm:prSet/>
      <dgm:spPr/>
      <dgm:t>
        <a:bodyPr/>
        <a:lstStyle/>
        <a:p>
          <a:endParaRPr lang="ru-RU"/>
        </a:p>
      </dgm:t>
    </dgm:pt>
    <dgm:pt modelId="{79096363-7770-4B0C-8871-835C9A61013C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перспективності</a:t>
          </a:r>
          <a:endParaRPr lang="ru-RU" sz="1800" dirty="0">
            <a:solidFill>
              <a:schemeClr val="tx2">
                <a:lumMod val="50000"/>
              </a:schemeClr>
            </a:solidFill>
          </a:endParaRPr>
        </a:p>
      </dgm:t>
    </dgm:pt>
    <dgm:pt modelId="{EEE9F95B-BCEB-4E11-997E-BCCFBB5CEBBC}" type="parTrans" cxnId="{1E70FDEB-9C7A-4F9E-969B-9990F75ABB2A}">
      <dgm:prSet/>
      <dgm:spPr/>
      <dgm:t>
        <a:bodyPr/>
        <a:lstStyle/>
        <a:p>
          <a:endParaRPr lang="ru-RU"/>
        </a:p>
      </dgm:t>
    </dgm:pt>
    <dgm:pt modelId="{BAE6B554-2C65-4B0F-98EB-9203A8B6CF34}" type="sibTrans" cxnId="{1E70FDEB-9C7A-4F9E-969B-9990F75ABB2A}">
      <dgm:prSet/>
      <dgm:spPr/>
      <dgm:t>
        <a:bodyPr/>
        <a:lstStyle/>
        <a:p>
          <a:endParaRPr lang="ru-RU"/>
        </a:p>
      </dgm:t>
    </dgm:pt>
    <dgm:pt modelId="{C4185596-779A-46D9-BA16-EE6CEFD4CC88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процесний</a:t>
          </a:r>
          <a:endParaRPr lang="ru-RU" sz="1800" dirty="0">
            <a:solidFill>
              <a:schemeClr val="tx2">
                <a:lumMod val="50000"/>
              </a:schemeClr>
            </a:solidFill>
          </a:endParaRPr>
        </a:p>
      </dgm:t>
    </dgm:pt>
    <dgm:pt modelId="{413E68AF-D853-4356-86FA-DA95ED9E14BD}" type="parTrans" cxnId="{431CA708-1325-49E7-8A80-36F1347B688A}">
      <dgm:prSet/>
      <dgm:spPr/>
      <dgm:t>
        <a:bodyPr/>
        <a:lstStyle/>
        <a:p>
          <a:endParaRPr lang="ru-RU"/>
        </a:p>
      </dgm:t>
    </dgm:pt>
    <dgm:pt modelId="{357BE4E3-2D55-4B39-A86C-4123C7A81BEA}" type="sibTrans" cxnId="{431CA708-1325-49E7-8A80-36F1347B688A}">
      <dgm:prSet/>
      <dgm:spPr/>
      <dgm:t>
        <a:bodyPr/>
        <a:lstStyle/>
        <a:p>
          <a:endParaRPr lang="ru-RU"/>
        </a:p>
      </dgm:t>
    </dgm:pt>
    <dgm:pt modelId="{7C04BB4A-78CD-4307-B3E1-658776A9ED76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функціональності</a:t>
          </a:r>
          <a:endParaRPr lang="ru-RU" sz="1800" dirty="0">
            <a:solidFill>
              <a:schemeClr val="tx2">
                <a:lumMod val="50000"/>
              </a:schemeClr>
            </a:solidFill>
          </a:endParaRPr>
        </a:p>
      </dgm:t>
    </dgm:pt>
    <dgm:pt modelId="{8FC817B2-AB6A-4CAD-8D8C-2720B7CF11DD}" type="parTrans" cxnId="{462B9855-9248-44BD-814A-EAE21E08332E}">
      <dgm:prSet/>
      <dgm:spPr/>
      <dgm:t>
        <a:bodyPr/>
        <a:lstStyle/>
        <a:p>
          <a:endParaRPr lang="ru-RU"/>
        </a:p>
      </dgm:t>
    </dgm:pt>
    <dgm:pt modelId="{21254A2A-2C9E-4461-ABA6-86A8771D064A}" type="sibTrans" cxnId="{462B9855-9248-44BD-814A-EAE21E08332E}">
      <dgm:prSet/>
      <dgm:spPr/>
      <dgm:t>
        <a:bodyPr/>
        <a:lstStyle/>
        <a:p>
          <a:endParaRPr lang="ru-RU"/>
        </a:p>
      </dgm:t>
    </dgm:pt>
    <dgm:pt modelId="{6BE1BD88-F082-4A8C-AE16-71EF81726C03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нормативності</a:t>
          </a:r>
          <a:endParaRPr lang="ru-RU" sz="1800" dirty="0">
            <a:solidFill>
              <a:schemeClr val="tx2">
                <a:lumMod val="50000"/>
              </a:schemeClr>
            </a:solidFill>
          </a:endParaRPr>
        </a:p>
      </dgm:t>
    </dgm:pt>
    <dgm:pt modelId="{DCD8FF0B-EE04-46B0-92EC-D711CAB67D3C}" type="parTrans" cxnId="{0F524BDC-109E-4ADC-97AC-AE1E2175B7D5}">
      <dgm:prSet/>
      <dgm:spPr/>
      <dgm:t>
        <a:bodyPr/>
        <a:lstStyle/>
        <a:p>
          <a:endParaRPr lang="ru-RU"/>
        </a:p>
      </dgm:t>
    </dgm:pt>
    <dgm:pt modelId="{9D4CF19A-2D70-40ED-887F-4B98E3356395}" type="sibTrans" cxnId="{0F524BDC-109E-4ADC-97AC-AE1E2175B7D5}">
      <dgm:prSet/>
      <dgm:spPr/>
      <dgm:t>
        <a:bodyPr/>
        <a:lstStyle/>
        <a:p>
          <a:endParaRPr lang="ru-RU"/>
        </a:p>
      </dgm:t>
    </dgm:pt>
    <dgm:pt modelId="{2F560831-2989-4F3D-B101-0AFBFAF47CA9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комплексності</a:t>
          </a:r>
          <a:endParaRPr lang="ru-RU" sz="1800" dirty="0">
            <a:solidFill>
              <a:schemeClr val="tx2">
                <a:lumMod val="50000"/>
              </a:schemeClr>
            </a:solidFill>
          </a:endParaRPr>
        </a:p>
      </dgm:t>
    </dgm:pt>
    <dgm:pt modelId="{64B4768F-B6DB-450D-9150-F2A904C2C4FD}" type="parTrans" cxnId="{2DA333FC-1695-4206-83A2-75F3C9983CEB}">
      <dgm:prSet/>
      <dgm:spPr/>
      <dgm:t>
        <a:bodyPr/>
        <a:lstStyle/>
        <a:p>
          <a:endParaRPr lang="ru-RU"/>
        </a:p>
      </dgm:t>
    </dgm:pt>
    <dgm:pt modelId="{921DD851-2C15-45FA-AF0F-80003276A24B}" type="sibTrans" cxnId="{2DA333FC-1695-4206-83A2-75F3C9983CEB}">
      <dgm:prSet/>
      <dgm:spPr/>
      <dgm:t>
        <a:bodyPr/>
        <a:lstStyle/>
        <a:p>
          <a:endParaRPr lang="ru-RU"/>
        </a:p>
      </dgm:t>
    </dgm:pt>
    <dgm:pt modelId="{2FEE4AFF-5969-4E5D-B86A-E3FE78803C2D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прогресивності</a:t>
          </a:r>
          <a:endParaRPr lang="ru-RU" sz="1800" dirty="0">
            <a:solidFill>
              <a:schemeClr val="tx2">
                <a:lumMod val="50000"/>
              </a:schemeClr>
            </a:solidFill>
          </a:endParaRPr>
        </a:p>
      </dgm:t>
    </dgm:pt>
    <dgm:pt modelId="{DD9080C0-3490-4B9B-A5E9-27CA432C7004}" type="parTrans" cxnId="{08DEBD7B-F96D-4816-A20F-E8B281953B06}">
      <dgm:prSet/>
      <dgm:spPr/>
      <dgm:t>
        <a:bodyPr/>
        <a:lstStyle/>
        <a:p>
          <a:endParaRPr lang="ru-RU"/>
        </a:p>
      </dgm:t>
    </dgm:pt>
    <dgm:pt modelId="{E0A42DD6-4809-49E9-BD5E-68726E5FFD52}" type="sibTrans" cxnId="{08DEBD7B-F96D-4816-A20F-E8B281953B06}">
      <dgm:prSet/>
      <dgm:spPr/>
      <dgm:t>
        <a:bodyPr/>
        <a:lstStyle/>
        <a:p>
          <a:endParaRPr lang="ru-RU"/>
        </a:p>
      </dgm:t>
    </dgm:pt>
    <dgm:pt modelId="{898108F9-8565-4D70-9F4E-0EA731948155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цілісності</a:t>
          </a:r>
          <a:endParaRPr lang="ru-RU" sz="1800" dirty="0">
            <a:solidFill>
              <a:schemeClr val="tx2">
                <a:lumMod val="50000"/>
              </a:schemeClr>
            </a:solidFill>
          </a:endParaRPr>
        </a:p>
      </dgm:t>
    </dgm:pt>
    <dgm:pt modelId="{F4D02919-F625-424D-B10A-78212BC2E1C6}" type="parTrans" cxnId="{AC5FC907-A12B-40B2-80A0-57E7F6A69F1D}">
      <dgm:prSet/>
      <dgm:spPr/>
      <dgm:t>
        <a:bodyPr/>
        <a:lstStyle/>
        <a:p>
          <a:endParaRPr lang="ru-RU"/>
        </a:p>
      </dgm:t>
    </dgm:pt>
    <dgm:pt modelId="{414326B5-4217-4A5E-9BB8-2FCC9E4F2910}" type="sibTrans" cxnId="{AC5FC907-A12B-40B2-80A0-57E7F6A69F1D}">
      <dgm:prSet/>
      <dgm:spPr/>
      <dgm:t>
        <a:bodyPr/>
        <a:lstStyle/>
        <a:p>
          <a:endParaRPr lang="ru-RU"/>
        </a:p>
      </dgm:t>
    </dgm:pt>
    <dgm:pt modelId="{5EB6EFD5-6B24-4AE0-8F85-5DBC7D4E9D28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економічності</a:t>
          </a:r>
          <a:endParaRPr lang="ru-RU" sz="1800" dirty="0">
            <a:solidFill>
              <a:schemeClr val="tx2">
                <a:lumMod val="50000"/>
              </a:schemeClr>
            </a:solidFill>
          </a:endParaRPr>
        </a:p>
      </dgm:t>
    </dgm:pt>
    <dgm:pt modelId="{4000FA90-1F98-4B49-8395-91EC64FD27F1}" type="parTrans" cxnId="{5234CF15-8E57-47C9-9DB4-6F6B46DA08F7}">
      <dgm:prSet/>
      <dgm:spPr/>
      <dgm:t>
        <a:bodyPr/>
        <a:lstStyle/>
        <a:p>
          <a:endParaRPr lang="ru-RU"/>
        </a:p>
      </dgm:t>
    </dgm:pt>
    <dgm:pt modelId="{D7A0F6CB-FF71-487B-B7AD-FAB4E0D5B735}" type="sibTrans" cxnId="{5234CF15-8E57-47C9-9DB4-6F6B46DA08F7}">
      <dgm:prSet/>
      <dgm:spPr/>
      <dgm:t>
        <a:bodyPr/>
        <a:lstStyle/>
        <a:p>
          <a:endParaRPr lang="ru-RU"/>
        </a:p>
      </dgm:t>
    </dgm:pt>
    <dgm:pt modelId="{15C016D1-E068-412A-9BE9-8BD089115BAD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вимірності</a:t>
          </a:r>
          <a:endParaRPr lang="ru-RU" sz="1800" dirty="0">
            <a:solidFill>
              <a:schemeClr val="tx2">
                <a:lumMod val="50000"/>
              </a:schemeClr>
            </a:solidFill>
          </a:endParaRPr>
        </a:p>
      </dgm:t>
    </dgm:pt>
    <dgm:pt modelId="{CD538C0F-5508-4044-BACF-3F8BEE21D8A2}" type="parTrans" cxnId="{30E098F6-4480-4DD0-AA2A-7AA00A503E64}">
      <dgm:prSet/>
      <dgm:spPr/>
      <dgm:t>
        <a:bodyPr/>
        <a:lstStyle/>
        <a:p>
          <a:endParaRPr lang="ru-RU"/>
        </a:p>
      </dgm:t>
    </dgm:pt>
    <dgm:pt modelId="{5127ABDD-B327-43DB-A6FF-081CC705D42D}" type="sibTrans" cxnId="{30E098F6-4480-4DD0-AA2A-7AA00A503E64}">
      <dgm:prSet/>
      <dgm:spPr/>
      <dgm:t>
        <a:bodyPr/>
        <a:lstStyle/>
        <a:p>
          <a:endParaRPr lang="ru-RU"/>
        </a:p>
      </dgm:t>
    </dgm:pt>
    <dgm:pt modelId="{27703763-0C35-49B7-B783-2AFACF3CAE42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адміністрування</a:t>
          </a:r>
          <a:endParaRPr lang="ru-RU" sz="1800" dirty="0">
            <a:solidFill>
              <a:schemeClr val="tx2">
                <a:lumMod val="50000"/>
              </a:schemeClr>
            </a:solidFill>
          </a:endParaRPr>
        </a:p>
      </dgm:t>
    </dgm:pt>
    <dgm:pt modelId="{9689E714-A764-4072-AC74-E1AA56938F44}" type="parTrans" cxnId="{62D5A7AC-C9DD-4E9F-88E8-C792611907A2}">
      <dgm:prSet/>
      <dgm:spPr/>
      <dgm:t>
        <a:bodyPr/>
        <a:lstStyle/>
        <a:p>
          <a:endParaRPr lang="ru-RU"/>
        </a:p>
      </dgm:t>
    </dgm:pt>
    <dgm:pt modelId="{C2777BA8-D654-4616-96B5-AE430C12FA44}" type="sibTrans" cxnId="{62D5A7AC-C9DD-4E9F-88E8-C792611907A2}">
      <dgm:prSet/>
      <dgm:spPr/>
      <dgm:t>
        <a:bodyPr/>
        <a:lstStyle/>
        <a:p>
          <a:endParaRPr lang="ru-RU"/>
        </a:p>
      </dgm:t>
    </dgm:pt>
    <dgm:pt modelId="{3DEED14B-9361-4A39-874A-93A3DEC5007B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рівного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партнерства</a:t>
          </a:r>
          <a:endParaRPr lang="ru-RU" sz="1800" dirty="0">
            <a:solidFill>
              <a:schemeClr val="tx2">
                <a:lumMod val="50000"/>
              </a:schemeClr>
            </a:solidFill>
          </a:endParaRPr>
        </a:p>
      </dgm:t>
    </dgm:pt>
    <dgm:pt modelId="{880AFB78-B107-4C3C-A2EF-61C3DF313A28}" type="parTrans" cxnId="{060DFE69-B75C-4E11-98F3-CDF3492DC561}">
      <dgm:prSet/>
      <dgm:spPr/>
      <dgm:t>
        <a:bodyPr/>
        <a:lstStyle/>
        <a:p>
          <a:endParaRPr lang="ru-RU"/>
        </a:p>
      </dgm:t>
    </dgm:pt>
    <dgm:pt modelId="{02AB2CE6-360C-48DB-B010-3FCD2C8A6855}" type="sibTrans" cxnId="{060DFE69-B75C-4E11-98F3-CDF3492DC561}">
      <dgm:prSet/>
      <dgm:spPr/>
      <dgm:t>
        <a:bodyPr/>
        <a:lstStyle/>
        <a:p>
          <a:endParaRPr lang="ru-RU"/>
        </a:p>
      </dgm:t>
    </dgm:pt>
    <dgm:pt modelId="{B0ABD933-4D00-4FAA-8761-B2C430F79DD8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оптимальності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</a:t>
          </a:r>
          <a:endParaRPr lang="ru-RU" sz="1800" dirty="0">
            <a:solidFill>
              <a:schemeClr val="tx2">
                <a:lumMod val="50000"/>
              </a:schemeClr>
            </a:solidFill>
          </a:endParaRPr>
        </a:p>
      </dgm:t>
    </dgm:pt>
    <dgm:pt modelId="{F8E6F63C-DC15-4859-98A7-D9E8353AA05F}" type="parTrans" cxnId="{2A31D49E-32AC-4AB4-B3F1-303F82271AB7}">
      <dgm:prSet/>
      <dgm:spPr/>
      <dgm:t>
        <a:bodyPr/>
        <a:lstStyle/>
        <a:p>
          <a:endParaRPr lang="ru-RU"/>
        </a:p>
      </dgm:t>
    </dgm:pt>
    <dgm:pt modelId="{89C0797F-9E06-4248-BBE8-0C4963E7C02D}" type="sibTrans" cxnId="{2A31D49E-32AC-4AB4-B3F1-303F82271AB7}">
      <dgm:prSet/>
      <dgm:spPr/>
      <dgm:t>
        <a:bodyPr/>
        <a:lstStyle/>
        <a:p>
          <a:endParaRPr lang="ru-RU"/>
        </a:p>
      </dgm:t>
    </dgm:pt>
    <dgm:pt modelId="{489F9248-CB74-4617-88DB-A67CAE26012E}" type="pres">
      <dgm:prSet presAssocID="{63B355AA-4D9B-4B5B-8F3C-8E926533FC06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uk-UA"/>
        </a:p>
      </dgm:t>
    </dgm:pt>
    <dgm:pt modelId="{223AA0EC-0152-45C7-95C8-51820DF5C1EC}" type="pres">
      <dgm:prSet presAssocID="{9291BBA9-E27A-40EE-B102-7B6749F503BD}" presName="node" presStyleLbl="node1" presStyleIdx="0" presStyleCnt="13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753A8811-FD61-4780-8E9D-A32EC938CC28}" type="pres">
      <dgm:prSet presAssocID="{97CB7A3E-CC29-43A5-978F-31B4D3C18975}" presName="sibTrans" presStyleLbl="sibTrans1D1" presStyleIdx="0" presStyleCnt="12"/>
      <dgm:spPr/>
      <dgm:t>
        <a:bodyPr/>
        <a:lstStyle/>
        <a:p>
          <a:endParaRPr lang="uk-UA"/>
        </a:p>
      </dgm:t>
    </dgm:pt>
    <dgm:pt modelId="{899EFE32-061C-4923-BF49-17F6C44FD8BE}" type="pres">
      <dgm:prSet presAssocID="{97CB7A3E-CC29-43A5-978F-31B4D3C18975}" presName="connectorText" presStyleLbl="sibTrans1D1" presStyleIdx="0" presStyleCnt="12"/>
      <dgm:spPr/>
      <dgm:t>
        <a:bodyPr/>
        <a:lstStyle/>
        <a:p>
          <a:endParaRPr lang="uk-UA"/>
        </a:p>
      </dgm:t>
    </dgm:pt>
    <dgm:pt modelId="{A9E837BB-4B14-4DBB-BC4C-470F840F9F4A}" type="pres">
      <dgm:prSet presAssocID="{79096363-7770-4B0C-8871-835C9A61013C}" presName="node" presStyleLbl="node1" presStyleIdx="1" presStyleCnt="13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F80C12CE-5EA5-490F-9CCE-9D700846B365}" type="pres">
      <dgm:prSet presAssocID="{BAE6B554-2C65-4B0F-98EB-9203A8B6CF34}" presName="sibTrans" presStyleLbl="sibTrans1D1" presStyleIdx="1" presStyleCnt="12"/>
      <dgm:spPr/>
      <dgm:t>
        <a:bodyPr/>
        <a:lstStyle/>
        <a:p>
          <a:endParaRPr lang="uk-UA"/>
        </a:p>
      </dgm:t>
    </dgm:pt>
    <dgm:pt modelId="{79E690FD-8941-4CEE-B7C9-A7DB722C7B2E}" type="pres">
      <dgm:prSet presAssocID="{BAE6B554-2C65-4B0F-98EB-9203A8B6CF34}" presName="connectorText" presStyleLbl="sibTrans1D1" presStyleIdx="1" presStyleCnt="12"/>
      <dgm:spPr/>
      <dgm:t>
        <a:bodyPr/>
        <a:lstStyle/>
        <a:p>
          <a:endParaRPr lang="uk-UA"/>
        </a:p>
      </dgm:t>
    </dgm:pt>
    <dgm:pt modelId="{CE3CCD8A-E8D8-41BE-8716-AC3AFC142EF0}" type="pres">
      <dgm:prSet presAssocID="{C4185596-779A-46D9-BA16-EE6CEFD4CC88}" presName="node" presStyleLbl="node1" presStyleIdx="2" presStyleCnt="13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8D5EE223-C715-4217-AA70-8D89B9259F6E}" type="pres">
      <dgm:prSet presAssocID="{357BE4E3-2D55-4B39-A86C-4123C7A81BEA}" presName="sibTrans" presStyleLbl="sibTrans1D1" presStyleIdx="2" presStyleCnt="12"/>
      <dgm:spPr/>
      <dgm:t>
        <a:bodyPr/>
        <a:lstStyle/>
        <a:p>
          <a:endParaRPr lang="uk-UA"/>
        </a:p>
      </dgm:t>
    </dgm:pt>
    <dgm:pt modelId="{AEADED7A-7530-4829-8C82-F8A7717F0B2A}" type="pres">
      <dgm:prSet presAssocID="{357BE4E3-2D55-4B39-A86C-4123C7A81BEA}" presName="connectorText" presStyleLbl="sibTrans1D1" presStyleIdx="2" presStyleCnt="12"/>
      <dgm:spPr/>
      <dgm:t>
        <a:bodyPr/>
        <a:lstStyle/>
        <a:p>
          <a:endParaRPr lang="uk-UA"/>
        </a:p>
      </dgm:t>
    </dgm:pt>
    <dgm:pt modelId="{AAEDFDF4-DD50-43FB-BC5A-D7558208E279}" type="pres">
      <dgm:prSet presAssocID="{7C04BB4A-78CD-4307-B3E1-658776A9ED76}" presName="node" presStyleLbl="node1" presStyleIdx="3" presStyleCnt="13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BD057AE2-FB04-482F-AB5F-0DF0DFDE51ED}" type="pres">
      <dgm:prSet presAssocID="{21254A2A-2C9E-4461-ABA6-86A8771D064A}" presName="sibTrans" presStyleLbl="sibTrans1D1" presStyleIdx="3" presStyleCnt="12"/>
      <dgm:spPr/>
      <dgm:t>
        <a:bodyPr/>
        <a:lstStyle/>
        <a:p>
          <a:endParaRPr lang="uk-UA"/>
        </a:p>
      </dgm:t>
    </dgm:pt>
    <dgm:pt modelId="{65F74A20-40CF-489F-95FB-A26B31933E43}" type="pres">
      <dgm:prSet presAssocID="{21254A2A-2C9E-4461-ABA6-86A8771D064A}" presName="connectorText" presStyleLbl="sibTrans1D1" presStyleIdx="3" presStyleCnt="12"/>
      <dgm:spPr/>
      <dgm:t>
        <a:bodyPr/>
        <a:lstStyle/>
        <a:p>
          <a:endParaRPr lang="uk-UA"/>
        </a:p>
      </dgm:t>
    </dgm:pt>
    <dgm:pt modelId="{C24E4827-DBFC-456B-8BC7-058467192AF6}" type="pres">
      <dgm:prSet presAssocID="{6BE1BD88-F082-4A8C-AE16-71EF81726C03}" presName="node" presStyleLbl="node1" presStyleIdx="4" presStyleCnt="13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D785A37C-68FA-4B8B-963B-48939210936E}" type="pres">
      <dgm:prSet presAssocID="{9D4CF19A-2D70-40ED-887F-4B98E3356395}" presName="sibTrans" presStyleLbl="sibTrans1D1" presStyleIdx="4" presStyleCnt="12"/>
      <dgm:spPr/>
      <dgm:t>
        <a:bodyPr/>
        <a:lstStyle/>
        <a:p>
          <a:endParaRPr lang="uk-UA"/>
        </a:p>
      </dgm:t>
    </dgm:pt>
    <dgm:pt modelId="{2DAD642F-6F2A-4D81-B318-4593DFB0EB95}" type="pres">
      <dgm:prSet presAssocID="{9D4CF19A-2D70-40ED-887F-4B98E3356395}" presName="connectorText" presStyleLbl="sibTrans1D1" presStyleIdx="4" presStyleCnt="12"/>
      <dgm:spPr/>
      <dgm:t>
        <a:bodyPr/>
        <a:lstStyle/>
        <a:p>
          <a:endParaRPr lang="uk-UA"/>
        </a:p>
      </dgm:t>
    </dgm:pt>
    <dgm:pt modelId="{C51603F0-A7CA-4E08-8D1B-693091818209}" type="pres">
      <dgm:prSet presAssocID="{2F560831-2989-4F3D-B101-0AFBFAF47CA9}" presName="node" presStyleLbl="node1" presStyleIdx="5" presStyleCnt="13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136EC663-9022-4210-9E09-359170605BD2}" type="pres">
      <dgm:prSet presAssocID="{921DD851-2C15-45FA-AF0F-80003276A24B}" presName="sibTrans" presStyleLbl="sibTrans1D1" presStyleIdx="5" presStyleCnt="12"/>
      <dgm:spPr/>
      <dgm:t>
        <a:bodyPr/>
        <a:lstStyle/>
        <a:p>
          <a:endParaRPr lang="uk-UA"/>
        </a:p>
      </dgm:t>
    </dgm:pt>
    <dgm:pt modelId="{269F2213-F92A-4796-8642-A3BB46D48B71}" type="pres">
      <dgm:prSet presAssocID="{921DD851-2C15-45FA-AF0F-80003276A24B}" presName="connectorText" presStyleLbl="sibTrans1D1" presStyleIdx="5" presStyleCnt="12"/>
      <dgm:spPr/>
      <dgm:t>
        <a:bodyPr/>
        <a:lstStyle/>
        <a:p>
          <a:endParaRPr lang="uk-UA"/>
        </a:p>
      </dgm:t>
    </dgm:pt>
    <dgm:pt modelId="{CD9EC925-94FD-4C3C-99A7-57BD729AFD94}" type="pres">
      <dgm:prSet presAssocID="{2FEE4AFF-5969-4E5D-B86A-E3FE78803C2D}" presName="node" presStyleLbl="node1" presStyleIdx="6" presStyleCnt="13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5D4BE06D-E54B-456E-A75C-7B69039E3D15}" type="pres">
      <dgm:prSet presAssocID="{E0A42DD6-4809-49E9-BD5E-68726E5FFD52}" presName="sibTrans" presStyleLbl="sibTrans1D1" presStyleIdx="6" presStyleCnt="12"/>
      <dgm:spPr/>
      <dgm:t>
        <a:bodyPr/>
        <a:lstStyle/>
        <a:p>
          <a:endParaRPr lang="uk-UA"/>
        </a:p>
      </dgm:t>
    </dgm:pt>
    <dgm:pt modelId="{80F1B851-DCA1-4936-AB73-71C206FF8DEC}" type="pres">
      <dgm:prSet presAssocID="{E0A42DD6-4809-49E9-BD5E-68726E5FFD52}" presName="connectorText" presStyleLbl="sibTrans1D1" presStyleIdx="6" presStyleCnt="12"/>
      <dgm:spPr/>
      <dgm:t>
        <a:bodyPr/>
        <a:lstStyle/>
        <a:p>
          <a:endParaRPr lang="uk-UA"/>
        </a:p>
      </dgm:t>
    </dgm:pt>
    <dgm:pt modelId="{C22F09D7-DE41-4C25-9FAB-86621C175C60}" type="pres">
      <dgm:prSet presAssocID="{898108F9-8565-4D70-9F4E-0EA731948155}" presName="node" presStyleLbl="node1" presStyleIdx="7" presStyleCnt="13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A6F7086E-F45D-46D0-8F21-7AB71AB83022}" type="pres">
      <dgm:prSet presAssocID="{414326B5-4217-4A5E-9BB8-2FCC9E4F2910}" presName="sibTrans" presStyleLbl="sibTrans1D1" presStyleIdx="7" presStyleCnt="12"/>
      <dgm:spPr/>
      <dgm:t>
        <a:bodyPr/>
        <a:lstStyle/>
        <a:p>
          <a:endParaRPr lang="uk-UA"/>
        </a:p>
      </dgm:t>
    </dgm:pt>
    <dgm:pt modelId="{CBFF3376-711B-40D6-B027-CC73235ABB20}" type="pres">
      <dgm:prSet presAssocID="{414326B5-4217-4A5E-9BB8-2FCC9E4F2910}" presName="connectorText" presStyleLbl="sibTrans1D1" presStyleIdx="7" presStyleCnt="12"/>
      <dgm:spPr/>
      <dgm:t>
        <a:bodyPr/>
        <a:lstStyle/>
        <a:p>
          <a:endParaRPr lang="uk-UA"/>
        </a:p>
      </dgm:t>
    </dgm:pt>
    <dgm:pt modelId="{3FD6C5B1-FA04-49DF-BC6E-9D44BBC53BA5}" type="pres">
      <dgm:prSet presAssocID="{5EB6EFD5-6B24-4AE0-8F85-5DBC7D4E9D28}" presName="node" presStyleLbl="node1" presStyleIdx="8" presStyleCnt="13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615C7802-C205-4CD6-859F-38A84705423B}" type="pres">
      <dgm:prSet presAssocID="{D7A0F6CB-FF71-487B-B7AD-FAB4E0D5B735}" presName="sibTrans" presStyleLbl="sibTrans1D1" presStyleIdx="8" presStyleCnt="12"/>
      <dgm:spPr/>
      <dgm:t>
        <a:bodyPr/>
        <a:lstStyle/>
        <a:p>
          <a:endParaRPr lang="uk-UA"/>
        </a:p>
      </dgm:t>
    </dgm:pt>
    <dgm:pt modelId="{78006A2E-A90A-4F00-B9AA-0796D91B4A94}" type="pres">
      <dgm:prSet presAssocID="{D7A0F6CB-FF71-487B-B7AD-FAB4E0D5B735}" presName="connectorText" presStyleLbl="sibTrans1D1" presStyleIdx="8" presStyleCnt="12"/>
      <dgm:spPr/>
      <dgm:t>
        <a:bodyPr/>
        <a:lstStyle/>
        <a:p>
          <a:endParaRPr lang="uk-UA"/>
        </a:p>
      </dgm:t>
    </dgm:pt>
    <dgm:pt modelId="{B52F7A83-A670-43CD-8CFF-460DCD795F8B}" type="pres">
      <dgm:prSet presAssocID="{15C016D1-E068-412A-9BE9-8BD089115BAD}" presName="node" presStyleLbl="node1" presStyleIdx="9" presStyleCnt="13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EC5BF182-6A30-44D5-B365-985375764C87}" type="pres">
      <dgm:prSet presAssocID="{5127ABDD-B327-43DB-A6FF-081CC705D42D}" presName="sibTrans" presStyleLbl="sibTrans1D1" presStyleIdx="9" presStyleCnt="12"/>
      <dgm:spPr/>
      <dgm:t>
        <a:bodyPr/>
        <a:lstStyle/>
        <a:p>
          <a:endParaRPr lang="uk-UA"/>
        </a:p>
      </dgm:t>
    </dgm:pt>
    <dgm:pt modelId="{DDBE6ABC-3799-4812-BC68-4BB9986C8850}" type="pres">
      <dgm:prSet presAssocID="{5127ABDD-B327-43DB-A6FF-081CC705D42D}" presName="connectorText" presStyleLbl="sibTrans1D1" presStyleIdx="9" presStyleCnt="12"/>
      <dgm:spPr/>
      <dgm:t>
        <a:bodyPr/>
        <a:lstStyle/>
        <a:p>
          <a:endParaRPr lang="uk-UA"/>
        </a:p>
      </dgm:t>
    </dgm:pt>
    <dgm:pt modelId="{2B6FD37A-8AE5-4FDC-87E8-3ED752DD1C73}" type="pres">
      <dgm:prSet presAssocID="{27703763-0C35-49B7-B783-2AFACF3CAE42}" presName="node" presStyleLbl="node1" presStyleIdx="10" presStyleCnt="13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8B100275-446A-461C-813D-9BE66513E533}" type="pres">
      <dgm:prSet presAssocID="{C2777BA8-D654-4616-96B5-AE430C12FA44}" presName="sibTrans" presStyleLbl="sibTrans1D1" presStyleIdx="10" presStyleCnt="12"/>
      <dgm:spPr/>
      <dgm:t>
        <a:bodyPr/>
        <a:lstStyle/>
        <a:p>
          <a:endParaRPr lang="uk-UA"/>
        </a:p>
      </dgm:t>
    </dgm:pt>
    <dgm:pt modelId="{05D36BCD-933B-405A-8AC1-F036722775C2}" type="pres">
      <dgm:prSet presAssocID="{C2777BA8-D654-4616-96B5-AE430C12FA44}" presName="connectorText" presStyleLbl="sibTrans1D1" presStyleIdx="10" presStyleCnt="12"/>
      <dgm:spPr/>
      <dgm:t>
        <a:bodyPr/>
        <a:lstStyle/>
        <a:p>
          <a:endParaRPr lang="uk-UA"/>
        </a:p>
      </dgm:t>
    </dgm:pt>
    <dgm:pt modelId="{483CD87C-8108-46E0-BCD4-22D9EA4637E9}" type="pres">
      <dgm:prSet presAssocID="{3DEED14B-9361-4A39-874A-93A3DEC5007B}" presName="node" presStyleLbl="node1" presStyleIdx="11" presStyleCnt="13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28D4C4D5-0C56-4FE4-B985-6B724FAAC52A}" type="pres">
      <dgm:prSet presAssocID="{02AB2CE6-360C-48DB-B010-3FCD2C8A6855}" presName="sibTrans" presStyleLbl="sibTrans1D1" presStyleIdx="11" presStyleCnt="12"/>
      <dgm:spPr/>
      <dgm:t>
        <a:bodyPr/>
        <a:lstStyle/>
        <a:p>
          <a:endParaRPr lang="uk-UA"/>
        </a:p>
      </dgm:t>
    </dgm:pt>
    <dgm:pt modelId="{557FB05A-B3D2-4832-B133-4D46D89C73AD}" type="pres">
      <dgm:prSet presAssocID="{02AB2CE6-360C-48DB-B010-3FCD2C8A6855}" presName="connectorText" presStyleLbl="sibTrans1D1" presStyleIdx="11" presStyleCnt="12"/>
      <dgm:spPr/>
      <dgm:t>
        <a:bodyPr/>
        <a:lstStyle/>
        <a:p>
          <a:endParaRPr lang="uk-UA"/>
        </a:p>
      </dgm:t>
    </dgm:pt>
    <dgm:pt modelId="{61CFB741-BBD7-4517-AB9C-339FF3081A81}" type="pres">
      <dgm:prSet presAssocID="{B0ABD933-4D00-4FAA-8761-B2C430F79DD8}" presName="node" presStyleLbl="node1" presStyleIdx="12" presStyleCnt="13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</dgm:ptLst>
  <dgm:cxnLst>
    <dgm:cxn modelId="{2A011044-F8D8-42AD-BD1A-9F39A5E46FFB}" type="presOf" srcId="{BAE6B554-2C65-4B0F-98EB-9203A8B6CF34}" destId="{79E690FD-8941-4CEE-B7C9-A7DB722C7B2E}" srcOrd="1" destOrd="0" presId="urn:microsoft.com/office/officeart/2005/8/layout/bProcess3"/>
    <dgm:cxn modelId="{70C7B445-0D6F-4BB1-A00F-B5773A9FD960}" type="presOf" srcId="{2FEE4AFF-5969-4E5D-B86A-E3FE78803C2D}" destId="{CD9EC925-94FD-4C3C-99A7-57BD729AFD94}" srcOrd="0" destOrd="0" presId="urn:microsoft.com/office/officeart/2005/8/layout/bProcess3"/>
    <dgm:cxn modelId="{AD0EC361-0566-4014-8CA6-1BEB2CE09CBA}" type="presOf" srcId="{9291BBA9-E27A-40EE-B102-7B6749F503BD}" destId="{223AA0EC-0152-45C7-95C8-51820DF5C1EC}" srcOrd="0" destOrd="0" presId="urn:microsoft.com/office/officeart/2005/8/layout/bProcess3"/>
    <dgm:cxn modelId="{F8B9B02C-BEE6-401A-AC06-D5408FBC6A9F}" srcId="{63B355AA-4D9B-4B5B-8F3C-8E926533FC06}" destId="{9291BBA9-E27A-40EE-B102-7B6749F503BD}" srcOrd="0" destOrd="0" parTransId="{5D65B2FA-2C03-429B-BE84-E610D2E73FA6}" sibTransId="{97CB7A3E-CC29-43A5-978F-31B4D3C18975}"/>
    <dgm:cxn modelId="{45878903-2E07-41C7-8415-A3C64C446FA0}" type="presOf" srcId="{C4185596-779A-46D9-BA16-EE6CEFD4CC88}" destId="{CE3CCD8A-E8D8-41BE-8716-AC3AFC142EF0}" srcOrd="0" destOrd="0" presId="urn:microsoft.com/office/officeart/2005/8/layout/bProcess3"/>
    <dgm:cxn modelId="{30E098F6-4480-4DD0-AA2A-7AA00A503E64}" srcId="{63B355AA-4D9B-4B5B-8F3C-8E926533FC06}" destId="{15C016D1-E068-412A-9BE9-8BD089115BAD}" srcOrd="9" destOrd="0" parTransId="{CD538C0F-5508-4044-BACF-3F8BEE21D8A2}" sibTransId="{5127ABDD-B327-43DB-A6FF-081CC705D42D}"/>
    <dgm:cxn modelId="{A373D7CA-7AD6-4751-8666-ED3D3A9AFC9E}" type="presOf" srcId="{C2777BA8-D654-4616-96B5-AE430C12FA44}" destId="{05D36BCD-933B-405A-8AC1-F036722775C2}" srcOrd="1" destOrd="0" presId="urn:microsoft.com/office/officeart/2005/8/layout/bProcess3"/>
    <dgm:cxn modelId="{5CC847A5-9FCE-46DC-9279-C288D0BB2EB0}" type="presOf" srcId="{921DD851-2C15-45FA-AF0F-80003276A24B}" destId="{269F2213-F92A-4796-8642-A3BB46D48B71}" srcOrd="1" destOrd="0" presId="urn:microsoft.com/office/officeart/2005/8/layout/bProcess3"/>
    <dgm:cxn modelId="{B3CA28FA-0D66-4E69-AE6C-C331E70F47B1}" type="presOf" srcId="{15C016D1-E068-412A-9BE9-8BD089115BAD}" destId="{B52F7A83-A670-43CD-8CFF-460DCD795F8B}" srcOrd="0" destOrd="0" presId="urn:microsoft.com/office/officeart/2005/8/layout/bProcess3"/>
    <dgm:cxn modelId="{74D9110E-78B3-484A-B895-DEABAF6C42C4}" type="presOf" srcId="{BAE6B554-2C65-4B0F-98EB-9203A8B6CF34}" destId="{F80C12CE-5EA5-490F-9CCE-9D700846B365}" srcOrd="0" destOrd="0" presId="urn:microsoft.com/office/officeart/2005/8/layout/bProcess3"/>
    <dgm:cxn modelId="{F85B2E05-78DA-4BE6-9906-ECFD973CACEC}" type="presOf" srcId="{5EB6EFD5-6B24-4AE0-8F85-5DBC7D4E9D28}" destId="{3FD6C5B1-FA04-49DF-BC6E-9D44BBC53BA5}" srcOrd="0" destOrd="0" presId="urn:microsoft.com/office/officeart/2005/8/layout/bProcess3"/>
    <dgm:cxn modelId="{5EC6A765-E5A8-4626-8508-2D6B9CEF892E}" type="presOf" srcId="{414326B5-4217-4A5E-9BB8-2FCC9E4F2910}" destId="{CBFF3376-711B-40D6-B027-CC73235ABB20}" srcOrd="1" destOrd="0" presId="urn:microsoft.com/office/officeart/2005/8/layout/bProcess3"/>
    <dgm:cxn modelId="{DFDF46D5-0D8C-470F-B37A-2AB8CFD698E7}" type="presOf" srcId="{9D4CF19A-2D70-40ED-887F-4B98E3356395}" destId="{2DAD642F-6F2A-4D81-B318-4593DFB0EB95}" srcOrd="1" destOrd="0" presId="urn:microsoft.com/office/officeart/2005/8/layout/bProcess3"/>
    <dgm:cxn modelId="{462B9855-9248-44BD-814A-EAE21E08332E}" srcId="{63B355AA-4D9B-4B5B-8F3C-8E926533FC06}" destId="{7C04BB4A-78CD-4307-B3E1-658776A9ED76}" srcOrd="3" destOrd="0" parTransId="{8FC817B2-AB6A-4CAD-8D8C-2720B7CF11DD}" sibTransId="{21254A2A-2C9E-4461-ABA6-86A8771D064A}"/>
    <dgm:cxn modelId="{A06F2548-B27E-4DD1-B667-9B7B56F7ADCC}" type="presOf" srcId="{7C04BB4A-78CD-4307-B3E1-658776A9ED76}" destId="{AAEDFDF4-DD50-43FB-BC5A-D7558208E279}" srcOrd="0" destOrd="0" presId="urn:microsoft.com/office/officeart/2005/8/layout/bProcess3"/>
    <dgm:cxn modelId="{6907B069-3963-4C08-8E2D-8A7F011BAD31}" type="presOf" srcId="{5127ABDD-B327-43DB-A6FF-081CC705D42D}" destId="{EC5BF182-6A30-44D5-B365-985375764C87}" srcOrd="0" destOrd="0" presId="urn:microsoft.com/office/officeart/2005/8/layout/bProcess3"/>
    <dgm:cxn modelId="{AC5FC907-A12B-40B2-80A0-57E7F6A69F1D}" srcId="{63B355AA-4D9B-4B5B-8F3C-8E926533FC06}" destId="{898108F9-8565-4D70-9F4E-0EA731948155}" srcOrd="7" destOrd="0" parTransId="{F4D02919-F625-424D-B10A-78212BC2E1C6}" sibTransId="{414326B5-4217-4A5E-9BB8-2FCC9E4F2910}"/>
    <dgm:cxn modelId="{3EFEFD75-75AD-45AC-A753-E53E37DF3363}" type="presOf" srcId="{21254A2A-2C9E-4461-ABA6-86A8771D064A}" destId="{65F74A20-40CF-489F-95FB-A26B31933E43}" srcOrd="1" destOrd="0" presId="urn:microsoft.com/office/officeart/2005/8/layout/bProcess3"/>
    <dgm:cxn modelId="{08DEBD7B-F96D-4816-A20F-E8B281953B06}" srcId="{63B355AA-4D9B-4B5B-8F3C-8E926533FC06}" destId="{2FEE4AFF-5969-4E5D-B86A-E3FE78803C2D}" srcOrd="6" destOrd="0" parTransId="{DD9080C0-3490-4B9B-A5E9-27CA432C7004}" sibTransId="{E0A42DD6-4809-49E9-BD5E-68726E5FFD52}"/>
    <dgm:cxn modelId="{62D5A7AC-C9DD-4E9F-88E8-C792611907A2}" srcId="{63B355AA-4D9B-4B5B-8F3C-8E926533FC06}" destId="{27703763-0C35-49B7-B783-2AFACF3CAE42}" srcOrd="10" destOrd="0" parTransId="{9689E714-A764-4072-AC74-E1AA56938F44}" sibTransId="{C2777BA8-D654-4616-96B5-AE430C12FA44}"/>
    <dgm:cxn modelId="{D6C3E58E-F6AA-44D6-871C-D90917DD645D}" type="presOf" srcId="{02AB2CE6-360C-48DB-B010-3FCD2C8A6855}" destId="{557FB05A-B3D2-4832-B133-4D46D89C73AD}" srcOrd="1" destOrd="0" presId="urn:microsoft.com/office/officeart/2005/8/layout/bProcess3"/>
    <dgm:cxn modelId="{C982A8C9-3E30-4162-B7D6-0446EEDA863E}" type="presOf" srcId="{921DD851-2C15-45FA-AF0F-80003276A24B}" destId="{136EC663-9022-4210-9E09-359170605BD2}" srcOrd="0" destOrd="0" presId="urn:microsoft.com/office/officeart/2005/8/layout/bProcess3"/>
    <dgm:cxn modelId="{14B3675F-7318-4492-B271-01DA3B153A25}" type="presOf" srcId="{27703763-0C35-49B7-B783-2AFACF3CAE42}" destId="{2B6FD37A-8AE5-4FDC-87E8-3ED752DD1C73}" srcOrd="0" destOrd="0" presId="urn:microsoft.com/office/officeart/2005/8/layout/bProcess3"/>
    <dgm:cxn modelId="{3B41B72C-F941-42FD-9EE9-A69DBCA41BC0}" type="presOf" srcId="{B0ABD933-4D00-4FAA-8761-B2C430F79DD8}" destId="{61CFB741-BBD7-4517-AB9C-339FF3081A81}" srcOrd="0" destOrd="0" presId="urn:microsoft.com/office/officeart/2005/8/layout/bProcess3"/>
    <dgm:cxn modelId="{58FD10F4-A9C2-4246-A4EB-25F33D79E948}" type="presOf" srcId="{6BE1BD88-F082-4A8C-AE16-71EF81726C03}" destId="{C24E4827-DBFC-456B-8BC7-058467192AF6}" srcOrd="0" destOrd="0" presId="urn:microsoft.com/office/officeart/2005/8/layout/bProcess3"/>
    <dgm:cxn modelId="{91080529-9284-45F3-A42D-874F32614B09}" type="presOf" srcId="{414326B5-4217-4A5E-9BB8-2FCC9E4F2910}" destId="{A6F7086E-F45D-46D0-8F21-7AB71AB83022}" srcOrd="0" destOrd="0" presId="urn:microsoft.com/office/officeart/2005/8/layout/bProcess3"/>
    <dgm:cxn modelId="{C6F8F094-3BE2-4AF4-B27D-AA832524B177}" type="presOf" srcId="{C2777BA8-D654-4616-96B5-AE430C12FA44}" destId="{8B100275-446A-461C-813D-9BE66513E533}" srcOrd="0" destOrd="0" presId="urn:microsoft.com/office/officeart/2005/8/layout/bProcess3"/>
    <dgm:cxn modelId="{F30BAB4F-B955-4888-98F4-37CE60008570}" type="presOf" srcId="{02AB2CE6-360C-48DB-B010-3FCD2C8A6855}" destId="{28D4C4D5-0C56-4FE4-B985-6B724FAAC52A}" srcOrd="0" destOrd="0" presId="urn:microsoft.com/office/officeart/2005/8/layout/bProcess3"/>
    <dgm:cxn modelId="{2A31D49E-32AC-4AB4-B3F1-303F82271AB7}" srcId="{63B355AA-4D9B-4B5B-8F3C-8E926533FC06}" destId="{B0ABD933-4D00-4FAA-8761-B2C430F79DD8}" srcOrd="12" destOrd="0" parTransId="{F8E6F63C-DC15-4859-98A7-D9E8353AA05F}" sibTransId="{89C0797F-9E06-4248-BBE8-0C4963E7C02D}"/>
    <dgm:cxn modelId="{0F524BDC-109E-4ADC-97AC-AE1E2175B7D5}" srcId="{63B355AA-4D9B-4B5B-8F3C-8E926533FC06}" destId="{6BE1BD88-F082-4A8C-AE16-71EF81726C03}" srcOrd="4" destOrd="0" parTransId="{DCD8FF0B-EE04-46B0-92EC-D711CAB67D3C}" sibTransId="{9D4CF19A-2D70-40ED-887F-4B98E3356395}"/>
    <dgm:cxn modelId="{745477D8-4CE8-44EF-A714-7A60699AE981}" type="presOf" srcId="{79096363-7770-4B0C-8871-835C9A61013C}" destId="{A9E837BB-4B14-4DBB-BC4C-470F840F9F4A}" srcOrd="0" destOrd="0" presId="urn:microsoft.com/office/officeart/2005/8/layout/bProcess3"/>
    <dgm:cxn modelId="{601CE094-0509-4F86-BDD7-88DA4E785B9A}" type="presOf" srcId="{2F560831-2989-4F3D-B101-0AFBFAF47CA9}" destId="{C51603F0-A7CA-4E08-8D1B-693091818209}" srcOrd="0" destOrd="0" presId="urn:microsoft.com/office/officeart/2005/8/layout/bProcess3"/>
    <dgm:cxn modelId="{8A6E31B4-71B9-4FF1-B986-7A2CA358DAB2}" type="presOf" srcId="{9D4CF19A-2D70-40ED-887F-4B98E3356395}" destId="{D785A37C-68FA-4B8B-963B-48939210936E}" srcOrd="0" destOrd="0" presId="urn:microsoft.com/office/officeart/2005/8/layout/bProcess3"/>
    <dgm:cxn modelId="{7BCAE30A-BC17-4747-A0C4-578B9C160A5A}" type="presOf" srcId="{E0A42DD6-4809-49E9-BD5E-68726E5FFD52}" destId="{5D4BE06D-E54B-456E-A75C-7B69039E3D15}" srcOrd="0" destOrd="0" presId="urn:microsoft.com/office/officeart/2005/8/layout/bProcess3"/>
    <dgm:cxn modelId="{6B257598-7A97-4E22-AB63-448D8C6274FF}" type="presOf" srcId="{97CB7A3E-CC29-43A5-978F-31B4D3C18975}" destId="{899EFE32-061C-4923-BF49-17F6C44FD8BE}" srcOrd="1" destOrd="0" presId="urn:microsoft.com/office/officeart/2005/8/layout/bProcess3"/>
    <dgm:cxn modelId="{1E70FDEB-9C7A-4F9E-969B-9990F75ABB2A}" srcId="{63B355AA-4D9B-4B5B-8F3C-8E926533FC06}" destId="{79096363-7770-4B0C-8871-835C9A61013C}" srcOrd="1" destOrd="0" parTransId="{EEE9F95B-BCEB-4E11-997E-BCCFBB5CEBBC}" sibTransId="{BAE6B554-2C65-4B0F-98EB-9203A8B6CF34}"/>
    <dgm:cxn modelId="{70DAF989-CF89-44F1-B43F-3EA08FAEC0FE}" type="presOf" srcId="{D7A0F6CB-FF71-487B-B7AD-FAB4E0D5B735}" destId="{615C7802-C205-4CD6-859F-38A84705423B}" srcOrd="0" destOrd="0" presId="urn:microsoft.com/office/officeart/2005/8/layout/bProcess3"/>
    <dgm:cxn modelId="{431CA708-1325-49E7-8A80-36F1347B688A}" srcId="{63B355AA-4D9B-4B5B-8F3C-8E926533FC06}" destId="{C4185596-779A-46D9-BA16-EE6CEFD4CC88}" srcOrd="2" destOrd="0" parTransId="{413E68AF-D853-4356-86FA-DA95ED9E14BD}" sibTransId="{357BE4E3-2D55-4B39-A86C-4123C7A81BEA}"/>
    <dgm:cxn modelId="{57326C9D-06BD-4D53-AD4C-FD0AD1735B4D}" type="presOf" srcId="{5127ABDD-B327-43DB-A6FF-081CC705D42D}" destId="{DDBE6ABC-3799-4812-BC68-4BB9986C8850}" srcOrd="1" destOrd="0" presId="urn:microsoft.com/office/officeart/2005/8/layout/bProcess3"/>
    <dgm:cxn modelId="{55113095-9FA0-4E2E-B5BC-5BD54712E0CE}" type="presOf" srcId="{898108F9-8565-4D70-9F4E-0EA731948155}" destId="{C22F09D7-DE41-4C25-9FAB-86621C175C60}" srcOrd="0" destOrd="0" presId="urn:microsoft.com/office/officeart/2005/8/layout/bProcess3"/>
    <dgm:cxn modelId="{5234CF15-8E57-47C9-9DB4-6F6B46DA08F7}" srcId="{63B355AA-4D9B-4B5B-8F3C-8E926533FC06}" destId="{5EB6EFD5-6B24-4AE0-8F85-5DBC7D4E9D28}" srcOrd="8" destOrd="0" parTransId="{4000FA90-1F98-4B49-8395-91EC64FD27F1}" sibTransId="{D7A0F6CB-FF71-487B-B7AD-FAB4E0D5B735}"/>
    <dgm:cxn modelId="{060DFE69-B75C-4E11-98F3-CDF3492DC561}" srcId="{63B355AA-4D9B-4B5B-8F3C-8E926533FC06}" destId="{3DEED14B-9361-4A39-874A-93A3DEC5007B}" srcOrd="11" destOrd="0" parTransId="{880AFB78-B107-4C3C-A2EF-61C3DF313A28}" sibTransId="{02AB2CE6-360C-48DB-B010-3FCD2C8A6855}"/>
    <dgm:cxn modelId="{6D8514EE-B1AF-4B53-ACD0-E3DA38700CFF}" type="presOf" srcId="{E0A42DD6-4809-49E9-BD5E-68726E5FFD52}" destId="{80F1B851-DCA1-4936-AB73-71C206FF8DEC}" srcOrd="1" destOrd="0" presId="urn:microsoft.com/office/officeart/2005/8/layout/bProcess3"/>
    <dgm:cxn modelId="{5A15AE3E-547C-4979-966F-DF6F5E65DE62}" type="presOf" srcId="{21254A2A-2C9E-4461-ABA6-86A8771D064A}" destId="{BD057AE2-FB04-482F-AB5F-0DF0DFDE51ED}" srcOrd="0" destOrd="0" presId="urn:microsoft.com/office/officeart/2005/8/layout/bProcess3"/>
    <dgm:cxn modelId="{D68B09AB-AC83-426D-AD5E-518F09A50AA3}" type="presOf" srcId="{3DEED14B-9361-4A39-874A-93A3DEC5007B}" destId="{483CD87C-8108-46E0-BCD4-22D9EA4637E9}" srcOrd="0" destOrd="0" presId="urn:microsoft.com/office/officeart/2005/8/layout/bProcess3"/>
    <dgm:cxn modelId="{2DA333FC-1695-4206-83A2-75F3C9983CEB}" srcId="{63B355AA-4D9B-4B5B-8F3C-8E926533FC06}" destId="{2F560831-2989-4F3D-B101-0AFBFAF47CA9}" srcOrd="5" destOrd="0" parTransId="{64B4768F-B6DB-450D-9150-F2A904C2C4FD}" sibTransId="{921DD851-2C15-45FA-AF0F-80003276A24B}"/>
    <dgm:cxn modelId="{3DDC22E1-E150-416F-95A5-6778B4AB0B46}" type="presOf" srcId="{97CB7A3E-CC29-43A5-978F-31B4D3C18975}" destId="{753A8811-FD61-4780-8E9D-A32EC938CC28}" srcOrd="0" destOrd="0" presId="urn:microsoft.com/office/officeart/2005/8/layout/bProcess3"/>
    <dgm:cxn modelId="{59D6580E-EA45-4EAD-BAEB-88D2B2B35F93}" type="presOf" srcId="{357BE4E3-2D55-4B39-A86C-4123C7A81BEA}" destId="{AEADED7A-7530-4829-8C82-F8A7717F0B2A}" srcOrd="1" destOrd="0" presId="urn:microsoft.com/office/officeart/2005/8/layout/bProcess3"/>
    <dgm:cxn modelId="{88368426-A7D8-4F2D-9C77-691E6FFB5B61}" type="presOf" srcId="{D7A0F6CB-FF71-487B-B7AD-FAB4E0D5B735}" destId="{78006A2E-A90A-4F00-B9AA-0796D91B4A94}" srcOrd="1" destOrd="0" presId="urn:microsoft.com/office/officeart/2005/8/layout/bProcess3"/>
    <dgm:cxn modelId="{43F81EF3-5554-4EAA-98A3-4F69BD1C4FE1}" type="presOf" srcId="{357BE4E3-2D55-4B39-A86C-4123C7A81BEA}" destId="{8D5EE223-C715-4217-AA70-8D89B9259F6E}" srcOrd="0" destOrd="0" presId="urn:microsoft.com/office/officeart/2005/8/layout/bProcess3"/>
    <dgm:cxn modelId="{9B708CEB-FE01-4FAE-A35C-7720798DDA53}" type="presOf" srcId="{63B355AA-4D9B-4B5B-8F3C-8E926533FC06}" destId="{489F9248-CB74-4617-88DB-A67CAE26012E}" srcOrd="0" destOrd="0" presId="urn:microsoft.com/office/officeart/2005/8/layout/bProcess3"/>
    <dgm:cxn modelId="{A6F8CEB6-F153-4392-84E3-1F0BA431B950}" type="presParOf" srcId="{489F9248-CB74-4617-88DB-A67CAE26012E}" destId="{223AA0EC-0152-45C7-95C8-51820DF5C1EC}" srcOrd="0" destOrd="0" presId="urn:microsoft.com/office/officeart/2005/8/layout/bProcess3"/>
    <dgm:cxn modelId="{65C6A9D3-3F5E-40E1-B7BC-7D4AF80E3095}" type="presParOf" srcId="{489F9248-CB74-4617-88DB-A67CAE26012E}" destId="{753A8811-FD61-4780-8E9D-A32EC938CC28}" srcOrd="1" destOrd="0" presId="urn:microsoft.com/office/officeart/2005/8/layout/bProcess3"/>
    <dgm:cxn modelId="{159C35DB-5028-4021-89EB-D6305CA3E957}" type="presParOf" srcId="{753A8811-FD61-4780-8E9D-A32EC938CC28}" destId="{899EFE32-061C-4923-BF49-17F6C44FD8BE}" srcOrd="0" destOrd="0" presId="urn:microsoft.com/office/officeart/2005/8/layout/bProcess3"/>
    <dgm:cxn modelId="{F32ACE0B-F6C6-4100-95EC-A370F1C5561F}" type="presParOf" srcId="{489F9248-CB74-4617-88DB-A67CAE26012E}" destId="{A9E837BB-4B14-4DBB-BC4C-470F840F9F4A}" srcOrd="2" destOrd="0" presId="urn:microsoft.com/office/officeart/2005/8/layout/bProcess3"/>
    <dgm:cxn modelId="{7EAB3269-455A-4334-A676-5E68522E3B9B}" type="presParOf" srcId="{489F9248-CB74-4617-88DB-A67CAE26012E}" destId="{F80C12CE-5EA5-490F-9CCE-9D700846B365}" srcOrd="3" destOrd="0" presId="urn:microsoft.com/office/officeart/2005/8/layout/bProcess3"/>
    <dgm:cxn modelId="{1307D1C6-DE80-41EE-AA58-7C19A7BB77B0}" type="presParOf" srcId="{F80C12CE-5EA5-490F-9CCE-9D700846B365}" destId="{79E690FD-8941-4CEE-B7C9-A7DB722C7B2E}" srcOrd="0" destOrd="0" presId="urn:microsoft.com/office/officeart/2005/8/layout/bProcess3"/>
    <dgm:cxn modelId="{27A6616B-41CF-40F2-B6A2-03057F1C9F20}" type="presParOf" srcId="{489F9248-CB74-4617-88DB-A67CAE26012E}" destId="{CE3CCD8A-E8D8-41BE-8716-AC3AFC142EF0}" srcOrd="4" destOrd="0" presId="urn:microsoft.com/office/officeart/2005/8/layout/bProcess3"/>
    <dgm:cxn modelId="{0EFE0F48-8678-46AC-B440-763B21D6FC41}" type="presParOf" srcId="{489F9248-CB74-4617-88DB-A67CAE26012E}" destId="{8D5EE223-C715-4217-AA70-8D89B9259F6E}" srcOrd="5" destOrd="0" presId="urn:microsoft.com/office/officeart/2005/8/layout/bProcess3"/>
    <dgm:cxn modelId="{0C5705CB-BD77-42D9-A328-132BCD034DC4}" type="presParOf" srcId="{8D5EE223-C715-4217-AA70-8D89B9259F6E}" destId="{AEADED7A-7530-4829-8C82-F8A7717F0B2A}" srcOrd="0" destOrd="0" presId="urn:microsoft.com/office/officeart/2005/8/layout/bProcess3"/>
    <dgm:cxn modelId="{D49599C6-7D2B-4E03-A86D-CB062D058AE5}" type="presParOf" srcId="{489F9248-CB74-4617-88DB-A67CAE26012E}" destId="{AAEDFDF4-DD50-43FB-BC5A-D7558208E279}" srcOrd="6" destOrd="0" presId="urn:microsoft.com/office/officeart/2005/8/layout/bProcess3"/>
    <dgm:cxn modelId="{B9658474-A40F-43F2-97BB-7D041A8C13E0}" type="presParOf" srcId="{489F9248-CB74-4617-88DB-A67CAE26012E}" destId="{BD057AE2-FB04-482F-AB5F-0DF0DFDE51ED}" srcOrd="7" destOrd="0" presId="urn:microsoft.com/office/officeart/2005/8/layout/bProcess3"/>
    <dgm:cxn modelId="{2607AEA0-D9CF-46E1-847C-D876EC9E6321}" type="presParOf" srcId="{BD057AE2-FB04-482F-AB5F-0DF0DFDE51ED}" destId="{65F74A20-40CF-489F-95FB-A26B31933E43}" srcOrd="0" destOrd="0" presId="urn:microsoft.com/office/officeart/2005/8/layout/bProcess3"/>
    <dgm:cxn modelId="{C5C90DB6-0D97-4245-8522-0723753781DC}" type="presParOf" srcId="{489F9248-CB74-4617-88DB-A67CAE26012E}" destId="{C24E4827-DBFC-456B-8BC7-058467192AF6}" srcOrd="8" destOrd="0" presId="urn:microsoft.com/office/officeart/2005/8/layout/bProcess3"/>
    <dgm:cxn modelId="{8B457ABC-B0B7-432B-891B-D1DFD38DEA88}" type="presParOf" srcId="{489F9248-CB74-4617-88DB-A67CAE26012E}" destId="{D785A37C-68FA-4B8B-963B-48939210936E}" srcOrd="9" destOrd="0" presId="urn:microsoft.com/office/officeart/2005/8/layout/bProcess3"/>
    <dgm:cxn modelId="{9FCC8E36-FD27-4044-8E8E-BC04E8B79D02}" type="presParOf" srcId="{D785A37C-68FA-4B8B-963B-48939210936E}" destId="{2DAD642F-6F2A-4D81-B318-4593DFB0EB95}" srcOrd="0" destOrd="0" presId="urn:microsoft.com/office/officeart/2005/8/layout/bProcess3"/>
    <dgm:cxn modelId="{48EB4218-5364-4D49-9B7E-98A74433F597}" type="presParOf" srcId="{489F9248-CB74-4617-88DB-A67CAE26012E}" destId="{C51603F0-A7CA-4E08-8D1B-693091818209}" srcOrd="10" destOrd="0" presId="urn:microsoft.com/office/officeart/2005/8/layout/bProcess3"/>
    <dgm:cxn modelId="{BA8297DD-DD46-4F5B-BFF1-ECE0B0ACCB8A}" type="presParOf" srcId="{489F9248-CB74-4617-88DB-A67CAE26012E}" destId="{136EC663-9022-4210-9E09-359170605BD2}" srcOrd="11" destOrd="0" presId="urn:microsoft.com/office/officeart/2005/8/layout/bProcess3"/>
    <dgm:cxn modelId="{8B7635D0-8A33-41C9-8DBC-EB31F560132D}" type="presParOf" srcId="{136EC663-9022-4210-9E09-359170605BD2}" destId="{269F2213-F92A-4796-8642-A3BB46D48B71}" srcOrd="0" destOrd="0" presId="urn:microsoft.com/office/officeart/2005/8/layout/bProcess3"/>
    <dgm:cxn modelId="{04C8A8AD-D7E7-404C-A4B5-A3826F796182}" type="presParOf" srcId="{489F9248-CB74-4617-88DB-A67CAE26012E}" destId="{CD9EC925-94FD-4C3C-99A7-57BD729AFD94}" srcOrd="12" destOrd="0" presId="urn:microsoft.com/office/officeart/2005/8/layout/bProcess3"/>
    <dgm:cxn modelId="{B6386055-A21D-4AAF-8DD9-F0732A394136}" type="presParOf" srcId="{489F9248-CB74-4617-88DB-A67CAE26012E}" destId="{5D4BE06D-E54B-456E-A75C-7B69039E3D15}" srcOrd="13" destOrd="0" presId="urn:microsoft.com/office/officeart/2005/8/layout/bProcess3"/>
    <dgm:cxn modelId="{A71FF4C3-C42C-471D-ACAF-7A325569652A}" type="presParOf" srcId="{5D4BE06D-E54B-456E-A75C-7B69039E3D15}" destId="{80F1B851-DCA1-4936-AB73-71C206FF8DEC}" srcOrd="0" destOrd="0" presId="urn:microsoft.com/office/officeart/2005/8/layout/bProcess3"/>
    <dgm:cxn modelId="{B17E7E5E-8E5D-4511-B98E-0136CA03C921}" type="presParOf" srcId="{489F9248-CB74-4617-88DB-A67CAE26012E}" destId="{C22F09D7-DE41-4C25-9FAB-86621C175C60}" srcOrd="14" destOrd="0" presId="urn:microsoft.com/office/officeart/2005/8/layout/bProcess3"/>
    <dgm:cxn modelId="{6E11B717-4C1E-4E57-AF50-9EA6D6709AC9}" type="presParOf" srcId="{489F9248-CB74-4617-88DB-A67CAE26012E}" destId="{A6F7086E-F45D-46D0-8F21-7AB71AB83022}" srcOrd="15" destOrd="0" presId="urn:microsoft.com/office/officeart/2005/8/layout/bProcess3"/>
    <dgm:cxn modelId="{AEDDAEAE-96EC-420F-B9FF-61A509E27C5F}" type="presParOf" srcId="{A6F7086E-F45D-46D0-8F21-7AB71AB83022}" destId="{CBFF3376-711B-40D6-B027-CC73235ABB20}" srcOrd="0" destOrd="0" presId="urn:microsoft.com/office/officeart/2005/8/layout/bProcess3"/>
    <dgm:cxn modelId="{22B1EE9A-F817-40AF-8086-61D1C145A914}" type="presParOf" srcId="{489F9248-CB74-4617-88DB-A67CAE26012E}" destId="{3FD6C5B1-FA04-49DF-BC6E-9D44BBC53BA5}" srcOrd="16" destOrd="0" presId="urn:microsoft.com/office/officeart/2005/8/layout/bProcess3"/>
    <dgm:cxn modelId="{5278A22F-44D3-4EEA-9D2A-A304C4C1BFF7}" type="presParOf" srcId="{489F9248-CB74-4617-88DB-A67CAE26012E}" destId="{615C7802-C205-4CD6-859F-38A84705423B}" srcOrd="17" destOrd="0" presId="urn:microsoft.com/office/officeart/2005/8/layout/bProcess3"/>
    <dgm:cxn modelId="{AC29FE69-E44F-4C57-B7B6-6E874666BB31}" type="presParOf" srcId="{615C7802-C205-4CD6-859F-38A84705423B}" destId="{78006A2E-A90A-4F00-B9AA-0796D91B4A94}" srcOrd="0" destOrd="0" presId="urn:microsoft.com/office/officeart/2005/8/layout/bProcess3"/>
    <dgm:cxn modelId="{2CCC2382-C44C-4330-85C7-04194ED62B2F}" type="presParOf" srcId="{489F9248-CB74-4617-88DB-A67CAE26012E}" destId="{B52F7A83-A670-43CD-8CFF-460DCD795F8B}" srcOrd="18" destOrd="0" presId="urn:microsoft.com/office/officeart/2005/8/layout/bProcess3"/>
    <dgm:cxn modelId="{8460E09A-7AC4-4C96-B258-C9ABC3FC98B9}" type="presParOf" srcId="{489F9248-CB74-4617-88DB-A67CAE26012E}" destId="{EC5BF182-6A30-44D5-B365-985375764C87}" srcOrd="19" destOrd="0" presId="urn:microsoft.com/office/officeart/2005/8/layout/bProcess3"/>
    <dgm:cxn modelId="{B5ABE5CA-C0A3-4070-8FC5-FE900D217B19}" type="presParOf" srcId="{EC5BF182-6A30-44D5-B365-985375764C87}" destId="{DDBE6ABC-3799-4812-BC68-4BB9986C8850}" srcOrd="0" destOrd="0" presId="urn:microsoft.com/office/officeart/2005/8/layout/bProcess3"/>
    <dgm:cxn modelId="{20C6F64E-8043-4C96-8212-6DF991688058}" type="presParOf" srcId="{489F9248-CB74-4617-88DB-A67CAE26012E}" destId="{2B6FD37A-8AE5-4FDC-87E8-3ED752DD1C73}" srcOrd="20" destOrd="0" presId="urn:microsoft.com/office/officeart/2005/8/layout/bProcess3"/>
    <dgm:cxn modelId="{025E574E-B315-4BBD-A7CF-9012D1FC33E1}" type="presParOf" srcId="{489F9248-CB74-4617-88DB-A67CAE26012E}" destId="{8B100275-446A-461C-813D-9BE66513E533}" srcOrd="21" destOrd="0" presId="urn:microsoft.com/office/officeart/2005/8/layout/bProcess3"/>
    <dgm:cxn modelId="{1F58798C-346F-4393-9D47-E2E3CDBC7CB2}" type="presParOf" srcId="{8B100275-446A-461C-813D-9BE66513E533}" destId="{05D36BCD-933B-405A-8AC1-F036722775C2}" srcOrd="0" destOrd="0" presId="urn:microsoft.com/office/officeart/2005/8/layout/bProcess3"/>
    <dgm:cxn modelId="{CA58723A-E3F6-4E1D-B301-4CA8DD780BC7}" type="presParOf" srcId="{489F9248-CB74-4617-88DB-A67CAE26012E}" destId="{483CD87C-8108-46E0-BCD4-22D9EA4637E9}" srcOrd="22" destOrd="0" presId="urn:microsoft.com/office/officeart/2005/8/layout/bProcess3"/>
    <dgm:cxn modelId="{E42C19DB-AC53-4DAE-9DE4-03B20E8CA41F}" type="presParOf" srcId="{489F9248-CB74-4617-88DB-A67CAE26012E}" destId="{28D4C4D5-0C56-4FE4-B985-6B724FAAC52A}" srcOrd="23" destOrd="0" presId="urn:microsoft.com/office/officeart/2005/8/layout/bProcess3"/>
    <dgm:cxn modelId="{0F22BD1F-B470-444B-AB41-67BCC713CC7D}" type="presParOf" srcId="{28D4C4D5-0C56-4FE4-B985-6B724FAAC52A}" destId="{557FB05A-B3D2-4832-B133-4D46D89C73AD}" srcOrd="0" destOrd="0" presId="urn:microsoft.com/office/officeart/2005/8/layout/bProcess3"/>
    <dgm:cxn modelId="{767A51BD-877D-49AD-A149-AD4121329DD6}" type="presParOf" srcId="{489F9248-CB74-4617-88DB-A67CAE26012E}" destId="{61CFB741-BBD7-4517-AB9C-339FF3081A81}" srcOrd="24" destOrd="0" presId="urn:microsoft.com/office/officeart/2005/8/layout/bProcess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23106D27-21B3-4073-B83A-94F94BFB24A0}" type="doc">
      <dgm:prSet loTypeId="urn:microsoft.com/office/officeart/2005/8/layout/vList5" loCatId="list" qsTypeId="urn:microsoft.com/office/officeart/2005/8/quickstyle/simple1" qsCatId="simple" csTypeId="urn:microsoft.com/office/officeart/2005/8/colors/accent0_2" csCatId="mainScheme" phldr="1"/>
      <dgm:spPr/>
      <dgm:t>
        <a:bodyPr/>
        <a:lstStyle/>
        <a:p>
          <a:endParaRPr lang="ru-RU"/>
        </a:p>
      </dgm:t>
    </dgm:pt>
    <dgm:pt modelId="{AAE3B23C-30B5-4C80-88CE-98358FE2FC33}">
      <dgm:prSet phldrT="[Текст]" custT="1"/>
      <dgm:spPr/>
      <dgm:t>
        <a:bodyPr/>
        <a:lstStyle/>
        <a:p>
          <a:pPr marL="0" indent="0">
            <a:lnSpc>
              <a:spcPct val="100000"/>
            </a:lnSpc>
            <a:spcAft>
              <a:spcPts val="0"/>
            </a:spcAft>
          </a:pPr>
          <a:r>
            <a:rPr lang="ru-RU" sz="1800" dirty="0" smtClean="0">
              <a:latin typeface="+mn-lt"/>
            </a:rPr>
            <a:t>Принцип маркетингу </a:t>
          </a:r>
          <a:r>
            <a:rPr lang="ru-RU" sz="1800" dirty="0" err="1" smtClean="0">
              <a:latin typeface="+mn-lt"/>
            </a:rPr>
            <a:t>робочої</a:t>
          </a:r>
          <a:r>
            <a:rPr lang="ru-RU" sz="1800" dirty="0" smtClean="0">
              <a:latin typeface="+mn-lt"/>
            </a:rPr>
            <a:t> </a:t>
          </a:r>
          <a:r>
            <a:rPr lang="ru-RU" sz="1800" dirty="0" err="1" smtClean="0">
              <a:latin typeface="+mn-lt"/>
            </a:rPr>
            <a:t>сили</a:t>
          </a:r>
          <a:r>
            <a:rPr lang="ru-RU" sz="1800" dirty="0" smtClean="0">
              <a:latin typeface="+mn-lt"/>
            </a:rPr>
            <a:t> </a:t>
          </a:r>
          <a:endParaRPr lang="ru-RU" sz="1800" dirty="0">
            <a:latin typeface="+mn-lt"/>
          </a:endParaRPr>
        </a:p>
      </dgm:t>
    </dgm:pt>
    <dgm:pt modelId="{070E1A9B-EDE7-4631-99BB-06BC0296A7E9}" type="parTrans" cxnId="{C0862B32-0D33-4E94-A1C9-1976B42F4B15}">
      <dgm:prSet/>
      <dgm:spPr/>
      <dgm:t>
        <a:bodyPr/>
        <a:lstStyle/>
        <a:p>
          <a:endParaRPr lang="ru-RU"/>
        </a:p>
      </dgm:t>
    </dgm:pt>
    <dgm:pt modelId="{D4D627A3-E5E2-412C-A629-57B3EFD6D233}" type="sibTrans" cxnId="{C0862B32-0D33-4E94-A1C9-1976B42F4B15}">
      <dgm:prSet/>
      <dgm:spPr/>
      <dgm:t>
        <a:bodyPr/>
        <a:lstStyle/>
        <a:p>
          <a:endParaRPr lang="ru-RU"/>
        </a:p>
      </dgm:t>
    </dgm:pt>
    <dgm:pt modelId="{1522E643-9DF0-422A-B557-DF9119333A60}">
      <dgm:prSet phldrT="[Текст]" custT="1"/>
      <dgm:spPr/>
      <dgm:t>
        <a:bodyPr/>
        <a:lstStyle/>
        <a:p>
          <a:pPr marL="0" indent="0">
            <a:lnSpc>
              <a:spcPct val="100000"/>
            </a:lnSpc>
            <a:spcAft>
              <a:spcPts val="0"/>
            </a:spcAft>
          </a:pPr>
          <a:r>
            <a:rPr lang="ru-RU" sz="1800" dirty="0" err="1" smtClean="0">
              <a:latin typeface="+mn-lt"/>
            </a:rPr>
            <a:t>передбачає</a:t>
          </a:r>
          <a:r>
            <a:rPr lang="ru-RU" sz="1800" dirty="0" smtClean="0">
              <a:latin typeface="+mn-lt"/>
            </a:rPr>
            <a:t> </a:t>
          </a:r>
          <a:r>
            <a:rPr lang="ru-RU" sz="1800" dirty="0" err="1" smtClean="0">
              <a:latin typeface="+mn-lt"/>
            </a:rPr>
            <a:t>орієнтацію</a:t>
          </a:r>
          <a:r>
            <a:rPr lang="ru-RU" sz="1800" dirty="0" smtClean="0">
              <a:latin typeface="+mn-lt"/>
            </a:rPr>
            <a:t> </a:t>
          </a:r>
          <a:r>
            <a:rPr lang="ru-RU" sz="1800" dirty="0" err="1" smtClean="0">
              <a:latin typeface="+mn-lt"/>
            </a:rPr>
            <a:t>керуючої</a:t>
          </a:r>
          <a:r>
            <a:rPr lang="ru-RU" sz="1800" dirty="0" smtClean="0">
              <a:latin typeface="+mn-lt"/>
            </a:rPr>
            <a:t> </a:t>
          </a:r>
          <a:r>
            <a:rPr lang="ru-RU" sz="1800" dirty="0" err="1" smtClean="0">
              <a:latin typeface="+mn-lt"/>
            </a:rPr>
            <a:t>підсистеми</a:t>
          </a:r>
          <a:r>
            <a:rPr lang="ru-RU" sz="1800" dirty="0" smtClean="0">
              <a:latin typeface="+mn-lt"/>
            </a:rPr>
            <a:t> при </a:t>
          </a:r>
          <a:r>
            <a:rPr lang="ru-RU" sz="1800" dirty="0" err="1" smtClean="0">
              <a:latin typeface="+mn-lt"/>
            </a:rPr>
            <a:t>вирішенні</a:t>
          </a:r>
          <a:r>
            <a:rPr lang="ru-RU" sz="1800" dirty="0" smtClean="0">
              <a:latin typeface="+mn-lt"/>
            </a:rPr>
            <a:t> будь-</a:t>
          </a:r>
          <a:r>
            <a:rPr lang="ru-RU" sz="1800" dirty="0" err="1" smtClean="0">
              <a:latin typeface="+mn-lt"/>
            </a:rPr>
            <a:t>яких</a:t>
          </a:r>
          <a:r>
            <a:rPr lang="ru-RU" sz="1800" dirty="0" smtClean="0">
              <a:latin typeface="+mn-lt"/>
            </a:rPr>
            <a:t> </a:t>
          </a:r>
          <a:r>
            <a:rPr lang="ru-RU" sz="1800" dirty="0" err="1" smtClean="0">
              <a:latin typeface="+mn-lt"/>
            </a:rPr>
            <a:t>завдань</a:t>
          </a:r>
          <a:r>
            <a:rPr lang="ru-RU" sz="1800" dirty="0" smtClean="0">
              <a:latin typeface="+mn-lt"/>
            </a:rPr>
            <a:t> на </a:t>
          </a:r>
          <a:r>
            <a:rPr lang="ru-RU" sz="1800" dirty="0" err="1" smtClean="0">
              <a:latin typeface="+mn-lt"/>
            </a:rPr>
            <a:t>задоволення</a:t>
          </a:r>
          <a:r>
            <a:rPr lang="ru-RU" sz="1800" dirty="0" smtClean="0">
              <a:latin typeface="+mn-lt"/>
            </a:rPr>
            <a:t> </a:t>
          </a:r>
          <a:r>
            <a:rPr lang="ru-RU" sz="1800" dirty="0" err="1" smtClean="0">
              <a:latin typeface="+mn-lt"/>
            </a:rPr>
            <a:t>споживчого</a:t>
          </a:r>
          <a:r>
            <a:rPr lang="ru-RU" sz="1800" dirty="0" smtClean="0">
              <a:latin typeface="+mn-lt"/>
            </a:rPr>
            <a:t> </a:t>
          </a:r>
          <a:r>
            <a:rPr lang="ru-RU" sz="1800" dirty="0" err="1" smtClean="0">
              <a:latin typeface="+mn-lt"/>
            </a:rPr>
            <a:t>попиту</a:t>
          </a:r>
          <a:r>
            <a:rPr lang="ru-RU" sz="1800" dirty="0" smtClean="0">
              <a:latin typeface="+mn-lt"/>
            </a:rPr>
            <a:t> на </a:t>
          </a:r>
          <a:r>
            <a:rPr lang="ru-RU" sz="1800" dirty="0" err="1" smtClean="0">
              <a:latin typeface="+mn-lt"/>
            </a:rPr>
            <a:t>робочу</a:t>
          </a:r>
          <a:r>
            <a:rPr lang="ru-RU" sz="1800" dirty="0" smtClean="0">
              <a:latin typeface="+mn-lt"/>
            </a:rPr>
            <a:t> силу</a:t>
          </a:r>
          <a:endParaRPr lang="ru-RU" sz="1800" dirty="0">
            <a:latin typeface="+mn-lt"/>
          </a:endParaRPr>
        </a:p>
      </dgm:t>
    </dgm:pt>
    <dgm:pt modelId="{691BB1E3-AAAA-4030-8595-18B0382CB1EC}" type="parTrans" cxnId="{F4AACFB4-30F0-4AF1-A7E6-76940673B93C}">
      <dgm:prSet/>
      <dgm:spPr/>
      <dgm:t>
        <a:bodyPr/>
        <a:lstStyle/>
        <a:p>
          <a:endParaRPr lang="ru-RU"/>
        </a:p>
      </dgm:t>
    </dgm:pt>
    <dgm:pt modelId="{D92687EC-B877-4328-91E4-C0833D80F576}" type="sibTrans" cxnId="{F4AACFB4-30F0-4AF1-A7E6-76940673B93C}">
      <dgm:prSet/>
      <dgm:spPr/>
      <dgm:t>
        <a:bodyPr/>
        <a:lstStyle/>
        <a:p>
          <a:endParaRPr lang="ru-RU"/>
        </a:p>
      </dgm:t>
    </dgm:pt>
    <dgm:pt modelId="{CC312596-11C9-4FAB-902A-39869D2DB0FC}">
      <dgm:prSet phldrT="[Текст]" custT="1"/>
      <dgm:spPr/>
      <dgm:t>
        <a:bodyPr/>
        <a:lstStyle/>
        <a:p>
          <a:pPr marL="0" indent="0">
            <a:lnSpc>
              <a:spcPct val="100000"/>
            </a:lnSpc>
            <a:spcAft>
              <a:spcPts val="0"/>
            </a:spcAft>
          </a:pPr>
          <a:r>
            <a:rPr lang="ru-RU" sz="1800" dirty="0" smtClean="0">
              <a:latin typeface="+mn-lt"/>
            </a:rPr>
            <a:t>Принцип </a:t>
          </a:r>
          <a:r>
            <a:rPr lang="ru-RU" sz="1800" dirty="0" err="1" smtClean="0">
              <a:latin typeface="+mn-lt"/>
            </a:rPr>
            <a:t>інструментарного</a:t>
          </a:r>
          <a:r>
            <a:rPr lang="ru-RU" sz="1800" dirty="0" smtClean="0">
              <a:latin typeface="+mn-lt"/>
            </a:rPr>
            <a:t> </a:t>
          </a:r>
          <a:r>
            <a:rPr lang="ru-RU" sz="1800" dirty="0" err="1" smtClean="0">
              <a:latin typeface="+mn-lt"/>
            </a:rPr>
            <a:t>забезпечення</a:t>
          </a:r>
          <a:r>
            <a:rPr lang="ru-RU" sz="1800" dirty="0" smtClean="0">
              <a:latin typeface="+mn-lt"/>
            </a:rPr>
            <a:t> </a:t>
          </a:r>
          <a:r>
            <a:rPr lang="ru-RU" sz="1800" dirty="0" err="1" smtClean="0">
              <a:latin typeface="+mn-lt"/>
            </a:rPr>
            <a:t>управління</a:t>
          </a:r>
          <a:r>
            <a:rPr lang="ru-RU" sz="1800" dirty="0" smtClean="0">
              <a:latin typeface="+mn-lt"/>
            </a:rPr>
            <a:t> </a:t>
          </a:r>
          <a:r>
            <a:rPr lang="ru-RU" sz="1800" dirty="0" err="1" smtClean="0">
              <a:latin typeface="+mn-lt"/>
            </a:rPr>
            <a:t>кар'єрою</a:t>
          </a:r>
          <a:endParaRPr lang="ru-RU" sz="1800" dirty="0">
            <a:latin typeface="+mn-lt"/>
          </a:endParaRPr>
        </a:p>
      </dgm:t>
    </dgm:pt>
    <dgm:pt modelId="{8BA7AB5E-945B-462D-BBCF-035AC9628965}" type="parTrans" cxnId="{E97D63FE-2A11-42CC-AE4F-8E7D1BE80CCD}">
      <dgm:prSet/>
      <dgm:spPr/>
      <dgm:t>
        <a:bodyPr/>
        <a:lstStyle/>
        <a:p>
          <a:endParaRPr lang="ru-RU"/>
        </a:p>
      </dgm:t>
    </dgm:pt>
    <dgm:pt modelId="{E4F8F755-CC4A-4020-94E1-69A015836B60}" type="sibTrans" cxnId="{E97D63FE-2A11-42CC-AE4F-8E7D1BE80CCD}">
      <dgm:prSet/>
      <dgm:spPr/>
      <dgm:t>
        <a:bodyPr/>
        <a:lstStyle/>
        <a:p>
          <a:endParaRPr lang="ru-RU"/>
        </a:p>
      </dgm:t>
    </dgm:pt>
    <dgm:pt modelId="{7487EB32-4D39-4AD5-9A57-60B85682FA59}">
      <dgm:prSet phldrT="[Текст]" custT="1"/>
      <dgm:spPr/>
      <dgm:t>
        <a:bodyPr/>
        <a:lstStyle/>
        <a:p>
          <a:pPr marL="0" indent="0">
            <a:lnSpc>
              <a:spcPct val="100000"/>
            </a:lnSpc>
            <a:spcAft>
              <a:spcPts val="0"/>
            </a:spcAft>
          </a:pPr>
          <a:r>
            <a:rPr lang="ru-RU" sz="1800" dirty="0" err="1" smtClean="0">
              <a:latin typeface="+mn-lt"/>
            </a:rPr>
            <a:t>додаткове</a:t>
          </a:r>
          <a:r>
            <a:rPr lang="ru-RU" sz="1800" dirty="0" smtClean="0">
              <a:latin typeface="+mn-lt"/>
            </a:rPr>
            <a:t> </a:t>
          </a:r>
          <a:r>
            <a:rPr lang="ru-RU" sz="1800" dirty="0" err="1" smtClean="0">
              <a:latin typeface="+mn-lt"/>
            </a:rPr>
            <a:t>уточнення</a:t>
          </a:r>
          <a:r>
            <a:rPr lang="ru-RU" sz="1800" dirty="0" smtClean="0">
              <a:latin typeface="+mn-lt"/>
            </a:rPr>
            <a:t> </a:t>
          </a:r>
          <a:r>
            <a:rPr lang="ru-RU" sz="1800" dirty="0" err="1" smtClean="0">
              <a:latin typeface="+mn-lt"/>
            </a:rPr>
            <a:t>конкретної</a:t>
          </a:r>
          <a:r>
            <a:rPr lang="ru-RU" sz="1800" dirty="0" smtClean="0">
              <a:latin typeface="+mn-lt"/>
            </a:rPr>
            <a:t> </a:t>
          </a:r>
          <a:r>
            <a:rPr lang="ru-RU" sz="1800" dirty="0" err="1" smtClean="0">
              <a:latin typeface="+mn-lt"/>
            </a:rPr>
            <a:t>форми</a:t>
          </a:r>
          <a:r>
            <a:rPr lang="ru-RU" sz="1800" dirty="0" smtClean="0">
              <a:latin typeface="+mn-lt"/>
            </a:rPr>
            <a:t> </a:t>
          </a:r>
          <a:r>
            <a:rPr lang="ru-RU" sz="1800" dirty="0" err="1" smtClean="0">
              <a:latin typeface="+mn-lt"/>
            </a:rPr>
            <a:t>прийняття</a:t>
          </a:r>
          <a:r>
            <a:rPr lang="ru-RU" sz="1800" dirty="0" smtClean="0">
              <a:latin typeface="+mn-lt"/>
            </a:rPr>
            <a:t> </a:t>
          </a:r>
          <a:r>
            <a:rPr lang="ru-RU" sz="1800" dirty="0" err="1" smtClean="0">
              <a:latin typeface="+mn-lt"/>
            </a:rPr>
            <a:t>управлінських</a:t>
          </a:r>
          <a:r>
            <a:rPr lang="ru-RU" sz="1800" dirty="0" smtClean="0">
              <a:latin typeface="+mn-lt"/>
            </a:rPr>
            <a:t> </a:t>
          </a:r>
          <a:r>
            <a:rPr lang="ru-RU" sz="1800" dirty="0" err="1" smtClean="0">
              <a:latin typeface="+mn-lt"/>
            </a:rPr>
            <a:t>рішень</a:t>
          </a:r>
          <a:r>
            <a:rPr lang="ru-RU" sz="1800" dirty="0" smtClean="0">
              <a:latin typeface="+mn-lt"/>
            </a:rPr>
            <a:t> </a:t>
          </a:r>
          <a:r>
            <a:rPr lang="ru-RU" sz="1800" dirty="0" err="1" smtClean="0">
              <a:latin typeface="+mn-lt"/>
            </a:rPr>
            <a:t>щодо</a:t>
          </a:r>
          <a:r>
            <a:rPr lang="ru-RU" sz="1800" dirty="0" smtClean="0">
              <a:latin typeface="+mn-lt"/>
            </a:rPr>
            <a:t> </a:t>
          </a:r>
          <a:r>
            <a:rPr lang="ru-RU" sz="1800" dirty="0" err="1" smtClean="0">
              <a:latin typeface="+mn-lt"/>
            </a:rPr>
            <a:t>кар'єрного</a:t>
          </a:r>
          <a:r>
            <a:rPr lang="ru-RU" sz="1800" dirty="0" smtClean="0">
              <a:latin typeface="+mn-lt"/>
            </a:rPr>
            <a:t> </a:t>
          </a:r>
          <a:r>
            <a:rPr lang="ru-RU" sz="1800" dirty="0" err="1" smtClean="0">
              <a:latin typeface="+mn-lt"/>
            </a:rPr>
            <a:t>розвитку</a:t>
          </a:r>
          <a:r>
            <a:rPr lang="ru-RU" sz="1800" dirty="0" smtClean="0">
              <a:latin typeface="+mn-lt"/>
            </a:rPr>
            <a:t> </a:t>
          </a:r>
          <a:r>
            <a:rPr lang="ru-RU" sz="1800" dirty="0" err="1" smtClean="0">
              <a:latin typeface="+mn-lt"/>
            </a:rPr>
            <a:t>завдяки</a:t>
          </a:r>
          <a:r>
            <a:rPr lang="ru-RU" sz="1800" dirty="0" smtClean="0">
              <a:latin typeface="+mn-lt"/>
            </a:rPr>
            <a:t> </a:t>
          </a:r>
          <a:r>
            <a:rPr lang="ru-RU" sz="1800" dirty="0" err="1" smtClean="0">
              <a:latin typeface="+mn-lt"/>
            </a:rPr>
            <a:t>використання</a:t>
          </a:r>
          <a:r>
            <a:rPr lang="ru-RU" sz="1800" dirty="0" smtClean="0">
              <a:latin typeface="+mn-lt"/>
            </a:rPr>
            <a:t> </a:t>
          </a:r>
          <a:r>
            <a:rPr lang="ru-RU" sz="1800" dirty="0" err="1" smtClean="0">
              <a:latin typeface="+mn-lt"/>
            </a:rPr>
            <a:t>або</a:t>
          </a:r>
          <a:r>
            <a:rPr lang="ru-RU" sz="1800" dirty="0" smtClean="0">
              <a:latin typeface="+mn-lt"/>
            </a:rPr>
            <a:t> </a:t>
          </a:r>
          <a:r>
            <a:rPr lang="ru-RU" sz="1800" dirty="0" err="1" smtClean="0">
              <a:latin typeface="+mn-lt"/>
            </a:rPr>
            <a:t>системи</a:t>
          </a:r>
          <a:r>
            <a:rPr lang="ru-RU" sz="1800" dirty="0" smtClean="0">
              <a:latin typeface="+mn-lt"/>
            </a:rPr>
            <a:t> </a:t>
          </a:r>
          <a:r>
            <a:rPr lang="ru-RU" sz="1800" dirty="0" err="1" smtClean="0">
              <a:latin typeface="+mn-lt"/>
            </a:rPr>
            <a:t>показників</a:t>
          </a:r>
          <a:r>
            <a:rPr lang="ru-RU" sz="1800" dirty="0" smtClean="0">
              <a:latin typeface="+mn-lt"/>
            </a:rPr>
            <a:t>, </a:t>
          </a:r>
          <a:r>
            <a:rPr lang="ru-RU" sz="1800" dirty="0" err="1" smtClean="0">
              <a:latin typeface="+mn-lt"/>
            </a:rPr>
            <a:t>або</a:t>
          </a:r>
          <a:r>
            <a:rPr lang="ru-RU" sz="1800" dirty="0" smtClean="0">
              <a:latin typeface="+mn-lt"/>
            </a:rPr>
            <a:t> </a:t>
          </a:r>
          <a:r>
            <a:rPr lang="ru-RU" sz="1800" dirty="0" err="1" smtClean="0">
              <a:latin typeface="+mn-lt"/>
            </a:rPr>
            <a:t>системи</a:t>
          </a:r>
          <a:r>
            <a:rPr lang="ru-RU" sz="1800" dirty="0" smtClean="0">
              <a:latin typeface="+mn-lt"/>
            </a:rPr>
            <a:t> </a:t>
          </a:r>
          <a:r>
            <a:rPr lang="ru-RU" sz="1800" dirty="0" err="1" smtClean="0">
              <a:latin typeface="+mn-lt"/>
            </a:rPr>
            <a:t>конкретних</a:t>
          </a:r>
          <a:r>
            <a:rPr lang="ru-RU" sz="1800" dirty="0" smtClean="0">
              <a:latin typeface="+mn-lt"/>
            </a:rPr>
            <a:t> методик </a:t>
          </a:r>
          <a:r>
            <a:rPr lang="ru-RU" sz="1800" dirty="0" err="1" smtClean="0">
              <a:latin typeface="+mn-lt"/>
            </a:rPr>
            <a:t>підвищення</a:t>
          </a:r>
          <a:r>
            <a:rPr lang="ru-RU" sz="1800" dirty="0" smtClean="0">
              <a:latin typeface="+mn-lt"/>
            </a:rPr>
            <a:t> </a:t>
          </a:r>
          <a:r>
            <a:rPr lang="ru-RU" sz="1800" dirty="0" err="1" smtClean="0">
              <a:latin typeface="+mn-lt"/>
            </a:rPr>
            <a:t>конкурентоспроможності</a:t>
          </a:r>
          <a:r>
            <a:rPr lang="ru-RU" sz="1800" dirty="0" smtClean="0">
              <a:latin typeface="+mn-lt"/>
            </a:rPr>
            <a:t> персоналу</a:t>
          </a:r>
          <a:endParaRPr lang="ru-RU" sz="1800" dirty="0">
            <a:latin typeface="+mn-lt"/>
          </a:endParaRPr>
        </a:p>
      </dgm:t>
    </dgm:pt>
    <dgm:pt modelId="{A4E92817-B3AF-45AF-84D1-A1CE30D7C4C1}" type="parTrans" cxnId="{865BA593-E537-4498-A236-433DF3FFC97F}">
      <dgm:prSet/>
      <dgm:spPr/>
      <dgm:t>
        <a:bodyPr/>
        <a:lstStyle/>
        <a:p>
          <a:endParaRPr lang="ru-RU"/>
        </a:p>
      </dgm:t>
    </dgm:pt>
    <dgm:pt modelId="{0127BA80-A317-4028-BDC5-8A9D93B9DEE2}" type="sibTrans" cxnId="{865BA593-E537-4498-A236-433DF3FFC97F}">
      <dgm:prSet/>
      <dgm:spPr/>
      <dgm:t>
        <a:bodyPr/>
        <a:lstStyle/>
        <a:p>
          <a:endParaRPr lang="ru-RU"/>
        </a:p>
      </dgm:t>
    </dgm:pt>
    <dgm:pt modelId="{F13A7F7C-360D-43F2-BA9B-961CCDAE080E}">
      <dgm:prSet custT="1"/>
      <dgm:spPr/>
      <dgm:t>
        <a:bodyPr/>
        <a:lstStyle/>
        <a:p>
          <a:pPr marL="0" indent="0">
            <a:lnSpc>
              <a:spcPct val="100000"/>
            </a:lnSpc>
            <a:spcAft>
              <a:spcPts val="0"/>
            </a:spcAft>
          </a:pPr>
          <a:r>
            <a:rPr lang="ru-RU" sz="1800" dirty="0" smtClean="0">
              <a:latin typeface="+mn-lt"/>
            </a:rPr>
            <a:t>Принцип </a:t>
          </a:r>
          <a:r>
            <a:rPr lang="ru-RU" sz="1800" dirty="0" err="1" smtClean="0">
              <a:latin typeface="+mn-lt"/>
            </a:rPr>
            <a:t>ризику</a:t>
          </a:r>
          <a:r>
            <a:rPr lang="ru-RU" sz="1800" dirty="0" smtClean="0">
              <a:latin typeface="+mn-lt"/>
            </a:rPr>
            <a:t> </a:t>
          </a:r>
          <a:r>
            <a:rPr lang="ru-RU" sz="1800" dirty="0" err="1" smtClean="0">
              <a:latin typeface="+mn-lt"/>
            </a:rPr>
            <a:t>кар'єрного</a:t>
          </a:r>
          <a:r>
            <a:rPr lang="ru-RU" sz="1800" dirty="0" smtClean="0">
              <a:latin typeface="+mn-lt"/>
            </a:rPr>
            <a:t> </a:t>
          </a:r>
          <a:r>
            <a:rPr lang="ru-RU" sz="1800" dirty="0" err="1" smtClean="0">
              <a:latin typeface="+mn-lt"/>
            </a:rPr>
            <a:t>розвитку</a:t>
          </a:r>
          <a:r>
            <a:rPr lang="ru-RU" sz="1800" dirty="0" smtClean="0">
              <a:latin typeface="+mn-lt"/>
            </a:rPr>
            <a:t> </a:t>
          </a:r>
          <a:endParaRPr lang="ru-RU" sz="1800" dirty="0">
            <a:latin typeface="+mn-lt"/>
          </a:endParaRPr>
        </a:p>
      </dgm:t>
    </dgm:pt>
    <dgm:pt modelId="{B2C35477-7DE2-463D-8569-7E7B631676AE}" type="parTrans" cxnId="{FD637046-55CA-42E7-BCE2-91ECA8DE6827}">
      <dgm:prSet/>
      <dgm:spPr/>
      <dgm:t>
        <a:bodyPr/>
        <a:lstStyle/>
        <a:p>
          <a:endParaRPr lang="ru-RU"/>
        </a:p>
      </dgm:t>
    </dgm:pt>
    <dgm:pt modelId="{968B322E-4E85-4F5F-9C18-C5BC09F4FFB2}" type="sibTrans" cxnId="{FD637046-55CA-42E7-BCE2-91ECA8DE6827}">
      <dgm:prSet/>
      <dgm:spPr/>
      <dgm:t>
        <a:bodyPr/>
        <a:lstStyle/>
        <a:p>
          <a:endParaRPr lang="ru-RU"/>
        </a:p>
      </dgm:t>
    </dgm:pt>
    <dgm:pt modelId="{E4C8688E-C1FF-4D59-92B2-7898F1677F59}">
      <dgm:prSet custT="1"/>
      <dgm:spPr/>
      <dgm:t>
        <a:bodyPr/>
        <a:lstStyle/>
        <a:p>
          <a:pPr marL="0" indent="0">
            <a:lnSpc>
              <a:spcPct val="100000"/>
            </a:lnSpc>
            <a:spcAft>
              <a:spcPts val="0"/>
            </a:spcAft>
          </a:pPr>
          <a:r>
            <a:rPr lang="ru-RU" sz="1800" dirty="0" err="1" smtClean="0">
              <a:latin typeface="+mn-lt"/>
            </a:rPr>
            <a:t>передбачає</a:t>
          </a:r>
          <a:r>
            <a:rPr lang="ru-RU" sz="1800" dirty="0" smtClean="0">
              <a:latin typeface="+mn-lt"/>
            </a:rPr>
            <a:t> </a:t>
          </a:r>
          <a:r>
            <a:rPr lang="ru-RU" sz="1800" dirty="0" err="1" smtClean="0">
              <a:latin typeface="+mn-lt"/>
            </a:rPr>
            <a:t>здатність</a:t>
          </a:r>
          <a:r>
            <a:rPr lang="ru-RU" sz="1800" dirty="0" smtClean="0">
              <a:latin typeface="+mn-lt"/>
            </a:rPr>
            <a:t> </a:t>
          </a:r>
          <a:r>
            <a:rPr lang="ru-RU" sz="1800" dirty="0" err="1" smtClean="0">
              <a:latin typeface="+mn-lt"/>
            </a:rPr>
            <a:t>суб'єкта</a:t>
          </a:r>
          <a:r>
            <a:rPr lang="ru-RU" sz="1800" dirty="0" smtClean="0">
              <a:latin typeface="+mn-lt"/>
            </a:rPr>
            <a:t> </a:t>
          </a:r>
          <a:r>
            <a:rPr lang="ru-RU" sz="1800" dirty="0" err="1" smtClean="0">
              <a:latin typeface="+mn-lt"/>
            </a:rPr>
            <a:t>управління</a:t>
          </a:r>
          <a:r>
            <a:rPr lang="ru-RU" sz="1800" dirty="0" smtClean="0">
              <a:latin typeface="+mn-lt"/>
            </a:rPr>
            <a:t> </a:t>
          </a:r>
          <a:r>
            <a:rPr lang="ru-RU" sz="1800" dirty="0" err="1" smtClean="0">
              <a:latin typeface="+mn-lt"/>
            </a:rPr>
            <a:t>кар'єрою</a:t>
          </a:r>
          <a:r>
            <a:rPr lang="ru-RU" sz="1800" dirty="0" smtClean="0">
              <a:latin typeface="+mn-lt"/>
            </a:rPr>
            <a:t> </a:t>
          </a:r>
          <a:r>
            <a:rPr lang="ru-RU" sz="1800" dirty="0" err="1" smtClean="0">
              <a:latin typeface="+mn-lt"/>
            </a:rPr>
            <a:t>взяти</a:t>
          </a:r>
          <a:r>
            <a:rPr lang="ru-RU" sz="1800" dirty="0" smtClean="0">
              <a:latin typeface="+mn-lt"/>
            </a:rPr>
            <a:t> на себе </a:t>
          </a:r>
          <a:r>
            <a:rPr lang="ru-RU" sz="1800" dirty="0" err="1" smtClean="0">
              <a:latin typeface="+mn-lt"/>
            </a:rPr>
            <a:t>відповідальність</a:t>
          </a:r>
          <a:r>
            <a:rPr lang="ru-RU" sz="1800" dirty="0" smtClean="0">
              <a:latin typeface="+mn-lt"/>
            </a:rPr>
            <a:t> за </a:t>
          </a:r>
          <a:r>
            <a:rPr lang="ru-RU" sz="1800" dirty="0" err="1" smtClean="0">
              <a:latin typeface="+mn-lt"/>
            </a:rPr>
            <a:t>прийняття</a:t>
          </a:r>
          <a:r>
            <a:rPr lang="ru-RU" sz="1800" dirty="0" smtClean="0">
              <a:latin typeface="+mn-lt"/>
            </a:rPr>
            <a:t> конкретного </a:t>
          </a:r>
          <a:r>
            <a:rPr lang="ru-RU" sz="1800" dirty="0" err="1" smtClean="0">
              <a:latin typeface="+mn-lt"/>
            </a:rPr>
            <a:t>ризикового</a:t>
          </a:r>
          <a:r>
            <a:rPr lang="ru-RU" sz="1800" dirty="0" smtClean="0">
              <a:latin typeface="+mn-lt"/>
            </a:rPr>
            <a:t> </a:t>
          </a:r>
          <a:r>
            <a:rPr lang="ru-RU" sz="1800" dirty="0" err="1" smtClean="0">
              <a:latin typeface="+mn-lt"/>
            </a:rPr>
            <a:t>рішення</a:t>
          </a:r>
          <a:endParaRPr lang="ru-RU" sz="1800" dirty="0">
            <a:latin typeface="+mn-lt"/>
          </a:endParaRPr>
        </a:p>
      </dgm:t>
    </dgm:pt>
    <dgm:pt modelId="{E3DB9CA4-605A-448B-8DAE-3A937CE5F852}" type="parTrans" cxnId="{24DCF5DF-4B4E-4E41-A6F0-7CDB89BF05AD}">
      <dgm:prSet/>
      <dgm:spPr/>
      <dgm:t>
        <a:bodyPr/>
        <a:lstStyle/>
        <a:p>
          <a:endParaRPr lang="ru-RU"/>
        </a:p>
      </dgm:t>
    </dgm:pt>
    <dgm:pt modelId="{4F1C1FCB-EC29-458D-A1FD-074C9F53CB2B}" type="sibTrans" cxnId="{24DCF5DF-4B4E-4E41-A6F0-7CDB89BF05AD}">
      <dgm:prSet/>
      <dgm:spPr/>
      <dgm:t>
        <a:bodyPr/>
        <a:lstStyle/>
        <a:p>
          <a:endParaRPr lang="ru-RU"/>
        </a:p>
      </dgm:t>
    </dgm:pt>
    <dgm:pt modelId="{80ECE2A3-E0B0-4AA2-82A8-0C122D248B14}" type="pres">
      <dgm:prSet presAssocID="{23106D27-21B3-4073-B83A-94F94BFB24A0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A2CB607D-694C-47B1-8B60-6AE8577728A5}" type="pres">
      <dgm:prSet presAssocID="{AAE3B23C-30B5-4C80-88CE-98358FE2FC33}" presName="linNode" presStyleCnt="0"/>
      <dgm:spPr/>
    </dgm:pt>
    <dgm:pt modelId="{EF9BAB05-FADC-4FCD-8E42-65E2CA47E264}" type="pres">
      <dgm:prSet presAssocID="{AAE3B23C-30B5-4C80-88CE-98358FE2FC33}" presName="parentText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1DC80BE-C521-46FD-9973-57BF0D543A6C}" type="pres">
      <dgm:prSet presAssocID="{AAE3B23C-30B5-4C80-88CE-98358FE2FC33}" presName="descendantText" presStyleLbl="align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A197427-5F6F-498E-80F4-ED66992E8F01}" type="pres">
      <dgm:prSet presAssocID="{D4D627A3-E5E2-412C-A629-57B3EFD6D233}" presName="sp" presStyleCnt="0"/>
      <dgm:spPr/>
    </dgm:pt>
    <dgm:pt modelId="{9FF9878F-5A6F-4BD1-BF51-0DEE64FB70A1}" type="pres">
      <dgm:prSet presAssocID="{F13A7F7C-360D-43F2-BA9B-961CCDAE080E}" presName="linNode" presStyleCnt="0"/>
      <dgm:spPr/>
    </dgm:pt>
    <dgm:pt modelId="{1E4C08B2-F0FD-4E9A-91E6-5B1AD727B950}" type="pres">
      <dgm:prSet presAssocID="{F13A7F7C-360D-43F2-BA9B-961CCDAE080E}" presName="parentText" presStyleLbl="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76EE2FB-A6E7-4957-9242-2204F6D389D4}" type="pres">
      <dgm:prSet presAssocID="{F13A7F7C-360D-43F2-BA9B-961CCDAE080E}" presName="descendantText" presStyleLbl="align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DB9E95E-0759-4411-8F84-28F47F96926E}" type="pres">
      <dgm:prSet presAssocID="{968B322E-4E85-4F5F-9C18-C5BC09F4FFB2}" presName="sp" presStyleCnt="0"/>
      <dgm:spPr/>
    </dgm:pt>
    <dgm:pt modelId="{71640DE7-B2B1-49A9-B1BD-86E9530C66D4}" type="pres">
      <dgm:prSet presAssocID="{CC312596-11C9-4FAB-902A-39869D2DB0FC}" presName="linNode" presStyleCnt="0"/>
      <dgm:spPr/>
    </dgm:pt>
    <dgm:pt modelId="{86B2D25E-C83D-49B1-B34B-573A16CFFA33}" type="pres">
      <dgm:prSet presAssocID="{CC312596-11C9-4FAB-902A-39869D2DB0FC}" presName="parentText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FBCDA41-12A5-4F4A-A656-7573DB494BE1}" type="pres">
      <dgm:prSet presAssocID="{CC312596-11C9-4FAB-902A-39869D2DB0FC}" presName="descendantText" presStyleLbl="alignAccFollowNode1" presStyleIdx="2" presStyleCnt="3" custScaleY="13067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28B9B1BD-631C-493A-84B1-58F9004B6222}" type="presOf" srcId="{7487EB32-4D39-4AD5-9A57-60B85682FA59}" destId="{4FBCDA41-12A5-4F4A-A656-7573DB494BE1}" srcOrd="0" destOrd="0" presId="urn:microsoft.com/office/officeart/2005/8/layout/vList5"/>
    <dgm:cxn modelId="{E97D63FE-2A11-42CC-AE4F-8E7D1BE80CCD}" srcId="{23106D27-21B3-4073-B83A-94F94BFB24A0}" destId="{CC312596-11C9-4FAB-902A-39869D2DB0FC}" srcOrd="2" destOrd="0" parTransId="{8BA7AB5E-945B-462D-BBCF-035AC9628965}" sibTransId="{E4F8F755-CC4A-4020-94E1-69A015836B60}"/>
    <dgm:cxn modelId="{2BFD4DDE-8C07-478B-A390-C109DE16F3C4}" type="presOf" srcId="{AAE3B23C-30B5-4C80-88CE-98358FE2FC33}" destId="{EF9BAB05-FADC-4FCD-8E42-65E2CA47E264}" srcOrd="0" destOrd="0" presId="urn:microsoft.com/office/officeart/2005/8/layout/vList5"/>
    <dgm:cxn modelId="{374A914B-3BD2-4CB3-839A-2723ADD3F771}" type="presOf" srcId="{1522E643-9DF0-422A-B557-DF9119333A60}" destId="{A1DC80BE-C521-46FD-9973-57BF0D543A6C}" srcOrd="0" destOrd="0" presId="urn:microsoft.com/office/officeart/2005/8/layout/vList5"/>
    <dgm:cxn modelId="{5997932E-86AF-401C-9609-204D53E90411}" type="presOf" srcId="{23106D27-21B3-4073-B83A-94F94BFB24A0}" destId="{80ECE2A3-E0B0-4AA2-82A8-0C122D248B14}" srcOrd="0" destOrd="0" presId="urn:microsoft.com/office/officeart/2005/8/layout/vList5"/>
    <dgm:cxn modelId="{C0862B32-0D33-4E94-A1C9-1976B42F4B15}" srcId="{23106D27-21B3-4073-B83A-94F94BFB24A0}" destId="{AAE3B23C-30B5-4C80-88CE-98358FE2FC33}" srcOrd="0" destOrd="0" parTransId="{070E1A9B-EDE7-4631-99BB-06BC0296A7E9}" sibTransId="{D4D627A3-E5E2-412C-A629-57B3EFD6D233}"/>
    <dgm:cxn modelId="{FD637046-55CA-42E7-BCE2-91ECA8DE6827}" srcId="{23106D27-21B3-4073-B83A-94F94BFB24A0}" destId="{F13A7F7C-360D-43F2-BA9B-961CCDAE080E}" srcOrd="1" destOrd="0" parTransId="{B2C35477-7DE2-463D-8569-7E7B631676AE}" sibTransId="{968B322E-4E85-4F5F-9C18-C5BC09F4FFB2}"/>
    <dgm:cxn modelId="{24DCF5DF-4B4E-4E41-A6F0-7CDB89BF05AD}" srcId="{F13A7F7C-360D-43F2-BA9B-961CCDAE080E}" destId="{E4C8688E-C1FF-4D59-92B2-7898F1677F59}" srcOrd="0" destOrd="0" parTransId="{E3DB9CA4-605A-448B-8DAE-3A937CE5F852}" sibTransId="{4F1C1FCB-EC29-458D-A1FD-074C9F53CB2B}"/>
    <dgm:cxn modelId="{865BA593-E537-4498-A236-433DF3FFC97F}" srcId="{CC312596-11C9-4FAB-902A-39869D2DB0FC}" destId="{7487EB32-4D39-4AD5-9A57-60B85682FA59}" srcOrd="0" destOrd="0" parTransId="{A4E92817-B3AF-45AF-84D1-A1CE30D7C4C1}" sibTransId="{0127BA80-A317-4028-BDC5-8A9D93B9DEE2}"/>
    <dgm:cxn modelId="{7D570B9F-DD04-4043-9F6A-E08F23329C6E}" type="presOf" srcId="{F13A7F7C-360D-43F2-BA9B-961CCDAE080E}" destId="{1E4C08B2-F0FD-4E9A-91E6-5B1AD727B950}" srcOrd="0" destOrd="0" presId="urn:microsoft.com/office/officeart/2005/8/layout/vList5"/>
    <dgm:cxn modelId="{AFB2599E-2D6A-440C-8A4E-721F206B013A}" type="presOf" srcId="{CC312596-11C9-4FAB-902A-39869D2DB0FC}" destId="{86B2D25E-C83D-49B1-B34B-573A16CFFA33}" srcOrd="0" destOrd="0" presId="urn:microsoft.com/office/officeart/2005/8/layout/vList5"/>
    <dgm:cxn modelId="{327A3045-9143-4CDF-A895-A18D07E93136}" type="presOf" srcId="{E4C8688E-C1FF-4D59-92B2-7898F1677F59}" destId="{E76EE2FB-A6E7-4957-9242-2204F6D389D4}" srcOrd="0" destOrd="0" presId="urn:microsoft.com/office/officeart/2005/8/layout/vList5"/>
    <dgm:cxn modelId="{F4AACFB4-30F0-4AF1-A7E6-76940673B93C}" srcId="{AAE3B23C-30B5-4C80-88CE-98358FE2FC33}" destId="{1522E643-9DF0-422A-B557-DF9119333A60}" srcOrd="0" destOrd="0" parTransId="{691BB1E3-AAAA-4030-8595-18B0382CB1EC}" sibTransId="{D92687EC-B877-4328-91E4-C0833D80F576}"/>
    <dgm:cxn modelId="{6874E6A5-4208-4393-BCAA-A6D56D5C1C33}" type="presParOf" srcId="{80ECE2A3-E0B0-4AA2-82A8-0C122D248B14}" destId="{A2CB607D-694C-47B1-8B60-6AE8577728A5}" srcOrd="0" destOrd="0" presId="urn:microsoft.com/office/officeart/2005/8/layout/vList5"/>
    <dgm:cxn modelId="{81AAD44A-A175-46D5-8FB8-C8FA9BAC2CC2}" type="presParOf" srcId="{A2CB607D-694C-47B1-8B60-6AE8577728A5}" destId="{EF9BAB05-FADC-4FCD-8E42-65E2CA47E264}" srcOrd="0" destOrd="0" presId="urn:microsoft.com/office/officeart/2005/8/layout/vList5"/>
    <dgm:cxn modelId="{D5C6F2CB-88BF-43A4-A122-E7DB6714463D}" type="presParOf" srcId="{A2CB607D-694C-47B1-8B60-6AE8577728A5}" destId="{A1DC80BE-C521-46FD-9973-57BF0D543A6C}" srcOrd="1" destOrd="0" presId="urn:microsoft.com/office/officeart/2005/8/layout/vList5"/>
    <dgm:cxn modelId="{37F6AE1E-D707-4DC6-B3E5-3BE550AB3ECA}" type="presParOf" srcId="{80ECE2A3-E0B0-4AA2-82A8-0C122D248B14}" destId="{AA197427-5F6F-498E-80F4-ED66992E8F01}" srcOrd="1" destOrd="0" presId="urn:microsoft.com/office/officeart/2005/8/layout/vList5"/>
    <dgm:cxn modelId="{858CD4D5-10AA-448C-B772-5A60635FFB6D}" type="presParOf" srcId="{80ECE2A3-E0B0-4AA2-82A8-0C122D248B14}" destId="{9FF9878F-5A6F-4BD1-BF51-0DEE64FB70A1}" srcOrd="2" destOrd="0" presId="urn:microsoft.com/office/officeart/2005/8/layout/vList5"/>
    <dgm:cxn modelId="{870F8EDB-3DDD-4DCB-8EA4-98987153DF0C}" type="presParOf" srcId="{9FF9878F-5A6F-4BD1-BF51-0DEE64FB70A1}" destId="{1E4C08B2-F0FD-4E9A-91E6-5B1AD727B950}" srcOrd="0" destOrd="0" presId="urn:microsoft.com/office/officeart/2005/8/layout/vList5"/>
    <dgm:cxn modelId="{E4F12970-21E7-448A-BC0A-5BBDC8D05FBE}" type="presParOf" srcId="{9FF9878F-5A6F-4BD1-BF51-0DEE64FB70A1}" destId="{E76EE2FB-A6E7-4957-9242-2204F6D389D4}" srcOrd="1" destOrd="0" presId="urn:microsoft.com/office/officeart/2005/8/layout/vList5"/>
    <dgm:cxn modelId="{376CF284-BE67-4A3A-8469-C96754598D1E}" type="presParOf" srcId="{80ECE2A3-E0B0-4AA2-82A8-0C122D248B14}" destId="{8DB9E95E-0759-4411-8F84-28F47F96926E}" srcOrd="3" destOrd="0" presId="urn:microsoft.com/office/officeart/2005/8/layout/vList5"/>
    <dgm:cxn modelId="{6848F7E6-31AF-49B9-819C-07FB4822BD00}" type="presParOf" srcId="{80ECE2A3-E0B0-4AA2-82A8-0C122D248B14}" destId="{71640DE7-B2B1-49A9-B1BD-86E9530C66D4}" srcOrd="4" destOrd="0" presId="urn:microsoft.com/office/officeart/2005/8/layout/vList5"/>
    <dgm:cxn modelId="{5E4B7BB0-7D0C-4506-81D3-84702F05BB6B}" type="presParOf" srcId="{71640DE7-B2B1-49A9-B1BD-86E9530C66D4}" destId="{86B2D25E-C83D-49B1-B34B-573A16CFFA33}" srcOrd="0" destOrd="0" presId="urn:microsoft.com/office/officeart/2005/8/layout/vList5"/>
    <dgm:cxn modelId="{639BD51A-F26A-46BC-9556-DF1C9D426256}" type="presParOf" srcId="{71640DE7-B2B1-49A9-B1BD-86E9530C66D4}" destId="{4FBCDA41-12A5-4F4A-A656-7573DB494BE1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23106D27-21B3-4073-B83A-94F94BFB24A0}" type="doc">
      <dgm:prSet loTypeId="urn:microsoft.com/office/officeart/2005/8/layout/vList5" loCatId="list" qsTypeId="urn:microsoft.com/office/officeart/2005/8/quickstyle/simple1" qsCatId="simple" csTypeId="urn:microsoft.com/office/officeart/2005/8/colors/accent0_2" csCatId="mainScheme" phldr="1"/>
      <dgm:spPr/>
      <dgm:t>
        <a:bodyPr/>
        <a:lstStyle/>
        <a:p>
          <a:endParaRPr lang="ru-RU"/>
        </a:p>
      </dgm:t>
    </dgm:pt>
    <dgm:pt modelId="{93AD1D69-0F25-42F3-A745-3C5E4A7124B1}">
      <dgm:prSet phldrT="[Текст]" custT="1"/>
      <dgm:spPr/>
      <dgm:t>
        <a:bodyPr/>
        <a:lstStyle/>
        <a:p>
          <a:pPr marL="0" indent="0">
            <a:lnSpc>
              <a:spcPct val="100000"/>
            </a:lnSpc>
            <a:spcAft>
              <a:spcPts val="0"/>
            </a:spcAft>
          </a:pPr>
          <a:r>
            <a:rPr lang="ru-RU" sz="1800" dirty="0" smtClean="0">
              <a:latin typeface="+mn-lt"/>
            </a:rPr>
            <a:t>Принцип </a:t>
          </a:r>
          <a:r>
            <a:rPr lang="ru-RU" sz="1800" dirty="0" err="1" smtClean="0">
              <a:latin typeface="+mn-lt"/>
            </a:rPr>
            <a:t>конкурентної</a:t>
          </a:r>
          <a:r>
            <a:rPr lang="ru-RU" sz="1800" dirty="0" smtClean="0">
              <a:latin typeface="+mn-lt"/>
            </a:rPr>
            <a:t> </a:t>
          </a:r>
          <a:r>
            <a:rPr lang="ru-RU" sz="1800" dirty="0" err="1" smtClean="0">
              <a:latin typeface="+mn-lt"/>
            </a:rPr>
            <a:t>переваги</a:t>
          </a:r>
          <a:r>
            <a:rPr lang="ru-RU" sz="1800" dirty="0" smtClean="0">
              <a:latin typeface="+mn-lt"/>
            </a:rPr>
            <a:t> </a:t>
          </a:r>
          <a:endParaRPr lang="ru-RU" sz="1800" dirty="0">
            <a:latin typeface="+mn-lt"/>
          </a:endParaRPr>
        </a:p>
      </dgm:t>
    </dgm:pt>
    <dgm:pt modelId="{267409A9-9D16-4C8B-84AA-4B8756CB20FD}" type="parTrans" cxnId="{0A853758-55CC-4AEC-9877-9C67545AD668}">
      <dgm:prSet/>
      <dgm:spPr/>
      <dgm:t>
        <a:bodyPr/>
        <a:lstStyle/>
        <a:p>
          <a:endParaRPr lang="ru-RU"/>
        </a:p>
      </dgm:t>
    </dgm:pt>
    <dgm:pt modelId="{B5637629-485E-4245-BFBF-430C9AB71B70}" type="sibTrans" cxnId="{0A853758-55CC-4AEC-9877-9C67545AD668}">
      <dgm:prSet/>
      <dgm:spPr/>
      <dgm:t>
        <a:bodyPr/>
        <a:lstStyle/>
        <a:p>
          <a:endParaRPr lang="ru-RU"/>
        </a:p>
      </dgm:t>
    </dgm:pt>
    <dgm:pt modelId="{F17D6B36-C36D-4DF4-81A7-80593E72219D}">
      <dgm:prSet phldrT="[Текст]" custT="1"/>
      <dgm:spPr/>
      <dgm:t>
        <a:bodyPr/>
        <a:lstStyle/>
        <a:p>
          <a:pPr marL="0" indent="0">
            <a:lnSpc>
              <a:spcPct val="100000"/>
            </a:lnSpc>
            <a:spcAft>
              <a:spcPts val="0"/>
            </a:spcAft>
          </a:pPr>
          <a:r>
            <a:rPr lang="ru-RU" sz="1800" dirty="0" err="1" smtClean="0">
              <a:latin typeface="+mn-lt"/>
            </a:rPr>
            <a:t>передбачає</a:t>
          </a:r>
          <a:r>
            <a:rPr lang="ru-RU" sz="1800" dirty="0" smtClean="0">
              <a:latin typeface="+mn-lt"/>
            </a:rPr>
            <a:t>, </a:t>
          </a:r>
          <a:r>
            <a:rPr lang="ru-RU" sz="1800" dirty="0" err="1" smtClean="0">
              <a:latin typeface="+mn-lt"/>
            </a:rPr>
            <a:t>що</a:t>
          </a:r>
          <a:r>
            <a:rPr lang="ru-RU" sz="1800" dirty="0" smtClean="0">
              <a:latin typeface="+mn-lt"/>
            </a:rPr>
            <a:t> </a:t>
          </a:r>
          <a:r>
            <a:rPr lang="ru-RU" sz="1800" dirty="0" err="1" smtClean="0">
              <a:latin typeface="+mn-lt"/>
            </a:rPr>
            <a:t>суб'єкт</a:t>
          </a:r>
          <a:r>
            <a:rPr lang="ru-RU" sz="1800" dirty="0" smtClean="0">
              <a:latin typeface="+mn-lt"/>
            </a:rPr>
            <a:t> </a:t>
          </a:r>
          <a:r>
            <a:rPr lang="ru-RU" sz="1800" dirty="0" err="1" smtClean="0">
              <a:latin typeface="+mn-lt"/>
            </a:rPr>
            <a:t>управління</a:t>
          </a:r>
          <a:r>
            <a:rPr lang="ru-RU" sz="1800" dirty="0" smtClean="0">
              <a:latin typeface="+mn-lt"/>
            </a:rPr>
            <a:t> </a:t>
          </a:r>
          <a:r>
            <a:rPr lang="ru-RU" sz="1800" dirty="0" err="1" smtClean="0">
              <a:latin typeface="+mn-lt"/>
            </a:rPr>
            <a:t>здатний</a:t>
          </a:r>
          <a:r>
            <a:rPr lang="ru-RU" sz="1800" dirty="0" smtClean="0">
              <a:latin typeface="+mn-lt"/>
            </a:rPr>
            <a:t> </a:t>
          </a:r>
          <a:r>
            <a:rPr lang="ru-RU" sz="1800" dirty="0" err="1" smtClean="0">
              <a:latin typeface="+mn-lt"/>
            </a:rPr>
            <a:t>створити</a:t>
          </a:r>
          <a:r>
            <a:rPr lang="ru-RU" sz="1800" dirty="0" smtClean="0">
              <a:latin typeface="+mn-lt"/>
            </a:rPr>
            <a:t> </a:t>
          </a:r>
          <a:r>
            <a:rPr lang="ru-RU" sz="1800" dirty="0" err="1" smtClean="0">
              <a:latin typeface="+mn-lt"/>
            </a:rPr>
            <a:t>конкурентні</a:t>
          </a:r>
          <a:r>
            <a:rPr lang="ru-RU" sz="1800" dirty="0" smtClean="0">
              <a:latin typeface="+mn-lt"/>
            </a:rPr>
            <a:t> </a:t>
          </a:r>
          <a:r>
            <a:rPr lang="ru-RU" sz="1800" dirty="0" err="1" smtClean="0">
              <a:latin typeface="+mn-lt"/>
            </a:rPr>
            <a:t>переваги</a:t>
          </a:r>
          <a:r>
            <a:rPr lang="ru-RU" sz="1800" dirty="0" smtClean="0">
              <a:latin typeface="+mn-lt"/>
            </a:rPr>
            <a:t> при </a:t>
          </a:r>
          <a:r>
            <a:rPr lang="ru-RU" sz="1800" dirty="0" err="1" smtClean="0">
              <a:latin typeface="+mn-lt"/>
            </a:rPr>
            <a:t>формуванні</a:t>
          </a:r>
          <a:r>
            <a:rPr lang="ru-RU" sz="1800" dirty="0" smtClean="0">
              <a:latin typeface="+mn-lt"/>
            </a:rPr>
            <a:t> та </a:t>
          </a:r>
          <a:r>
            <a:rPr lang="ru-RU" sz="1800" dirty="0" err="1" smtClean="0">
              <a:latin typeface="+mn-lt"/>
            </a:rPr>
            <a:t>використанні</a:t>
          </a:r>
          <a:r>
            <a:rPr lang="ru-RU" sz="1800" dirty="0" smtClean="0">
              <a:latin typeface="+mn-lt"/>
            </a:rPr>
            <a:t> </a:t>
          </a:r>
          <a:r>
            <a:rPr lang="ru-RU" sz="1800" dirty="0" err="1" smtClean="0">
              <a:latin typeface="+mn-lt"/>
            </a:rPr>
            <a:t>конкурентоспроможної</a:t>
          </a:r>
          <a:r>
            <a:rPr lang="ru-RU" sz="1800" dirty="0" smtClean="0">
              <a:latin typeface="+mn-lt"/>
            </a:rPr>
            <a:t> </a:t>
          </a:r>
          <a:r>
            <a:rPr lang="ru-RU" sz="1800" dirty="0" err="1" smtClean="0">
              <a:latin typeface="+mn-lt"/>
            </a:rPr>
            <a:t>робочої</a:t>
          </a:r>
          <a:r>
            <a:rPr lang="ru-RU" sz="1800" dirty="0" smtClean="0">
              <a:latin typeface="+mn-lt"/>
            </a:rPr>
            <a:t> </a:t>
          </a:r>
          <a:r>
            <a:rPr lang="ru-RU" sz="1800" dirty="0" err="1" smtClean="0">
              <a:latin typeface="+mn-lt"/>
            </a:rPr>
            <a:t>сили</a:t>
          </a:r>
          <a:r>
            <a:rPr lang="ru-RU" sz="1800" dirty="0" smtClean="0">
              <a:latin typeface="+mn-lt"/>
            </a:rPr>
            <a:t>, </a:t>
          </a:r>
          <a:r>
            <a:rPr lang="ru-RU" sz="1800" dirty="0" err="1" smtClean="0">
              <a:latin typeface="+mn-lt"/>
            </a:rPr>
            <a:t>орієнтуючись</a:t>
          </a:r>
          <a:r>
            <a:rPr lang="ru-RU" sz="1800" dirty="0" smtClean="0">
              <a:latin typeface="+mn-lt"/>
            </a:rPr>
            <a:t> на спектр потреб </a:t>
          </a:r>
          <a:r>
            <a:rPr lang="ru-RU" sz="1800" dirty="0" err="1" smtClean="0">
              <a:latin typeface="+mn-lt"/>
            </a:rPr>
            <a:t>роботодавців</a:t>
          </a:r>
          <a:r>
            <a:rPr lang="ru-RU" sz="1800" dirty="0" smtClean="0">
              <a:latin typeface="+mn-lt"/>
            </a:rPr>
            <a:t> у </a:t>
          </a:r>
          <a:r>
            <a:rPr lang="ru-RU" sz="1800" dirty="0" err="1" smtClean="0">
              <a:latin typeface="+mn-lt"/>
            </a:rPr>
            <a:t>праці</a:t>
          </a:r>
          <a:r>
            <a:rPr lang="ru-RU" sz="1800" dirty="0" smtClean="0">
              <a:latin typeface="+mn-lt"/>
            </a:rPr>
            <a:t>.</a:t>
          </a:r>
          <a:endParaRPr lang="ru-RU" sz="1800" dirty="0">
            <a:latin typeface="+mn-lt"/>
          </a:endParaRPr>
        </a:p>
      </dgm:t>
    </dgm:pt>
    <dgm:pt modelId="{310E3D58-7AE1-4FF6-B1C8-B4ED20955EA5}" type="parTrans" cxnId="{F22A672D-6CF4-42BF-BD1F-8A7CF57F0D9E}">
      <dgm:prSet/>
      <dgm:spPr/>
      <dgm:t>
        <a:bodyPr/>
        <a:lstStyle/>
        <a:p>
          <a:endParaRPr lang="ru-RU"/>
        </a:p>
      </dgm:t>
    </dgm:pt>
    <dgm:pt modelId="{FD80E8F1-D2F5-4CDD-8BF3-EDE119FB0481}" type="sibTrans" cxnId="{F22A672D-6CF4-42BF-BD1F-8A7CF57F0D9E}">
      <dgm:prSet/>
      <dgm:spPr/>
      <dgm:t>
        <a:bodyPr/>
        <a:lstStyle/>
        <a:p>
          <a:endParaRPr lang="ru-RU"/>
        </a:p>
      </dgm:t>
    </dgm:pt>
    <dgm:pt modelId="{7E1439B9-21C7-452A-BBEC-A2525EBB27B2}">
      <dgm:prSet custT="1"/>
      <dgm:spPr/>
      <dgm:t>
        <a:bodyPr/>
        <a:lstStyle/>
        <a:p>
          <a:pPr marL="0" indent="0">
            <a:lnSpc>
              <a:spcPct val="100000"/>
            </a:lnSpc>
            <a:spcAft>
              <a:spcPts val="0"/>
            </a:spcAft>
          </a:pPr>
          <a:r>
            <a:rPr lang="ru-RU" sz="1800" dirty="0" smtClean="0">
              <a:latin typeface="+mn-lt"/>
            </a:rPr>
            <a:t>Принцип </a:t>
          </a:r>
          <a:r>
            <a:rPr lang="ru-RU" sz="1800" dirty="0" err="1" smtClean="0">
              <a:latin typeface="+mn-lt"/>
            </a:rPr>
            <a:t>конкурентоспроможності</a:t>
          </a:r>
          <a:r>
            <a:rPr lang="ru-RU" sz="1800" dirty="0" smtClean="0">
              <a:latin typeface="+mn-lt"/>
            </a:rPr>
            <a:t> </a:t>
          </a:r>
          <a:r>
            <a:rPr lang="ru-RU" sz="1800" dirty="0" err="1" smtClean="0">
              <a:latin typeface="+mn-lt"/>
            </a:rPr>
            <a:t>робочої</a:t>
          </a:r>
          <a:r>
            <a:rPr lang="ru-RU" sz="1800" dirty="0" smtClean="0">
              <a:latin typeface="+mn-lt"/>
            </a:rPr>
            <a:t> </a:t>
          </a:r>
          <a:r>
            <a:rPr lang="ru-RU" sz="1800" dirty="0" err="1" smtClean="0">
              <a:latin typeface="+mn-lt"/>
            </a:rPr>
            <a:t>сили</a:t>
          </a:r>
          <a:endParaRPr lang="ru-RU" sz="1800" dirty="0">
            <a:latin typeface="+mn-lt"/>
          </a:endParaRPr>
        </a:p>
      </dgm:t>
    </dgm:pt>
    <dgm:pt modelId="{FA31AC68-8CA4-4AA1-9C36-E726A6F7051D}" type="parTrans" cxnId="{E25FDF89-9B74-4973-A105-3C83E36322D1}">
      <dgm:prSet/>
      <dgm:spPr/>
      <dgm:t>
        <a:bodyPr/>
        <a:lstStyle/>
        <a:p>
          <a:endParaRPr lang="ru-RU"/>
        </a:p>
      </dgm:t>
    </dgm:pt>
    <dgm:pt modelId="{FAD6A122-C4CE-467A-8803-46B574099F80}" type="sibTrans" cxnId="{E25FDF89-9B74-4973-A105-3C83E36322D1}">
      <dgm:prSet/>
      <dgm:spPr/>
      <dgm:t>
        <a:bodyPr/>
        <a:lstStyle/>
        <a:p>
          <a:endParaRPr lang="ru-RU"/>
        </a:p>
      </dgm:t>
    </dgm:pt>
    <dgm:pt modelId="{FD9B9576-A719-407A-B4C9-5EBB8C5B8610}">
      <dgm:prSet custT="1"/>
      <dgm:spPr/>
      <dgm:t>
        <a:bodyPr/>
        <a:lstStyle/>
        <a:p>
          <a:pPr marL="0" indent="0">
            <a:lnSpc>
              <a:spcPct val="100000"/>
            </a:lnSpc>
            <a:spcAft>
              <a:spcPts val="0"/>
            </a:spcAft>
          </a:pPr>
          <a:r>
            <a:rPr lang="ru-RU" sz="1800" dirty="0" err="1" smtClean="0">
              <a:latin typeface="+mn-lt"/>
            </a:rPr>
            <a:t>орієнтований</a:t>
          </a:r>
          <a:r>
            <a:rPr lang="ru-RU" sz="1800" dirty="0" smtClean="0">
              <a:latin typeface="+mn-lt"/>
            </a:rPr>
            <a:t> на </a:t>
          </a:r>
          <a:r>
            <a:rPr lang="ru-RU" sz="1800" dirty="0" err="1" smtClean="0">
              <a:latin typeface="+mn-lt"/>
            </a:rPr>
            <a:t>задоволення</a:t>
          </a:r>
          <a:r>
            <a:rPr lang="ru-RU" sz="1800" dirty="0" smtClean="0">
              <a:latin typeface="+mn-lt"/>
            </a:rPr>
            <a:t> потреб </a:t>
          </a:r>
          <a:r>
            <a:rPr lang="ru-RU" sz="1800" dirty="0" err="1" smtClean="0">
              <a:latin typeface="+mn-lt"/>
            </a:rPr>
            <a:t>роботодавців</a:t>
          </a:r>
          <a:r>
            <a:rPr lang="ru-RU" sz="1800" dirty="0" smtClean="0">
              <a:latin typeface="+mn-lt"/>
            </a:rPr>
            <a:t> у </a:t>
          </a:r>
          <a:r>
            <a:rPr lang="ru-RU" sz="1800" dirty="0" err="1" smtClean="0">
              <a:latin typeface="+mn-lt"/>
            </a:rPr>
            <a:t>робочій</a:t>
          </a:r>
          <a:r>
            <a:rPr lang="ru-RU" sz="1800" dirty="0" smtClean="0">
              <a:latin typeface="+mn-lt"/>
            </a:rPr>
            <a:t> </a:t>
          </a:r>
          <a:r>
            <a:rPr lang="ru-RU" sz="1800" dirty="0" err="1" smtClean="0">
              <a:latin typeface="+mn-lt"/>
            </a:rPr>
            <a:t>силі</a:t>
          </a:r>
          <a:r>
            <a:rPr lang="ru-RU" sz="1800" dirty="0" smtClean="0">
              <a:latin typeface="+mn-lt"/>
            </a:rPr>
            <a:t> з </a:t>
          </a:r>
          <a:r>
            <a:rPr lang="ru-RU" sz="1800" dirty="0" err="1" smtClean="0">
              <a:latin typeface="+mn-lt"/>
            </a:rPr>
            <a:t>меншими</a:t>
          </a:r>
          <a:r>
            <a:rPr lang="ru-RU" sz="1800" dirty="0" smtClean="0">
              <a:latin typeface="+mn-lt"/>
            </a:rPr>
            <a:t>, в </a:t>
          </a:r>
          <a:r>
            <a:rPr lang="ru-RU" sz="1800" dirty="0" err="1" smtClean="0">
              <a:latin typeface="+mn-lt"/>
            </a:rPr>
            <a:t>порівнянні</a:t>
          </a:r>
          <a:r>
            <a:rPr lang="ru-RU" sz="1800" dirty="0" smtClean="0">
              <a:latin typeface="+mn-lt"/>
            </a:rPr>
            <a:t> з </a:t>
          </a:r>
          <a:r>
            <a:rPr lang="ru-RU" sz="1800" dirty="0" err="1" smtClean="0">
              <a:latin typeface="+mn-lt"/>
            </a:rPr>
            <a:t>кращим</a:t>
          </a:r>
          <a:r>
            <a:rPr lang="ru-RU" sz="1800" dirty="0" smtClean="0">
              <a:latin typeface="+mn-lt"/>
            </a:rPr>
            <a:t> </a:t>
          </a:r>
          <a:r>
            <a:rPr lang="ru-RU" sz="1800" dirty="0" err="1" smtClean="0">
              <a:latin typeface="+mn-lt"/>
            </a:rPr>
            <a:t>або</a:t>
          </a:r>
          <a:r>
            <a:rPr lang="ru-RU" sz="1800" dirty="0" smtClean="0">
              <a:latin typeface="+mn-lt"/>
            </a:rPr>
            <a:t> </a:t>
          </a:r>
          <a:r>
            <a:rPr lang="ru-RU" sz="1800" dirty="0" err="1" smtClean="0">
              <a:latin typeface="+mn-lt"/>
            </a:rPr>
            <a:t>аналогічним</a:t>
          </a:r>
          <a:r>
            <a:rPr lang="ru-RU" sz="1800" dirty="0" smtClean="0">
              <a:latin typeface="+mn-lt"/>
            </a:rPr>
            <a:t> </a:t>
          </a:r>
          <a:r>
            <a:rPr lang="ru-RU" sz="1800" dirty="0" err="1" smtClean="0">
              <a:latin typeface="+mn-lt"/>
            </a:rPr>
            <a:t>об'єктом</a:t>
          </a:r>
          <a:r>
            <a:rPr lang="ru-RU" sz="1800" dirty="0" smtClean="0">
              <a:latin typeface="+mn-lt"/>
            </a:rPr>
            <a:t> на ринку </a:t>
          </a:r>
          <a:r>
            <a:rPr lang="ru-RU" sz="1800" dirty="0" err="1" smtClean="0">
              <a:latin typeface="+mn-lt"/>
            </a:rPr>
            <a:t>праці</a:t>
          </a:r>
          <a:r>
            <a:rPr lang="ru-RU" sz="1800" dirty="0" smtClean="0">
              <a:latin typeface="+mn-lt"/>
            </a:rPr>
            <a:t>, </a:t>
          </a:r>
          <a:r>
            <a:rPr lang="ru-RU" sz="1800" dirty="0" err="1" smtClean="0">
              <a:latin typeface="+mn-lt"/>
            </a:rPr>
            <a:t>сукупними</a:t>
          </a:r>
          <a:r>
            <a:rPr lang="ru-RU" sz="1800" dirty="0" smtClean="0">
              <a:latin typeface="+mn-lt"/>
            </a:rPr>
            <a:t> </a:t>
          </a:r>
          <a:r>
            <a:rPr lang="ru-RU" sz="1800" dirty="0" err="1" smtClean="0">
              <a:latin typeface="+mn-lt"/>
            </a:rPr>
            <a:t>витратами</a:t>
          </a:r>
          <a:r>
            <a:rPr lang="ru-RU" sz="1800" dirty="0" smtClean="0">
              <a:latin typeface="+mn-lt"/>
            </a:rPr>
            <a:t> на </a:t>
          </a:r>
          <a:r>
            <a:rPr lang="ru-RU" sz="1800" dirty="0" err="1" smtClean="0">
              <a:latin typeface="+mn-lt"/>
            </a:rPr>
            <a:t>одиницю</a:t>
          </a:r>
          <a:r>
            <a:rPr lang="ru-RU" sz="1800" dirty="0" smtClean="0">
              <a:latin typeface="+mn-lt"/>
            </a:rPr>
            <a:t> </a:t>
          </a:r>
          <a:r>
            <a:rPr lang="ru-RU" sz="1800" dirty="0" err="1" smtClean="0">
              <a:latin typeface="+mn-lt"/>
            </a:rPr>
            <a:t>корисного</a:t>
          </a:r>
          <a:r>
            <a:rPr lang="ru-RU" sz="1800" dirty="0" smtClean="0">
              <a:latin typeface="+mn-lt"/>
            </a:rPr>
            <a:t> </a:t>
          </a:r>
          <a:r>
            <a:rPr lang="ru-RU" sz="1800" dirty="0" err="1" smtClean="0">
              <a:latin typeface="+mn-lt"/>
            </a:rPr>
            <a:t>ефекту</a:t>
          </a:r>
          <a:endParaRPr lang="ru-RU" sz="1800" dirty="0">
            <a:latin typeface="+mn-lt"/>
          </a:endParaRPr>
        </a:p>
      </dgm:t>
    </dgm:pt>
    <dgm:pt modelId="{23740186-6802-4D8C-A035-1448B06AF44C}" type="parTrans" cxnId="{8074D388-7B2E-470D-AC9E-DB0EACE8294E}">
      <dgm:prSet/>
      <dgm:spPr/>
      <dgm:t>
        <a:bodyPr/>
        <a:lstStyle/>
        <a:p>
          <a:endParaRPr lang="ru-RU"/>
        </a:p>
      </dgm:t>
    </dgm:pt>
    <dgm:pt modelId="{E27A43E7-098C-46D9-916A-479780C33DEA}" type="sibTrans" cxnId="{8074D388-7B2E-470D-AC9E-DB0EACE8294E}">
      <dgm:prSet/>
      <dgm:spPr/>
      <dgm:t>
        <a:bodyPr/>
        <a:lstStyle/>
        <a:p>
          <a:endParaRPr lang="ru-RU"/>
        </a:p>
      </dgm:t>
    </dgm:pt>
    <dgm:pt modelId="{80ECE2A3-E0B0-4AA2-82A8-0C122D248B14}" type="pres">
      <dgm:prSet presAssocID="{23106D27-21B3-4073-B83A-94F94BFB24A0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6FF3EF5D-875D-43CB-B77E-58B65C6155A0}" type="pres">
      <dgm:prSet presAssocID="{93AD1D69-0F25-42F3-A745-3C5E4A7124B1}" presName="linNode" presStyleCnt="0"/>
      <dgm:spPr/>
    </dgm:pt>
    <dgm:pt modelId="{C34DD4C8-64F1-4024-BA60-BF53CB26AEB6}" type="pres">
      <dgm:prSet presAssocID="{93AD1D69-0F25-42F3-A745-3C5E4A7124B1}" presName="parentText" presStyleLbl="node1" presStyleIdx="0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ACC62C5-96D3-4818-9085-7A2C8C764CC6}" type="pres">
      <dgm:prSet presAssocID="{93AD1D69-0F25-42F3-A745-3C5E4A7124B1}" presName="descendantText" presStyleLbl="align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276EBA4-1557-4546-AE48-21D395A11747}" type="pres">
      <dgm:prSet presAssocID="{B5637629-485E-4245-BFBF-430C9AB71B70}" presName="sp" presStyleCnt="0"/>
      <dgm:spPr/>
    </dgm:pt>
    <dgm:pt modelId="{0BD3F367-ED33-42A3-81C4-0D9E874370B9}" type="pres">
      <dgm:prSet presAssocID="{7E1439B9-21C7-452A-BBEC-A2525EBB27B2}" presName="linNode" presStyleCnt="0"/>
      <dgm:spPr/>
    </dgm:pt>
    <dgm:pt modelId="{DBE3C518-3716-4588-9479-BC6AE5C502E6}" type="pres">
      <dgm:prSet presAssocID="{7E1439B9-21C7-452A-BBEC-A2525EBB27B2}" presName="parentText" presStyleLbl="node1" presStyleIdx="1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A48B2B3-87AC-4D6B-814B-D0FE35F8CE0E}" type="pres">
      <dgm:prSet presAssocID="{7E1439B9-21C7-452A-BBEC-A2525EBB27B2}" presName="descendantText" presStyleLbl="align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0A853758-55CC-4AEC-9877-9C67545AD668}" srcId="{23106D27-21B3-4073-B83A-94F94BFB24A0}" destId="{93AD1D69-0F25-42F3-A745-3C5E4A7124B1}" srcOrd="0" destOrd="0" parTransId="{267409A9-9D16-4C8B-84AA-4B8756CB20FD}" sibTransId="{B5637629-485E-4245-BFBF-430C9AB71B70}"/>
    <dgm:cxn modelId="{F22A672D-6CF4-42BF-BD1F-8A7CF57F0D9E}" srcId="{93AD1D69-0F25-42F3-A745-3C5E4A7124B1}" destId="{F17D6B36-C36D-4DF4-81A7-80593E72219D}" srcOrd="0" destOrd="0" parTransId="{310E3D58-7AE1-4FF6-B1C8-B4ED20955EA5}" sibTransId="{FD80E8F1-D2F5-4CDD-8BF3-EDE119FB0481}"/>
    <dgm:cxn modelId="{C5F00B01-3E50-4EBD-AA7A-765BCCDB873B}" type="presOf" srcId="{23106D27-21B3-4073-B83A-94F94BFB24A0}" destId="{80ECE2A3-E0B0-4AA2-82A8-0C122D248B14}" srcOrd="0" destOrd="0" presId="urn:microsoft.com/office/officeart/2005/8/layout/vList5"/>
    <dgm:cxn modelId="{B972AFB3-819B-4D0B-B4BE-4F6A11B50AA9}" type="presOf" srcId="{7E1439B9-21C7-452A-BBEC-A2525EBB27B2}" destId="{DBE3C518-3716-4588-9479-BC6AE5C502E6}" srcOrd="0" destOrd="0" presId="urn:microsoft.com/office/officeart/2005/8/layout/vList5"/>
    <dgm:cxn modelId="{8074D388-7B2E-470D-AC9E-DB0EACE8294E}" srcId="{7E1439B9-21C7-452A-BBEC-A2525EBB27B2}" destId="{FD9B9576-A719-407A-B4C9-5EBB8C5B8610}" srcOrd="0" destOrd="0" parTransId="{23740186-6802-4D8C-A035-1448B06AF44C}" sibTransId="{E27A43E7-098C-46D9-916A-479780C33DEA}"/>
    <dgm:cxn modelId="{E25FDF89-9B74-4973-A105-3C83E36322D1}" srcId="{23106D27-21B3-4073-B83A-94F94BFB24A0}" destId="{7E1439B9-21C7-452A-BBEC-A2525EBB27B2}" srcOrd="1" destOrd="0" parTransId="{FA31AC68-8CA4-4AA1-9C36-E726A6F7051D}" sibTransId="{FAD6A122-C4CE-467A-8803-46B574099F80}"/>
    <dgm:cxn modelId="{9FD6E0FA-C335-4B13-8DFB-FAD0FCA184D5}" type="presOf" srcId="{F17D6B36-C36D-4DF4-81A7-80593E72219D}" destId="{FACC62C5-96D3-4818-9085-7A2C8C764CC6}" srcOrd="0" destOrd="0" presId="urn:microsoft.com/office/officeart/2005/8/layout/vList5"/>
    <dgm:cxn modelId="{DA8BD1B9-3019-4E2B-A076-56AFD4C9323B}" type="presOf" srcId="{93AD1D69-0F25-42F3-A745-3C5E4A7124B1}" destId="{C34DD4C8-64F1-4024-BA60-BF53CB26AEB6}" srcOrd="0" destOrd="0" presId="urn:microsoft.com/office/officeart/2005/8/layout/vList5"/>
    <dgm:cxn modelId="{9997AEEC-2924-4712-B454-6AD6847DE509}" type="presOf" srcId="{FD9B9576-A719-407A-B4C9-5EBB8C5B8610}" destId="{AA48B2B3-87AC-4D6B-814B-D0FE35F8CE0E}" srcOrd="0" destOrd="0" presId="urn:microsoft.com/office/officeart/2005/8/layout/vList5"/>
    <dgm:cxn modelId="{9E40AA6B-9B37-484C-9A94-D46D046521D0}" type="presParOf" srcId="{80ECE2A3-E0B0-4AA2-82A8-0C122D248B14}" destId="{6FF3EF5D-875D-43CB-B77E-58B65C6155A0}" srcOrd="0" destOrd="0" presId="urn:microsoft.com/office/officeart/2005/8/layout/vList5"/>
    <dgm:cxn modelId="{DBB7F173-0006-4473-BA12-45FD7908EF86}" type="presParOf" srcId="{6FF3EF5D-875D-43CB-B77E-58B65C6155A0}" destId="{C34DD4C8-64F1-4024-BA60-BF53CB26AEB6}" srcOrd="0" destOrd="0" presId="urn:microsoft.com/office/officeart/2005/8/layout/vList5"/>
    <dgm:cxn modelId="{9AD1F730-9291-4527-9FAA-F675585047F0}" type="presParOf" srcId="{6FF3EF5D-875D-43CB-B77E-58B65C6155A0}" destId="{FACC62C5-96D3-4818-9085-7A2C8C764CC6}" srcOrd="1" destOrd="0" presId="urn:microsoft.com/office/officeart/2005/8/layout/vList5"/>
    <dgm:cxn modelId="{04AE14E1-AA88-4097-8F20-6219603CFD1C}" type="presParOf" srcId="{80ECE2A3-E0B0-4AA2-82A8-0C122D248B14}" destId="{5276EBA4-1557-4546-AE48-21D395A11747}" srcOrd="1" destOrd="0" presId="urn:microsoft.com/office/officeart/2005/8/layout/vList5"/>
    <dgm:cxn modelId="{B6753190-C448-432A-968F-C0DBA13B3183}" type="presParOf" srcId="{80ECE2A3-E0B0-4AA2-82A8-0C122D248B14}" destId="{0BD3F367-ED33-42A3-81C4-0D9E874370B9}" srcOrd="2" destOrd="0" presId="urn:microsoft.com/office/officeart/2005/8/layout/vList5"/>
    <dgm:cxn modelId="{9927387B-6823-4F61-8D98-82AF69766863}" type="presParOf" srcId="{0BD3F367-ED33-42A3-81C4-0D9E874370B9}" destId="{DBE3C518-3716-4588-9479-BC6AE5C502E6}" srcOrd="0" destOrd="0" presId="urn:microsoft.com/office/officeart/2005/8/layout/vList5"/>
    <dgm:cxn modelId="{D7E68AEA-FD6D-4130-BB07-FEEEDFEBC9B2}" type="presParOf" srcId="{0BD3F367-ED33-42A3-81C4-0D9E874370B9}" destId="{AA48B2B3-87AC-4D6B-814B-D0FE35F8CE0E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E697742-B03B-4F5A-9A47-847D1E67870E}" type="doc">
      <dgm:prSet loTypeId="urn:microsoft.com/office/officeart/2005/8/layout/process4" loCatId="list" qsTypeId="urn:microsoft.com/office/officeart/2005/8/quickstyle/simple1" qsCatId="simple" csTypeId="urn:microsoft.com/office/officeart/2005/8/colors/accent0_2" csCatId="mainScheme" phldr="1"/>
      <dgm:spPr/>
      <dgm:t>
        <a:bodyPr/>
        <a:lstStyle/>
        <a:p>
          <a:endParaRPr lang="ru-RU"/>
        </a:p>
      </dgm:t>
    </dgm:pt>
    <dgm:pt modelId="{8CD0C5BB-519E-45AB-8413-BCC4D662AB9A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sz="1800" b="0" i="1" dirty="0" err="1" smtClean="0">
              <a:solidFill>
                <a:schemeClr val="tx2">
                  <a:lumMod val="50000"/>
                </a:schemeClr>
              </a:solidFill>
            </a:rPr>
            <a:t>Орієнтація</a:t>
          </a:r>
          <a:r>
            <a:rPr lang="ru-RU" sz="1800" b="0" i="1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b="0" i="1" dirty="0" err="1" smtClean="0">
              <a:solidFill>
                <a:schemeClr val="tx2">
                  <a:lumMod val="50000"/>
                </a:schemeClr>
              </a:solidFill>
            </a:rPr>
            <a:t>роботодавця</a:t>
          </a:r>
          <a:r>
            <a:rPr lang="ru-RU" sz="1800" b="0" i="1" dirty="0" smtClean="0">
              <a:solidFill>
                <a:schemeClr val="tx2">
                  <a:lumMod val="50000"/>
                </a:schemeClr>
              </a:solidFill>
            </a:rPr>
            <a:t> на </a:t>
          </a:r>
          <a:r>
            <a:rPr lang="ru-RU" sz="1800" b="0" i="1" dirty="0" err="1" smtClean="0">
              <a:solidFill>
                <a:schemeClr val="tx2">
                  <a:lumMod val="50000"/>
                </a:schemeClr>
              </a:solidFill>
            </a:rPr>
            <a:t>пошук</a:t>
          </a:r>
          <a:r>
            <a:rPr lang="ru-RU" sz="1800" b="0" i="1" dirty="0" smtClean="0">
              <a:solidFill>
                <a:schemeClr val="tx2">
                  <a:lumMod val="50000"/>
                </a:schemeClr>
              </a:solidFill>
            </a:rPr>
            <a:t> для кожного </a:t>
          </a:r>
          <a:r>
            <a:rPr lang="ru-RU" sz="1800" b="0" i="1" dirty="0" err="1" smtClean="0">
              <a:solidFill>
                <a:schemeClr val="tx2">
                  <a:lumMod val="50000"/>
                </a:schemeClr>
              </a:solidFill>
            </a:rPr>
            <a:t>працівника</a:t>
          </a:r>
          <a:r>
            <a:rPr lang="ru-RU" sz="1800" b="0" i="1" dirty="0" smtClean="0">
              <a:solidFill>
                <a:schemeClr val="tx2">
                  <a:lumMod val="50000"/>
                </a:schemeClr>
              </a:solidFill>
            </a:rPr>
            <a:t> такого </a:t>
          </a:r>
          <a:r>
            <a:rPr lang="ru-RU" sz="1800" b="0" i="1" dirty="0" err="1" smtClean="0">
              <a:solidFill>
                <a:schemeClr val="tx2">
                  <a:lumMod val="50000"/>
                </a:schemeClr>
              </a:solidFill>
            </a:rPr>
            <a:t>робочого</a:t>
          </a:r>
          <a:r>
            <a:rPr lang="ru-RU" sz="1800" b="0" i="1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b="0" i="1" dirty="0" err="1" smtClean="0">
              <a:solidFill>
                <a:schemeClr val="tx2">
                  <a:lumMod val="50000"/>
                </a:schemeClr>
              </a:solidFill>
            </a:rPr>
            <a:t>місця</a:t>
          </a:r>
          <a:r>
            <a:rPr lang="ru-RU" sz="1800" b="0" i="1" dirty="0" smtClean="0">
              <a:solidFill>
                <a:schemeClr val="tx2">
                  <a:lumMod val="50000"/>
                </a:schemeClr>
              </a:solidFill>
            </a:rPr>
            <a:t>,</a:t>
          </a:r>
          <a:endParaRPr lang="ru-RU" sz="1800" b="0" i="1" dirty="0">
            <a:solidFill>
              <a:schemeClr val="tx2">
                <a:lumMod val="50000"/>
              </a:schemeClr>
            </a:solidFill>
          </a:endParaRPr>
        </a:p>
      </dgm:t>
    </dgm:pt>
    <dgm:pt modelId="{F3CE30C0-90DE-464C-8398-BFE6C3517697}" type="parTrans" cxnId="{5C7123D1-6937-472A-994B-EF40BA29F9C9}">
      <dgm:prSet/>
      <dgm:spPr/>
      <dgm:t>
        <a:bodyPr/>
        <a:lstStyle/>
        <a:p>
          <a:endParaRPr lang="ru-RU"/>
        </a:p>
      </dgm:t>
    </dgm:pt>
    <dgm:pt modelId="{16FD1095-455A-43F0-B2D3-3B5A971A338B}" type="sibTrans" cxnId="{5C7123D1-6937-472A-994B-EF40BA29F9C9}">
      <dgm:prSet/>
      <dgm:spPr/>
      <dgm:t>
        <a:bodyPr/>
        <a:lstStyle/>
        <a:p>
          <a:endParaRPr lang="ru-RU"/>
        </a:p>
      </dgm:t>
    </dgm:pt>
    <dgm:pt modelId="{6E6E8A0F-F628-4B6F-9CC4-7FE1C28A7EA1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де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він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своєю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працею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створив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би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споживчу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вартість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,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що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володіє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більшою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міновою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вартістю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,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ніж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вартість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його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праці</a:t>
          </a:r>
          <a:endParaRPr lang="ru-RU" sz="1800" dirty="0">
            <a:solidFill>
              <a:schemeClr val="tx2">
                <a:lumMod val="50000"/>
              </a:schemeClr>
            </a:solidFill>
          </a:endParaRPr>
        </a:p>
      </dgm:t>
    </dgm:pt>
    <dgm:pt modelId="{AF860247-5289-420C-AA21-880E23F3AD2C}" type="parTrans" cxnId="{35051398-7774-492C-9FF4-3383AD06746F}">
      <dgm:prSet/>
      <dgm:spPr/>
      <dgm:t>
        <a:bodyPr/>
        <a:lstStyle/>
        <a:p>
          <a:endParaRPr lang="ru-RU"/>
        </a:p>
      </dgm:t>
    </dgm:pt>
    <dgm:pt modelId="{528C0EB7-87DD-4DDC-AF8D-E88975063B06}" type="sibTrans" cxnId="{35051398-7774-492C-9FF4-3383AD06746F}">
      <dgm:prSet/>
      <dgm:spPr/>
      <dgm:t>
        <a:bodyPr/>
        <a:lstStyle/>
        <a:p>
          <a:endParaRPr lang="ru-RU"/>
        </a:p>
      </dgm:t>
    </dgm:pt>
    <dgm:pt modelId="{3F84E8F0-3289-4686-A173-2C8871B13258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uk-UA" sz="1800" dirty="0" smtClean="0">
              <a:solidFill>
                <a:schemeClr val="tx2">
                  <a:lumMod val="50000"/>
                </a:schemeClr>
              </a:solidFill>
            </a:rPr>
            <a:t>з огляду на такі чинники:</a:t>
          </a:r>
          <a:endParaRPr lang="ru-RU" sz="1800" dirty="0">
            <a:solidFill>
              <a:schemeClr val="tx2">
                <a:lumMod val="50000"/>
              </a:schemeClr>
            </a:solidFill>
          </a:endParaRPr>
        </a:p>
      </dgm:t>
    </dgm:pt>
    <dgm:pt modelId="{B8539408-79F7-4A80-B791-093453418CE3}" type="parTrans" cxnId="{071B73A8-39DC-4ED3-9183-FDCF33C8BE62}">
      <dgm:prSet/>
      <dgm:spPr/>
      <dgm:t>
        <a:bodyPr/>
        <a:lstStyle/>
        <a:p>
          <a:endParaRPr lang="ru-RU"/>
        </a:p>
      </dgm:t>
    </dgm:pt>
    <dgm:pt modelId="{52E50820-C5CA-46F2-A438-8993C495BFDC}" type="sibTrans" cxnId="{071B73A8-39DC-4ED3-9183-FDCF33C8BE62}">
      <dgm:prSet/>
      <dgm:spPr/>
      <dgm:t>
        <a:bodyPr/>
        <a:lstStyle/>
        <a:p>
          <a:endParaRPr lang="ru-RU"/>
        </a:p>
      </dgm:t>
    </dgm:pt>
    <dgm:pt modelId="{CDDFFA9A-993E-4BC7-99FD-2B183245D339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динаміка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зовнішнього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середовища</a:t>
          </a:r>
          <a:endParaRPr lang="ru-RU" sz="1800" dirty="0">
            <a:solidFill>
              <a:schemeClr val="tx2">
                <a:lumMod val="50000"/>
              </a:schemeClr>
            </a:solidFill>
          </a:endParaRPr>
        </a:p>
      </dgm:t>
    </dgm:pt>
    <dgm:pt modelId="{5617B669-6337-4C2F-AF5A-94D20742B981}" type="parTrans" cxnId="{E00D984D-CDCA-408F-A1E8-0063DE714654}">
      <dgm:prSet/>
      <dgm:spPr/>
      <dgm:t>
        <a:bodyPr/>
        <a:lstStyle/>
        <a:p>
          <a:endParaRPr lang="ru-RU"/>
        </a:p>
      </dgm:t>
    </dgm:pt>
    <dgm:pt modelId="{758A9990-BCBD-414F-A7F1-51F31AC232E2}" type="sibTrans" cxnId="{E00D984D-CDCA-408F-A1E8-0063DE714654}">
      <dgm:prSet/>
      <dgm:spPr/>
      <dgm:t>
        <a:bodyPr/>
        <a:lstStyle/>
        <a:p>
          <a:endParaRPr lang="ru-RU"/>
        </a:p>
      </dgm:t>
    </dgm:pt>
    <dgm:pt modelId="{A288FC92-84D9-41E9-864A-7CCDCDE0570D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жорстка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ринкова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конкуренція</a:t>
          </a:r>
          <a:endParaRPr lang="ru-RU" sz="1800" dirty="0">
            <a:solidFill>
              <a:schemeClr val="tx2">
                <a:lumMod val="50000"/>
              </a:schemeClr>
            </a:solidFill>
          </a:endParaRPr>
        </a:p>
      </dgm:t>
    </dgm:pt>
    <dgm:pt modelId="{6D7DF766-5365-4540-B07C-1D9B44D31336}" type="parTrans" cxnId="{514A5F21-253C-4BB9-AD46-B43074314389}">
      <dgm:prSet/>
      <dgm:spPr/>
      <dgm:t>
        <a:bodyPr/>
        <a:lstStyle/>
        <a:p>
          <a:endParaRPr lang="ru-RU"/>
        </a:p>
      </dgm:t>
    </dgm:pt>
    <dgm:pt modelId="{F34BD981-E2F7-49CF-AD16-8C80A09A6E7C}" type="sibTrans" cxnId="{514A5F21-253C-4BB9-AD46-B43074314389}">
      <dgm:prSet/>
      <dgm:spPr/>
      <dgm:t>
        <a:bodyPr/>
        <a:lstStyle/>
        <a:p>
          <a:endParaRPr lang="ru-RU"/>
        </a:p>
      </dgm:t>
    </dgm:pt>
    <dgm:pt modelId="{FC0DDD77-EAE7-4DDB-8B52-F952F39CE9C4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також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законодавче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регулювання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кадрової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роботи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з боку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держави</a:t>
          </a:r>
          <a:endParaRPr lang="ru-RU" sz="1800" dirty="0">
            <a:solidFill>
              <a:schemeClr val="tx2">
                <a:lumMod val="50000"/>
              </a:schemeClr>
            </a:solidFill>
          </a:endParaRPr>
        </a:p>
      </dgm:t>
    </dgm:pt>
    <dgm:pt modelId="{717C5BC4-AA7E-4556-9793-D66272B08CAD}" type="parTrans" cxnId="{EEAD56F0-1AC7-4C2D-BCFA-73D10601B36F}">
      <dgm:prSet/>
      <dgm:spPr/>
      <dgm:t>
        <a:bodyPr/>
        <a:lstStyle/>
        <a:p>
          <a:endParaRPr lang="ru-RU"/>
        </a:p>
      </dgm:t>
    </dgm:pt>
    <dgm:pt modelId="{D467D900-6634-4181-A854-A24115DDBA42}" type="sibTrans" cxnId="{EEAD56F0-1AC7-4C2D-BCFA-73D10601B36F}">
      <dgm:prSet/>
      <dgm:spPr/>
      <dgm:t>
        <a:bodyPr/>
        <a:lstStyle/>
        <a:p>
          <a:endParaRPr lang="ru-RU"/>
        </a:p>
      </dgm:t>
    </dgm:pt>
    <dgm:pt modelId="{0E53818E-5608-495E-ABB6-8404684062ED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активізація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діяльності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профспілок</a:t>
          </a:r>
          <a:endParaRPr lang="ru-RU" sz="1800" dirty="0">
            <a:solidFill>
              <a:schemeClr val="tx2">
                <a:lumMod val="50000"/>
              </a:schemeClr>
            </a:solidFill>
          </a:endParaRPr>
        </a:p>
      </dgm:t>
    </dgm:pt>
    <dgm:pt modelId="{7559D8CF-2FA0-4B40-819C-52A3D9510A86}" type="parTrans" cxnId="{5B993A33-6630-467F-80F6-5B066DEEB718}">
      <dgm:prSet/>
      <dgm:spPr/>
      <dgm:t>
        <a:bodyPr/>
        <a:lstStyle/>
        <a:p>
          <a:endParaRPr lang="ru-RU"/>
        </a:p>
      </dgm:t>
    </dgm:pt>
    <dgm:pt modelId="{ED20B6D5-4B8D-4AE7-90D9-455DD7D17E97}" type="sibTrans" cxnId="{5B993A33-6630-467F-80F6-5B066DEEB718}">
      <dgm:prSet/>
      <dgm:spPr/>
      <dgm:t>
        <a:bodyPr/>
        <a:lstStyle/>
        <a:p>
          <a:endParaRPr lang="ru-RU"/>
        </a:p>
      </dgm:t>
    </dgm:pt>
    <dgm:pt modelId="{0BBD72EB-14A7-4B2B-9EEB-4E48F27C309B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(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встановлення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рівних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можливостей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при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виборі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професії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,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форми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професійної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підготовки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,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місця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роботи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, при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просуванні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по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службі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тощо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) </a:t>
          </a:r>
          <a:endParaRPr lang="ru-RU" sz="1800" dirty="0">
            <a:solidFill>
              <a:schemeClr val="tx2">
                <a:lumMod val="50000"/>
              </a:schemeClr>
            </a:solidFill>
          </a:endParaRPr>
        </a:p>
      </dgm:t>
    </dgm:pt>
    <dgm:pt modelId="{0C1D7844-4A6D-44F8-B53A-AFC439CD40C1}" type="parTrans" cxnId="{0ACFE1AF-CAC4-43E6-BFDA-402A063BAE39}">
      <dgm:prSet/>
      <dgm:spPr/>
      <dgm:t>
        <a:bodyPr/>
        <a:lstStyle/>
        <a:p>
          <a:endParaRPr lang="ru-RU"/>
        </a:p>
      </dgm:t>
    </dgm:pt>
    <dgm:pt modelId="{4D7B3489-C106-4854-9B67-0E46D2771910}" type="sibTrans" cxnId="{0ACFE1AF-CAC4-43E6-BFDA-402A063BAE39}">
      <dgm:prSet/>
      <dgm:spPr/>
      <dgm:t>
        <a:bodyPr/>
        <a:lstStyle/>
        <a:p>
          <a:endParaRPr lang="ru-RU"/>
        </a:p>
      </dgm:t>
    </dgm:pt>
    <dgm:pt modelId="{FDDC1F5B-6CF4-4113-85A2-5EE92C75CBFC}" type="pres">
      <dgm:prSet presAssocID="{4E697742-B03B-4F5A-9A47-847D1E67870E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182D9038-CC3A-4771-A139-5794DDD77DDE}" type="pres">
      <dgm:prSet presAssocID="{FC0DDD77-EAE7-4DDB-8B52-F952F39CE9C4}" presName="boxAndChildren" presStyleCnt="0"/>
      <dgm:spPr/>
    </dgm:pt>
    <dgm:pt modelId="{7745F75C-6AA5-404E-8679-BBE12959FB34}" type="pres">
      <dgm:prSet presAssocID="{FC0DDD77-EAE7-4DDB-8B52-F952F39CE9C4}" presName="parentTextBox" presStyleLbl="node1" presStyleIdx="0" presStyleCnt="3"/>
      <dgm:spPr/>
      <dgm:t>
        <a:bodyPr/>
        <a:lstStyle/>
        <a:p>
          <a:endParaRPr lang="ru-RU"/>
        </a:p>
      </dgm:t>
    </dgm:pt>
    <dgm:pt modelId="{EC506AC2-11BE-4A14-80D8-034289B13A5B}" type="pres">
      <dgm:prSet presAssocID="{FC0DDD77-EAE7-4DDB-8B52-F952F39CE9C4}" presName="entireBox" presStyleLbl="node1" presStyleIdx="0" presStyleCnt="3" custLinFactNeighborY="82"/>
      <dgm:spPr/>
      <dgm:t>
        <a:bodyPr/>
        <a:lstStyle/>
        <a:p>
          <a:endParaRPr lang="ru-RU"/>
        </a:p>
      </dgm:t>
    </dgm:pt>
    <dgm:pt modelId="{390AAC96-A96D-4CDC-A247-96662B60C507}" type="pres">
      <dgm:prSet presAssocID="{FC0DDD77-EAE7-4DDB-8B52-F952F39CE9C4}" presName="descendantBox" presStyleCnt="0"/>
      <dgm:spPr/>
    </dgm:pt>
    <dgm:pt modelId="{86138065-89D7-47AE-954F-3035690A073F}" type="pres">
      <dgm:prSet presAssocID="{0BBD72EB-14A7-4B2B-9EEB-4E48F27C309B}" presName="childTextBox" presStyleLbl="fgAccFollowNode1" presStyleIdx="0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E8F4CF1-BCA8-4AB7-9BB5-08C2C5F8FE51}" type="pres">
      <dgm:prSet presAssocID="{52E50820-C5CA-46F2-A438-8993C495BFDC}" presName="sp" presStyleCnt="0"/>
      <dgm:spPr/>
    </dgm:pt>
    <dgm:pt modelId="{7A9E5C3A-4149-4143-9648-D0D0AA9D1D76}" type="pres">
      <dgm:prSet presAssocID="{3F84E8F0-3289-4686-A173-2C8871B13258}" presName="arrowAndChildren" presStyleCnt="0"/>
      <dgm:spPr/>
    </dgm:pt>
    <dgm:pt modelId="{82F19140-FE54-4C5C-8439-7B8751E67609}" type="pres">
      <dgm:prSet presAssocID="{3F84E8F0-3289-4686-A173-2C8871B13258}" presName="parentTextArrow" presStyleLbl="node1" presStyleIdx="0" presStyleCnt="3"/>
      <dgm:spPr/>
      <dgm:t>
        <a:bodyPr/>
        <a:lstStyle/>
        <a:p>
          <a:endParaRPr lang="ru-RU"/>
        </a:p>
      </dgm:t>
    </dgm:pt>
    <dgm:pt modelId="{6C524C5E-FD53-43E6-90DA-2440D9AECB4E}" type="pres">
      <dgm:prSet presAssocID="{3F84E8F0-3289-4686-A173-2C8871B13258}" presName="arrow" presStyleLbl="node1" presStyleIdx="1" presStyleCnt="3" custScaleY="93854" custLinFactNeighborY="700"/>
      <dgm:spPr/>
      <dgm:t>
        <a:bodyPr/>
        <a:lstStyle/>
        <a:p>
          <a:endParaRPr lang="ru-RU"/>
        </a:p>
      </dgm:t>
    </dgm:pt>
    <dgm:pt modelId="{F0DA70D0-3DD2-4C1D-A46F-48ACA26642BC}" type="pres">
      <dgm:prSet presAssocID="{3F84E8F0-3289-4686-A173-2C8871B13258}" presName="descendantArrow" presStyleCnt="0"/>
      <dgm:spPr/>
    </dgm:pt>
    <dgm:pt modelId="{098F6670-1D74-4DD7-932C-79CD30547F37}" type="pres">
      <dgm:prSet presAssocID="{CDDFFA9A-993E-4BC7-99FD-2B183245D339}" presName="childTextArrow" presStyleLbl="fgAccFollowNode1" presStyleIdx="1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F218E54-44E3-47BF-B575-37DE8F98F3D2}" type="pres">
      <dgm:prSet presAssocID="{A288FC92-84D9-41E9-864A-7CCDCDE0570D}" presName="childTextArrow" presStyleLbl="fgAccFollowNode1" presStyleIdx="2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90F6CE4-BD2D-426B-A8D8-4171BDA2E152}" type="pres">
      <dgm:prSet presAssocID="{0E53818E-5608-495E-ABB6-8404684062ED}" presName="childTextArrow" presStyleLbl="fgAccFollowNode1" presStyleIdx="3" presStyleCnt="5" custLinFactNeighborX="147" custLinFactNeighborY="933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5525D2D-F0B3-4E0A-99E2-382D1B529359}" type="pres">
      <dgm:prSet presAssocID="{16FD1095-455A-43F0-B2D3-3B5A971A338B}" presName="sp" presStyleCnt="0"/>
      <dgm:spPr/>
    </dgm:pt>
    <dgm:pt modelId="{6BBC10F5-210B-4CBA-9F88-633FD9BC4808}" type="pres">
      <dgm:prSet presAssocID="{8CD0C5BB-519E-45AB-8413-BCC4D662AB9A}" presName="arrowAndChildren" presStyleCnt="0"/>
      <dgm:spPr/>
    </dgm:pt>
    <dgm:pt modelId="{F5878FF7-0981-4551-AD1C-94473FA82E08}" type="pres">
      <dgm:prSet presAssocID="{8CD0C5BB-519E-45AB-8413-BCC4D662AB9A}" presName="parentTextArrow" presStyleLbl="node1" presStyleIdx="1" presStyleCnt="3"/>
      <dgm:spPr/>
      <dgm:t>
        <a:bodyPr/>
        <a:lstStyle/>
        <a:p>
          <a:endParaRPr lang="ru-RU"/>
        </a:p>
      </dgm:t>
    </dgm:pt>
    <dgm:pt modelId="{0C33851F-1666-4B0E-9001-2941A63B77EC}" type="pres">
      <dgm:prSet presAssocID="{8CD0C5BB-519E-45AB-8413-BCC4D662AB9A}" presName="arrow" presStyleLbl="node1" presStyleIdx="2" presStyleCnt="3"/>
      <dgm:spPr/>
      <dgm:t>
        <a:bodyPr/>
        <a:lstStyle/>
        <a:p>
          <a:endParaRPr lang="ru-RU"/>
        </a:p>
      </dgm:t>
    </dgm:pt>
    <dgm:pt modelId="{2336157A-51FD-46CF-AAF4-54A9AD53FE81}" type="pres">
      <dgm:prSet presAssocID="{8CD0C5BB-519E-45AB-8413-BCC4D662AB9A}" presName="descendantArrow" presStyleCnt="0"/>
      <dgm:spPr/>
    </dgm:pt>
    <dgm:pt modelId="{93D558BE-9868-4BE0-8B3E-F474DB31555F}" type="pres">
      <dgm:prSet presAssocID="{6E6E8A0F-F628-4B6F-9CC4-7FE1C28A7EA1}" presName="childTextArrow" presStyleLbl="fgAccFollowNode1" presStyleIdx="4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0ACFE1AF-CAC4-43E6-BFDA-402A063BAE39}" srcId="{FC0DDD77-EAE7-4DDB-8B52-F952F39CE9C4}" destId="{0BBD72EB-14A7-4B2B-9EEB-4E48F27C309B}" srcOrd="0" destOrd="0" parTransId="{0C1D7844-4A6D-44F8-B53A-AFC439CD40C1}" sibTransId="{4D7B3489-C106-4854-9B67-0E46D2771910}"/>
    <dgm:cxn modelId="{01A03170-DEE0-4346-AE9F-93669B10A1E4}" type="presOf" srcId="{8CD0C5BB-519E-45AB-8413-BCC4D662AB9A}" destId="{0C33851F-1666-4B0E-9001-2941A63B77EC}" srcOrd="1" destOrd="0" presId="urn:microsoft.com/office/officeart/2005/8/layout/process4"/>
    <dgm:cxn modelId="{E1DDDA40-5695-44CB-8AF4-E60C751CC9F5}" type="presOf" srcId="{CDDFFA9A-993E-4BC7-99FD-2B183245D339}" destId="{098F6670-1D74-4DD7-932C-79CD30547F37}" srcOrd="0" destOrd="0" presId="urn:microsoft.com/office/officeart/2005/8/layout/process4"/>
    <dgm:cxn modelId="{514A5F21-253C-4BB9-AD46-B43074314389}" srcId="{3F84E8F0-3289-4686-A173-2C8871B13258}" destId="{A288FC92-84D9-41E9-864A-7CCDCDE0570D}" srcOrd="1" destOrd="0" parTransId="{6D7DF766-5365-4540-B07C-1D9B44D31336}" sibTransId="{F34BD981-E2F7-49CF-AD16-8C80A09A6E7C}"/>
    <dgm:cxn modelId="{E00D984D-CDCA-408F-A1E8-0063DE714654}" srcId="{3F84E8F0-3289-4686-A173-2C8871B13258}" destId="{CDDFFA9A-993E-4BC7-99FD-2B183245D339}" srcOrd="0" destOrd="0" parTransId="{5617B669-6337-4C2F-AF5A-94D20742B981}" sibTransId="{758A9990-BCBD-414F-A7F1-51F31AC232E2}"/>
    <dgm:cxn modelId="{35051398-7774-492C-9FF4-3383AD06746F}" srcId="{8CD0C5BB-519E-45AB-8413-BCC4D662AB9A}" destId="{6E6E8A0F-F628-4B6F-9CC4-7FE1C28A7EA1}" srcOrd="0" destOrd="0" parTransId="{AF860247-5289-420C-AA21-880E23F3AD2C}" sibTransId="{528C0EB7-87DD-4DDC-AF8D-E88975063B06}"/>
    <dgm:cxn modelId="{8EC4324D-99B8-4BD3-A2CA-D31D4CC56E5D}" type="presOf" srcId="{3F84E8F0-3289-4686-A173-2C8871B13258}" destId="{82F19140-FE54-4C5C-8439-7B8751E67609}" srcOrd="0" destOrd="0" presId="urn:microsoft.com/office/officeart/2005/8/layout/process4"/>
    <dgm:cxn modelId="{EEAD56F0-1AC7-4C2D-BCFA-73D10601B36F}" srcId="{4E697742-B03B-4F5A-9A47-847D1E67870E}" destId="{FC0DDD77-EAE7-4DDB-8B52-F952F39CE9C4}" srcOrd="2" destOrd="0" parTransId="{717C5BC4-AA7E-4556-9793-D66272B08CAD}" sibTransId="{D467D900-6634-4181-A854-A24115DDBA42}"/>
    <dgm:cxn modelId="{5F34FBFE-92B2-4E3B-8400-DA785FAB9E37}" type="presOf" srcId="{3F84E8F0-3289-4686-A173-2C8871B13258}" destId="{6C524C5E-FD53-43E6-90DA-2440D9AECB4E}" srcOrd="1" destOrd="0" presId="urn:microsoft.com/office/officeart/2005/8/layout/process4"/>
    <dgm:cxn modelId="{827F0182-5E1F-4D5E-B634-8E41EF852D93}" type="presOf" srcId="{A288FC92-84D9-41E9-864A-7CCDCDE0570D}" destId="{4F218E54-44E3-47BF-B575-37DE8F98F3D2}" srcOrd="0" destOrd="0" presId="urn:microsoft.com/office/officeart/2005/8/layout/process4"/>
    <dgm:cxn modelId="{5C7123D1-6937-472A-994B-EF40BA29F9C9}" srcId="{4E697742-B03B-4F5A-9A47-847D1E67870E}" destId="{8CD0C5BB-519E-45AB-8413-BCC4D662AB9A}" srcOrd="0" destOrd="0" parTransId="{F3CE30C0-90DE-464C-8398-BFE6C3517697}" sibTransId="{16FD1095-455A-43F0-B2D3-3B5A971A338B}"/>
    <dgm:cxn modelId="{9186E422-D361-471D-AF86-48F9724E0540}" type="presOf" srcId="{0BBD72EB-14A7-4B2B-9EEB-4E48F27C309B}" destId="{86138065-89D7-47AE-954F-3035690A073F}" srcOrd="0" destOrd="0" presId="urn:microsoft.com/office/officeart/2005/8/layout/process4"/>
    <dgm:cxn modelId="{602B1E7E-EEC0-4482-AE5A-C7E54CFE7606}" type="presOf" srcId="{8CD0C5BB-519E-45AB-8413-BCC4D662AB9A}" destId="{F5878FF7-0981-4551-AD1C-94473FA82E08}" srcOrd="0" destOrd="0" presId="urn:microsoft.com/office/officeart/2005/8/layout/process4"/>
    <dgm:cxn modelId="{A93BFCBD-9708-4D7F-AFB7-A795C0769CCC}" type="presOf" srcId="{0E53818E-5608-495E-ABB6-8404684062ED}" destId="{E90F6CE4-BD2D-426B-A8D8-4171BDA2E152}" srcOrd="0" destOrd="0" presId="urn:microsoft.com/office/officeart/2005/8/layout/process4"/>
    <dgm:cxn modelId="{071B73A8-39DC-4ED3-9183-FDCF33C8BE62}" srcId="{4E697742-B03B-4F5A-9A47-847D1E67870E}" destId="{3F84E8F0-3289-4686-A173-2C8871B13258}" srcOrd="1" destOrd="0" parTransId="{B8539408-79F7-4A80-B791-093453418CE3}" sibTransId="{52E50820-C5CA-46F2-A438-8993C495BFDC}"/>
    <dgm:cxn modelId="{5B993A33-6630-467F-80F6-5B066DEEB718}" srcId="{3F84E8F0-3289-4686-A173-2C8871B13258}" destId="{0E53818E-5608-495E-ABB6-8404684062ED}" srcOrd="2" destOrd="0" parTransId="{7559D8CF-2FA0-4B40-819C-52A3D9510A86}" sibTransId="{ED20B6D5-4B8D-4AE7-90D9-455DD7D17E97}"/>
    <dgm:cxn modelId="{EACA33AB-FA60-4980-B1A3-D7C77157A46D}" type="presOf" srcId="{FC0DDD77-EAE7-4DDB-8B52-F952F39CE9C4}" destId="{7745F75C-6AA5-404E-8679-BBE12959FB34}" srcOrd="0" destOrd="0" presId="urn:microsoft.com/office/officeart/2005/8/layout/process4"/>
    <dgm:cxn modelId="{7AC06592-46E0-4602-96D7-EA291B3E8F96}" type="presOf" srcId="{6E6E8A0F-F628-4B6F-9CC4-7FE1C28A7EA1}" destId="{93D558BE-9868-4BE0-8B3E-F474DB31555F}" srcOrd="0" destOrd="0" presId="urn:microsoft.com/office/officeart/2005/8/layout/process4"/>
    <dgm:cxn modelId="{2F9944C3-E634-49AF-BF95-493B80B16ADF}" type="presOf" srcId="{4E697742-B03B-4F5A-9A47-847D1E67870E}" destId="{FDDC1F5B-6CF4-4113-85A2-5EE92C75CBFC}" srcOrd="0" destOrd="0" presId="urn:microsoft.com/office/officeart/2005/8/layout/process4"/>
    <dgm:cxn modelId="{27F4E839-FDC2-4D68-BD1A-0DBDFFE7C584}" type="presOf" srcId="{FC0DDD77-EAE7-4DDB-8B52-F952F39CE9C4}" destId="{EC506AC2-11BE-4A14-80D8-034289B13A5B}" srcOrd="1" destOrd="0" presId="urn:microsoft.com/office/officeart/2005/8/layout/process4"/>
    <dgm:cxn modelId="{7F469B74-E565-4944-A808-E01999290D69}" type="presParOf" srcId="{FDDC1F5B-6CF4-4113-85A2-5EE92C75CBFC}" destId="{182D9038-CC3A-4771-A139-5794DDD77DDE}" srcOrd="0" destOrd="0" presId="urn:microsoft.com/office/officeart/2005/8/layout/process4"/>
    <dgm:cxn modelId="{D7D82DC3-2159-4B62-87DF-E153D3A3228F}" type="presParOf" srcId="{182D9038-CC3A-4771-A139-5794DDD77DDE}" destId="{7745F75C-6AA5-404E-8679-BBE12959FB34}" srcOrd="0" destOrd="0" presId="urn:microsoft.com/office/officeart/2005/8/layout/process4"/>
    <dgm:cxn modelId="{50EB75E8-4730-4933-8EF9-49A27715D0E3}" type="presParOf" srcId="{182D9038-CC3A-4771-A139-5794DDD77DDE}" destId="{EC506AC2-11BE-4A14-80D8-034289B13A5B}" srcOrd="1" destOrd="0" presId="urn:microsoft.com/office/officeart/2005/8/layout/process4"/>
    <dgm:cxn modelId="{740F2372-C67A-4A5D-ACD0-520BAEE45F85}" type="presParOf" srcId="{182D9038-CC3A-4771-A139-5794DDD77DDE}" destId="{390AAC96-A96D-4CDC-A247-96662B60C507}" srcOrd="2" destOrd="0" presId="urn:microsoft.com/office/officeart/2005/8/layout/process4"/>
    <dgm:cxn modelId="{A0462231-73F5-4E52-82B2-6DE9A497B44A}" type="presParOf" srcId="{390AAC96-A96D-4CDC-A247-96662B60C507}" destId="{86138065-89D7-47AE-954F-3035690A073F}" srcOrd="0" destOrd="0" presId="urn:microsoft.com/office/officeart/2005/8/layout/process4"/>
    <dgm:cxn modelId="{C6F16BDC-EDEE-4158-9CCD-B14F1200E3C4}" type="presParOf" srcId="{FDDC1F5B-6CF4-4113-85A2-5EE92C75CBFC}" destId="{0E8F4CF1-BCA8-4AB7-9BB5-08C2C5F8FE51}" srcOrd="1" destOrd="0" presId="urn:microsoft.com/office/officeart/2005/8/layout/process4"/>
    <dgm:cxn modelId="{664EAEFF-C0BF-471B-AB0B-8491BB77B9F3}" type="presParOf" srcId="{FDDC1F5B-6CF4-4113-85A2-5EE92C75CBFC}" destId="{7A9E5C3A-4149-4143-9648-D0D0AA9D1D76}" srcOrd="2" destOrd="0" presId="urn:microsoft.com/office/officeart/2005/8/layout/process4"/>
    <dgm:cxn modelId="{0B131796-8867-4BBA-8C5B-4E19EFE90E2A}" type="presParOf" srcId="{7A9E5C3A-4149-4143-9648-D0D0AA9D1D76}" destId="{82F19140-FE54-4C5C-8439-7B8751E67609}" srcOrd="0" destOrd="0" presId="urn:microsoft.com/office/officeart/2005/8/layout/process4"/>
    <dgm:cxn modelId="{2320BFB7-CA4F-4B8D-AFF9-7F0D19ABE41A}" type="presParOf" srcId="{7A9E5C3A-4149-4143-9648-D0D0AA9D1D76}" destId="{6C524C5E-FD53-43E6-90DA-2440D9AECB4E}" srcOrd="1" destOrd="0" presId="urn:microsoft.com/office/officeart/2005/8/layout/process4"/>
    <dgm:cxn modelId="{9C15597E-569A-4EA5-8573-40031BD01EB7}" type="presParOf" srcId="{7A9E5C3A-4149-4143-9648-D0D0AA9D1D76}" destId="{F0DA70D0-3DD2-4C1D-A46F-48ACA26642BC}" srcOrd="2" destOrd="0" presId="urn:microsoft.com/office/officeart/2005/8/layout/process4"/>
    <dgm:cxn modelId="{34BC4AA8-58BA-4E1C-A4E2-A6923FB9EA05}" type="presParOf" srcId="{F0DA70D0-3DD2-4C1D-A46F-48ACA26642BC}" destId="{098F6670-1D74-4DD7-932C-79CD30547F37}" srcOrd="0" destOrd="0" presId="urn:microsoft.com/office/officeart/2005/8/layout/process4"/>
    <dgm:cxn modelId="{AAA1AA61-9716-438E-9C9C-E0645C89B385}" type="presParOf" srcId="{F0DA70D0-3DD2-4C1D-A46F-48ACA26642BC}" destId="{4F218E54-44E3-47BF-B575-37DE8F98F3D2}" srcOrd="1" destOrd="0" presId="urn:microsoft.com/office/officeart/2005/8/layout/process4"/>
    <dgm:cxn modelId="{08A90A79-6A80-420B-8C54-5BFA66D17008}" type="presParOf" srcId="{F0DA70D0-3DD2-4C1D-A46F-48ACA26642BC}" destId="{E90F6CE4-BD2D-426B-A8D8-4171BDA2E152}" srcOrd="2" destOrd="0" presId="urn:microsoft.com/office/officeart/2005/8/layout/process4"/>
    <dgm:cxn modelId="{01C2E540-4897-4A62-8693-E0C5504B0412}" type="presParOf" srcId="{FDDC1F5B-6CF4-4113-85A2-5EE92C75CBFC}" destId="{A5525D2D-F0B3-4E0A-99E2-382D1B529359}" srcOrd="3" destOrd="0" presId="urn:microsoft.com/office/officeart/2005/8/layout/process4"/>
    <dgm:cxn modelId="{7A9ADC67-1734-4582-BBB2-E6BF3D36CAEF}" type="presParOf" srcId="{FDDC1F5B-6CF4-4113-85A2-5EE92C75CBFC}" destId="{6BBC10F5-210B-4CBA-9F88-633FD9BC4808}" srcOrd="4" destOrd="0" presId="urn:microsoft.com/office/officeart/2005/8/layout/process4"/>
    <dgm:cxn modelId="{696145A4-3FC4-44D9-A6EF-5639AA038E64}" type="presParOf" srcId="{6BBC10F5-210B-4CBA-9F88-633FD9BC4808}" destId="{F5878FF7-0981-4551-AD1C-94473FA82E08}" srcOrd="0" destOrd="0" presId="urn:microsoft.com/office/officeart/2005/8/layout/process4"/>
    <dgm:cxn modelId="{3BDE1AA5-8DF4-4EF2-B482-334E44CE6419}" type="presParOf" srcId="{6BBC10F5-210B-4CBA-9F88-633FD9BC4808}" destId="{0C33851F-1666-4B0E-9001-2941A63B77EC}" srcOrd="1" destOrd="0" presId="urn:microsoft.com/office/officeart/2005/8/layout/process4"/>
    <dgm:cxn modelId="{60F9E3C8-0A5F-4C9F-8E93-238391D14957}" type="presParOf" srcId="{6BBC10F5-210B-4CBA-9F88-633FD9BC4808}" destId="{2336157A-51FD-46CF-AAF4-54A9AD53FE81}" srcOrd="2" destOrd="0" presId="urn:microsoft.com/office/officeart/2005/8/layout/process4"/>
    <dgm:cxn modelId="{EB3B118E-CD82-4878-AF47-32A0A6CECFEE}" type="presParOf" srcId="{2336157A-51FD-46CF-AAF4-54A9AD53FE81}" destId="{93D558BE-9868-4BE0-8B3E-F474DB31555F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D5220707-0A97-4059-979B-B3F79650B13F}" type="doc">
      <dgm:prSet loTypeId="urn:microsoft.com/office/officeart/2005/8/layout/process4" loCatId="list" qsTypeId="urn:microsoft.com/office/officeart/2005/8/quickstyle/simple1" qsCatId="simple" csTypeId="urn:microsoft.com/office/officeart/2005/8/colors/accent0_2" csCatId="mainScheme" phldr="1"/>
      <dgm:spPr/>
      <dgm:t>
        <a:bodyPr/>
        <a:lstStyle/>
        <a:p>
          <a:endParaRPr lang="ru-RU"/>
        </a:p>
      </dgm:t>
    </dgm:pt>
    <dgm:pt modelId="{2A611C55-48EE-4AE6-8A2D-67987936174B}">
      <dgm:prSet phldrT="[Текст]" custT="1"/>
      <dgm:spPr/>
      <dgm:t>
        <a:bodyPr/>
        <a:lstStyle/>
        <a:p>
          <a:r>
            <a:rPr lang="ru-RU" sz="2000" b="1" dirty="0" err="1" smtClean="0"/>
            <a:t>це</a:t>
          </a:r>
          <a:r>
            <a:rPr lang="ru-RU" sz="2000" b="1" dirty="0" smtClean="0"/>
            <a:t> системно і </a:t>
          </a:r>
          <a:r>
            <a:rPr lang="ru-RU" sz="2000" b="1" dirty="0" err="1" smtClean="0"/>
            <a:t>планомірно</a:t>
          </a:r>
          <a:r>
            <a:rPr lang="ru-RU" sz="2000" b="1" dirty="0" smtClean="0"/>
            <a:t> </a:t>
          </a:r>
          <a:r>
            <a:rPr lang="ru-RU" sz="2000" b="1" dirty="0" err="1" smtClean="0"/>
            <a:t>організований</a:t>
          </a:r>
          <a:r>
            <a:rPr lang="ru-RU" sz="2000" b="1" dirty="0" smtClean="0"/>
            <a:t> </a:t>
          </a:r>
          <a:r>
            <a:rPr lang="ru-RU" sz="2000" b="1" dirty="0" err="1" smtClean="0"/>
            <a:t>вплив</a:t>
          </a:r>
          <a:r>
            <a:rPr lang="ru-RU" sz="2000" b="1" dirty="0" smtClean="0"/>
            <a:t> на </a:t>
          </a:r>
          <a:r>
            <a:rPr lang="ru-RU" sz="2000" b="1" dirty="0" err="1" smtClean="0"/>
            <a:t>процеси</a:t>
          </a:r>
          <a:r>
            <a:rPr lang="ru-RU" sz="2000" b="1" dirty="0" smtClean="0"/>
            <a:t>  </a:t>
          </a:r>
          <a:endParaRPr lang="ru-RU" sz="2000" b="1" dirty="0"/>
        </a:p>
      </dgm:t>
    </dgm:pt>
    <dgm:pt modelId="{06EA1A9D-AB19-4618-BD7C-D4CB7926F796}" type="parTrans" cxnId="{E2BF4EEA-E137-412F-BCD9-8A8B54596F1F}">
      <dgm:prSet/>
      <dgm:spPr/>
      <dgm:t>
        <a:bodyPr/>
        <a:lstStyle/>
        <a:p>
          <a:endParaRPr lang="ru-RU"/>
        </a:p>
      </dgm:t>
    </dgm:pt>
    <dgm:pt modelId="{A5099D06-4B73-43FA-BFD3-938696BB604B}" type="sibTrans" cxnId="{E2BF4EEA-E137-412F-BCD9-8A8B54596F1F}">
      <dgm:prSet/>
      <dgm:spPr/>
      <dgm:t>
        <a:bodyPr/>
        <a:lstStyle/>
        <a:p>
          <a:endParaRPr lang="ru-RU"/>
        </a:p>
      </dgm:t>
    </dgm:pt>
    <dgm:pt modelId="{027836EA-31F1-43FA-8BA2-8A898224EF6A}">
      <dgm:prSet phldrT="[Текст]" custT="1"/>
      <dgm:spPr/>
      <dgm:t>
        <a:bodyPr/>
        <a:lstStyle/>
        <a:p>
          <a:r>
            <a:rPr lang="ru-RU" sz="2000" i="1" dirty="0" err="1" smtClean="0"/>
            <a:t>формування</a:t>
          </a:r>
          <a:r>
            <a:rPr lang="ru-RU" sz="2000" i="1" dirty="0" smtClean="0"/>
            <a:t>, </a:t>
          </a:r>
          <a:r>
            <a:rPr lang="ru-RU" sz="2000" i="1" dirty="0" err="1" smtClean="0"/>
            <a:t>розподілу</a:t>
          </a:r>
          <a:r>
            <a:rPr lang="ru-RU" sz="2000" i="1" dirty="0" smtClean="0"/>
            <a:t>, </a:t>
          </a:r>
          <a:r>
            <a:rPr lang="ru-RU" sz="2000" i="1" dirty="0" err="1" smtClean="0"/>
            <a:t>перерозподілу</a:t>
          </a:r>
          <a:r>
            <a:rPr lang="ru-RU" sz="2000" i="1" dirty="0" smtClean="0"/>
            <a:t> і </a:t>
          </a:r>
          <a:r>
            <a:rPr lang="ru-RU" sz="2000" i="1" dirty="0" err="1" smtClean="0"/>
            <a:t>використання</a:t>
          </a:r>
          <a:r>
            <a:rPr lang="ru-RU" sz="2000" i="1" dirty="0" smtClean="0"/>
            <a:t> </a:t>
          </a:r>
          <a:r>
            <a:rPr lang="ru-RU" sz="2000" i="1" dirty="0" err="1" smtClean="0"/>
            <a:t>людського</a:t>
          </a:r>
          <a:r>
            <a:rPr lang="ru-RU" sz="2000" i="1" dirty="0" smtClean="0"/>
            <a:t> </a:t>
          </a:r>
          <a:r>
            <a:rPr lang="ru-RU" sz="2000" i="1" dirty="0" err="1" smtClean="0"/>
            <a:t>капіталу</a:t>
          </a:r>
          <a:r>
            <a:rPr lang="ru-RU" sz="2000" i="1" dirty="0" smtClean="0"/>
            <a:t> </a:t>
          </a:r>
          <a:endParaRPr lang="ru-RU" sz="2000" i="1" dirty="0"/>
        </a:p>
      </dgm:t>
    </dgm:pt>
    <dgm:pt modelId="{07FE741E-D871-4360-AFDE-386249FE24FB}" type="parTrans" cxnId="{174E758D-D7A3-4607-B9B9-462ABF45F8A4}">
      <dgm:prSet/>
      <dgm:spPr/>
      <dgm:t>
        <a:bodyPr/>
        <a:lstStyle/>
        <a:p>
          <a:endParaRPr lang="ru-RU"/>
        </a:p>
      </dgm:t>
    </dgm:pt>
    <dgm:pt modelId="{EE7F24F9-EF00-41F8-881F-5F231A3BDC8B}" type="sibTrans" cxnId="{174E758D-D7A3-4607-B9B9-462ABF45F8A4}">
      <dgm:prSet/>
      <dgm:spPr/>
      <dgm:t>
        <a:bodyPr/>
        <a:lstStyle/>
        <a:p>
          <a:endParaRPr lang="ru-RU"/>
        </a:p>
      </dgm:t>
    </dgm:pt>
    <dgm:pt modelId="{1F1F86C2-5284-455B-BE86-FC0E54C00E99}">
      <dgm:prSet phldrT="[Текст]" custT="1"/>
      <dgm:spPr/>
      <dgm:t>
        <a:bodyPr/>
        <a:lstStyle/>
        <a:p>
          <a:r>
            <a:rPr lang="ru-RU" sz="2000" b="1" dirty="0" smtClean="0"/>
            <a:t>з метою</a:t>
          </a:r>
          <a:endParaRPr lang="ru-RU" sz="2000" b="1" dirty="0"/>
        </a:p>
      </dgm:t>
    </dgm:pt>
    <dgm:pt modelId="{68AD58D0-E0A0-4AE1-B087-7612F1D8ADE3}" type="parTrans" cxnId="{8A07AA88-7441-487A-A33E-F9424E9E798D}">
      <dgm:prSet/>
      <dgm:spPr/>
      <dgm:t>
        <a:bodyPr/>
        <a:lstStyle/>
        <a:p>
          <a:endParaRPr lang="ru-RU"/>
        </a:p>
      </dgm:t>
    </dgm:pt>
    <dgm:pt modelId="{C3923CCB-FB01-40A5-93C2-5B1422180F08}" type="sibTrans" cxnId="{8A07AA88-7441-487A-A33E-F9424E9E798D}">
      <dgm:prSet/>
      <dgm:spPr/>
      <dgm:t>
        <a:bodyPr/>
        <a:lstStyle/>
        <a:p>
          <a:endParaRPr lang="ru-RU"/>
        </a:p>
      </dgm:t>
    </dgm:pt>
    <dgm:pt modelId="{CB1FA2C1-397A-47AE-BF0A-2AEEE9402314}">
      <dgm:prSet phldrT="[Текст]" custT="1"/>
      <dgm:spPr/>
      <dgm:t>
        <a:bodyPr/>
        <a:lstStyle/>
        <a:p>
          <a:r>
            <a:rPr lang="ru-RU" sz="2000" i="1" dirty="0" err="1" smtClean="0"/>
            <a:t>забезпечення</a:t>
          </a:r>
          <a:r>
            <a:rPr lang="ru-RU" sz="2000" i="1" dirty="0" smtClean="0"/>
            <a:t> </a:t>
          </a:r>
          <a:r>
            <a:rPr lang="ru-RU" sz="2000" i="1" dirty="0" err="1" smtClean="0"/>
            <a:t>його</a:t>
          </a:r>
          <a:r>
            <a:rPr lang="ru-RU" sz="2000" i="1" dirty="0" smtClean="0"/>
            <a:t> </a:t>
          </a:r>
          <a:r>
            <a:rPr lang="ru-RU" sz="2000" i="1" dirty="0" err="1" smtClean="0"/>
            <a:t>відповідності</a:t>
          </a:r>
          <a:r>
            <a:rPr lang="ru-RU" sz="2000" i="1" dirty="0" smtClean="0"/>
            <a:t> </a:t>
          </a:r>
          <a:r>
            <a:rPr lang="ru-RU" sz="2000" i="1" dirty="0" err="1" smtClean="0"/>
            <a:t>обсягу</a:t>
          </a:r>
          <a:r>
            <a:rPr lang="ru-RU" sz="2000" i="1" dirty="0" smtClean="0"/>
            <a:t> і </a:t>
          </a:r>
          <a:r>
            <a:rPr lang="ru-RU" sz="2000" i="1" dirty="0" err="1" smtClean="0"/>
            <a:t>структурі</a:t>
          </a:r>
          <a:r>
            <a:rPr lang="ru-RU" sz="2000" i="1" dirty="0" smtClean="0"/>
            <a:t> основного </a:t>
          </a:r>
          <a:r>
            <a:rPr lang="ru-RU" sz="2000" i="1" dirty="0" err="1" smtClean="0"/>
            <a:t>капіталу</a:t>
          </a:r>
          <a:endParaRPr lang="ru-RU" sz="2000" i="1" dirty="0"/>
        </a:p>
      </dgm:t>
    </dgm:pt>
    <dgm:pt modelId="{9CC09F92-748C-4EB2-A426-7C13CF2E7214}" type="parTrans" cxnId="{64E51218-A55D-4A13-885D-2FDF4F32A643}">
      <dgm:prSet/>
      <dgm:spPr/>
      <dgm:t>
        <a:bodyPr/>
        <a:lstStyle/>
        <a:p>
          <a:endParaRPr lang="ru-RU"/>
        </a:p>
      </dgm:t>
    </dgm:pt>
    <dgm:pt modelId="{6BC9218F-6D83-4A73-A770-201C981B54AB}" type="sibTrans" cxnId="{64E51218-A55D-4A13-885D-2FDF4F32A643}">
      <dgm:prSet/>
      <dgm:spPr/>
      <dgm:t>
        <a:bodyPr/>
        <a:lstStyle/>
        <a:p>
          <a:endParaRPr lang="ru-RU"/>
        </a:p>
      </dgm:t>
    </dgm:pt>
    <dgm:pt modelId="{21B56BA8-253C-4D3F-A6A6-EC53486BC8F5}">
      <dgm:prSet phldrT="[Текст]" custT="1"/>
      <dgm:spPr/>
      <dgm:t>
        <a:bodyPr/>
        <a:lstStyle/>
        <a:p>
          <a:r>
            <a:rPr lang="ru-RU" sz="2000" dirty="0" smtClean="0"/>
            <a:t>для </a:t>
          </a:r>
          <a:r>
            <a:rPr lang="ru-RU" sz="2000" dirty="0" err="1" smtClean="0"/>
            <a:t>найбільш</a:t>
          </a:r>
          <a:r>
            <a:rPr lang="ru-RU" sz="2000" dirty="0" smtClean="0"/>
            <a:t> </a:t>
          </a:r>
          <a:r>
            <a:rPr lang="ru-RU" sz="2000" dirty="0" err="1" smtClean="0"/>
            <a:t>повного</a:t>
          </a:r>
          <a:r>
            <a:rPr lang="ru-RU" sz="2000" dirty="0" smtClean="0"/>
            <a:t> </a:t>
          </a:r>
          <a:r>
            <a:rPr lang="ru-RU" sz="2000" dirty="0" err="1" smtClean="0"/>
            <a:t>задоволення</a:t>
          </a:r>
          <a:r>
            <a:rPr lang="ru-RU" sz="2000" dirty="0" smtClean="0"/>
            <a:t> </a:t>
          </a:r>
          <a:r>
            <a:rPr lang="ru-RU" sz="2000" dirty="0" err="1" smtClean="0"/>
            <a:t>ринкової</a:t>
          </a:r>
          <a:r>
            <a:rPr lang="ru-RU" sz="2000" dirty="0" smtClean="0"/>
            <a:t> потреби в товарах і </a:t>
          </a:r>
          <a:r>
            <a:rPr lang="ru-RU" sz="2000" dirty="0" err="1" smtClean="0"/>
            <a:t>послугах</a:t>
          </a:r>
          <a:endParaRPr lang="ru-RU" sz="2000" dirty="0"/>
        </a:p>
      </dgm:t>
    </dgm:pt>
    <dgm:pt modelId="{C9466FCB-964A-4DB4-8FB1-5A470E13B831}" type="parTrans" cxnId="{83CF4810-327C-4020-BBA2-739BCCB3CF96}">
      <dgm:prSet/>
      <dgm:spPr/>
      <dgm:t>
        <a:bodyPr/>
        <a:lstStyle/>
        <a:p>
          <a:endParaRPr lang="ru-RU"/>
        </a:p>
      </dgm:t>
    </dgm:pt>
    <dgm:pt modelId="{8519C586-15DB-47DC-A2D5-708DED267912}" type="sibTrans" cxnId="{83CF4810-327C-4020-BBA2-739BCCB3CF96}">
      <dgm:prSet/>
      <dgm:spPr/>
      <dgm:t>
        <a:bodyPr/>
        <a:lstStyle/>
        <a:p>
          <a:endParaRPr lang="ru-RU"/>
        </a:p>
      </dgm:t>
    </dgm:pt>
    <dgm:pt modelId="{776EB938-0937-48D5-9DEA-52497248AC05}" type="pres">
      <dgm:prSet presAssocID="{D5220707-0A97-4059-979B-B3F79650B13F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3C3549B5-560E-4DE7-9B54-6E122E94D91E}" type="pres">
      <dgm:prSet presAssocID="{21B56BA8-253C-4D3F-A6A6-EC53486BC8F5}" presName="boxAndChildren" presStyleCnt="0"/>
      <dgm:spPr/>
    </dgm:pt>
    <dgm:pt modelId="{2D9FAB7A-FBCD-4FBC-A416-EDB08D456B7B}" type="pres">
      <dgm:prSet presAssocID="{21B56BA8-253C-4D3F-A6A6-EC53486BC8F5}" presName="parentTextBox" presStyleLbl="node1" presStyleIdx="0" presStyleCnt="3"/>
      <dgm:spPr/>
      <dgm:t>
        <a:bodyPr/>
        <a:lstStyle/>
        <a:p>
          <a:endParaRPr lang="ru-RU"/>
        </a:p>
      </dgm:t>
    </dgm:pt>
    <dgm:pt modelId="{446A1360-C39E-49E6-9398-7724E9E78017}" type="pres">
      <dgm:prSet presAssocID="{C3923CCB-FB01-40A5-93C2-5B1422180F08}" presName="sp" presStyleCnt="0"/>
      <dgm:spPr/>
    </dgm:pt>
    <dgm:pt modelId="{F2DA67B9-91FA-4555-96AE-FEDCD74A1588}" type="pres">
      <dgm:prSet presAssocID="{1F1F86C2-5284-455B-BE86-FC0E54C00E99}" presName="arrowAndChildren" presStyleCnt="0"/>
      <dgm:spPr/>
    </dgm:pt>
    <dgm:pt modelId="{F6D915C0-8381-40D0-BCC9-9445CDE5F23D}" type="pres">
      <dgm:prSet presAssocID="{1F1F86C2-5284-455B-BE86-FC0E54C00E99}" presName="parentTextArrow" presStyleLbl="node1" presStyleIdx="0" presStyleCnt="3"/>
      <dgm:spPr/>
      <dgm:t>
        <a:bodyPr/>
        <a:lstStyle/>
        <a:p>
          <a:endParaRPr lang="ru-RU"/>
        </a:p>
      </dgm:t>
    </dgm:pt>
    <dgm:pt modelId="{903CEFFF-9814-4FC2-97B0-14C970C016A5}" type="pres">
      <dgm:prSet presAssocID="{1F1F86C2-5284-455B-BE86-FC0E54C00E99}" presName="arrow" presStyleLbl="node1" presStyleIdx="1" presStyleCnt="3"/>
      <dgm:spPr/>
      <dgm:t>
        <a:bodyPr/>
        <a:lstStyle/>
        <a:p>
          <a:endParaRPr lang="ru-RU"/>
        </a:p>
      </dgm:t>
    </dgm:pt>
    <dgm:pt modelId="{04298A3A-2EBB-47F1-90B9-A5E2B74EE9A4}" type="pres">
      <dgm:prSet presAssocID="{1F1F86C2-5284-455B-BE86-FC0E54C00E99}" presName="descendantArrow" presStyleCnt="0"/>
      <dgm:spPr/>
    </dgm:pt>
    <dgm:pt modelId="{5FADF042-6430-4933-8706-20BE8A88FC7F}" type="pres">
      <dgm:prSet presAssocID="{CB1FA2C1-397A-47AE-BF0A-2AEEE9402314}" presName="childTextArrow" presStyleLbl="fg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72ACA3C-2D46-4200-AAEF-5FD3B167D4DC}" type="pres">
      <dgm:prSet presAssocID="{A5099D06-4B73-43FA-BFD3-938696BB604B}" presName="sp" presStyleCnt="0"/>
      <dgm:spPr/>
    </dgm:pt>
    <dgm:pt modelId="{D2CB94F8-86B5-41B3-8B30-DF1D8700F0B5}" type="pres">
      <dgm:prSet presAssocID="{2A611C55-48EE-4AE6-8A2D-67987936174B}" presName="arrowAndChildren" presStyleCnt="0"/>
      <dgm:spPr/>
    </dgm:pt>
    <dgm:pt modelId="{FA832882-DA40-49D4-978F-9E4D67CE1C26}" type="pres">
      <dgm:prSet presAssocID="{2A611C55-48EE-4AE6-8A2D-67987936174B}" presName="parentTextArrow" presStyleLbl="node1" presStyleIdx="1" presStyleCnt="3"/>
      <dgm:spPr/>
      <dgm:t>
        <a:bodyPr/>
        <a:lstStyle/>
        <a:p>
          <a:endParaRPr lang="ru-RU"/>
        </a:p>
      </dgm:t>
    </dgm:pt>
    <dgm:pt modelId="{460D065A-DF0A-4EC8-BB6B-E9EE8F1D4A50}" type="pres">
      <dgm:prSet presAssocID="{2A611C55-48EE-4AE6-8A2D-67987936174B}" presName="arrow" presStyleLbl="node1" presStyleIdx="2" presStyleCnt="3" custLinFactNeighborY="-46"/>
      <dgm:spPr/>
      <dgm:t>
        <a:bodyPr/>
        <a:lstStyle/>
        <a:p>
          <a:endParaRPr lang="ru-RU"/>
        </a:p>
      </dgm:t>
    </dgm:pt>
    <dgm:pt modelId="{071D44D4-F6ED-4845-9FC6-619B7C3738A4}" type="pres">
      <dgm:prSet presAssocID="{2A611C55-48EE-4AE6-8A2D-67987936174B}" presName="descendantArrow" presStyleCnt="0"/>
      <dgm:spPr/>
    </dgm:pt>
    <dgm:pt modelId="{1AF2FD85-6B89-4151-85C2-418B9F87D66C}" type="pres">
      <dgm:prSet presAssocID="{027836EA-31F1-43FA-8BA2-8A898224EF6A}" presName="childTextArrow" presStyleLbl="fg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47BEFE12-81C0-446B-BED9-10861920869F}" type="presOf" srcId="{1F1F86C2-5284-455B-BE86-FC0E54C00E99}" destId="{F6D915C0-8381-40D0-BCC9-9445CDE5F23D}" srcOrd="0" destOrd="0" presId="urn:microsoft.com/office/officeart/2005/8/layout/process4"/>
    <dgm:cxn modelId="{8A07AA88-7441-487A-A33E-F9424E9E798D}" srcId="{D5220707-0A97-4059-979B-B3F79650B13F}" destId="{1F1F86C2-5284-455B-BE86-FC0E54C00E99}" srcOrd="1" destOrd="0" parTransId="{68AD58D0-E0A0-4AE1-B087-7612F1D8ADE3}" sibTransId="{C3923CCB-FB01-40A5-93C2-5B1422180F08}"/>
    <dgm:cxn modelId="{D583214A-B127-4171-B870-10F32A4F3DEF}" type="presOf" srcId="{21B56BA8-253C-4D3F-A6A6-EC53486BC8F5}" destId="{2D9FAB7A-FBCD-4FBC-A416-EDB08D456B7B}" srcOrd="0" destOrd="0" presId="urn:microsoft.com/office/officeart/2005/8/layout/process4"/>
    <dgm:cxn modelId="{52108D2A-2AD3-4FA6-8361-8EB279519537}" type="presOf" srcId="{D5220707-0A97-4059-979B-B3F79650B13F}" destId="{776EB938-0937-48D5-9DEA-52497248AC05}" srcOrd="0" destOrd="0" presId="urn:microsoft.com/office/officeart/2005/8/layout/process4"/>
    <dgm:cxn modelId="{D9909D61-579A-4082-A0AD-FF672B2F9AA5}" type="presOf" srcId="{027836EA-31F1-43FA-8BA2-8A898224EF6A}" destId="{1AF2FD85-6B89-4151-85C2-418B9F87D66C}" srcOrd="0" destOrd="0" presId="urn:microsoft.com/office/officeart/2005/8/layout/process4"/>
    <dgm:cxn modelId="{310DF649-F77F-4F2D-9F11-E3006931DA31}" type="presOf" srcId="{2A611C55-48EE-4AE6-8A2D-67987936174B}" destId="{460D065A-DF0A-4EC8-BB6B-E9EE8F1D4A50}" srcOrd="1" destOrd="0" presId="urn:microsoft.com/office/officeart/2005/8/layout/process4"/>
    <dgm:cxn modelId="{E2BF4EEA-E137-412F-BCD9-8A8B54596F1F}" srcId="{D5220707-0A97-4059-979B-B3F79650B13F}" destId="{2A611C55-48EE-4AE6-8A2D-67987936174B}" srcOrd="0" destOrd="0" parTransId="{06EA1A9D-AB19-4618-BD7C-D4CB7926F796}" sibTransId="{A5099D06-4B73-43FA-BFD3-938696BB604B}"/>
    <dgm:cxn modelId="{83CF4810-327C-4020-BBA2-739BCCB3CF96}" srcId="{D5220707-0A97-4059-979B-B3F79650B13F}" destId="{21B56BA8-253C-4D3F-A6A6-EC53486BC8F5}" srcOrd="2" destOrd="0" parTransId="{C9466FCB-964A-4DB4-8FB1-5A470E13B831}" sibTransId="{8519C586-15DB-47DC-A2D5-708DED267912}"/>
    <dgm:cxn modelId="{174E758D-D7A3-4607-B9B9-462ABF45F8A4}" srcId="{2A611C55-48EE-4AE6-8A2D-67987936174B}" destId="{027836EA-31F1-43FA-8BA2-8A898224EF6A}" srcOrd="0" destOrd="0" parTransId="{07FE741E-D871-4360-AFDE-386249FE24FB}" sibTransId="{EE7F24F9-EF00-41F8-881F-5F231A3BDC8B}"/>
    <dgm:cxn modelId="{FF8EFA54-F00C-410F-845E-AFEDED4E0E02}" type="presOf" srcId="{2A611C55-48EE-4AE6-8A2D-67987936174B}" destId="{FA832882-DA40-49D4-978F-9E4D67CE1C26}" srcOrd="0" destOrd="0" presId="urn:microsoft.com/office/officeart/2005/8/layout/process4"/>
    <dgm:cxn modelId="{E54D250B-FA96-4E1D-A6C0-0081594E61F6}" type="presOf" srcId="{1F1F86C2-5284-455B-BE86-FC0E54C00E99}" destId="{903CEFFF-9814-4FC2-97B0-14C970C016A5}" srcOrd="1" destOrd="0" presId="urn:microsoft.com/office/officeart/2005/8/layout/process4"/>
    <dgm:cxn modelId="{64E51218-A55D-4A13-885D-2FDF4F32A643}" srcId="{1F1F86C2-5284-455B-BE86-FC0E54C00E99}" destId="{CB1FA2C1-397A-47AE-BF0A-2AEEE9402314}" srcOrd="0" destOrd="0" parTransId="{9CC09F92-748C-4EB2-A426-7C13CF2E7214}" sibTransId="{6BC9218F-6D83-4A73-A770-201C981B54AB}"/>
    <dgm:cxn modelId="{C1D87513-D2AF-40BA-866F-61AB865C45DD}" type="presOf" srcId="{CB1FA2C1-397A-47AE-BF0A-2AEEE9402314}" destId="{5FADF042-6430-4933-8706-20BE8A88FC7F}" srcOrd="0" destOrd="0" presId="urn:microsoft.com/office/officeart/2005/8/layout/process4"/>
    <dgm:cxn modelId="{8E508BA1-7DE7-453A-B3B9-C78D06C89CA1}" type="presParOf" srcId="{776EB938-0937-48D5-9DEA-52497248AC05}" destId="{3C3549B5-560E-4DE7-9B54-6E122E94D91E}" srcOrd="0" destOrd="0" presId="urn:microsoft.com/office/officeart/2005/8/layout/process4"/>
    <dgm:cxn modelId="{2669FB2A-CE5B-4CB4-8033-18FA2C288AE6}" type="presParOf" srcId="{3C3549B5-560E-4DE7-9B54-6E122E94D91E}" destId="{2D9FAB7A-FBCD-4FBC-A416-EDB08D456B7B}" srcOrd="0" destOrd="0" presId="urn:microsoft.com/office/officeart/2005/8/layout/process4"/>
    <dgm:cxn modelId="{59C2C60C-E3B7-4A00-88E0-F2DD29407EB0}" type="presParOf" srcId="{776EB938-0937-48D5-9DEA-52497248AC05}" destId="{446A1360-C39E-49E6-9398-7724E9E78017}" srcOrd="1" destOrd="0" presId="urn:microsoft.com/office/officeart/2005/8/layout/process4"/>
    <dgm:cxn modelId="{2F4700CD-AFC9-47D4-B37E-A5116A42A660}" type="presParOf" srcId="{776EB938-0937-48D5-9DEA-52497248AC05}" destId="{F2DA67B9-91FA-4555-96AE-FEDCD74A1588}" srcOrd="2" destOrd="0" presId="urn:microsoft.com/office/officeart/2005/8/layout/process4"/>
    <dgm:cxn modelId="{F0339A78-C67C-4C3B-953D-D9965A7E862E}" type="presParOf" srcId="{F2DA67B9-91FA-4555-96AE-FEDCD74A1588}" destId="{F6D915C0-8381-40D0-BCC9-9445CDE5F23D}" srcOrd="0" destOrd="0" presId="urn:microsoft.com/office/officeart/2005/8/layout/process4"/>
    <dgm:cxn modelId="{F2BC6C59-DB3D-4DDA-A33C-D334D3B25EB4}" type="presParOf" srcId="{F2DA67B9-91FA-4555-96AE-FEDCD74A1588}" destId="{903CEFFF-9814-4FC2-97B0-14C970C016A5}" srcOrd="1" destOrd="0" presId="urn:microsoft.com/office/officeart/2005/8/layout/process4"/>
    <dgm:cxn modelId="{431859E2-0C39-4FF6-9CDA-E1DCB1C8B58A}" type="presParOf" srcId="{F2DA67B9-91FA-4555-96AE-FEDCD74A1588}" destId="{04298A3A-2EBB-47F1-90B9-A5E2B74EE9A4}" srcOrd="2" destOrd="0" presId="urn:microsoft.com/office/officeart/2005/8/layout/process4"/>
    <dgm:cxn modelId="{C5C4B9E2-8530-42E1-A5D3-790746D8E73D}" type="presParOf" srcId="{04298A3A-2EBB-47F1-90B9-A5E2B74EE9A4}" destId="{5FADF042-6430-4933-8706-20BE8A88FC7F}" srcOrd="0" destOrd="0" presId="urn:microsoft.com/office/officeart/2005/8/layout/process4"/>
    <dgm:cxn modelId="{6C5D1F93-1C7E-4F25-BE53-EF5BFB248B4F}" type="presParOf" srcId="{776EB938-0937-48D5-9DEA-52497248AC05}" destId="{D72ACA3C-2D46-4200-AAEF-5FD3B167D4DC}" srcOrd="3" destOrd="0" presId="urn:microsoft.com/office/officeart/2005/8/layout/process4"/>
    <dgm:cxn modelId="{A3FC357A-6D4E-496C-BF48-C3548CC39FBC}" type="presParOf" srcId="{776EB938-0937-48D5-9DEA-52497248AC05}" destId="{D2CB94F8-86B5-41B3-8B30-DF1D8700F0B5}" srcOrd="4" destOrd="0" presId="urn:microsoft.com/office/officeart/2005/8/layout/process4"/>
    <dgm:cxn modelId="{ECC79AC5-D2B3-4306-AB76-86D54F1BF6EC}" type="presParOf" srcId="{D2CB94F8-86B5-41B3-8B30-DF1D8700F0B5}" destId="{FA832882-DA40-49D4-978F-9E4D67CE1C26}" srcOrd="0" destOrd="0" presId="urn:microsoft.com/office/officeart/2005/8/layout/process4"/>
    <dgm:cxn modelId="{9EE1D3EF-1005-4522-953E-6836EA24CDF8}" type="presParOf" srcId="{D2CB94F8-86B5-41B3-8B30-DF1D8700F0B5}" destId="{460D065A-DF0A-4EC8-BB6B-E9EE8F1D4A50}" srcOrd="1" destOrd="0" presId="urn:microsoft.com/office/officeart/2005/8/layout/process4"/>
    <dgm:cxn modelId="{BD766815-5663-43BE-A2B9-FEB39CAFE81F}" type="presParOf" srcId="{D2CB94F8-86B5-41B3-8B30-DF1D8700F0B5}" destId="{071D44D4-F6ED-4845-9FC6-619B7C3738A4}" srcOrd="2" destOrd="0" presId="urn:microsoft.com/office/officeart/2005/8/layout/process4"/>
    <dgm:cxn modelId="{0282C19F-5941-4208-ACD9-C7168B8979DF}" type="presParOf" srcId="{071D44D4-F6ED-4845-9FC6-619B7C3738A4}" destId="{1AF2FD85-6B89-4151-85C2-418B9F87D66C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D5220707-0A97-4059-979B-B3F79650B13F}" type="doc">
      <dgm:prSet loTypeId="urn:microsoft.com/office/officeart/2005/8/layout/process4" loCatId="list" qsTypeId="urn:microsoft.com/office/officeart/2005/8/quickstyle/simple1" qsCatId="simple" csTypeId="urn:microsoft.com/office/officeart/2005/8/colors/accent0_2" csCatId="mainScheme" phldr="1"/>
      <dgm:spPr/>
      <dgm:t>
        <a:bodyPr/>
        <a:lstStyle/>
        <a:p>
          <a:endParaRPr lang="ru-RU"/>
        </a:p>
      </dgm:t>
    </dgm:pt>
    <dgm:pt modelId="{2A611C55-48EE-4AE6-8A2D-67987936174B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sz="1800" b="1" dirty="0" smtClean="0"/>
            <a:t>ПРОЦЕС УПРАВЛІННЯ КАР'ЄРОЮ </a:t>
          </a:r>
          <a:endParaRPr lang="ru-RU" sz="1800" b="1" dirty="0"/>
        </a:p>
      </dgm:t>
    </dgm:pt>
    <dgm:pt modelId="{06EA1A9D-AB19-4618-BD7C-D4CB7926F796}" type="parTrans" cxnId="{E2BF4EEA-E137-412F-BCD9-8A8B54596F1F}">
      <dgm:prSet/>
      <dgm:spPr/>
      <dgm:t>
        <a:bodyPr/>
        <a:lstStyle/>
        <a:p>
          <a:endParaRPr lang="ru-RU"/>
        </a:p>
      </dgm:t>
    </dgm:pt>
    <dgm:pt modelId="{A5099D06-4B73-43FA-BFD3-938696BB604B}" type="sibTrans" cxnId="{E2BF4EEA-E137-412F-BCD9-8A8B54596F1F}">
      <dgm:prSet/>
      <dgm:spPr/>
      <dgm:t>
        <a:bodyPr/>
        <a:lstStyle/>
        <a:p>
          <a:endParaRPr lang="ru-RU"/>
        </a:p>
      </dgm:t>
    </dgm:pt>
    <dgm:pt modelId="{9B602294-C903-4E33-88EC-128FD76F0456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sz="1800" dirty="0" err="1" smtClean="0"/>
            <a:t>це</a:t>
          </a:r>
          <a:r>
            <a:rPr lang="ru-RU" sz="1800" dirty="0" smtClean="0"/>
            <a:t> </a:t>
          </a:r>
          <a:r>
            <a:rPr lang="ru-RU" sz="1800" dirty="0" err="1" smtClean="0"/>
            <a:t>процес</a:t>
          </a:r>
          <a:r>
            <a:rPr lang="ru-RU" sz="1800" dirty="0" smtClean="0"/>
            <a:t> </a:t>
          </a:r>
          <a:r>
            <a:rPr lang="ru-RU" sz="1800" dirty="0" err="1" smtClean="0"/>
            <a:t>двосторонній</a:t>
          </a:r>
          <a:endParaRPr lang="ru-RU" sz="1800" dirty="0"/>
        </a:p>
      </dgm:t>
    </dgm:pt>
    <dgm:pt modelId="{578D4EAC-E946-45DB-9402-0CB34925936D}" type="parTrans" cxnId="{09B06CA7-8646-4FFA-9ADE-545AF9AA37B7}">
      <dgm:prSet/>
      <dgm:spPr/>
      <dgm:t>
        <a:bodyPr/>
        <a:lstStyle/>
        <a:p>
          <a:endParaRPr lang="ru-RU"/>
        </a:p>
      </dgm:t>
    </dgm:pt>
    <dgm:pt modelId="{F662B970-6ED3-4365-9A8D-758B2BB25699}" type="sibTrans" cxnId="{09B06CA7-8646-4FFA-9ADE-545AF9AA37B7}">
      <dgm:prSet/>
      <dgm:spPr/>
      <dgm:t>
        <a:bodyPr/>
        <a:lstStyle/>
        <a:p>
          <a:endParaRPr lang="ru-RU"/>
        </a:p>
      </dgm:t>
    </dgm:pt>
    <dgm:pt modelId="{027836EA-31F1-43FA-8BA2-8A898224EF6A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sz="1800" i="1" dirty="0" err="1" smtClean="0"/>
            <a:t>між</a:t>
          </a:r>
          <a:r>
            <a:rPr lang="ru-RU" sz="1800" i="1" dirty="0" smtClean="0"/>
            <a:t> </a:t>
          </a:r>
          <a:r>
            <a:rPr lang="ru-RU" sz="1800" i="1" dirty="0" err="1" smtClean="0"/>
            <a:t>суб'єктом</a:t>
          </a:r>
          <a:r>
            <a:rPr lang="ru-RU" sz="1800" i="1" dirty="0" smtClean="0"/>
            <a:t> й </a:t>
          </a:r>
          <a:r>
            <a:rPr lang="ru-RU" sz="1800" i="1" dirty="0" err="1" smtClean="0"/>
            <a:t>об'єктом</a:t>
          </a:r>
          <a:endParaRPr lang="ru-RU" sz="1800" i="1" dirty="0"/>
        </a:p>
      </dgm:t>
    </dgm:pt>
    <dgm:pt modelId="{07FE741E-D871-4360-AFDE-386249FE24FB}" type="parTrans" cxnId="{174E758D-D7A3-4607-B9B9-462ABF45F8A4}">
      <dgm:prSet/>
      <dgm:spPr/>
      <dgm:t>
        <a:bodyPr/>
        <a:lstStyle/>
        <a:p>
          <a:endParaRPr lang="ru-RU"/>
        </a:p>
      </dgm:t>
    </dgm:pt>
    <dgm:pt modelId="{EE7F24F9-EF00-41F8-881F-5F231A3BDC8B}" type="sibTrans" cxnId="{174E758D-D7A3-4607-B9B9-462ABF45F8A4}">
      <dgm:prSet/>
      <dgm:spPr/>
      <dgm:t>
        <a:bodyPr/>
        <a:lstStyle/>
        <a:p>
          <a:endParaRPr lang="ru-RU"/>
        </a:p>
      </dgm:t>
    </dgm:pt>
    <dgm:pt modelId="{1F1F86C2-5284-455B-BE86-FC0E54C00E99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sz="1800" b="1" dirty="0" smtClean="0"/>
            <a:t>ОБ'ЄКТ УПРАВЛІННЯ </a:t>
          </a:r>
          <a:endParaRPr lang="ru-RU" sz="1800" b="1" dirty="0"/>
        </a:p>
      </dgm:t>
    </dgm:pt>
    <dgm:pt modelId="{68AD58D0-E0A0-4AE1-B087-7612F1D8ADE3}" type="parTrans" cxnId="{8A07AA88-7441-487A-A33E-F9424E9E798D}">
      <dgm:prSet/>
      <dgm:spPr/>
      <dgm:t>
        <a:bodyPr/>
        <a:lstStyle/>
        <a:p>
          <a:endParaRPr lang="ru-RU"/>
        </a:p>
      </dgm:t>
    </dgm:pt>
    <dgm:pt modelId="{C3923CCB-FB01-40A5-93C2-5B1422180F08}" type="sibTrans" cxnId="{8A07AA88-7441-487A-A33E-F9424E9E798D}">
      <dgm:prSet/>
      <dgm:spPr/>
      <dgm:t>
        <a:bodyPr/>
        <a:lstStyle/>
        <a:p>
          <a:endParaRPr lang="ru-RU"/>
        </a:p>
      </dgm:t>
    </dgm:pt>
    <dgm:pt modelId="{CB1FA2C1-397A-47AE-BF0A-2AEEE9402314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sz="1800" dirty="0" err="1" smtClean="0"/>
            <a:t>кар'єра</a:t>
          </a:r>
          <a:r>
            <a:rPr lang="ru-RU" sz="1800" dirty="0" smtClean="0"/>
            <a:t> як </a:t>
          </a:r>
          <a:r>
            <a:rPr lang="ru-RU" sz="1800" dirty="0" err="1" smtClean="0"/>
            <a:t>підвищення</a:t>
          </a:r>
          <a:r>
            <a:rPr lang="ru-RU" sz="1800" dirty="0" smtClean="0"/>
            <a:t> </a:t>
          </a:r>
          <a:r>
            <a:rPr lang="ru-RU" sz="1800" dirty="0" err="1" smtClean="0"/>
            <a:t>цінності</a:t>
          </a:r>
          <a:r>
            <a:rPr lang="ru-RU" sz="1800" dirty="0" smtClean="0"/>
            <a:t> </a:t>
          </a:r>
          <a:r>
            <a:rPr lang="ru-RU" sz="1800" dirty="0" err="1" smtClean="0"/>
            <a:t>людського</a:t>
          </a:r>
          <a:r>
            <a:rPr lang="ru-RU" sz="1800" dirty="0" smtClean="0"/>
            <a:t> </a:t>
          </a:r>
          <a:r>
            <a:rPr lang="ru-RU" sz="1800" dirty="0" err="1" smtClean="0"/>
            <a:t>капіталу</a:t>
          </a:r>
          <a:r>
            <a:rPr lang="ru-RU" sz="1800" dirty="0" smtClean="0"/>
            <a:t> </a:t>
          </a:r>
          <a:r>
            <a:rPr lang="ru-RU" sz="1800" dirty="0" err="1" smtClean="0"/>
            <a:t>працівника</a:t>
          </a:r>
          <a:endParaRPr lang="ru-RU" sz="1800" dirty="0"/>
        </a:p>
      </dgm:t>
    </dgm:pt>
    <dgm:pt modelId="{9CC09F92-748C-4EB2-A426-7C13CF2E7214}" type="parTrans" cxnId="{64E51218-A55D-4A13-885D-2FDF4F32A643}">
      <dgm:prSet/>
      <dgm:spPr/>
      <dgm:t>
        <a:bodyPr/>
        <a:lstStyle/>
        <a:p>
          <a:endParaRPr lang="ru-RU"/>
        </a:p>
      </dgm:t>
    </dgm:pt>
    <dgm:pt modelId="{6BC9218F-6D83-4A73-A770-201C981B54AB}" type="sibTrans" cxnId="{64E51218-A55D-4A13-885D-2FDF4F32A643}">
      <dgm:prSet/>
      <dgm:spPr/>
      <dgm:t>
        <a:bodyPr/>
        <a:lstStyle/>
        <a:p>
          <a:endParaRPr lang="ru-RU"/>
        </a:p>
      </dgm:t>
    </dgm:pt>
    <dgm:pt modelId="{21B56BA8-253C-4D3F-A6A6-EC53486BC8F5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sz="1800" b="1" dirty="0" smtClean="0"/>
            <a:t>СУБ'ЄКТ УПРАВЛІННЯ</a:t>
          </a:r>
          <a:endParaRPr lang="ru-RU" sz="1800" b="1" dirty="0"/>
        </a:p>
      </dgm:t>
    </dgm:pt>
    <dgm:pt modelId="{C9466FCB-964A-4DB4-8FB1-5A470E13B831}" type="parTrans" cxnId="{83CF4810-327C-4020-BBA2-739BCCB3CF96}">
      <dgm:prSet/>
      <dgm:spPr/>
      <dgm:t>
        <a:bodyPr/>
        <a:lstStyle/>
        <a:p>
          <a:endParaRPr lang="ru-RU"/>
        </a:p>
      </dgm:t>
    </dgm:pt>
    <dgm:pt modelId="{8519C586-15DB-47DC-A2D5-708DED267912}" type="sibTrans" cxnId="{83CF4810-327C-4020-BBA2-739BCCB3CF96}">
      <dgm:prSet/>
      <dgm:spPr/>
      <dgm:t>
        <a:bodyPr/>
        <a:lstStyle/>
        <a:p>
          <a:endParaRPr lang="ru-RU"/>
        </a:p>
      </dgm:t>
    </dgm:pt>
    <dgm:pt modelId="{2D821210-4701-4407-B62C-401D1B6C16B8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sz="1800" dirty="0" err="1" smtClean="0"/>
            <a:t>або</a:t>
          </a:r>
          <a:r>
            <a:rPr lang="ru-RU" sz="1800" dirty="0" smtClean="0"/>
            <a:t> сам </a:t>
          </a:r>
          <a:r>
            <a:rPr lang="ru-RU" sz="1800" dirty="0" err="1" smtClean="0"/>
            <a:t>працівник</a:t>
          </a:r>
          <a:r>
            <a:rPr lang="ru-RU" sz="1800" dirty="0" smtClean="0"/>
            <a:t>, </a:t>
          </a:r>
          <a:r>
            <a:rPr lang="ru-RU" sz="1800" dirty="0" err="1" smtClean="0"/>
            <a:t>або</a:t>
          </a:r>
          <a:r>
            <a:rPr lang="ru-RU" sz="1800" dirty="0" smtClean="0"/>
            <a:t> </a:t>
          </a:r>
          <a:r>
            <a:rPr lang="ru-RU" sz="1800" dirty="0" err="1" smtClean="0"/>
            <a:t>роботодавець</a:t>
          </a:r>
          <a:r>
            <a:rPr lang="ru-RU" sz="1800" dirty="0" smtClean="0"/>
            <a:t> в </a:t>
          </a:r>
          <a:r>
            <a:rPr lang="ru-RU" sz="1800" dirty="0" err="1" smtClean="0"/>
            <a:t>особі</a:t>
          </a:r>
          <a:r>
            <a:rPr lang="ru-RU" sz="1800" dirty="0" smtClean="0"/>
            <a:t> </a:t>
          </a:r>
          <a:r>
            <a:rPr lang="ru-RU" sz="1800" dirty="0" err="1" smtClean="0"/>
            <a:t>спеціальної</a:t>
          </a:r>
          <a:r>
            <a:rPr lang="ru-RU" sz="1800" dirty="0" smtClean="0"/>
            <a:t> </a:t>
          </a:r>
          <a:r>
            <a:rPr lang="ru-RU" sz="1800" dirty="0" err="1" smtClean="0"/>
            <a:t>організаційної</a:t>
          </a:r>
          <a:r>
            <a:rPr lang="ru-RU" sz="1800" dirty="0" smtClean="0"/>
            <a:t> </a:t>
          </a:r>
          <a:r>
            <a:rPr lang="ru-RU" sz="1800" dirty="0" err="1" smtClean="0"/>
            <a:t>структури</a:t>
          </a:r>
          <a:r>
            <a:rPr lang="ru-RU" sz="1800" dirty="0" smtClean="0"/>
            <a:t> - </a:t>
          </a:r>
          <a:r>
            <a:rPr lang="ru-RU" sz="1800" dirty="0" err="1" smtClean="0"/>
            <a:t>виконавчого</a:t>
          </a:r>
          <a:r>
            <a:rPr lang="ru-RU" sz="1800" dirty="0" smtClean="0"/>
            <a:t> органу</a:t>
          </a:r>
          <a:endParaRPr lang="ru-RU" sz="1800" dirty="0"/>
        </a:p>
      </dgm:t>
    </dgm:pt>
    <dgm:pt modelId="{E669E729-5554-46C5-BCCB-92D7ADBA7EF8}" type="parTrans" cxnId="{3BAEEB33-1ED2-435E-82A7-9AE448820424}">
      <dgm:prSet/>
      <dgm:spPr/>
      <dgm:t>
        <a:bodyPr/>
        <a:lstStyle/>
        <a:p>
          <a:endParaRPr lang="ru-RU"/>
        </a:p>
      </dgm:t>
    </dgm:pt>
    <dgm:pt modelId="{EDC72DB1-B1CF-49CE-9430-A99677804607}" type="sibTrans" cxnId="{3BAEEB33-1ED2-435E-82A7-9AE448820424}">
      <dgm:prSet/>
      <dgm:spPr/>
      <dgm:t>
        <a:bodyPr/>
        <a:lstStyle/>
        <a:p>
          <a:endParaRPr lang="ru-RU"/>
        </a:p>
      </dgm:t>
    </dgm:pt>
    <dgm:pt modelId="{776EB938-0937-48D5-9DEA-52497248AC05}" type="pres">
      <dgm:prSet presAssocID="{D5220707-0A97-4059-979B-B3F79650B13F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3C3549B5-560E-4DE7-9B54-6E122E94D91E}" type="pres">
      <dgm:prSet presAssocID="{21B56BA8-253C-4D3F-A6A6-EC53486BC8F5}" presName="boxAndChildren" presStyleCnt="0"/>
      <dgm:spPr/>
    </dgm:pt>
    <dgm:pt modelId="{2D9FAB7A-FBCD-4FBC-A416-EDB08D456B7B}" type="pres">
      <dgm:prSet presAssocID="{21B56BA8-253C-4D3F-A6A6-EC53486BC8F5}" presName="parentTextBox" presStyleLbl="node1" presStyleIdx="0" presStyleCnt="3"/>
      <dgm:spPr/>
      <dgm:t>
        <a:bodyPr/>
        <a:lstStyle/>
        <a:p>
          <a:endParaRPr lang="ru-RU"/>
        </a:p>
      </dgm:t>
    </dgm:pt>
    <dgm:pt modelId="{604AA2F3-83C0-4FEA-AE3F-52761F88CB59}" type="pres">
      <dgm:prSet presAssocID="{21B56BA8-253C-4D3F-A6A6-EC53486BC8F5}" presName="entireBox" presStyleLbl="node1" presStyleIdx="0" presStyleCnt="3"/>
      <dgm:spPr/>
      <dgm:t>
        <a:bodyPr/>
        <a:lstStyle/>
        <a:p>
          <a:endParaRPr lang="ru-RU"/>
        </a:p>
      </dgm:t>
    </dgm:pt>
    <dgm:pt modelId="{21076561-627D-4996-A625-96E137E8C04F}" type="pres">
      <dgm:prSet presAssocID="{21B56BA8-253C-4D3F-A6A6-EC53486BC8F5}" presName="descendantBox" presStyleCnt="0"/>
      <dgm:spPr/>
    </dgm:pt>
    <dgm:pt modelId="{8B1482BF-2EA6-4328-BD05-C0C2D8506F9F}" type="pres">
      <dgm:prSet presAssocID="{2D821210-4701-4407-B62C-401D1B6C16B8}" presName="childTextBox" presStyleLbl="fgAccFollowNode1" presStyleIdx="0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46A1360-C39E-49E6-9398-7724E9E78017}" type="pres">
      <dgm:prSet presAssocID="{C3923CCB-FB01-40A5-93C2-5B1422180F08}" presName="sp" presStyleCnt="0"/>
      <dgm:spPr/>
    </dgm:pt>
    <dgm:pt modelId="{F2DA67B9-91FA-4555-96AE-FEDCD74A1588}" type="pres">
      <dgm:prSet presAssocID="{1F1F86C2-5284-455B-BE86-FC0E54C00E99}" presName="arrowAndChildren" presStyleCnt="0"/>
      <dgm:spPr/>
    </dgm:pt>
    <dgm:pt modelId="{F6D915C0-8381-40D0-BCC9-9445CDE5F23D}" type="pres">
      <dgm:prSet presAssocID="{1F1F86C2-5284-455B-BE86-FC0E54C00E99}" presName="parentTextArrow" presStyleLbl="node1" presStyleIdx="0" presStyleCnt="3"/>
      <dgm:spPr/>
      <dgm:t>
        <a:bodyPr/>
        <a:lstStyle/>
        <a:p>
          <a:endParaRPr lang="ru-RU"/>
        </a:p>
      </dgm:t>
    </dgm:pt>
    <dgm:pt modelId="{903CEFFF-9814-4FC2-97B0-14C970C016A5}" type="pres">
      <dgm:prSet presAssocID="{1F1F86C2-5284-455B-BE86-FC0E54C00E99}" presName="arrow" presStyleLbl="node1" presStyleIdx="1" presStyleCnt="3"/>
      <dgm:spPr/>
      <dgm:t>
        <a:bodyPr/>
        <a:lstStyle/>
        <a:p>
          <a:endParaRPr lang="ru-RU"/>
        </a:p>
      </dgm:t>
    </dgm:pt>
    <dgm:pt modelId="{04298A3A-2EBB-47F1-90B9-A5E2B74EE9A4}" type="pres">
      <dgm:prSet presAssocID="{1F1F86C2-5284-455B-BE86-FC0E54C00E99}" presName="descendantArrow" presStyleCnt="0"/>
      <dgm:spPr/>
    </dgm:pt>
    <dgm:pt modelId="{5FADF042-6430-4933-8706-20BE8A88FC7F}" type="pres">
      <dgm:prSet presAssocID="{CB1FA2C1-397A-47AE-BF0A-2AEEE9402314}" presName="childTextArrow" presStyleLbl="fgAccFollowNode1" presStyleIdx="1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72ACA3C-2D46-4200-AAEF-5FD3B167D4DC}" type="pres">
      <dgm:prSet presAssocID="{A5099D06-4B73-43FA-BFD3-938696BB604B}" presName="sp" presStyleCnt="0"/>
      <dgm:spPr/>
    </dgm:pt>
    <dgm:pt modelId="{D2CB94F8-86B5-41B3-8B30-DF1D8700F0B5}" type="pres">
      <dgm:prSet presAssocID="{2A611C55-48EE-4AE6-8A2D-67987936174B}" presName="arrowAndChildren" presStyleCnt="0"/>
      <dgm:spPr/>
    </dgm:pt>
    <dgm:pt modelId="{FA832882-DA40-49D4-978F-9E4D67CE1C26}" type="pres">
      <dgm:prSet presAssocID="{2A611C55-48EE-4AE6-8A2D-67987936174B}" presName="parentTextArrow" presStyleLbl="node1" presStyleIdx="1" presStyleCnt="3"/>
      <dgm:spPr/>
      <dgm:t>
        <a:bodyPr/>
        <a:lstStyle/>
        <a:p>
          <a:endParaRPr lang="ru-RU"/>
        </a:p>
      </dgm:t>
    </dgm:pt>
    <dgm:pt modelId="{460D065A-DF0A-4EC8-BB6B-E9EE8F1D4A50}" type="pres">
      <dgm:prSet presAssocID="{2A611C55-48EE-4AE6-8A2D-67987936174B}" presName="arrow" presStyleLbl="node1" presStyleIdx="2" presStyleCnt="3"/>
      <dgm:spPr/>
      <dgm:t>
        <a:bodyPr/>
        <a:lstStyle/>
        <a:p>
          <a:endParaRPr lang="ru-RU"/>
        </a:p>
      </dgm:t>
    </dgm:pt>
    <dgm:pt modelId="{071D44D4-F6ED-4845-9FC6-619B7C3738A4}" type="pres">
      <dgm:prSet presAssocID="{2A611C55-48EE-4AE6-8A2D-67987936174B}" presName="descendantArrow" presStyleCnt="0"/>
      <dgm:spPr/>
    </dgm:pt>
    <dgm:pt modelId="{12DC878F-1D6E-4B5F-B27C-73419FA1B90A}" type="pres">
      <dgm:prSet presAssocID="{9B602294-C903-4E33-88EC-128FD76F0456}" presName="childTextArrow" presStyleLbl="fgAccFollowNode1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AF2FD85-6B89-4151-85C2-418B9F87D66C}" type="pres">
      <dgm:prSet presAssocID="{027836EA-31F1-43FA-8BA2-8A898224EF6A}" presName="childTextArrow" presStyleLbl="fgAccFollowNode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8A07AA88-7441-487A-A33E-F9424E9E798D}" srcId="{D5220707-0A97-4059-979B-B3F79650B13F}" destId="{1F1F86C2-5284-455B-BE86-FC0E54C00E99}" srcOrd="1" destOrd="0" parTransId="{68AD58D0-E0A0-4AE1-B087-7612F1D8ADE3}" sibTransId="{C3923CCB-FB01-40A5-93C2-5B1422180F08}"/>
    <dgm:cxn modelId="{7A726B0F-43C9-4115-BE60-2C0F32AF0428}" type="presOf" srcId="{2A611C55-48EE-4AE6-8A2D-67987936174B}" destId="{460D065A-DF0A-4EC8-BB6B-E9EE8F1D4A50}" srcOrd="1" destOrd="0" presId="urn:microsoft.com/office/officeart/2005/8/layout/process4"/>
    <dgm:cxn modelId="{C0DCE25C-3AFA-4EC9-87ED-78FEDDBF2D91}" type="presOf" srcId="{CB1FA2C1-397A-47AE-BF0A-2AEEE9402314}" destId="{5FADF042-6430-4933-8706-20BE8A88FC7F}" srcOrd="0" destOrd="0" presId="urn:microsoft.com/office/officeart/2005/8/layout/process4"/>
    <dgm:cxn modelId="{64E51218-A55D-4A13-885D-2FDF4F32A643}" srcId="{1F1F86C2-5284-455B-BE86-FC0E54C00E99}" destId="{CB1FA2C1-397A-47AE-BF0A-2AEEE9402314}" srcOrd="0" destOrd="0" parTransId="{9CC09F92-748C-4EB2-A426-7C13CF2E7214}" sibTransId="{6BC9218F-6D83-4A73-A770-201C981B54AB}"/>
    <dgm:cxn modelId="{AB940198-6196-4B56-8098-FDCD1A8A327A}" type="presOf" srcId="{2D821210-4701-4407-B62C-401D1B6C16B8}" destId="{8B1482BF-2EA6-4328-BD05-C0C2D8506F9F}" srcOrd="0" destOrd="0" presId="urn:microsoft.com/office/officeart/2005/8/layout/process4"/>
    <dgm:cxn modelId="{39A48F6A-06D4-4E93-83D4-FD5B2F09DEC1}" type="presOf" srcId="{027836EA-31F1-43FA-8BA2-8A898224EF6A}" destId="{1AF2FD85-6B89-4151-85C2-418B9F87D66C}" srcOrd="0" destOrd="0" presId="urn:microsoft.com/office/officeart/2005/8/layout/process4"/>
    <dgm:cxn modelId="{3BAEEB33-1ED2-435E-82A7-9AE448820424}" srcId="{21B56BA8-253C-4D3F-A6A6-EC53486BC8F5}" destId="{2D821210-4701-4407-B62C-401D1B6C16B8}" srcOrd="0" destOrd="0" parTransId="{E669E729-5554-46C5-BCCB-92D7ADBA7EF8}" sibTransId="{EDC72DB1-B1CF-49CE-9430-A99677804607}"/>
    <dgm:cxn modelId="{91154E87-4BA3-44B7-8EDE-5CD53E28DF25}" type="presOf" srcId="{21B56BA8-253C-4D3F-A6A6-EC53486BC8F5}" destId="{604AA2F3-83C0-4FEA-AE3F-52761F88CB59}" srcOrd="1" destOrd="0" presId="urn:microsoft.com/office/officeart/2005/8/layout/process4"/>
    <dgm:cxn modelId="{E2BF4EEA-E137-412F-BCD9-8A8B54596F1F}" srcId="{D5220707-0A97-4059-979B-B3F79650B13F}" destId="{2A611C55-48EE-4AE6-8A2D-67987936174B}" srcOrd="0" destOrd="0" parTransId="{06EA1A9D-AB19-4618-BD7C-D4CB7926F796}" sibTransId="{A5099D06-4B73-43FA-BFD3-938696BB604B}"/>
    <dgm:cxn modelId="{09B06CA7-8646-4FFA-9ADE-545AF9AA37B7}" srcId="{2A611C55-48EE-4AE6-8A2D-67987936174B}" destId="{9B602294-C903-4E33-88EC-128FD76F0456}" srcOrd="0" destOrd="0" parTransId="{578D4EAC-E946-45DB-9402-0CB34925936D}" sibTransId="{F662B970-6ED3-4365-9A8D-758B2BB25699}"/>
    <dgm:cxn modelId="{79161861-6424-46AD-B342-264DD128E183}" type="presOf" srcId="{21B56BA8-253C-4D3F-A6A6-EC53486BC8F5}" destId="{2D9FAB7A-FBCD-4FBC-A416-EDB08D456B7B}" srcOrd="0" destOrd="0" presId="urn:microsoft.com/office/officeart/2005/8/layout/process4"/>
    <dgm:cxn modelId="{6664A125-65A4-415A-8DFF-6B47F724B4B1}" type="presOf" srcId="{9B602294-C903-4E33-88EC-128FD76F0456}" destId="{12DC878F-1D6E-4B5F-B27C-73419FA1B90A}" srcOrd="0" destOrd="0" presId="urn:microsoft.com/office/officeart/2005/8/layout/process4"/>
    <dgm:cxn modelId="{9AFC2648-6AC3-41E8-86E6-EA23A3736291}" type="presOf" srcId="{1F1F86C2-5284-455B-BE86-FC0E54C00E99}" destId="{F6D915C0-8381-40D0-BCC9-9445CDE5F23D}" srcOrd="0" destOrd="0" presId="urn:microsoft.com/office/officeart/2005/8/layout/process4"/>
    <dgm:cxn modelId="{AF02FFD7-DF22-4B09-90A0-44AB71088607}" type="presOf" srcId="{D5220707-0A97-4059-979B-B3F79650B13F}" destId="{776EB938-0937-48D5-9DEA-52497248AC05}" srcOrd="0" destOrd="0" presId="urn:microsoft.com/office/officeart/2005/8/layout/process4"/>
    <dgm:cxn modelId="{174E758D-D7A3-4607-B9B9-462ABF45F8A4}" srcId="{2A611C55-48EE-4AE6-8A2D-67987936174B}" destId="{027836EA-31F1-43FA-8BA2-8A898224EF6A}" srcOrd="1" destOrd="0" parTransId="{07FE741E-D871-4360-AFDE-386249FE24FB}" sibTransId="{EE7F24F9-EF00-41F8-881F-5F231A3BDC8B}"/>
    <dgm:cxn modelId="{B3C7A208-7C28-4D4F-9A9B-0A0EA717A864}" type="presOf" srcId="{1F1F86C2-5284-455B-BE86-FC0E54C00E99}" destId="{903CEFFF-9814-4FC2-97B0-14C970C016A5}" srcOrd="1" destOrd="0" presId="urn:microsoft.com/office/officeart/2005/8/layout/process4"/>
    <dgm:cxn modelId="{8EF0595C-EB14-4D1B-AF50-8540E04975C8}" type="presOf" srcId="{2A611C55-48EE-4AE6-8A2D-67987936174B}" destId="{FA832882-DA40-49D4-978F-9E4D67CE1C26}" srcOrd="0" destOrd="0" presId="urn:microsoft.com/office/officeart/2005/8/layout/process4"/>
    <dgm:cxn modelId="{83CF4810-327C-4020-BBA2-739BCCB3CF96}" srcId="{D5220707-0A97-4059-979B-B3F79650B13F}" destId="{21B56BA8-253C-4D3F-A6A6-EC53486BC8F5}" srcOrd="2" destOrd="0" parTransId="{C9466FCB-964A-4DB4-8FB1-5A470E13B831}" sibTransId="{8519C586-15DB-47DC-A2D5-708DED267912}"/>
    <dgm:cxn modelId="{D9450BCC-0C3E-4937-A387-7AC63562758B}" type="presParOf" srcId="{776EB938-0937-48D5-9DEA-52497248AC05}" destId="{3C3549B5-560E-4DE7-9B54-6E122E94D91E}" srcOrd="0" destOrd="0" presId="urn:microsoft.com/office/officeart/2005/8/layout/process4"/>
    <dgm:cxn modelId="{2B0FF916-4808-404C-81C8-99489013FBFF}" type="presParOf" srcId="{3C3549B5-560E-4DE7-9B54-6E122E94D91E}" destId="{2D9FAB7A-FBCD-4FBC-A416-EDB08D456B7B}" srcOrd="0" destOrd="0" presId="urn:microsoft.com/office/officeart/2005/8/layout/process4"/>
    <dgm:cxn modelId="{AA232F64-7DA4-4472-BF16-2EDB47F0CD83}" type="presParOf" srcId="{3C3549B5-560E-4DE7-9B54-6E122E94D91E}" destId="{604AA2F3-83C0-4FEA-AE3F-52761F88CB59}" srcOrd="1" destOrd="0" presId="urn:microsoft.com/office/officeart/2005/8/layout/process4"/>
    <dgm:cxn modelId="{18703938-1AF6-4C7C-BCF5-B70A0B9AB93F}" type="presParOf" srcId="{3C3549B5-560E-4DE7-9B54-6E122E94D91E}" destId="{21076561-627D-4996-A625-96E137E8C04F}" srcOrd="2" destOrd="0" presId="urn:microsoft.com/office/officeart/2005/8/layout/process4"/>
    <dgm:cxn modelId="{97DC7C23-8C07-41AD-AB75-F2F344352B7D}" type="presParOf" srcId="{21076561-627D-4996-A625-96E137E8C04F}" destId="{8B1482BF-2EA6-4328-BD05-C0C2D8506F9F}" srcOrd="0" destOrd="0" presId="urn:microsoft.com/office/officeart/2005/8/layout/process4"/>
    <dgm:cxn modelId="{70CBD236-B761-41EC-BE18-353B9804A14A}" type="presParOf" srcId="{776EB938-0937-48D5-9DEA-52497248AC05}" destId="{446A1360-C39E-49E6-9398-7724E9E78017}" srcOrd="1" destOrd="0" presId="urn:microsoft.com/office/officeart/2005/8/layout/process4"/>
    <dgm:cxn modelId="{8AD38372-A199-40B3-9B92-08844576CCE6}" type="presParOf" srcId="{776EB938-0937-48D5-9DEA-52497248AC05}" destId="{F2DA67B9-91FA-4555-96AE-FEDCD74A1588}" srcOrd="2" destOrd="0" presId="urn:microsoft.com/office/officeart/2005/8/layout/process4"/>
    <dgm:cxn modelId="{7FD59AA3-240D-430E-97FD-E4C8DDB5A72E}" type="presParOf" srcId="{F2DA67B9-91FA-4555-96AE-FEDCD74A1588}" destId="{F6D915C0-8381-40D0-BCC9-9445CDE5F23D}" srcOrd="0" destOrd="0" presId="urn:microsoft.com/office/officeart/2005/8/layout/process4"/>
    <dgm:cxn modelId="{C3D9E0AA-81FA-41EA-9C35-301CC6DCFEAB}" type="presParOf" srcId="{F2DA67B9-91FA-4555-96AE-FEDCD74A1588}" destId="{903CEFFF-9814-4FC2-97B0-14C970C016A5}" srcOrd="1" destOrd="0" presId="urn:microsoft.com/office/officeart/2005/8/layout/process4"/>
    <dgm:cxn modelId="{7E47380B-F581-4E12-A5D8-2CECA366E135}" type="presParOf" srcId="{F2DA67B9-91FA-4555-96AE-FEDCD74A1588}" destId="{04298A3A-2EBB-47F1-90B9-A5E2B74EE9A4}" srcOrd="2" destOrd="0" presId="urn:microsoft.com/office/officeart/2005/8/layout/process4"/>
    <dgm:cxn modelId="{3430F921-6C46-44C2-9485-4215D8DC7CC5}" type="presParOf" srcId="{04298A3A-2EBB-47F1-90B9-A5E2B74EE9A4}" destId="{5FADF042-6430-4933-8706-20BE8A88FC7F}" srcOrd="0" destOrd="0" presId="urn:microsoft.com/office/officeart/2005/8/layout/process4"/>
    <dgm:cxn modelId="{B7CA97EA-A216-4B83-B52B-A28BB428A937}" type="presParOf" srcId="{776EB938-0937-48D5-9DEA-52497248AC05}" destId="{D72ACA3C-2D46-4200-AAEF-5FD3B167D4DC}" srcOrd="3" destOrd="0" presId="urn:microsoft.com/office/officeart/2005/8/layout/process4"/>
    <dgm:cxn modelId="{2BCC9CB8-6792-46B5-AF1C-14CE8EB5144D}" type="presParOf" srcId="{776EB938-0937-48D5-9DEA-52497248AC05}" destId="{D2CB94F8-86B5-41B3-8B30-DF1D8700F0B5}" srcOrd="4" destOrd="0" presId="urn:microsoft.com/office/officeart/2005/8/layout/process4"/>
    <dgm:cxn modelId="{67DD47FD-D515-414B-9E7F-A151412298AB}" type="presParOf" srcId="{D2CB94F8-86B5-41B3-8B30-DF1D8700F0B5}" destId="{FA832882-DA40-49D4-978F-9E4D67CE1C26}" srcOrd="0" destOrd="0" presId="urn:microsoft.com/office/officeart/2005/8/layout/process4"/>
    <dgm:cxn modelId="{2C306EFC-59D3-4070-8D16-F63D2E5172A9}" type="presParOf" srcId="{D2CB94F8-86B5-41B3-8B30-DF1D8700F0B5}" destId="{460D065A-DF0A-4EC8-BB6B-E9EE8F1D4A50}" srcOrd="1" destOrd="0" presId="urn:microsoft.com/office/officeart/2005/8/layout/process4"/>
    <dgm:cxn modelId="{0615385A-BCB9-4D31-AD09-984D9926B6D9}" type="presParOf" srcId="{D2CB94F8-86B5-41B3-8B30-DF1D8700F0B5}" destId="{071D44D4-F6ED-4845-9FC6-619B7C3738A4}" srcOrd="2" destOrd="0" presId="urn:microsoft.com/office/officeart/2005/8/layout/process4"/>
    <dgm:cxn modelId="{0F51B2A3-00FD-4C5F-B09D-15ACDD6B7409}" type="presParOf" srcId="{071D44D4-F6ED-4845-9FC6-619B7C3738A4}" destId="{12DC878F-1D6E-4B5F-B27C-73419FA1B90A}" srcOrd="0" destOrd="0" presId="urn:microsoft.com/office/officeart/2005/8/layout/process4"/>
    <dgm:cxn modelId="{010D0BD5-FB25-4AF0-B90D-9E733532AAAC}" type="presParOf" srcId="{071D44D4-F6ED-4845-9FC6-619B7C3738A4}" destId="{1AF2FD85-6B89-4151-85C2-418B9F87D66C}" srcOrd="1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568CC890-C476-46AF-8A33-EFB8536D34CA}" type="doc">
      <dgm:prSet loTypeId="urn:microsoft.com/office/officeart/2005/8/layout/hList7" loCatId="list" qsTypeId="urn:microsoft.com/office/officeart/2005/8/quickstyle/simple1" qsCatId="simple" csTypeId="urn:microsoft.com/office/officeart/2005/8/colors/accent0_2" csCatId="mainScheme" phldr="1"/>
      <dgm:spPr/>
    </dgm:pt>
    <dgm:pt modelId="{DC950873-429A-45D9-93BC-0CE2EAAA1749}">
      <dgm:prSet phldrT="[Текст]"/>
      <dgm:spPr/>
      <dgm:t>
        <a:bodyPr/>
        <a:lstStyle/>
        <a:p>
          <a:r>
            <a:rPr lang="ru-RU" dirty="0" err="1" smtClean="0"/>
            <a:t>Управління</a:t>
          </a:r>
          <a:r>
            <a:rPr lang="ru-RU" dirty="0" smtClean="0"/>
            <a:t> </a:t>
          </a:r>
          <a:r>
            <a:rPr lang="ru-RU" dirty="0" err="1" smtClean="0"/>
            <a:t>підвищенням</a:t>
          </a:r>
          <a:r>
            <a:rPr lang="ru-RU" dirty="0" smtClean="0"/>
            <a:t> </a:t>
          </a:r>
          <a:r>
            <a:rPr lang="ru-RU" dirty="0" err="1" smtClean="0"/>
            <a:t>цінності</a:t>
          </a:r>
          <a:r>
            <a:rPr lang="ru-RU" dirty="0" smtClean="0"/>
            <a:t> </a:t>
          </a:r>
          <a:r>
            <a:rPr lang="ru-RU" dirty="0" err="1" smtClean="0"/>
            <a:t>людського</a:t>
          </a:r>
          <a:r>
            <a:rPr lang="ru-RU" dirty="0" smtClean="0"/>
            <a:t> </a:t>
          </a:r>
          <a:r>
            <a:rPr lang="ru-RU" dirty="0" err="1" smtClean="0"/>
            <a:t>капіталу</a:t>
          </a:r>
          <a:endParaRPr lang="ru-RU" dirty="0" smtClean="0"/>
        </a:p>
        <a:p>
          <a:r>
            <a:rPr lang="ru-RU" dirty="0" err="1" smtClean="0"/>
            <a:t>це</a:t>
          </a:r>
          <a:r>
            <a:rPr lang="ru-RU" dirty="0" smtClean="0"/>
            <a:t> нормальна </a:t>
          </a:r>
          <a:r>
            <a:rPr lang="ru-RU" dirty="0" err="1" smtClean="0"/>
            <a:t>складова</a:t>
          </a:r>
          <a:r>
            <a:rPr lang="ru-RU" dirty="0" smtClean="0"/>
            <a:t> </a:t>
          </a:r>
          <a:r>
            <a:rPr lang="ru-RU" dirty="0" err="1" smtClean="0"/>
            <a:t>виробничо-комерційного</a:t>
          </a:r>
          <a:r>
            <a:rPr lang="ru-RU" dirty="0" smtClean="0"/>
            <a:t> </a:t>
          </a:r>
          <a:r>
            <a:rPr lang="ru-RU" dirty="0" err="1" smtClean="0"/>
            <a:t>процесу</a:t>
          </a:r>
          <a:r>
            <a:rPr lang="ru-RU" dirty="0" smtClean="0"/>
            <a:t>, а не </a:t>
          </a:r>
          <a:r>
            <a:rPr lang="ru-RU" dirty="0" err="1" smtClean="0"/>
            <a:t>додаток</a:t>
          </a:r>
          <a:r>
            <a:rPr lang="ru-RU" dirty="0" smtClean="0"/>
            <a:t> до </a:t>
          </a:r>
          <a:r>
            <a:rPr lang="ru-RU" dirty="0" err="1" smtClean="0"/>
            <a:t>нього</a:t>
          </a:r>
          <a:endParaRPr lang="ru-RU" dirty="0"/>
        </a:p>
      </dgm:t>
    </dgm:pt>
    <dgm:pt modelId="{14F9D4BD-ED46-4A05-8F05-9AFA993359A4}" type="parTrans" cxnId="{516DDD35-B963-4FB3-8DC0-BBE308549D08}">
      <dgm:prSet/>
      <dgm:spPr/>
      <dgm:t>
        <a:bodyPr/>
        <a:lstStyle/>
        <a:p>
          <a:endParaRPr lang="ru-RU"/>
        </a:p>
      </dgm:t>
    </dgm:pt>
    <dgm:pt modelId="{8311B914-F220-4CF5-AEC2-4DC25C3D08AE}" type="sibTrans" cxnId="{516DDD35-B963-4FB3-8DC0-BBE308549D08}">
      <dgm:prSet/>
      <dgm:spPr/>
      <dgm:t>
        <a:bodyPr/>
        <a:lstStyle/>
        <a:p>
          <a:endParaRPr lang="ru-RU"/>
        </a:p>
      </dgm:t>
    </dgm:pt>
    <dgm:pt modelId="{7C5DED65-4083-4FCA-87C1-6DFE48E328AC}" type="pres">
      <dgm:prSet presAssocID="{568CC890-C476-46AF-8A33-EFB8536D34CA}" presName="Name0" presStyleCnt="0">
        <dgm:presLayoutVars>
          <dgm:dir/>
          <dgm:resizeHandles val="exact"/>
        </dgm:presLayoutVars>
      </dgm:prSet>
      <dgm:spPr/>
    </dgm:pt>
    <dgm:pt modelId="{4BF82E82-3513-4EFD-BBFD-4222FA313A2D}" type="pres">
      <dgm:prSet presAssocID="{568CC890-C476-46AF-8A33-EFB8536D34CA}" presName="fgShape" presStyleLbl="fgShp" presStyleIdx="0" presStyleCnt="1"/>
      <dgm:spPr/>
    </dgm:pt>
    <dgm:pt modelId="{7C061715-3B29-4791-B049-5A3A1939F477}" type="pres">
      <dgm:prSet presAssocID="{568CC890-C476-46AF-8A33-EFB8536D34CA}" presName="linComp" presStyleCnt="0"/>
      <dgm:spPr/>
    </dgm:pt>
    <dgm:pt modelId="{EE501B50-615D-4ECA-B995-5A6EB7107CEB}" type="pres">
      <dgm:prSet presAssocID="{DC950873-429A-45D9-93BC-0CE2EAAA1749}" presName="compNode" presStyleCnt="0"/>
      <dgm:spPr/>
    </dgm:pt>
    <dgm:pt modelId="{7EE733C5-617C-4BC8-9265-84B8594683F7}" type="pres">
      <dgm:prSet presAssocID="{DC950873-429A-45D9-93BC-0CE2EAAA1749}" presName="bkgdShape" presStyleLbl="node1" presStyleIdx="0" presStyleCnt="1"/>
      <dgm:spPr/>
      <dgm:t>
        <a:bodyPr/>
        <a:lstStyle/>
        <a:p>
          <a:endParaRPr lang="ru-RU"/>
        </a:p>
      </dgm:t>
    </dgm:pt>
    <dgm:pt modelId="{D227C619-C21F-4268-891A-1BDB8A4A18F1}" type="pres">
      <dgm:prSet presAssocID="{DC950873-429A-45D9-93BC-0CE2EAAA1749}" presName="nodeTx" presStyleLbl="node1" presStyleIdx="0" presStyleCnt="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395A7CA-F03D-49EA-B6BA-B09D313112A5}" type="pres">
      <dgm:prSet presAssocID="{DC950873-429A-45D9-93BC-0CE2EAAA1749}" presName="invisiNode" presStyleLbl="node1" presStyleIdx="0" presStyleCnt="1"/>
      <dgm:spPr/>
    </dgm:pt>
    <dgm:pt modelId="{D1C83105-0B90-45C1-8F31-3B1DEF2694CB}" type="pres">
      <dgm:prSet presAssocID="{DC950873-429A-45D9-93BC-0CE2EAAA1749}" presName="imagNode" presStyleLbl="fgImgPlace1" presStyleIdx="0" presStyleCnt="1"/>
      <dgm:spPr/>
    </dgm:pt>
  </dgm:ptLst>
  <dgm:cxnLst>
    <dgm:cxn modelId="{3406A662-0679-4B0C-8DF2-297E93F896F3}" type="presOf" srcId="{DC950873-429A-45D9-93BC-0CE2EAAA1749}" destId="{7EE733C5-617C-4BC8-9265-84B8594683F7}" srcOrd="0" destOrd="0" presId="urn:microsoft.com/office/officeart/2005/8/layout/hList7"/>
    <dgm:cxn modelId="{516DDD35-B963-4FB3-8DC0-BBE308549D08}" srcId="{568CC890-C476-46AF-8A33-EFB8536D34CA}" destId="{DC950873-429A-45D9-93BC-0CE2EAAA1749}" srcOrd="0" destOrd="0" parTransId="{14F9D4BD-ED46-4A05-8F05-9AFA993359A4}" sibTransId="{8311B914-F220-4CF5-AEC2-4DC25C3D08AE}"/>
    <dgm:cxn modelId="{3446D75F-961E-49A6-A047-065C01EAA8F8}" type="presOf" srcId="{DC950873-429A-45D9-93BC-0CE2EAAA1749}" destId="{D227C619-C21F-4268-891A-1BDB8A4A18F1}" srcOrd="1" destOrd="0" presId="urn:microsoft.com/office/officeart/2005/8/layout/hList7"/>
    <dgm:cxn modelId="{DC650DFD-E74F-4A9F-A666-D10BB523A406}" type="presOf" srcId="{568CC890-C476-46AF-8A33-EFB8536D34CA}" destId="{7C5DED65-4083-4FCA-87C1-6DFE48E328AC}" srcOrd="0" destOrd="0" presId="urn:microsoft.com/office/officeart/2005/8/layout/hList7"/>
    <dgm:cxn modelId="{E6791EE5-F9CE-4589-B22E-420965A1FC54}" type="presParOf" srcId="{7C5DED65-4083-4FCA-87C1-6DFE48E328AC}" destId="{4BF82E82-3513-4EFD-BBFD-4222FA313A2D}" srcOrd="0" destOrd="0" presId="urn:microsoft.com/office/officeart/2005/8/layout/hList7"/>
    <dgm:cxn modelId="{9FA0CB6E-6B58-45B9-8DC1-0C97D9074882}" type="presParOf" srcId="{7C5DED65-4083-4FCA-87C1-6DFE48E328AC}" destId="{7C061715-3B29-4791-B049-5A3A1939F477}" srcOrd="1" destOrd="0" presId="urn:microsoft.com/office/officeart/2005/8/layout/hList7"/>
    <dgm:cxn modelId="{BF332D6F-82BE-41AB-AF2B-18D0ED91BC3D}" type="presParOf" srcId="{7C061715-3B29-4791-B049-5A3A1939F477}" destId="{EE501B50-615D-4ECA-B995-5A6EB7107CEB}" srcOrd="0" destOrd="0" presId="urn:microsoft.com/office/officeart/2005/8/layout/hList7"/>
    <dgm:cxn modelId="{093E01E0-80B7-4FEA-BAEC-39F5ECDE5622}" type="presParOf" srcId="{EE501B50-615D-4ECA-B995-5A6EB7107CEB}" destId="{7EE733C5-617C-4BC8-9265-84B8594683F7}" srcOrd="0" destOrd="0" presId="urn:microsoft.com/office/officeart/2005/8/layout/hList7"/>
    <dgm:cxn modelId="{063C8492-29D0-4EE0-BE9C-5DD471B4198C}" type="presParOf" srcId="{EE501B50-615D-4ECA-B995-5A6EB7107CEB}" destId="{D227C619-C21F-4268-891A-1BDB8A4A18F1}" srcOrd="1" destOrd="0" presId="urn:microsoft.com/office/officeart/2005/8/layout/hList7"/>
    <dgm:cxn modelId="{0BEB5727-5C4F-43EA-AFF8-3F7EC7E8A67B}" type="presParOf" srcId="{EE501B50-615D-4ECA-B995-5A6EB7107CEB}" destId="{9395A7CA-F03D-49EA-B6BA-B09D313112A5}" srcOrd="2" destOrd="0" presId="urn:microsoft.com/office/officeart/2005/8/layout/hList7"/>
    <dgm:cxn modelId="{3CC4AB6E-48E5-4896-88E3-BDE635CCD8FB}" type="presParOf" srcId="{EE501B50-615D-4ECA-B995-5A6EB7107CEB}" destId="{D1C83105-0B90-45C1-8F31-3B1DEF2694CB}" srcOrd="3" destOrd="0" presId="urn:microsoft.com/office/officeart/2005/8/layout/hList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9340E92F-4081-4678-B260-2E49EE1728E1}" type="doc">
      <dgm:prSet loTypeId="urn:microsoft.com/office/officeart/2009/3/layout/HorizontalOrganizationChart" loCatId="hierarchy" qsTypeId="urn:microsoft.com/office/officeart/2005/8/quickstyle/simple1" qsCatId="simple" csTypeId="urn:microsoft.com/office/officeart/2005/8/colors/accent0_2" csCatId="mainScheme" phldr="1"/>
      <dgm:spPr/>
      <dgm:t>
        <a:bodyPr/>
        <a:lstStyle/>
        <a:p>
          <a:endParaRPr lang="ru-RU"/>
        </a:p>
      </dgm:t>
    </dgm:pt>
    <dgm:pt modelId="{69F663D2-08B2-4A01-9D3A-E0E7AFBF755E}">
      <dgm:prSet phldrT="[Текст]" custT="1"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Функції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управління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кар'єрою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</a:t>
          </a:r>
          <a:endParaRPr lang="ru-RU" sz="1800" dirty="0"/>
        </a:p>
      </dgm:t>
    </dgm:pt>
    <dgm:pt modelId="{C13D1A0E-300F-40BC-A6BE-3FC9D4B4376B}" type="parTrans" cxnId="{A14D4486-7214-440E-8A1A-C2CD12F58318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ru-RU" sz="1800"/>
        </a:p>
      </dgm:t>
    </dgm:pt>
    <dgm:pt modelId="{5A3C4804-1D27-4AC3-8047-2B1DF9C72E29}" type="sibTrans" cxnId="{A14D4486-7214-440E-8A1A-C2CD12F58318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ru-RU" sz="1800"/>
        </a:p>
      </dgm:t>
    </dgm:pt>
    <dgm:pt modelId="{1CB0F960-A4E1-4195-88DC-EC7A48BF2481}">
      <dgm:prSet phldrT="[Текст]" custT="1"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ru-RU" sz="1800" b="1" dirty="0" err="1" smtClean="0"/>
            <a:t>Основні</a:t>
          </a:r>
          <a:endParaRPr lang="ru-RU" sz="1800" b="1" dirty="0" smtClean="0"/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ru-RU" sz="1800" dirty="0" smtClean="0"/>
            <a:t> </a:t>
          </a:r>
          <a:r>
            <a:rPr lang="ru-RU" sz="1800" dirty="0" err="1" smtClean="0"/>
            <a:t>спрямовані</a:t>
          </a:r>
          <a:r>
            <a:rPr lang="ru-RU" sz="1800" dirty="0" smtClean="0"/>
            <a:t> на </a:t>
          </a:r>
          <a:r>
            <a:rPr lang="ru-RU" sz="1800" dirty="0" err="1" smtClean="0"/>
            <a:t>реалізацію</a:t>
          </a:r>
          <a:r>
            <a:rPr lang="ru-RU" sz="1800" dirty="0" smtClean="0"/>
            <a:t> </a:t>
          </a:r>
          <a:r>
            <a:rPr lang="ru-RU" sz="1800" dirty="0" err="1" smtClean="0"/>
            <a:t>конкретних</a:t>
          </a:r>
          <a:r>
            <a:rPr lang="ru-RU" sz="1800" dirty="0" smtClean="0"/>
            <a:t> </a:t>
          </a:r>
          <a:r>
            <a:rPr lang="ru-RU" sz="1800" dirty="0" err="1" smtClean="0"/>
            <a:t>завдань</a:t>
          </a:r>
          <a:r>
            <a:rPr lang="ru-RU" sz="1800" dirty="0" smtClean="0"/>
            <a:t> </a:t>
          </a:r>
          <a:r>
            <a:rPr lang="ru-RU" sz="1800" dirty="0" err="1" smtClean="0"/>
            <a:t>щодо</a:t>
          </a:r>
          <a:r>
            <a:rPr lang="ru-RU" sz="1800" dirty="0" smtClean="0"/>
            <a:t> </a:t>
          </a:r>
          <a:r>
            <a:rPr lang="ru-RU" sz="1800" dirty="0" err="1" smtClean="0"/>
            <a:t>ефективного</a:t>
          </a:r>
          <a:r>
            <a:rPr lang="ru-RU" sz="1800" dirty="0" smtClean="0"/>
            <a:t> </a:t>
          </a:r>
          <a:r>
            <a:rPr lang="ru-RU" sz="1800" dirty="0" err="1" smtClean="0"/>
            <a:t>формування</a:t>
          </a:r>
          <a:r>
            <a:rPr lang="ru-RU" sz="1800" dirty="0" smtClean="0"/>
            <a:t> і </a:t>
          </a:r>
          <a:r>
            <a:rPr lang="ru-RU" sz="1800" dirty="0" err="1" smtClean="0"/>
            <a:t>використання</a:t>
          </a:r>
          <a:r>
            <a:rPr lang="ru-RU" sz="1800" dirty="0" smtClean="0"/>
            <a:t> </a:t>
          </a:r>
          <a:r>
            <a:rPr lang="ru-RU" sz="1800" dirty="0" err="1" smtClean="0"/>
            <a:t>людського</a:t>
          </a:r>
          <a:r>
            <a:rPr lang="ru-RU" sz="1800" dirty="0" smtClean="0"/>
            <a:t> </a:t>
          </a:r>
          <a:r>
            <a:rPr lang="ru-RU" sz="1800" dirty="0" err="1" smtClean="0"/>
            <a:t>капіталу</a:t>
          </a:r>
          <a:endParaRPr lang="ru-RU" sz="1800" dirty="0"/>
        </a:p>
      </dgm:t>
    </dgm:pt>
    <dgm:pt modelId="{6B9F21DE-FED6-4697-A618-C488F75DDC89}" type="parTrans" cxnId="{0D582797-E913-42A6-AFDF-934694D8E763}">
      <dgm:prSet custT="1"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ru-RU" sz="1800"/>
        </a:p>
      </dgm:t>
    </dgm:pt>
    <dgm:pt modelId="{8AD98B4E-501F-48B2-BBED-BC44C8D554C6}" type="sibTrans" cxnId="{0D582797-E913-42A6-AFDF-934694D8E763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ru-RU" sz="1800"/>
        </a:p>
      </dgm:t>
    </dgm:pt>
    <dgm:pt modelId="{6300D807-E6AD-4420-965B-B7C348E5F28A}">
      <dgm:prSet phldrT="[Текст]" custT="1"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ru-RU" sz="1800" i="1" dirty="0" err="1" smtClean="0"/>
            <a:t>Загальні</a:t>
          </a:r>
          <a:r>
            <a:rPr lang="ru-RU" sz="1800" i="1" dirty="0" smtClean="0"/>
            <a:t> </a:t>
          </a:r>
          <a:r>
            <a:rPr lang="ru-RU" sz="1800" dirty="0" smtClean="0"/>
            <a:t>(</a:t>
          </a:r>
          <a:r>
            <a:rPr lang="ru-RU" sz="1800" dirty="0" err="1" smtClean="0"/>
            <a:t>аналіз</a:t>
          </a:r>
          <a:r>
            <a:rPr lang="ru-RU" sz="1800" dirty="0" smtClean="0"/>
            <a:t>, </a:t>
          </a:r>
          <a:r>
            <a:rPr lang="ru-RU" sz="1800" dirty="0" err="1" smtClean="0"/>
            <a:t>планування</a:t>
          </a:r>
          <a:r>
            <a:rPr lang="ru-RU" sz="1800" dirty="0" smtClean="0"/>
            <a:t>, </a:t>
          </a:r>
          <a:r>
            <a:rPr lang="ru-RU" sz="1800" dirty="0" err="1" smtClean="0"/>
            <a:t>організація</a:t>
          </a:r>
          <a:r>
            <a:rPr lang="ru-RU" sz="1800" dirty="0" smtClean="0"/>
            <a:t>, контроль, </a:t>
          </a:r>
          <a:r>
            <a:rPr lang="ru-RU" sz="1800" dirty="0" err="1" smtClean="0"/>
            <a:t>регулювання</a:t>
          </a:r>
          <a:r>
            <a:rPr lang="ru-RU" sz="1800" dirty="0" smtClean="0"/>
            <a:t>)</a:t>
          </a:r>
          <a:endParaRPr lang="ru-RU" sz="1800" dirty="0"/>
        </a:p>
      </dgm:t>
    </dgm:pt>
    <dgm:pt modelId="{959D11C7-53B6-478E-B6EA-25C5B701B40B}" type="parTrans" cxnId="{90AD4E8F-BA67-4A85-A38F-44E2A0CD40EA}">
      <dgm:prSet custT="1"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ru-RU" sz="1800"/>
        </a:p>
      </dgm:t>
    </dgm:pt>
    <dgm:pt modelId="{B8BD264D-381E-45CD-9084-47BDC757BF2C}" type="sibTrans" cxnId="{90AD4E8F-BA67-4A85-A38F-44E2A0CD40EA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ru-RU" sz="1800"/>
        </a:p>
      </dgm:t>
    </dgm:pt>
    <dgm:pt modelId="{D845E94C-31E7-41D4-8100-BE2CC6F582C0}">
      <dgm:prSet phldrT="[Текст]" custT="1"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ru-RU" sz="1800" i="1" dirty="0" err="1" smtClean="0"/>
            <a:t>Спеціальні</a:t>
          </a:r>
          <a:r>
            <a:rPr lang="ru-RU" sz="1800" dirty="0" smtClean="0"/>
            <a:t> </a:t>
          </a:r>
          <a:r>
            <a:rPr lang="uk-UA" sz="1800" dirty="0" smtClean="0"/>
            <a:t>(</a:t>
          </a:r>
          <a:r>
            <a:rPr lang="ru-RU" sz="1800" dirty="0" err="1" smtClean="0"/>
            <a:t>формування</a:t>
          </a:r>
          <a:r>
            <a:rPr lang="ru-RU" sz="1800" dirty="0" smtClean="0"/>
            <a:t> і </a:t>
          </a:r>
          <a:r>
            <a:rPr lang="ru-RU" sz="1800" dirty="0" err="1" smtClean="0"/>
            <a:t>розвиток</a:t>
          </a:r>
          <a:r>
            <a:rPr lang="ru-RU" sz="1800" dirty="0" smtClean="0"/>
            <a:t> </a:t>
          </a:r>
          <a:r>
            <a:rPr lang="ru-RU" sz="1800" dirty="0" err="1" smtClean="0"/>
            <a:t>людського</a:t>
          </a:r>
          <a:r>
            <a:rPr lang="ru-RU" sz="1800" dirty="0" smtClean="0"/>
            <a:t> </a:t>
          </a:r>
          <a:r>
            <a:rPr lang="ru-RU" sz="1800" dirty="0" err="1" smtClean="0"/>
            <a:t>капіталу</a:t>
          </a:r>
          <a:r>
            <a:rPr lang="ru-RU" sz="1800" dirty="0" smtClean="0"/>
            <a:t>, </a:t>
          </a:r>
          <a:r>
            <a:rPr lang="ru-RU" sz="1800" dirty="0" err="1" smtClean="0"/>
            <a:t>його</a:t>
          </a:r>
          <a:r>
            <a:rPr lang="ru-RU" sz="1800" dirty="0" smtClean="0"/>
            <a:t> </a:t>
          </a:r>
          <a:r>
            <a:rPr lang="ru-RU" sz="1800" dirty="0" err="1" smtClean="0"/>
            <a:t>розподіл</a:t>
          </a:r>
          <a:r>
            <a:rPr lang="ru-RU" sz="1800" dirty="0" smtClean="0"/>
            <a:t> і </a:t>
          </a:r>
          <a:r>
            <a:rPr lang="ru-RU" sz="1800" dirty="0" err="1" smtClean="0"/>
            <a:t>використання</a:t>
          </a:r>
          <a:r>
            <a:rPr lang="uk-UA" sz="1800" dirty="0" smtClean="0"/>
            <a:t>)</a:t>
          </a:r>
          <a:endParaRPr lang="ru-RU" sz="1800" dirty="0"/>
        </a:p>
      </dgm:t>
    </dgm:pt>
    <dgm:pt modelId="{29F0D793-860C-4C21-B533-DF53FA0CB530}" type="parTrans" cxnId="{08DE68D8-54F6-437D-BCF8-CC7D60AD140A}">
      <dgm:prSet custT="1"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ru-RU" sz="1800"/>
        </a:p>
      </dgm:t>
    </dgm:pt>
    <dgm:pt modelId="{AE170209-858B-4A5B-9FE0-C418BFEE0DF5}" type="sibTrans" cxnId="{08DE68D8-54F6-437D-BCF8-CC7D60AD140A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ru-RU" sz="1800"/>
        </a:p>
      </dgm:t>
    </dgm:pt>
    <dgm:pt modelId="{E1DA40F2-EBCE-4612-985C-040381DE818E}">
      <dgm:prSet phldrT="[Текст]" custT="1"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ru-RU" sz="1800" b="1" dirty="0" err="1" smtClean="0"/>
            <a:t>Забезпечуючі</a:t>
          </a:r>
          <a:r>
            <a:rPr lang="ru-RU" sz="1800" b="1" dirty="0" smtClean="0"/>
            <a:t> </a:t>
          </a:r>
          <a:r>
            <a:rPr lang="ru-RU" sz="1800" dirty="0" err="1" smtClean="0"/>
            <a:t>спрямовані</a:t>
          </a:r>
          <a:r>
            <a:rPr lang="ru-RU" sz="1800" dirty="0" smtClean="0"/>
            <a:t> на </a:t>
          </a:r>
          <a:r>
            <a:rPr lang="ru-RU" sz="1800" dirty="0" err="1" smtClean="0"/>
            <a:t>створення</a:t>
          </a:r>
          <a:r>
            <a:rPr lang="ru-RU" sz="1800" dirty="0" smtClean="0"/>
            <a:t> умов для </a:t>
          </a:r>
          <a:r>
            <a:rPr lang="ru-RU" sz="1800" dirty="0" err="1" smtClean="0"/>
            <a:t>ефективного</a:t>
          </a:r>
          <a:r>
            <a:rPr lang="ru-RU" sz="1800" dirty="0" smtClean="0"/>
            <a:t> </a:t>
          </a:r>
          <a:r>
            <a:rPr lang="ru-RU" sz="1800" dirty="0" err="1" smtClean="0"/>
            <a:t>функціонування</a:t>
          </a:r>
          <a:r>
            <a:rPr lang="ru-RU" sz="1800" dirty="0" smtClean="0"/>
            <a:t> </a:t>
          </a:r>
          <a:r>
            <a:rPr lang="ru-RU" sz="1800" dirty="0" err="1" smtClean="0"/>
            <a:t>системи</a:t>
          </a:r>
          <a:endParaRPr lang="ru-RU" sz="1800" dirty="0"/>
        </a:p>
      </dgm:t>
    </dgm:pt>
    <dgm:pt modelId="{27828464-7FFC-4476-8D2B-57E1F9A25B5E}" type="parTrans" cxnId="{0DB46323-B284-4A56-B2B6-F0670A565AC0}">
      <dgm:prSet custT="1"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ru-RU" sz="1800"/>
        </a:p>
      </dgm:t>
    </dgm:pt>
    <dgm:pt modelId="{9D04DEF4-5FD6-4BF9-912D-979275DB700D}" type="sibTrans" cxnId="{0DB46323-B284-4A56-B2B6-F0670A565AC0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ru-RU" sz="1800"/>
        </a:p>
      </dgm:t>
    </dgm:pt>
    <dgm:pt modelId="{6F5A5BD4-B722-4C1D-95BF-AE17DA7A7861}">
      <dgm:prSet phldrT="[Текст]" custT="1"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ru-RU" sz="1800" dirty="0" err="1" smtClean="0"/>
            <a:t>кадрове</a:t>
          </a:r>
          <a:r>
            <a:rPr lang="ru-RU" sz="1800" dirty="0" smtClean="0"/>
            <a:t> </a:t>
          </a:r>
          <a:r>
            <a:rPr lang="ru-RU" sz="1800" dirty="0" err="1" smtClean="0"/>
            <a:t>забезпечення</a:t>
          </a:r>
          <a:endParaRPr lang="ru-RU" sz="1800" dirty="0"/>
        </a:p>
      </dgm:t>
    </dgm:pt>
    <dgm:pt modelId="{C2A0F30A-569A-4B7F-927C-AE6B7C091F00}" type="parTrans" cxnId="{0CD2F4B6-FC68-467A-B5AB-B1AD5A5F562A}">
      <dgm:prSet custT="1"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ru-RU" sz="1800"/>
        </a:p>
      </dgm:t>
    </dgm:pt>
    <dgm:pt modelId="{882495CD-D91B-4360-B67F-0096CC3610F9}" type="sibTrans" cxnId="{0CD2F4B6-FC68-467A-B5AB-B1AD5A5F562A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ru-RU" sz="1800"/>
        </a:p>
      </dgm:t>
    </dgm:pt>
    <dgm:pt modelId="{249E9E7A-54CA-4A95-B966-35A47772C812}">
      <dgm:prSet custT="1"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ru-RU" sz="1800" dirty="0" err="1" smtClean="0"/>
            <a:t>діловодство</a:t>
          </a:r>
          <a:endParaRPr lang="ru-RU" sz="1800" dirty="0"/>
        </a:p>
      </dgm:t>
    </dgm:pt>
    <dgm:pt modelId="{DA6E6A23-ED4B-4A3B-9596-BF067F9EFE8C}" type="parTrans" cxnId="{3EC4E0ED-B1E6-42ED-87E8-ABFD007D215D}">
      <dgm:prSet custT="1"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ru-RU" sz="1800"/>
        </a:p>
      </dgm:t>
    </dgm:pt>
    <dgm:pt modelId="{49B7727E-6B4B-4B16-BE18-45EDBA164419}" type="sibTrans" cxnId="{3EC4E0ED-B1E6-42ED-87E8-ABFD007D215D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ru-RU" sz="1800"/>
        </a:p>
      </dgm:t>
    </dgm:pt>
    <dgm:pt modelId="{FD976023-768E-4DD8-8BCE-133A111CF82D}">
      <dgm:prSet/>
      <dgm:spPr/>
      <dgm:t>
        <a:bodyPr/>
        <a:lstStyle/>
        <a:p>
          <a:r>
            <a:rPr lang="ru-RU" dirty="0" err="1" smtClean="0"/>
            <a:t>інформаційне</a:t>
          </a:r>
          <a:r>
            <a:rPr lang="ru-RU" dirty="0" smtClean="0"/>
            <a:t> та </a:t>
          </a:r>
          <a:r>
            <a:rPr lang="ru-RU" dirty="0" err="1" smtClean="0"/>
            <a:t>технічне</a:t>
          </a:r>
          <a:r>
            <a:rPr lang="ru-RU" dirty="0" smtClean="0"/>
            <a:t> </a:t>
          </a:r>
          <a:r>
            <a:rPr lang="ru-RU" dirty="0" err="1" smtClean="0"/>
            <a:t>забезпечення</a:t>
          </a:r>
          <a:endParaRPr lang="ru-RU" dirty="0"/>
        </a:p>
      </dgm:t>
    </dgm:pt>
    <dgm:pt modelId="{EB3D1FF1-62BE-4169-87D6-32B59FD17B6C}" type="parTrans" cxnId="{373AD32C-F0EB-4782-8918-A4D7E885ADE2}">
      <dgm:prSet/>
      <dgm:spPr/>
      <dgm:t>
        <a:bodyPr/>
        <a:lstStyle/>
        <a:p>
          <a:endParaRPr lang="ru-RU"/>
        </a:p>
      </dgm:t>
    </dgm:pt>
    <dgm:pt modelId="{6FBB0A12-EEB7-40D1-9F62-0D82082CD891}" type="sibTrans" cxnId="{373AD32C-F0EB-4782-8918-A4D7E885ADE2}">
      <dgm:prSet/>
      <dgm:spPr/>
      <dgm:t>
        <a:bodyPr/>
        <a:lstStyle/>
        <a:p>
          <a:endParaRPr lang="ru-RU"/>
        </a:p>
      </dgm:t>
    </dgm:pt>
    <dgm:pt modelId="{CB863323-18FB-4459-8289-469E504DC49E}">
      <dgm:prSet/>
      <dgm:spPr/>
      <dgm:t>
        <a:bodyPr/>
        <a:lstStyle/>
        <a:p>
          <a:r>
            <a:rPr lang="ru-RU" dirty="0" err="1" smtClean="0"/>
            <a:t>правове</a:t>
          </a:r>
          <a:r>
            <a:rPr lang="ru-RU" dirty="0" smtClean="0"/>
            <a:t> </a:t>
          </a:r>
          <a:r>
            <a:rPr lang="ru-RU" dirty="0" err="1" smtClean="0"/>
            <a:t>забезпечення</a:t>
          </a:r>
          <a:endParaRPr lang="ru-RU" dirty="0"/>
        </a:p>
      </dgm:t>
    </dgm:pt>
    <dgm:pt modelId="{F75B9C4A-F2FC-4994-977D-41E3A97E5562}" type="parTrans" cxnId="{BE5AD1F9-1976-42C0-8348-398BFC38B73F}">
      <dgm:prSet/>
      <dgm:spPr/>
      <dgm:t>
        <a:bodyPr/>
        <a:lstStyle/>
        <a:p>
          <a:endParaRPr lang="ru-RU"/>
        </a:p>
      </dgm:t>
    </dgm:pt>
    <dgm:pt modelId="{919C1E26-E6BB-4B57-AE1B-E3A5BF5E23F5}" type="sibTrans" cxnId="{BE5AD1F9-1976-42C0-8348-398BFC38B73F}">
      <dgm:prSet/>
      <dgm:spPr/>
      <dgm:t>
        <a:bodyPr/>
        <a:lstStyle/>
        <a:p>
          <a:endParaRPr lang="ru-RU"/>
        </a:p>
      </dgm:t>
    </dgm:pt>
    <dgm:pt modelId="{CD6E5212-A8B5-48DC-B452-A6C31339A327}" type="pres">
      <dgm:prSet presAssocID="{9340E92F-4081-4678-B260-2E49EE1728E1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65D010FB-C2DE-4655-A1D4-8E54CD9B1CB3}" type="pres">
      <dgm:prSet presAssocID="{69F663D2-08B2-4A01-9D3A-E0E7AFBF755E}" presName="hierRoot1" presStyleCnt="0">
        <dgm:presLayoutVars>
          <dgm:hierBranch val="init"/>
        </dgm:presLayoutVars>
      </dgm:prSet>
      <dgm:spPr/>
    </dgm:pt>
    <dgm:pt modelId="{8FF20DDA-0185-4E70-87C1-F28D41C0D86D}" type="pres">
      <dgm:prSet presAssocID="{69F663D2-08B2-4A01-9D3A-E0E7AFBF755E}" presName="rootComposite1" presStyleCnt="0"/>
      <dgm:spPr/>
    </dgm:pt>
    <dgm:pt modelId="{70112031-FE68-4FAC-8578-D6DDFD439951}" type="pres">
      <dgm:prSet presAssocID="{69F663D2-08B2-4A01-9D3A-E0E7AFBF755E}" presName="rootText1" presStyleLbl="node0" presStyleIdx="0" presStyleCnt="1" custScaleX="58412" custScaleY="284330" custLinFactNeighborX="-9287" custLinFactNeighborY="2772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851F238B-5567-4CCA-AC37-2F091D8A1D6B}" type="pres">
      <dgm:prSet presAssocID="{69F663D2-08B2-4A01-9D3A-E0E7AFBF755E}" presName="rootConnector1" presStyleLbl="node1" presStyleIdx="0" presStyleCnt="0"/>
      <dgm:spPr/>
      <dgm:t>
        <a:bodyPr/>
        <a:lstStyle/>
        <a:p>
          <a:endParaRPr lang="ru-RU"/>
        </a:p>
      </dgm:t>
    </dgm:pt>
    <dgm:pt modelId="{F19F03AE-F765-4FD0-825A-DBA367D387DB}" type="pres">
      <dgm:prSet presAssocID="{69F663D2-08B2-4A01-9D3A-E0E7AFBF755E}" presName="hierChild2" presStyleCnt="0"/>
      <dgm:spPr/>
    </dgm:pt>
    <dgm:pt modelId="{E071A8BC-7463-4D12-BBDC-83E93966EB68}" type="pres">
      <dgm:prSet presAssocID="{6B9F21DE-FED6-4697-A618-C488F75DDC89}" presName="Name64" presStyleLbl="parChTrans1D2" presStyleIdx="0" presStyleCnt="2"/>
      <dgm:spPr/>
      <dgm:t>
        <a:bodyPr/>
        <a:lstStyle/>
        <a:p>
          <a:endParaRPr lang="ru-RU"/>
        </a:p>
      </dgm:t>
    </dgm:pt>
    <dgm:pt modelId="{8EEF95A7-A780-43AA-9939-B79A7521F263}" type="pres">
      <dgm:prSet presAssocID="{1CB0F960-A4E1-4195-88DC-EC7A48BF2481}" presName="hierRoot2" presStyleCnt="0">
        <dgm:presLayoutVars>
          <dgm:hierBranch val="init"/>
        </dgm:presLayoutVars>
      </dgm:prSet>
      <dgm:spPr/>
    </dgm:pt>
    <dgm:pt modelId="{18C63FE5-8ABD-4AEE-ADFF-4EAE80D4456A}" type="pres">
      <dgm:prSet presAssocID="{1CB0F960-A4E1-4195-88DC-EC7A48BF2481}" presName="rootComposite" presStyleCnt="0"/>
      <dgm:spPr/>
    </dgm:pt>
    <dgm:pt modelId="{67153790-CFB2-4764-AA21-06CD50320DD8}" type="pres">
      <dgm:prSet presAssocID="{1CB0F960-A4E1-4195-88DC-EC7A48BF2481}" presName="rootText" presStyleLbl="node2" presStyleIdx="0" presStyleCnt="2" custScaleY="330588" custLinFactNeighborX="5950" custLinFactNeighborY="3474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3EBC484B-783C-4640-93A5-AB359BE3E52C}" type="pres">
      <dgm:prSet presAssocID="{1CB0F960-A4E1-4195-88DC-EC7A48BF2481}" presName="rootConnector" presStyleLbl="node2" presStyleIdx="0" presStyleCnt="2"/>
      <dgm:spPr/>
      <dgm:t>
        <a:bodyPr/>
        <a:lstStyle/>
        <a:p>
          <a:endParaRPr lang="ru-RU"/>
        </a:p>
      </dgm:t>
    </dgm:pt>
    <dgm:pt modelId="{471F55D6-3E31-401A-B0A2-6C28B171B7F9}" type="pres">
      <dgm:prSet presAssocID="{1CB0F960-A4E1-4195-88DC-EC7A48BF2481}" presName="hierChild4" presStyleCnt="0"/>
      <dgm:spPr/>
    </dgm:pt>
    <dgm:pt modelId="{809D4F81-89BD-4449-AA77-3870983D447C}" type="pres">
      <dgm:prSet presAssocID="{959D11C7-53B6-478E-B6EA-25C5B701B40B}" presName="Name64" presStyleLbl="parChTrans1D3" presStyleIdx="0" presStyleCnt="6"/>
      <dgm:spPr/>
      <dgm:t>
        <a:bodyPr/>
        <a:lstStyle/>
        <a:p>
          <a:endParaRPr lang="ru-RU"/>
        </a:p>
      </dgm:t>
    </dgm:pt>
    <dgm:pt modelId="{9983598A-E1A3-4761-A9EC-2F017BB0B69D}" type="pres">
      <dgm:prSet presAssocID="{6300D807-E6AD-4420-965B-B7C348E5F28A}" presName="hierRoot2" presStyleCnt="0">
        <dgm:presLayoutVars>
          <dgm:hierBranch val="init"/>
        </dgm:presLayoutVars>
      </dgm:prSet>
      <dgm:spPr/>
    </dgm:pt>
    <dgm:pt modelId="{5F598504-CAF8-497C-9C3F-1EA5C0294019}" type="pres">
      <dgm:prSet presAssocID="{6300D807-E6AD-4420-965B-B7C348E5F28A}" presName="rootComposite" presStyleCnt="0"/>
      <dgm:spPr/>
    </dgm:pt>
    <dgm:pt modelId="{3010DE3F-EA73-46EB-B9F9-9F9137BA2E51}" type="pres">
      <dgm:prSet presAssocID="{6300D807-E6AD-4420-965B-B7C348E5F28A}" presName="rootText" presStyleLbl="node3" presStyleIdx="0" presStyleCnt="6" custScaleX="177504" custScaleY="133625" custLinFactNeighborX="7826" custLinFactNeighborY="11790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664BBE49-7B9D-436F-8C61-413BD0D3A843}" type="pres">
      <dgm:prSet presAssocID="{6300D807-E6AD-4420-965B-B7C348E5F28A}" presName="rootConnector" presStyleLbl="node3" presStyleIdx="0" presStyleCnt="6"/>
      <dgm:spPr/>
      <dgm:t>
        <a:bodyPr/>
        <a:lstStyle/>
        <a:p>
          <a:endParaRPr lang="ru-RU"/>
        </a:p>
      </dgm:t>
    </dgm:pt>
    <dgm:pt modelId="{22176892-D820-48E4-A525-00F25B8A31E2}" type="pres">
      <dgm:prSet presAssocID="{6300D807-E6AD-4420-965B-B7C348E5F28A}" presName="hierChild4" presStyleCnt="0"/>
      <dgm:spPr/>
    </dgm:pt>
    <dgm:pt modelId="{1558240A-BFD8-4EEC-BA28-5AA13791F601}" type="pres">
      <dgm:prSet presAssocID="{6300D807-E6AD-4420-965B-B7C348E5F28A}" presName="hierChild5" presStyleCnt="0"/>
      <dgm:spPr/>
    </dgm:pt>
    <dgm:pt modelId="{222781D3-BBB9-4F73-B67D-21A05F83E11D}" type="pres">
      <dgm:prSet presAssocID="{29F0D793-860C-4C21-B533-DF53FA0CB530}" presName="Name64" presStyleLbl="parChTrans1D3" presStyleIdx="1" presStyleCnt="6"/>
      <dgm:spPr/>
      <dgm:t>
        <a:bodyPr/>
        <a:lstStyle/>
        <a:p>
          <a:endParaRPr lang="ru-RU"/>
        </a:p>
      </dgm:t>
    </dgm:pt>
    <dgm:pt modelId="{1A84CB88-D3B1-465F-B97C-E6C4A338BCD0}" type="pres">
      <dgm:prSet presAssocID="{D845E94C-31E7-41D4-8100-BE2CC6F582C0}" presName="hierRoot2" presStyleCnt="0">
        <dgm:presLayoutVars>
          <dgm:hierBranch val="init"/>
        </dgm:presLayoutVars>
      </dgm:prSet>
      <dgm:spPr/>
    </dgm:pt>
    <dgm:pt modelId="{7C232389-F629-497C-BA66-955FA64CA615}" type="pres">
      <dgm:prSet presAssocID="{D845E94C-31E7-41D4-8100-BE2CC6F582C0}" presName="rootComposite" presStyleCnt="0"/>
      <dgm:spPr/>
    </dgm:pt>
    <dgm:pt modelId="{A972F5F9-2CF0-415D-8C74-6AB715B25913}" type="pres">
      <dgm:prSet presAssocID="{D845E94C-31E7-41D4-8100-BE2CC6F582C0}" presName="rootText" presStyleLbl="node3" presStyleIdx="1" presStyleCnt="6" custScaleX="177504" custScaleY="139242" custLinFactNeighborX="7826" custLinFactNeighborY="11790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99014615-4794-4731-BAFE-A7ED7576C175}" type="pres">
      <dgm:prSet presAssocID="{D845E94C-31E7-41D4-8100-BE2CC6F582C0}" presName="rootConnector" presStyleLbl="node3" presStyleIdx="1" presStyleCnt="6"/>
      <dgm:spPr/>
      <dgm:t>
        <a:bodyPr/>
        <a:lstStyle/>
        <a:p>
          <a:endParaRPr lang="ru-RU"/>
        </a:p>
      </dgm:t>
    </dgm:pt>
    <dgm:pt modelId="{CAE32F4D-BC9A-43A2-B576-649466A8E371}" type="pres">
      <dgm:prSet presAssocID="{D845E94C-31E7-41D4-8100-BE2CC6F582C0}" presName="hierChild4" presStyleCnt="0"/>
      <dgm:spPr/>
    </dgm:pt>
    <dgm:pt modelId="{D942E800-51F8-423D-8878-D44964EEEBBE}" type="pres">
      <dgm:prSet presAssocID="{D845E94C-31E7-41D4-8100-BE2CC6F582C0}" presName="hierChild5" presStyleCnt="0"/>
      <dgm:spPr/>
    </dgm:pt>
    <dgm:pt modelId="{D1B0B0FD-FCF1-44DD-954E-5135F2C608F5}" type="pres">
      <dgm:prSet presAssocID="{1CB0F960-A4E1-4195-88DC-EC7A48BF2481}" presName="hierChild5" presStyleCnt="0"/>
      <dgm:spPr/>
    </dgm:pt>
    <dgm:pt modelId="{45EC0001-97F9-4982-85F9-53B1D7A9DE2C}" type="pres">
      <dgm:prSet presAssocID="{27828464-7FFC-4476-8D2B-57E1F9A25B5E}" presName="Name64" presStyleLbl="parChTrans1D2" presStyleIdx="1" presStyleCnt="2"/>
      <dgm:spPr/>
      <dgm:t>
        <a:bodyPr/>
        <a:lstStyle/>
        <a:p>
          <a:endParaRPr lang="ru-RU"/>
        </a:p>
      </dgm:t>
    </dgm:pt>
    <dgm:pt modelId="{BFEAF0C6-8F6E-46BE-807F-BC1A327F1E46}" type="pres">
      <dgm:prSet presAssocID="{E1DA40F2-EBCE-4612-985C-040381DE818E}" presName="hierRoot2" presStyleCnt="0">
        <dgm:presLayoutVars>
          <dgm:hierBranch val="init"/>
        </dgm:presLayoutVars>
      </dgm:prSet>
      <dgm:spPr/>
    </dgm:pt>
    <dgm:pt modelId="{C669BC69-CA68-45B1-8219-300F00E5D766}" type="pres">
      <dgm:prSet presAssocID="{E1DA40F2-EBCE-4612-985C-040381DE818E}" presName="rootComposite" presStyleCnt="0"/>
      <dgm:spPr/>
    </dgm:pt>
    <dgm:pt modelId="{969C35D8-FDF8-4A3E-8560-9AC42100EACA}" type="pres">
      <dgm:prSet presAssocID="{E1DA40F2-EBCE-4612-985C-040381DE818E}" presName="rootText" presStyleLbl="node2" presStyleIdx="1" presStyleCnt="2" custScaleY="306906" custLinFactNeighborX="5950" custLinFactNeighborY="2732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0CFF1889-2DB1-4321-86BF-A414EAE21CBA}" type="pres">
      <dgm:prSet presAssocID="{E1DA40F2-EBCE-4612-985C-040381DE818E}" presName="rootConnector" presStyleLbl="node2" presStyleIdx="1" presStyleCnt="2"/>
      <dgm:spPr/>
      <dgm:t>
        <a:bodyPr/>
        <a:lstStyle/>
        <a:p>
          <a:endParaRPr lang="ru-RU"/>
        </a:p>
      </dgm:t>
    </dgm:pt>
    <dgm:pt modelId="{0F30528A-BFFF-4407-882B-2C98B9056362}" type="pres">
      <dgm:prSet presAssocID="{E1DA40F2-EBCE-4612-985C-040381DE818E}" presName="hierChild4" presStyleCnt="0"/>
      <dgm:spPr/>
    </dgm:pt>
    <dgm:pt modelId="{CB4B19EC-D744-43C6-9745-A663BA5C603A}" type="pres">
      <dgm:prSet presAssocID="{C2A0F30A-569A-4B7F-927C-AE6B7C091F00}" presName="Name64" presStyleLbl="parChTrans1D3" presStyleIdx="2" presStyleCnt="6"/>
      <dgm:spPr/>
      <dgm:t>
        <a:bodyPr/>
        <a:lstStyle/>
        <a:p>
          <a:endParaRPr lang="ru-RU"/>
        </a:p>
      </dgm:t>
    </dgm:pt>
    <dgm:pt modelId="{FDF59DEF-F21C-4CC0-8C6B-71CC4BDB765B}" type="pres">
      <dgm:prSet presAssocID="{6F5A5BD4-B722-4C1D-95BF-AE17DA7A7861}" presName="hierRoot2" presStyleCnt="0">
        <dgm:presLayoutVars>
          <dgm:hierBranch val="init"/>
        </dgm:presLayoutVars>
      </dgm:prSet>
      <dgm:spPr/>
    </dgm:pt>
    <dgm:pt modelId="{EB992CDC-F165-4406-AFB5-C9C429CDA7BE}" type="pres">
      <dgm:prSet presAssocID="{6F5A5BD4-B722-4C1D-95BF-AE17DA7A7861}" presName="rootComposite" presStyleCnt="0"/>
      <dgm:spPr/>
    </dgm:pt>
    <dgm:pt modelId="{11356E19-755E-48EB-AC4A-49B2CF87B8C2}" type="pres">
      <dgm:prSet presAssocID="{6F5A5BD4-B722-4C1D-95BF-AE17DA7A7861}" presName="rootText" presStyleLbl="node3" presStyleIdx="2" presStyleCnt="6" custLinFactNeighborX="41705" custLinFactNeighborY="0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E9F7F5F4-C061-432D-8743-6426107A1AF1}" type="pres">
      <dgm:prSet presAssocID="{6F5A5BD4-B722-4C1D-95BF-AE17DA7A7861}" presName="rootConnector" presStyleLbl="node3" presStyleIdx="2" presStyleCnt="6"/>
      <dgm:spPr/>
      <dgm:t>
        <a:bodyPr/>
        <a:lstStyle/>
        <a:p>
          <a:endParaRPr lang="ru-RU"/>
        </a:p>
      </dgm:t>
    </dgm:pt>
    <dgm:pt modelId="{E9EAAFD0-8D4B-4DC4-B1E7-2C7FEE3D089B}" type="pres">
      <dgm:prSet presAssocID="{6F5A5BD4-B722-4C1D-95BF-AE17DA7A7861}" presName="hierChild4" presStyleCnt="0"/>
      <dgm:spPr/>
    </dgm:pt>
    <dgm:pt modelId="{49D4579E-9281-4EC3-B5C6-51392641C51B}" type="pres">
      <dgm:prSet presAssocID="{6F5A5BD4-B722-4C1D-95BF-AE17DA7A7861}" presName="hierChild5" presStyleCnt="0"/>
      <dgm:spPr/>
    </dgm:pt>
    <dgm:pt modelId="{91576311-2D99-4354-9EE1-5EEEB3AADA61}" type="pres">
      <dgm:prSet presAssocID="{DA6E6A23-ED4B-4A3B-9596-BF067F9EFE8C}" presName="Name64" presStyleLbl="parChTrans1D3" presStyleIdx="3" presStyleCnt="6"/>
      <dgm:spPr/>
      <dgm:t>
        <a:bodyPr/>
        <a:lstStyle/>
        <a:p>
          <a:endParaRPr lang="ru-RU"/>
        </a:p>
      </dgm:t>
    </dgm:pt>
    <dgm:pt modelId="{A14ED27B-1DBD-4733-B015-2CD9A839CC02}" type="pres">
      <dgm:prSet presAssocID="{249E9E7A-54CA-4A95-B966-35A47772C812}" presName="hierRoot2" presStyleCnt="0">
        <dgm:presLayoutVars>
          <dgm:hierBranch val="init"/>
        </dgm:presLayoutVars>
      </dgm:prSet>
      <dgm:spPr/>
    </dgm:pt>
    <dgm:pt modelId="{4C6B5510-ADF8-4C66-B60B-90F5D940B364}" type="pres">
      <dgm:prSet presAssocID="{249E9E7A-54CA-4A95-B966-35A47772C812}" presName="rootComposite" presStyleCnt="0"/>
      <dgm:spPr/>
    </dgm:pt>
    <dgm:pt modelId="{E5012E55-10E6-4576-934B-F3752BB6C631}" type="pres">
      <dgm:prSet presAssocID="{249E9E7A-54CA-4A95-B966-35A47772C812}" presName="rootText" presStyleLbl="node3" presStyleIdx="3" presStyleCnt="6" custLinFactNeighborX="41705" custLinFactNeighborY="0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54D9569C-46F7-4D0B-9DF5-DE740387E8B3}" type="pres">
      <dgm:prSet presAssocID="{249E9E7A-54CA-4A95-B966-35A47772C812}" presName="rootConnector" presStyleLbl="node3" presStyleIdx="3" presStyleCnt="6"/>
      <dgm:spPr/>
      <dgm:t>
        <a:bodyPr/>
        <a:lstStyle/>
        <a:p>
          <a:endParaRPr lang="ru-RU"/>
        </a:p>
      </dgm:t>
    </dgm:pt>
    <dgm:pt modelId="{AC661086-70CB-42D0-83FF-3E63E3134518}" type="pres">
      <dgm:prSet presAssocID="{249E9E7A-54CA-4A95-B966-35A47772C812}" presName="hierChild4" presStyleCnt="0"/>
      <dgm:spPr/>
    </dgm:pt>
    <dgm:pt modelId="{D83B92C1-B845-4E0E-8173-3F2EA73A7153}" type="pres">
      <dgm:prSet presAssocID="{249E9E7A-54CA-4A95-B966-35A47772C812}" presName="hierChild5" presStyleCnt="0"/>
      <dgm:spPr/>
    </dgm:pt>
    <dgm:pt modelId="{2A9B093D-E529-4A28-AE4C-A81B6E0037AF}" type="pres">
      <dgm:prSet presAssocID="{EB3D1FF1-62BE-4169-87D6-32B59FD17B6C}" presName="Name64" presStyleLbl="parChTrans1D3" presStyleIdx="4" presStyleCnt="6"/>
      <dgm:spPr/>
      <dgm:t>
        <a:bodyPr/>
        <a:lstStyle/>
        <a:p>
          <a:endParaRPr lang="ru-RU"/>
        </a:p>
      </dgm:t>
    </dgm:pt>
    <dgm:pt modelId="{37F99ED6-C00A-4211-9352-A86786619258}" type="pres">
      <dgm:prSet presAssocID="{FD976023-768E-4DD8-8BCE-133A111CF82D}" presName="hierRoot2" presStyleCnt="0">
        <dgm:presLayoutVars>
          <dgm:hierBranch val="init"/>
        </dgm:presLayoutVars>
      </dgm:prSet>
      <dgm:spPr/>
    </dgm:pt>
    <dgm:pt modelId="{2D90A9AE-61C3-4C2B-B443-DB2A0ABB5F20}" type="pres">
      <dgm:prSet presAssocID="{FD976023-768E-4DD8-8BCE-133A111CF82D}" presName="rootComposite" presStyleCnt="0"/>
      <dgm:spPr/>
    </dgm:pt>
    <dgm:pt modelId="{D31CA631-C174-4FC6-801B-1639FBD2D2D0}" type="pres">
      <dgm:prSet presAssocID="{FD976023-768E-4DD8-8BCE-133A111CF82D}" presName="rootText" presStyleLbl="node3" presStyleIdx="4" presStyleCnt="6" custLinFactNeighborX="41705" custLinFactNeighborY="0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1EF879B2-21AD-412D-BC11-8C505A4B2C39}" type="pres">
      <dgm:prSet presAssocID="{FD976023-768E-4DD8-8BCE-133A111CF82D}" presName="rootConnector" presStyleLbl="node3" presStyleIdx="4" presStyleCnt="6"/>
      <dgm:spPr/>
      <dgm:t>
        <a:bodyPr/>
        <a:lstStyle/>
        <a:p>
          <a:endParaRPr lang="ru-RU"/>
        </a:p>
      </dgm:t>
    </dgm:pt>
    <dgm:pt modelId="{824E751F-B1B6-4A53-871D-5BAE7D91C4CC}" type="pres">
      <dgm:prSet presAssocID="{FD976023-768E-4DD8-8BCE-133A111CF82D}" presName="hierChild4" presStyleCnt="0"/>
      <dgm:spPr/>
    </dgm:pt>
    <dgm:pt modelId="{5CD81B63-B72F-461D-9009-A2FDC53526C2}" type="pres">
      <dgm:prSet presAssocID="{FD976023-768E-4DD8-8BCE-133A111CF82D}" presName="hierChild5" presStyleCnt="0"/>
      <dgm:spPr/>
    </dgm:pt>
    <dgm:pt modelId="{D9583E5C-4001-4401-A675-8B83810CCC74}" type="pres">
      <dgm:prSet presAssocID="{F75B9C4A-F2FC-4994-977D-41E3A97E5562}" presName="Name64" presStyleLbl="parChTrans1D3" presStyleIdx="5" presStyleCnt="6"/>
      <dgm:spPr/>
      <dgm:t>
        <a:bodyPr/>
        <a:lstStyle/>
        <a:p>
          <a:endParaRPr lang="ru-RU"/>
        </a:p>
      </dgm:t>
    </dgm:pt>
    <dgm:pt modelId="{9F83107B-D580-4410-8148-F34285093855}" type="pres">
      <dgm:prSet presAssocID="{CB863323-18FB-4459-8289-469E504DC49E}" presName="hierRoot2" presStyleCnt="0">
        <dgm:presLayoutVars>
          <dgm:hierBranch val="init"/>
        </dgm:presLayoutVars>
      </dgm:prSet>
      <dgm:spPr/>
    </dgm:pt>
    <dgm:pt modelId="{82B7B9C9-9F3D-4A50-818C-33BC84DC0DA9}" type="pres">
      <dgm:prSet presAssocID="{CB863323-18FB-4459-8289-469E504DC49E}" presName="rootComposite" presStyleCnt="0"/>
      <dgm:spPr/>
    </dgm:pt>
    <dgm:pt modelId="{A3ACE633-093E-4803-AD10-AC3B949F63FE}" type="pres">
      <dgm:prSet presAssocID="{CB863323-18FB-4459-8289-469E504DC49E}" presName="rootText" presStyleLbl="node3" presStyleIdx="5" presStyleCnt="6" custLinFactNeighborX="39708" custLinFactNeighborY="50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CE9BD059-557B-436A-A6FD-99503097D146}" type="pres">
      <dgm:prSet presAssocID="{CB863323-18FB-4459-8289-469E504DC49E}" presName="rootConnector" presStyleLbl="node3" presStyleIdx="5" presStyleCnt="6"/>
      <dgm:spPr/>
      <dgm:t>
        <a:bodyPr/>
        <a:lstStyle/>
        <a:p>
          <a:endParaRPr lang="ru-RU"/>
        </a:p>
      </dgm:t>
    </dgm:pt>
    <dgm:pt modelId="{F2D7BCF4-5C6D-423F-95A2-120F4D47C39D}" type="pres">
      <dgm:prSet presAssocID="{CB863323-18FB-4459-8289-469E504DC49E}" presName="hierChild4" presStyleCnt="0"/>
      <dgm:spPr/>
    </dgm:pt>
    <dgm:pt modelId="{62153946-3098-4379-B097-A20C59C143F2}" type="pres">
      <dgm:prSet presAssocID="{CB863323-18FB-4459-8289-469E504DC49E}" presName="hierChild5" presStyleCnt="0"/>
      <dgm:spPr/>
    </dgm:pt>
    <dgm:pt modelId="{7A267B6A-5D58-4230-9DBC-DB6449FB3C7F}" type="pres">
      <dgm:prSet presAssocID="{E1DA40F2-EBCE-4612-985C-040381DE818E}" presName="hierChild5" presStyleCnt="0"/>
      <dgm:spPr/>
    </dgm:pt>
    <dgm:pt modelId="{7039B2D0-EF3E-4BA1-880F-542FF2783B40}" type="pres">
      <dgm:prSet presAssocID="{69F663D2-08B2-4A01-9D3A-E0E7AFBF755E}" presName="hierChild3" presStyleCnt="0"/>
      <dgm:spPr/>
    </dgm:pt>
  </dgm:ptLst>
  <dgm:cxnLst>
    <dgm:cxn modelId="{E0733221-AF65-4805-B34E-A06074B209A9}" type="presOf" srcId="{D845E94C-31E7-41D4-8100-BE2CC6F582C0}" destId="{99014615-4794-4731-BAFE-A7ED7576C175}" srcOrd="1" destOrd="0" presId="urn:microsoft.com/office/officeart/2009/3/layout/HorizontalOrganizationChart"/>
    <dgm:cxn modelId="{18BE81DC-CAD4-46C1-B709-5AAA2EE29EDE}" type="presOf" srcId="{FD976023-768E-4DD8-8BCE-133A111CF82D}" destId="{1EF879B2-21AD-412D-BC11-8C505A4B2C39}" srcOrd="1" destOrd="0" presId="urn:microsoft.com/office/officeart/2009/3/layout/HorizontalOrganizationChart"/>
    <dgm:cxn modelId="{BE0BC276-0394-444B-9995-B98F305FF075}" type="presOf" srcId="{6B9F21DE-FED6-4697-A618-C488F75DDC89}" destId="{E071A8BC-7463-4D12-BBDC-83E93966EB68}" srcOrd="0" destOrd="0" presId="urn:microsoft.com/office/officeart/2009/3/layout/HorizontalOrganizationChart"/>
    <dgm:cxn modelId="{A14D4486-7214-440E-8A1A-C2CD12F58318}" srcId="{9340E92F-4081-4678-B260-2E49EE1728E1}" destId="{69F663D2-08B2-4A01-9D3A-E0E7AFBF755E}" srcOrd="0" destOrd="0" parTransId="{C13D1A0E-300F-40BC-A6BE-3FC9D4B4376B}" sibTransId="{5A3C4804-1D27-4AC3-8047-2B1DF9C72E29}"/>
    <dgm:cxn modelId="{1F59CDBF-39AB-4AD6-8732-A99F8A1BF375}" type="presOf" srcId="{D845E94C-31E7-41D4-8100-BE2CC6F582C0}" destId="{A972F5F9-2CF0-415D-8C74-6AB715B25913}" srcOrd="0" destOrd="0" presId="urn:microsoft.com/office/officeart/2009/3/layout/HorizontalOrganizationChart"/>
    <dgm:cxn modelId="{8F37E528-2740-436D-8135-0DF90FC79A1A}" type="presOf" srcId="{27828464-7FFC-4476-8D2B-57E1F9A25B5E}" destId="{45EC0001-97F9-4982-85F9-53B1D7A9DE2C}" srcOrd="0" destOrd="0" presId="urn:microsoft.com/office/officeart/2009/3/layout/HorizontalOrganizationChart"/>
    <dgm:cxn modelId="{4BC9DC1E-2C85-436F-8ADC-C371090CBF82}" type="presOf" srcId="{F75B9C4A-F2FC-4994-977D-41E3A97E5562}" destId="{D9583E5C-4001-4401-A675-8B83810CCC74}" srcOrd="0" destOrd="0" presId="urn:microsoft.com/office/officeart/2009/3/layout/HorizontalOrganizationChart"/>
    <dgm:cxn modelId="{3EC4E0ED-B1E6-42ED-87E8-ABFD007D215D}" srcId="{E1DA40F2-EBCE-4612-985C-040381DE818E}" destId="{249E9E7A-54CA-4A95-B966-35A47772C812}" srcOrd="1" destOrd="0" parTransId="{DA6E6A23-ED4B-4A3B-9596-BF067F9EFE8C}" sibTransId="{49B7727E-6B4B-4B16-BE18-45EDBA164419}"/>
    <dgm:cxn modelId="{FAA27DD8-0CBE-403F-BB5C-C57981D676FE}" type="presOf" srcId="{E1DA40F2-EBCE-4612-985C-040381DE818E}" destId="{0CFF1889-2DB1-4321-86BF-A414EAE21CBA}" srcOrd="1" destOrd="0" presId="urn:microsoft.com/office/officeart/2009/3/layout/HorizontalOrganizationChart"/>
    <dgm:cxn modelId="{373AD32C-F0EB-4782-8918-A4D7E885ADE2}" srcId="{E1DA40F2-EBCE-4612-985C-040381DE818E}" destId="{FD976023-768E-4DD8-8BCE-133A111CF82D}" srcOrd="2" destOrd="0" parTransId="{EB3D1FF1-62BE-4169-87D6-32B59FD17B6C}" sibTransId="{6FBB0A12-EEB7-40D1-9F62-0D82082CD891}"/>
    <dgm:cxn modelId="{25A1051F-BDBD-43A3-8AF2-BA9F54AD2865}" type="presOf" srcId="{69F663D2-08B2-4A01-9D3A-E0E7AFBF755E}" destId="{851F238B-5567-4CCA-AC37-2F091D8A1D6B}" srcOrd="1" destOrd="0" presId="urn:microsoft.com/office/officeart/2009/3/layout/HorizontalOrganizationChart"/>
    <dgm:cxn modelId="{0CD2F4B6-FC68-467A-B5AB-B1AD5A5F562A}" srcId="{E1DA40F2-EBCE-4612-985C-040381DE818E}" destId="{6F5A5BD4-B722-4C1D-95BF-AE17DA7A7861}" srcOrd="0" destOrd="0" parTransId="{C2A0F30A-569A-4B7F-927C-AE6B7C091F00}" sibTransId="{882495CD-D91B-4360-B67F-0096CC3610F9}"/>
    <dgm:cxn modelId="{0D582797-E913-42A6-AFDF-934694D8E763}" srcId="{69F663D2-08B2-4A01-9D3A-E0E7AFBF755E}" destId="{1CB0F960-A4E1-4195-88DC-EC7A48BF2481}" srcOrd="0" destOrd="0" parTransId="{6B9F21DE-FED6-4697-A618-C488F75DDC89}" sibTransId="{8AD98B4E-501F-48B2-BBED-BC44C8D554C6}"/>
    <dgm:cxn modelId="{501CC024-B24D-483D-AE99-188FE6BD6411}" type="presOf" srcId="{6300D807-E6AD-4420-965B-B7C348E5F28A}" destId="{664BBE49-7B9D-436F-8C61-413BD0D3A843}" srcOrd="1" destOrd="0" presId="urn:microsoft.com/office/officeart/2009/3/layout/HorizontalOrganizationChart"/>
    <dgm:cxn modelId="{BE5AD1F9-1976-42C0-8348-398BFC38B73F}" srcId="{E1DA40F2-EBCE-4612-985C-040381DE818E}" destId="{CB863323-18FB-4459-8289-469E504DC49E}" srcOrd="3" destOrd="0" parTransId="{F75B9C4A-F2FC-4994-977D-41E3A97E5562}" sibTransId="{919C1E26-E6BB-4B57-AE1B-E3A5BF5E23F5}"/>
    <dgm:cxn modelId="{C0D62584-24B5-4248-9BD0-5211E6548A14}" type="presOf" srcId="{959D11C7-53B6-478E-B6EA-25C5B701B40B}" destId="{809D4F81-89BD-4449-AA77-3870983D447C}" srcOrd="0" destOrd="0" presId="urn:microsoft.com/office/officeart/2009/3/layout/HorizontalOrganizationChart"/>
    <dgm:cxn modelId="{CA42A29C-6476-4C6A-BE99-A2A07630FD3D}" type="presOf" srcId="{69F663D2-08B2-4A01-9D3A-E0E7AFBF755E}" destId="{70112031-FE68-4FAC-8578-D6DDFD439951}" srcOrd="0" destOrd="0" presId="urn:microsoft.com/office/officeart/2009/3/layout/HorizontalOrganizationChart"/>
    <dgm:cxn modelId="{D224EF74-73C1-4A37-B25C-C941D5840886}" type="presOf" srcId="{CB863323-18FB-4459-8289-469E504DC49E}" destId="{A3ACE633-093E-4803-AD10-AC3B949F63FE}" srcOrd="0" destOrd="0" presId="urn:microsoft.com/office/officeart/2009/3/layout/HorizontalOrganizationChart"/>
    <dgm:cxn modelId="{0DB46323-B284-4A56-B2B6-F0670A565AC0}" srcId="{69F663D2-08B2-4A01-9D3A-E0E7AFBF755E}" destId="{E1DA40F2-EBCE-4612-985C-040381DE818E}" srcOrd="1" destOrd="0" parTransId="{27828464-7FFC-4476-8D2B-57E1F9A25B5E}" sibTransId="{9D04DEF4-5FD6-4BF9-912D-979275DB700D}"/>
    <dgm:cxn modelId="{99152443-B4A5-4FF0-9988-2F645C69BCF7}" type="presOf" srcId="{CB863323-18FB-4459-8289-469E504DC49E}" destId="{CE9BD059-557B-436A-A6FD-99503097D146}" srcOrd="1" destOrd="0" presId="urn:microsoft.com/office/officeart/2009/3/layout/HorizontalOrganizationChart"/>
    <dgm:cxn modelId="{18B451DC-BA02-4D9E-A7EC-409F9065A6EF}" type="presOf" srcId="{29F0D793-860C-4C21-B533-DF53FA0CB530}" destId="{222781D3-BBB9-4F73-B67D-21A05F83E11D}" srcOrd="0" destOrd="0" presId="urn:microsoft.com/office/officeart/2009/3/layout/HorizontalOrganizationChart"/>
    <dgm:cxn modelId="{E3A5E66E-CBC8-4161-918D-FDA32D96FF9B}" type="presOf" srcId="{DA6E6A23-ED4B-4A3B-9596-BF067F9EFE8C}" destId="{91576311-2D99-4354-9EE1-5EEEB3AADA61}" srcOrd="0" destOrd="0" presId="urn:microsoft.com/office/officeart/2009/3/layout/HorizontalOrganizationChart"/>
    <dgm:cxn modelId="{CFC687BC-24CC-4584-BDB5-003606E46377}" type="presOf" srcId="{FD976023-768E-4DD8-8BCE-133A111CF82D}" destId="{D31CA631-C174-4FC6-801B-1639FBD2D2D0}" srcOrd="0" destOrd="0" presId="urn:microsoft.com/office/officeart/2009/3/layout/HorizontalOrganizationChart"/>
    <dgm:cxn modelId="{04D5C8B0-74AD-4073-9ECF-68D4958447BE}" type="presOf" srcId="{1CB0F960-A4E1-4195-88DC-EC7A48BF2481}" destId="{67153790-CFB2-4764-AA21-06CD50320DD8}" srcOrd="0" destOrd="0" presId="urn:microsoft.com/office/officeart/2009/3/layout/HorizontalOrganizationChart"/>
    <dgm:cxn modelId="{9C9A3EE9-0200-4518-8D82-2B60B75BD158}" type="presOf" srcId="{6F5A5BD4-B722-4C1D-95BF-AE17DA7A7861}" destId="{11356E19-755E-48EB-AC4A-49B2CF87B8C2}" srcOrd="0" destOrd="0" presId="urn:microsoft.com/office/officeart/2009/3/layout/HorizontalOrganizationChart"/>
    <dgm:cxn modelId="{BF99FF6D-03C3-45D5-B32A-B4FC0E775B52}" type="presOf" srcId="{249E9E7A-54CA-4A95-B966-35A47772C812}" destId="{E5012E55-10E6-4576-934B-F3752BB6C631}" srcOrd="0" destOrd="0" presId="urn:microsoft.com/office/officeart/2009/3/layout/HorizontalOrganizationChart"/>
    <dgm:cxn modelId="{7794E75D-E29A-4537-8DAF-8E7D79CE0923}" type="presOf" srcId="{EB3D1FF1-62BE-4169-87D6-32B59FD17B6C}" destId="{2A9B093D-E529-4A28-AE4C-A81B6E0037AF}" srcOrd="0" destOrd="0" presId="urn:microsoft.com/office/officeart/2009/3/layout/HorizontalOrganizationChart"/>
    <dgm:cxn modelId="{90AD4E8F-BA67-4A85-A38F-44E2A0CD40EA}" srcId="{1CB0F960-A4E1-4195-88DC-EC7A48BF2481}" destId="{6300D807-E6AD-4420-965B-B7C348E5F28A}" srcOrd="0" destOrd="0" parTransId="{959D11C7-53B6-478E-B6EA-25C5B701B40B}" sibTransId="{B8BD264D-381E-45CD-9084-47BDC757BF2C}"/>
    <dgm:cxn modelId="{AE373B99-34DC-4165-AC3E-E6B7619FE9B3}" type="presOf" srcId="{1CB0F960-A4E1-4195-88DC-EC7A48BF2481}" destId="{3EBC484B-783C-4640-93A5-AB359BE3E52C}" srcOrd="1" destOrd="0" presId="urn:microsoft.com/office/officeart/2009/3/layout/HorizontalOrganizationChart"/>
    <dgm:cxn modelId="{4045276D-15C0-48C6-A462-6E9C6C6D17C1}" type="presOf" srcId="{6300D807-E6AD-4420-965B-B7C348E5F28A}" destId="{3010DE3F-EA73-46EB-B9F9-9F9137BA2E51}" srcOrd="0" destOrd="0" presId="urn:microsoft.com/office/officeart/2009/3/layout/HorizontalOrganizationChart"/>
    <dgm:cxn modelId="{A35DEA14-0BFA-4D93-ACF7-B2BDB337D32D}" type="presOf" srcId="{9340E92F-4081-4678-B260-2E49EE1728E1}" destId="{CD6E5212-A8B5-48DC-B452-A6C31339A327}" srcOrd="0" destOrd="0" presId="urn:microsoft.com/office/officeart/2009/3/layout/HorizontalOrganizationChart"/>
    <dgm:cxn modelId="{08DE68D8-54F6-437D-BCF8-CC7D60AD140A}" srcId="{1CB0F960-A4E1-4195-88DC-EC7A48BF2481}" destId="{D845E94C-31E7-41D4-8100-BE2CC6F582C0}" srcOrd="1" destOrd="0" parTransId="{29F0D793-860C-4C21-B533-DF53FA0CB530}" sibTransId="{AE170209-858B-4A5B-9FE0-C418BFEE0DF5}"/>
    <dgm:cxn modelId="{C2C21E59-D62B-40D6-8C4B-BD34339F8DAE}" type="presOf" srcId="{6F5A5BD4-B722-4C1D-95BF-AE17DA7A7861}" destId="{E9F7F5F4-C061-432D-8743-6426107A1AF1}" srcOrd="1" destOrd="0" presId="urn:microsoft.com/office/officeart/2009/3/layout/HorizontalOrganizationChart"/>
    <dgm:cxn modelId="{834AB615-1423-4150-B45C-7AE486AFFBBA}" type="presOf" srcId="{C2A0F30A-569A-4B7F-927C-AE6B7C091F00}" destId="{CB4B19EC-D744-43C6-9745-A663BA5C603A}" srcOrd="0" destOrd="0" presId="urn:microsoft.com/office/officeart/2009/3/layout/HorizontalOrganizationChart"/>
    <dgm:cxn modelId="{1FB3384D-467D-4238-B3EB-C938DBC60CE0}" type="presOf" srcId="{E1DA40F2-EBCE-4612-985C-040381DE818E}" destId="{969C35D8-FDF8-4A3E-8560-9AC42100EACA}" srcOrd="0" destOrd="0" presId="urn:microsoft.com/office/officeart/2009/3/layout/HorizontalOrganizationChart"/>
    <dgm:cxn modelId="{A47E8C85-2DCB-40A1-8F20-87A8F55E3916}" type="presOf" srcId="{249E9E7A-54CA-4A95-B966-35A47772C812}" destId="{54D9569C-46F7-4D0B-9DF5-DE740387E8B3}" srcOrd="1" destOrd="0" presId="urn:microsoft.com/office/officeart/2009/3/layout/HorizontalOrganizationChart"/>
    <dgm:cxn modelId="{F9C03841-7D5A-4B2A-B39B-66903DC203DE}" type="presParOf" srcId="{CD6E5212-A8B5-48DC-B452-A6C31339A327}" destId="{65D010FB-C2DE-4655-A1D4-8E54CD9B1CB3}" srcOrd="0" destOrd="0" presId="urn:microsoft.com/office/officeart/2009/3/layout/HorizontalOrganizationChart"/>
    <dgm:cxn modelId="{30562B67-8ADF-4617-AB4D-B7C939F123E7}" type="presParOf" srcId="{65D010FB-C2DE-4655-A1D4-8E54CD9B1CB3}" destId="{8FF20DDA-0185-4E70-87C1-F28D41C0D86D}" srcOrd="0" destOrd="0" presId="urn:microsoft.com/office/officeart/2009/3/layout/HorizontalOrganizationChart"/>
    <dgm:cxn modelId="{3A850125-3318-49F8-8E33-C3B6BD3EDC3D}" type="presParOf" srcId="{8FF20DDA-0185-4E70-87C1-F28D41C0D86D}" destId="{70112031-FE68-4FAC-8578-D6DDFD439951}" srcOrd="0" destOrd="0" presId="urn:microsoft.com/office/officeart/2009/3/layout/HorizontalOrganizationChart"/>
    <dgm:cxn modelId="{C12B49C0-43AF-4684-A4D2-176910F83B60}" type="presParOf" srcId="{8FF20DDA-0185-4E70-87C1-F28D41C0D86D}" destId="{851F238B-5567-4CCA-AC37-2F091D8A1D6B}" srcOrd="1" destOrd="0" presId="urn:microsoft.com/office/officeart/2009/3/layout/HorizontalOrganizationChart"/>
    <dgm:cxn modelId="{E5AA2837-DB00-427D-8484-DCF7E393D2F8}" type="presParOf" srcId="{65D010FB-C2DE-4655-A1D4-8E54CD9B1CB3}" destId="{F19F03AE-F765-4FD0-825A-DBA367D387DB}" srcOrd="1" destOrd="0" presId="urn:microsoft.com/office/officeart/2009/3/layout/HorizontalOrganizationChart"/>
    <dgm:cxn modelId="{37A09316-249C-4F4D-B312-338D65A7970B}" type="presParOf" srcId="{F19F03AE-F765-4FD0-825A-DBA367D387DB}" destId="{E071A8BC-7463-4D12-BBDC-83E93966EB68}" srcOrd="0" destOrd="0" presId="urn:microsoft.com/office/officeart/2009/3/layout/HorizontalOrganizationChart"/>
    <dgm:cxn modelId="{856522CB-C2E0-4E18-B987-8869BC28C71E}" type="presParOf" srcId="{F19F03AE-F765-4FD0-825A-DBA367D387DB}" destId="{8EEF95A7-A780-43AA-9939-B79A7521F263}" srcOrd="1" destOrd="0" presId="urn:microsoft.com/office/officeart/2009/3/layout/HorizontalOrganizationChart"/>
    <dgm:cxn modelId="{409ABE22-35B5-4CEC-BFD0-DF5349FACBE0}" type="presParOf" srcId="{8EEF95A7-A780-43AA-9939-B79A7521F263}" destId="{18C63FE5-8ABD-4AEE-ADFF-4EAE80D4456A}" srcOrd="0" destOrd="0" presId="urn:microsoft.com/office/officeart/2009/3/layout/HorizontalOrganizationChart"/>
    <dgm:cxn modelId="{31923800-C0BA-40AF-9082-2018A2B50439}" type="presParOf" srcId="{18C63FE5-8ABD-4AEE-ADFF-4EAE80D4456A}" destId="{67153790-CFB2-4764-AA21-06CD50320DD8}" srcOrd="0" destOrd="0" presId="urn:microsoft.com/office/officeart/2009/3/layout/HorizontalOrganizationChart"/>
    <dgm:cxn modelId="{0F3E0BF2-07C2-4810-B973-B0037216FCE1}" type="presParOf" srcId="{18C63FE5-8ABD-4AEE-ADFF-4EAE80D4456A}" destId="{3EBC484B-783C-4640-93A5-AB359BE3E52C}" srcOrd="1" destOrd="0" presId="urn:microsoft.com/office/officeart/2009/3/layout/HorizontalOrganizationChart"/>
    <dgm:cxn modelId="{DF89043F-4B3D-42C7-8CA6-E144232384B5}" type="presParOf" srcId="{8EEF95A7-A780-43AA-9939-B79A7521F263}" destId="{471F55D6-3E31-401A-B0A2-6C28B171B7F9}" srcOrd="1" destOrd="0" presId="urn:microsoft.com/office/officeart/2009/3/layout/HorizontalOrganizationChart"/>
    <dgm:cxn modelId="{63A387F4-F36F-4A71-B47D-A5A6A9830EE6}" type="presParOf" srcId="{471F55D6-3E31-401A-B0A2-6C28B171B7F9}" destId="{809D4F81-89BD-4449-AA77-3870983D447C}" srcOrd="0" destOrd="0" presId="urn:microsoft.com/office/officeart/2009/3/layout/HorizontalOrganizationChart"/>
    <dgm:cxn modelId="{89A2F1E7-9076-4088-9C83-D14E1833A8C8}" type="presParOf" srcId="{471F55D6-3E31-401A-B0A2-6C28B171B7F9}" destId="{9983598A-E1A3-4761-A9EC-2F017BB0B69D}" srcOrd="1" destOrd="0" presId="urn:microsoft.com/office/officeart/2009/3/layout/HorizontalOrganizationChart"/>
    <dgm:cxn modelId="{87763979-18DD-4399-B078-6E07E2634DB4}" type="presParOf" srcId="{9983598A-E1A3-4761-A9EC-2F017BB0B69D}" destId="{5F598504-CAF8-497C-9C3F-1EA5C0294019}" srcOrd="0" destOrd="0" presId="urn:microsoft.com/office/officeart/2009/3/layout/HorizontalOrganizationChart"/>
    <dgm:cxn modelId="{94730AAC-D02B-4EF3-88A7-3F89D9CE0164}" type="presParOf" srcId="{5F598504-CAF8-497C-9C3F-1EA5C0294019}" destId="{3010DE3F-EA73-46EB-B9F9-9F9137BA2E51}" srcOrd="0" destOrd="0" presId="urn:microsoft.com/office/officeart/2009/3/layout/HorizontalOrganizationChart"/>
    <dgm:cxn modelId="{BABB18EA-5301-45AE-9082-16270BB94752}" type="presParOf" srcId="{5F598504-CAF8-497C-9C3F-1EA5C0294019}" destId="{664BBE49-7B9D-436F-8C61-413BD0D3A843}" srcOrd="1" destOrd="0" presId="urn:microsoft.com/office/officeart/2009/3/layout/HorizontalOrganizationChart"/>
    <dgm:cxn modelId="{C3FE12E3-B10B-4D31-B6A4-B419198B39EA}" type="presParOf" srcId="{9983598A-E1A3-4761-A9EC-2F017BB0B69D}" destId="{22176892-D820-48E4-A525-00F25B8A31E2}" srcOrd="1" destOrd="0" presId="urn:microsoft.com/office/officeart/2009/3/layout/HorizontalOrganizationChart"/>
    <dgm:cxn modelId="{8E9D7E34-45DD-4750-A000-8794692E4ADF}" type="presParOf" srcId="{9983598A-E1A3-4761-A9EC-2F017BB0B69D}" destId="{1558240A-BFD8-4EEC-BA28-5AA13791F601}" srcOrd="2" destOrd="0" presId="urn:microsoft.com/office/officeart/2009/3/layout/HorizontalOrganizationChart"/>
    <dgm:cxn modelId="{5EC40707-DACE-4665-81AC-0AC75F63D811}" type="presParOf" srcId="{471F55D6-3E31-401A-B0A2-6C28B171B7F9}" destId="{222781D3-BBB9-4F73-B67D-21A05F83E11D}" srcOrd="2" destOrd="0" presId="urn:microsoft.com/office/officeart/2009/3/layout/HorizontalOrganizationChart"/>
    <dgm:cxn modelId="{D26DC9FE-22A4-4E1E-8EF7-D097488E5A61}" type="presParOf" srcId="{471F55D6-3E31-401A-B0A2-6C28B171B7F9}" destId="{1A84CB88-D3B1-465F-B97C-E6C4A338BCD0}" srcOrd="3" destOrd="0" presId="urn:microsoft.com/office/officeart/2009/3/layout/HorizontalOrganizationChart"/>
    <dgm:cxn modelId="{319EB4BF-2B1F-4C55-A001-2B935B760A93}" type="presParOf" srcId="{1A84CB88-D3B1-465F-B97C-E6C4A338BCD0}" destId="{7C232389-F629-497C-BA66-955FA64CA615}" srcOrd="0" destOrd="0" presId="urn:microsoft.com/office/officeart/2009/3/layout/HorizontalOrganizationChart"/>
    <dgm:cxn modelId="{3FFD8346-DF71-4ABF-8624-DC2F39A6B1C1}" type="presParOf" srcId="{7C232389-F629-497C-BA66-955FA64CA615}" destId="{A972F5F9-2CF0-415D-8C74-6AB715B25913}" srcOrd="0" destOrd="0" presId="urn:microsoft.com/office/officeart/2009/3/layout/HorizontalOrganizationChart"/>
    <dgm:cxn modelId="{8062D6C4-6B73-4325-B6B1-F887D63ED3CF}" type="presParOf" srcId="{7C232389-F629-497C-BA66-955FA64CA615}" destId="{99014615-4794-4731-BAFE-A7ED7576C175}" srcOrd="1" destOrd="0" presId="urn:microsoft.com/office/officeart/2009/3/layout/HorizontalOrganizationChart"/>
    <dgm:cxn modelId="{40A3CBE9-F2F1-44CE-A7F8-6A1612982342}" type="presParOf" srcId="{1A84CB88-D3B1-465F-B97C-E6C4A338BCD0}" destId="{CAE32F4D-BC9A-43A2-B576-649466A8E371}" srcOrd="1" destOrd="0" presId="urn:microsoft.com/office/officeart/2009/3/layout/HorizontalOrganizationChart"/>
    <dgm:cxn modelId="{C2F147DC-CF8F-4797-B9F4-371D429DBD28}" type="presParOf" srcId="{1A84CB88-D3B1-465F-B97C-E6C4A338BCD0}" destId="{D942E800-51F8-423D-8878-D44964EEEBBE}" srcOrd="2" destOrd="0" presId="urn:microsoft.com/office/officeart/2009/3/layout/HorizontalOrganizationChart"/>
    <dgm:cxn modelId="{A910A661-3923-45EB-A9A2-6E397974F776}" type="presParOf" srcId="{8EEF95A7-A780-43AA-9939-B79A7521F263}" destId="{D1B0B0FD-FCF1-44DD-954E-5135F2C608F5}" srcOrd="2" destOrd="0" presId="urn:microsoft.com/office/officeart/2009/3/layout/HorizontalOrganizationChart"/>
    <dgm:cxn modelId="{932E7920-1C57-4973-9544-9A24DC3752D7}" type="presParOf" srcId="{F19F03AE-F765-4FD0-825A-DBA367D387DB}" destId="{45EC0001-97F9-4982-85F9-53B1D7A9DE2C}" srcOrd="2" destOrd="0" presId="urn:microsoft.com/office/officeart/2009/3/layout/HorizontalOrganizationChart"/>
    <dgm:cxn modelId="{C441D574-4C9C-4AC4-A358-94E656F9EC2F}" type="presParOf" srcId="{F19F03AE-F765-4FD0-825A-DBA367D387DB}" destId="{BFEAF0C6-8F6E-46BE-807F-BC1A327F1E46}" srcOrd="3" destOrd="0" presId="urn:microsoft.com/office/officeart/2009/3/layout/HorizontalOrganizationChart"/>
    <dgm:cxn modelId="{DACE11BE-1B31-427A-A0D7-7650C58A5AD9}" type="presParOf" srcId="{BFEAF0C6-8F6E-46BE-807F-BC1A327F1E46}" destId="{C669BC69-CA68-45B1-8219-300F00E5D766}" srcOrd="0" destOrd="0" presId="urn:microsoft.com/office/officeart/2009/3/layout/HorizontalOrganizationChart"/>
    <dgm:cxn modelId="{0B40EDD0-99C7-46EB-88F2-A956B7CCB545}" type="presParOf" srcId="{C669BC69-CA68-45B1-8219-300F00E5D766}" destId="{969C35D8-FDF8-4A3E-8560-9AC42100EACA}" srcOrd="0" destOrd="0" presId="urn:microsoft.com/office/officeart/2009/3/layout/HorizontalOrganizationChart"/>
    <dgm:cxn modelId="{E3B006E2-B2F6-4335-819B-ACD87D6DF7A0}" type="presParOf" srcId="{C669BC69-CA68-45B1-8219-300F00E5D766}" destId="{0CFF1889-2DB1-4321-86BF-A414EAE21CBA}" srcOrd="1" destOrd="0" presId="urn:microsoft.com/office/officeart/2009/3/layout/HorizontalOrganizationChart"/>
    <dgm:cxn modelId="{0A18B86A-2EE4-4611-ABBC-62E052C1382B}" type="presParOf" srcId="{BFEAF0C6-8F6E-46BE-807F-BC1A327F1E46}" destId="{0F30528A-BFFF-4407-882B-2C98B9056362}" srcOrd="1" destOrd="0" presId="urn:microsoft.com/office/officeart/2009/3/layout/HorizontalOrganizationChart"/>
    <dgm:cxn modelId="{8CE5DDFA-D32A-454A-AAD5-F01E79F6F633}" type="presParOf" srcId="{0F30528A-BFFF-4407-882B-2C98B9056362}" destId="{CB4B19EC-D744-43C6-9745-A663BA5C603A}" srcOrd="0" destOrd="0" presId="urn:microsoft.com/office/officeart/2009/3/layout/HorizontalOrganizationChart"/>
    <dgm:cxn modelId="{CE9272C1-BAFB-47F9-B6A6-B0801739B7B6}" type="presParOf" srcId="{0F30528A-BFFF-4407-882B-2C98B9056362}" destId="{FDF59DEF-F21C-4CC0-8C6B-71CC4BDB765B}" srcOrd="1" destOrd="0" presId="urn:microsoft.com/office/officeart/2009/3/layout/HorizontalOrganizationChart"/>
    <dgm:cxn modelId="{0DF495B2-CADE-4A1F-8820-566793F43B07}" type="presParOf" srcId="{FDF59DEF-F21C-4CC0-8C6B-71CC4BDB765B}" destId="{EB992CDC-F165-4406-AFB5-C9C429CDA7BE}" srcOrd="0" destOrd="0" presId="urn:microsoft.com/office/officeart/2009/3/layout/HorizontalOrganizationChart"/>
    <dgm:cxn modelId="{AA763995-5650-40C9-AF63-F0E4ADE96329}" type="presParOf" srcId="{EB992CDC-F165-4406-AFB5-C9C429CDA7BE}" destId="{11356E19-755E-48EB-AC4A-49B2CF87B8C2}" srcOrd="0" destOrd="0" presId="urn:microsoft.com/office/officeart/2009/3/layout/HorizontalOrganizationChart"/>
    <dgm:cxn modelId="{7598B89B-3EFF-4298-B4E6-8E562A7C93BA}" type="presParOf" srcId="{EB992CDC-F165-4406-AFB5-C9C429CDA7BE}" destId="{E9F7F5F4-C061-432D-8743-6426107A1AF1}" srcOrd="1" destOrd="0" presId="urn:microsoft.com/office/officeart/2009/3/layout/HorizontalOrganizationChart"/>
    <dgm:cxn modelId="{3CEED90D-11B7-4AA6-8BD3-0CAACF6DA21C}" type="presParOf" srcId="{FDF59DEF-F21C-4CC0-8C6B-71CC4BDB765B}" destId="{E9EAAFD0-8D4B-4DC4-B1E7-2C7FEE3D089B}" srcOrd="1" destOrd="0" presId="urn:microsoft.com/office/officeart/2009/3/layout/HorizontalOrganizationChart"/>
    <dgm:cxn modelId="{4896BBE0-27FD-4ABB-B151-38AE13100ECA}" type="presParOf" srcId="{FDF59DEF-F21C-4CC0-8C6B-71CC4BDB765B}" destId="{49D4579E-9281-4EC3-B5C6-51392641C51B}" srcOrd="2" destOrd="0" presId="urn:microsoft.com/office/officeart/2009/3/layout/HorizontalOrganizationChart"/>
    <dgm:cxn modelId="{4A14D896-7E93-4994-B812-D5DA25CAE026}" type="presParOf" srcId="{0F30528A-BFFF-4407-882B-2C98B9056362}" destId="{91576311-2D99-4354-9EE1-5EEEB3AADA61}" srcOrd="2" destOrd="0" presId="urn:microsoft.com/office/officeart/2009/3/layout/HorizontalOrganizationChart"/>
    <dgm:cxn modelId="{63411905-816B-4E28-BEAC-4B52DD650D0E}" type="presParOf" srcId="{0F30528A-BFFF-4407-882B-2C98B9056362}" destId="{A14ED27B-1DBD-4733-B015-2CD9A839CC02}" srcOrd="3" destOrd="0" presId="urn:microsoft.com/office/officeart/2009/3/layout/HorizontalOrganizationChart"/>
    <dgm:cxn modelId="{02A8B991-0640-41F2-A474-DA1628D3344C}" type="presParOf" srcId="{A14ED27B-1DBD-4733-B015-2CD9A839CC02}" destId="{4C6B5510-ADF8-4C66-B60B-90F5D940B364}" srcOrd="0" destOrd="0" presId="urn:microsoft.com/office/officeart/2009/3/layout/HorizontalOrganizationChart"/>
    <dgm:cxn modelId="{A42DF52E-E152-4333-8C9B-CE4435C05DBC}" type="presParOf" srcId="{4C6B5510-ADF8-4C66-B60B-90F5D940B364}" destId="{E5012E55-10E6-4576-934B-F3752BB6C631}" srcOrd="0" destOrd="0" presId="urn:microsoft.com/office/officeart/2009/3/layout/HorizontalOrganizationChart"/>
    <dgm:cxn modelId="{D13861AC-4EA2-42E1-865F-93397140F113}" type="presParOf" srcId="{4C6B5510-ADF8-4C66-B60B-90F5D940B364}" destId="{54D9569C-46F7-4D0B-9DF5-DE740387E8B3}" srcOrd="1" destOrd="0" presId="urn:microsoft.com/office/officeart/2009/3/layout/HorizontalOrganizationChart"/>
    <dgm:cxn modelId="{02C19254-DCA5-4CAC-965F-182CCBE3BC94}" type="presParOf" srcId="{A14ED27B-1DBD-4733-B015-2CD9A839CC02}" destId="{AC661086-70CB-42D0-83FF-3E63E3134518}" srcOrd="1" destOrd="0" presId="urn:microsoft.com/office/officeart/2009/3/layout/HorizontalOrganizationChart"/>
    <dgm:cxn modelId="{5A46A370-C9A9-4E57-B482-AE2A18D41465}" type="presParOf" srcId="{A14ED27B-1DBD-4733-B015-2CD9A839CC02}" destId="{D83B92C1-B845-4E0E-8173-3F2EA73A7153}" srcOrd="2" destOrd="0" presId="urn:microsoft.com/office/officeart/2009/3/layout/HorizontalOrganizationChart"/>
    <dgm:cxn modelId="{2C8DAFCF-54F0-4372-A97C-F00104616773}" type="presParOf" srcId="{0F30528A-BFFF-4407-882B-2C98B9056362}" destId="{2A9B093D-E529-4A28-AE4C-A81B6E0037AF}" srcOrd="4" destOrd="0" presId="urn:microsoft.com/office/officeart/2009/3/layout/HorizontalOrganizationChart"/>
    <dgm:cxn modelId="{ECDDB442-FA09-4826-939A-69DC22C97FA3}" type="presParOf" srcId="{0F30528A-BFFF-4407-882B-2C98B9056362}" destId="{37F99ED6-C00A-4211-9352-A86786619258}" srcOrd="5" destOrd="0" presId="urn:microsoft.com/office/officeart/2009/3/layout/HorizontalOrganizationChart"/>
    <dgm:cxn modelId="{CE7A5E00-125D-43F2-A769-F02252F441ED}" type="presParOf" srcId="{37F99ED6-C00A-4211-9352-A86786619258}" destId="{2D90A9AE-61C3-4C2B-B443-DB2A0ABB5F20}" srcOrd="0" destOrd="0" presId="urn:microsoft.com/office/officeart/2009/3/layout/HorizontalOrganizationChart"/>
    <dgm:cxn modelId="{95858F16-9408-49FC-AB61-B734E2482337}" type="presParOf" srcId="{2D90A9AE-61C3-4C2B-B443-DB2A0ABB5F20}" destId="{D31CA631-C174-4FC6-801B-1639FBD2D2D0}" srcOrd="0" destOrd="0" presId="urn:microsoft.com/office/officeart/2009/3/layout/HorizontalOrganizationChart"/>
    <dgm:cxn modelId="{12D208C9-5B80-4A43-9BF7-2771B0500A2D}" type="presParOf" srcId="{2D90A9AE-61C3-4C2B-B443-DB2A0ABB5F20}" destId="{1EF879B2-21AD-412D-BC11-8C505A4B2C39}" srcOrd="1" destOrd="0" presId="urn:microsoft.com/office/officeart/2009/3/layout/HorizontalOrganizationChart"/>
    <dgm:cxn modelId="{2CF6DAA7-53CD-442C-858C-049804DA1A79}" type="presParOf" srcId="{37F99ED6-C00A-4211-9352-A86786619258}" destId="{824E751F-B1B6-4A53-871D-5BAE7D91C4CC}" srcOrd="1" destOrd="0" presId="urn:microsoft.com/office/officeart/2009/3/layout/HorizontalOrganizationChart"/>
    <dgm:cxn modelId="{EDB70935-55D5-4AF4-8443-46F856118E19}" type="presParOf" srcId="{37F99ED6-C00A-4211-9352-A86786619258}" destId="{5CD81B63-B72F-461D-9009-A2FDC53526C2}" srcOrd="2" destOrd="0" presId="urn:microsoft.com/office/officeart/2009/3/layout/HorizontalOrganizationChart"/>
    <dgm:cxn modelId="{91AB6420-4C98-48E5-9594-0C3C2F707E18}" type="presParOf" srcId="{0F30528A-BFFF-4407-882B-2C98B9056362}" destId="{D9583E5C-4001-4401-A675-8B83810CCC74}" srcOrd="6" destOrd="0" presId="urn:microsoft.com/office/officeart/2009/3/layout/HorizontalOrganizationChart"/>
    <dgm:cxn modelId="{3813386D-FE10-4F7A-A23B-79705D4ACD54}" type="presParOf" srcId="{0F30528A-BFFF-4407-882B-2C98B9056362}" destId="{9F83107B-D580-4410-8148-F34285093855}" srcOrd="7" destOrd="0" presId="urn:microsoft.com/office/officeart/2009/3/layout/HorizontalOrganizationChart"/>
    <dgm:cxn modelId="{D6AC0A3A-D8A0-40EF-B753-889298479487}" type="presParOf" srcId="{9F83107B-D580-4410-8148-F34285093855}" destId="{82B7B9C9-9F3D-4A50-818C-33BC84DC0DA9}" srcOrd="0" destOrd="0" presId="urn:microsoft.com/office/officeart/2009/3/layout/HorizontalOrganizationChart"/>
    <dgm:cxn modelId="{D9EB6E34-B246-41D5-8591-D00418CA581C}" type="presParOf" srcId="{82B7B9C9-9F3D-4A50-818C-33BC84DC0DA9}" destId="{A3ACE633-093E-4803-AD10-AC3B949F63FE}" srcOrd="0" destOrd="0" presId="urn:microsoft.com/office/officeart/2009/3/layout/HorizontalOrganizationChart"/>
    <dgm:cxn modelId="{E12E5D4C-A3F4-4214-AAAC-69F632C90C84}" type="presParOf" srcId="{82B7B9C9-9F3D-4A50-818C-33BC84DC0DA9}" destId="{CE9BD059-557B-436A-A6FD-99503097D146}" srcOrd="1" destOrd="0" presId="urn:microsoft.com/office/officeart/2009/3/layout/HorizontalOrganizationChart"/>
    <dgm:cxn modelId="{DF62C67C-4635-4AB2-88AD-8340726BB59C}" type="presParOf" srcId="{9F83107B-D580-4410-8148-F34285093855}" destId="{F2D7BCF4-5C6D-423F-95A2-120F4D47C39D}" srcOrd="1" destOrd="0" presId="urn:microsoft.com/office/officeart/2009/3/layout/HorizontalOrganizationChart"/>
    <dgm:cxn modelId="{7E531E66-DBEB-4503-855C-6B3728DA5866}" type="presParOf" srcId="{9F83107B-D580-4410-8148-F34285093855}" destId="{62153946-3098-4379-B097-A20C59C143F2}" srcOrd="2" destOrd="0" presId="urn:microsoft.com/office/officeart/2009/3/layout/HorizontalOrganizationChart"/>
    <dgm:cxn modelId="{1C50BC92-D349-4D6F-816D-BD973C0DBA76}" type="presParOf" srcId="{BFEAF0C6-8F6E-46BE-807F-BC1A327F1E46}" destId="{7A267B6A-5D58-4230-9DBC-DB6449FB3C7F}" srcOrd="2" destOrd="0" presId="urn:microsoft.com/office/officeart/2009/3/layout/HorizontalOrganizationChart"/>
    <dgm:cxn modelId="{D6DF1BB6-E4D6-4D33-B86F-886399F382E1}" type="presParOf" srcId="{65D010FB-C2DE-4655-A1D4-8E54CD9B1CB3}" destId="{7039B2D0-EF3E-4BA1-880F-542FF2783B40}" srcOrd="2" destOrd="0" presId="urn:microsoft.com/office/officeart/2009/3/layout/HorizontalOrganizationChar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FD86F9CA-7C08-4681-AA85-E91AA9145106}" type="doc">
      <dgm:prSet loTypeId="urn:microsoft.com/office/officeart/2005/8/layout/list1" loCatId="list" qsTypeId="urn:microsoft.com/office/officeart/2005/8/quickstyle/simple1" qsCatId="simple" csTypeId="urn:microsoft.com/office/officeart/2005/8/colors/accent0_2" csCatId="mainScheme" phldr="1"/>
      <dgm:spPr/>
      <dgm:t>
        <a:bodyPr/>
        <a:lstStyle/>
        <a:p>
          <a:endParaRPr lang="ru-RU"/>
        </a:p>
      </dgm:t>
    </dgm:pt>
    <dgm:pt modelId="{7151ACC7-125B-4003-89DA-ABCC2356E2F5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формування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і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вдосконалення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продуктивних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здібностей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, моделей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поведінки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людини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,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які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найбільш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повно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відповідали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б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вимогам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до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розвитку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виробничо-комерційної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діяльності</a:t>
          </a:r>
          <a:endParaRPr lang="ru-RU" sz="1800" dirty="0">
            <a:solidFill>
              <a:schemeClr val="tx2">
                <a:lumMod val="50000"/>
              </a:schemeClr>
            </a:solidFill>
          </a:endParaRPr>
        </a:p>
      </dgm:t>
    </dgm:pt>
    <dgm:pt modelId="{CB6F6FEB-D5D0-4C9C-9666-8B3746884E76}" type="parTrans" cxnId="{8F81578D-603C-4EC2-A418-5253AB195092}">
      <dgm:prSet/>
      <dgm:spPr/>
      <dgm:t>
        <a:bodyPr/>
        <a:lstStyle/>
        <a:p>
          <a:endParaRPr lang="ru-RU"/>
        </a:p>
      </dgm:t>
    </dgm:pt>
    <dgm:pt modelId="{155EFB11-04FD-48CD-956C-51B58993E610}" type="sibTrans" cxnId="{8F81578D-603C-4EC2-A418-5253AB195092}">
      <dgm:prSet/>
      <dgm:spPr/>
      <dgm:t>
        <a:bodyPr/>
        <a:lstStyle/>
        <a:p>
          <a:endParaRPr lang="ru-RU"/>
        </a:p>
      </dgm:t>
    </dgm:pt>
    <dgm:pt modelId="{F356378C-370D-452C-BC98-A9CC9D4BEC8A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створення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таких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соціально-економічних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і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виробничо-технічних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умов, при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яких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відбувалося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б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максимальне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використання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здібностей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працівника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до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праці</a:t>
          </a:r>
          <a:endParaRPr lang="ru-RU" sz="1800" dirty="0">
            <a:solidFill>
              <a:schemeClr val="tx2">
                <a:lumMod val="50000"/>
              </a:schemeClr>
            </a:solidFill>
          </a:endParaRPr>
        </a:p>
      </dgm:t>
    </dgm:pt>
    <dgm:pt modelId="{7D8CE635-A9BB-4179-BFB9-3D51F351B489}" type="parTrans" cxnId="{DFF37077-9CD1-49C4-B5F2-32CD367C68BE}">
      <dgm:prSet/>
      <dgm:spPr/>
      <dgm:t>
        <a:bodyPr/>
        <a:lstStyle/>
        <a:p>
          <a:endParaRPr lang="ru-RU"/>
        </a:p>
      </dgm:t>
    </dgm:pt>
    <dgm:pt modelId="{C0D3ABB0-95B2-41DC-BE15-9526193F2D3E}" type="sibTrans" cxnId="{DFF37077-9CD1-49C4-B5F2-32CD367C68BE}">
      <dgm:prSet/>
      <dgm:spPr/>
      <dgm:t>
        <a:bodyPr/>
        <a:lstStyle/>
        <a:p>
          <a:endParaRPr lang="ru-RU"/>
        </a:p>
      </dgm:t>
    </dgm:pt>
    <dgm:pt modelId="{F2AB641F-C514-4259-B074-8E01090D1E1C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виключення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шкідливого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впливу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цих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процесів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для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організму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і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інтересів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особистості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працівника</a:t>
          </a:r>
          <a:endParaRPr lang="ru-RU" sz="1800" dirty="0">
            <a:solidFill>
              <a:schemeClr val="tx2">
                <a:lumMod val="50000"/>
              </a:schemeClr>
            </a:solidFill>
          </a:endParaRPr>
        </a:p>
      </dgm:t>
    </dgm:pt>
    <dgm:pt modelId="{AB6192FA-8E96-41E6-9245-F2FAF2E6E723}" type="parTrans" cxnId="{CDC4949B-0248-401F-8880-407B262E01B3}">
      <dgm:prSet/>
      <dgm:spPr/>
      <dgm:t>
        <a:bodyPr/>
        <a:lstStyle/>
        <a:p>
          <a:endParaRPr lang="ru-RU"/>
        </a:p>
      </dgm:t>
    </dgm:pt>
    <dgm:pt modelId="{5BD789A8-FDE5-4C47-BE65-E5AE472C6099}" type="sibTrans" cxnId="{CDC4949B-0248-401F-8880-407B262E01B3}">
      <dgm:prSet/>
      <dgm:spPr/>
      <dgm:t>
        <a:bodyPr/>
        <a:lstStyle/>
        <a:p>
          <a:endParaRPr lang="ru-RU"/>
        </a:p>
      </dgm:t>
    </dgm:pt>
    <dgm:pt modelId="{19A9B43C-8727-4B6C-AE14-D4504A842BC0}" type="pres">
      <dgm:prSet presAssocID="{FD86F9CA-7C08-4681-AA85-E91AA9145106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63922F64-0EA4-49F2-A74C-B7ADA695D966}" type="pres">
      <dgm:prSet presAssocID="{7151ACC7-125B-4003-89DA-ABCC2356E2F5}" presName="parentLin" presStyleCnt="0"/>
      <dgm:spPr/>
    </dgm:pt>
    <dgm:pt modelId="{060C9CF7-2F3E-4988-A33E-163B689002DA}" type="pres">
      <dgm:prSet presAssocID="{7151ACC7-125B-4003-89DA-ABCC2356E2F5}" presName="parentLeftMargin" presStyleLbl="node1" presStyleIdx="0" presStyleCnt="3"/>
      <dgm:spPr/>
      <dgm:t>
        <a:bodyPr/>
        <a:lstStyle/>
        <a:p>
          <a:endParaRPr lang="ru-RU"/>
        </a:p>
      </dgm:t>
    </dgm:pt>
    <dgm:pt modelId="{F21017AF-4CE2-4F9C-8F7A-FFC6BFBD04D7}" type="pres">
      <dgm:prSet presAssocID="{7151ACC7-125B-4003-89DA-ABCC2356E2F5}" presName="parentText" presStyleLbl="node1" presStyleIdx="0" presStyleCnt="3" custScaleX="128992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909C044-6D5F-4737-86E0-0AC1DECA09CE}" type="pres">
      <dgm:prSet presAssocID="{7151ACC7-125B-4003-89DA-ABCC2356E2F5}" presName="negativeSpace" presStyleCnt="0"/>
      <dgm:spPr/>
    </dgm:pt>
    <dgm:pt modelId="{C8C9E431-9A90-40CA-929A-5EE1E2753DC7}" type="pres">
      <dgm:prSet presAssocID="{7151ACC7-125B-4003-89DA-ABCC2356E2F5}" presName="childText" presStyleLbl="conFgAcc1" presStyleIdx="0" presStyleCnt="3">
        <dgm:presLayoutVars>
          <dgm:bulletEnabled val="1"/>
        </dgm:presLayoutVars>
      </dgm:prSet>
      <dgm:spPr/>
    </dgm:pt>
    <dgm:pt modelId="{53013ADC-C09C-4C1C-B126-374514C016E5}" type="pres">
      <dgm:prSet presAssocID="{155EFB11-04FD-48CD-956C-51B58993E610}" presName="spaceBetweenRectangles" presStyleCnt="0"/>
      <dgm:spPr/>
    </dgm:pt>
    <dgm:pt modelId="{0156773D-36EB-4ABB-87E8-62C8DE906FA7}" type="pres">
      <dgm:prSet presAssocID="{F356378C-370D-452C-BC98-A9CC9D4BEC8A}" presName="parentLin" presStyleCnt="0"/>
      <dgm:spPr/>
    </dgm:pt>
    <dgm:pt modelId="{A1DF4639-75CA-428E-88A2-5813E82FBD1C}" type="pres">
      <dgm:prSet presAssocID="{F356378C-370D-452C-BC98-A9CC9D4BEC8A}" presName="parentLeftMargin" presStyleLbl="node1" presStyleIdx="0" presStyleCnt="3"/>
      <dgm:spPr/>
      <dgm:t>
        <a:bodyPr/>
        <a:lstStyle/>
        <a:p>
          <a:endParaRPr lang="ru-RU"/>
        </a:p>
      </dgm:t>
    </dgm:pt>
    <dgm:pt modelId="{F921D2DD-98CB-41D0-9AD9-05E8A9501EA3}" type="pres">
      <dgm:prSet presAssocID="{F356378C-370D-452C-BC98-A9CC9D4BEC8A}" presName="parentText" presStyleLbl="node1" presStyleIdx="1" presStyleCnt="3" custScaleX="128992" custLinFactNeighborX="-12676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ED63387-B1BA-4A6E-8698-85FFEF88580A}" type="pres">
      <dgm:prSet presAssocID="{F356378C-370D-452C-BC98-A9CC9D4BEC8A}" presName="negativeSpace" presStyleCnt="0"/>
      <dgm:spPr/>
    </dgm:pt>
    <dgm:pt modelId="{59823E3E-7FE7-4F5B-8EDD-944A6CD69B5B}" type="pres">
      <dgm:prSet presAssocID="{F356378C-370D-452C-BC98-A9CC9D4BEC8A}" presName="childText" presStyleLbl="conFgAcc1" presStyleIdx="1" presStyleCnt="3">
        <dgm:presLayoutVars>
          <dgm:bulletEnabled val="1"/>
        </dgm:presLayoutVars>
      </dgm:prSet>
      <dgm:spPr/>
    </dgm:pt>
    <dgm:pt modelId="{E05AA25C-6852-4714-BC6F-EC5FCC8F2589}" type="pres">
      <dgm:prSet presAssocID="{C0D3ABB0-95B2-41DC-BE15-9526193F2D3E}" presName="spaceBetweenRectangles" presStyleCnt="0"/>
      <dgm:spPr/>
    </dgm:pt>
    <dgm:pt modelId="{747BF975-8401-4448-ADEB-DCE38BE081E3}" type="pres">
      <dgm:prSet presAssocID="{F2AB641F-C514-4259-B074-8E01090D1E1C}" presName="parentLin" presStyleCnt="0"/>
      <dgm:spPr/>
    </dgm:pt>
    <dgm:pt modelId="{AAB741F8-55F5-4073-9561-0958FD0E1CC6}" type="pres">
      <dgm:prSet presAssocID="{F2AB641F-C514-4259-B074-8E01090D1E1C}" presName="parentLeftMargin" presStyleLbl="node1" presStyleIdx="1" presStyleCnt="3"/>
      <dgm:spPr/>
      <dgm:t>
        <a:bodyPr/>
        <a:lstStyle/>
        <a:p>
          <a:endParaRPr lang="ru-RU"/>
        </a:p>
      </dgm:t>
    </dgm:pt>
    <dgm:pt modelId="{7BBCE745-80BD-4A76-BBC7-CBE4A996FCAF}" type="pres">
      <dgm:prSet presAssocID="{F2AB641F-C514-4259-B074-8E01090D1E1C}" presName="parentText" presStyleLbl="node1" presStyleIdx="2" presStyleCnt="3" custScaleX="128992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C4D8F4F-893F-468C-AA50-DC8DA23F585D}" type="pres">
      <dgm:prSet presAssocID="{F2AB641F-C514-4259-B074-8E01090D1E1C}" presName="negativeSpace" presStyleCnt="0"/>
      <dgm:spPr/>
    </dgm:pt>
    <dgm:pt modelId="{4F20A8F6-D331-4BC4-A404-C83042C47C2C}" type="pres">
      <dgm:prSet presAssocID="{F2AB641F-C514-4259-B074-8E01090D1E1C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BC2D485C-C4CF-49A5-8111-DE914881440A}" type="presOf" srcId="{7151ACC7-125B-4003-89DA-ABCC2356E2F5}" destId="{F21017AF-4CE2-4F9C-8F7A-FFC6BFBD04D7}" srcOrd="1" destOrd="0" presId="urn:microsoft.com/office/officeart/2005/8/layout/list1"/>
    <dgm:cxn modelId="{AF93FF76-BDB5-418C-BA29-810A97FBF167}" type="presOf" srcId="{7151ACC7-125B-4003-89DA-ABCC2356E2F5}" destId="{060C9CF7-2F3E-4988-A33E-163B689002DA}" srcOrd="0" destOrd="0" presId="urn:microsoft.com/office/officeart/2005/8/layout/list1"/>
    <dgm:cxn modelId="{FCFB704C-12B0-4D17-AB73-3AAA0D9DC5AF}" type="presOf" srcId="{F2AB641F-C514-4259-B074-8E01090D1E1C}" destId="{AAB741F8-55F5-4073-9561-0958FD0E1CC6}" srcOrd="0" destOrd="0" presId="urn:microsoft.com/office/officeart/2005/8/layout/list1"/>
    <dgm:cxn modelId="{C6A882E5-C651-4342-BB26-A5E78BA037AC}" type="presOf" srcId="{F356378C-370D-452C-BC98-A9CC9D4BEC8A}" destId="{A1DF4639-75CA-428E-88A2-5813E82FBD1C}" srcOrd="0" destOrd="0" presId="urn:microsoft.com/office/officeart/2005/8/layout/list1"/>
    <dgm:cxn modelId="{37D28583-CB34-4E6E-AAA9-98C0B651F15B}" type="presOf" srcId="{FD86F9CA-7C08-4681-AA85-E91AA9145106}" destId="{19A9B43C-8727-4B6C-AE14-D4504A842BC0}" srcOrd="0" destOrd="0" presId="urn:microsoft.com/office/officeart/2005/8/layout/list1"/>
    <dgm:cxn modelId="{F7C03BB3-402C-44DD-957A-1E51042BE817}" type="presOf" srcId="{F2AB641F-C514-4259-B074-8E01090D1E1C}" destId="{7BBCE745-80BD-4A76-BBC7-CBE4A996FCAF}" srcOrd="1" destOrd="0" presId="urn:microsoft.com/office/officeart/2005/8/layout/list1"/>
    <dgm:cxn modelId="{927D5EEE-69F3-406E-A10E-1016967D4151}" type="presOf" srcId="{F356378C-370D-452C-BC98-A9CC9D4BEC8A}" destId="{F921D2DD-98CB-41D0-9AD9-05E8A9501EA3}" srcOrd="1" destOrd="0" presId="urn:microsoft.com/office/officeart/2005/8/layout/list1"/>
    <dgm:cxn modelId="{8F81578D-603C-4EC2-A418-5253AB195092}" srcId="{FD86F9CA-7C08-4681-AA85-E91AA9145106}" destId="{7151ACC7-125B-4003-89DA-ABCC2356E2F5}" srcOrd="0" destOrd="0" parTransId="{CB6F6FEB-D5D0-4C9C-9666-8B3746884E76}" sibTransId="{155EFB11-04FD-48CD-956C-51B58993E610}"/>
    <dgm:cxn modelId="{DFF37077-9CD1-49C4-B5F2-32CD367C68BE}" srcId="{FD86F9CA-7C08-4681-AA85-E91AA9145106}" destId="{F356378C-370D-452C-BC98-A9CC9D4BEC8A}" srcOrd="1" destOrd="0" parTransId="{7D8CE635-A9BB-4179-BFB9-3D51F351B489}" sibTransId="{C0D3ABB0-95B2-41DC-BE15-9526193F2D3E}"/>
    <dgm:cxn modelId="{CDC4949B-0248-401F-8880-407B262E01B3}" srcId="{FD86F9CA-7C08-4681-AA85-E91AA9145106}" destId="{F2AB641F-C514-4259-B074-8E01090D1E1C}" srcOrd="2" destOrd="0" parTransId="{AB6192FA-8E96-41E6-9245-F2FAF2E6E723}" sibTransId="{5BD789A8-FDE5-4C47-BE65-E5AE472C6099}"/>
    <dgm:cxn modelId="{F80480A3-E586-4B69-873F-C1E5D34D9FB5}" type="presParOf" srcId="{19A9B43C-8727-4B6C-AE14-D4504A842BC0}" destId="{63922F64-0EA4-49F2-A74C-B7ADA695D966}" srcOrd="0" destOrd="0" presId="urn:microsoft.com/office/officeart/2005/8/layout/list1"/>
    <dgm:cxn modelId="{38B5E7AD-8183-4E39-9B5E-D2BD4A50DDC6}" type="presParOf" srcId="{63922F64-0EA4-49F2-A74C-B7ADA695D966}" destId="{060C9CF7-2F3E-4988-A33E-163B689002DA}" srcOrd="0" destOrd="0" presId="urn:microsoft.com/office/officeart/2005/8/layout/list1"/>
    <dgm:cxn modelId="{EEF3CC87-0CD7-402F-AAF3-4686E3484CDC}" type="presParOf" srcId="{63922F64-0EA4-49F2-A74C-B7ADA695D966}" destId="{F21017AF-4CE2-4F9C-8F7A-FFC6BFBD04D7}" srcOrd="1" destOrd="0" presId="urn:microsoft.com/office/officeart/2005/8/layout/list1"/>
    <dgm:cxn modelId="{491A93A0-150B-42C9-B492-5FB27F997861}" type="presParOf" srcId="{19A9B43C-8727-4B6C-AE14-D4504A842BC0}" destId="{F909C044-6D5F-4737-86E0-0AC1DECA09CE}" srcOrd="1" destOrd="0" presId="urn:microsoft.com/office/officeart/2005/8/layout/list1"/>
    <dgm:cxn modelId="{614CE3BE-51B7-4359-A667-01266E79492E}" type="presParOf" srcId="{19A9B43C-8727-4B6C-AE14-D4504A842BC0}" destId="{C8C9E431-9A90-40CA-929A-5EE1E2753DC7}" srcOrd="2" destOrd="0" presId="urn:microsoft.com/office/officeart/2005/8/layout/list1"/>
    <dgm:cxn modelId="{39710276-3041-4A59-9E8D-B2BAB2820C02}" type="presParOf" srcId="{19A9B43C-8727-4B6C-AE14-D4504A842BC0}" destId="{53013ADC-C09C-4C1C-B126-374514C016E5}" srcOrd="3" destOrd="0" presId="urn:microsoft.com/office/officeart/2005/8/layout/list1"/>
    <dgm:cxn modelId="{E6E7A40B-B3F5-4AF6-A79A-68671CCAD88D}" type="presParOf" srcId="{19A9B43C-8727-4B6C-AE14-D4504A842BC0}" destId="{0156773D-36EB-4ABB-87E8-62C8DE906FA7}" srcOrd="4" destOrd="0" presId="urn:microsoft.com/office/officeart/2005/8/layout/list1"/>
    <dgm:cxn modelId="{13901932-2DC6-4DB9-B756-B9A6129C25BE}" type="presParOf" srcId="{0156773D-36EB-4ABB-87E8-62C8DE906FA7}" destId="{A1DF4639-75CA-428E-88A2-5813E82FBD1C}" srcOrd="0" destOrd="0" presId="urn:microsoft.com/office/officeart/2005/8/layout/list1"/>
    <dgm:cxn modelId="{FCA1CBEF-A1CC-42ED-B834-E3DA67CB9AFC}" type="presParOf" srcId="{0156773D-36EB-4ABB-87E8-62C8DE906FA7}" destId="{F921D2DD-98CB-41D0-9AD9-05E8A9501EA3}" srcOrd="1" destOrd="0" presId="urn:microsoft.com/office/officeart/2005/8/layout/list1"/>
    <dgm:cxn modelId="{C4CFBC42-22CE-49A2-84F0-8951C42FB864}" type="presParOf" srcId="{19A9B43C-8727-4B6C-AE14-D4504A842BC0}" destId="{9ED63387-B1BA-4A6E-8698-85FFEF88580A}" srcOrd="5" destOrd="0" presId="urn:microsoft.com/office/officeart/2005/8/layout/list1"/>
    <dgm:cxn modelId="{A7D3C2E2-DCEA-487A-8F8A-EF970179D6E2}" type="presParOf" srcId="{19A9B43C-8727-4B6C-AE14-D4504A842BC0}" destId="{59823E3E-7FE7-4F5B-8EDD-944A6CD69B5B}" srcOrd="6" destOrd="0" presId="urn:microsoft.com/office/officeart/2005/8/layout/list1"/>
    <dgm:cxn modelId="{400D39DF-C6D6-4942-801C-7D5F32DE26A7}" type="presParOf" srcId="{19A9B43C-8727-4B6C-AE14-D4504A842BC0}" destId="{E05AA25C-6852-4714-BC6F-EC5FCC8F2589}" srcOrd="7" destOrd="0" presId="urn:microsoft.com/office/officeart/2005/8/layout/list1"/>
    <dgm:cxn modelId="{34690630-C0AE-4FD1-9E7D-39F53FAFC7D8}" type="presParOf" srcId="{19A9B43C-8727-4B6C-AE14-D4504A842BC0}" destId="{747BF975-8401-4448-ADEB-DCE38BE081E3}" srcOrd="8" destOrd="0" presId="urn:microsoft.com/office/officeart/2005/8/layout/list1"/>
    <dgm:cxn modelId="{D9980C36-ACA3-4F15-9340-8526188F5558}" type="presParOf" srcId="{747BF975-8401-4448-ADEB-DCE38BE081E3}" destId="{AAB741F8-55F5-4073-9561-0958FD0E1CC6}" srcOrd="0" destOrd="0" presId="urn:microsoft.com/office/officeart/2005/8/layout/list1"/>
    <dgm:cxn modelId="{FD805933-6739-4061-A5AA-AAAD22593008}" type="presParOf" srcId="{747BF975-8401-4448-ADEB-DCE38BE081E3}" destId="{7BBCE745-80BD-4A76-BBC7-CBE4A996FCAF}" srcOrd="1" destOrd="0" presId="urn:microsoft.com/office/officeart/2005/8/layout/list1"/>
    <dgm:cxn modelId="{2664EDD2-4A75-4C86-B087-A37D833ED42F}" type="presParOf" srcId="{19A9B43C-8727-4B6C-AE14-D4504A842BC0}" destId="{9C4D8F4F-893F-468C-AA50-DC8DA23F585D}" srcOrd="9" destOrd="0" presId="urn:microsoft.com/office/officeart/2005/8/layout/list1"/>
    <dgm:cxn modelId="{B7CC49BD-572B-4F06-92BB-44335F19C296}" type="presParOf" srcId="{19A9B43C-8727-4B6C-AE14-D4504A842BC0}" destId="{4F20A8F6-D331-4BC4-A404-C83042C47C2C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50B265E3-DBC6-44E4-BAFC-06224359A63C}" type="doc">
      <dgm:prSet loTypeId="urn:microsoft.com/office/officeart/2005/8/layout/gear1" loCatId="process" qsTypeId="urn:microsoft.com/office/officeart/2005/8/quickstyle/simple1" qsCatId="simple" csTypeId="urn:microsoft.com/office/officeart/2005/8/colors/accent0_2" csCatId="mainScheme" phldr="1"/>
      <dgm:spPr/>
      <dgm:t>
        <a:bodyPr/>
        <a:lstStyle/>
        <a:p>
          <a:endParaRPr lang="ru-RU"/>
        </a:p>
      </dgm:t>
    </dgm:pt>
    <dgm:pt modelId="{788F5827-4568-4301-AFB7-7DE198C3A1F4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особливі</a:t>
          </a:r>
          <a:endParaRPr lang="ru-RU" sz="1800" dirty="0">
            <a:solidFill>
              <a:schemeClr val="tx2">
                <a:lumMod val="50000"/>
              </a:schemeClr>
            </a:solidFill>
          </a:endParaRPr>
        </a:p>
      </dgm:t>
    </dgm:pt>
    <dgm:pt modelId="{DB8CD90E-6DC6-41CB-A217-CFB464BFDAA5}" type="parTrans" cxnId="{6B99B69F-021A-4CFE-838D-175FD9569B34}">
      <dgm:prSet/>
      <dgm:spPr/>
      <dgm:t>
        <a:bodyPr/>
        <a:lstStyle/>
        <a:p>
          <a:endParaRPr lang="ru-RU"/>
        </a:p>
      </dgm:t>
    </dgm:pt>
    <dgm:pt modelId="{CB6309B0-47B8-457E-A59A-3933B5B9F277}" type="sibTrans" cxnId="{6B99B69F-021A-4CFE-838D-175FD9569B34}">
      <dgm:prSet/>
      <dgm:spPr/>
      <dgm:t>
        <a:bodyPr/>
        <a:lstStyle/>
        <a:p>
          <a:endParaRPr lang="ru-RU"/>
        </a:p>
      </dgm:t>
    </dgm:pt>
    <dgm:pt modelId="{AB8CF688-B023-4302-80D1-442B77E826AA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загальні</a:t>
          </a:r>
          <a:endParaRPr lang="ru-RU" sz="1800" dirty="0">
            <a:solidFill>
              <a:schemeClr val="tx2">
                <a:lumMod val="50000"/>
              </a:schemeClr>
            </a:solidFill>
          </a:endParaRPr>
        </a:p>
      </dgm:t>
    </dgm:pt>
    <dgm:pt modelId="{0527B894-27CC-4852-8271-D975BE190F8D}" type="parTrans" cxnId="{C3CAD40F-BB29-41D2-99CB-7DF354C46C0B}">
      <dgm:prSet/>
      <dgm:spPr/>
      <dgm:t>
        <a:bodyPr/>
        <a:lstStyle/>
        <a:p>
          <a:endParaRPr lang="ru-RU"/>
        </a:p>
      </dgm:t>
    </dgm:pt>
    <dgm:pt modelId="{D4740E30-E4FD-482A-BE14-DEB65A2C93B2}" type="sibTrans" cxnId="{C3CAD40F-BB29-41D2-99CB-7DF354C46C0B}">
      <dgm:prSet/>
      <dgm:spPr/>
      <dgm:t>
        <a:bodyPr/>
        <a:lstStyle/>
        <a:p>
          <a:endParaRPr lang="ru-RU"/>
        </a:p>
      </dgm:t>
    </dgm:pt>
    <dgm:pt modelId="{90DC01A5-01A9-46FB-B8B3-C7353BB8B457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одиничні</a:t>
          </a:r>
          <a:endParaRPr lang="ru-RU" sz="1800" dirty="0">
            <a:solidFill>
              <a:schemeClr val="tx2">
                <a:lumMod val="50000"/>
              </a:schemeClr>
            </a:solidFill>
          </a:endParaRPr>
        </a:p>
      </dgm:t>
    </dgm:pt>
    <dgm:pt modelId="{05BA0C49-4C42-4F58-88B9-4B8B04007A15}" type="parTrans" cxnId="{D55C0910-6E50-4792-A828-5ED6285CDF84}">
      <dgm:prSet/>
      <dgm:spPr/>
      <dgm:t>
        <a:bodyPr/>
        <a:lstStyle/>
        <a:p>
          <a:endParaRPr lang="ru-RU"/>
        </a:p>
      </dgm:t>
    </dgm:pt>
    <dgm:pt modelId="{1BB54B6A-A943-4C2A-9166-67D362DA2011}" type="sibTrans" cxnId="{D55C0910-6E50-4792-A828-5ED6285CDF84}">
      <dgm:prSet/>
      <dgm:spPr/>
      <dgm:t>
        <a:bodyPr/>
        <a:lstStyle/>
        <a:p>
          <a:endParaRPr lang="ru-RU"/>
        </a:p>
      </dgm:t>
    </dgm:pt>
    <dgm:pt modelId="{5B992B7B-7B09-491F-B768-8E2A08AD3D56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ru-RU" sz="1800" b="1" dirty="0">
            <a:solidFill>
              <a:schemeClr val="tx2">
                <a:lumMod val="50000"/>
              </a:schemeClr>
            </a:solidFill>
          </a:endParaRPr>
        </a:p>
      </dgm:t>
    </dgm:pt>
    <dgm:pt modelId="{33F80717-D085-4956-9D1D-3B4512E61543}" type="parTrans" cxnId="{7FD40F4A-91EE-43AD-8B6F-BAA8D3ED2D82}">
      <dgm:prSet/>
      <dgm:spPr/>
      <dgm:t>
        <a:bodyPr/>
        <a:lstStyle/>
        <a:p>
          <a:endParaRPr lang="ru-RU"/>
        </a:p>
      </dgm:t>
    </dgm:pt>
    <dgm:pt modelId="{04039069-47DB-467F-857A-1FB095D3749B}" type="sibTrans" cxnId="{7FD40F4A-91EE-43AD-8B6F-BAA8D3ED2D82}">
      <dgm:prSet/>
      <dgm:spPr/>
      <dgm:t>
        <a:bodyPr/>
        <a:lstStyle/>
        <a:p>
          <a:endParaRPr lang="ru-RU"/>
        </a:p>
      </dgm:t>
    </dgm:pt>
    <dgm:pt modelId="{83352BED-662B-490C-BE7E-472E42C5A22A}" type="pres">
      <dgm:prSet presAssocID="{50B265E3-DBC6-44E4-BAFC-06224359A63C}" presName="composite" presStyleCnt="0">
        <dgm:presLayoutVars>
          <dgm:chMax val="3"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9C38549C-15F5-4BEC-9327-BBD3ED3B74FE}" type="pres">
      <dgm:prSet presAssocID="{788F5827-4568-4301-AFB7-7DE198C3A1F4}" presName="gear1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4ADBBDC-8B98-4054-90C2-A812EDA5E506}" type="pres">
      <dgm:prSet presAssocID="{788F5827-4568-4301-AFB7-7DE198C3A1F4}" presName="gear1srcNode" presStyleLbl="node1" presStyleIdx="0" presStyleCnt="3"/>
      <dgm:spPr/>
      <dgm:t>
        <a:bodyPr/>
        <a:lstStyle/>
        <a:p>
          <a:endParaRPr lang="ru-RU"/>
        </a:p>
      </dgm:t>
    </dgm:pt>
    <dgm:pt modelId="{8851DC0A-94F5-4BC2-B60C-F325CB7577CE}" type="pres">
      <dgm:prSet presAssocID="{788F5827-4568-4301-AFB7-7DE198C3A1F4}" presName="gear1dstNode" presStyleLbl="node1" presStyleIdx="0" presStyleCnt="3"/>
      <dgm:spPr/>
      <dgm:t>
        <a:bodyPr/>
        <a:lstStyle/>
        <a:p>
          <a:endParaRPr lang="ru-RU"/>
        </a:p>
      </dgm:t>
    </dgm:pt>
    <dgm:pt modelId="{38888C6C-B123-44FF-957B-D720D4DB380E}" type="pres">
      <dgm:prSet presAssocID="{AB8CF688-B023-4302-80D1-442B77E826AA}" presName="gear2" presStyleLbl="node1" presStyleIdx="1" presStyleCnt="3" custLinFactNeighborX="-2022" custLinFactNeighborY="-1348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4FFA744-E438-4184-B659-7CF9FEC3D423}" type="pres">
      <dgm:prSet presAssocID="{AB8CF688-B023-4302-80D1-442B77E826AA}" presName="gear2srcNode" presStyleLbl="node1" presStyleIdx="1" presStyleCnt="3"/>
      <dgm:spPr/>
      <dgm:t>
        <a:bodyPr/>
        <a:lstStyle/>
        <a:p>
          <a:endParaRPr lang="ru-RU"/>
        </a:p>
      </dgm:t>
    </dgm:pt>
    <dgm:pt modelId="{28D35352-EDFF-48B8-A52B-2385A6228EB5}" type="pres">
      <dgm:prSet presAssocID="{AB8CF688-B023-4302-80D1-442B77E826AA}" presName="gear2dstNode" presStyleLbl="node1" presStyleIdx="1" presStyleCnt="3"/>
      <dgm:spPr/>
      <dgm:t>
        <a:bodyPr/>
        <a:lstStyle/>
        <a:p>
          <a:endParaRPr lang="ru-RU"/>
        </a:p>
      </dgm:t>
    </dgm:pt>
    <dgm:pt modelId="{65C4BFAB-FBB7-4375-84E3-EEF283A1978F}" type="pres">
      <dgm:prSet presAssocID="{90DC01A5-01A9-46FB-B8B3-C7353BB8B457}" presName="gear3" presStyleLbl="node1" presStyleIdx="2" presStyleCnt="3"/>
      <dgm:spPr/>
      <dgm:t>
        <a:bodyPr/>
        <a:lstStyle/>
        <a:p>
          <a:endParaRPr lang="ru-RU"/>
        </a:p>
      </dgm:t>
    </dgm:pt>
    <dgm:pt modelId="{176669F9-F3FD-40D9-99EF-70C00AE72CBB}" type="pres">
      <dgm:prSet presAssocID="{90DC01A5-01A9-46FB-B8B3-C7353BB8B457}" presName="gear3tx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D49E6A3-FB37-4070-86FC-FC64ABFEDF7E}" type="pres">
      <dgm:prSet presAssocID="{90DC01A5-01A9-46FB-B8B3-C7353BB8B457}" presName="gear3srcNode" presStyleLbl="node1" presStyleIdx="2" presStyleCnt="3"/>
      <dgm:spPr/>
      <dgm:t>
        <a:bodyPr/>
        <a:lstStyle/>
        <a:p>
          <a:endParaRPr lang="ru-RU"/>
        </a:p>
      </dgm:t>
    </dgm:pt>
    <dgm:pt modelId="{F87FE59D-3ED6-4EA3-A86D-F88879C4AEE7}" type="pres">
      <dgm:prSet presAssocID="{90DC01A5-01A9-46FB-B8B3-C7353BB8B457}" presName="gear3dstNode" presStyleLbl="node1" presStyleIdx="2" presStyleCnt="3"/>
      <dgm:spPr/>
      <dgm:t>
        <a:bodyPr/>
        <a:lstStyle/>
        <a:p>
          <a:endParaRPr lang="ru-RU"/>
        </a:p>
      </dgm:t>
    </dgm:pt>
    <dgm:pt modelId="{30944CBE-F0CB-464A-AD28-C25026D102C6}" type="pres">
      <dgm:prSet presAssocID="{CB6309B0-47B8-457E-A59A-3933B5B9F277}" presName="connector1" presStyleLbl="sibTrans2D1" presStyleIdx="0" presStyleCnt="3"/>
      <dgm:spPr/>
      <dgm:t>
        <a:bodyPr/>
        <a:lstStyle/>
        <a:p>
          <a:endParaRPr lang="ru-RU"/>
        </a:p>
      </dgm:t>
    </dgm:pt>
    <dgm:pt modelId="{39AAD5DA-BC39-4C11-98EF-5B0FC6535845}" type="pres">
      <dgm:prSet presAssocID="{D4740E30-E4FD-482A-BE14-DEB65A2C93B2}" presName="connector2" presStyleLbl="sibTrans2D1" presStyleIdx="1" presStyleCnt="3"/>
      <dgm:spPr/>
      <dgm:t>
        <a:bodyPr/>
        <a:lstStyle/>
        <a:p>
          <a:endParaRPr lang="ru-RU"/>
        </a:p>
      </dgm:t>
    </dgm:pt>
    <dgm:pt modelId="{9595D160-719F-4928-A454-24BFE268A5BB}" type="pres">
      <dgm:prSet presAssocID="{1BB54B6A-A943-4C2A-9166-67D362DA2011}" presName="connector3" presStyleLbl="sibTrans2D1" presStyleIdx="2" presStyleCnt="3"/>
      <dgm:spPr/>
      <dgm:t>
        <a:bodyPr/>
        <a:lstStyle/>
        <a:p>
          <a:endParaRPr lang="ru-RU"/>
        </a:p>
      </dgm:t>
    </dgm:pt>
  </dgm:ptLst>
  <dgm:cxnLst>
    <dgm:cxn modelId="{C3CAD40F-BB29-41D2-99CB-7DF354C46C0B}" srcId="{50B265E3-DBC6-44E4-BAFC-06224359A63C}" destId="{AB8CF688-B023-4302-80D1-442B77E826AA}" srcOrd="1" destOrd="0" parTransId="{0527B894-27CC-4852-8271-D975BE190F8D}" sibTransId="{D4740E30-E4FD-482A-BE14-DEB65A2C93B2}"/>
    <dgm:cxn modelId="{3AA93644-910B-47E8-85F6-DBAB850D766E}" type="presOf" srcId="{90DC01A5-01A9-46FB-B8B3-C7353BB8B457}" destId="{2D49E6A3-FB37-4070-86FC-FC64ABFEDF7E}" srcOrd="2" destOrd="0" presId="urn:microsoft.com/office/officeart/2005/8/layout/gear1"/>
    <dgm:cxn modelId="{58D495C6-2DFF-4312-A1C5-714081B84338}" type="presOf" srcId="{AB8CF688-B023-4302-80D1-442B77E826AA}" destId="{28D35352-EDFF-48B8-A52B-2385A6228EB5}" srcOrd="2" destOrd="0" presId="urn:microsoft.com/office/officeart/2005/8/layout/gear1"/>
    <dgm:cxn modelId="{8C968086-4EFB-4211-A7ED-CDEC9D5A6EED}" type="presOf" srcId="{CB6309B0-47B8-457E-A59A-3933B5B9F277}" destId="{30944CBE-F0CB-464A-AD28-C25026D102C6}" srcOrd="0" destOrd="0" presId="urn:microsoft.com/office/officeart/2005/8/layout/gear1"/>
    <dgm:cxn modelId="{7FD40F4A-91EE-43AD-8B6F-BAA8D3ED2D82}" srcId="{50B265E3-DBC6-44E4-BAFC-06224359A63C}" destId="{5B992B7B-7B09-491F-B768-8E2A08AD3D56}" srcOrd="3" destOrd="0" parTransId="{33F80717-D085-4956-9D1D-3B4512E61543}" sibTransId="{04039069-47DB-467F-857A-1FB095D3749B}"/>
    <dgm:cxn modelId="{C75B370C-6167-4C82-BEA7-052C3C9F8F8C}" type="presOf" srcId="{1BB54B6A-A943-4C2A-9166-67D362DA2011}" destId="{9595D160-719F-4928-A454-24BFE268A5BB}" srcOrd="0" destOrd="0" presId="urn:microsoft.com/office/officeart/2005/8/layout/gear1"/>
    <dgm:cxn modelId="{A72A66B7-9E7A-4BC1-9F5B-F6D65BA0D90B}" type="presOf" srcId="{90DC01A5-01A9-46FB-B8B3-C7353BB8B457}" destId="{65C4BFAB-FBB7-4375-84E3-EEF283A1978F}" srcOrd="0" destOrd="0" presId="urn:microsoft.com/office/officeart/2005/8/layout/gear1"/>
    <dgm:cxn modelId="{30C62778-C61E-49F1-B4A1-6500A59F989F}" type="presOf" srcId="{AB8CF688-B023-4302-80D1-442B77E826AA}" destId="{A4FFA744-E438-4184-B659-7CF9FEC3D423}" srcOrd="1" destOrd="0" presId="urn:microsoft.com/office/officeart/2005/8/layout/gear1"/>
    <dgm:cxn modelId="{6B99B69F-021A-4CFE-838D-175FD9569B34}" srcId="{50B265E3-DBC6-44E4-BAFC-06224359A63C}" destId="{788F5827-4568-4301-AFB7-7DE198C3A1F4}" srcOrd="0" destOrd="0" parTransId="{DB8CD90E-6DC6-41CB-A217-CFB464BFDAA5}" sibTransId="{CB6309B0-47B8-457E-A59A-3933B5B9F277}"/>
    <dgm:cxn modelId="{08D45FCC-8C48-4F72-A725-D98DCCC5E125}" type="presOf" srcId="{90DC01A5-01A9-46FB-B8B3-C7353BB8B457}" destId="{F87FE59D-3ED6-4EA3-A86D-F88879C4AEE7}" srcOrd="3" destOrd="0" presId="urn:microsoft.com/office/officeart/2005/8/layout/gear1"/>
    <dgm:cxn modelId="{DFCCEC2E-8A49-452D-8F7F-8F3B3801A726}" type="presOf" srcId="{788F5827-4568-4301-AFB7-7DE198C3A1F4}" destId="{94ADBBDC-8B98-4054-90C2-A812EDA5E506}" srcOrd="1" destOrd="0" presId="urn:microsoft.com/office/officeart/2005/8/layout/gear1"/>
    <dgm:cxn modelId="{ED480BEC-BD2D-4D22-B0B0-97242E5A4447}" type="presOf" srcId="{D4740E30-E4FD-482A-BE14-DEB65A2C93B2}" destId="{39AAD5DA-BC39-4C11-98EF-5B0FC6535845}" srcOrd="0" destOrd="0" presId="urn:microsoft.com/office/officeart/2005/8/layout/gear1"/>
    <dgm:cxn modelId="{E5C4878E-76DF-44E3-BE13-60BACA3EA94C}" type="presOf" srcId="{AB8CF688-B023-4302-80D1-442B77E826AA}" destId="{38888C6C-B123-44FF-957B-D720D4DB380E}" srcOrd="0" destOrd="0" presId="urn:microsoft.com/office/officeart/2005/8/layout/gear1"/>
    <dgm:cxn modelId="{A7345800-8910-4565-8C6E-5769951A42B5}" type="presOf" srcId="{788F5827-4568-4301-AFB7-7DE198C3A1F4}" destId="{9C38549C-15F5-4BEC-9327-BBD3ED3B74FE}" srcOrd="0" destOrd="0" presId="urn:microsoft.com/office/officeart/2005/8/layout/gear1"/>
    <dgm:cxn modelId="{609645A9-D9CE-4002-93C5-8E83BAE8A24D}" type="presOf" srcId="{90DC01A5-01A9-46FB-B8B3-C7353BB8B457}" destId="{176669F9-F3FD-40D9-99EF-70C00AE72CBB}" srcOrd="1" destOrd="0" presId="urn:microsoft.com/office/officeart/2005/8/layout/gear1"/>
    <dgm:cxn modelId="{D55C0910-6E50-4792-A828-5ED6285CDF84}" srcId="{50B265E3-DBC6-44E4-BAFC-06224359A63C}" destId="{90DC01A5-01A9-46FB-B8B3-C7353BB8B457}" srcOrd="2" destOrd="0" parTransId="{05BA0C49-4C42-4F58-88B9-4B8B04007A15}" sibTransId="{1BB54B6A-A943-4C2A-9166-67D362DA2011}"/>
    <dgm:cxn modelId="{B628AA53-96ED-41F8-AA76-47F258C04A04}" type="presOf" srcId="{788F5827-4568-4301-AFB7-7DE198C3A1F4}" destId="{8851DC0A-94F5-4BC2-B60C-F325CB7577CE}" srcOrd="2" destOrd="0" presId="urn:microsoft.com/office/officeart/2005/8/layout/gear1"/>
    <dgm:cxn modelId="{484AE963-5C25-4ABC-ACDB-D63D8465DE7C}" type="presOf" srcId="{50B265E3-DBC6-44E4-BAFC-06224359A63C}" destId="{83352BED-662B-490C-BE7E-472E42C5A22A}" srcOrd="0" destOrd="0" presId="urn:microsoft.com/office/officeart/2005/8/layout/gear1"/>
    <dgm:cxn modelId="{F1F717B5-E6CB-4EA1-9DF7-E9A40B9A0075}" type="presParOf" srcId="{83352BED-662B-490C-BE7E-472E42C5A22A}" destId="{9C38549C-15F5-4BEC-9327-BBD3ED3B74FE}" srcOrd="0" destOrd="0" presId="urn:microsoft.com/office/officeart/2005/8/layout/gear1"/>
    <dgm:cxn modelId="{FDFC24B2-3A08-4467-B4FF-43AAB9FC1980}" type="presParOf" srcId="{83352BED-662B-490C-BE7E-472E42C5A22A}" destId="{94ADBBDC-8B98-4054-90C2-A812EDA5E506}" srcOrd="1" destOrd="0" presId="urn:microsoft.com/office/officeart/2005/8/layout/gear1"/>
    <dgm:cxn modelId="{FEB99DDE-78D2-4DB2-9BAB-071FF8C5CC9C}" type="presParOf" srcId="{83352BED-662B-490C-BE7E-472E42C5A22A}" destId="{8851DC0A-94F5-4BC2-B60C-F325CB7577CE}" srcOrd="2" destOrd="0" presId="urn:microsoft.com/office/officeart/2005/8/layout/gear1"/>
    <dgm:cxn modelId="{2B6CAC6D-9E19-4EA2-9C6F-14D697EFC5E9}" type="presParOf" srcId="{83352BED-662B-490C-BE7E-472E42C5A22A}" destId="{38888C6C-B123-44FF-957B-D720D4DB380E}" srcOrd="3" destOrd="0" presId="urn:microsoft.com/office/officeart/2005/8/layout/gear1"/>
    <dgm:cxn modelId="{D65DA5AC-E739-41EE-8F2B-D22EFA402C4E}" type="presParOf" srcId="{83352BED-662B-490C-BE7E-472E42C5A22A}" destId="{A4FFA744-E438-4184-B659-7CF9FEC3D423}" srcOrd="4" destOrd="0" presId="urn:microsoft.com/office/officeart/2005/8/layout/gear1"/>
    <dgm:cxn modelId="{098BB3C5-31FF-442E-8011-651D4BD8A559}" type="presParOf" srcId="{83352BED-662B-490C-BE7E-472E42C5A22A}" destId="{28D35352-EDFF-48B8-A52B-2385A6228EB5}" srcOrd="5" destOrd="0" presId="urn:microsoft.com/office/officeart/2005/8/layout/gear1"/>
    <dgm:cxn modelId="{65BC8FCD-9905-40B1-9731-8FBCD302C913}" type="presParOf" srcId="{83352BED-662B-490C-BE7E-472E42C5A22A}" destId="{65C4BFAB-FBB7-4375-84E3-EEF283A1978F}" srcOrd="6" destOrd="0" presId="urn:microsoft.com/office/officeart/2005/8/layout/gear1"/>
    <dgm:cxn modelId="{4BD8F236-7A5E-43F6-A61A-9F8884BDD5DE}" type="presParOf" srcId="{83352BED-662B-490C-BE7E-472E42C5A22A}" destId="{176669F9-F3FD-40D9-99EF-70C00AE72CBB}" srcOrd="7" destOrd="0" presId="urn:microsoft.com/office/officeart/2005/8/layout/gear1"/>
    <dgm:cxn modelId="{FE99A5A6-5817-4F76-BABD-A8E059366B9B}" type="presParOf" srcId="{83352BED-662B-490C-BE7E-472E42C5A22A}" destId="{2D49E6A3-FB37-4070-86FC-FC64ABFEDF7E}" srcOrd="8" destOrd="0" presId="urn:microsoft.com/office/officeart/2005/8/layout/gear1"/>
    <dgm:cxn modelId="{1E35AF6A-A77F-4219-8143-EE9120C7F17D}" type="presParOf" srcId="{83352BED-662B-490C-BE7E-472E42C5A22A}" destId="{F87FE59D-3ED6-4EA3-A86D-F88879C4AEE7}" srcOrd="9" destOrd="0" presId="urn:microsoft.com/office/officeart/2005/8/layout/gear1"/>
    <dgm:cxn modelId="{E91024DE-41F2-458D-8409-8860B72F96F9}" type="presParOf" srcId="{83352BED-662B-490C-BE7E-472E42C5A22A}" destId="{30944CBE-F0CB-464A-AD28-C25026D102C6}" srcOrd="10" destOrd="0" presId="urn:microsoft.com/office/officeart/2005/8/layout/gear1"/>
    <dgm:cxn modelId="{3BEE6765-717C-4209-84FE-BD38F9772E34}" type="presParOf" srcId="{83352BED-662B-490C-BE7E-472E42C5A22A}" destId="{39AAD5DA-BC39-4C11-98EF-5B0FC6535845}" srcOrd="11" destOrd="0" presId="urn:microsoft.com/office/officeart/2005/8/layout/gear1"/>
    <dgm:cxn modelId="{CAD20EA4-ED73-4BD5-A93F-8BE7A018A0AC}" type="presParOf" srcId="{83352BED-662B-490C-BE7E-472E42C5A22A}" destId="{9595D160-719F-4928-A454-24BFE268A5BB}" srcOrd="12" destOrd="0" presId="urn:microsoft.com/office/officeart/2005/8/layout/gear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728B74A1-6B4E-4AA2-AFBC-F0029E9AB557}" type="doc">
      <dgm:prSet loTypeId="urn:microsoft.com/office/officeart/2005/8/layout/list1" loCatId="list" qsTypeId="urn:microsoft.com/office/officeart/2005/8/quickstyle/simple1" qsCatId="simple" csTypeId="urn:microsoft.com/office/officeart/2005/8/colors/accent0_2" csCatId="mainScheme" phldr="1"/>
      <dgm:spPr/>
      <dgm:t>
        <a:bodyPr/>
        <a:lstStyle/>
        <a:p>
          <a:endParaRPr lang="ru-RU"/>
        </a:p>
      </dgm:t>
    </dgm:pt>
    <dgm:pt modelId="{0E6BCEA0-C290-4725-8ED4-4D57ECDBD530}">
      <dgm:prSet phldrT="[Текст]" custT="1"/>
      <dgm:spPr/>
      <dgm:t>
        <a:bodyPr/>
        <a:lstStyle/>
        <a:p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принцип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єдності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економіки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і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політики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при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пріоритеті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політики</a:t>
          </a:r>
          <a:endParaRPr lang="ru-RU" sz="1800" dirty="0">
            <a:solidFill>
              <a:schemeClr val="tx2">
                <a:lumMod val="50000"/>
              </a:schemeClr>
            </a:solidFill>
          </a:endParaRPr>
        </a:p>
      </dgm:t>
    </dgm:pt>
    <dgm:pt modelId="{E698CCBE-45C1-4124-BA26-BEB549CBD63E}" type="parTrans" cxnId="{115D2DF2-E0C4-4A63-8E88-643087992017}">
      <dgm:prSet/>
      <dgm:spPr/>
      <dgm:t>
        <a:bodyPr/>
        <a:lstStyle/>
        <a:p>
          <a:endParaRPr lang="ru-RU"/>
        </a:p>
      </dgm:t>
    </dgm:pt>
    <dgm:pt modelId="{0854B51E-1AD2-4E7E-8ABD-ECC4303E27D0}" type="sibTrans" cxnId="{115D2DF2-E0C4-4A63-8E88-643087992017}">
      <dgm:prSet/>
      <dgm:spPr/>
      <dgm:t>
        <a:bodyPr/>
        <a:lstStyle/>
        <a:p>
          <a:endParaRPr lang="ru-RU"/>
        </a:p>
      </dgm:t>
    </dgm:pt>
    <dgm:pt modelId="{6C334F0B-477F-4C68-B566-EF6A00C5389F}">
      <dgm:prSet phldrT="[Текст]" custT="1"/>
      <dgm:spPr/>
      <dgm:t>
        <a:bodyPr/>
        <a:lstStyle/>
        <a:p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принцип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наукової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обґрунтованості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та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ефективності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управлінських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рішень</a:t>
          </a:r>
          <a:endParaRPr lang="ru-RU" sz="1800" dirty="0">
            <a:solidFill>
              <a:schemeClr val="tx2">
                <a:lumMod val="50000"/>
              </a:schemeClr>
            </a:solidFill>
          </a:endParaRPr>
        </a:p>
      </dgm:t>
    </dgm:pt>
    <dgm:pt modelId="{60FA4EF1-1418-43B5-A8BB-E1593DFC3DDF}" type="parTrans" cxnId="{80E3901B-7C14-4331-A6CA-FC46802B95CA}">
      <dgm:prSet/>
      <dgm:spPr/>
      <dgm:t>
        <a:bodyPr/>
        <a:lstStyle/>
        <a:p>
          <a:endParaRPr lang="ru-RU"/>
        </a:p>
      </dgm:t>
    </dgm:pt>
    <dgm:pt modelId="{9AD99A3E-3491-4997-A2B5-64C33C8D6F54}" type="sibTrans" cxnId="{80E3901B-7C14-4331-A6CA-FC46802B95CA}">
      <dgm:prSet/>
      <dgm:spPr/>
      <dgm:t>
        <a:bodyPr/>
        <a:lstStyle/>
        <a:p>
          <a:endParaRPr lang="ru-RU"/>
        </a:p>
      </dgm:t>
    </dgm:pt>
    <dgm:pt modelId="{9FF3B4EA-6E28-42BE-A9FC-4F701534D2D3}">
      <dgm:prSet phldrT="[Текст]" custT="1"/>
      <dgm:spPr/>
      <dgm:t>
        <a:bodyPr/>
        <a:lstStyle/>
        <a:p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принцип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поєднання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загальних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і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локальних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інтересів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при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пріоритеті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інтересів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більш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високого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рангу</a:t>
          </a:r>
          <a:endParaRPr lang="ru-RU" sz="1800" dirty="0">
            <a:solidFill>
              <a:schemeClr val="tx2">
                <a:lumMod val="50000"/>
              </a:schemeClr>
            </a:solidFill>
          </a:endParaRPr>
        </a:p>
      </dgm:t>
    </dgm:pt>
    <dgm:pt modelId="{FFC2B683-DD94-4B72-8FAB-0C5C409BDD11}" type="parTrans" cxnId="{C4146892-F8F9-4817-99CF-E6295CE8A38B}">
      <dgm:prSet/>
      <dgm:spPr/>
      <dgm:t>
        <a:bodyPr/>
        <a:lstStyle/>
        <a:p>
          <a:endParaRPr lang="ru-RU"/>
        </a:p>
      </dgm:t>
    </dgm:pt>
    <dgm:pt modelId="{B7D82C08-89D1-4263-8E99-6DFD851703DA}" type="sibTrans" cxnId="{C4146892-F8F9-4817-99CF-E6295CE8A38B}">
      <dgm:prSet/>
      <dgm:spPr/>
      <dgm:t>
        <a:bodyPr/>
        <a:lstStyle/>
        <a:p>
          <a:endParaRPr lang="ru-RU"/>
        </a:p>
      </dgm:t>
    </dgm:pt>
    <dgm:pt modelId="{9D443DCA-177F-4BB3-9855-C9DD529BB4E2}">
      <dgm:prSet custT="1"/>
      <dgm:spPr/>
      <dgm:t>
        <a:bodyPr/>
        <a:lstStyle/>
        <a:p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принцип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єдності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централізму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і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самостійності</a:t>
          </a:r>
          <a:endParaRPr lang="ru-RU" sz="1800" dirty="0">
            <a:solidFill>
              <a:schemeClr val="tx2">
                <a:lumMod val="50000"/>
              </a:schemeClr>
            </a:solidFill>
          </a:endParaRPr>
        </a:p>
      </dgm:t>
    </dgm:pt>
    <dgm:pt modelId="{DD48DB8C-511E-4725-9A3E-ED81F615A44E}" type="parTrans" cxnId="{C359037A-FBFE-4407-B22B-028EC302C58F}">
      <dgm:prSet/>
      <dgm:spPr/>
      <dgm:t>
        <a:bodyPr/>
        <a:lstStyle/>
        <a:p>
          <a:endParaRPr lang="ru-RU"/>
        </a:p>
      </dgm:t>
    </dgm:pt>
    <dgm:pt modelId="{82397513-CAEC-4A8A-B615-459F03361BF5}" type="sibTrans" cxnId="{C359037A-FBFE-4407-B22B-028EC302C58F}">
      <dgm:prSet/>
      <dgm:spPr/>
      <dgm:t>
        <a:bodyPr/>
        <a:lstStyle/>
        <a:p>
          <a:endParaRPr lang="ru-RU"/>
        </a:p>
      </dgm:t>
    </dgm:pt>
    <dgm:pt modelId="{62B18FB9-2612-47DB-8E52-559069CD5E6C}">
      <dgm:prSet custT="1"/>
      <dgm:spPr/>
      <dgm:t>
        <a:bodyPr/>
        <a:lstStyle/>
        <a:p>
          <a:endParaRPr lang="ru-RU" sz="1800" dirty="0">
            <a:solidFill>
              <a:schemeClr val="tx2">
                <a:lumMod val="50000"/>
              </a:schemeClr>
            </a:solidFill>
          </a:endParaRPr>
        </a:p>
      </dgm:t>
    </dgm:pt>
    <dgm:pt modelId="{CBEE4F50-0647-4270-9F7D-527E5028D503}" type="parTrans" cxnId="{235B18F5-2BF7-4BE0-AF58-90203C7714A9}">
      <dgm:prSet/>
      <dgm:spPr/>
      <dgm:t>
        <a:bodyPr/>
        <a:lstStyle/>
        <a:p>
          <a:endParaRPr lang="ru-RU"/>
        </a:p>
      </dgm:t>
    </dgm:pt>
    <dgm:pt modelId="{DB0B6594-F86E-4BC2-8113-1DFFF5CA8B6F}" type="sibTrans" cxnId="{235B18F5-2BF7-4BE0-AF58-90203C7714A9}">
      <dgm:prSet/>
      <dgm:spPr/>
      <dgm:t>
        <a:bodyPr/>
        <a:lstStyle/>
        <a:p>
          <a:endParaRPr lang="ru-RU"/>
        </a:p>
      </dgm:t>
    </dgm:pt>
    <dgm:pt modelId="{0A177FB6-8AB9-4EC8-A616-1076C284D122}" type="pres">
      <dgm:prSet presAssocID="{728B74A1-6B4E-4AA2-AFBC-F0029E9AB557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C4CF70EA-DFC7-4883-AC65-AA0AE1FB156B}" type="pres">
      <dgm:prSet presAssocID="{0E6BCEA0-C290-4725-8ED4-4D57ECDBD530}" presName="parentLin" presStyleCnt="0"/>
      <dgm:spPr/>
    </dgm:pt>
    <dgm:pt modelId="{E574460F-2621-410D-957A-795B74A13669}" type="pres">
      <dgm:prSet presAssocID="{0E6BCEA0-C290-4725-8ED4-4D57ECDBD530}" presName="parentLeftMargin" presStyleLbl="node1" presStyleIdx="0" presStyleCnt="4"/>
      <dgm:spPr/>
      <dgm:t>
        <a:bodyPr/>
        <a:lstStyle/>
        <a:p>
          <a:endParaRPr lang="ru-RU"/>
        </a:p>
      </dgm:t>
    </dgm:pt>
    <dgm:pt modelId="{B79DE9C2-9E15-4CAE-8E77-EDE5D57C4B18}" type="pres">
      <dgm:prSet presAssocID="{0E6BCEA0-C290-4725-8ED4-4D57ECDBD530}" presName="parentText" presStyleLbl="node1" presStyleIdx="0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7375094-CDC8-4D68-B856-96D488C35223}" type="pres">
      <dgm:prSet presAssocID="{0E6BCEA0-C290-4725-8ED4-4D57ECDBD530}" presName="negativeSpace" presStyleCnt="0"/>
      <dgm:spPr/>
    </dgm:pt>
    <dgm:pt modelId="{AF2BD3FC-F3E2-44C0-9B53-0A56BFC35B1C}" type="pres">
      <dgm:prSet presAssocID="{0E6BCEA0-C290-4725-8ED4-4D57ECDBD530}" presName="childText" presStyleLbl="conFgAcc1" presStyleIdx="0" presStyleCnt="4">
        <dgm:presLayoutVars>
          <dgm:bulletEnabled val="1"/>
        </dgm:presLayoutVars>
      </dgm:prSet>
      <dgm:spPr/>
    </dgm:pt>
    <dgm:pt modelId="{F3DB2DB6-0271-4ECB-B619-BF0FFF3621A1}" type="pres">
      <dgm:prSet presAssocID="{0854B51E-1AD2-4E7E-8ABD-ECC4303E27D0}" presName="spaceBetweenRectangles" presStyleCnt="0"/>
      <dgm:spPr/>
    </dgm:pt>
    <dgm:pt modelId="{4960F69D-3095-4A18-99F8-4BFD2A26540D}" type="pres">
      <dgm:prSet presAssocID="{9D443DCA-177F-4BB3-9855-C9DD529BB4E2}" presName="parentLin" presStyleCnt="0"/>
      <dgm:spPr/>
    </dgm:pt>
    <dgm:pt modelId="{0F5620B1-BA3D-4364-BCE0-A261837B6097}" type="pres">
      <dgm:prSet presAssocID="{9D443DCA-177F-4BB3-9855-C9DD529BB4E2}" presName="parentLeftMargin" presStyleLbl="node1" presStyleIdx="0" presStyleCnt="4"/>
      <dgm:spPr/>
      <dgm:t>
        <a:bodyPr/>
        <a:lstStyle/>
        <a:p>
          <a:endParaRPr lang="ru-RU"/>
        </a:p>
      </dgm:t>
    </dgm:pt>
    <dgm:pt modelId="{5488A78E-AA67-4E9A-B77C-870F98A41090}" type="pres">
      <dgm:prSet presAssocID="{9D443DCA-177F-4BB3-9855-C9DD529BB4E2}" presName="parentText" presStyleLbl="node1" presStyleIdx="1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D190B5D-B8A9-416A-A71A-E4E9E413476E}" type="pres">
      <dgm:prSet presAssocID="{9D443DCA-177F-4BB3-9855-C9DD529BB4E2}" presName="negativeSpace" presStyleCnt="0"/>
      <dgm:spPr/>
    </dgm:pt>
    <dgm:pt modelId="{4950238C-112D-47CE-B802-4078ED52C8DA}" type="pres">
      <dgm:prSet presAssocID="{9D443DCA-177F-4BB3-9855-C9DD529BB4E2}" presName="childText" presStyleLbl="conFgAcc1" presStyleIdx="1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7CDCC2E-0D58-4FAA-AEA4-BEA5BBB1EB0F}" type="pres">
      <dgm:prSet presAssocID="{82397513-CAEC-4A8A-B615-459F03361BF5}" presName="spaceBetweenRectangles" presStyleCnt="0"/>
      <dgm:spPr/>
    </dgm:pt>
    <dgm:pt modelId="{66DAE67A-6216-4A9B-B2B9-095BCB8881BA}" type="pres">
      <dgm:prSet presAssocID="{6C334F0B-477F-4C68-B566-EF6A00C5389F}" presName="parentLin" presStyleCnt="0"/>
      <dgm:spPr/>
    </dgm:pt>
    <dgm:pt modelId="{20D889F5-8ACE-4CF6-8936-22D36147ED71}" type="pres">
      <dgm:prSet presAssocID="{6C334F0B-477F-4C68-B566-EF6A00C5389F}" presName="parentLeftMargin" presStyleLbl="node1" presStyleIdx="1" presStyleCnt="4"/>
      <dgm:spPr/>
      <dgm:t>
        <a:bodyPr/>
        <a:lstStyle/>
        <a:p>
          <a:endParaRPr lang="ru-RU"/>
        </a:p>
      </dgm:t>
    </dgm:pt>
    <dgm:pt modelId="{A2B4AA43-3194-4AA2-972F-50B1A521F1A1}" type="pres">
      <dgm:prSet presAssocID="{6C334F0B-477F-4C68-B566-EF6A00C5389F}" presName="parentText" presStyleLbl="node1" presStyleIdx="2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1349089-B0A1-4CE1-B290-74BDC62BFC12}" type="pres">
      <dgm:prSet presAssocID="{6C334F0B-477F-4C68-B566-EF6A00C5389F}" presName="negativeSpace" presStyleCnt="0"/>
      <dgm:spPr/>
    </dgm:pt>
    <dgm:pt modelId="{F290048C-5848-421B-A996-EEC7EF8D37EA}" type="pres">
      <dgm:prSet presAssocID="{6C334F0B-477F-4C68-B566-EF6A00C5389F}" presName="childText" presStyleLbl="conFgAcc1" presStyleIdx="2" presStyleCnt="4">
        <dgm:presLayoutVars>
          <dgm:bulletEnabled val="1"/>
        </dgm:presLayoutVars>
      </dgm:prSet>
      <dgm:spPr/>
    </dgm:pt>
    <dgm:pt modelId="{93BD8F2F-E3D7-407E-AAB9-5AE0DB1DFA37}" type="pres">
      <dgm:prSet presAssocID="{9AD99A3E-3491-4997-A2B5-64C33C8D6F54}" presName="spaceBetweenRectangles" presStyleCnt="0"/>
      <dgm:spPr/>
    </dgm:pt>
    <dgm:pt modelId="{CE176B00-8D5E-42CE-A65F-B69FF9F33F26}" type="pres">
      <dgm:prSet presAssocID="{9FF3B4EA-6E28-42BE-A9FC-4F701534D2D3}" presName="parentLin" presStyleCnt="0"/>
      <dgm:spPr/>
    </dgm:pt>
    <dgm:pt modelId="{B3EEC678-A8AF-411F-8D28-B61C7BFEFF72}" type="pres">
      <dgm:prSet presAssocID="{9FF3B4EA-6E28-42BE-A9FC-4F701534D2D3}" presName="parentLeftMargin" presStyleLbl="node1" presStyleIdx="2" presStyleCnt="4"/>
      <dgm:spPr/>
      <dgm:t>
        <a:bodyPr/>
        <a:lstStyle/>
        <a:p>
          <a:endParaRPr lang="ru-RU"/>
        </a:p>
      </dgm:t>
    </dgm:pt>
    <dgm:pt modelId="{E81E25AA-5339-4BF2-94B6-6A79D47E41DA}" type="pres">
      <dgm:prSet presAssocID="{9FF3B4EA-6E28-42BE-A9FC-4F701534D2D3}" presName="parentText" presStyleLbl="node1" presStyleIdx="3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6D109F5-EADA-40CC-9995-8040F7C57506}" type="pres">
      <dgm:prSet presAssocID="{9FF3B4EA-6E28-42BE-A9FC-4F701534D2D3}" presName="negativeSpace" presStyleCnt="0"/>
      <dgm:spPr/>
    </dgm:pt>
    <dgm:pt modelId="{E65FB107-B9E2-4E2C-BF57-B459536B61D3}" type="pres">
      <dgm:prSet presAssocID="{9FF3B4EA-6E28-42BE-A9FC-4F701534D2D3}" presName="childText" presStyleLbl="conFgAcc1" presStyleIdx="3" presStyleCnt="4">
        <dgm:presLayoutVars>
          <dgm:bulletEnabled val="1"/>
        </dgm:presLayoutVars>
      </dgm:prSet>
      <dgm:spPr/>
    </dgm:pt>
  </dgm:ptLst>
  <dgm:cxnLst>
    <dgm:cxn modelId="{115D2DF2-E0C4-4A63-8E88-643087992017}" srcId="{728B74A1-6B4E-4AA2-AFBC-F0029E9AB557}" destId="{0E6BCEA0-C290-4725-8ED4-4D57ECDBD530}" srcOrd="0" destOrd="0" parTransId="{E698CCBE-45C1-4124-BA26-BEB549CBD63E}" sibTransId="{0854B51E-1AD2-4E7E-8ABD-ECC4303E27D0}"/>
    <dgm:cxn modelId="{D80285E1-E5F8-4D3C-A42D-7FDB762C2780}" type="presOf" srcId="{9D443DCA-177F-4BB3-9855-C9DD529BB4E2}" destId="{0F5620B1-BA3D-4364-BCE0-A261837B6097}" srcOrd="0" destOrd="0" presId="urn:microsoft.com/office/officeart/2005/8/layout/list1"/>
    <dgm:cxn modelId="{F4587DB2-FA21-43D3-8041-ADC69A9D9030}" type="presOf" srcId="{728B74A1-6B4E-4AA2-AFBC-F0029E9AB557}" destId="{0A177FB6-8AB9-4EC8-A616-1076C284D122}" srcOrd="0" destOrd="0" presId="urn:microsoft.com/office/officeart/2005/8/layout/list1"/>
    <dgm:cxn modelId="{80E3901B-7C14-4331-A6CA-FC46802B95CA}" srcId="{728B74A1-6B4E-4AA2-AFBC-F0029E9AB557}" destId="{6C334F0B-477F-4C68-B566-EF6A00C5389F}" srcOrd="2" destOrd="0" parTransId="{60FA4EF1-1418-43B5-A8BB-E1593DFC3DDF}" sibTransId="{9AD99A3E-3491-4997-A2B5-64C33C8D6F54}"/>
    <dgm:cxn modelId="{61FEF17B-5F32-4E04-830E-8042E3EF89D5}" type="presOf" srcId="{9FF3B4EA-6E28-42BE-A9FC-4F701534D2D3}" destId="{E81E25AA-5339-4BF2-94B6-6A79D47E41DA}" srcOrd="1" destOrd="0" presId="urn:microsoft.com/office/officeart/2005/8/layout/list1"/>
    <dgm:cxn modelId="{87AE8107-5DC6-4862-8AC4-B0E53DE1A4F7}" type="presOf" srcId="{0E6BCEA0-C290-4725-8ED4-4D57ECDBD530}" destId="{B79DE9C2-9E15-4CAE-8E77-EDE5D57C4B18}" srcOrd="1" destOrd="0" presId="urn:microsoft.com/office/officeart/2005/8/layout/list1"/>
    <dgm:cxn modelId="{BFE5228A-8045-47BF-ACC9-17A60561F847}" type="presOf" srcId="{62B18FB9-2612-47DB-8E52-559069CD5E6C}" destId="{4950238C-112D-47CE-B802-4078ED52C8DA}" srcOrd="0" destOrd="0" presId="urn:microsoft.com/office/officeart/2005/8/layout/list1"/>
    <dgm:cxn modelId="{B7EAEF22-8040-411E-A624-7B7DA383ABF5}" type="presOf" srcId="{6C334F0B-477F-4C68-B566-EF6A00C5389F}" destId="{A2B4AA43-3194-4AA2-972F-50B1A521F1A1}" srcOrd="1" destOrd="0" presId="urn:microsoft.com/office/officeart/2005/8/layout/list1"/>
    <dgm:cxn modelId="{20BCE341-5301-4668-A830-74A516A19B52}" type="presOf" srcId="{0E6BCEA0-C290-4725-8ED4-4D57ECDBD530}" destId="{E574460F-2621-410D-957A-795B74A13669}" srcOrd="0" destOrd="0" presId="urn:microsoft.com/office/officeart/2005/8/layout/list1"/>
    <dgm:cxn modelId="{235B18F5-2BF7-4BE0-AF58-90203C7714A9}" srcId="{9D443DCA-177F-4BB3-9855-C9DD529BB4E2}" destId="{62B18FB9-2612-47DB-8E52-559069CD5E6C}" srcOrd="0" destOrd="0" parTransId="{CBEE4F50-0647-4270-9F7D-527E5028D503}" sibTransId="{DB0B6594-F86E-4BC2-8113-1DFFF5CA8B6F}"/>
    <dgm:cxn modelId="{C359037A-FBFE-4407-B22B-028EC302C58F}" srcId="{728B74A1-6B4E-4AA2-AFBC-F0029E9AB557}" destId="{9D443DCA-177F-4BB3-9855-C9DD529BB4E2}" srcOrd="1" destOrd="0" parTransId="{DD48DB8C-511E-4725-9A3E-ED81F615A44E}" sibTransId="{82397513-CAEC-4A8A-B615-459F03361BF5}"/>
    <dgm:cxn modelId="{31E2A4EA-55C9-4C9A-8F58-51A0487CAC96}" type="presOf" srcId="{9FF3B4EA-6E28-42BE-A9FC-4F701534D2D3}" destId="{B3EEC678-A8AF-411F-8D28-B61C7BFEFF72}" srcOrd="0" destOrd="0" presId="urn:microsoft.com/office/officeart/2005/8/layout/list1"/>
    <dgm:cxn modelId="{7F3A1124-B2A7-4C88-84EC-2B204115EBEA}" type="presOf" srcId="{6C334F0B-477F-4C68-B566-EF6A00C5389F}" destId="{20D889F5-8ACE-4CF6-8936-22D36147ED71}" srcOrd="0" destOrd="0" presId="urn:microsoft.com/office/officeart/2005/8/layout/list1"/>
    <dgm:cxn modelId="{C4146892-F8F9-4817-99CF-E6295CE8A38B}" srcId="{728B74A1-6B4E-4AA2-AFBC-F0029E9AB557}" destId="{9FF3B4EA-6E28-42BE-A9FC-4F701534D2D3}" srcOrd="3" destOrd="0" parTransId="{FFC2B683-DD94-4B72-8FAB-0C5C409BDD11}" sibTransId="{B7D82C08-89D1-4263-8E99-6DFD851703DA}"/>
    <dgm:cxn modelId="{D9D06069-EFDD-4ECA-A15C-0F1B95B410BD}" type="presOf" srcId="{9D443DCA-177F-4BB3-9855-C9DD529BB4E2}" destId="{5488A78E-AA67-4E9A-B77C-870F98A41090}" srcOrd="1" destOrd="0" presId="urn:microsoft.com/office/officeart/2005/8/layout/list1"/>
    <dgm:cxn modelId="{A25011E3-FC42-4915-A650-041DFB9FBB49}" type="presParOf" srcId="{0A177FB6-8AB9-4EC8-A616-1076C284D122}" destId="{C4CF70EA-DFC7-4883-AC65-AA0AE1FB156B}" srcOrd="0" destOrd="0" presId="urn:microsoft.com/office/officeart/2005/8/layout/list1"/>
    <dgm:cxn modelId="{1095476A-5EC2-494B-8848-99BFF5EA428C}" type="presParOf" srcId="{C4CF70EA-DFC7-4883-AC65-AA0AE1FB156B}" destId="{E574460F-2621-410D-957A-795B74A13669}" srcOrd="0" destOrd="0" presId="urn:microsoft.com/office/officeart/2005/8/layout/list1"/>
    <dgm:cxn modelId="{3B31ACCF-CEE1-429F-A955-C1E8AA5C12FF}" type="presParOf" srcId="{C4CF70EA-DFC7-4883-AC65-AA0AE1FB156B}" destId="{B79DE9C2-9E15-4CAE-8E77-EDE5D57C4B18}" srcOrd="1" destOrd="0" presId="urn:microsoft.com/office/officeart/2005/8/layout/list1"/>
    <dgm:cxn modelId="{C412A1AB-E780-4094-AAC4-8723D59235B1}" type="presParOf" srcId="{0A177FB6-8AB9-4EC8-A616-1076C284D122}" destId="{E7375094-CDC8-4D68-B856-96D488C35223}" srcOrd="1" destOrd="0" presId="urn:microsoft.com/office/officeart/2005/8/layout/list1"/>
    <dgm:cxn modelId="{DD4AC6F8-49E1-440D-9C7B-23C152893DB4}" type="presParOf" srcId="{0A177FB6-8AB9-4EC8-A616-1076C284D122}" destId="{AF2BD3FC-F3E2-44C0-9B53-0A56BFC35B1C}" srcOrd="2" destOrd="0" presId="urn:microsoft.com/office/officeart/2005/8/layout/list1"/>
    <dgm:cxn modelId="{B56661E4-5A4B-4D49-B95C-414D4C0EBC7E}" type="presParOf" srcId="{0A177FB6-8AB9-4EC8-A616-1076C284D122}" destId="{F3DB2DB6-0271-4ECB-B619-BF0FFF3621A1}" srcOrd="3" destOrd="0" presId="urn:microsoft.com/office/officeart/2005/8/layout/list1"/>
    <dgm:cxn modelId="{5169854C-6EBC-4704-B691-7486933574D2}" type="presParOf" srcId="{0A177FB6-8AB9-4EC8-A616-1076C284D122}" destId="{4960F69D-3095-4A18-99F8-4BFD2A26540D}" srcOrd="4" destOrd="0" presId="urn:microsoft.com/office/officeart/2005/8/layout/list1"/>
    <dgm:cxn modelId="{F3A71326-3324-47A8-8616-D09C41E2364C}" type="presParOf" srcId="{4960F69D-3095-4A18-99F8-4BFD2A26540D}" destId="{0F5620B1-BA3D-4364-BCE0-A261837B6097}" srcOrd="0" destOrd="0" presId="urn:microsoft.com/office/officeart/2005/8/layout/list1"/>
    <dgm:cxn modelId="{D8595F68-8B9C-4E78-94A6-78A5BB105D93}" type="presParOf" srcId="{4960F69D-3095-4A18-99F8-4BFD2A26540D}" destId="{5488A78E-AA67-4E9A-B77C-870F98A41090}" srcOrd="1" destOrd="0" presId="urn:microsoft.com/office/officeart/2005/8/layout/list1"/>
    <dgm:cxn modelId="{BBDE6105-B297-43CF-86E0-C70A46E401B2}" type="presParOf" srcId="{0A177FB6-8AB9-4EC8-A616-1076C284D122}" destId="{BD190B5D-B8A9-416A-A71A-E4E9E413476E}" srcOrd="5" destOrd="0" presId="urn:microsoft.com/office/officeart/2005/8/layout/list1"/>
    <dgm:cxn modelId="{2B4B8EC2-7DF9-470B-8D19-4E162E0AD439}" type="presParOf" srcId="{0A177FB6-8AB9-4EC8-A616-1076C284D122}" destId="{4950238C-112D-47CE-B802-4078ED52C8DA}" srcOrd="6" destOrd="0" presId="urn:microsoft.com/office/officeart/2005/8/layout/list1"/>
    <dgm:cxn modelId="{279970CA-7749-41DE-B4A2-EF2078C70C4A}" type="presParOf" srcId="{0A177FB6-8AB9-4EC8-A616-1076C284D122}" destId="{87CDCC2E-0D58-4FAA-AEA4-BEA5BBB1EB0F}" srcOrd="7" destOrd="0" presId="urn:microsoft.com/office/officeart/2005/8/layout/list1"/>
    <dgm:cxn modelId="{22AC2456-5236-425E-AAB3-51ADD1477071}" type="presParOf" srcId="{0A177FB6-8AB9-4EC8-A616-1076C284D122}" destId="{66DAE67A-6216-4A9B-B2B9-095BCB8881BA}" srcOrd="8" destOrd="0" presId="urn:microsoft.com/office/officeart/2005/8/layout/list1"/>
    <dgm:cxn modelId="{A7A54B53-283A-484C-AACA-6A120A512AD4}" type="presParOf" srcId="{66DAE67A-6216-4A9B-B2B9-095BCB8881BA}" destId="{20D889F5-8ACE-4CF6-8936-22D36147ED71}" srcOrd="0" destOrd="0" presId="urn:microsoft.com/office/officeart/2005/8/layout/list1"/>
    <dgm:cxn modelId="{B6BCA7D7-C5F2-4F14-B302-48D63E1D8299}" type="presParOf" srcId="{66DAE67A-6216-4A9B-B2B9-095BCB8881BA}" destId="{A2B4AA43-3194-4AA2-972F-50B1A521F1A1}" srcOrd="1" destOrd="0" presId="urn:microsoft.com/office/officeart/2005/8/layout/list1"/>
    <dgm:cxn modelId="{2DB57514-BF8E-48F1-87BA-F5552C813C3D}" type="presParOf" srcId="{0A177FB6-8AB9-4EC8-A616-1076C284D122}" destId="{91349089-B0A1-4CE1-B290-74BDC62BFC12}" srcOrd="9" destOrd="0" presId="urn:microsoft.com/office/officeart/2005/8/layout/list1"/>
    <dgm:cxn modelId="{C54188E0-E641-40B6-9517-E4872443E474}" type="presParOf" srcId="{0A177FB6-8AB9-4EC8-A616-1076C284D122}" destId="{F290048C-5848-421B-A996-EEC7EF8D37EA}" srcOrd="10" destOrd="0" presId="urn:microsoft.com/office/officeart/2005/8/layout/list1"/>
    <dgm:cxn modelId="{51B4C0DC-C6B3-4AE3-9C55-6E40FE661B14}" type="presParOf" srcId="{0A177FB6-8AB9-4EC8-A616-1076C284D122}" destId="{93BD8F2F-E3D7-407E-AAB9-5AE0DB1DFA37}" srcOrd="11" destOrd="0" presId="urn:microsoft.com/office/officeart/2005/8/layout/list1"/>
    <dgm:cxn modelId="{027B87AB-E3F7-4388-983F-EE0AF87C9AF0}" type="presParOf" srcId="{0A177FB6-8AB9-4EC8-A616-1076C284D122}" destId="{CE176B00-8D5E-42CE-A65F-B69FF9F33F26}" srcOrd="12" destOrd="0" presId="urn:microsoft.com/office/officeart/2005/8/layout/list1"/>
    <dgm:cxn modelId="{2766402D-C7D6-4746-A90E-C4729280FD53}" type="presParOf" srcId="{CE176B00-8D5E-42CE-A65F-B69FF9F33F26}" destId="{B3EEC678-A8AF-411F-8D28-B61C7BFEFF72}" srcOrd="0" destOrd="0" presId="urn:microsoft.com/office/officeart/2005/8/layout/list1"/>
    <dgm:cxn modelId="{D9E77F85-96C0-4BA2-A4A4-B60B577FE272}" type="presParOf" srcId="{CE176B00-8D5E-42CE-A65F-B69FF9F33F26}" destId="{E81E25AA-5339-4BF2-94B6-6A79D47E41DA}" srcOrd="1" destOrd="0" presId="urn:microsoft.com/office/officeart/2005/8/layout/list1"/>
    <dgm:cxn modelId="{5E42C2C2-DF22-4B60-A152-06B07BF917D2}" type="presParOf" srcId="{0A177FB6-8AB9-4EC8-A616-1076C284D122}" destId="{56D109F5-EADA-40CC-9995-8040F7C57506}" srcOrd="13" destOrd="0" presId="urn:microsoft.com/office/officeart/2005/8/layout/list1"/>
    <dgm:cxn modelId="{D04DA289-000B-45EA-B392-3C37BB17D487}" type="presParOf" srcId="{0A177FB6-8AB9-4EC8-A616-1076C284D122}" destId="{E65FB107-B9E2-4E2C-BF57-B459536B61D3}" srcOrd="14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63AE07C-6EF6-42F9-8834-8BFBE2628253}">
      <dsp:nvSpPr>
        <dsp:cNvPr id="0" name=""/>
        <dsp:cNvSpPr/>
      </dsp:nvSpPr>
      <dsp:spPr>
        <a:xfrm rot="5400000">
          <a:off x="-276933" y="278495"/>
          <a:ext cx="1846224" cy="1292357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uk-UA" sz="1800" kern="1200" dirty="0" smtClean="0">
              <a:solidFill>
                <a:schemeClr val="tx2">
                  <a:lumMod val="50000"/>
                </a:schemeClr>
              </a:solidFill>
            </a:rPr>
            <a:t>1</a:t>
          </a:r>
          <a:endParaRPr lang="ru-RU" sz="1800" kern="1200" dirty="0">
            <a:solidFill>
              <a:schemeClr val="tx2">
                <a:lumMod val="50000"/>
              </a:schemeClr>
            </a:solidFill>
          </a:endParaRPr>
        </a:p>
      </dsp:txBody>
      <dsp:txXfrm rot="-5400000">
        <a:off x="1" y="647741"/>
        <a:ext cx="1292357" cy="553867"/>
      </dsp:txXfrm>
    </dsp:sp>
    <dsp:sp modelId="{2A8DB58A-78CA-4077-AC10-57CBBA55A7DD}">
      <dsp:nvSpPr>
        <dsp:cNvPr id="0" name=""/>
        <dsp:cNvSpPr/>
      </dsp:nvSpPr>
      <dsp:spPr>
        <a:xfrm rot="5400000">
          <a:off x="4347698" y="-3055341"/>
          <a:ext cx="1200045" cy="7310728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1430" rIns="11430" bIns="11430" numCol="1" spcCol="1270" anchor="ctr" anchorCtr="0">
          <a:noAutofit/>
        </a:bodyPr>
        <a:lstStyle/>
        <a:p>
          <a:pPr marL="171450" lvl="1" indent="-171450" algn="l" defTabSz="800100">
            <a:lnSpc>
              <a:spcPct val="100000"/>
            </a:lnSpc>
            <a:spcBef>
              <a:spcPct val="0"/>
            </a:spcBef>
            <a:spcAft>
              <a:spcPts val="0"/>
            </a:spcAft>
            <a:buChar char="••"/>
          </a:pPr>
          <a:r>
            <a:rPr lang="ru-RU" sz="1800" kern="1200" dirty="0" err="1" smtClean="0">
              <a:solidFill>
                <a:schemeClr val="tx2">
                  <a:lumMod val="50000"/>
                </a:schemeClr>
              </a:solidFill>
            </a:rPr>
            <a:t>сучасні</a:t>
          </a:r>
          <a:r>
            <a:rPr lang="ru-RU" sz="1800" kern="12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kern="1200" dirty="0" err="1" smtClean="0">
              <a:solidFill>
                <a:schemeClr val="tx2">
                  <a:lumMod val="50000"/>
                </a:schemeClr>
              </a:solidFill>
            </a:rPr>
            <a:t>макроекономічні</a:t>
          </a:r>
          <a:r>
            <a:rPr lang="ru-RU" sz="1800" kern="12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kern="1200" dirty="0" err="1" smtClean="0">
              <a:solidFill>
                <a:schemeClr val="tx2">
                  <a:lumMod val="50000"/>
                </a:schemeClr>
              </a:solidFill>
            </a:rPr>
            <a:t>процеси</a:t>
          </a:r>
          <a:r>
            <a:rPr lang="ru-RU" sz="1800" kern="12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en-US" sz="1800" kern="1200" dirty="0" smtClean="0">
              <a:solidFill>
                <a:schemeClr val="tx2">
                  <a:lumMod val="50000"/>
                </a:schemeClr>
              </a:solidFill>
            </a:rPr>
            <a:t>(</a:t>
          </a:r>
          <a:r>
            <a:rPr lang="ru-RU" sz="1800" kern="1200" dirty="0" err="1" smtClean="0">
              <a:solidFill>
                <a:schemeClr val="tx2">
                  <a:lumMod val="50000"/>
                </a:schemeClr>
              </a:solidFill>
            </a:rPr>
            <a:t>скорочення</a:t>
          </a:r>
          <a:r>
            <a:rPr lang="ru-RU" sz="1800" kern="12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kern="1200" dirty="0" err="1" smtClean="0">
              <a:solidFill>
                <a:schemeClr val="tx2">
                  <a:lumMod val="50000"/>
                </a:schemeClr>
              </a:solidFill>
            </a:rPr>
            <a:t>сукупного</a:t>
          </a:r>
          <a:r>
            <a:rPr lang="ru-RU" sz="1800" kern="12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kern="1200" dirty="0" err="1" smtClean="0">
              <a:solidFill>
                <a:schemeClr val="tx2">
                  <a:lumMod val="50000"/>
                </a:schemeClr>
              </a:solidFill>
            </a:rPr>
            <a:t>попиту</a:t>
          </a:r>
          <a:r>
            <a:rPr lang="ru-RU" sz="1800" kern="1200" dirty="0" smtClean="0">
              <a:solidFill>
                <a:schemeClr val="tx2">
                  <a:lumMod val="50000"/>
                </a:schemeClr>
              </a:solidFill>
            </a:rPr>
            <a:t> на </a:t>
          </a:r>
          <a:r>
            <a:rPr lang="ru-RU" sz="1800" kern="1200" dirty="0" err="1" smtClean="0">
              <a:solidFill>
                <a:schemeClr val="tx2">
                  <a:lumMod val="50000"/>
                </a:schemeClr>
              </a:solidFill>
            </a:rPr>
            <a:t>робочу</a:t>
          </a:r>
          <a:r>
            <a:rPr lang="ru-RU" sz="1800" kern="1200" dirty="0" smtClean="0">
              <a:solidFill>
                <a:schemeClr val="tx2">
                  <a:lumMod val="50000"/>
                </a:schemeClr>
              </a:solidFill>
            </a:rPr>
            <a:t> силу, </a:t>
          </a:r>
          <a:r>
            <a:rPr lang="ru-RU" sz="1800" kern="1200" dirty="0" err="1" smtClean="0">
              <a:solidFill>
                <a:schemeClr val="tx2">
                  <a:lumMod val="50000"/>
                </a:schemeClr>
              </a:solidFill>
            </a:rPr>
            <a:t>зміни</a:t>
          </a:r>
          <a:r>
            <a:rPr lang="ru-RU" sz="1800" kern="12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kern="1200" dirty="0" err="1" smtClean="0">
              <a:solidFill>
                <a:schemeClr val="tx2">
                  <a:lumMod val="50000"/>
                </a:schemeClr>
              </a:solidFill>
            </a:rPr>
            <a:t>професійно-кваліфікаційної</a:t>
          </a:r>
          <a:r>
            <a:rPr lang="ru-RU" sz="1800" kern="12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kern="1200" dirty="0" err="1" smtClean="0">
              <a:solidFill>
                <a:schemeClr val="tx2">
                  <a:lumMod val="50000"/>
                </a:schemeClr>
              </a:solidFill>
            </a:rPr>
            <a:t>структури</a:t>
          </a:r>
          <a:r>
            <a:rPr lang="ru-RU" sz="1800" kern="12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kern="1200" dirty="0" err="1" smtClean="0">
              <a:solidFill>
                <a:schemeClr val="tx2">
                  <a:lumMod val="50000"/>
                </a:schemeClr>
              </a:solidFill>
            </a:rPr>
            <a:t>сукупної</a:t>
          </a:r>
          <a:r>
            <a:rPr lang="ru-RU" sz="1800" kern="12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kern="1200" dirty="0" err="1" smtClean="0">
              <a:solidFill>
                <a:schemeClr val="tx2">
                  <a:lumMod val="50000"/>
                </a:schemeClr>
              </a:solidFill>
            </a:rPr>
            <a:t>робочої</a:t>
          </a:r>
          <a:r>
            <a:rPr lang="ru-RU" sz="1800" kern="12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kern="1200" dirty="0" err="1" smtClean="0">
              <a:solidFill>
                <a:schemeClr val="tx2">
                  <a:lumMod val="50000"/>
                </a:schemeClr>
              </a:solidFill>
            </a:rPr>
            <a:t>сили</a:t>
          </a:r>
          <a:r>
            <a:rPr lang="ru-RU" sz="1800" kern="1200" dirty="0" smtClean="0">
              <a:solidFill>
                <a:schemeClr val="tx2">
                  <a:lumMod val="50000"/>
                </a:schemeClr>
              </a:solidFill>
            </a:rPr>
            <a:t>, </a:t>
          </a:r>
          <a:r>
            <a:rPr lang="ru-RU" sz="1800" kern="1200" dirty="0" err="1" smtClean="0">
              <a:solidFill>
                <a:schemeClr val="tx2">
                  <a:lumMod val="50000"/>
                </a:schemeClr>
              </a:solidFill>
            </a:rPr>
            <a:t>підвищення</a:t>
          </a:r>
          <a:r>
            <a:rPr lang="ru-RU" sz="1800" kern="12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kern="1200" dirty="0" err="1" smtClean="0">
              <a:solidFill>
                <a:schemeClr val="tx2">
                  <a:lumMod val="50000"/>
                </a:schemeClr>
              </a:solidFill>
            </a:rPr>
            <a:t>вимог</a:t>
          </a:r>
          <a:r>
            <a:rPr lang="ru-RU" sz="1800" kern="1200" dirty="0" smtClean="0">
              <a:solidFill>
                <a:schemeClr val="tx2">
                  <a:lumMod val="50000"/>
                </a:schemeClr>
              </a:solidFill>
            </a:rPr>
            <a:t> до </a:t>
          </a:r>
          <a:r>
            <a:rPr lang="ru-RU" sz="1800" kern="1200" dirty="0" err="1" smtClean="0">
              <a:solidFill>
                <a:schemeClr val="tx2">
                  <a:lumMod val="50000"/>
                </a:schemeClr>
              </a:solidFill>
            </a:rPr>
            <a:t>конкурентоспроможності</a:t>
          </a:r>
          <a:r>
            <a:rPr lang="ru-RU" sz="1800" kern="12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kern="1200" dirty="0" err="1" smtClean="0">
              <a:solidFill>
                <a:schemeClr val="tx2">
                  <a:lumMod val="50000"/>
                </a:schemeClr>
              </a:solidFill>
            </a:rPr>
            <a:t>робочої</a:t>
          </a:r>
          <a:r>
            <a:rPr lang="ru-RU" sz="1800" kern="12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kern="1200" dirty="0" err="1" smtClean="0">
              <a:solidFill>
                <a:schemeClr val="tx2">
                  <a:lumMod val="50000"/>
                </a:schemeClr>
              </a:solidFill>
            </a:rPr>
            <a:t>сили</a:t>
          </a:r>
          <a:r>
            <a:rPr lang="en-US" sz="1800" kern="1200" dirty="0" smtClean="0">
              <a:solidFill>
                <a:schemeClr val="tx2">
                  <a:lumMod val="50000"/>
                </a:schemeClr>
              </a:solidFill>
            </a:rPr>
            <a:t>)</a:t>
          </a:r>
          <a:endParaRPr lang="ru-RU" sz="1800" kern="1200" dirty="0">
            <a:solidFill>
              <a:schemeClr val="tx2">
                <a:lumMod val="50000"/>
              </a:schemeClr>
            </a:solidFill>
          </a:endParaRPr>
        </a:p>
      </dsp:txBody>
      <dsp:txXfrm rot="-5400000">
        <a:off x="1292357" y="58581"/>
        <a:ext cx="7252147" cy="1082883"/>
      </dsp:txXfrm>
    </dsp:sp>
    <dsp:sp modelId="{75C191C2-E8F5-4A8A-9F33-D3C94A0B42FC}">
      <dsp:nvSpPr>
        <dsp:cNvPr id="0" name=""/>
        <dsp:cNvSpPr/>
      </dsp:nvSpPr>
      <dsp:spPr>
        <a:xfrm rot="5400000">
          <a:off x="-276933" y="1932994"/>
          <a:ext cx="1846224" cy="1292357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uk-UA" sz="1800" kern="1200" dirty="0" smtClean="0">
              <a:solidFill>
                <a:schemeClr val="tx2">
                  <a:lumMod val="50000"/>
                </a:schemeClr>
              </a:solidFill>
            </a:rPr>
            <a:t>2</a:t>
          </a:r>
          <a:endParaRPr lang="ru-RU" sz="1800" kern="1200" dirty="0">
            <a:solidFill>
              <a:schemeClr val="tx2">
                <a:lumMod val="50000"/>
              </a:schemeClr>
            </a:solidFill>
          </a:endParaRPr>
        </a:p>
      </dsp:txBody>
      <dsp:txXfrm rot="-5400000">
        <a:off x="1" y="2302240"/>
        <a:ext cx="1292357" cy="553867"/>
      </dsp:txXfrm>
    </dsp:sp>
    <dsp:sp modelId="{E0477F13-1E4C-4007-BFA6-A810999016D8}">
      <dsp:nvSpPr>
        <dsp:cNvPr id="0" name=""/>
        <dsp:cNvSpPr/>
      </dsp:nvSpPr>
      <dsp:spPr>
        <a:xfrm rot="5400000">
          <a:off x="4347698" y="-1399280"/>
          <a:ext cx="1200045" cy="7310728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1430" rIns="11430" bIns="11430" numCol="1" spcCol="1270" anchor="ctr" anchorCtr="0">
          <a:noAutofit/>
        </a:bodyPr>
        <a:lstStyle/>
        <a:p>
          <a:pPr marL="171450" lvl="1" indent="-171450" algn="l" defTabSz="800100">
            <a:lnSpc>
              <a:spcPct val="100000"/>
            </a:lnSpc>
            <a:spcBef>
              <a:spcPct val="0"/>
            </a:spcBef>
            <a:spcAft>
              <a:spcPts val="0"/>
            </a:spcAft>
            <a:buChar char="••"/>
          </a:pPr>
          <a:r>
            <a:rPr lang="ru-RU" sz="1800" kern="1200" dirty="0" err="1" smtClean="0">
              <a:solidFill>
                <a:schemeClr val="tx2">
                  <a:lumMod val="50000"/>
                </a:schemeClr>
              </a:solidFill>
            </a:rPr>
            <a:t>дія</a:t>
          </a:r>
          <a:r>
            <a:rPr lang="ru-RU" sz="1800" kern="12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kern="1200" dirty="0" err="1" smtClean="0">
              <a:solidFill>
                <a:schemeClr val="tx2">
                  <a:lumMod val="50000"/>
                </a:schemeClr>
              </a:solidFill>
            </a:rPr>
            <a:t>внутрішніх</a:t>
          </a:r>
          <a:r>
            <a:rPr lang="ru-RU" sz="1800" kern="12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kern="1200" dirty="0" err="1" smtClean="0">
              <a:solidFill>
                <a:schemeClr val="tx2">
                  <a:lumMod val="50000"/>
                </a:schemeClr>
              </a:solidFill>
            </a:rPr>
            <a:t>факторів</a:t>
          </a:r>
          <a:r>
            <a:rPr lang="ru-RU" sz="1800" kern="1200" dirty="0" smtClean="0">
              <a:solidFill>
                <a:schemeClr val="tx2">
                  <a:lumMod val="50000"/>
                </a:schemeClr>
              </a:solidFill>
            </a:rPr>
            <a:t>  (</a:t>
          </a:r>
          <a:r>
            <a:rPr lang="ru-RU" sz="1800" kern="1200" dirty="0" err="1" smtClean="0">
              <a:solidFill>
                <a:schemeClr val="tx2">
                  <a:lumMod val="50000"/>
                </a:schemeClr>
              </a:solidFill>
            </a:rPr>
            <a:t>зростаюча</a:t>
          </a:r>
          <a:r>
            <a:rPr lang="ru-RU" sz="1800" kern="12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kern="1200" dirty="0" err="1" smtClean="0">
              <a:solidFill>
                <a:schemeClr val="tx2">
                  <a:lumMod val="50000"/>
                </a:schemeClr>
              </a:solidFill>
            </a:rPr>
            <a:t>складність</a:t>
          </a:r>
          <a:r>
            <a:rPr lang="ru-RU" sz="1800" kern="12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kern="1200" dirty="0" err="1" smtClean="0">
              <a:solidFill>
                <a:schemeClr val="tx2">
                  <a:lumMod val="50000"/>
                </a:schemeClr>
              </a:solidFill>
            </a:rPr>
            <a:t>виробничо-комерційної</a:t>
          </a:r>
          <a:r>
            <a:rPr lang="ru-RU" sz="1800" kern="12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kern="1200" dirty="0" err="1" smtClean="0">
              <a:solidFill>
                <a:schemeClr val="tx2">
                  <a:lumMod val="50000"/>
                </a:schemeClr>
              </a:solidFill>
            </a:rPr>
            <a:t>діяльності</a:t>
          </a:r>
          <a:r>
            <a:rPr lang="ru-RU" sz="1800" kern="12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kern="1200" dirty="0" err="1" smtClean="0">
              <a:solidFill>
                <a:schemeClr val="tx2">
                  <a:lumMod val="50000"/>
                </a:schemeClr>
              </a:solidFill>
            </a:rPr>
            <a:t>організацій</a:t>
          </a:r>
          <a:r>
            <a:rPr lang="ru-RU" sz="1800" kern="1200" dirty="0" smtClean="0">
              <a:solidFill>
                <a:schemeClr val="tx2">
                  <a:lumMod val="50000"/>
                </a:schemeClr>
              </a:solidFill>
            </a:rPr>
            <a:t>, </a:t>
          </a:r>
          <a:r>
            <a:rPr lang="ru-RU" sz="1800" kern="1200" dirty="0" err="1" smtClean="0">
              <a:solidFill>
                <a:schemeClr val="tx2">
                  <a:lumMod val="50000"/>
                </a:schemeClr>
              </a:solidFill>
            </a:rPr>
            <a:t>розвиток</a:t>
          </a:r>
          <a:r>
            <a:rPr lang="ru-RU" sz="1800" kern="12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kern="1200" dirty="0" err="1" smtClean="0">
              <a:solidFill>
                <a:schemeClr val="tx2">
                  <a:lumMod val="50000"/>
                </a:schemeClr>
              </a:solidFill>
            </a:rPr>
            <a:t>техніки</a:t>
          </a:r>
          <a:r>
            <a:rPr lang="ru-RU" sz="1800" kern="1200" dirty="0" smtClean="0">
              <a:solidFill>
                <a:schemeClr val="tx2">
                  <a:lumMod val="50000"/>
                </a:schemeClr>
              </a:solidFill>
            </a:rPr>
            <a:t> і </a:t>
          </a:r>
          <a:r>
            <a:rPr lang="ru-RU" sz="1800" kern="1200" dirty="0" err="1" smtClean="0">
              <a:solidFill>
                <a:schemeClr val="tx2">
                  <a:lumMod val="50000"/>
                </a:schemeClr>
              </a:solidFill>
            </a:rPr>
            <a:t>технології</a:t>
          </a:r>
          <a:r>
            <a:rPr lang="ru-RU" sz="1800" kern="1200" dirty="0" smtClean="0">
              <a:solidFill>
                <a:schemeClr val="tx2">
                  <a:lumMod val="50000"/>
                </a:schemeClr>
              </a:solidFill>
            </a:rPr>
            <a:t>)</a:t>
          </a:r>
          <a:endParaRPr lang="ru-RU" sz="1800" kern="1200" dirty="0">
            <a:solidFill>
              <a:schemeClr val="tx2">
                <a:lumMod val="50000"/>
              </a:schemeClr>
            </a:solidFill>
          </a:endParaRPr>
        </a:p>
      </dsp:txBody>
      <dsp:txXfrm rot="-5400000">
        <a:off x="1292357" y="1714642"/>
        <a:ext cx="7252147" cy="1082883"/>
      </dsp:txXfrm>
    </dsp:sp>
    <dsp:sp modelId="{54493022-0129-46CF-AD97-6B0526A8A44F}">
      <dsp:nvSpPr>
        <dsp:cNvPr id="0" name=""/>
        <dsp:cNvSpPr/>
      </dsp:nvSpPr>
      <dsp:spPr>
        <a:xfrm rot="5400000">
          <a:off x="-276933" y="3587493"/>
          <a:ext cx="1846224" cy="1292357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uk-UA" sz="1800" kern="1200" dirty="0" smtClean="0">
              <a:solidFill>
                <a:schemeClr val="tx2">
                  <a:lumMod val="50000"/>
                </a:schemeClr>
              </a:solidFill>
            </a:rPr>
            <a:t>3</a:t>
          </a:r>
          <a:endParaRPr lang="ru-RU" sz="1800" kern="1200" dirty="0">
            <a:solidFill>
              <a:schemeClr val="tx2">
                <a:lumMod val="50000"/>
              </a:schemeClr>
            </a:solidFill>
          </a:endParaRPr>
        </a:p>
      </dsp:txBody>
      <dsp:txXfrm rot="-5400000">
        <a:off x="1" y="3956739"/>
        <a:ext cx="1292357" cy="553867"/>
      </dsp:txXfrm>
    </dsp:sp>
    <dsp:sp modelId="{5AA91686-6D33-4CBB-8DEF-EA40E0744F43}">
      <dsp:nvSpPr>
        <dsp:cNvPr id="0" name=""/>
        <dsp:cNvSpPr/>
      </dsp:nvSpPr>
      <dsp:spPr>
        <a:xfrm rot="5400000">
          <a:off x="4347698" y="255218"/>
          <a:ext cx="1200045" cy="7310728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1430" rIns="11430" bIns="11430" numCol="1" spcCol="1270" anchor="ctr" anchorCtr="0">
          <a:noAutofit/>
        </a:bodyPr>
        <a:lstStyle/>
        <a:p>
          <a:pPr marL="171450" lvl="1" indent="-171450" algn="l" defTabSz="800100">
            <a:lnSpc>
              <a:spcPct val="100000"/>
            </a:lnSpc>
            <a:spcBef>
              <a:spcPct val="0"/>
            </a:spcBef>
            <a:spcAft>
              <a:spcPts val="0"/>
            </a:spcAft>
            <a:buChar char="••"/>
          </a:pPr>
          <a:r>
            <a:rPr lang="ru-RU" sz="1800" kern="1200" dirty="0" err="1" smtClean="0">
              <a:solidFill>
                <a:schemeClr val="tx2">
                  <a:lumMod val="50000"/>
                </a:schemeClr>
              </a:solidFill>
            </a:rPr>
            <a:t>розвиток</a:t>
          </a:r>
          <a:r>
            <a:rPr lang="ru-RU" sz="1800" kern="12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kern="1200" dirty="0" err="1" smtClean="0">
              <a:solidFill>
                <a:schemeClr val="tx2">
                  <a:lumMod val="50000"/>
                </a:schemeClr>
              </a:solidFill>
            </a:rPr>
            <a:t>управлінських</a:t>
          </a:r>
          <a:r>
            <a:rPr lang="ru-RU" sz="1800" kern="12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kern="1200" dirty="0" err="1" smtClean="0">
              <a:solidFill>
                <a:schemeClr val="tx2">
                  <a:lumMod val="50000"/>
                </a:schemeClr>
              </a:solidFill>
            </a:rPr>
            <a:t>традицій</a:t>
          </a:r>
          <a:r>
            <a:rPr lang="ru-RU" sz="1800" kern="1200" dirty="0" smtClean="0">
              <a:solidFill>
                <a:schemeClr val="tx2">
                  <a:lumMod val="50000"/>
                </a:schemeClr>
              </a:solidFill>
            </a:rPr>
            <a:t> і </a:t>
          </a:r>
          <a:r>
            <a:rPr lang="ru-RU" sz="1800" kern="1200" dirty="0" err="1" smtClean="0">
              <a:solidFill>
                <a:schemeClr val="tx2">
                  <a:lumMod val="50000"/>
                </a:schemeClr>
              </a:solidFill>
            </a:rPr>
            <a:t>культури</a:t>
          </a:r>
          <a:r>
            <a:rPr lang="ru-RU" sz="1800" kern="1200" dirty="0" smtClean="0">
              <a:solidFill>
                <a:schemeClr val="tx2">
                  <a:lumMod val="50000"/>
                </a:schemeClr>
              </a:solidFill>
            </a:rPr>
            <a:t> в </a:t>
          </a:r>
          <a:r>
            <a:rPr lang="ru-RU" sz="1800" kern="1200" dirty="0" err="1" smtClean="0">
              <a:solidFill>
                <a:schemeClr val="tx2">
                  <a:lumMod val="50000"/>
                </a:schemeClr>
              </a:solidFill>
            </a:rPr>
            <a:t>організації</a:t>
          </a:r>
          <a:r>
            <a:rPr lang="ru-RU" sz="1800" kern="1200" dirty="0" smtClean="0">
              <a:solidFill>
                <a:schemeClr val="tx2">
                  <a:lumMod val="50000"/>
                </a:schemeClr>
              </a:solidFill>
            </a:rPr>
            <a:t> (</a:t>
          </a:r>
          <a:r>
            <a:rPr lang="ru-RU" sz="1800" kern="1200" dirty="0" err="1" smtClean="0">
              <a:solidFill>
                <a:schemeClr val="tx2">
                  <a:lumMod val="50000"/>
                </a:schemeClr>
              </a:solidFill>
            </a:rPr>
            <a:t>зростаюча</a:t>
          </a:r>
          <a:r>
            <a:rPr lang="ru-RU" sz="1800" kern="1200" dirty="0" smtClean="0">
              <a:solidFill>
                <a:schemeClr val="tx2">
                  <a:lumMod val="50000"/>
                </a:schemeClr>
              </a:solidFill>
            </a:rPr>
            <a:t> роль </a:t>
          </a:r>
          <a:r>
            <a:rPr lang="ru-RU" sz="1800" kern="1200" dirty="0" err="1" smtClean="0">
              <a:solidFill>
                <a:schemeClr val="tx2">
                  <a:lumMod val="50000"/>
                </a:schemeClr>
              </a:solidFill>
            </a:rPr>
            <a:t>особистості</a:t>
          </a:r>
          <a:r>
            <a:rPr lang="ru-RU" sz="1800" kern="12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kern="1200" dirty="0" err="1" smtClean="0">
              <a:solidFill>
                <a:schemeClr val="tx2">
                  <a:lumMod val="50000"/>
                </a:schemeClr>
              </a:solidFill>
            </a:rPr>
            <a:t>працівника</a:t>
          </a:r>
          <a:r>
            <a:rPr lang="ru-RU" sz="1800" kern="1200" dirty="0" smtClean="0">
              <a:solidFill>
                <a:schemeClr val="tx2">
                  <a:lumMod val="50000"/>
                </a:schemeClr>
              </a:solidFill>
            </a:rPr>
            <a:t>, </a:t>
          </a:r>
          <a:r>
            <a:rPr lang="ru-RU" sz="1800" kern="1200" dirty="0" err="1" smtClean="0">
              <a:solidFill>
                <a:schemeClr val="tx2">
                  <a:lumMod val="50000"/>
                </a:schemeClr>
              </a:solidFill>
            </a:rPr>
            <a:t>його</a:t>
          </a:r>
          <a:r>
            <a:rPr lang="ru-RU" sz="1800" kern="12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kern="1200" dirty="0" err="1" smtClean="0">
              <a:solidFill>
                <a:schemeClr val="tx2">
                  <a:lumMod val="50000"/>
                </a:schemeClr>
              </a:solidFill>
            </a:rPr>
            <a:t>знань</a:t>
          </a:r>
          <a:r>
            <a:rPr lang="ru-RU" sz="1800" kern="1200" dirty="0" smtClean="0">
              <a:solidFill>
                <a:schemeClr val="tx2">
                  <a:lumMod val="50000"/>
                </a:schemeClr>
              </a:solidFill>
            </a:rPr>
            <a:t>, </a:t>
          </a:r>
          <a:r>
            <a:rPr lang="ru-RU" sz="1800" kern="1200" dirty="0" err="1" smtClean="0">
              <a:solidFill>
                <a:schemeClr val="tx2">
                  <a:lumMod val="50000"/>
                </a:schemeClr>
              </a:solidFill>
            </a:rPr>
            <a:t>мотивації</a:t>
          </a:r>
          <a:r>
            <a:rPr lang="ru-RU" sz="1800" kern="1200" dirty="0" smtClean="0">
              <a:solidFill>
                <a:schemeClr val="tx2">
                  <a:lumMod val="50000"/>
                </a:schemeClr>
              </a:solidFill>
            </a:rPr>
            <a:t>, установок, </a:t>
          </a:r>
          <a:r>
            <a:rPr lang="ru-RU" sz="1800" kern="1200" dirty="0" err="1" smtClean="0">
              <a:solidFill>
                <a:schemeClr val="tx2">
                  <a:lumMod val="50000"/>
                </a:schemeClr>
              </a:solidFill>
            </a:rPr>
            <a:t>вміння</a:t>
          </a:r>
          <a:r>
            <a:rPr lang="ru-RU" sz="1800" kern="12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kern="1200" dirty="0" err="1" smtClean="0">
              <a:solidFill>
                <a:schemeClr val="tx2">
                  <a:lumMod val="50000"/>
                </a:schemeClr>
              </a:solidFill>
            </a:rPr>
            <a:t>їх</a:t>
          </a:r>
          <a:r>
            <a:rPr lang="ru-RU" sz="1800" kern="12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kern="1200" dirty="0" err="1" smtClean="0">
              <a:solidFill>
                <a:schemeClr val="tx2">
                  <a:lumMod val="50000"/>
                </a:schemeClr>
              </a:solidFill>
            </a:rPr>
            <a:t>формувати</a:t>
          </a:r>
          <a:r>
            <a:rPr lang="ru-RU" sz="1800" kern="12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kern="1200" dirty="0" err="1" smtClean="0">
              <a:solidFill>
                <a:schemeClr val="tx2">
                  <a:lumMod val="50000"/>
                </a:schemeClr>
              </a:solidFill>
            </a:rPr>
            <a:t>згідно</a:t>
          </a:r>
          <a:r>
            <a:rPr lang="ru-RU" sz="1800" kern="12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kern="1200" dirty="0" err="1" smtClean="0">
              <a:solidFill>
                <a:schemeClr val="tx2">
                  <a:lumMod val="50000"/>
                </a:schemeClr>
              </a:solidFill>
            </a:rPr>
            <a:t>організаційної</a:t>
          </a:r>
          <a:r>
            <a:rPr lang="ru-RU" sz="1800" kern="1200" dirty="0" smtClean="0">
              <a:solidFill>
                <a:schemeClr val="tx2">
                  <a:lumMod val="50000"/>
                </a:schemeClr>
              </a:solidFill>
            </a:rPr>
            <a:t> мети)</a:t>
          </a:r>
          <a:endParaRPr lang="ru-RU" sz="1800" kern="1200" dirty="0">
            <a:solidFill>
              <a:schemeClr val="tx2">
                <a:lumMod val="50000"/>
              </a:schemeClr>
            </a:solidFill>
          </a:endParaRPr>
        </a:p>
        <a:p>
          <a:pPr marL="171450" lvl="1" indent="-171450" algn="l" defTabSz="800100">
            <a:lnSpc>
              <a:spcPct val="100000"/>
            </a:lnSpc>
            <a:spcBef>
              <a:spcPct val="0"/>
            </a:spcBef>
            <a:spcAft>
              <a:spcPts val="0"/>
            </a:spcAft>
            <a:buChar char="••"/>
          </a:pPr>
          <a:endParaRPr lang="ru-RU" sz="1800" b="1" kern="1200" dirty="0">
            <a:solidFill>
              <a:schemeClr val="tx2">
                <a:lumMod val="50000"/>
              </a:schemeClr>
            </a:solidFill>
          </a:endParaRPr>
        </a:p>
      </dsp:txBody>
      <dsp:txXfrm rot="-5400000">
        <a:off x="1292357" y="3369141"/>
        <a:ext cx="7252147" cy="1082883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C506AC2-11BE-4A14-80D8-034289B13A5B}">
      <dsp:nvSpPr>
        <dsp:cNvPr id="0" name=""/>
        <dsp:cNvSpPr/>
      </dsp:nvSpPr>
      <dsp:spPr>
        <a:xfrm>
          <a:off x="0" y="3545430"/>
          <a:ext cx="8487177" cy="120046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ru-RU" sz="1800" kern="1200" dirty="0" err="1" smtClean="0">
              <a:solidFill>
                <a:schemeClr val="tx2">
                  <a:lumMod val="50000"/>
                </a:schemeClr>
              </a:solidFill>
            </a:rPr>
            <a:t>також</a:t>
          </a:r>
          <a:r>
            <a:rPr lang="ru-RU" sz="1800" kern="12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kern="1200" dirty="0" err="1" smtClean="0">
              <a:solidFill>
                <a:schemeClr val="tx2">
                  <a:lumMod val="50000"/>
                </a:schemeClr>
              </a:solidFill>
            </a:rPr>
            <a:t>законодавче</a:t>
          </a:r>
          <a:r>
            <a:rPr lang="ru-RU" sz="1800" kern="12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kern="1200" dirty="0" err="1" smtClean="0">
              <a:solidFill>
                <a:schemeClr val="tx2">
                  <a:lumMod val="50000"/>
                </a:schemeClr>
              </a:solidFill>
            </a:rPr>
            <a:t>регулювання</a:t>
          </a:r>
          <a:r>
            <a:rPr lang="ru-RU" sz="1800" kern="12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kern="1200" dirty="0" err="1" smtClean="0">
              <a:solidFill>
                <a:schemeClr val="tx2">
                  <a:lumMod val="50000"/>
                </a:schemeClr>
              </a:solidFill>
            </a:rPr>
            <a:t>кадрової</a:t>
          </a:r>
          <a:r>
            <a:rPr lang="ru-RU" sz="1800" kern="12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kern="1200" dirty="0" err="1" smtClean="0">
              <a:solidFill>
                <a:schemeClr val="tx2">
                  <a:lumMod val="50000"/>
                </a:schemeClr>
              </a:solidFill>
            </a:rPr>
            <a:t>роботи</a:t>
          </a:r>
          <a:r>
            <a:rPr lang="ru-RU" sz="1800" kern="1200" dirty="0" smtClean="0">
              <a:solidFill>
                <a:schemeClr val="tx2">
                  <a:lumMod val="50000"/>
                </a:schemeClr>
              </a:solidFill>
            </a:rPr>
            <a:t> з боку </a:t>
          </a:r>
          <a:r>
            <a:rPr lang="ru-RU" sz="1800" kern="1200" dirty="0" err="1" smtClean="0">
              <a:solidFill>
                <a:schemeClr val="tx2">
                  <a:lumMod val="50000"/>
                </a:schemeClr>
              </a:solidFill>
            </a:rPr>
            <a:t>держави</a:t>
          </a:r>
          <a:endParaRPr lang="ru-RU" sz="1800" kern="1200" dirty="0">
            <a:solidFill>
              <a:schemeClr val="tx2">
                <a:lumMod val="50000"/>
              </a:schemeClr>
            </a:solidFill>
          </a:endParaRPr>
        </a:p>
      </dsp:txBody>
      <dsp:txXfrm>
        <a:off x="0" y="3545430"/>
        <a:ext cx="8487177" cy="648248"/>
      </dsp:txXfrm>
    </dsp:sp>
    <dsp:sp modelId="{86138065-89D7-47AE-954F-3035690A073F}">
      <dsp:nvSpPr>
        <dsp:cNvPr id="0" name=""/>
        <dsp:cNvSpPr/>
      </dsp:nvSpPr>
      <dsp:spPr>
        <a:xfrm>
          <a:off x="0" y="4168685"/>
          <a:ext cx="8487177" cy="552211"/>
        </a:xfrm>
        <a:prstGeom prst="rect">
          <a:avLst/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dk2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22860" rIns="128016" bIns="22860" numCol="1" spcCol="1270" anchor="ctr" anchorCtr="0">
          <a:noAutofit/>
        </a:bodyPr>
        <a:lstStyle/>
        <a:p>
          <a:pPr lvl="0" algn="ctr" defTabSz="8001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ru-RU" sz="1800" kern="1200" dirty="0" smtClean="0">
              <a:solidFill>
                <a:schemeClr val="tx2">
                  <a:lumMod val="50000"/>
                </a:schemeClr>
              </a:solidFill>
            </a:rPr>
            <a:t>(</a:t>
          </a:r>
          <a:r>
            <a:rPr lang="ru-RU" sz="1800" kern="1200" dirty="0" err="1" smtClean="0">
              <a:solidFill>
                <a:schemeClr val="tx2">
                  <a:lumMod val="50000"/>
                </a:schemeClr>
              </a:solidFill>
            </a:rPr>
            <a:t>встановлення</a:t>
          </a:r>
          <a:r>
            <a:rPr lang="ru-RU" sz="1800" kern="12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kern="1200" dirty="0" err="1" smtClean="0">
              <a:solidFill>
                <a:schemeClr val="tx2">
                  <a:lumMod val="50000"/>
                </a:schemeClr>
              </a:solidFill>
            </a:rPr>
            <a:t>рівних</a:t>
          </a:r>
          <a:r>
            <a:rPr lang="ru-RU" sz="1800" kern="12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kern="1200" dirty="0" err="1" smtClean="0">
              <a:solidFill>
                <a:schemeClr val="tx2">
                  <a:lumMod val="50000"/>
                </a:schemeClr>
              </a:solidFill>
            </a:rPr>
            <a:t>можливостей</a:t>
          </a:r>
          <a:r>
            <a:rPr lang="ru-RU" sz="1800" kern="1200" dirty="0" smtClean="0">
              <a:solidFill>
                <a:schemeClr val="tx2">
                  <a:lumMod val="50000"/>
                </a:schemeClr>
              </a:solidFill>
            </a:rPr>
            <a:t> при </a:t>
          </a:r>
          <a:r>
            <a:rPr lang="ru-RU" sz="1800" kern="1200" dirty="0" err="1" smtClean="0">
              <a:solidFill>
                <a:schemeClr val="tx2">
                  <a:lumMod val="50000"/>
                </a:schemeClr>
              </a:solidFill>
            </a:rPr>
            <a:t>виборі</a:t>
          </a:r>
          <a:r>
            <a:rPr lang="ru-RU" sz="1800" kern="12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kern="1200" dirty="0" err="1" smtClean="0">
              <a:solidFill>
                <a:schemeClr val="tx2">
                  <a:lumMod val="50000"/>
                </a:schemeClr>
              </a:solidFill>
            </a:rPr>
            <a:t>професії</a:t>
          </a:r>
          <a:r>
            <a:rPr lang="ru-RU" sz="1800" kern="1200" dirty="0" smtClean="0">
              <a:solidFill>
                <a:schemeClr val="tx2">
                  <a:lumMod val="50000"/>
                </a:schemeClr>
              </a:solidFill>
            </a:rPr>
            <a:t>, </a:t>
          </a:r>
          <a:r>
            <a:rPr lang="ru-RU" sz="1800" kern="1200" dirty="0" err="1" smtClean="0">
              <a:solidFill>
                <a:schemeClr val="tx2">
                  <a:lumMod val="50000"/>
                </a:schemeClr>
              </a:solidFill>
            </a:rPr>
            <a:t>форми</a:t>
          </a:r>
          <a:r>
            <a:rPr lang="ru-RU" sz="1800" kern="12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kern="1200" dirty="0" err="1" smtClean="0">
              <a:solidFill>
                <a:schemeClr val="tx2">
                  <a:lumMod val="50000"/>
                </a:schemeClr>
              </a:solidFill>
            </a:rPr>
            <a:t>професійної</a:t>
          </a:r>
          <a:r>
            <a:rPr lang="ru-RU" sz="1800" kern="12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kern="1200" dirty="0" err="1" smtClean="0">
              <a:solidFill>
                <a:schemeClr val="tx2">
                  <a:lumMod val="50000"/>
                </a:schemeClr>
              </a:solidFill>
            </a:rPr>
            <a:t>підготовки</a:t>
          </a:r>
          <a:r>
            <a:rPr lang="ru-RU" sz="1800" kern="1200" dirty="0" smtClean="0">
              <a:solidFill>
                <a:schemeClr val="tx2">
                  <a:lumMod val="50000"/>
                </a:schemeClr>
              </a:solidFill>
            </a:rPr>
            <a:t>, </a:t>
          </a:r>
          <a:r>
            <a:rPr lang="ru-RU" sz="1800" kern="1200" dirty="0" err="1" smtClean="0">
              <a:solidFill>
                <a:schemeClr val="tx2">
                  <a:lumMod val="50000"/>
                </a:schemeClr>
              </a:solidFill>
            </a:rPr>
            <a:t>місця</a:t>
          </a:r>
          <a:r>
            <a:rPr lang="ru-RU" sz="1800" kern="12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kern="1200" dirty="0" err="1" smtClean="0">
              <a:solidFill>
                <a:schemeClr val="tx2">
                  <a:lumMod val="50000"/>
                </a:schemeClr>
              </a:solidFill>
            </a:rPr>
            <a:t>роботи</a:t>
          </a:r>
          <a:r>
            <a:rPr lang="ru-RU" sz="1800" kern="1200" dirty="0" smtClean="0">
              <a:solidFill>
                <a:schemeClr val="tx2">
                  <a:lumMod val="50000"/>
                </a:schemeClr>
              </a:solidFill>
            </a:rPr>
            <a:t>, при </a:t>
          </a:r>
          <a:r>
            <a:rPr lang="ru-RU" sz="1800" kern="1200" dirty="0" err="1" smtClean="0">
              <a:solidFill>
                <a:schemeClr val="tx2">
                  <a:lumMod val="50000"/>
                </a:schemeClr>
              </a:solidFill>
            </a:rPr>
            <a:t>просуванні</a:t>
          </a:r>
          <a:r>
            <a:rPr lang="ru-RU" sz="1800" kern="1200" dirty="0" smtClean="0">
              <a:solidFill>
                <a:schemeClr val="tx2">
                  <a:lumMod val="50000"/>
                </a:schemeClr>
              </a:solidFill>
            </a:rPr>
            <a:t> по </a:t>
          </a:r>
          <a:r>
            <a:rPr lang="ru-RU" sz="1800" kern="1200" dirty="0" err="1" smtClean="0">
              <a:solidFill>
                <a:schemeClr val="tx2">
                  <a:lumMod val="50000"/>
                </a:schemeClr>
              </a:solidFill>
            </a:rPr>
            <a:t>службі</a:t>
          </a:r>
          <a:r>
            <a:rPr lang="ru-RU" sz="1800" kern="12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kern="1200" dirty="0" err="1" smtClean="0">
              <a:solidFill>
                <a:schemeClr val="tx2">
                  <a:lumMod val="50000"/>
                </a:schemeClr>
              </a:solidFill>
            </a:rPr>
            <a:t>тощо</a:t>
          </a:r>
          <a:r>
            <a:rPr lang="ru-RU" sz="1800" kern="1200" dirty="0" smtClean="0">
              <a:solidFill>
                <a:schemeClr val="tx2">
                  <a:lumMod val="50000"/>
                </a:schemeClr>
              </a:solidFill>
            </a:rPr>
            <a:t>) </a:t>
          </a:r>
          <a:endParaRPr lang="ru-RU" sz="1800" kern="1200" dirty="0">
            <a:solidFill>
              <a:schemeClr val="tx2">
                <a:lumMod val="50000"/>
              </a:schemeClr>
            </a:solidFill>
          </a:endParaRPr>
        </a:p>
      </dsp:txBody>
      <dsp:txXfrm>
        <a:off x="0" y="4168685"/>
        <a:ext cx="8487177" cy="552211"/>
      </dsp:txXfrm>
    </dsp:sp>
    <dsp:sp modelId="{6C524C5E-FD53-43E6-90DA-2440D9AECB4E}">
      <dsp:nvSpPr>
        <dsp:cNvPr id="0" name=""/>
        <dsp:cNvSpPr/>
      </dsp:nvSpPr>
      <dsp:spPr>
        <a:xfrm rot="10800000">
          <a:off x="0" y="1842542"/>
          <a:ext cx="8487177" cy="1732834"/>
        </a:xfrm>
        <a:prstGeom prst="upArrowCallou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uk-UA" sz="1800" kern="1200" dirty="0" smtClean="0">
              <a:solidFill>
                <a:schemeClr val="tx2">
                  <a:lumMod val="50000"/>
                </a:schemeClr>
              </a:solidFill>
            </a:rPr>
            <a:t>з огляду на такі чинники:</a:t>
          </a:r>
          <a:endParaRPr lang="ru-RU" sz="1800" kern="1200" dirty="0">
            <a:solidFill>
              <a:schemeClr val="tx2">
                <a:lumMod val="50000"/>
              </a:schemeClr>
            </a:solidFill>
          </a:endParaRPr>
        </a:p>
      </dsp:txBody>
      <dsp:txXfrm rot="-10800000">
        <a:off x="0" y="1842542"/>
        <a:ext cx="8487177" cy="608224"/>
      </dsp:txXfrm>
    </dsp:sp>
    <dsp:sp modelId="{098F6670-1D74-4DD7-932C-79CD30547F37}">
      <dsp:nvSpPr>
        <dsp:cNvPr id="0" name=""/>
        <dsp:cNvSpPr/>
      </dsp:nvSpPr>
      <dsp:spPr>
        <a:xfrm>
          <a:off x="4144" y="2420935"/>
          <a:ext cx="2826296" cy="552046"/>
        </a:xfrm>
        <a:prstGeom prst="rect">
          <a:avLst/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dk2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22860" rIns="128016" bIns="22860" numCol="1" spcCol="1270" anchor="ctr" anchorCtr="0">
          <a:noAutofit/>
        </a:bodyPr>
        <a:lstStyle/>
        <a:p>
          <a:pPr lvl="0" algn="ctr" defTabSz="8001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ru-RU" sz="1800" kern="1200" dirty="0" err="1" smtClean="0">
              <a:solidFill>
                <a:schemeClr val="tx2">
                  <a:lumMod val="50000"/>
                </a:schemeClr>
              </a:solidFill>
            </a:rPr>
            <a:t>динаміка</a:t>
          </a:r>
          <a:r>
            <a:rPr lang="ru-RU" sz="1800" kern="12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kern="1200" dirty="0" err="1" smtClean="0">
              <a:solidFill>
                <a:schemeClr val="tx2">
                  <a:lumMod val="50000"/>
                </a:schemeClr>
              </a:solidFill>
            </a:rPr>
            <a:t>зовнішнього</a:t>
          </a:r>
          <a:r>
            <a:rPr lang="ru-RU" sz="1800" kern="12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kern="1200" dirty="0" err="1" smtClean="0">
              <a:solidFill>
                <a:schemeClr val="tx2">
                  <a:lumMod val="50000"/>
                </a:schemeClr>
              </a:solidFill>
            </a:rPr>
            <a:t>середовища</a:t>
          </a:r>
          <a:endParaRPr lang="ru-RU" sz="1800" kern="1200" dirty="0">
            <a:solidFill>
              <a:schemeClr val="tx2">
                <a:lumMod val="50000"/>
              </a:schemeClr>
            </a:solidFill>
          </a:endParaRPr>
        </a:p>
      </dsp:txBody>
      <dsp:txXfrm>
        <a:off x="4144" y="2420935"/>
        <a:ext cx="2826296" cy="552046"/>
      </dsp:txXfrm>
    </dsp:sp>
    <dsp:sp modelId="{4F218E54-44E3-47BF-B575-37DE8F98F3D2}">
      <dsp:nvSpPr>
        <dsp:cNvPr id="0" name=""/>
        <dsp:cNvSpPr/>
      </dsp:nvSpPr>
      <dsp:spPr>
        <a:xfrm>
          <a:off x="2830440" y="2420935"/>
          <a:ext cx="2826296" cy="552046"/>
        </a:xfrm>
        <a:prstGeom prst="rect">
          <a:avLst/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dk2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22860" rIns="128016" bIns="22860" numCol="1" spcCol="1270" anchor="ctr" anchorCtr="0">
          <a:noAutofit/>
        </a:bodyPr>
        <a:lstStyle/>
        <a:p>
          <a:pPr lvl="0" algn="ctr" defTabSz="8001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ru-RU" sz="1800" kern="1200" dirty="0" err="1" smtClean="0">
              <a:solidFill>
                <a:schemeClr val="tx2">
                  <a:lumMod val="50000"/>
                </a:schemeClr>
              </a:solidFill>
            </a:rPr>
            <a:t>жорстка</a:t>
          </a:r>
          <a:r>
            <a:rPr lang="ru-RU" sz="1800" kern="12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kern="1200" dirty="0" err="1" smtClean="0">
              <a:solidFill>
                <a:schemeClr val="tx2">
                  <a:lumMod val="50000"/>
                </a:schemeClr>
              </a:solidFill>
            </a:rPr>
            <a:t>ринкова</a:t>
          </a:r>
          <a:r>
            <a:rPr lang="ru-RU" sz="1800" kern="12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kern="1200" dirty="0" err="1" smtClean="0">
              <a:solidFill>
                <a:schemeClr val="tx2">
                  <a:lumMod val="50000"/>
                </a:schemeClr>
              </a:solidFill>
            </a:rPr>
            <a:t>конкуренція</a:t>
          </a:r>
          <a:endParaRPr lang="ru-RU" sz="1800" kern="1200" dirty="0">
            <a:solidFill>
              <a:schemeClr val="tx2">
                <a:lumMod val="50000"/>
              </a:schemeClr>
            </a:solidFill>
          </a:endParaRPr>
        </a:p>
      </dsp:txBody>
      <dsp:txXfrm>
        <a:off x="2830440" y="2420935"/>
        <a:ext cx="2826296" cy="552046"/>
      </dsp:txXfrm>
    </dsp:sp>
    <dsp:sp modelId="{E90F6CE4-BD2D-426B-A8D8-4171BDA2E152}">
      <dsp:nvSpPr>
        <dsp:cNvPr id="0" name=""/>
        <dsp:cNvSpPr/>
      </dsp:nvSpPr>
      <dsp:spPr>
        <a:xfrm>
          <a:off x="5660880" y="2472452"/>
          <a:ext cx="2826296" cy="552046"/>
        </a:xfrm>
        <a:prstGeom prst="rect">
          <a:avLst/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dk2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22860" rIns="128016" bIns="22860" numCol="1" spcCol="1270" anchor="ctr" anchorCtr="0">
          <a:noAutofit/>
        </a:bodyPr>
        <a:lstStyle/>
        <a:p>
          <a:pPr lvl="0" algn="ctr" defTabSz="8001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ru-RU" sz="1800" kern="1200" dirty="0" err="1" smtClean="0">
              <a:solidFill>
                <a:schemeClr val="tx2">
                  <a:lumMod val="50000"/>
                </a:schemeClr>
              </a:solidFill>
            </a:rPr>
            <a:t>активізація</a:t>
          </a:r>
          <a:r>
            <a:rPr lang="ru-RU" sz="1800" kern="12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kern="1200" dirty="0" err="1" smtClean="0">
              <a:solidFill>
                <a:schemeClr val="tx2">
                  <a:lumMod val="50000"/>
                </a:schemeClr>
              </a:solidFill>
            </a:rPr>
            <a:t>діяльності</a:t>
          </a:r>
          <a:r>
            <a:rPr lang="ru-RU" sz="1800" kern="12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kern="1200" dirty="0" err="1" smtClean="0">
              <a:solidFill>
                <a:schemeClr val="tx2">
                  <a:lumMod val="50000"/>
                </a:schemeClr>
              </a:solidFill>
            </a:rPr>
            <a:t>профспілок</a:t>
          </a:r>
          <a:endParaRPr lang="ru-RU" sz="1800" kern="1200" dirty="0">
            <a:solidFill>
              <a:schemeClr val="tx2">
                <a:lumMod val="50000"/>
              </a:schemeClr>
            </a:solidFill>
          </a:endParaRPr>
        </a:p>
      </dsp:txBody>
      <dsp:txXfrm>
        <a:off x="5660880" y="2472452"/>
        <a:ext cx="2826296" cy="552046"/>
      </dsp:txXfrm>
    </dsp:sp>
    <dsp:sp modelId="{0C33851F-1666-4B0E-9001-2941A63B77EC}">
      <dsp:nvSpPr>
        <dsp:cNvPr id="0" name=""/>
        <dsp:cNvSpPr/>
      </dsp:nvSpPr>
      <dsp:spPr>
        <a:xfrm rot="10800000">
          <a:off x="0" y="1316"/>
          <a:ext cx="8487177" cy="1846308"/>
        </a:xfrm>
        <a:prstGeom prst="upArrowCallou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ru-RU" sz="1800" b="0" i="1" kern="1200" dirty="0" err="1" smtClean="0">
              <a:solidFill>
                <a:schemeClr val="tx2">
                  <a:lumMod val="50000"/>
                </a:schemeClr>
              </a:solidFill>
            </a:rPr>
            <a:t>Орієнтація</a:t>
          </a:r>
          <a:r>
            <a:rPr lang="ru-RU" sz="1800" b="0" i="1" kern="12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b="0" i="1" kern="1200" dirty="0" err="1" smtClean="0">
              <a:solidFill>
                <a:schemeClr val="tx2">
                  <a:lumMod val="50000"/>
                </a:schemeClr>
              </a:solidFill>
            </a:rPr>
            <a:t>роботодавця</a:t>
          </a:r>
          <a:r>
            <a:rPr lang="ru-RU" sz="1800" b="0" i="1" kern="1200" dirty="0" smtClean="0">
              <a:solidFill>
                <a:schemeClr val="tx2">
                  <a:lumMod val="50000"/>
                </a:schemeClr>
              </a:solidFill>
            </a:rPr>
            <a:t> на </a:t>
          </a:r>
          <a:r>
            <a:rPr lang="ru-RU" sz="1800" b="0" i="1" kern="1200" dirty="0" err="1" smtClean="0">
              <a:solidFill>
                <a:schemeClr val="tx2">
                  <a:lumMod val="50000"/>
                </a:schemeClr>
              </a:solidFill>
            </a:rPr>
            <a:t>пошук</a:t>
          </a:r>
          <a:r>
            <a:rPr lang="ru-RU" sz="1800" b="0" i="1" kern="1200" dirty="0" smtClean="0">
              <a:solidFill>
                <a:schemeClr val="tx2">
                  <a:lumMod val="50000"/>
                </a:schemeClr>
              </a:solidFill>
            </a:rPr>
            <a:t> для кожного </a:t>
          </a:r>
          <a:r>
            <a:rPr lang="ru-RU" sz="1800" b="0" i="1" kern="1200" dirty="0" err="1" smtClean="0">
              <a:solidFill>
                <a:schemeClr val="tx2">
                  <a:lumMod val="50000"/>
                </a:schemeClr>
              </a:solidFill>
            </a:rPr>
            <a:t>працівника</a:t>
          </a:r>
          <a:r>
            <a:rPr lang="ru-RU" sz="1800" b="0" i="1" kern="1200" dirty="0" smtClean="0">
              <a:solidFill>
                <a:schemeClr val="tx2">
                  <a:lumMod val="50000"/>
                </a:schemeClr>
              </a:solidFill>
            </a:rPr>
            <a:t> такого </a:t>
          </a:r>
          <a:r>
            <a:rPr lang="ru-RU" sz="1800" b="0" i="1" kern="1200" dirty="0" err="1" smtClean="0">
              <a:solidFill>
                <a:schemeClr val="tx2">
                  <a:lumMod val="50000"/>
                </a:schemeClr>
              </a:solidFill>
            </a:rPr>
            <a:t>робочого</a:t>
          </a:r>
          <a:r>
            <a:rPr lang="ru-RU" sz="1800" b="0" i="1" kern="12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b="0" i="1" kern="1200" dirty="0" err="1" smtClean="0">
              <a:solidFill>
                <a:schemeClr val="tx2">
                  <a:lumMod val="50000"/>
                </a:schemeClr>
              </a:solidFill>
            </a:rPr>
            <a:t>місця</a:t>
          </a:r>
          <a:r>
            <a:rPr lang="ru-RU" sz="1800" b="0" i="1" kern="1200" dirty="0" smtClean="0">
              <a:solidFill>
                <a:schemeClr val="tx2">
                  <a:lumMod val="50000"/>
                </a:schemeClr>
              </a:solidFill>
            </a:rPr>
            <a:t>,</a:t>
          </a:r>
          <a:endParaRPr lang="ru-RU" sz="1800" b="0" i="1" kern="1200" dirty="0">
            <a:solidFill>
              <a:schemeClr val="tx2">
                <a:lumMod val="50000"/>
              </a:schemeClr>
            </a:solidFill>
          </a:endParaRPr>
        </a:p>
      </dsp:txBody>
      <dsp:txXfrm rot="-10800000">
        <a:off x="0" y="1316"/>
        <a:ext cx="8487177" cy="648054"/>
      </dsp:txXfrm>
    </dsp:sp>
    <dsp:sp modelId="{93D558BE-9868-4BE0-8B3E-F474DB31555F}">
      <dsp:nvSpPr>
        <dsp:cNvPr id="0" name=""/>
        <dsp:cNvSpPr/>
      </dsp:nvSpPr>
      <dsp:spPr>
        <a:xfrm>
          <a:off x="0" y="649370"/>
          <a:ext cx="8487177" cy="552046"/>
        </a:xfrm>
        <a:prstGeom prst="rect">
          <a:avLst/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dk2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22860" rIns="128016" bIns="22860" numCol="1" spcCol="1270" anchor="ctr" anchorCtr="0">
          <a:noAutofit/>
        </a:bodyPr>
        <a:lstStyle/>
        <a:p>
          <a:pPr lvl="0" algn="ctr" defTabSz="8001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ru-RU" sz="1800" kern="1200" dirty="0" smtClean="0">
              <a:solidFill>
                <a:schemeClr val="tx2">
                  <a:lumMod val="50000"/>
                </a:schemeClr>
              </a:solidFill>
            </a:rPr>
            <a:t>де </a:t>
          </a:r>
          <a:r>
            <a:rPr lang="ru-RU" sz="1800" kern="1200" dirty="0" err="1" smtClean="0">
              <a:solidFill>
                <a:schemeClr val="tx2">
                  <a:lumMod val="50000"/>
                </a:schemeClr>
              </a:solidFill>
            </a:rPr>
            <a:t>він</a:t>
          </a:r>
          <a:r>
            <a:rPr lang="ru-RU" sz="1800" kern="12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kern="1200" dirty="0" err="1" smtClean="0">
              <a:solidFill>
                <a:schemeClr val="tx2">
                  <a:lumMod val="50000"/>
                </a:schemeClr>
              </a:solidFill>
            </a:rPr>
            <a:t>своєю</a:t>
          </a:r>
          <a:r>
            <a:rPr lang="ru-RU" sz="1800" kern="12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kern="1200" dirty="0" err="1" smtClean="0">
              <a:solidFill>
                <a:schemeClr val="tx2">
                  <a:lumMod val="50000"/>
                </a:schemeClr>
              </a:solidFill>
            </a:rPr>
            <a:t>працею</a:t>
          </a:r>
          <a:r>
            <a:rPr lang="ru-RU" sz="1800" kern="1200" dirty="0" smtClean="0">
              <a:solidFill>
                <a:schemeClr val="tx2">
                  <a:lumMod val="50000"/>
                </a:schemeClr>
              </a:solidFill>
            </a:rPr>
            <a:t> створив </a:t>
          </a:r>
          <a:r>
            <a:rPr lang="ru-RU" sz="1800" kern="1200" dirty="0" err="1" smtClean="0">
              <a:solidFill>
                <a:schemeClr val="tx2">
                  <a:lumMod val="50000"/>
                </a:schemeClr>
              </a:solidFill>
            </a:rPr>
            <a:t>би</a:t>
          </a:r>
          <a:r>
            <a:rPr lang="ru-RU" sz="1800" kern="12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kern="1200" dirty="0" err="1" smtClean="0">
              <a:solidFill>
                <a:schemeClr val="tx2">
                  <a:lumMod val="50000"/>
                </a:schemeClr>
              </a:solidFill>
            </a:rPr>
            <a:t>споживчу</a:t>
          </a:r>
          <a:r>
            <a:rPr lang="ru-RU" sz="1800" kern="12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kern="1200" dirty="0" err="1" smtClean="0">
              <a:solidFill>
                <a:schemeClr val="tx2">
                  <a:lumMod val="50000"/>
                </a:schemeClr>
              </a:solidFill>
            </a:rPr>
            <a:t>вартість</a:t>
          </a:r>
          <a:r>
            <a:rPr lang="ru-RU" sz="1800" kern="1200" dirty="0" smtClean="0">
              <a:solidFill>
                <a:schemeClr val="tx2">
                  <a:lumMod val="50000"/>
                </a:schemeClr>
              </a:solidFill>
            </a:rPr>
            <a:t>, </a:t>
          </a:r>
          <a:r>
            <a:rPr lang="ru-RU" sz="1800" kern="1200" dirty="0" err="1" smtClean="0">
              <a:solidFill>
                <a:schemeClr val="tx2">
                  <a:lumMod val="50000"/>
                </a:schemeClr>
              </a:solidFill>
            </a:rPr>
            <a:t>що</a:t>
          </a:r>
          <a:r>
            <a:rPr lang="ru-RU" sz="1800" kern="12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kern="1200" dirty="0" err="1" smtClean="0">
              <a:solidFill>
                <a:schemeClr val="tx2">
                  <a:lumMod val="50000"/>
                </a:schemeClr>
              </a:solidFill>
            </a:rPr>
            <a:t>володіє</a:t>
          </a:r>
          <a:r>
            <a:rPr lang="ru-RU" sz="1800" kern="12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kern="1200" dirty="0" err="1" smtClean="0">
              <a:solidFill>
                <a:schemeClr val="tx2">
                  <a:lumMod val="50000"/>
                </a:schemeClr>
              </a:solidFill>
            </a:rPr>
            <a:t>більшою</a:t>
          </a:r>
          <a:r>
            <a:rPr lang="ru-RU" sz="1800" kern="12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kern="1200" dirty="0" err="1" smtClean="0">
              <a:solidFill>
                <a:schemeClr val="tx2">
                  <a:lumMod val="50000"/>
                </a:schemeClr>
              </a:solidFill>
            </a:rPr>
            <a:t>міновою</a:t>
          </a:r>
          <a:r>
            <a:rPr lang="ru-RU" sz="1800" kern="12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kern="1200" dirty="0" err="1" smtClean="0">
              <a:solidFill>
                <a:schemeClr val="tx2">
                  <a:lumMod val="50000"/>
                </a:schemeClr>
              </a:solidFill>
            </a:rPr>
            <a:t>вартістю</a:t>
          </a:r>
          <a:r>
            <a:rPr lang="ru-RU" sz="1800" kern="1200" dirty="0" smtClean="0">
              <a:solidFill>
                <a:schemeClr val="tx2">
                  <a:lumMod val="50000"/>
                </a:schemeClr>
              </a:solidFill>
            </a:rPr>
            <a:t>, </a:t>
          </a:r>
          <a:r>
            <a:rPr lang="ru-RU" sz="1800" kern="1200" dirty="0" err="1" smtClean="0">
              <a:solidFill>
                <a:schemeClr val="tx2">
                  <a:lumMod val="50000"/>
                </a:schemeClr>
              </a:solidFill>
            </a:rPr>
            <a:t>ніж</a:t>
          </a:r>
          <a:r>
            <a:rPr lang="ru-RU" sz="1800" kern="12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kern="1200" dirty="0" err="1" smtClean="0">
              <a:solidFill>
                <a:schemeClr val="tx2">
                  <a:lumMod val="50000"/>
                </a:schemeClr>
              </a:solidFill>
            </a:rPr>
            <a:t>вартість</a:t>
          </a:r>
          <a:r>
            <a:rPr lang="ru-RU" sz="1800" kern="12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kern="1200" dirty="0" err="1" smtClean="0">
              <a:solidFill>
                <a:schemeClr val="tx2">
                  <a:lumMod val="50000"/>
                </a:schemeClr>
              </a:solidFill>
            </a:rPr>
            <a:t>його</a:t>
          </a:r>
          <a:r>
            <a:rPr lang="ru-RU" sz="1800" kern="12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kern="1200" dirty="0" err="1" smtClean="0">
              <a:solidFill>
                <a:schemeClr val="tx2">
                  <a:lumMod val="50000"/>
                </a:schemeClr>
              </a:solidFill>
            </a:rPr>
            <a:t>праці</a:t>
          </a:r>
          <a:endParaRPr lang="ru-RU" sz="1800" kern="1200" dirty="0">
            <a:solidFill>
              <a:schemeClr val="tx2">
                <a:lumMod val="50000"/>
              </a:schemeClr>
            </a:solidFill>
          </a:endParaRPr>
        </a:p>
      </dsp:txBody>
      <dsp:txXfrm>
        <a:off x="0" y="649370"/>
        <a:ext cx="8487177" cy="552046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D9FAB7A-FBCD-4FBC-A416-EDB08D456B7B}">
      <dsp:nvSpPr>
        <dsp:cNvPr id="0" name=""/>
        <dsp:cNvSpPr/>
      </dsp:nvSpPr>
      <dsp:spPr>
        <a:xfrm>
          <a:off x="0" y="3906927"/>
          <a:ext cx="7701566" cy="128234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для </a:t>
          </a:r>
          <a:r>
            <a:rPr lang="ru-RU" sz="2000" kern="1200" dirty="0" err="1" smtClean="0"/>
            <a:t>найбільш</a:t>
          </a:r>
          <a:r>
            <a:rPr lang="ru-RU" sz="2000" kern="1200" dirty="0" smtClean="0"/>
            <a:t> </a:t>
          </a:r>
          <a:r>
            <a:rPr lang="ru-RU" sz="2000" kern="1200" dirty="0" err="1" smtClean="0"/>
            <a:t>повного</a:t>
          </a:r>
          <a:r>
            <a:rPr lang="ru-RU" sz="2000" kern="1200" dirty="0" smtClean="0"/>
            <a:t> </a:t>
          </a:r>
          <a:r>
            <a:rPr lang="ru-RU" sz="2000" kern="1200" dirty="0" err="1" smtClean="0"/>
            <a:t>задоволення</a:t>
          </a:r>
          <a:r>
            <a:rPr lang="ru-RU" sz="2000" kern="1200" dirty="0" smtClean="0"/>
            <a:t> </a:t>
          </a:r>
          <a:r>
            <a:rPr lang="ru-RU" sz="2000" kern="1200" dirty="0" err="1" smtClean="0"/>
            <a:t>ринкової</a:t>
          </a:r>
          <a:r>
            <a:rPr lang="ru-RU" sz="2000" kern="1200" dirty="0" smtClean="0"/>
            <a:t> потреби в товарах і </a:t>
          </a:r>
          <a:r>
            <a:rPr lang="ru-RU" sz="2000" kern="1200" dirty="0" err="1" smtClean="0"/>
            <a:t>послугах</a:t>
          </a:r>
          <a:endParaRPr lang="ru-RU" sz="2000" kern="1200" dirty="0"/>
        </a:p>
      </dsp:txBody>
      <dsp:txXfrm>
        <a:off x="0" y="3906927"/>
        <a:ext cx="7701566" cy="1282340"/>
      </dsp:txXfrm>
    </dsp:sp>
    <dsp:sp modelId="{903CEFFF-9814-4FC2-97B0-14C970C016A5}">
      <dsp:nvSpPr>
        <dsp:cNvPr id="0" name=""/>
        <dsp:cNvSpPr/>
      </dsp:nvSpPr>
      <dsp:spPr>
        <a:xfrm rot="10800000">
          <a:off x="0" y="1953922"/>
          <a:ext cx="7701566" cy="1972240"/>
        </a:xfrm>
        <a:prstGeom prst="upArrowCallou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smtClean="0"/>
            <a:t>з метою</a:t>
          </a:r>
          <a:endParaRPr lang="ru-RU" sz="2000" b="1" kern="1200" dirty="0"/>
        </a:p>
      </dsp:txBody>
      <dsp:txXfrm rot="-10800000">
        <a:off x="0" y="1953922"/>
        <a:ext cx="7701566" cy="692256"/>
      </dsp:txXfrm>
    </dsp:sp>
    <dsp:sp modelId="{5FADF042-6430-4933-8706-20BE8A88FC7F}">
      <dsp:nvSpPr>
        <dsp:cNvPr id="0" name=""/>
        <dsp:cNvSpPr/>
      </dsp:nvSpPr>
      <dsp:spPr>
        <a:xfrm>
          <a:off x="0" y="2646178"/>
          <a:ext cx="7701566" cy="589699"/>
        </a:xfrm>
        <a:prstGeom prst="rect">
          <a:avLst/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dk2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25400" rIns="14224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i="1" kern="1200" dirty="0" err="1" smtClean="0"/>
            <a:t>забезпечення</a:t>
          </a:r>
          <a:r>
            <a:rPr lang="ru-RU" sz="2000" i="1" kern="1200" dirty="0" smtClean="0"/>
            <a:t> </a:t>
          </a:r>
          <a:r>
            <a:rPr lang="ru-RU" sz="2000" i="1" kern="1200" dirty="0" err="1" smtClean="0"/>
            <a:t>його</a:t>
          </a:r>
          <a:r>
            <a:rPr lang="ru-RU" sz="2000" i="1" kern="1200" dirty="0" smtClean="0"/>
            <a:t> </a:t>
          </a:r>
          <a:r>
            <a:rPr lang="ru-RU" sz="2000" i="1" kern="1200" dirty="0" err="1" smtClean="0"/>
            <a:t>відповідності</a:t>
          </a:r>
          <a:r>
            <a:rPr lang="ru-RU" sz="2000" i="1" kern="1200" dirty="0" smtClean="0"/>
            <a:t> </a:t>
          </a:r>
          <a:r>
            <a:rPr lang="ru-RU" sz="2000" i="1" kern="1200" dirty="0" err="1" smtClean="0"/>
            <a:t>обсягу</a:t>
          </a:r>
          <a:r>
            <a:rPr lang="ru-RU" sz="2000" i="1" kern="1200" dirty="0" smtClean="0"/>
            <a:t> і </a:t>
          </a:r>
          <a:r>
            <a:rPr lang="ru-RU" sz="2000" i="1" kern="1200" dirty="0" err="1" smtClean="0"/>
            <a:t>структурі</a:t>
          </a:r>
          <a:r>
            <a:rPr lang="ru-RU" sz="2000" i="1" kern="1200" dirty="0" smtClean="0"/>
            <a:t> основного </a:t>
          </a:r>
          <a:r>
            <a:rPr lang="ru-RU" sz="2000" i="1" kern="1200" dirty="0" err="1" smtClean="0"/>
            <a:t>капіталу</a:t>
          </a:r>
          <a:endParaRPr lang="ru-RU" sz="2000" i="1" kern="1200" dirty="0"/>
        </a:p>
      </dsp:txBody>
      <dsp:txXfrm>
        <a:off x="0" y="2646178"/>
        <a:ext cx="7701566" cy="589699"/>
      </dsp:txXfrm>
    </dsp:sp>
    <dsp:sp modelId="{460D065A-DF0A-4EC8-BB6B-E9EE8F1D4A50}">
      <dsp:nvSpPr>
        <dsp:cNvPr id="0" name=""/>
        <dsp:cNvSpPr/>
      </dsp:nvSpPr>
      <dsp:spPr>
        <a:xfrm rot="10800000">
          <a:off x="0" y="10"/>
          <a:ext cx="7701566" cy="1972240"/>
        </a:xfrm>
        <a:prstGeom prst="upArrowCallou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err="1" smtClean="0"/>
            <a:t>це</a:t>
          </a:r>
          <a:r>
            <a:rPr lang="ru-RU" sz="2000" b="1" kern="1200" dirty="0" smtClean="0"/>
            <a:t> системно і </a:t>
          </a:r>
          <a:r>
            <a:rPr lang="ru-RU" sz="2000" b="1" kern="1200" dirty="0" err="1" smtClean="0"/>
            <a:t>планомірно</a:t>
          </a:r>
          <a:r>
            <a:rPr lang="ru-RU" sz="2000" b="1" kern="1200" dirty="0" smtClean="0"/>
            <a:t> </a:t>
          </a:r>
          <a:r>
            <a:rPr lang="ru-RU" sz="2000" b="1" kern="1200" dirty="0" err="1" smtClean="0"/>
            <a:t>організований</a:t>
          </a:r>
          <a:r>
            <a:rPr lang="ru-RU" sz="2000" b="1" kern="1200" dirty="0" smtClean="0"/>
            <a:t> </a:t>
          </a:r>
          <a:r>
            <a:rPr lang="ru-RU" sz="2000" b="1" kern="1200" dirty="0" err="1" smtClean="0"/>
            <a:t>вплив</a:t>
          </a:r>
          <a:r>
            <a:rPr lang="ru-RU" sz="2000" b="1" kern="1200" dirty="0" smtClean="0"/>
            <a:t> на </a:t>
          </a:r>
          <a:r>
            <a:rPr lang="ru-RU" sz="2000" b="1" kern="1200" dirty="0" err="1" smtClean="0"/>
            <a:t>процеси</a:t>
          </a:r>
          <a:r>
            <a:rPr lang="ru-RU" sz="2000" b="1" kern="1200" dirty="0" smtClean="0"/>
            <a:t>  </a:t>
          </a:r>
          <a:endParaRPr lang="ru-RU" sz="2000" b="1" kern="1200" dirty="0"/>
        </a:p>
      </dsp:txBody>
      <dsp:txXfrm rot="-10800000">
        <a:off x="0" y="10"/>
        <a:ext cx="7701566" cy="692256"/>
      </dsp:txXfrm>
    </dsp:sp>
    <dsp:sp modelId="{1AF2FD85-6B89-4151-85C2-418B9F87D66C}">
      <dsp:nvSpPr>
        <dsp:cNvPr id="0" name=""/>
        <dsp:cNvSpPr/>
      </dsp:nvSpPr>
      <dsp:spPr>
        <a:xfrm>
          <a:off x="0" y="693173"/>
          <a:ext cx="7701566" cy="589699"/>
        </a:xfrm>
        <a:prstGeom prst="rect">
          <a:avLst/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dk2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25400" rIns="14224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i="1" kern="1200" dirty="0" err="1" smtClean="0"/>
            <a:t>формування</a:t>
          </a:r>
          <a:r>
            <a:rPr lang="ru-RU" sz="2000" i="1" kern="1200" dirty="0" smtClean="0"/>
            <a:t>, </a:t>
          </a:r>
          <a:r>
            <a:rPr lang="ru-RU" sz="2000" i="1" kern="1200" dirty="0" err="1" smtClean="0"/>
            <a:t>розподілу</a:t>
          </a:r>
          <a:r>
            <a:rPr lang="ru-RU" sz="2000" i="1" kern="1200" dirty="0" smtClean="0"/>
            <a:t>, </a:t>
          </a:r>
          <a:r>
            <a:rPr lang="ru-RU" sz="2000" i="1" kern="1200" dirty="0" err="1" smtClean="0"/>
            <a:t>перерозподілу</a:t>
          </a:r>
          <a:r>
            <a:rPr lang="ru-RU" sz="2000" i="1" kern="1200" dirty="0" smtClean="0"/>
            <a:t> і </a:t>
          </a:r>
          <a:r>
            <a:rPr lang="ru-RU" sz="2000" i="1" kern="1200" dirty="0" err="1" smtClean="0"/>
            <a:t>використання</a:t>
          </a:r>
          <a:r>
            <a:rPr lang="ru-RU" sz="2000" i="1" kern="1200" dirty="0" smtClean="0"/>
            <a:t> </a:t>
          </a:r>
          <a:r>
            <a:rPr lang="ru-RU" sz="2000" i="1" kern="1200" dirty="0" err="1" smtClean="0"/>
            <a:t>людського</a:t>
          </a:r>
          <a:r>
            <a:rPr lang="ru-RU" sz="2000" i="1" kern="1200" dirty="0" smtClean="0"/>
            <a:t> </a:t>
          </a:r>
          <a:r>
            <a:rPr lang="ru-RU" sz="2000" i="1" kern="1200" dirty="0" err="1" smtClean="0"/>
            <a:t>капіталу</a:t>
          </a:r>
          <a:r>
            <a:rPr lang="ru-RU" sz="2000" i="1" kern="1200" dirty="0" smtClean="0"/>
            <a:t> </a:t>
          </a:r>
          <a:endParaRPr lang="ru-RU" sz="2000" i="1" kern="1200" dirty="0"/>
        </a:p>
      </dsp:txBody>
      <dsp:txXfrm>
        <a:off x="0" y="693173"/>
        <a:ext cx="7701566" cy="589699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04AA2F3-83C0-4FEA-AE3F-52761F88CB59}">
      <dsp:nvSpPr>
        <dsp:cNvPr id="0" name=""/>
        <dsp:cNvSpPr/>
      </dsp:nvSpPr>
      <dsp:spPr>
        <a:xfrm>
          <a:off x="0" y="3906927"/>
          <a:ext cx="7701566" cy="128234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ru-RU" sz="1800" b="1" kern="1200" dirty="0" smtClean="0"/>
            <a:t>СУБ'ЄКТ УПРАВЛІННЯ</a:t>
          </a:r>
          <a:endParaRPr lang="ru-RU" sz="1800" b="1" kern="1200" dirty="0"/>
        </a:p>
      </dsp:txBody>
      <dsp:txXfrm>
        <a:off x="0" y="3906927"/>
        <a:ext cx="7701566" cy="692464"/>
      </dsp:txXfrm>
    </dsp:sp>
    <dsp:sp modelId="{8B1482BF-2EA6-4328-BD05-C0C2D8506F9F}">
      <dsp:nvSpPr>
        <dsp:cNvPr id="0" name=""/>
        <dsp:cNvSpPr/>
      </dsp:nvSpPr>
      <dsp:spPr>
        <a:xfrm>
          <a:off x="0" y="4573744"/>
          <a:ext cx="7701566" cy="589876"/>
        </a:xfrm>
        <a:prstGeom prst="rect">
          <a:avLst/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dk2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22860" rIns="128016" bIns="22860" numCol="1" spcCol="1270" anchor="ctr" anchorCtr="0">
          <a:noAutofit/>
        </a:bodyPr>
        <a:lstStyle/>
        <a:p>
          <a:pPr lvl="0" algn="ctr" defTabSz="8001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ru-RU" sz="1800" kern="1200" dirty="0" err="1" smtClean="0"/>
            <a:t>або</a:t>
          </a:r>
          <a:r>
            <a:rPr lang="ru-RU" sz="1800" kern="1200" dirty="0" smtClean="0"/>
            <a:t> сам </a:t>
          </a:r>
          <a:r>
            <a:rPr lang="ru-RU" sz="1800" kern="1200" dirty="0" err="1" smtClean="0"/>
            <a:t>працівник</a:t>
          </a:r>
          <a:r>
            <a:rPr lang="ru-RU" sz="1800" kern="1200" dirty="0" smtClean="0"/>
            <a:t>, </a:t>
          </a:r>
          <a:r>
            <a:rPr lang="ru-RU" sz="1800" kern="1200" dirty="0" err="1" smtClean="0"/>
            <a:t>або</a:t>
          </a:r>
          <a:r>
            <a:rPr lang="ru-RU" sz="1800" kern="1200" dirty="0" smtClean="0"/>
            <a:t> </a:t>
          </a:r>
          <a:r>
            <a:rPr lang="ru-RU" sz="1800" kern="1200" dirty="0" err="1" smtClean="0"/>
            <a:t>роботодавець</a:t>
          </a:r>
          <a:r>
            <a:rPr lang="ru-RU" sz="1800" kern="1200" dirty="0" smtClean="0"/>
            <a:t> в </a:t>
          </a:r>
          <a:r>
            <a:rPr lang="ru-RU" sz="1800" kern="1200" dirty="0" err="1" smtClean="0"/>
            <a:t>особі</a:t>
          </a:r>
          <a:r>
            <a:rPr lang="ru-RU" sz="1800" kern="1200" dirty="0" smtClean="0"/>
            <a:t> </a:t>
          </a:r>
          <a:r>
            <a:rPr lang="ru-RU" sz="1800" kern="1200" dirty="0" err="1" smtClean="0"/>
            <a:t>спеціальної</a:t>
          </a:r>
          <a:r>
            <a:rPr lang="ru-RU" sz="1800" kern="1200" dirty="0" smtClean="0"/>
            <a:t> </a:t>
          </a:r>
          <a:r>
            <a:rPr lang="ru-RU" sz="1800" kern="1200" dirty="0" err="1" smtClean="0"/>
            <a:t>організаційної</a:t>
          </a:r>
          <a:r>
            <a:rPr lang="ru-RU" sz="1800" kern="1200" dirty="0" smtClean="0"/>
            <a:t> </a:t>
          </a:r>
          <a:r>
            <a:rPr lang="ru-RU" sz="1800" kern="1200" dirty="0" err="1" smtClean="0"/>
            <a:t>структури</a:t>
          </a:r>
          <a:r>
            <a:rPr lang="ru-RU" sz="1800" kern="1200" dirty="0" smtClean="0"/>
            <a:t> - </a:t>
          </a:r>
          <a:r>
            <a:rPr lang="ru-RU" sz="1800" kern="1200" dirty="0" err="1" smtClean="0"/>
            <a:t>виконавчого</a:t>
          </a:r>
          <a:r>
            <a:rPr lang="ru-RU" sz="1800" kern="1200" dirty="0" smtClean="0"/>
            <a:t> органу</a:t>
          </a:r>
          <a:endParaRPr lang="ru-RU" sz="1800" kern="1200" dirty="0"/>
        </a:p>
      </dsp:txBody>
      <dsp:txXfrm>
        <a:off x="0" y="4573744"/>
        <a:ext cx="7701566" cy="589876"/>
      </dsp:txXfrm>
    </dsp:sp>
    <dsp:sp modelId="{903CEFFF-9814-4FC2-97B0-14C970C016A5}">
      <dsp:nvSpPr>
        <dsp:cNvPr id="0" name=""/>
        <dsp:cNvSpPr/>
      </dsp:nvSpPr>
      <dsp:spPr>
        <a:xfrm rot="10800000">
          <a:off x="0" y="1953922"/>
          <a:ext cx="7701566" cy="1972240"/>
        </a:xfrm>
        <a:prstGeom prst="upArrowCallou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ru-RU" sz="1800" b="1" kern="1200" dirty="0" smtClean="0"/>
            <a:t>ОБ'ЄКТ УПРАВЛІННЯ </a:t>
          </a:r>
          <a:endParaRPr lang="ru-RU" sz="1800" b="1" kern="1200" dirty="0"/>
        </a:p>
      </dsp:txBody>
      <dsp:txXfrm rot="-10800000">
        <a:off x="0" y="1953922"/>
        <a:ext cx="7701566" cy="692256"/>
      </dsp:txXfrm>
    </dsp:sp>
    <dsp:sp modelId="{5FADF042-6430-4933-8706-20BE8A88FC7F}">
      <dsp:nvSpPr>
        <dsp:cNvPr id="0" name=""/>
        <dsp:cNvSpPr/>
      </dsp:nvSpPr>
      <dsp:spPr>
        <a:xfrm>
          <a:off x="0" y="2646178"/>
          <a:ext cx="7701566" cy="589699"/>
        </a:xfrm>
        <a:prstGeom prst="rect">
          <a:avLst/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dk2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22860" rIns="128016" bIns="22860" numCol="1" spcCol="1270" anchor="ctr" anchorCtr="0">
          <a:noAutofit/>
        </a:bodyPr>
        <a:lstStyle/>
        <a:p>
          <a:pPr lvl="0" algn="ctr" defTabSz="8001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ru-RU" sz="1800" kern="1200" dirty="0" err="1" smtClean="0"/>
            <a:t>кар'єра</a:t>
          </a:r>
          <a:r>
            <a:rPr lang="ru-RU" sz="1800" kern="1200" dirty="0" smtClean="0"/>
            <a:t> як </a:t>
          </a:r>
          <a:r>
            <a:rPr lang="ru-RU" sz="1800" kern="1200" dirty="0" err="1" smtClean="0"/>
            <a:t>підвищення</a:t>
          </a:r>
          <a:r>
            <a:rPr lang="ru-RU" sz="1800" kern="1200" dirty="0" smtClean="0"/>
            <a:t> </a:t>
          </a:r>
          <a:r>
            <a:rPr lang="ru-RU" sz="1800" kern="1200" dirty="0" err="1" smtClean="0"/>
            <a:t>цінності</a:t>
          </a:r>
          <a:r>
            <a:rPr lang="ru-RU" sz="1800" kern="1200" dirty="0" smtClean="0"/>
            <a:t> </a:t>
          </a:r>
          <a:r>
            <a:rPr lang="ru-RU" sz="1800" kern="1200" dirty="0" err="1" smtClean="0"/>
            <a:t>людського</a:t>
          </a:r>
          <a:r>
            <a:rPr lang="ru-RU" sz="1800" kern="1200" dirty="0" smtClean="0"/>
            <a:t> </a:t>
          </a:r>
          <a:r>
            <a:rPr lang="ru-RU" sz="1800" kern="1200" dirty="0" err="1" smtClean="0"/>
            <a:t>капіталу</a:t>
          </a:r>
          <a:r>
            <a:rPr lang="ru-RU" sz="1800" kern="1200" dirty="0" smtClean="0"/>
            <a:t> </a:t>
          </a:r>
          <a:r>
            <a:rPr lang="ru-RU" sz="1800" kern="1200" dirty="0" err="1" smtClean="0"/>
            <a:t>працівника</a:t>
          </a:r>
          <a:endParaRPr lang="ru-RU" sz="1800" kern="1200" dirty="0"/>
        </a:p>
      </dsp:txBody>
      <dsp:txXfrm>
        <a:off x="0" y="2646178"/>
        <a:ext cx="7701566" cy="589699"/>
      </dsp:txXfrm>
    </dsp:sp>
    <dsp:sp modelId="{460D065A-DF0A-4EC8-BB6B-E9EE8F1D4A50}">
      <dsp:nvSpPr>
        <dsp:cNvPr id="0" name=""/>
        <dsp:cNvSpPr/>
      </dsp:nvSpPr>
      <dsp:spPr>
        <a:xfrm rot="10800000">
          <a:off x="0" y="917"/>
          <a:ext cx="7701566" cy="1972240"/>
        </a:xfrm>
        <a:prstGeom prst="upArrowCallou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ru-RU" sz="1800" b="1" kern="1200" dirty="0" smtClean="0"/>
            <a:t>ПРОЦЕС УПРАВЛІННЯ КАР'ЄРОЮ </a:t>
          </a:r>
          <a:endParaRPr lang="ru-RU" sz="1800" b="1" kern="1200" dirty="0"/>
        </a:p>
      </dsp:txBody>
      <dsp:txXfrm rot="-10800000">
        <a:off x="0" y="917"/>
        <a:ext cx="7701566" cy="692256"/>
      </dsp:txXfrm>
    </dsp:sp>
    <dsp:sp modelId="{12DC878F-1D6E-4B5F-B27C-73419FA1B90A}">
      <dsp:nvSpPr>
        <dsp:cNvPr id="0" name=""/>
        <dsp:cNvSpPr/>
      </dsp:nvSpPr>
      <dsp:spPr>
        <a:xfrm>
          <a:off x="0" y="693173"/>
          <a:ext cx="3850783" cy="589699"/>
        </a:xfrm>
        <a:prstGeom prst="rect">
          <a:avLst/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dk2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22860" rIns="128016" bIns="22860" numCol="1" spcCol="1270" anchor="ctr" anchorCtr="0">
          <a:noAutofit/>
        </a:bodyPr>
        <a:lstStyle/>
        <a:p>
          <a:pPr lvl="0" algn="ctr" defTabSz="8001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ru-RU" sz="1800" kern="1200" dirty="0" err="1" smtClean="0"/>
            <a:t>це</a:t>
          </a:r>
          <a:r>
            <a:rPr lang="ru-RU" sz="1800" kern="1200" dirty="0" smtClean="0"/>
            <a:t> </a:t>
          </a:r>
          <a:r>
            <a:rPr lang="ru-RU" sz="1800" kern="1200" dirty="0" err="1" smtClean="0"/>
            <a:t>процес</a:t>
          </a:r>
          <a:r>
            <a:rPr lang="ru-RU" sz="1800" kern="1200" dirty="0" smtClean="0"/>
            <a:t> </a:t>
          </a:r>
          <a:r>
            <a:rPr lang="ru-RU" sz="1800" kern="1200" dirty="0" err="1" smtClean="0"/>
            <a:t>двосторонній</a:t>
          </a:r>
          <a:endParaRPr lang="ru-RU" sz="1800" kern="1200" dirty="0"/>
        </a:p>
      </dsp:txBody>
      <dsp:txXfrm>
        <a:off x="0" y="693173"/>
        <a:ext cx="3850783" cy="589699"/>
      </dsp:txXfrm>
    </dsp:sp>
    <dsp:sp modelId="{1AF2FD85-6B89-4151-85C2-418B9F87D66C}">
      <dsp:nvSpPr>
        <dsp:cNvPr id="0" name=""/>
        <dsp:cNvSpPr/>
      </dsp:nvSpPr>
      <dsp:spPr>
        <a:xfrm>
          <a:off x="3850783" y="693173"/>
          <a:ext cx="3850783" cy="589699"/>
        </a:xfrm>
        <a:prstGeom prst="rect">
          <a:avLst/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dk2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22860" rIns="128016" bIns="22860" numCol="1" spcCol="1270" anchor="ctr" anchorCtr="0">
          <a:noAutofit/>
        </a:bodyPr>
        <a:lstStyle/>
        <a:p>
          <a:pPr lvl="0" algn="ctr" defTabSz="8001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ru-RU" sz="1800" i="1" kern="1200" dirty="0" err="1" smtClean="0"/>
            <a:t>між</a:t>
          </a:r>
          <a:r>
            <a:rPr lang="ru-RU" sz="1800" i="1" kern="1200" dirty="0" smtClean="0"/>
            <a:t> </a:t>
          </a:r>
          <a:r>
            <a:rPr lang="ru-RU" sz="1800" i="1" kern="1200" dirty="0" err="1" smtClean="0"/>
            <a:t>суб'єктом</a:t>
          </a:r>
          <a:r>
            <a:rPr lang="ru-RU" sz="1800" i="1" kern="1200" dirty="0" smtClean="0"/>
            <a:t> й </a:t>
          </a:r>
          <a:r>
            <a:rPr lang="ru-RU" sz="1800" i="1" kern="1200" dirty="0" err="1" smtClean="0"/>
            <a:t>об'єктом</a:t>
          </a:r>
          <a:endParaRPr lang="ru-RU" sz="1800" i="1" kern="1200" dirty="0"/>
        </a:p>
      </dsp:txBody>
      <dsp:txXfrm>
        <a:off x="3850783" y="693173"/>
        <a:ext cx="3850783" cy="589699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EE733C5-617C-4BC8-9265-84B8594683F7}">
      <dsp:nvSpPr>
        <dsp:cNvPr id="0" name=""/>
        <dsp:cNvSpPr/>
      </dsp:nvSpPr>
      <dsp:spPr>
        <a:xfrm>
          <a:off x="0" y="0"/>
          <a:ext cx="6096000" cy="4064000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464" tIns="156464" rIns="156464" bIns="156464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kern="1200" dirty="0" err="1" smtClean="0"/>
            <a:t>Управління</a:t>
          </a:r>
          <a:r>
            <a:rPr lang="ru-RU" sz="2200" kern="1200" dirty="0" smtClean="0"/>
            <a:t> </a:t>
          </a:r>
          <a:r>
            <a:rPr lang="ru-RU" sz="2200" kern="1200" dirty="0" err="1" smtClean="0"/>
            <a:t>підвищенням</a:t>
          </a:r>
          <a:r>
            <a:rPr lang="ru-RU" sz="2200" kern="1200" dirty="0" smtClean="0"/>
            <a:t> </a:t>
          </a:r>
          <a:r>
            <a:rPr lang="ru-RU" sz="2200" kern="1200" dirty="0" err="1" smtClean="0"/>
            <a:t>цінності</a:t>
          </a:r>
          <a:r>
            <a:rPr lang="ru-RU" sz="2200" kern="1200" dirty="0" smtClean="0"/>
            <a:t> </a:t>
          </a:r>
          <a:r>
            <a:rPr lang="ru-RU" sz="2200" kern="1200" dirty="0" err="1" smtClean="0"/>
            <a:t>людського</a:t>
          </a:r>
          <a:r>
            <a:rPr lang="ru-RU" sz="2200" kern="1200" dirty="0" smtClean="0"/>
            <a:t> </a:t>
          </a:r>
          <a:r>
            <a:rPr lang="ru-RU" sz="2200" kern="1200" dirty="0" err="1" smtClean="0"/>
            <a:t>капіталу</a:t>
          </a:r>
          <a:endParaRPr lang="ru-RU" sz="2200" kern="1200" dirty="0" smtClean="0"/>
        </a:p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kern="1200" dirty="0" err="1" smtClean="0"/>
            <a:t>це</a:t>
          </a:r>
          <a:r>
            <a:rPr lang="ru-RU" sz="2200" kern="1200" dirty="0" smtClean="0"/>
            <a:t> нормальна </a:t>
          </a:r>
          <a:r>
            <a:rPr lang="ru-RU" sz="2200" kern="1200" dirty="0" err="1" smtClean="0"/>
            <a:t>складова</a:t>
          </a:r>
          <a:r>
            <a:rPr lang="ru-RU" sz="2200" kern="1200" dirty="0" smtClean="0"/>
            <a:t> </a:t>
          </a:r>
          <a:r>
            <a:rPr lang="ru-RU" sz="2200" kern="1200" dirty="0" err="1" smtClean="0"/>
            <a:t>виробничо-комерційного</a:t>
          </a:r>
          <a:r>
            <a:rPr lang="ru-RU" sz="2200" kern="1200" dirty="0" smtClean="0"/>
            <a:t> </a:t>
          </a:r>
          <a:r>
            <a:rPr lang="ru-RU" sz="2200" kern="1200" dirty="0" err="1" smtClean="0"/>
            <a:t>процесу</a:t>
          </a:r>
          <a:r>
            <a:rPr lang="ru-RU" sz="2200" kern="1200" dirty="0" smtClean="0"/>
            <a:t>, а не </a:t>
          </a:r>
          <a:r>
            <a:rPr lang="ru-RU" sz="2200" kern="1200" dirty="0" err="1" smtClean="0"/>
            <a:t>додаток</a:t>
          </a:r>
          <a:r>
            <a:rPr lang="ru-RU" sz="2200" kern="1200" dirty="0" smtClean="0"/>
            <a:t> до </a:t>
          </a:r>
          <a:r>
            <a:rPr lang="ru-RU" sz="2200" kern="1200" dirty="0" err="1" smtClean="0"/>
            <a:t>нього</a:t>
          </a:r>
          <a:endParaRPr lang="ru-RU" sz="2200" kern="1200" dirty="0"/>
        </a:p>
      </dsp:txBody>
      <dsp:txXfrm>
        <a:off x="0" y="1625600"/>
        <a:ext cx="6096000" cy="1625600"/>
      </dsp:txXfrm>
    </dsp:sp>
    <dsp:sp modelId="{D1C83105-0B90-45C1-8F31-3B1DEF2694CB}">
      <dsp:nvSpPr>
        <dsp:cNvPr id="0" name=""/>
        <dsp:cNvSpPr/>
      </dsp:nvSpPr>
      <dsp:spPr>
        <a:xfrm>
          <a:off x="2371344" y="243840"/>
          <a:ext cx="1353312" cy="1353312"/>
        </a:xfrm>
        <a:prstGeom prst="ellipse">
          <a:avLst/>
        </a:prstGeom>
        <a:solidFill>
          <a:schemeClr val="dk2">
            <a:tint val="40000"/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BF82E82-3513-4EFD-BBFD-4222FA313A2D}">
      <dsp:nvSpPr>
        <dsp:cNvPr id="0" name=""/>
        <dsp:cNvSpPr/>
      </dsp:nvSpPr>
      <dsp:spPr>
        <a:xfrm>
          <a:off x="243839" y="3251200"/>
          <a:ext cx="5608320" cy="609600"/>
        </a:xfrm>
        <a:prstGeom prst="leftRightArrow">
          <a:avLst/>
        </a:prstGeom>
        <a:solidFill>
          <a:schemeClr val="dk2">
            <a:tint val="60000"/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bProcess3">
  <dgm:title val=""/>
  <dgm:desc val=""/>
  <dgm:catLst>
    <dgm:cat type="process" pri="18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self" func="var" arg="dir" op="equ" val="norm">
        <dgm:alg type="snake">
          <dgm:param type="grDir" val="tL"/>
          <dgm:param type="flowDir" val="row"/>
          <dgm:param type="contDir" val="sameDir"/>
          <dgm:param type="bkpt" val="endCnv"/>
        </dgm:alg>
      </dgm:if>
      <dgm:else name="Name3">
        <dgm:alg type="snake">
          <dgm:param type="grDir" val="tR"/>
          <dgm:param type="flowDir" val="row"/>
          <dgm:param type="contDir" val="same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23"/>
      <dgm:constr type="sp" refType="w" refFor="ch" refForName="sibTrans" op="equ"/>
      <dgm:constr type="userB" for="des" forName="connectorText" refType="sp"/>
      <dgm:constr type="primFontSz" for="ch" ptType="node" op="equ" val="65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 fact="0.6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choose name="Name4">
            <dgm:if name="Name5" axis="self" func="var" arg="dir" op="equ" val="norm">
              <dgm:alg type="conn">
                <dgm:param type="connRout" val="bend"/>
                <dgm:param type="dim" val="1D"/>
                <dgm:param type="begPts" val="midR bCtr"/>
                <dgm:param type="endPts" val="midL tCtr"/>
              </dgm:alg>
            </dgm:if>
            <dgm:else name="Name6">
              <dgm:alg type="conn">
                <dgm:param type="connRout" val="bend"/>
                <dgm:param type="dim" val="1D"/>
                <dgm:param type="begPts" val="midL bCtr"/>
                <dgm:param type="endPts" val="midR tCt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 val="-0.05"/>
            <dgm:constr type="endPad" val="0.9"/>
            <dgm:constr type="userA" for="ch" ref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userA"/>
              <dgm:constr type="userB"/>
              <dgm:constr type="w" refType="userA" fact="0.05"/>
              <dgm:constr type="h" refType="userB" fact="0.01"/>
              <dgm:constr type="lMarg" val="1"/>
              <dgm:constr type="rMarg" val="1"/>
              <dgm:constr type="tMarg"/>
              <dgm:constr type="bMarg"/>
            </dgm:constrLst>
            <dgm:ruleLst>
              <dgm:rule type="w" val="NaN" fact="0.6" max="NaN"/>
              <dgm:rule type="h" val="NaN" fact="0.6" max="NaN"/>
              <dgm:rule type="primFontSz" val="5" fact="NaN" max="NaN"/>
            </dgm:ruleLst>
          </dgm:layoutNode>
        </dgm:layoutNode>
      </dgm:forEach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List7">
  <dgm:title val=""/>
  <dgm:desc val=""/>
  <dgm:catLst>
    <dgm:cat type="list" pri="12000"/>
    <dgm:cat type="process" pri="20000"/>
    <dgm:cat type="relationship" pri="14000"/>
    <dgm:cat type="convert" pri="8000"/>
    <dgm:cat type="picture" pri="25000"/>
    <dgm:cat type="pictureconvert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9/3/layout/HorizontalOrganizationChart">
  <dgm:title val=""/>
  <dgm:desc val=""/>
  <dgm:catLst>
    <dgm:cat type="hierarchy" pri="43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305"/>
      <dgm:constr type="w" for="des" forName="rootComposite" refType="w" fact="10"/>
      <dgm:constr type="h" for="des" forName="rootComposite" refType="w" refFor="des" refForName="rootComposite1" fact="0.305"/>
      <dgm:constr type="w" for="des" forName="rootComposite3" refType="w" fact="10"/>
      <dgm:constr type="h" for="des" forName="rootComposite3" refType="w" refFor="des" refForName="rootComposite1" fact="0.305"/>
      <dgm:constr type="primFontSz" for="des" ptType="node" op="equ"/>
      <dgm:constr type="sp" for="des" op="equ"/>
      <dgm:constr type="sp" for="des" forName="hierRoot1" refType="w" refFor="des" refForName="rootComposite1" fact="0.2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125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125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func="var" arg="dir" op="equ" val="norm">
                  <dgm:alg type="hierRoot">
                    <dgm:param type="hierAlign" val="lT"/>
                  </dgm:alg>
                  <dgm:constrLst>
                    <dgm:constr type="alignOff" val="0.75"/>
                  </dgm:constrLst>
                </dgm:if>
                <dgm:else name="Name9">
                  <dgm:alg type="hierRoot">
                    <dgm:param type="hierAlign" val="rT"/>
                  </dgm:alg>
                  <dgm:constrLst>
                    <dgm:constr type="alignOff" val="0.75"/>
                  </dgm:constrLst>
                </dgm:else>
              </dgm:choose>
            </dgm:if>
            <dgm:if name="Name10" func="var" arg="hierBranch" op="equ" val="r">
              <dgm:choose name="Name11">
                <dgm:if name="Name12" func="var" arg="dir" op="equ" val="norm">
                  <dgm:alg type="hierRoot">
                    <dgm:param type="hierAlign" val="lB"/>
                  </dgm:alg>
                  <dgm:constrLst>
                    <dgm:constr type="alignOff" val="0.75"/>
                  </dgm:constrLst>
                </dgm:if>
                <dgm:else name="Name13">
                  <dgm:alg type="hierRoot">
                    <dgm:param type="hierAlign" val="rB"/>
                  </dgm:alg>
                  <dgm:constrLst>
                    <dgm:constr type="alignOff" val="0.75"/>
                  </dgm:constrLst>
                </dgm:else>
              </dgm:choose>
            </dgm:if>
            <dgm:if name="Name14" func="var" arg="hierBranch" op="equ" val="hang">
              <dgm:choose name="Name15">
                <dgm:if name="Name16" func="var" arg="dir" op="equ" val="norm">
                  <dgm:alg type="hierRoot">
                    <dgm:param type="hierAlign" val="lCtrCh"/>
                  </dgm:alg>
                  <dgm:constrLst>
                    <dgm:constr type="alignOff" val="0.65"/>
                  </dgm:constrLst>
                </dgm:if>
                <dgm:else name="Name17">
                  <dgm:alg type="hierRoot">
                    <dgm:param type="hierAlign" val="rCtrCh"/>
                  </dgm:alg>
                  <dgm:constrLst>
                    <dgm:constr type="alignOff" val="0.65"/>
                  </dgm:constrLst>
                </dgm:else>
              </dgm:choose>
            </dgm:if>
            <dgm:else name="Name18">
              <dgm:choose name="Name19">
                <dgm:if name="Name20" func="var" arg="dir" op="equ" val="norm">
                  <dgm:alg type="hierRoot">
                    <dgm:param type="hierAlign" val="lCtrCh"/>
                  </dgm:alg>
                  <dgm:constrLst>
                    <dgm:constr type="alignOff"/>
                    <dgm:constr type="bendDist" for="des" ptType="parTrans" refType="sp" fact="0.5"/>
                  </dgm:constrLst>
                </dgm:if>
                <dgm:else name="Name21">
                  <dgm:alg type="hierRoot">
                    <dgm:param type="hierAlign" val="rCtrCh"/>
                  </dgm:alg>
                  <dgm:constrLst>
                    <dgm:constr type="alignOff"/>
                    <dgm:constr type="bendDist" for="des" ptType="parTrans" refType="sp" fact="0.5"/>
                  </dgm:constrLst>
                </dgm:else>
              </dgm:choose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22">
              <dgm:if name="Name23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24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25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6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7">
              <dgm:if name="Name28" func="var" arg="hierBranch" op="equ" val="l">
                <dgm:choose name="Name29">
                  <dgm:if name="Name30" func="var" arg="dir" op="equ" val="norm">
                    <dgm:alg type="hierChild">
                      <dgm:param type="chAlign" val="t"/>
                      <dgm:param type="linDir" val="fromL"/>
                    </dgm:alg>
                  </dgm:if>
                  <dgm:else name="Name31">
                    <dgm:alg type="hierChild">
                      <dgm:param type="chAlign" val="t"/>
                      <dgm:param type="linDir" val="fromR"/>
                    </dgm:alg>
                  </dgm:else>
                </dgm:choose>
              </dgm:if>
              <dgm:if name="Name32" func="var" arg="hierBranch" op="equ" val="r">
                <dgm:choose name="Name33">
                  <dgm:if name="Name34" func="var" arg="dir" op="equ" val="norm">
                    <dgm:alg type="hierChild">
                      <dgm:param type="chAlign" val="b"/>
                      <dgm:param type="linDir" val="fromL"/>
                    </dgm:alg>
                  </dgm:if>
                  <dgm:else name="Name35">
                    <dgm:alg type="hierChild">
                      <dgm:param type="chAlign" val="b"/>
                      <dgm:param type="linDir" val="fromR"/>
                    </dgm:alg>
                  </dgm:else>
                </dgm:choose>
              </dgm:if>
              <dgm:if name="Name36" func="var" arg="hierBranch" op="equ" val="hang">
                <dgm:choose name="Name37">
                  <dgm:if name="Name38" func="var" arg="dir" op="equ" val="norm">
                    <dgm:alg type="hierChild">
                      <dgm:param type="chAlign" val="l"/>
                      <dgm:param type="linDir" val="fromT"/>
                      <dgm:param type="secChAlign" val="t"/>
                      <dgm:param type="secLinDir" val="fromL"/>
                    </dgm:alg>
                  </dgm:if>
                  <dgm:else name="Name39">
                    <dgm:alg type="hierChild">
                      <dgm:param type="chAlign" val="r"/>
                      <dgm:param type="linDir" val="fromT"/>
                      <dgm:param type="secChAlign" val="t"/>
                      <dgm:param type="secLinDir" val="fromR"/>
                    </dgm:alg>
                  </dgm:else>
                </dgm:choose>
              </dgm:if>
              <dgm:else name="Name40">
                <dgm:choose name="Name41">
                  <dgm:if name="Name42" func="var" arg="dir" op="equ" val="norm">
                    <dgm:alg type="hierChild">
                      <dgm:param type="linDir" val="fromT"/>
                      <dgm:param type="chAlign" val="l"/>
                    </dgm:alg>
                  </dgm:if>
                  <dgm:else name="Name43">
                    <dgm:alg type="hierChild">
                      <dgm:param type="linDir" val="fromT"/>
                      <dgm:param type="chAlign" val="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44" axis="precedSib" ptType="parTrans" st="-1" cnt="1">
                <dgm:choose name="Name45">
                  <dgm:if name="Name46" func="var" arg="hierBranch" op="equ" val="hang">
                    <dgm:layoutNode name="Name47">
                      <dgm:choose name="Name48">
                        <dgm:if name="Name49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bCtr tCtr"/>
                          </dgm:alg>
                        </dgm:if>
                        <dgm:else name="Name5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bCtr t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51" func="var" arg="hierBranch" op="equ" val="l">
                    <dgm:layoutNode name="Name52">
                      <dgm:choose name="Name53">
                        <dgm:if name="Name54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tCtr"/>
                          </dgm:alg>
                        </dgm:if>
                        <dgm:else name="Name55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t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56" func="var" arg="hierBranch" op="equ" val="r">
                    <dgm:layoutNode name="Name57">
                      <dgm:choose name="Name58">
                        <dgm:if name="Name59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bCtr"/>
                          </dgm:alg>
                        </dgm:if>
                        <dgm:else name="Name6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b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61">
                    <dgm:choose name="Name62">
                      <dgm:if name="Name63" func="var" arg="dir" op="equ" val="norm">
                        <dgm:layoutNode name="Name64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midL"/>
                            <dgm:param type="bendPt" val="end"/>
                          </dgm:alg>
                          <dgm:shape xmlns:r="http://schemas.openxmlformats.org/officeDocument/2006/relationships" type="conn" r:blip="" zOrderOff="-99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if>
                      <dgm:else name="Name65">
                        <dgm:layoutNode name="Name66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midR"/>
                            <dgm:param type="bendPt" val="end"/>
                          </dgm:alg>
                          <dgm:shape xmlns:r="http://schemas.openxmlformats.org/officeDocument/2006/relationships" type="conn" r:blip="" zOrderOff="-99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else>
                    </dgm:choos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7">
                  <dgm:if name="Name68" func="var" arg="hierBranch" op="equ" val="l">
                    <dgm:choose name="Name69">
                      <dgm:if name="Name70" func="var" arg="dir" op="equ" val="norm">
                        <dgm:alg type="hierRoot">
                          <dgm:param type="hierAlign" val="lT"/>
                        </dgm:alg>
                        <dgm:constrLst>
                          <dgm:constr type="alignOff" val="0.75"/>
                        </dgm:constrLst>
                      </dgm:if>
                      <dgm:else name="Name71">
                        <dgm:alg type="hierRoot">
                          <dgm:param type="hierAlign" val="rT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72" func="var" arg="hierBranch" op="equ" val="r">
                    <dgm:choose name="Name73">
                      <dgm:if name="Name74" func="var" arg="dir" op="equ" val="norm">
                        <dgm:alg type="hierRoot">
                          <dgm:param type="hierAlign" val="lB"/>
                        </dgm:alg>
                        <dgm:constrLst>
                          <dgm:constr type="alignOff" val="0.75"/>
                        </dgm:constrLst>
                      </dgm:if>
                      <dgm:else name="Name75">
                        <dgm:alg type="hierRoot">
                          <dgm:param type="hierAlign" val="rB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76" func="var" arg="hierBranch" op="equ" val="hang">
                    <dgm:choose name="Name77">
                      <dgm:if name="Name78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 val="0.65"/>
                        </dgm:constrLst>
                      </dgm:if>
                      <dgm:else name="Name79">
                        <dgm:alg type="hierRoot">
                          <dgm:param type="hierAlign" val="rCtrCh"/>
                        </dgm:alg>
                        <dgm:constrLst>
                          <dgm:constr type="alignOff" val="0.65"/>
                        </dgm:constrLst>
                      </dgm:else>
                    </dgm:choose>
                  </dgm:if>
                  <dgm:else name="Name80">
                    <dgm:choose name="Name81">
                      <dgm:if name="Name82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if>
                      <dgm:else name="Name83">
                        <dgm:alg type="hierRoot">
                          <dgm:param type="hierAlign" val="r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84">
                    <dgm:if name="Name85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6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7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8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9">
                    <dgm:if name="Name90" func="var" arg="hierBranch" op="equ" val="l">
                      <dgm:choose name="Name91">
                        <dgm:if name="Name92" func="var" arg="dir" op="equ" val="norm">
                          <dgm:alg type="hierChild">
                            <dgm:param type="chAlign" val="t"/>
                            <dgm:param type="linDir" val="fromL"/>
                          </dgm:alg>
                        </dgm:if>
                        <dgm:else name="Name93">
                          <dgm:alg type="hierChild">
                            <dgm:param type="chAlign" val="t"/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r">
                      <dgm:choose name="Name95">
                        <dgm:if name="Name96" func="var" arg="dir" op="equ" val="norm">
                          <dgm:alg type="hierChild">
                            <dgm:param type="chAlign" val="b"/>
                            <dgm:param type="linDir" val="fromL"/>
                          </dgm:alg>
                        </dgm:if>
                        <dgm:else name="Name97">
                          <dgm:alg type="hierChild">
                            <dgm:param type="chAlign" val="b"/>
                            <dgm:param type="linDir" val="fromR"/>
                          </dgm:alg>
                        </dgm:else>
                      </dgm:choose>
                    </dgm:if>
                    <dgm:if name="Name98" func="var" arg="hierBranch" op="equ" val="hang">
                      <dgm:choose name="Name99">
                        <dgm:if name="Name100" func="var" arg="dir" op="equ" val="norm">
                          <dgm:alg type="hierChild">
                            <dgm:param type="chAlign" val="l"/>
                            <dgm:param type="linDir" val="fromT"/>
                            <dgm:param type="secChAlign" val="t"/>
                            <dgm:param type="secLinDir" val="fromL"/>
                          </dgm:alg>
                        </dgm:if>
                        <dgm:else name="Name101">
                          <dgm:alg type="hierChild">
                            <dgm:param type="chAlign" val="r"/>
                            <dgm:param type="linDir" val="fromT"/>
                            <dgm:param type="secChAlign" val="t"/>
                            <dgm:param type="secLinDir" val="fromR"/>
                          </dgm:alg>
                        </dgm:else>
                      </dgm:choose>
                    </dgm:if>
                    <dgm:else name="Name102">
                      <dgm:choose name="Name103">
                        <dgm:if name="Name104" func="var" arg="dir" op="equ" val="norm">
                          <dgm:alg type="hierChild">
                            <dgm:param type="linDir" val="fromT"/>
                            <dgm:param type="chAlign" val="l"/>
                          </dgm:alg>
                        </dgm:if>
                        <dgm:else name="Name105">
                          <dgm:alg type="hierChild">
                            <dgm:param type="linDir" val="fromT"/>
                            <dgm:param type="ch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a"/>
                </dgm:layoutNode>
                <dgm:layoutNode name="hierChild5">
                  <dgm:choose name="Name107">
                    <dgm:if name="Name108" func="var" arg="dir" op="equ" val="norm">
                      <dgm:alg type="hierChild">
                        <dgm:param type="chAlign" val="l"/>
                        <dgm:param type="linDir" val="fromT"/>
                        <dgm:param type="secChAlign" val="t"/>
                        <dgm:param type="secLinDir" val="fromL"/>
                      </dgm:alg>
                    </dgm:if>
                    <dgm:else name="Name109">
                      <dgm:alg type="hierChild">
                        <dgm:param type="chAlign" val="r"/>
                        <dgm:param type="linDir" val="fromT"/>
                        <dgm:param type="secChAlign" val="t"/>
                        <dgm:param type="sec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10" ref="rep2b"/>
                </dgm:layoutNode>
              </dgm:layoutNode>
            </dgm:forEach>
          </dgm:layoutNode>
          <dgm:layoutNode name="hierChild3">
            <dgm:choose name="Name111">
              <dgm:if name="Name112" func="var" arg="dir" op="equ" val="norm">
                <dgm:alg type="hierChild">
                  <dgm:param type="chAlign" val="l"/>
                  <dgm:param type="linDir" val="fromT"/>
                  <dgm:param type="secChAlign" val="t"/>
                  <dgm:param type="secLinDir" val="fromL"/>
                </dgm:alg>
              </dgm:if>
              <dgm:else name="Name113">
                <dgm:alg type="hierChild">
                  <dgm:param type="chAlign" val="r"/>
                  <dgm:param type="linDir" val="fromT"/>
                  <dgm:param type="secChAlign" val="t"/>
                  <dgm:param type="sec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4" axis="precedSib" ptType="parTrans" st="-1" cnt="1">
                <dgm:layoutNode name="Name115">
                  <dgm:choose name="Name116">
                    <dgm:if name="Name117" func="var" arg="dir" op="equ" val="norm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midR"/>
                        <dgm:param type="endPts" val="bCtr tCtr"/>
                      </dgm:alg>
                    </dgm:if>
                    <dgm:else name="Name11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midL"/>
                        <dgm:param type="endPts" val="bCtr tCtr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9">
                  <dgm:if name="Name120" func="var" arg="hierBranch" op="equ" val="l">
                    <dgm:choose name="Name121">
                      <dgm:if name="Name122" func="var" arg="dir" op="equ" val="norm">
                        <dgm:alg type="hierRoot">
                          <dgm:param type="hierAlign" val="lT"/>
                        </dgm:alg>
                        <dgm:constrLst>
                          <dgm:constr type="alignOff" val="0.75"/>
                        </dgm:constrLst>
                      </dgm:if>
                      <dgm:else name="Name123">
                        <dgm:alg type="hierRoot">
                          <dgm:param type="hierAlign" val="rT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124" func="var" arg="hierBranch" op="equ" val="r">
                    <dgm:choose name="Name125">
                      <dgm:if name="Name126" func="var" arg="dir" op="equ" val="norm">
                        <dgm:alg type="hierRoot">
                          <dgm:param type="hierAlign" val="lB"/>
                        </dgm:alg>
                        <dgm:constrLst>
                          <dgm:constr type="alignOff" val="0.75"/>
                        </dgm:constrLst>
                      </dgm:if>
                      <dgm:else name="Name127">
                        <dgm:alg type="hierRoot">
                          <dgm:param type="hierAlign" val="rB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128" func="var" arg="hierBranch" op="equ" val="hang">
                    <dgm:choose name="Name129">
                      <dgm:if name="Name130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 val="0.65"/>
                        </dgm:constrLst>
                      </dgm:if>
                      <dgm:else name="Name131">
                        <dgm:alg type="hierRoot">
                          <dgm:param type="hierAlign" val="rCtrCh"/>
                        </dgm:alg>
                        <dgm:constrLst>
                          <dgm:constr type="alignOff" val="0.65"/>
                        </dgm:constrLst>
                      </dgm:else>
                    </dgm:choose>
                  </dgm:if>
                  <dgm:else name="Name132">
                    <dgm:choose name="Name133">
                      <dgm:if name="Name134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if>
                      <dgm:else name="Name135">
                        <dgm:alg type="hierRoot">
                          <dgm:param type="hierAlign" val="r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36">
                    <dgm:if name="Name137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38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39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40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41">
                    <dgm:if name="Name142" func="var" arg="hierBranch" op="equ" val="l">
                      <dgm:choose name="Name143">
                        <dgm:if name="Name144" func="var" arg="dir" op="equ" val="norm">
                          <dgm:alg type="hierChild">
                            <dgm:param type="chAlign" val="t"/>
                            <dgm:param type="linDir" val="fromL"/>
                          </dgm:alg>
                        </dgm:if>
                        <dgm:else name="Name145">
                          <dgm:alg type="hierChild">
                            <dgm:param type="chAlign" val="t"/>
                            <dgm:param type="linDir" val="fromR"/>
                          </dgm:alg>
                        </dgm:else>
                      </dgm:choose>
                    </dgm:if>
                    <dgm:if name="Name146" func="var" arg="hierBranch" op="equ" val="r">
                      <dgm:choose name="Name147">
                        <dgm:if name="Name148" func="var" arg="dir" op="equ" val="norm">
                          <dgm:alg type="hierChild">
                            <dgm:param type="chAlign" val="b"/>
                            <dgm:param type="linDir" val="fromL"/>
                          </dgm:alg>
                        </dgm:if>
                        <dgm:else name="Name149">
                          <dgm:alg type="hierChild">
                            <dgm:param type="chAlign" val="b"/>
                            <dgm:param type="linDir" val="fromR"/>
                          </dgm:alg>
                        </dgm:else>
                      </dgm:choose>
                    </dgm:if>
                    <dgm:if name="Name150" func="var" arg="hierBranch" op="equ" val="hang">
                      <dgm:choose name="Name151">
                        <dgm:if name="Name152" func="var" arg="dir" op="equ" val="norm">
                          <dgm:alg type="hierChild">
                            <dgm:param type="chAlign" val="l"/>
                            <dgm:param type="linDir" val="fromT"/>
                            <dgm:param type="secChAlign" val="t"/>
                            <dgm:param type="secLinDir" val="fromL"/>
                          </dgm:alg>
                        </dgm:if>
                        <dgm:else name="Name153">
                          <dgm:alg type="hierChild">
                            <dgm:param type="chAlign" val="r"/>
                            <dgm:param type="linDir" val="fromT"/>
                            <dgm:param type="secChAlign" val="t"/>
                            <dgm:param type="secLinDir" val="fromR"/>
                          </dgm:alg>
                        </dgm:else>
                      </dgm:choose>
                    </dgm:if>
                    <dgm:else name="Name154">
                      <dgm:choose name="Name155">
                        <dgm:if name="Name156" func="var" arg="dir" op="equ" val="norm">
                          <dgm:alg type="hierChild">
                            <dgm:param type="linDir" val="fromT"/>
                            <dgm:param type="chAlign" val="l"/>
                          </dgm:alg>
                        </dgm:if>
                        <dgm:else name="Name157">
                          <dgm:alg type="hierChild">
                            <dgm:param type="linDir" val="fromT"/>
                            <dgm:param type="ch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58" ref="rep2a"/>
                </dgm:layoutNode>
                <dgm:layoutNode name="hierChild7">
                  <dgm:choose name="Name159">
                    <dgm:if name="Name160" func="var" arg="dir" op="equ" val="norm">
                      <dgm:alg type="hierChild">
                        <dgm:param type="chAlign" val="l"/>
                        <dgm:param type="linDir" val="fromT"/>
                        <dgm:param type="secChAlign" val="t"/>
                        <dgm:param type="secLinDir" val="fromL"/>
                      </dgm:alg>
                    </dgm:if>
                    <dgm:else name="Name161">
                      <dgm:alg type="hierChild">
                        <dgm:param type="chAlign" val="r"/>
                        <dgm:param type="linDir" val="fromT"/>
                        <dgm:param type="secChAlign" val="t"/>
                        <dgm:param type="sec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62" ref="rep2b"/>
                </dgm:layoutNode>
              </dgm:layoutNode>
            </dgm:forEach>
          </dgm:layoutNode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gear1">
  <dgm:title val=""/>
  <dgm:desc val=""/>
  <dgm:catLst>
    <dgm:cat type="relationship" pri="3000"/>
    <dgm:cat type="process" pri="28000"/>
    <dgm:cat type="cycle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 useDef="1">
    <dgm:dataModel>
      <dgm:ptLst/>
      <dgm:bg/>
      <dgm:whole/>
    </dgm:dataModel>
  </dgm:clrData>
  <dgm:layoutNode name="composite">
    <dgm:varLst>
      <dgm:chMax val="3"/>
      <dgm:animLvl val="lvl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lte" val="1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05"/>
          <dgm:constr type="t" for="ch" forName="gear1" refType="w" fact="0.05"/>
          <dgm:constr type="w" for="ch" forName="gear1srcNode" val="1"/>
          <dgm:constr type="h" for="ch" forName="gear1srcNode" val="1"/>
          <dgm:constr type="l" for="ch" forName="gear1srcNode" refType="w" fact="0.32"/>
          <dgm:constr type="t" for="ch" forName="gear1srcNode"/>
          <dgm:constr type="w" for="ch" forName="gear1dstNode" val="1"/>
          <dgm:constr type="h" for="ch" forName="gear1dstNode" val="1"/>
          <dgm:constr type="r" for="ch" forName="gear1dstNode" refType="w" fact="0.58"/>
          <dgm:constr type="t" for="ch" forName="gear1dstNode" refType="h" fact="0.5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/>
          <dgm:constr type="b" for="ch" forName="gear1ch" refType="h" fact="0.6"/>
        </dgm:constrLst>
      </dgm:if>
      <dgm:if name="Name2" axis="ch" ptType="node" func="cnt" op="equ" val="2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2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2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7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w" fact="0.8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1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0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3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 refType="w" fact="0.34"/>
          <dgm:constr type="t" for="ch" forName="gear2ch" refType="w" fact="0.04"/>
        </dgm:constrLst>
      </dgm:if>
      <dgm:else name="Name3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4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4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95"/>
          <dgm:constr type="diam" for="des" forName="connector1" refType="w" refFor="ch" refForName="gear1" op="equ" fact="1.15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h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3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2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5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/>
          <dgm:constr type="t" for="ch" forName="gear2ch" refType="w" fact="0.58"/>
          <dgm:constr type="w" for="ch" forName="gear3" refType="w" fact="0.48"/>
          <dgm:constr type="h" for="ch" forName="gear3" refType="w" fact="0.48"/>
          <dgm:constr type="l" for="ch" forName="gear3" refType="w" fact="0.31"/>
          <dgm:constr type="t" for="ch" forName="gear3"/>
          <dgm:constr type="w" for="ch" forName="gear3tx" refType="w" fact="0.22"/>
          <dgm:constr type="h" for="ch" forName="gear3tx" refType="w" fact="0.22"/>
          <dgm:constr type="ctrX" for="ch" forName="gear3tx" refType="ctrX" refFor="ch" refForName="gear3"/>
          <dgm:constr type="ctrY" for="ch" forName="gear3tx" refType="ctrY" refFor="ch" refForName="gear3"/>
          <dgm:constr type="w" for="ch" forName="gear3srcNode" val="1"/>
          <dgm:constr type="h" for="ch" forName="gear3srcNode" val="1"/>
          <dgm:constr type="l" for="ch" forName="gear3srcNode" refType="w" fact="0.3"/>
          <dgm:constr type="t" for="ch" forName="gear3srcNode" refType="w" fact="0.25"/>
          <dgm:constr type="w" for="ch" forName="gear3dstNode" val="1"/>
          <dgm:constr type="h" for="ch" forName="gear3dstNode" val="1"/>
          <dgm:constr type="l" for="ch" forName="gear3dstNode" refType="w" fact="0.38"/>
          <dgm:constr type="t" for="ch" forName="gear3dstNode" refType="h" fact="0.05"/>
          <dgm:constr type="diam" for="des" forName="connector3" refType="w" refFor="ch" refForName="gear3" op="equ"/>
          <dgm:constr type="h" for="des" forName="connector3" refType="w" refFor="ch" refForName="gear1" op="equ" fact="0.1"/>
          <dgm:constr type="w" for="ch" forName="gear3ch" refType="w" fact="0.35"/>
          <dgm:constr type="h" for="ch" forName="gear3ch" refType="w" refFor="ch" refForName="gear3ch" fact="0.6"/>
          <dgm:constr type="l" for="ch" forName="gear3ch" refType="w" fact="0.65"/>
          <dgm:constr type="t" for="ch" forName="gear3ch" refType="h" fact="0.13"/>
        </dgm:constrLst>
      </dgm:else>
    </dgm:choose>
    <dgm:ruleLst/>
    <dgm:forEach name="Name4" axis="ch" ptType="node" cnt="1">
      <dgm:layoutNode name="gear1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9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1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1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5">
        <dgm:if name="Name6" axis="ch" ptType="node" func="cnt" op="gte" val="1">
          <dgm:layoutNode name="gear1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7"/>
      </dgm:choose>
    </dgm:forEach>
    <dgm:forEach name="Name8" axis="ch" ptType="node" st="2" cnt="1">
      <dgm:layoutNode name="gear2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6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2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2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9">
        <dgm:if name="Name10" axis="ch" ptType="node" func="cnt" op="gte" val="1">
          <dgm:layoutNode name="gear2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1"/>
      </dgm:choose>
    </dgm:forEach>
    <dgm:forEach name="Name12" axis="ch" ptType="node" st="3" cnt="1">
      <dgm:layoutNode name="gear3" styleLbl="node1">
        <dgm:alg type="sp"/>
        <dgm:shape xmlns:r="http://schemas.openxmlformats.org/officeDocument/2006/relationships" rot="-15" type="gear6" r:blip="">
          <dgm:adjLst/>
        </dgm:shape>
        <dgm:presOf axis="self"/>
        <dgm:constrLst/>
        <dgm:ruleLst/>
      </dgm:layoutNode>
      <dgm:layoutNode name="gear3tx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3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3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13">
        <dgm:if name="Name14" axis="ch" ptType="node" func="cnt" op="gte" val="1">
          <dgm:layoutNode name="gear3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5"/>
      </dgm:choose>
    </dgm:forEach>
    <dgm:forEach name="Name16" axis="ch" ptType="sibTrans" hideLastTrans="0" cnt="1">
      <dgm:layoutNode name="connector1" styleLbl="sibTrans2D1">
        <dgm:alg type="conn">
          <dgm:param type="connRout" val="curve"/>
          <dgm:param type="srcNode" val="gear1srcNode"/>
          <dgm:param type="dstNode" val="gear1dstNode"/>
          <dgm:param type="begPts" val="midR"/>
          <dgm:param type="endPts" val="tCtr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7" axis="ch" ptType="sibTrans" hideLastTrans="0" st="2" cnt="1">
      <dgm:layoutNode name="connector2" styleLbl="sibTrans2D1">
        <dgm:alg type="conn">
          <dgm:param type="connRout" val="curve"/>
          <dgm:param type="srcNode" val="gear2srcNode"/>
          <dgm:param type="dstNode" val="gear2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8" axis="ch" ptType="sibTrans" hideLastTrans="0" st="3" cnt="1">
      <dgm:layoutNode name="connector3" styleLbl="sibTrans2D1">
        <dgm:alg type="conn">
          <dgm:param type="connRout" val="curve"/>
          <dgm:param type="srcNode" val="gear3srcNode"/>
          <dgm:param type="dstNode" val="gear3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11FEF2-C7AC-4EC9-9D23-43A3C6BB951E}" type="datetimeFigureOut">
              <a:rPr lang="ru-RU" smtClean="0"/>
              <a:t>06.09.2022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2D6CE8-FAA3-4722-A4A4-8897D0F3DAC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378114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en-US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7EDEA-C112-6E4D-8C79-8088E62511E7}" type="datetimeFigureOut">
              <a:rPr lang="ru-RU" smtClean="0"/>
              <a:t>06.09.2022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B540C-44DA-4F69-89C9-7C84606640D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.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en-US" smtClean="0"/>
              <a:t>Образец текста</a:t>
            </a:r>
          </a:p>
          <a:p>
            <a:pPr lvl="1"/>
            <a:r>
              <a:rPr lang="en-US" smtClean="0"/>
              <a:t>Второй уровень</a:t>
            </a:r>
          </a:p>
          <a:p>
            <a:pPr lvl="2"/>
            <a:r>
              <a:rPr lang="en-US" smtClean="0"/>
              <a:t>Третий уровень</a:t>
            </a:r>
          </a:p>
          <a:p>
            <a:pPr lvl="3"/>
            <a:r>
              <a:rPr lang="en-US" smtClean="0"/>
              <a:t>Четвертый уровень</a:t>
            </a:r>
          </a:p>
          <a:p>
            <a:pPr lvl="4"/>
            <a:r>
              <a:rPr lang="en-US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7EDEA-C112-6E4D-8C79-8088E62511E7}" type="datetimeFigureOut">
              <a:rPr lang="ru-RU" smtClean="0"/>
              <a:t>06.09.2022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B13E0-DBA6-D843-BD2B-69D78C43E67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. загол.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1"/>
            <a:ext cx="1828800" cy="5410199"/>
          </a:xfrm>
        </p:spPr>
        <p:txBody>
          <a:bodyPr vert="eaVert"/>
          <a:lstStyle/>
          <a:p>
            <a:r>
              <a:rPr lang="en-US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en-US" smtClean="0"/>
              <a:t>Образец текста</a:t>
            </a:r>
          </a:p>
          <a:p>
            <a:pPr lvl="1"/>
            <a:r>
              <a:rPr lang="en-US" smtClean="0"/>
              <a:t>Второй уровень</a:t>
            </a:r>
          </a:p>
          <a:p>
            <a:pPr lvl="2"/>
            <a:r>
              <a:rPr lang="en-US" smtClean="0"/>
              <a:t>Третий уровень</a:t>
            </a:r>
          </a:p>
          <a:p>
            <a:pPr lvl="3"/>
            <a:r>
              <a:rPr lang="en-US" smtClean="0"/>
              <a:t>Четвертый уровень</a:t>
            </a:r>
          </a:p>
          <a:p>
            <a:pPr lvl="4"/>
            <a:r>
              <a:rPr lang="en-US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7EDEA-C112-6E4D-8C79-8088E62511E7}" type="datetimeFigureOut">
              <a:rPr lang="ru-RU" smtClean="0"/>
              <a:t>06.09.2022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B13E0-DBA6-D843-BD2B-69D78C43E67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Образец текста</a:t>
            </a:r>
          </a:p>
          <a:p>
            <a:pPr lvl="1"/>
            <a:r>
              <a:rPr lang="en-US" smtClean="0"/>
              <a:t>Второй уровень</a:t>
            </a:r>
          </a:p>
          <a:p>
            <a:pPr lvl="2"/>
            <a:r>
              <a:rPr lang="en-US" smtClean="0"/>
              <a:t>Третий уровень</a:t>
            </a:r>
          </a:p>
          <a:p>
            <a:pPr lvl="3"/>
            <a:r>
              <a:rPr lang="en-US" smtClean="0"/>
              <a:t>Четвертый уровень</a:t>
            </a:r>
          </a:p>
          <a:p>
            <a:pPr lvl="4"/>
            <a:r>
              <a:rPr lang="en-US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7EDEA-C112-6E4D-8C79-8088E62511E7}" type="datetimeFigureOut">
              <a:rPr lang="ru-RU" smtClean="0"/>
              <a:t>06.09.2022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B13E0-DBA6-D843-BD2B-69D78C43E67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5400" b="0" cap="all"/>
            </a:lvl1pPr>
          </a:lstStyle>
          <a:p>
            <a:r>
              <a:rPr lang="en-US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7EDEA-C112-6E4D-8C79-8088E62511E7}" type="datetimeFigureOut">
              <a:rPr lang="ru-RU" smtClean="0"/>
              <a:t>06.09.2022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B13E0-DBA6-D843-BD2B-69D78C43E67C}" type="slidenum">
              <a:rPr lang="ru-RU" smtClean="0"/>
              <a:t>‹#›</a:t>
            </a:fld>
            <a:endParaRPr lang="ru-RU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Образец текста</a:t>
            </a:r>
          </a:p>
          <a:p>
            <a:pPr lvl="1"/>
            <a:r>
              <a:rPr lang="en-US" smtClean="0"/>
              <a:t>Второй уровень</a:t>
            </a:r>
          </a:p>
          <a:p>
            <a:pPr lvl="2"/>
            <a:r>
              <a:rPr lang="en-US" smtClean="0"/>
              <a:t>Третий уровень</a:t>
            </a:r>
          </a:p>
          <a:p>
            <a:pPr lvl="3"/>
            <a:r>
              <a:rPr lang="en-US" smtClean="0"/>
              <a:t>Четвертый уровень</a:t>
            </a:r>
          </a:p>
          <a:p>
            <a:pPr lvl="4"/>
            <a:r>
              <a:rPr lang="en-US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Образец текста</a:t>
            </a:r>
          </a:p>
          <a:p>
            <a:pPr lvl="1"/>
            <a:r>
              <a:rPr lang="en-US" smtClean="0"/>
              <a:t>Второй уровень</a:t>
            </a:r>
          </a:p>
          <a:p>
            <a:pPr lvl="2"/>
            <a:r>
              <a:rPr lang="en-US" smtClean="0"/>
              <a:t>Третий уровень</a:t>
            </a:r>
          </a:p>
          <a:p>
            <a:pPr lvl="3"/>
            <a:r>
              <a:rPr lang="en-US" smtClean="0"/>
              <a:t>Четвертый уровень</a:t>
            </a:r>
          </a:p>
          <a:p>
            <a:pPr lvl="4"/>
            <a:r>
              <a:rPr lang="en-US" smtClean="0"/>
              <a:t>Пятый уровень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7EDEA-C112-6E4D-8C79-8088E62511E7}" type="datetimeFigureOut">
              <a:rPr lang="ru-RU" smtClean="0"/>
              <a:t>06.09.2022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B13E0-DBA6-D843-BD2B-69D78C43E67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Образец текста</a:t>
            </a:r>
          </a:p>
          <a:p>
            <a:pPr lvl="1"/>
            <a:r>
              <a:rPr lang="en-US" smtClean="0"/>
              <a:t>Второй уровень</a:t>
            </a:r>
          </a:p>
          <a:p>
            <a:pPr lvl="2"/>
            <a:r>
              <a:rPr lang="en-US" smtClean="0"/>
              <a:t>Третий уровень</a:t>
            </a:r>
          </a:p>
          <a:p>
            <a:pPr lvl="3"/>
            <a:r>
              <a:rPr lang="en-US" smtClean="0"/>
              <a:t>Четвертый уровень</a:t>
            </a:r>
          </a:p>
          <a:p>
            <a:pPr lvl="4"/>
            <a:r>
              <a:rPr lang="en-US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Образец текста</a:t>
            </a:r>
          </a:p>
          <a:p>
            <a:pPr lvl="1"/>
            <a:r>
              <a:rPr lang="en-US" smtClean="0"/>
              <a:t>Второй уровень</a:t>
            </a:r>
          </a:p>
          <a:p>
            <a:pPr lvl="2"/>
            <a:r>
              <a:rPr lang="en-US" smtClean="0"/>
              <a:t>Третий уровень</a:t>
            </a:r>
          </a:p>
          <a:p>
            <a:pPr lvl="3"/>
            <a:r>
              <a:rPr lang="en-US" smtClean="0"/>
              <a:t>Четвертый уровень</a:t>
            </a:r>
          </a:p>
          <a:p>
            <a:pPr lvl="4"/>
            <a:r>
              <a:rPr lang="en-US" smtClean="0"/>
              <a:t>Пятый уровень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7EDEA-C112-6E4D-8C79-8088E62511E7}" type="datetimeFigureOut">
              <a:rPr lang="ru-RU" smtClean="0"/>
              <a:t>06.09.2022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B13E0-DBA6-D843-BD2B-69D78C43E67C}" type="slidenum">
              <a:rPr lang="ru-RU" smtClean="0"/>
              <a:t>‹#›</a:t>
            </a:fld>
            <a:endParaRPr lang="ru-RU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7EDEA-C112-6E4D-8C79-8088E62511E7}" type="datetimeFigureOut">
              <a:rPr lang="ru-RU" smtClean="0"/>
              <a:t>06.09.2022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B13E0-DBA6-D843-BD2B-69D78C43E67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7EDEA-C112-6E4D-8C79-8088E62511E7}" type="datetimeFigureOut">
              <a:rPr lang="ru-RU" smtClean="0"/>
              <a:t>06.09.2022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B13E0-DBA6-D843-BD2B-69D78C43E67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en-US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0"/>
            <a:ext cx="4594934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Образец текста</a:t>
            </a:r>
          </a:p>
          <a:p>
            <a:pPr lvl="1"/>
            <a:r>
              <a:rPr lang="en-US" smtClean="0"/>
              <a:t>Второй уровень</a:t>
            </a:r>
          </a:p>
          <a:p>
            <a:pPr lvl="2"/>
            <a:r>
              <a:rPr lang="en-US" smtClean="0"/>
              <a:t>Третий уровень</a:t>
            </a:r>
          </a:p>
          <a:p>
            <a:pPr lvl="3"/>
            <a:r>
              <a:rPr lang="en-US" smtClean="0"/>
              <a:t>Четвертый уровень</a:t>
            </a:r>
          </a:p>
          <a:p>
            <a:pPr lvl="4"/>
            <a:r>
              <a:rPr lang="en-US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1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7EDEA-C112-6E4D-8C79-8088E62511E7}" type="datetimeFigureOut">
              <a:rPr lang="ru-RU" smtClean="0"/>
              <a:t>06.09.2022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B13E0-DBA6-D843-BD2B-69D78C43E67C}" type="slidenum">
              <a:rPr lang="ru-RU" smtClean="0"/>
              <a:t>‹#›</a:t>
            </a:fld>
            <a:endParaRPr lang="ru-RU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0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en-US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Чтобы добавить рисунок, перетащите его на заполнитель или щелкните значок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7EDEA-C112-6E4D-8C79-8088E62511E7}" type="datetimeFigureOut">
              <a:rPr lang="ru-RU" smtClean="0"/>
              <a:t>06.09.2022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B13E0-DBA6-D843-BD2B-69D78C43E67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en-US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en-US" smtClean="0"/>
              <a:t>Образец текста</a:t>
            </a:r>
          </a:p>
          <a:p>
            <a:pPr lvl="1"/>
            <a:r>
              <a:rPr lang="en-US" smtClean="0"/>
              <a:t>Второй уровень</a:t>
            </a:r>
          </a:p>
          <a:p>
            <a:pPr lvl="2"/>
            <a:r>
              <a:rPr lang="en-US" smtClean="0"/>
              <a:t>Третий уровень</a:t>
            </a:r>
          </a:p>
          <a:p>
            <a:pPr lvl="3"/>
            <a:r>
              <a:rPr lang="en-US" smtClean="0"/>
              <a:t>Четвертый уровень</a:t>
            </a:r>
          </a:p>
          <a:p>
            <a:pPr lvl="4"/>
            <a:r>
              <a:rPr lang="en-US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6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B847EDEA-C112-6E4D-8C79-8088E62511E7}" type="datetimeFigureOut">
              <a:rPr lang="ru-RU" smtClean="0"/>
              <a:t>06.09.2022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6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68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055B13E0-DBA6-D843-BD2B-69D78C43E67C}" type="slidenum">
              <a:rPr lang="ru-RU" smtClean="0"/>
              <a:t>‹#›</a:t>
            </a:fld>
            <a:endParaRPr lang="ru-RU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69" r:id="rId1"/>
    <p:sldLayoutId id="2147484170" r:id="rId2"/>
    <p:sldLayoutId id="2147484171" r:id="rId3"/>
    <p:sldLayoutId id="2147484172" r:id="rId4"/>
    <p:sldLayoutId id="2147484173" r:id="rId5"/>
    <p:sldLayoutId id="2147484174" r:id="rId6"/>
    <p:sldLayoutId id="2147484175" r:id="rId7"/>
    <p:sldLayoutId id="2147484176" r:id="rId8"/>
    <p:sldLayoutId id="2147484177" r:id="rId9"/>
    <p:sldLayoutId id="2147484178" r:id="rId10"/>
    <p:sldLayoutId id="2147484179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6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1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2.xml"/><Relationship Id="rId2" Type="http://schemas.openxmlformats.org/officeDocument/2006/relationships/diagramData" Target="../diagrams/data1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2.xml"/><Relationship Id="rId5" Type="http://schemas.openxmlformats.org/officeDocument/2006/relationships/diagramColors" Target="../diagrams/colors12.xml"/><Relationship Id="rId4" Type="http://schemas.openxmlformats.org/officeDocument/2006/relationships/diagramQuickStyle" Target="../diagrams/quickStyle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825375" y="992251"/>
            <a:ext cx="7096258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 err="1">
                <a:solidFill>
                  <a:schemeClr val="tx2">
                    <a:lumMod val="50000"/>
                  </a:schemeClr>
                </a:solidFill>
              </a:rPr>
              <a:t>Лекція</a:t>
            </a:r>
            <a:r>
              <a:rPr lang="ru-RU" sz="2800" b="1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2800" b="1" dirty="0" smtClean="0">
                <a:solidFill>
                  <a:schemeClr val="tx2">
                    <a:lumMod val="50000"/>
                  </a:schemeClr>
                </a:solidFill>
              </a:rPr>
              <a:t>10 </a:t>
            </a:r>
          </a:p>
          <a:p>
            <a:pPr algn="ctr"/>
            <a:r>
              <a:rPr lang="uk-UA" sz="2800" b="1" dirty="0">
                <a:solidFill>
                  <a:schemeClr val="accent1">
                    <a:lumMod val="50000"/>
                  </a:schemeClr>
                </a:solidFill>
              </a:rPr>
              <a:t>Управління діловою кар’єрою в організації</a:t>
            </a:r>
            <a:endParaRPr lang="ru-RU" sz="28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3597853" y="2448187"/>
            <a:ext cx="92845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 smtClean="0">
                <a:solidFill>
                  <a:schemeClr val="tx2">
                    <a:lumMod val="50000"/>
                  </a:schemeClr>
                </a:solidFill>
              </a:rPr>
              <a:t>План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362858" y="3062888"/>
            <a:ext cx="7647802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ru-RU" sz="2000" dirty="0" err="1" smtClean="0">
                <a:solidFill>
                  <a:schemeClr val="tx2">
                    <a:lumMod val="50000"/>
                  </a:schemeClr>
                </a:solidFill>
              </a:rPr>
              <a:t>Чинники</a:t>
            </a:r>
            <a:r>
              <a:rPr lang="ru-RU" sz="200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2000" dirty="0" err="1">
                <a:solidFill>
                  <a:schemeClr val="tx2">
                    <a:lumMod val="50000"/>
                  </a:schemeClr>
                </a:solidFill>
              </a:rPr>
              <a:t>формування</a:t>
            </a:r>
            <a:r>
              <a:rPr lang="ru-RU" sz="2000" dirty="0">
                <a:solidFill>
                  <a:schemeClr val="tx2">
                    <a:lumMod val="50000"/>
                  </a:schemeClr>
                </a:solidFill>
              </a:rPr>
              <a:t> потреб </a:t>
            </a:r>
            <a:r>
              <a:rPr lang="ru-RU" sz="2000" dirty="0" err="1">
                <a:solidFill>
                  <a:schemeClr val="tx2">
                    <a:lumMod val="50000"/>
                  </a:schemeClr>
                </a:solidFill>
              </a:rPr>
              <a:t>організації</a:t>
            </a:r>
            <a:r>
              <a:rPr lang="ru-RU" sz="2000" dirty="0">
                <a:solidFill>
                  <a:schemeClr val="tx2">
                    <a:lumMod val="50000"/>
                  </a:schemeClr>
                </a:solidFill>
              </a:rPr>
              <a:t> в </a:t>
            </a:r>
            <a:r>
              <a:rPr lang="ru-RU" sz="2000" dirty="0" err="1">
                <a:solidFill>
                  <a:schemeClr val="tx2">
                    <a:lumMod val="50000"/>
                  </a:schemeClr>
                </a:solidFill>
              </a:rPr>
              <a:t>управлінні</a:t>
            </a:r>
            <a:r>
              <a:rPr lang="ru-RU" sz="2000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2000" dirty="0" err="1" smtClean="0">
                <a:solidFill>
                  <a:schemeClr val="tx2">
                    <a:lumMod val="50000"/>
                  </a:schemeClr>
                </a:solidFill>
              </a:rPr>
              <a:t>кар'єрою</a:t>
            </a:r>
            <a:endParaRPr lang="ru-RU" sz="2000" dirty="0" smtClean="0">
              <a:solidFill>
                <a:schemeClr val="tx2">
                  <a:lumMod val="50000"/>
                </a:schemeClr>
              </a:solidFill>
            </a:endParaRPr>
          </a:p>
          <a:p>
            <a:pPr marL="342900" indent="-342900">
              <a:buFontTx/>
              <a:buAutoNum type="arabicPeriod"/>
            </a:pPr>
            <a:r>
              <a:rPr lang="ru-RU" sz="2000" dirty="0" err="1" smtClean="0">
                <a:solidFill>
                  <a:schemeClr val="tx2">
                    <a:lumMod val="50000"/>
                  </a:schemeClr>
                </a:solidFill>
              </a:rPr>
              <a:t>Управління</a:t>
            </a:r>
            <a:r>
              <a:rPr lang="ru-RU" sz="200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2000" dirty="0" err="1" smtClean="0">
                <a:solidFill>
                  <a:schemeClr val="tx2">
                    <a:lumMod val="50000"/>
                  </a:schemeClr>
                </a:solidFill>
              </a:rPr>
              <a:t>кар'єрою</a:t>
            </a:r>
            <a:r>
              <a:rPr lang="ru-RU" sz="2000" dirty="0" smtClean="0">
                <a:solidFill>
                  <a:schemeClr val="tx2">
                    <a:lumMod val="50000"/>
                  </a:schemeClr>
                </a:solidFill>
              </a:rPr>
              <a:t>: </a:t>
            </a:r>
            <a:r>
              <a:rPr lang="ru-RU" sz="2000" dirty="0" err="1" smtClean="0">
                <a:solidFill>
                  <a:schemeClr val="tx2">
                    <a:lumMod val="50000"/>
                  </a:schemeClr>
                </a:solidFill>
              </a:rPr>
              <a:t>сутність</a:t>
            </a:r>
            <a:r>
              <a:rPr lang="ru-RU" sz="2000" dirty="0" smtClean="0">
                <a:solidFill>
                  <a:schemeClr val="tx2">
                    <a:lumMod val="50000"/>
                  </a:schemeClr>
                </a:solidFill>
              </a:rPr>
              <a:t>, </a:t>
            </a:r>
            <a:r>
              <a:rPr lang="ru-RU" sz="2000" dirty="0" err="1" smtClean="0">
                <a:solidFill>
                  <a:schemeClr val="tx2">
                    <a:lumMod val="50000"/>
                  </a:schemeClr>
                </a:solidFill>
              </a:rPr>
              <a:t>об'єкт</a:t>
            </a:r>
            <a:r>
              <a:rPr lang="ru-RU" sz="2000" dirty="0" smtClean="0">
                <a:solidFill>
                  <a:schemeClr val="tx2">
                    <a:lumMod val="50000"/>
                  </a:schemeClr>
                </a:solidFill>
              </a:rPr>
              <a:t>, </a:t>
            </a:r>
            <a:r>
              <a:rPr lang="ru-RU" sz="2000" dirty="0" err="1" smtClean="0">
                <a:solidFill>
                  <a:schemeClr val="tx2">
                    <a:lumMod val="50000"/>
                  </a:schemeClr>
                </a:solidFill>
              </a:rPr>
              <a:t>суб'єкт</a:t>
            </a:r>
            <a:r>
              <a:rPr lang="ru-RU" sz="2000" dirty="0" smtClean="0">
                <a:solidFill>
                  <a:schemeClr val="tx2">
                    <a:lumMod val="50000"/>
                  </a:schemeClr>
                </a:solidFill>
              </a:rPr>
              <a:t>, </a:t>
            </a:r>
            <a:r>
              <a:rPr lang="ru-RU" sz="2000" dirty="0" err="1" smtClean="0">
                <a:solidFill>
                  <a:schemeClr val="tx2">
                    <a:lumMod val="50000"/>
                  </a:schemeClr>
                </a:solidFill>
              </a:rPr>
              <a:t>завдання</a:t>
            </a:r>
            <a:r>
              <a:rPr lang="ru-RU" sz="2000" dirty="0" smtClean="0">
                <a:solidFill>
                  <a:schemeClr val="tx2">
                    <a:lumMod val="50000"/>
                  </a:schemeClr>
                </a:solidFill>
              </a:rPr>
              <a:t>.</a:t>
            </a:r>
          </a:p>
          <a:p>
            <a:pPr marL="342900" indent="-342900">
              <a:buFontTx/>
              <a:buAutoNum type="arabicPeriod"/>
            </a:pPr>
            <a:r>
              <a:rPr lang="ru-RU" sz="2000" dirty="0" err="1">
                <a:solidFill>
                  <a:schemeClr val="tx2">
                    <a:lumMod val="50000"/>
                  </a:schemeClr>
                </a:solidFill>
              </a:rPr>
              <a:t>Функції</a:t>
            </a:r>
            <a:r>
              <a:rPr lang="ru-RU" sz="2000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2000" dirty="0" err="1">
                <a:solidFill>
                  <a:schemeClr val="tx2">
                    <a:lumMod val="50000"/>
                  </a:schemeClr>
                </a:solidFill>
              </a:rPr>
              <a:t>управління</a:t>
            </a:r>
            <a:r>
              <a:rPr lang="ru-RU" sz="2000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2000" dirty="0" err="1">
                <a:solidFill>
                  <a:schemeClr val="tx2">
                    <a:lumMod val="50000"/>
                  </a:schemeClr>
                </a:solidFill>
              </a:rPr>
              <a:t>діловою</a:t>
            </a:r>
            <a:r>
              <a:rPr lang="ru-RU" sz="2000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2000" dirty="0" err="1">
                <a:solidFill>
                  <a:schemeClr val="tx2">
                    <a:lumMod val="50000"/>
                  </a:schemeClr>
                </a:solidFill>
              </a:rPr>
              <a:t>кар'єрою</a:t>
            </a:r>
            <a:r>
              <a:rPr lang="ru-RU" sz="2000" dirty="0">
                <a:solidFill>
                  <a:schemeClr val="tx2">
                    <a:lumMod val="50000"/>
                  </a:schemeClr>
                </a:solidFill>
              </a:rPr>
              <a:t>.</a:t>
            </a:r>
          </a:p>
          <a:p>
            <a:pPr marL="342900" lvl="0" indent="-342900">
              <a:buFontTx/>
              <a:buAutoNum type="arabicPeriod"/>
            </a:pPr>
            <a:r>
              <a:rPr lang="ru-RU" sz="2000" dirty="0" err="1">
                <a:solidFill>
                  <a:schemeClr val="tx2">
                    <a:lumMod val="50000"/>
                  </a:schemeClr>
                </a:solidFill>
              </a:rPr>
              <a:t>Принципи</a:t>
            </a:r>
            <a:r>
              <a:rPr lang="ru-RU" sz="2000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2000" dirty="0" err="1">
                <a:solidFill>
                  <a:schemeClr val="tx2">
                    <a:lumMod val="50000"/>
                  </a:schemeClr>
                </a:solidFill>
              </a:rPr>
              <a:t>управління</a:t>
            </a:r>
            <a:r>
              <a:rPr lang="ru-RU" sz="2000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2000" dirty="0" err="1">
                <a:solidFill>
                  <a:schemeClr val="tx2">
                    <a:lumMod val="50000"/>
                  </a:schemeClr>
                </a:solidFill>
              </a:rPr>
              <a:t>кар'єрою</a:t>
            </a:r>
            <a:r>
              <a:rPr lang="ru-RU" sz="2000" dirty="0">
                <a:solidFill>
                  <a:schemeClr val="tx2">
                    <a:lumMod val="50000"/>
                  </a:schemeClr>
                </a:solidFill>
              </a:rPr>
              <a:t>:</a:t>
            </a:r>
            <a:endParaRPr lang="ru-RU" sz="2000" dirty="0" smtClean="0">
              <a:solidFill>
                <a:schemeClr val="tx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291567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689019" y="577056"/>
            <a:ext cx="7708007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</a:rPr>
              <a:t>ЗАГАЛЬНІ ПРИНЦИПИ УПРАВЛІННЯ КАР'ЄРОЮ:</a:t>
            </a:r>
          </a:p>
          <a:p>
            <a:pPr lvl="0" algn="ctr"/>
            <a:r>
              <a:rPr lang="ru-RU" sz="2400" dirty="0" err="1" smtClean="0">
                <a:solidFill>
                  <a:schemeClr val="tx2">
                    <a:lumMod val="50000"/>
                  </a:schemeClr>
                </a:solidFill>
              </a:rPr>
              <a:t>чотири</a:t>
            </a:r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2400" dirty="0" err="1">
                <a:solidFill>
                  <a:schemeClr val="tx2">
                    <a:lumMod val="50000"/>
                  </a:schemeClr>
                </a:solidFill>
              </a:rPr>
              <a:t>фундаментальних</a:t>
            </a:r>
            <a:r>
              <a:rPr lang="ru-RU" sz="2400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2400" dirty="0" err="1">
                <a:solidFill>
                  <a:schemeClr val="tx2">
                    <a:lumMod val="50000"/>
                  </a:schemeClr>
                </a:solidFill>
              </a:rPr>
              <a:t>принципи</a:t>
            </a:r>
            <a:r>
              <a:rPr lang="ru-RU" sz="2400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2400" dirty="0" err="1">
                <a:solidFill>
                  <a:schemeClr val="tx2">
                    <a:lumMod val="50000"/>
                  </a:schemeClr>
                </a:solidFill>
              </a:rPr>
              <a:t>управління</a:t>
            </a:r>
            <a:endParaRPr lang="ru-RU" sz="2400" dirty="0">
              <a:solidFill>
                <a:schemeClr val="tx2">
                  <a:lumMod val="50000"/>
                </a:schemeClr>
              </a:solidFill>
            </a:endParaRPr>
          </a:p>
        </p:txBody>
      </p:sp>
      <p:graphicFrame>
        <p:nvGraphicFramePr>
          <p:cNvPr id="5" name="Схема 4"/>
          <p:cNvGraphicFramePr/>
          <p:nvPr>
            <p:extLst>
              <p:ext uri="{D42A27DB-BD31-4B8C-83A1-F6EECF244321}">
                <p14:modId xmlns:p14="http://schemas.microsoft.com/office/powerpoint/2010/main" val="3171327454"/>
              </p:ext>
            </p:extLst>
          </p:nvPr>
        </p:nvGraphicFramePr>
        <p:xfrm>
          <a:off x="309094" y="1527034"/>
          <a:ext cx="8603086" cy="464194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1148586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360608" y="472002"/>
            <a:ext cx="8268237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dirty="0" err="1">
                <a:solidFill>
                  <a:schemeClr val="tx2">
                    <a:lumMod val="50000"/>
                  </a:schemeClr>
                </a:solidFill>
              </a:rPr>
              <a:t>Особливі</a:t>
            </a:r>
            <a:r>
              <a:rPr lang="ru-RU" sz="2400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2400" dirty="0" err="1">
                <a:solidFill>
                  <a:schemeClr val="tx2">
                    <a:lumMod val="50000"/>
                  </a:schemeClr>
                </a:solidFill>
              </a:rPr>
              <a:t>принципи</a:t>
            </a:r>
            <a:r>
              <a:rPr lang="ru-RU" sz="2400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2400" dirty="0" err="1" smtClean="0">
                <a:solidFill>
                  <a:schemeClr val="tx2">
                    <a:lumMod val="50000"/>
                  </a:schemeClr>
                </a:solidFill>
              </a:rPr>
              <a:t>управління</a:t>
            </a:r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2400" dirty="0" err="1" smtClean="0">
                <a:solidFill>
                  <a:schemeClr val="tx2">
                    <a:lumMod val="50000"/>
                  </a:schemeClr>
                </a:solidFill>
              </a:rPr>
              <a:t>кар'єрою</a:t>
            </a:r>
            <a:endParaRPr lang="ru-RU" sz="2400" dirty="0" smtClean="0">
              <a:solidFill>
                <a:schemeClr val="tx2">
                  <a:lumMod val="50000"/>
                </a:schemeClr>
              </a:solidFill>
            </a:endParaRPr>
          </a:p>
          <a:p>
            <a:pPr algn="ctr"/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2400" i="1" dirty="0" err="1">
                <a:solidFill>
                  <a:schemeClr val="tx2">
                    <a:lumMod val="50000"/>
                  </a:schemeClr>
                </a:solidFill>
              </a:rPr>
              <a:t>характеризують</a:t>
            </a:r>
            <a:r>
              <a:rPr lang="ru-RU" sz="2400" i="1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2400" i="1" dirty="0" err="1">
                <a:solidFill>
                  <a:schemeClr val="tx2">
                    <a:lumMod val="50000"/>
                  </a:schemeClr>
                </a:solidFill>
              </a:rPr>
              <a:t>вимоги</a:t>
            </a:r>
            <a:r>
              <a:rPr lang="ru-RU" sz="2400" i="1" dirty="0">
                <a:solidFill>
                  <a:schemeClr val="tx2">
                    <a:lumMod val="50000"/>
                  </a:schemeClr>
                </a:solidFill>
              </a:rPr>
              <a:t>, </a:t>
            </a:r>
            <a:r>
              <a:rPr lang="ru-RU" sz="2400" i="1" dirty="0" err="1">
                <a:solidFill>
                  <a:schemeClr val="tx2">
                    <a:lumMod val="50000"/>
                  </a:schemeClr>
                </a:solidFill>
              </a:rPr>
              <a:t>притаманні</a:t>
            </a:r>
            <a:r>
              <a:rPr lang="ru-RU" sz="2400" i="1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2400" i="1" dirty="0" err="1">
                <a:solidFill>
                  <a:schemeClr val="tx2">
                    <a:lumMod val="50000"/>
                  </a:schemeClr>
                </a:solidFill>
              </a:rPr>
              <a:t>управлінню</a:t>
            </a:r>
            <a:r>
              <a:rPr lang="ru-RU" sz="2400" i="1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2400" i="1" dirty="0" err="1">
                <a:solidFill>
                  <a:schemeClr val="tx2">
                    <a:lumMod val="50000"/>
                  </a:schemeClr>
                </a:solidFill>
              </a:rPr>
              <a:t>соціально-економічними</a:t>
            </a:r>
            <a:r>
              <a:rPr lang="ru-RU" sz="2400" i="1" dirty="0">
                <a:solidFill>
                  <a:schemeClr val="tx2">
                    <a:lumMod val="50000"/>
                  </a:schemeClr>
                </a:solidFill>
              </a:rPr>
              <a:t> системами </a:t>
            </a:r>
            <a:r>
              <a:rPr lang="ru-RU" sz="2400" i="1" dirty="0" err="1">
                <a:solidFill>
                  <a:schemeClr val="tx2">
                    <a:lumMod val="50000"/>
                  </a:schemeClr>
                </a:solidFill>
              </a:rPr>
              <a:t>взагалі</a:t>
            </a:r>
            <a:endParaRPr lang="ru-RU" sz="2400" i="1" dirty="0">
              <a:solidFill>
                <a:schemeClr val="tx2">
                  <a:lumMod val="50000"/>
                </a:schemeClr>
              </a:solidFill>
            </a:endParaRPr>
          </a:p>
        </p:txBody>
      </p:sp>
      <p:graphicFrame>
        <p:nvGraphicFramePr>
          <p:cNvPr id="6" name="Схема 5"/>
          <p:cNvGraphicFramePr/>
          <p:nvPr>
            <p:extLst>
              <p:ext uri="{D42A27DB-BD31-4B8C-83A1-F6EECF244321}">
                <p14:modId xmlns:p14="http://schemas.microsoft.com/office/powerpoint/2010/main" val="397509768"/>
              </p:ext>
            </p:extLst>
          </p:nvPr>
        </p:nvGraphicFramePr>
        <p:xfrm>
          <a:off x="231820" y="1672331"/>
          <a:ext cx="8397025" cy="42390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9936025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-2582214" y="830960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579549" y="415461"/>
            <a:ext cx="816520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err="1" smtClean="0"/>
              <a:t>Одиничні</a:t>
            </a:r>
            <a:r>
              <a:rPr lang="ru-RU" sz="2400" b="1" dirty="0" smtClean="0"/>
              <a:t> </a:t>
            </a:r>
            <a:r>
              <a:rPr lang="ru-RU" sz="2400" b="1" dirty="0" err="1"/>
              <a:t>принципи</a:t>
            </a:r>
            <a:r>
              <a:rPr lang="ru-RU" sz="2400" b="1" dirty="0"/>
              <a:t> </a:t>
            </a:r>
            <a:endParaRPr lang="ru-RU" sz="2400" b="1" dirty="0" smtClean="0"/>
          </a:p>
          <a:p>
            <a:pPr algn="ctr"/>
            <a:r>
              <a:rPr lang="ru-RU" sz="2400" i="1" dirty="0" err="1" smtClean="0"/>
              <a:t>визначають</a:t>
            </a:r>
            <a:r>
              <a:rPr lang="ru-RU" sz="2400" i="1" dirty="0" smtClean="0"/>
              <a:t> </a:t>
            </a:r>
            <a:r>
              <a:rPr lang="ru-RU" sz="2400" i="1" dirty="0" err="1"/>
              <a:t>вимоги</a:t>
            </a:r>
            <a:r>
              <a:rPr lang="ru-RU" sz="2400" i="1" dirty="0"/>
              <a:t>, </a:t>
            </a:r>
            <a:r>
              <a:rPr lang="ru-RU" sz="2400" i="1" dirty="0" err="1"/>
              <a:t>властиві</a:t>
            </a:r>
            <a:r>
              <a:rPr lang="ru-RU" sz="2400" i="1" dirty="0"/>
              <a:t> </a:t>
            </a:r>
            <a:r>
              <a:rPr lang="ru-RU" sz="2400" i="1" dirty="0" err="1"/>
              <a:t>тільки</a:t>
            </a:r>
            <a:r>
              <a:rPr lang="ru-RU" sz="2400" i="1" dirty="0"/>
              <a:t> </a:t>
            </a:r>
            <a:r>
              <a:rPr lang="ru-RU" sz="2400" i="1" dirty="0" err="1" smtClean="0"/>
              <a:t>управлінню</a:t>
            </a:r>
            <a:r>
              <a:rPr lang="ru-RU" sz="2400" i="1" dirty="0" smtClean="0"/>
              <a:t> </a:t>
            </a:r>
            <a:r>
              <a:rPr lang="ru-RU" sz="2400" i="1" dirty="0" err="1"/>
              <a:t>кар'єрою</a:t>
            </a:r>
            <a:endParaRPr lang="ru-RU" sz="2400" i="1" dirty="0"/>
          </a:p>
        </p:txBody>
      </p:sp>
      <p:graphicFrame>
        <p:nvGraphicFramePr>
          <p:cNvPr id="6" name="Схема 5"/>
          <p:cNvGraphicFramePr/>
          <p:nvPr>
            <p:extLst>
              <p:ext uri="{D42A27DB-BD31-4B8C-83A1-F6EECF244321}">
                <p14:modId xmlns:p14="http://schemas.microsoft.com/office/powerpoint/2010/main" val="1915624679"/>
              </p:ext>
            </p:extLst>
          </p:nvPr>
        </p:nvGraphicFramePr>
        <p:xfrm>
          <a:off x="373487" y="1519707"/>
          <a:ext cx="8371268" cy="463639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6187970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-2582214" y="830960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579549" y="415461"/>
            <a:ext cx="816520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err="1" smtClean="0"/>
              <a:t>Одиничні</a:t>
            </a:r>
            <a:r>
              <a:rPr lang="ru-RU" sz="2400" b="1" dirty="0" smtClean="0"/>
              <a:t> </a:t>
            </a:r>
            <a:r>
              <a:rPr lang="ru-RU" sz="2400" b="1" dirty="0" err="1"/>
              <a:t>принципи</a:t>
            </a:r>
            <a:r>
              <a:rPr lang="ru-RU" sz="2400" b="1" dirty="0"/>
              <a:t> </a:t>
            </a:r>
            <a:endParaRPr lang="ru-RU" sz="2400" b="1" dirty="0" smtClean="0"/>
          </a:p>
          <a:p>
            <a:pPr algn="ctr"/>
            <a:r>
              <a:rPr lang="ru-RU" sz="2400" i="1" dirty="0" err="1" smtClean="0"/>
              <a:t>визначають</a:t>
            </a:r>
            <a:r>
              <a:rPr lang="ru-RU" sz="2400" i="1" dirty="0" smtClean="0"/>
              <a:t> </a:t>
            </a:r>
            <a:r>
              <a:rPr lang="ru-RU" sz="2400" i="1" dirty="0" err="1"/>
              <a:t>вимоги</a:t>
            </a:r>
            <a:r>
              <a:rPr lang="ru-RU" sz="2400" i="1" dirty="0"/>
              <a:t>, </a:t>
            </a:r>
            <a:r>
              <a:rPr lang="ru-RU" sz="2400" i="1" dirty="0" err="1"/>
              <a:t>властиві</a:t>
            </a:r>
            <a:r>
              <a:rPr lang="ru-RU" sz="2400" i="1" dirty="0"/>
              <a:t> </a:t>
            </a:r>
            <a:r>
              <a:rPr lang="ru-RU" sz="2400" i="1" dirty="0" err="1"/>
              <a:t>тільки</a:t>
            </a:r>
            <a:r>
              <a:rPr lang="ru-RU" sz="2400" i="1" dirty="0"/>
              <a:t> </a:t>
            </a:r>
            <a:r>
              <a:rPr lang="ru-RU" sz="2400" i="1" dirty="0" err="1" smtClean="0"/>
              <a:t>управлінню</a:t>
            </a:r>
            <a:r>
              <a:rPr lang="ru-RU" sz="2400" i="1" dirty="0" smtClean="0"/>
              <a:t> </a:t>
            </a:r>
            <a:r>
              <a:rPr lang="ru-RU" sz="2400" i="1" dirty="0" err="1"/>
              <a:t>кар'єрою</a:t>
            </a:r>
            <a:endParaRPr lang="ru-RU" sz="2400" i="1" dirty="0"/>
          </a:p>
        </p:txBody>
      </p:sp>
      <p:graphicFrame>
        <p:nvGraphicFramePr>
          <p:cNvPr id="6" name="Схема 5"/>
          <p:cNvGraphicFramePr/>
          <p:nvPr>
            <p:extLst>
              <p:ext uri="{D42A27DB-BD31-4B8C-83A1-F6EECF244321}">
                <p14:modId xmlns:p14="http://schemas.microsoft.com/office/powerpoint/2010/main" val="2858502785"/>
              </p:ext>
            </p:extLst>
          </p:nvPr>
        </p:nvGraphicFramePr>
        <p:xfrm>
          <a:off x="373487" y="1519707"/>
          <a:ext cx="8371268" cy="463639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6866545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940158" y="323999"/>
            <a:ext cx="6967469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dirty="0" err="1" smtClean="0">
                <a:solidFill>
                  <a:schemeClr val="tx2">
                    <a:lumMod val="50000"/>
                  </a:schemeClr>
                </a:solidFill>
              </a:rPr>
              <a:t>Чинники</a:t>
            </a:r>
            <a:r>
              <a:rPr lang="ru-RU" sz="280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2800" dirty="0" err="1" smtClean="0">
                <a:solidFill>
                  <a:schemeClr val="tx2">
                    <a:lumMod val="50000"/>
                  </a:schemeClr>
                </a:solidFill>
              </a:rPr>
              <a:t>формування</a:t>
            </a:r>
            <a:r>
              <a:rPr lang="ru-RU" sz="2800" dirty="0" smtClean="0">
                <a:solidFill>
                  <a:schemeClr val="tx2">
                    <a:lumMod val="50000"/>
                  </a:schemeClr>
                </a:solidFill>
              </a:rPr>
              <a:t> потреб </a:t>
            </a:r>
            <a:r>
              <a:rPr lang="ru-RU" sz="2800" dirty="0" err="1">
                <a:solidFill>
                  <a:schemeClr val="tx2">
                    <a:lumMod val="50000"/>
                  </a:schemeClr>
                </a:solidFill>
              </a:rPr>
              <a:t>організації</a:t>
            </a:r>
            <a:r>
              <a:rPr lang="ru-RU" sz="2800" dirty="0">
                <a:solidFill>
                  <a:schemeClr val="tx2">
                    <a:lumMod val="50000"/>
                  </a:schemeClr>
                </a:solidFill>
              </a:rPr>
              <a:t> в </a:t>
            </a:r>
            <a:r>
              <a:rPr lang="ru-RU" sz="2800" dirty="0" err="1">
                <a:solidFill>
                  <a:schemeClr val="tx2">
                    <a:lumMod val="50000"/>
                  </a:schemeClr>
                </a:solidFill>
              </a:rPr>
              <a:t>управлінні</a:t>
            </a:r>
            <a:r>
              <a:rPr lang="ru-RU" sz="2800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2800" dirty="0" err="1">
                <a:solidFill>
                  <a:schemeClr val="tx2">
                    <a:lumMod val="50000"/>
                  </a:schemeClr>
                </a:solidFill>
              </a:rPr>
              <a:t>кар'єрою</a:t>
            </a:r>
            <a:endParaRPr lang="ru-RU" sz="2800" dirty="0">
              <a:solidFill>
                <a:schemeClr val="tx2">
                  <a:lumMod val="50000"/>
                </a:schemeClr>
              </a:solidFill>
            </a:endParaRPr>
          </a:p>
        </p:txBody>
      </p:sp>
      <p:graphicFrame>
        <p:nvGraphicFramePr>
          <p:cNvPr id="5" name="Схема 4"/>
          <p:cNvGraphicFramePr/>
          <p:nvPr>
            <p:extLst>
              <p:ext uri="{D42A27DB-BD31-4B8C-83A1-F6EECF244321}">
                <p14:modId xmlns:p14="http://schemas.microsoft.com/office/powerpoint/2010/main" val="3502868098"/>
              </p:ext>
            </p:extLst>
          </p:nvPr>
        </p:nvGraphicFramePr>
        <p:xfrm>
          <a:off x="347730" y="1397000"/>
          <a:ext cx="8603086" cy="515834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464022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390918" y="542938"/>
            <a:ext cx="6864439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dirty="0" err="1"/>
              <a:t>Чинники</a:t>
            </a:r>
            <a:r>
              <a:rPr lang="ru-RU" sz="2400" dirty="0"/>
              <a:t> </a:t>
            </a:r>
            <a:r>
              <a:rPr lang="ru-RU" sz="2400" dirty="0" err="1"/>
              <a:t>формування</a:t>
            </a:r>
            <a:r>
              <a:rPr lang="ru-RU" sz="2400" dirty="0"/>
              <a:t> потреб </a:t>
            </a:r>
            <a:r>
              <a:rPr lang="ru-RU" sz="2400" dirty="0" err="1"/>
              <a:t>організації</a:t>
            </a:r>
            <a:r>
              <a:rPr lang="ru-RU" sz="2400" dirty="0"/>
              <a:t> в </a:t>
            </a:r>
            <a:r>
              <a:rPr lang="ru-RU" sz="2400" dirty="0" err="1"/>
              <a:t>управлінні</a:t>
            </a:r>
            <a:r>
              <a:rPr lang="ru-RU" sz="2400" dirty="0"/>
              <a:t> </a:t>
            </a:r>
            <a:r>
              <a:rPr lang="ru-RU" sz="2400" dirty="0" err="1"/>
              <a:t>кар'єрою</a:t>
            </a:r>
            <a:endParaRPr lang="ru-RU" sz="2400" dirty="0"/>
          </a:p>
        </p:txBody>
      </p:sp>
      <p:graphicFrame>
        <p:nvGraphicFramePr>
          <p:cNvPr id="5" name="Схема 4"/>
          <p:cNvGraphicFramePr/>
          <p:nvPr>
            <p:extLst>
              <p:ext uri="{D42A27DB-BD31-4B8C-83A1-F6EECF244321}">
                <p14:modId xmlns:p14="http://schemas.microsoft.com/office/powerpoint/2010/main" val="2154689483"/>
              </p:ext>
            </p:extLst>
          </p:nvPr>
        </p:nvGraphicFramePr>
        <p:xfrm>
          <a:off x="425003" y="1396999"/>
          <a:ext cx="8487177" cy="474622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pSp>
        <p:nvGrpSpPr>
          <p:cNvPr id="6" name="Группа 5"/>
          <p:cNvGrpSpPr/>
          <p:nvPr/>
        </p:nvGrpSpPr>
        <p:grpSpPr>
          <a:xfrm>
            <a:off x="209151" y="358411"/>
            <a:ext cx="4195424" cy="2927507"/>
            <a:chOff x="-6071166" y="-3302247"/>
            <a:chExt cx="7363524" cy="4503855"/>
          </a:xfrm>
        </p:grpSpPr>
        <p:sp>
          <p:nvSpPr>
            <p:cNvPr id="7" name="Нашивка 6"/>
            <p:cNvSpPr/>
            <p:nvPr/>
          </p:nvSpPr>
          <p:spPr>
            <a:xfrm rot="5400000">
              <a:off x="-6206159" y="-3167254"/>
              <a:ext cx="1562341" cy="1292356"/>
            </a:xfrm>
            <a:prstGeom prst="chevron">
              <a:avLst/>
            </a:pr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vert="vert270"/>
            <a:lstStyle/>
            <a:p>
              <a:pPr algn="ctr"/>
              <a:r>
                <a:rPr lang="uk-UA" dirty="0" smtClean="0"/>
                <a:t>4</a:t>
              </a:r>
              <a:endParaRPr lang="ru-RU" dirty="0"/>
            </a:p>
          </p:txBody>
        </p:sp>
        <p:sp>
          <p:nvSpPr>
            <p:cNvPr id="8" name="Нашивка 4"/>
            <p:cNvSpPr/>
            <p:nvPr/>
          </p:nvSpPr>
          <p:spPr>
            <a:xfrm>
              <a:off x="1" y="647741"/>
              <a:ext cx="1292357" cy="553867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1430" tIns="11430" rIns="11430" bIns="11430" numCol="1" spcCol="1270" anchor="ctr" anchorCtr="0">
              <a:noAutofit/>
            </a:bodyPr>
            <a:lstStyle/>
            <a:p>
              <a:pPr lvl="0" algn="ctr" defTabSz="800100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</a:pPr>
              <a:r>
                <a:rPr lang="uk-UA" sz="1800" kern="1200" dirty="0" smtClean="0"/>
                <a:t>1</a:t>
              </a:r>
              <a:endParaRPr lang="ru-RU" sz="1800" kern="1200" dirty="0"/>
            </a:p>
          </p:txBody>
        </p:sp>
      </p:grpSp>
    </p:spTree>
    <p:extLst>
      <p:ext uri="{BB962C8B-B14F-4D97-AF65-F5344CB8AC3E}">
        <p14:creationId xmlns:p14="http://schemas.microsoft.com/office/powerpoint/2010/main" val="20201385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Схема 4"/>
          <p:cNvGraphicFramePr/>
          <p:nvPr>
            <p:extLst>
              <p:ext uri="{D42A27DB-BD31-4B8C-83A1-F6EECF244321}">
                <p14:modId xmlns:p14="http://schemas.microsoft.com/office/powerpoint/2010/main" val="2905749092"/>
              </p:ext>
            </p:extLst>
          </p:nvPr>
        </p:nvGraphicFramePr>
        <p:xfrm>
          <a:off x="785611" y="888642"/>
          <a:ext cx="7701566" cy="519018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Прямоугольник 1"/>
          <p:cNvSpPr/>
          <p:nvPr/>
        </p:nvSpPr>
        <p:spPr>
          <a:xfrm>
            <a:off x="2677658" y="364280"/>
            <a:ext cx="346434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ru-RU" sz="2800" dirty="0" err="1">
                <a:solidFill>
                  <a:schemeClr val="tx2">
                    <a:lumMod val="50000"/>
                  </a:schemeClr>
                </a:solidFill>
              </a:rPr>
              <a:t>Управління</a:t>
            </a:r>
            <a:r>
              <a:rPr lang="ru-RU" sz="2800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2800" dirty="0" err="1">
                <a:solidFill>
                  <a:schemeClr val="tx2">
                    <a:lumMod val="50000"/>
                  </a:schemeClr>
                </a:solidFill>
              </a:rPr>
              <a:t>кар'єрою</a:t>
            </a:r>
            <a:r>
              <a:rPr lang="ru-RU" sz="2800" dirty="0">
                <a:solidFill>
                  <a:schemeClr val="tx2">
                    <a:lumMod val="50000"/>
                  </a:schemeClr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9129236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Схема 4"/>
          <p:cNvGraphicFramePr/>
          <p:nvPr>
            <p:extLst>
              <p:ext uri="{D42A27DB-BD31-4B8C-83A1-F6EECF244321}">
                <p14:modId xmlns:p14="http://schemas.microsoft.com/office/powerpoint/2010/main" val="4027861138"/>
              </p:ext>
            </p:extLst>
          </p:nvPr>
        </p:nvGraphicFramePr>
        <p:xfrm>
          <a:off x="785611" y="888642"/>
          <a:ext cx="7701566" cy="519018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7890264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Схема 5"/>
          <p:cNvGraphicFramePr/>
          <p:nvPr>
            <p:extLst>
              <p:ext uri="{D42A27DB-BD31-4B8C-83A1-F6EECF244321}">
                <p14:modId xmlns:p14="http://schemas.microsoft.com/office/powerpoint/2010/main" val="2431560830"/>
              </p:ext>
            </p:extLst>
          </p:nvPr>
        </p:nvGraphicFramePr>
        <p:xfrm>
          <a:off x="1524000" y="13970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8618664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Схема 4"/>
          <p:cNvGraphicFramePr/>
          <p:nvPr>
            <p:extLst>
              <p:ext uri="{D42A27DB-BD31-4B8C-83A1-F6EECF244321}">
                <p14:modId xmlns:p14="http://schemas.microsoft.com/office/powerpoint/2010/main" val="3271195413"/>
              </p:ext>
            </p:extLst>
          </p:nvPr>
        </p:nvGraphicFramePr>
        <p:xfrm>
          <a:off x="244699" y="643945"/>
          <a:ext cx="8744755" cy="558943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8585920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682580" y="506774"/>
            <a:ext cx="7765961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dirty="0">
                <a:solidFill>
                  <a:schemeClr val="tx2">
                    <a:lumMod val="50000"/>
                  </a:schemeClr>
                </a:solidFill>
              </a:rPr>
              <a:t>Суть </a:t>
            </a:r>
            <a:r>
              <a:rPr lang="ru-RU" sz="2400" dirty="0" err="1">
                <a:solidFill>
                  <a:schemeClr val="tx2">
                    <a:lumMod val="50000"/>
                  </a:schemeClr>
                </a:solidFill>
              </a:rPr>
              <a:t>управління</a:t>
            </a:r>
            <a:r>
              <a:rPr lang="ru-RU" sz="2400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2400" dirty="0" err="1" smtClean="0">
                <a:solidFill>
                  <a:schemeClr val="tx2">
                    <a:lumMod val="50000"/>
                  </a:schemeClr>
                </a:solidFill>
              </a:rPr>
              <a:t>кар'єрою</a:t>
            </a:r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</a:rPr>
              <a:t>  -  </a:t>
            </a:r>
          </a:p>
          <a:p>
            <a:pPr algn="ctr"/>
            <a:r>
              <a:rPr lang="ru-RU" sz="2400" dirty="0" err="1" smtClean="0">
                <a:solidFill>
                  <a:schemeClr val="tx2">
                    <a:lumMod val="50000"/>
                  </a:schemeClr>
                </a:solidFill>
              </a:rPr>
              <a:t>вирішення</a:t>
            </a:r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2400" i="1" dirty="0" err="1">
                <a:solidFill>
                  <a:schemeClr val="tx2">
                    <a:lumMod val="50000"/>
                  </a:schemeClr>
                </a:solidFill>
              </a:rPr>
              <a:t>трьох</a:t>
            </a:r>
            <a:r>
              <a:rPr lang="ru-RU" sz="2400" i="1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2400" i="1" dirty="0" err="1">
                <a:solidFill>
                  <a:schemeClr val="tx2">
                    <a:lumMod val="50000"/>
                  </a:schemeClr>
                </a:solidFill>
              </a:rPr>
              <a:t>взаємопов'язаних</a:t>
            </a:r>
            <a:r>
              <a:rPr lang="ru-RU" sz="2400" i="1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2400" i="1" dirty="0" err="1" smtClean="0">
                <a:solidFill>
                  <a:schemeClr val="tx2">
                    <a:lumMod val="50000"/>
                  </a:schemeClr>
                </a:solidFill>
              </a:rPr>
              <a:t>завдань</a:t>
            </a:r>
            <a:endParaRPr lang="ru-RU" sz="2400" i="1" dirty="0">
              <a:solidFill>
                <a:schemeClr val="tx2">
                  <a:lumMod val="50000"/>
                </a:schemeClr>
              </a:solidFill>
            </a:endParaRPr>
          </a:p>
        </p:txBody>
      </p:sp>
      <p:graphicFrame>
        <p:nvGraphicFramePr>
          <p:cNvPr id="7" name="Схема 6"/>
          <p:cNvGraphicFramePr/>
          <p:nvPr>
            <p:extLst>
              <p:ext uri="{D42A27DB-BD31-4B8C-83A1-F6EECF244321}">
                <p14:modId xmlns:p14="http://schemas.microsoft.com/office/powerpoint/2010/main" val="2562732121"/>
              </p:ext>
            </p:extLst>
          </p:nvPr>
        </p:nvGraphicFramePr>
        <p:xfrm>
          <a:off x="231820" y="1397000"/>
          <a:ext cx="8757634" cy="468182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6965057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Схема 5"/>
          <p:cNvGraphicFramePr/>
          <p:nvPr>
            <p:extLst>
              <p:ext uri="{D42A27DB-BD31-4B8C-83A1-F6EECF244321}">
                <p14:modId xmlns:p14="http://schemas.microsoft.com/office/powerpoint/2010/main" val="898922616"/>
              </p:ext>
            </p:extLst>
          </p:nvPr>
        </p:nvGraphicFramePr>
        <p:xfrm>
          <a:off x="515155" y="1146220"/>
          <a:ext cx="7959143" cy="47780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Прямоугольник 6"/>
          <p:cNvSpPr/>
          <p:nvPr/>
        </p:nvSpPr>
        <p:spPr>
          <a:xfrm>
            <a:off x="2517965" y="526892"/>
            <a:ext cx="453239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lnSpc>
                <a:spcPct val="100000"/>
              </a:lnSpc>
              <a:spcAft>
                <a:spcPts val="0"/>
              </a:spcAft>
            </a:pPr>
            <a:r>
              <a:rPr lang="ru-RU" b="1" dirty="0" smtClean="0">
                <a:solidFill>
                  <a:schemeClr val="tx2">
                    <a:lumMod val="50000"/>
                  </a:schemeClr>
                </a:solidFill>
              </a:rPr>
              <a:t>ПРИНЦИПИ УПРАВЛІННЯ КАР'ЄРОЮ</a:t>
            </a:r>
            <a:endParaRPr lang="ru-RU" b="1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4911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NewsPrint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NewsPrint">
      <a:majorFont>
        <a:latin typeface="Impact"/>
        <a:ea typeface=""/>
        <a:cs typeface=""/>
        <a:font script="Jpan" typeface="HGP創英角ｺﾞｼｯｸUB"/>
        <a:font script="Hang" typeface="HY견고딕"/>
        <a:font script="Hans" typeface="微软雅黑"/>
        <a:font script="Hant" typeface="微軟正黑體"/>
        <a:font script="Arab" typeface="Tahoma"/>
        <a:font script="Hebr" typeface="To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NewsPrint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Тема1</Template>
  <TotalTime>2995</TotalTime>
  <Words>620</Words>
  <Application>Microsoft Office PowerPoint</Application>
  <PresentationFormat>Экран (4:3)</PresentationFormat>
  <Paragraphs>96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NewsPrint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ТВК</dc:creator>
  <cp:lastModifiedBy>Irina</cp:lastModifiedBy>
  <cp:revision>289</cp:revision>
  <dcterms:created xsi:type="dcterms:W3CDTF">2016-09-01T03:59:23Z</dcterms:created>
  <dcterms:modified xsi:type="dcterms:W3CDTF">2022-09-06T11:19:12Z</dcterms:modified>
</cp:coreProperties>
</file>