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8" r:id="rId1"/>
  </p:sldMasterIdLst>
  <p:notesMasterIdLst>
    <p:notesMasterId r:id="rId9"/>
  </p:notesMasterIdLst>
  <p:sldIdLst>
    <p:sldId id="367" r:id="rId2"/>
    <p:sldId id="376" r:id="rId3"/>
    <p:sldId id="377" r:id="rId4"/>
    <p:sldId id="379" r:id="rId5"/>
    <p:sldId id="398" r:id="rId6"/>
    <p:sldId id="380" r:id="rId7"/>
    <p:sldId id="399" r:id="rId8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 snapToObjects="1">
      <p:cViewPr>
        <p:scale>
          <a:sx n="74" d="100"/>
          <a:sy n="74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BD24A-9D0C-49C6-B3D2-C59CCD7C3A96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3A02B74-9B98-4E9F-A5A4-63A575471CCC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uk-UA" sz="1800" dirty="0" smtClean="0">
              <a:solidFill>
                <a:schemeClr val="tx2">
                  <a:lumMod val="50000"/>
                </a:schemeClr>
              </a:solidFill>
            </a:rPr>
            <a:t>причини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71AC718D-45D1-43DF-9FB6-79554E878B92}" type="parTrans" cxnId="{D450D061-C3B3-416C-B773-CBFD0CB3F8ED}">
      <dgm:prSet/>
      <dgm:spPr/>
      <dgm:t>
        <a:bodyPr/>
        <a:lstStyle/>
        <a:p>
          <a:endParaRPr lang="ru-RU"/>
        </a:p>
      </dgm:t>
    </dgm:pt>
    <dgm:pt modelId="{ABEFCBBE-36B1-41AB-B589-9919B61BBF4A}" type="sibTrans" cxnId="{D450D061-C3B3-416C-B773-CBFD0CB3F8ED}">
      <dgm:prSet/>
      <dgm:spPr/>
      <dgm:t>
        <a:bodyPr/>
        <a:lstStyle/>
        <a:p>
          <a:endParaRPr lang="ru-RU"/>
        </a:p>
      </dgm:t>
    </dgm:pt>
    <dgm:pt modelId="{3A1E1507-3BC0-44E1-99DB-B5C042FE4CBE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прискорення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темпів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зміни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параметрів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зовнішнього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середовища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та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зростання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їхньої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невизначеності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 в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часі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D8B6DD27-4E2A-411D-9BF1-380FBF9BA095}" type="parTrans" cxnId="{512177D0-AF33-481E-B3B6-51F7E4AF4517}">
      <dgm:prSet/>
      <dgm:spPr/>
      <dgm:t>
        <a:bodyPr/>
        <a:lstStyle/>
        <a:p>
          <a:endParaRPr lang="ru-RU"/>
        </a:p>
      </dgm:t>
    </dgm:pt>
    <dgm:pt modelId="{26D0FF6F-1250-4B11-AEB7-4F4E51EAA85B}" type="sibTrans" cxnId="{512177D0-AF33-481E-B3B6-51F7E4AF4517}">
      <dgm:prSet/>
      <dgm:spPr/>
      <dgm:t>
        <a:bodyPr/>
        <a:lstStyle/>
        <a:p>
          <a:endParaRPr lang="ru-RU"/>
        </a:p>
      </dgm:t>
    </dgm:pt>
    <dgm:pt modelId="{3ED4BFF3-48C0-4F18-92B1-73A5E00DE90D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uk-UA" sz="1800" dirty="0" smtClean="0">
              <a:solidFill>
                <a:schemeClr val="tx2">
                  <a:lumMod val="50000"/>
                </a:schemeClr>
              </a:solidFill>
            </a:rPr>
            <a:t>завдання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12153D72-A3BF-4819-A9A0-5920FDC56264}" type="parTrans" cxnId="{3A7F15AB-EFFA-4ED1-A981-CF91D9A86F8F}">
      <dgm:prSet/>
      <dgm:spPr/>
      <dgm:t>
        <a:bodyPr/>
        <a:lstStyle/>
        <a:p>
          <a:endParaRPr lang="ru-RU"/>
        </a:p>
      </dgm:t>
    </dgm:pt>
    <dgm:pt modelId="{835BFDC1-0A10-4028-8BDE-34853A9B1B2F}" type="sibTrans" cxnId="{3A7F15AB-EFFA-4ED1-A981-CF91D9A86F8F}">
      <dgm:prSet/>
      <dgm:spPr/>
      <dgm:t>
        <a:bodyPr/>
        <a:lstStyle/>
        <a:p>
          <a:endParaRPr lang="ru-RU"/>
        </a:p>
      </dgm:t>
    </dgm:pt>
    <dgm:pt modelId="{A6A8D3A3-DB9B-4ACD-BD35-B8540D5A9557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об'єктивн</a:t>
          </a:r>
          <a:r>
            <a:rPr lang="uk-UA" sz="1800" dirty="0" smtClean="0"/>
            <a:t>е </a:t>
          </a:r>
          <a:r>
            <a:rPr lang="ru-RU" sz="1800" dirty="0" err="1" smtClean="0"/>
            <a:t>осмисл</a:t>
          </a:r>
          <a:r>
            <a:rPr lang="uk-UA" sz="1800" dirty="0" err="1" smtClean="0"/>
            <a:t>ення</a:t>
          </a:r>
          <a:r>
            <a:rPr lang="ru-RU" sz="1800" dirty="0" smtClean="0"/>
            <a:t> </a:t>
          </a:r>
          <a:r>
            <a:rPr lang="ru-RU" sz="1800" dirty="0" err="1" smtClean="0"/>
            <a:t>загальн</a:t>
          </a:r>
          <a:r>
            <a:rPr lang="uk-UA" sz="1800" dirty="0" err="1" smtClean="0"/>
            <a:t>ого</a:t>
          </a:r>
          <a:r>
            <a:rPr lang="ru-RU" sz="1800" dirty="0" smtClean="0"/>
            <a:t> характер</a:t>
          </a:r>
          <a:r>
            <a:rPr lang="uk-UA" sz="1800" dirty="0" smtClean="0"/>
            <a:t>у</a:t>
          </a:r>
          <a:r>
            <a:rPr lang="ru-RU" sz="1800" dirty="0" smtClean="0"/>
            <a:t> і </a:t>
          </a:r>
          <a:r>
            <a:rPr lang="ru-RU" sz="1800" dirty="0" err="1" smtClean="0"/>
            <a:t>глибинн</a:t>
          </a:r>
          <a:r>
            <a:rPr lang="uk-UA" sz="1800" dirty="0" err="1" smtClean="0"/>
            <a:t>их</a:t>
          </a:r>
          <a:r>
            <a:rPr lang="ru-RU" sz="1800" dirty="0" smtClean="0"/>
            <a:t> причин </a:t>
          </a:r>
          <a:r>
            <a:rPr lang="ru-RU" sz="1800" dirty="0" err="1" smtClean="0"/>
            <a:t>змін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D28A3739-0E5C-4429-A2FB-F2C3CDEE3B2F}" type="parTrans" cxnId="{7106B997-7776-4007-A23E-3869D2457B8A}">
      <dgm:prSet/>
      <dgm:spPr/>
      <dgm:t>
        <a:bodyPr/>
        <a:lstStyle/>
        <a:p>
          <a:endParaRPr lang="ru-RU"/>
        </a:p>
      </dgm:t>
    </dgm:pt>
    <dgm:pt modelId="{F662297F-4ECE-4452-A135-47BD7D25B93C}" type="sibTrans" cxnId="{7106B997-7776-4007-A23E-3869D2457B8A}">
      <dgm:prSet/>
      <dgm:spPr/>
      <dgm:t>
        <a:bodyPr/>
        <a:lstStyle/>
        <a:p>
          <a:endParaRPr lang="ru-RU"/>
        </a:p>
      </dgm:t>
    </dgm:pt>
    <dgm:pt modelId="{D1301483-883E-40B5-B236-45B4515E1BE4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uk-UA" sz="1800" dirty="0" smtClean="0">
              <a:solidFill>
                <a:schemeClr val="tx2">
                  <a:lumMod val="50000"/>
                </a:schemeClr>
              </a:solidFill>
            </a:rPr>
            <a:t>етапи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618AE3F8-321B-40D8-9B32-6632E691B5D5}" type="parTrans" cxnId="{6077549F-5067-419C-9115-B7F7AC880340}">
      <dgm:prSet/>
      <dgm:spPr/>
      <dgm:t>
        <a:bodyPr/>
        <a:lstStyle/>
        <a:p>
          <a:endParaRPr lang="ru-RU"/>
        </a:p>
      </dgm:t>
    </dgm:pt>
    <dgm:pt modelId="{BA061764-74CF-4281-BE90-DF09DD897307}" type="sibTrans" cxnId="{6077549F-5067-419C-9115-B7F7AC880340}">
      <dgm:prSet/>
      <dgm:spPr/>
      <dgm:t>
        <a:bodyPr/>
        <a:lstStyle/>
        <a:p>
          <a:endParaRPr lang="ru-RU"/>
        </a:p>
      </dgm:t>
    </dgm:pt>
    <dgm:pt modelId="{7EA82979-357E-4305-B417-4A72D0849018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1)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визначення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місії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суб'єкта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управління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кар'єрою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; 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33FA49DA-326C-4E0E-88B9-D0C960243086}" type="parTrans" cxnId="{F1533C7C-61B2-4F8B-98B6-A48C17BC5529}">
      <dgm:prSet/>
      <dgm:spPr/>
      <dgm:t>
        <a:bodyPr/>
        <a:lstStyle/>
        <a:p>
          <a:endParaRPr lang="ru-RU"/>
        </a:p>
      </dgm:t>
    </dgm:pt>
    <dgm:pt modelId="{29A4D043-1A0E-4F2C-9896-25415F6ED890}" type="sibTrans" cxnId="{F1533C7C-61B2-4F8B-98B6-A48C17BC5529}">
      <dgm:prSet/>
      <dgm:spPr/>
      <dgm:t>
        <a:bodyPr/>
        <a:lstStyle/>
        <a:p>
          <a:endParaRPr lang="ru-RU"/>
        </a:p>
      </dgm:t>
    </dgm:pt>
    <dgm:pt modelId="{A9D55AF7-464F-46B2-A997-B1A7F3C7142B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A3EA3F32-EB9B-492E-85B2-4529F13175F5}" type="parTrans" cxnId="{42C0764B-6F0F-4CAD-866D-E9560662A8F4}">
      <dgm:prSet/>
      <dgm:spPr/>
      <dgm:t>
        <a:bodyPr/>
        <a:lstStyle/>
        <a:p>
          <a:endParaRPr lang="ru-RU"/>
        </a:p>
      </dgm:t>
    </dgm:pt>
    <dgm:pt modelId="{4DBF93BF-788F-450F-951B-14DEE1937DEF}" type="sibTrans" cxnId="{42C0764B-6F0F-4CAD-866D-E9560662A8F4}">
      <dgm:prSet/>
      <dgm:spPr/>
      <dgm:t>
        <a:bodyPr/>
        <a:lstStyle/>
        <a:p>
          <a:endParaRPr lang="ru-RU"/>
        </a:p>
      </dgm:t>
    </dgm:pt>
    <dgm:pt modelId="{F1C1E72C-3CFC-417E-BE17-E15BBDE06CC1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2)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розробка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його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довгострокових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і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короткострокових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цілей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;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06AEED0F-92F5-4449-A1E6-B555C20D31DE}" type="parTrans" cxnId="{0A6A931E-030E-49B4-955B-C8A52D4713A7}">
      <dgm:prSet/>
      <dgm:spPr/>
      <dgm:t>
        <a:bodyPr/>
        <a:lstStyle/>
        <a:p>
          <a:endParaRPr lang="ru-RU"/>
        </a:p>
      </dgm:t>
    </dgm:pt>
    <dgm:pt modelId="{43E0D753-0DF4-432E-BA54-BA921427D942}" type="sibTrans" cxnId="{0A6A931E-030E-49B4-955B-C8A52D4713A7}">
      <dgm:prSet/>
      <dgm:spPr/>
      <dgm:t>
        <a:bodyPr/>
        <a:lstStyle/>
        <a:p>
          <a:endParaRPr lang="ru-RU"/>
        </a:p>
      </dgm:t>
    </dgm:pt>
    <dgm:pt modelId="{845A24ED-0C5D-4409-9F97-514F420FD230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3)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розробка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кар'єрної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стратегії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розвитку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персоналу; 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AA0BE30D-8720-4B4C-AEFA-44D13B7E4BF1}" type="parTrans" cxnId="{68863F87-F725-4E61-9722-CF6BDABB4EFE}">
      <dgm:prSet/>
      <dgm:spPr/>
      <dgm:t>
        <a:bodyPr/>
        <a:lstStyle/>
        <a:p>
          <a:endParaRPr lang="ru-RU"/>
        </a:p>
      </dgm:t>
    </dgm:pt>
    <dgm:pt modelId="{F12A0B0B-8C4A-4F3E-8F79-393540CACAB5}" type="sibTrans" cxnId="{68863F87-F725-4E61-9722-CF6BDABB4EFE}">
      <dgm:prSet/>
      <dgm:spPr/>
      <dgm:t>
        <a:bodyPr/>
        <a:lstStyle/>
        <a:p>
          <a:endParaRPr lang="ru-RU"/>
        </a:p>
      </dgm:t>
    </dgm:pt>
    <dgm:pt modelId="{047E5B1C-A767-45E9-A1E6-2EB350803ADA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4)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реалізація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кар'єрних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стратегії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розвитку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персоналу; 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AA549748-1C72-4915-BB47-26F2FE56DA5D}" type="parTrans" cxnId="{E3BC886C-10F5-4E61-8580-AAC1A8DE6BB1}">
      <dgm:prSet/>
      <dgm:spPr/>
      <dgm:t>
        <a:bodyPr/>
        <a:lstStyle/>
        <a:p>
          <a:endParaRPr lang="ru-RU"/>
        </a:p>
      </dgm:t>
    </dgm:pt>
    <dgm:pt modelId="{48DD2E96-7F0E-48EC-B37B-5ECA8E0D58A9}" type="sibTrans" cxnId="{E3BC886C-10F5-4E61-8580-AAC1A8DE6BB1}">
      <dgm:prSet/>
      <dgm:spPr/>
      <dgm:t>
        <a:bodyPr/>
        <a:lstStyle/>
        <a:p>
          <a:endParaRPr lang="ru-RU"/>
        </a:p>
      </dgm:t>
    </dgm:pt>
    <dgm:pt modelId="{5067245B-A87C-4A97-9328-9302958EA679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5)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оцінка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ефективності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кар'єрної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стратегії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суб'єкта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управління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;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EA8DC7D3-08A0-4F8B-8608-FBCB3C2CC5BA}" type="parTrans" cxnId="{F0DCFE1E-B01F-444C-B442-3B583DA143E7}">
      <dgm:prSet/>
      <dgm:spPr/>
      <dgm:t>
        <a:bodyPr/>
        <a:lstStyle/>
        <a:p>
          <a:endParaRPr lang="ru-RU"/>
        </a:p>
      </dgm:t>
    </dgm:pt>
    <dgm:pt modelId="{19D0C8FD-695A-43A9-BE29-FF93B6794727}" type="sibTrans" cxnId="{F0DCFE1E-B01F-444C-B442-3B583DA143E7}">
      <dgm:prSet/>
      <dgm:spPr/>
      <dgm:t>
        <a:bodyPr/>
        <a:lstStyle/>
        <a:p>
          <a:endParaRPr lang="ru-RU"/>
        </a:p>
      </dgm:t>
    </dgm:pt>
    <dgm:pt modelId="{1F45B02F-F484-4A5D-AD73-404F77783317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6)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корекція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попередніх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етапів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.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FC3BEB03-B77F-4CB1-A2BD-36A0AF790536}" type="parTrans" cxnId="{369901D9-9348-45AE-A7B1-BB0A215489C4}">
      <dgm:prSet/>
      <dgm:spPr/>
      <dgm:t>
        <a:bodyPr/>
        <a:lstStyle/>
        <a:p>
          <a:endParaRPr lang="ru-RU"/>
        </a:p>
      </dgm:t>
    </dgm:pt>
    <dgm:pt modelId="{846DF5BB-53E2-431A-886A-9C612DB98682}" type="sibTrans" cxnId="{369901D9-9348-45AE-A7B1-BB0A215489C4}">
      <dgm:prSet/>
      <dgm:spPr/>
      <dgm:t>
        <a:bodyPr/>
        <a:lstStyle/>
        <a:p>
          <a:endParaRPr lang="ru-RU"/>
        </a:p>
      </dgm:t>
    </dgm:pt>
    <dgm:pt modelId="{905C3148-C037-4BA8-8D51-D2131E93DFCA}">
      <dgm:prSet custT="1"/>
      <dgm:spPr/>
      <dgm:t>
        <a:bodyPr/>
        <a:lstStyle/>
        <a:p>
          <a:r>
            <a:rPr lang="ru-RU" sz="1800" dirty="0" err="1" smtClean="0"/>
            <a:t>прогнозування</a:t>
          </a:r>
          <a:r>
            <a:rPr lang="ru-RU" sz="1800" dirty="0" smtClean="0"/>
            <a:t> </a:t>
          </a:r>
          <a:r>
            <a:rPr lang="uk-UA" sz="1800" dirty="0" smtClean="0"/>
            <a:t>змін</a:t>
          </a:r>
          <a:endParaRPr lang="ru-RU" sz="1800" dirty="0"/>
        </a:p>
      </dgm:t>
    </dgm:pt>
    <dgm:pt modelId="{80487B8E-6EF4-4CA4-AE00-879C8022D519}" type="parTrans" cxnId="{66F69DE1-1D97-44D2-BD97-5BEE6827D5EB}">
      <dgm:prSet/>
      <dgm:spPr/>
      <dgm:t>
        <a:bodyPr/>
        <a:lstStyle/>
        <a:p>
          <a:endParaRPr lang="ru-RU"/>
        </a:p>
      </dgm:t>
    </dgm:pt>
    <dgm:pt modelId="{04B5D425-C818-4C47-B29D-2794B3C1ADE2}" type="sibTrans" cxnId="{66F69DE1-1D97-44D2-BD97-5BEE6827D5EB}">
      <dgm:prSet/>
      <dgm:spPr/>
      <dgm:t>
        <a:bodyPr/>
        <a:lstStyle/>
        <a:p>
          <a:endParaRPr lang="ru-RU"/>
        </a:p>
      </dgm:t>
    </dgm:pt>
    <dgm:pt modelId="{9EA517AE-26C3-4861-A9E7-C8C1CED8A903}">
      <dgm:prSet custT="1"/>
      <dgm:spPr/>
      <dgm:t>
        <a:bodyPr/>
        <a:lstStyle/>
        <a:p>
          <a:r>
            <a:rPr lang="ru-RU" sz="1800" dirty="0" err="1" smtClean="0"/>
            <a:t>імітація</a:t>
          </a:r>
          <a:r>
            <a:rPr lang="ru-RU" sz="1800" dirty="0" smtClean="0"/>
            <a:t> </a:t>
          </a:r>
          <a:r>
            <a:rPr lang="ru-RU" sz="1800" dirty="0" err="1" smtClean="0"/>
            <a:t>ринкових</a:t>
          </a:r>
          <a:r>
            <a:rPr lang="ru-RU" sz="1800" dirty="0" smtClean="0"/>
            <a:t> </a:t>
          </a:r>
          <a:r>
            <a:rPr lang="ru-RU" sz="1800" dirty="0" err="1" smtClean="0"/>
            <a:t>варіантів</a:t>
          </a:r>
          <a:r>
            <a:rPr lang="ru-RU" sz="1800" dirty="0" smtClean="0"/>
            <a:t> для </a:t>
          </a:r>
          <a:r>
            <a:rPr lang="ru-RU" sz="1800" dirty="0" err="1" smtClean="0"/>
            <a:t>вибору</a:t>
          </a:r>
          <a:r>
            <a:rPr lang="ru-RU" sz="1800" dirty="0" smtClean="0"/>
            <a:t> </a:t>
          </a:r>
          <a:r>
            <a:rPr lang="ru-RU" sz="1800" dirty="0" err="1" smtClean="0"/>
            <a:t>цілей</a:t>
          </a:r>
          <a:r>
            <a:rPr lang="ru-RU" sz="1800" dirty="0" smtClean="0"/>
            <a:t> </a:t>
          </a:r>
          <a:r>
            <a:rPr lang="ru-RU" sz="1800" dirty="0" err="1" smtClean="0"/>
            <a:t>роботодавця</a:t>
          </a:r>
          <a:endParaRPr lang="ru-RU" sz="1800" dirty="0"/>
        </a:p>
      </dgm:t>
    </dgm:pt>
    <dgm:pt modelId="{A490E477-714F-4DCE-B884-5C87FEE58CB3}" type="parTrans" cxnId="{CE18923A-291C-472B-8F9F-DB9A705D6B94}">
      <dgm:prSet/>
      <dgm:spPr/>
      <dgm:t>
        <a:bodyPr/>
        <a:lstStyle/>
        <a:p>
          <a:endParaRPr lang="ru-RU"/>
        </a:p>
      </dgm:t>
    </dgm:pt>
    <dgm:pt modelId="{DBD12622-E331-4F77-860E-A628C86DC544}" type="sibTrans" cxnId="{CE18923A-291C-472B-8F9F-DB9A705D6B94}">
      <dgm:prSet/>
      <dgm:spPr/>
      <dgm:t>
        <a:bodyPr/>
        <a:lstStyle/>
        <a:p>
          <a:endParaRPr lang="ru-RU"/>
        </a:p>
      </dgm:t>
    </dgm:pt>
    <dgm:pt modelId="{8522D49C-C3FB-4A99-9670-ABEF88AD663A}">
      <dgm:prSet custT="1"/>
      <dgm:spPr/>
      <dgm:t>
        <a:bodyPr/>
        <a:lstStyle/>
        <a:p>
          <a:r>
            <a:rPr lang="ru-RU" sz="1800" dirty="0" err="1" smtClean="0"/>
            <a:t>встановлення</a:t>
          </a:r>
          <a:r>
            <a:rPr lang="ru-RU" sz="1800" dirty="0" smtClean="0"/>
            <a:t> </a:t>
          </a:r>
          <a:r>
            <a:rPr lang="ru-RU" sz="1800" dirty="0" err="1" smtClean="0"/>
            <a:t>пріоритетів</a:t>
          </a:r>
          <a:r>
            <a:rPr lang="ru-RU" sz="1800" dirty="0" smtClean="0"/>
            <a:t> </a:t>
          </a:r>
          <a:r>
            <a:rPr lang="uk-UA" sz="1800" dirty="0" smtClean="0"/>
            <a:t>для </a:t>
          </a:r>
          <a:r>
            <a:rPr lang="ru-RU" sz="1800" dirty="0" err="1" smtClean="0"/>
            <a:t>досягнення</a:t>
          </a:r>
          <a:r>
            <a:rPr lang="ru-RU" sz="1800" dirty="0" smtClean="0"/>
            <a:t> </a:t>
          </a:r>
          <a:r>
            <a:rPr lang="uk-UA" sz="1800" dirty="0" smtClean="0"/>
            <a:t>цілей</a:t>
          </a:r>
          <a:endParaRPr lang="ru-RU" sz="1800" dirty="0"/>
        </a:p>
      </dgm:t>
    </dgm:pt>
    <dgm:pt modelId="{6FFCCE9B-150C-465E-A5CE-92EE431665E6}" type="parTrans" cxnId="{A9972A26-6C6F-4E78-B508-71925D55A4F2}">
      <dgm:prSet/>
      <dgm:spPr/>
      <dgm:t>
        <a:bodyPr/>
        <a:lstStyle/>
        <a:p>
          <a:endParaRPr lang="ru-RU"/>
        </a:p>
      </dgm:t>
    </dgm:pt>
    <dgm:pt modelId="{B952E7FE-9D64-40A0-8C70-294AAE84AECA}" type="sibTrans" cxnId="{A9972A26-6C6F-4E78-B508-71925D55A4F2}">
      <dgm:prSet/>
      <dgm:spPr/>
      <dgm:t>
        <a:bodyPr/>
        <a:lstStyle/>
        <a:p>
          <a:endParaRPr lang="ru-RU"/>
        </a:p>
      </dgm:t>
    </dgm:pt>
    <dgm:pt modelId="{49BC4DB3-6ED9-4785-9F0B-48D9D275DB2F}" type="pres">
      <dgm:prSet presAssocID="{36EBD24A-9D0C-49C6-B3D2-C59CCD7C3A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AE9BB3-510F-459B-988A-BB8D38A4F63C}" type="pres">
      <dgm:prSet presAssocID="{F3A02B74-9B98-4E9F-A5A4-63A575471CCC}" presName="linNode" presStyleCnt="0"/>
      <dgm:spPr/>
    </dgm:pt>
    <dgm:pt modelId="{ED8D08FB-6BF8-4CC2-9DD3-FDA9E53B2EB3}" type="pres">
      <dgm:prSet presAssocID="{F3A02B74-9B98-4E9F-A5A4-63A575471CCC}" presName="parentText" presStyleLbl="node1" presStyleIdx="0" presStyleCnt="3" custScaleX="38253" custLinFactNeighborX="-1736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94CCC-AE9F-4BB0-8464-53CC89301F42}" type="pres">
      <dgm:prSet presAssocID="{F3A02B74-9B98-4E9F-A5A4-63A575471CCC}" presName="descendantText" presStyleLbl="alignAccFollowNode1" presStyleIdx="0" presStyleCnt="3" custScaleX="134733" custScaleY="58685" custLinFactNeighborX="0" custLinFactNeighborY="-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15EB2-5928-4505-A8DE-891FD1C48620}" type="pres">
      <dgm:prSet presAssocID="{ABEFCBBE-36B1-41AB-B589-9919B61BBF4A}" presName="sp" presStyleCnt="0"/>
      <dgm:spPr/>
    </dgm:pt>
    <dgm:pt modelId="{06486FF4-9D50-4F49-AD6D-74CD25072937}" type="pres">
      <dgm:prSet presAssocID="{3ED4BFF3-48C0-4F18-92B1-73A5E00DE90D}" presName="linNode" presStyleCnt="0"/>
      <dgm:spPr/>
    </dgm:pt>
    <dgm:pt modelId="{3BB3D204-FF77-478D-AF3D-4F785A0A3885}" type="pres">
      <dgm:prSet presAssocID="{3ED4BFF3-48C0-4F18-92B1-73A5E00DE90D}" presName="parentText" presStyleLbl="node1" presStyleIdx="1" presStyleCnt="3" custScaleX="38253" custLinFactNeighborX="-1736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D9694-DD92-4855-9CC6-53879CE01BDC}" type="pres">
      <dgm:prSet presAssocID="{3ED4BFF3-48C0-4F18-92B1-73A5E00DE90D}" presName="descendantText" presStyleLbl="alignAccFollowNode1" presStyleIdx="1" presStyleCnt="3" custScaleX="134733" custLinFactNeighborX="1272" custLinFactNeighborY="-1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D7C10-8CAF-4191-8664-20CD6D3D59AF}" type="pres">
      <dgm:prSet presAssocID="{835BFDC1-0A10-4028-8BDE-34853A9B1B2F}" presName="sp" presStyleCnt="0"/>
      <dgm:spPr/>
    </dgm:pt>
    <dgm:pt modelId="{3965C277-9868-4DCD-8964-FF61D5523715}" type="pres">
      <dgm:prSet presAssocID="{D1301483-883E-40B5-B236-45B4515E1BE4}" presName="linNode" presStyleCnt="0"/>
      <dgm:spPr/>
    </dgm:pt>
    <dgm:pt modelId="{88DBF466-EB2D-47D0-A359-AB6BA0B31605}" type="pres">
      <dgm:prSet presAssocID="{D1301483-883E-40B5-B236-45B4515E1BE4}" presName="parentText" presStyleLbl="node1" presStyleIdx="2" presStyleCnt="3" custScaleX="38253" custLinFactNeighborX="-1736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C6829-14C0-4672-8157-18D27BB1D784}" type="pres">
      <dgm:prSet presAssocID="{D1301483-883E-40B5-B236-45B4515E1BE4}" presName="descendantText" presStyleLbl="alignAccFollowNode1" presStyleIdx="2" presStyleCnt="3" custScaleX="134733" custScaleY="136766" custLinFactNeighborX="136" custLinFactNeighborY="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9901D9-9348-45AE-A7B1-BB0A215489C4}" srcId="{D1301483-883E-40B5-B236-45B4515E1BE4}" destId="{1F45B02F-F484-4A5D-AD73-404F77783317}" srcOrd="5" destOrd="0" parTransId="{FC3BEB03-B77F-4CB1-A2BD-36A0AF790536}" sibTransId="{846DF5BB-53E2-431A-886A-9C612DB98682}"/>
    <dgm:cxn modelId="{42C0764B-6F0F-4CAD-866D-E9560662A8F4}" srcId="{F3A02B74-9B98-4E9F-A5A4-63A575471CCC}" destId="{A9D55AF7-464F-46B2-A997-B1A7F3C7142B}" srcOrd="1" destOrd="0" parTransId="{A3EA3F32-EB9B-492E-85B2-4529F13175F5}" sibTransId="{4DBF93BF-788F-450F-951B-14DEE1937DEF}"/>
    <dgm:cxn modelId="{512177D0-AF33-481E-B3B6-51F7E4AF4517}" srcId="{F3A02B74-9B98-4E9F-A5A4-63A575471CCC}" destId="{3A1E1507-3BC0-44E1-99DB-B5C042FE4CBE}" srcOrd="0" destOrd="0" parTransId="{D8B6DD27-4E2A-411D-9BF1-380FBF9BA095}" sibTransId="{26D0FF6F-1250-4B11-AEB7-4F4E51EAA85B}"/>
    <dgm:cxn modelId="{7688693A-29BA-4B22-8D5D-9AC7694C6176}" type="presOf" srcId="{8522D49C-C3FB-4A99-9670-ABEF88AD663A}" destId="{D02D9694-DD92-4855-9CC6-53879CE01BDC}" srcOrd="0" destOrd="3" presId="urn:microsoft.com/office/officeart/2005/8/layout/vList5"/>
    <dgm:cxn modelId="{0A6A931E-030E-49B4-955B-C8A52D4713A7}" srcId="{D1301483-883E-40B5-B236-45B4515E1BE4}" destId="{F1C1E72C-3CFC-417E-BE17-E15BBDE06CC1}" srcOrd="1" destOrd="0" parTransId="{06AEED0F-92F5-4449-A1E6-B555C20D31DE}" sibTransId="{43E0D753-0DF4-432E-BA54-BA921427D942}"/>
    <dgm:cxn modelId="{B331438C-61E6-42EC-853D-7899598021B1}" type="presOf" srcId="{5067245B-A87C-4A97-9328-9302958EA679}" destId="{14FC6829-14C0-4672-8157-18D27BB1D784}" srcOrd="0" destOrd="4" presId="urn:microsoft.com/office/officeart/2005/8/layout/vList5"/>
    <dgm:cxn modelId="{6A431617-B763-4092-8F71-EB5B1C583051}" type="presOf" srcId="{9EA517AE-26C3-4861-A9E7-C8C1CED8A903}" destId="{D02D9694-DD92-4855-9CC6-53879CE01BDC}" srcOrd="0" destOrd="2" presId="urn:microsoft.com/office/officeart/2005/8/layout/vList5"/>
    <dgm:cxn modelId="{F1533C7C-61B2-4F8B-98B6-A48C17BC5529}" srcId="{D1301483-883E-40B5-B236-45B4515E1BE4}" destId="{7EA82979-357E-4305-B417-4A72D0849018}" srcOrd="0" destOrd="0" parTransId="{33FA49DA-326C-4E0E-88B9-D0C960243086}" sibTransId="{29A4D043-1A0E-4F2C-9896-25415F6ED890}"/>
    <dgm:cxn modelId="{5939BDAE-D6B7-4085-895D-4E5DC5DD48AD}" type="presOf" srcId="{F3A02B74-9B98-4E9F-A5A4-63A575471CCC}" destId="{ED8D08FB-6BF8-4CC2-9DD3-FDA9E53B2EB3}" srcOrd="0" destOrd="0" presId="urn:microsoft.com/office/officeart/2005/8/layout/vList5"/>
    <dgm:cxn modelId="{68863F87-F725-4E61-9722-CF6BDABB4EFE}" srcId="{D1301483-883E-40B5-B236-45B4515E1BE4}" destId="{845A24ED-0C5D-4409-9F97-514F420FD230}" srcOrd="2" destOrd="0" parTransId="{AA0BE30D-8720-4B4C-AEFA-44D13B7E4BF1}" sibTransId="{F12A0B0B-8C4A-4F3E-8F79-393540CACAB5}"/>
    <dgm:cxn modelId="{6077549F-5067-419C-9115-B7F7AC880340}" srcId="{36EBD24A-9D0C-49C6-B3D2-C59CCD7C3A96}" destId="{D1301483-883E-40B5-B236-45B4515E1BE4}" srcOrd="2" destOrd="0" parTransId="{618AE3F8-321B-40D8-9B32-6632E691B5D5}" sibTransId="{BA061764-74CF-4281-BE90-DF09DD897307}"/>
    <dgm:cxn modelId="{F42CDAD9-C84A-4371-9D3F-3F275ABE7326}" type="presOf" srcId="{36EBD24A-9D0C-49C6-B3D2-C59CCD7C3A96}" destId="{49BC4DB3-6ED9-4785-9F0B-48D9D275DB2F}" srcOrd="0" destOrd="0" presId="urn:microsoft.com/office/officeart/2005/8/layout/vList5"/>
    <dgm:cxn modelId="{EA9FBDD1-FB88-4685-9DBC-3C23E8C0193A}" type="presOf" srcId="{047E5B1C-A767-45E9-A1E6-2EB350803ADA}" destId="{14FC6829-14C0-4672-8157-18D27BB1D784}" srcOrd="0" destOrd="3" presId="urn:microsoft.com/office/officeart/2005/8/layout/vList5"/>
    <dgm:cxn modelId="{EAB199E6-F572-4209-AB30-FCC3B6DADF00}" type="presOf" srcId="{845A24ED-0C5D-4409-9F97-514F420FD230}" destId="{14FC6829-14C0-4672-8157-18D27BB1D784}" srcOrd="0" destOrd="2" presId="urn:microsoft.com/office/officeart/2005/8/layout/vList5"/>
    <dgm:cxn modelId="{7106B997-7776-4007-A23E-3869D2457B8A}" srcId="{3ED4BFF3-48C0-4F18-92B1-73A5E00DE90D}" destId="{A6A8D3A3-DB9B-4ACD-BD35-B8540D5A9557}" srcOrd="0" destOrd="0" parTransId="{D28A3739-0E5C-4429-A2FB-F2C3CDEE3B2F}" sibTransId="{F662297F-4ECE-4452-A135-47BD7D25B93C}"/>
    <dgm:cxn modelId="{E1C383B3-2516-4215-B020-B86D79D4A2F0}" type="presOf" srcId="{7EA82979-357E-4305-B417-4A72D0849018}" destId="{14FC6829-14C0-4672-8157-18D27BB1D784}" srcOrd="0" destOrd="0" presId="urn:microsoft.com/office/officeart/2005/8/layout/vList5"/>
    <dgm:cxn modelId="{701298E3-06AA-4996-B515-D928C4250A00}" type="presOf" srcId="{F1C1E72C-3CFC-417E-BE17-E15BBDE06CC1}" destId="{14FC6829-14C0-4672-8157-18D27BB1D784}" srcOrd="0" destOrd="1" presId="urn:microsoft.com/office/officeart/2005/8/layout/vList5"/>
    <dgm:cxn modelId="{4A22E25D-EDDD-4ECD-B84C-64C6D9B74DB7}" type="presOf" srcId="{905C3148-C037-4BA8-8D51-D2131E93DFCA}" destId="{D02D9694-DD92-4855-9CC6-53879CE01BDC}" srcOrd="0" destOrd="1" presId="urn:microsoft.com/office/officeart/2005/8/layout/vList5"/>
    <dgm:cxn modelId="{CE18923A-291C-472B-8F9F-DB9A705D6B94}" srcId="{3ED4BFF3-48C0-4F18-92B1-73A5E00DE90D}" destId="{9EA517AE-26C3-4861-A9E7-C8C1CED8A903}" srcOrd="2" destOrd="0" parTransId="{A490E477-714F-4DCE-B884-5C87FEE58CB3}" sibTransId="{DBD12622-E331-4F77-860E-A628C86DC544}"/>
    <dgm:cxn modelId="{F0DCFE1E-B01F-444C-B442-3B583DA143E7}" srcId="{D1301483-883E-40B5-B236-45B4515E1BE4}" destId="{5067245B-A87C-4A97-9328-9302958EA679}" srcOrd="4" destOrd="0" parTransId="{EA8DC7D3-08A0-4F8B-8608-FBCB3C2CC5BA}" sibTransId="{19D0C8FD-695A-43A9-BE29-FF93B6794727}"/>
    <dgm:cxn modelId="{66F69DE1-1D97-44D2-BD97-5BEE6827D5EB}" srcId="{3ED4BFF3-48C0-4F18-92B1-73A5E00DE90D}" destId="{905C3148-C037-4BA8-8D51-D2131E93DFCA}" srcOrd="1" destOrd="0" parTransId="{80487B8E-6EF4-4CA4-AE00-879C8022D519}" sibTransId="{04B5D425-C818-4C47-B29D-2794B3C1ADE2}"/>
    <dgm:cxn modelId="{4B6F82F7-B1B7-450D-A741-91472526B483}" type="presOf" srcId="{A9D55AF7-464F-46B2-A997-B1A7F3C7142B}" destId="{CF294CCC-AE9F-4BB0-8464-53CC89301F42}" srcOrd="0" destOrd="1" presId="urn:microsoft.com/office/officeart/2005/8/layout/vList5"/>
    <dgm:cxn modelId="{D450D061-C3B3-416C-B773-CBFD0CB3F8ED}" srcId="{36EBD24A-9D0C-49C6-B3D2-C59CCD7C3A96}" destId="{F3A02B74-9B98-4E9F-A5A4-63A575471CCC}" srcOrd="0" destOrd="0" parTransId="{71AC718D-45D1-43DF-9FB6-79554E878B92}" sibTransId="{ABEFCBBE-36B1-41AB-B589-9919B61BBF4A}"/>
    <dgm:cxn modelId="{141EA6AB-C067-441B-83E2-60E54103624A}" type="presOf" srcId="{A6A8D3A3-DB9B-4ACD-BD35-B8540D5A9557}" destId="{D02D9694-DD92-4855-9CC6-53879CE01BDC}" srcOrd="0" destOrd="0" presId="urn:microsoft.com/office/officeart/2005/8/layout/vList5"/>
    <dgm:cxn modelId="{36B21539-9DE4-4AA7-A46A-E1ED025FAA2B}" type="presOf" srcId="{D1301483-883E-40B5-B236-45B4515E1BE4}" destId="{88DBF466-EB2D-47D0-A359-AB6BA0B31605}" srcOrd="0" destOrd="0" presId="urn:microsoft.com/office/officeart/2005/8/layout/vList5"/>
    <dgm:cxn modelId="{A9972A26-6C6F-4E78-B508-71925D55A4F2}" srcId="{3ED4BFF3-48C0-4F18-92B1-73A5E00DE90D}" destId="{8522D49C-C3FB-4A99-9670-ABEF88AD663A}" srcOrd="3" destOrd="0" parTransId="{6FFCCE9B-150C-465E-A5CE-92EE431665E6}" sibTransId="{B952E7FE-9D64-40A0-8C70-294AAE84AECA}"/>
    <dgm:cxn modelId="{A54FB3A1-8663-4B41-B511-3D052D5176AF}" type="presOf" srcId="{3A1E1507-3BC0-44E1-99DB-B5C042FE4CBE}" destId="{CF294CCC-AE9F-4BB0-8464-53CC89301F42}" srcOrd="0" destOrd="0" presId="urn:microsoft.com/office/officeart/2005/8/layout/vList5"/>
    <dgm:cxn modelId="{91C65C49-0DFE-46E9-AAC2-4071ECE1710E}" type="presOf" srcId="{1F45B02F-F484-4A5D-AD73-404F77783317}" destId="{14FC6829-14C0-4672-8157-18D27BB1D784}" srcOrd="0" destOrd="5" presId="urn:microsoft.com/office/officeart/2005/8/layout/vList5"/>
    <dgm:cxn modelId="{E3BC886C-10F5-4E61-8580-AAC1A8DE6BB1}" srcId="{D1301483-883E-40B5-B236-45B4515E1BE4}" destId="{047E5B1C-A767-45E9-A1E6-2EB350803ADA}" srcOrd="3" destOrd="0" parTransId="{AA549748-1C72-4915-BB47-26F2FE56DA5D}" sibTransId="{48DD2E96-7F0E-48EC-B37B-5ECA8E0D58A9}"/>
    <dgm:cxn modelId="{616B0160-C517-439B-990C-4C46C24152D8}" type="presOf" srcId="{3ED4BFF3-48C0-4F18-92B1-73A5E00DE90D}" destId="{3BB3D204-FF77-478D-AF3D-4F785A0A3885}" srcOrd="0" destOrd="0" presId="urn:microsoft.com/office/officeart/2005/8/layout/vList5"/>
    <dgm:cxn modelId="{3A7F15AB-EFFA-4ED1-A981-CF91D9A86F8F}" srcId="{36EBD24A-9D0C-49C6-B3D2-C59CCD7C3A96}" destId="{3ED4BFF3-48C0-4F18-92B1-73A5E00DE90D}" srcOrd="1" destOrd="0" parTransId="{12153D72-A3BF-4819-A9A0-5920FDC56264}" sibTransId="{835BFDC1-0A10-4028-8BDE-34853A9B1B2F}"/>
    <dgm:cxn modelId="{72ACA0BD-5393-4B42-8161-4FD1EB691CFA}" type="presParOf" srcId="{49BC4DB3-6ED9-4785-9F0B-48D9D275DB2F}" destId="{E1AE9BB3-510F-459B-988A-BB8D38A4F63C}" srcOrd="0" destOrd="0" presId="urn:microsoft.com/office/officeart/2005/8/layout/vList5"/>
    <dgm:cxn modelId="{BFC3198A-0721-4CD7-830C-47DAC97AADEC}" type="presParOf" srcId="{E1AE9BB3-510F-459B-988A-BB8D38A4F63C}" destId="{ED8D08FB-6BF8-4CC2-9DD3-FDA9E53B2EB3}" srcOrd="0" destOrd="0" presId="urn:microsoft.com/office/officeart/2005/8/layout/vList5"/>
    <dgm:cxn modelId="{486BBDEB-EB7B-4627-AB70-8A81A6D33309}" type="presParOf" srcId="{E1AE9BB3-510F-459B-988A-BB8D38A4F63C}" destId="{CF294CCC-AE9F-4BB0-8464-53CC89301F42}" srcOrd="1" destOrd="0" presId="urn:microsoft.com/office/officeart/2005/8/layout/vList5"/>
    <dgm:cxn modelId="{E27F70BD-C5FE-40DF-86A9-613C3E6E593E}" type="presParOf" srcId="{49BC4DB3-6ED9-4785-9F0B-48D9D275DB2F}" destId="{34715EB2-5928-4505-A8DE-891FD1C48620}" srcOrd="1" destOrd="0" presId="urn:microsoft.com/office/officeart/2005/8/layout/vList5"/>
    <dgm:cxn modelId="{AB80256B-DEA5-48AA-825E-C16C10A5E125}" type="presParOf" srcId="{49BC4DB3-6ED9-4785-9F0B-48D9D275DB2F}" destId="{06486FF4-9D50-4F49-AD6D-74CD25072937}" srcOrd="2" destOrd="0" presId="urn:microsoft.com/office/officeart/2005/8/layout/vList5"/>
    <dgm:cxn modelId="{445E12A6-7A1E-46C3-897E-64AEBF991102}" type="presParOf" srcId="{06486FF4-9D50-4F49-AD6D-74CD25072937}" destId="{3BB3D204-FF77-478D-AF3D-4F785A0A3885}" srcOrd="0" destOrd="0" presId="urn:microsoft.com/office/officeart/2005/8/layout/vList5"/>
    <dgm:cxn modelId="{FBBBB083-F3A9-4567-B881-76F37B6DCDF7}" type="presParOf" srcId="{06486FF4-9D50-4F49-AD6D-74CD25072937}" destId="{D02D9694-DD92-4855-9CC6-53879CE01BDC}" srcOrd="1" destOrd="0" presId="urn:microsoft.com/office/officeart/2005/8/layout/vList5"/>
    <dgm:cxn modelId="{C75E7F0B-EB05-4C96-94BA-0502302A4582}" type="presParOf" srcId="{49BC4DB3-6ED9-4785-9F0B-48D9D275DB2F}" destId="{4B3D7C10-8CAF-4191-8664-20CD6D3D59AF}" srcOrd="3" destOrd="0" presId="urn:microsoft.com/office/officeart/2005/8/layout/vList5"/>
    <dgm:cxn modelId="{FE3A1397-316A-41C2-8BE3-3668AD695B73}" type="presParOf" srcId="{49BC4DB3-6ED9-4785-9F0B-48D9D275DB2F}" destId="{3965C277-9868-4DCD-8964-FF61D5523715}" srcOrd="4" destOrd="0" presId="urn:microsoft.com/office/officeart/2005/8/layout/vList5"/>
    <dgm:cxn modelId="{7951E3D5-AE24-4F94-AF40-312FB5558722}" type="presParOf" srcId="{3965C277-9868-4DCD-8964-FF61D5523715}" destId="{88DBF466-EB2D-47D0-A359-AB6BA0B31605}" srcOrd="0" destOrd="0" presId="urn:microsoft.com/office/officeart/2005/8/layout/vList5"/>
    <dgm:cxn modelId="{EA4F657F-84FA-4545-9CD5-3146CC09B528}" type="presParOf" srcId="{3965C277-9868-4DCD-8964-FF61D5523715}" destId="{14FC6829-14C0-4672-8157-18D27BB1D7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307B7-9FA6-4F04-B186-982C9259FB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425ECB-E16D-4861-8867-2D60DD1919F8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1</a:t>
          </a:r>
          <a:endParaRPr lang="ru-RU" sz="2000" dirty="0">
            <a:solidFill>
              <a:srgbClr val="002060"/>
            </a:solidFill>
          </a:endParaRPr>
        </a:p>
      </dgm:t>
    </dgm:pt>
    <dgm:pt modelId="{C4394074-049D-410A-88EC-B3267C144F3C}" type="parTrans" cxnId="{2B35601B-C8CB-475C-89FA-AE9E40AFBDA3}">
      <dgm:prSet/>
      <dgm:spPr/>
      <dgm:t>
        <a:bodyPr/>
        <a:lstStyle/>
        <a:p>
          <a:endParaRPr lang="ru-RU"/>
        </a:p>
      </dgm:t>
    </dgm:pt>
    <dgm:pt modelId="{386C55B8-737D-4084-A92F-255173BED697}" type="sibTrans" cxnId="{2B35601B-C8CB-475C-89FA-AE9E40AFBDA3}">
      <dgm:prSet/>
      <dgm:spPr/>
      <dgm:t>
        <a:bodyPr/>
        <a:lstStyle/>
        <a:p>
          <a:endParaRPr lang="ru-RU"/>
        </a:p>
      </dgm:t>
    </dgm:pt>
    <dgm:pt modelId="{CD2E9622-A13F-446A-9B7B-D41C92092916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rgbClr val="002060"/>
              </a:solidFill>
            </a:rPr>
            <a:t>щодо</a:t>
          </a:r>
          <a:r>
            <a:rPr lang="ru-RU" sz="2000" dirty="0" smtClean="0">
              <a:solidFill>
                <a:srgbClr val="002060"/>
              </a:solidFill>
            </a:rPr>
            <a:t> </a:t>
          </a:r>
          <a:r>
            <a:rPr lang="ru-RU" sz="2000" dirty="0" err="1" smtClean="0">
              <a:solidFill>
                <a:srgbClr val="002060"/>
              </a:solidFill>
            </a:rPr>
            <a:t>регулювання</a:t>
          </a:r>
          <a:r>
            <a:rPr lang="ru-RU" sz="2000" dirty="0" smtClean="0">
              <a:solidFill>
                <a:srgbClr val="002060"/>
              </a:solidFill>
            </a:rPr>
            <a:t> </a:t>
          </a:r>
          <a:r>
            <a:rPr lang="ru-RU" sz="2000" dirty="0" err="1" smtClean="0">
              <a:solidFill>
                <a:srgbClr val="002060"/>
              </a:solidFill>
            </a:rPr>
            <a:t>внутрішнього</a:t>
          </a:r>
          <a:r>
            <a:rPr lang="ru-RU" sz="2000" dirty="0" smtClean="0">
              <a:solidFill>
                <a:srgbClr val="002060"/>
              </a:solidFill>
            </a:rPr>
            <a:t> ринку </a:t>
          </a:r>
          <a:r>
            <a:rPr lang="ru-RU" sz="2000" dirty="0" err="1" smtClean="0">
              <a:solidFill>
                <a:srgbClr val="002060"/>
              </a:solidFill>
            </a:rPr>
            <a:t>праці</a:t>
          </a:r>
          <a:r>
            <a:rPr lang="ru-RU" sz="2000" dirty="0" smtClean="0">
              <a:solidFill>
                <a:srgbClr val="002060"/>
              </a:solidFill>
            </a:rPr>
            <a:t> та </a:t>
          </a:r>
          <a:r>
            <a:rPr lang="ru-RU" sz="2000" dirty="0" err="1" smtClean="0">
              <a:solidFill>
                <a:srgbClr val="002060"/>
              </a:solidFill>
            </a:rPr>
            <a:t>підвищення</a:t>
          </a:r>
          <a:r>
            <a:rPr lang="ru-RU" sz="2000" dirty="0" smtClean="0">
              <a:solidFill>
                <a:srgbClr val="002060"/>
              </a:solidFill>
            </a:rPr>
            <a:t> </a:t>
          </a:r>
          <a:r>
            <a:rPr lang="ru-RU" sz="2000" dirty="0" err="1" smtClean="0">
              <a:solidFill>
                <a:srgbClr val="002060"/>
              </a:solidFill>
            </a:rPr>
            <a:t>конкурентоспроможності</a:t>
          </a:r>
          <a:r>
            <a:rPr lang="ru-RU" sz="2000" dirty="0" smtClean="0">
              <a:solidFill>
                <a:srgbClr val="002060"/>
              </a:solidFill>
            </a:rPr>
            <a:t> персоналу</a:t>
          </a:r>
          <a:endParaRPr lang="ru-RU" sz="2000" dirty="0">
            <a:solidFill>
              <a:srgbClr val="002060"/>
            </a:solidFill>
          </a:endParaRPr>
        </a:p>
      </dgm:t>
    </dgm:pt>
    <dgm:pt modelId="{1949EE2E-461C-43D9-9DF2-3B473BBAF85A}" type="parTrans" cxnId="{9B5709C3-1E06-4E60-B500-7FC7B360D767}">
      <dgm:prSet/>
      <dgm:spPr/>
      <dgm:t>
        <a:bodyPr/>
        <a:lstStyle/>
        <a:p>
          <a:endParaRPr lang="ru-RU"/>
        </a:p>
      </dgm:t>
    </dgm:pt>
    <dgm:pt modelId="{CDF5CE67-3C89-4C37-AC0A-9807B0C446DC}" type="sibTrans" cxnId="{9B5709C3-1E06-4E60-B500-7FC7B360D767}">
      <dgm:prSet/>
      <dgm:spPr/>
      <dgm:t>
        <a:bodyPr/>
        <a:lstStyle/>
        <a:p>
          <a:endParaRPr lang="ru-RU"/>
        </a:p>
      </dgm:t>
    </dgm:pt>
    <dgm:pt modelId="{11D8A7A2-2845-4EC3-B163-1F6573A24401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2</a:t>
          </a:r>
          <a:endParaRPr lang="ru-RU" sz="2000" dirty="0">
            <a:solidFill>
              <a:srgbClr val="002060"/>
            </a:solidFill>
          </a:endParaRPr>
        </a:p>
      </dgm:t>
    </dgm:pt>
    <dgm:pt modelId="{DB7EC4D8-8B94-4981-A63F-BC4D809D4965}" type="parTrans" cxnId="{725EA228-8451-4CA2-8F3F-878A7E217936}">
      <dgm:prSet/>
      <dgm:spPr/>
      <dgm:t>
        <a:bodyPr/>
        <a:lstStyle/>
        <a:p>
          <a:endParaRPr lang="ru-RU"/>
        </a:p>
      </dgm:t>
    </dgm:pt>
    <dgm:pt modelId="{A13C0021-B4DC-4F2B-8B13-E046D6CA3C9C}" type="sibTrans" cxnId="{725EA228-8451-4CA2-8F3F-878A7E217936}">
      <dgm:prSet/>
      <dgm:spPr/>
      <dgm:t>
        <a:bodyPr/>
        <a:lstStyle/>
        <a:p>
          <a:endParaRPr lang="ru-RU"/>
        </a:p>
      </dgm:t>
    </dgm:pt>
    <dgm:pt modelId="{B3ED469E-4A77-454D-B0A5-EA46342DFF04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rgbClr val="002060"/>
              </a:solidFill>
            </a:rPr>
            <a:t>щодо</a:t>
          </a:r>
          <a:r>
            <a:rPr lang="ru-RU" sz="2000" dirty="0" smtClean="0">
              <a:solidFill>
                <a:srgbClr val="002060"/>
              </a:solidFill>
            </a:rPr>
            <a:t> </a:t>
          </a:r>
          <a:r>
            <a:rPr lang="ru-RU" sz="2000" dirty="0" err="1" smtClean="0">
              <a:solidFill>
                <a:srgbClr val="002060"/>
              </a:solidFill>
            </a:rPr>
            <a:t>зовнішнє</a:t>
          </a:r>
          <a:r>
            <a:rPr lang="ru-RU" sz="2000" dirty="0" smtClean="0">
              <a:solidFill>
                <a:srgbClr val="002060"/>
              </a:solidFill>
            </a:rPr>
            <a:t> </a:t>
          </a:r>
          <a:r>
            <a:rPr lang="ru-RU" sz="2000" dirty="0" err="1" smtClean="0">
              <a:solidFill>
                <a:srgbClr val="002060"/>
              </a:solidFill>
            </a:rPr>
            <a:t>середовище</a:t>
          </a:r>
          <a:r>
            <a:rPr lang="ru-RU" sz="2000" dirty="0" smtClean="0">
              <a:solidFill>
                <a:srgbClr val="002060"/>
              </a:solidFill>
            </a:rPr>
            <a:t>,  яке </a:t>
          </a:r>
          <a:r>
            <a:rPr lang="ru-RU" sz="2000" dirty="0" err="1" smtClean="0">
              <a:solidFill>
                <a:srgbClr val="002060"/>
              </a:solidFill>
            </a:rPr>
            <a:t>детермінує</a:t>
          </a:r>
          <a:r>
            <a:rPr lang="ru-RU" sz="2000" dirty="0" smtClean="0">
              <a:solidFill>
                <a:srgbClr val="002060"/>
              </a:solidFill>
            </a:rPr>
            <a:t> </a:t>
          </a:r>
          <a:r>
            <a:rPr lang="ru-RU" sz="2000" dirty="0" err="1" smtClean="0">
              <a:solidFill>
                <a:srgbClr val="002060"/>
              </a:solidFill>
            </a:rPr>
            <a:t>робочі</a:t>
          </a:r>
          <a:r>
            <a:rPr lang="ru-RU" sz="2000" dirty="0" smtClean="0">
              <a:solidFill>
                <a:srgbClr val="002060"/>
              </a:solidFill>
            </a:rPr>
            <a:t> </a:t>
          </a:r>
          <a:r>
            <a:rPr lang="ru-RU" sz="2000" dirty="0" err="1" smtClean="0">
              <a:solidFill>
                <a:srgbClr val="002060"/>
              </a:solidFill>
            </a:rPr>
            <a:t>принципи</a:t>
          </a:r>
          <a:r>
            <a:rPr lang="ru-RU" sz="2000" dirty="0" smtClean="0">
              <a:solidFill>
                <a:srgbClr val="002060"/>
              </a:solidFill>
            </a:rPr>
            <a:t> через </a:t>
          </a:r>
          <a:r>
            <a:rPr lang="ru-RU" sz="2000" dirty="0" err="1" smtClean="0">
              <a:solidFill>
                <a:srgbClr val="002060"/>
              </a:solidFill>
            </a:rPr>
            <a:t>набір</a:t>
          </a:r>
          <a:r>
            <a:rPr lang="ru-RU" sz="2000" dirty="0" smtClean="0">
              <a:solidFill>
                <a:srgbClr val="002060"/>
              </a:solidFill>
            </a:rPr>
            <a:t> </a:t>
          </a:r>
          <a:r>
            <a:rPr lang="ru-RU" sz="2000" dirty="0" err="1" smtClean="0">
              <a:solidFill>
                <a:srgbClr val="002060"/>
              </a:solidFill>
            </a:rPr>
            <a:t>обмежень</a:t>
          </a:r>
          <a:r>
            <a:rPr lang="ru-RU" sz="2000" dirty="0" smtClean="0">
              <a:solidFill>
                <a:srgbClr val="002060"/>
              </a:solidFill>
            </a:rPr>
            <a:t> і умов </a:t>
          </a:r>
          <a:r>
            <a:rPr lang="ru-RU" sz="2000" dirty="0" err="1" smtClean="0">
              <a:solidFill>
                <a:srgbClr val="002060"/>
              </a:solidFill>
            </a:rPr>
            <a:t>функціонування</a:t>
          </a:r>
          <a:endParaRPr lang="ru-RU" sz="2000" dirty="0">
            <a:solidFill>
              <a:srgbClr val="002060"/>
            </a:solidFill>
          </a:endParaRPr>
        </a:p>
      </dgm:t>
    </dgm:pt>
    <dgm:pt modelId="{C207A8D1-9AFF-4526-8FFE-0EC3EE8D5AA2}" type="parTrans" cxnId="{D6FFECA0-8CA6-4B61-BDB5-1EE0D92454D5}">
      <dgm:prSet/>
      <dgm:spPr/>
      <dgm:t>
        <a:bodyPr/>
        <a:lstStyle/>
        <a:p>
          <a:endParaRPr lang="ru-RU"/>
        </a:p>
      </dgm:t>
    </dgm:pt>
    <dgm:pt modelId="{9461DD5F-FCED-4F62-AE12-ED24E9636ADC}" type="sibTrans" cxnId="{D6FFECA0-8CA6-4B61-BDB5-1EE0D92454D5}">
      <dgm:prSet/>
      <dgm:spPr/>
      <dgm:t>
        <a:bodyPr/>
        <a:lstStyle/>
        <a:p>
          <a:endParaRPr lang="ru-RU"/>
        </a:p>
      </dgm:t>
    </dgm:pt>
    <dgm:pt modelId="{7DD8007A-C0B9-4AC7-A75C-AD53E54CEEF6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3</a:t>
          </a:r>
          <a:endParaRPr lang="ru-RU" sz="2000" dirty="0">
            <a:solidFill>
              <a:srgbClr val="002060"/>
            </a:solidFill>
          </a:endParaRPr>
        </a:p>
      </dgm:t>
    </dgm:pt>
    <dgm:pt modelId="{2BE26B07-3B65-463A-A20D-A1E7D0B45EC3}" type="parTrans" cxnId="{B0D390FD-AD93-4260-839C-9FE7D0BC2B06}">
      <dgm:prSet/>
      <dgm:spPr/>
      <dgm:t>
        <a:bodyPr/>
        <a:lstStyle/>
        <a:p>
          <a:endParaRPr lang="ru-RU"/>
        </a:p>
      </dgm:t>
    </dgm:pt>
    <dgm:pt modelId="{F5AF3F3E-9C42-4EED-BEBF-EF7BA1605C44}" type="sibTrans" cxnId="{B0D390FD-AD93-4260-839C-9FE7D0BC2B06}">
      <dgm:prSet/>
      <dgm:spPr/>
      <dgm:t>
        <a:bodyPr/>
        <a:lstStyle/>
        <a:p>
          <a:endParaRPr lang="ru-RU"/>
        </a:p>
      </dgm:t>
    </dgm:pt>
    <dgm:pt modelId="{5AECE034-BA86-4C54-A05C-5444DBEA7D85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rgbClr val="002060"/>
              </a:solidFill>
            </a:rPr>
            <a:t>щодо</a:t>
          </a:r>
          <a:r>
            <a:rPr lang="ru-RU" sz="2000" dirty="0" smtClean="0">
              <a:solidFill>
                <a:srgbClr val="002060"/>
              </a:solidFill>
            </a:rPr>
            <a:t>  </a:t>
          </a:r>
          <a:r>
            <a:rPr lang="ru-RU" sz="2000" dirty="0" err="1" smtClean="0">
              <a:solidFill>
                <a:srgbClr val="002060"/>
              </a:solidFill>
            </a:rPr>
            <a:t>корпоративної</a:t>
          </a:r>
          <a:r>
            <a:rPr lang="ru-RU" sz="2000" dirty="0" smtClean="0">
              <a:solidFill>
                <a:srgbClr val="002060"/>
              </a:solidFill>
            </a:rPr>
            <a:t> </a:t>
          </a:r>
          <a:r>
            <a:rPr lang="ru-RU" sz="2000" dirty="0" err="1" smtClean="0">
              <a:solidFill>
                <a:srgbClr val="002060"/>
              </a:solidFill>
            </a:rPr>
            <a:t>культури</a:t>
          </a:r>
          <a:endParaRPr lang="ru-RU" sz="2000" dirty="0">
            <a:solidFill>
              <a:schemeClr val="tx2">
                <a:lumMod val="50000"/>
              </a:schemeClr>
            </a:solidFill>
          </a:endParaRPr>
        </a:p>
      </dgm:t>
    </dgm:pt>
    <dgm:pt modelId="{54473138-9A37-4EB9-A9CD-58F8DD5723BD}" type="parTrans" cxnId="{D0EA8F9C-7FD1-4E23-899B-9E088728C3DC}">
      <dgm:prSet/>
      <dgm:spPr/>
      <dgm:t>
        <a:bodyPr/>
        <a:lstStyle/>
        <a:p>
          <a:endParaRPr lang="ru-RU"/>
        </a:p>
      </dgm:t>
    </dgm:pt>
    <dgm:pt modelId="{E9EE0C3E-12BB-490A-8F59-D666685C548D}" type="sibTrans" cxnId="{D0EA8F9C-7FD1-4E23-899B-9E088728C3DC}">
      <dgm:prSet/>
      <dgm:spPr/>
      <dgm:t>
        <a:bodyPr/>
        <a:lstStyle/>
        <a:p>
          <a:endParaRPr lang="ru-RU"/>
        </a:p>
      </dgm:t>
    </dgm:pt>
    <dgm:pt modelId="{202B68EF-DF43-4643-914D-6F79604F52E9}" type="pres">
      <dgm:prSet presAssocID="{B81307B7-9FA6-4F04-B186-982C9259FB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E1F4AA-C52A-4020-996D-C28E7127FF10}" type="pres">
      <dgm:prSet presAssocID="{C4425ECB-E16D-4861-8867-2D60DD1919F8}" presName="composite" presStyleCnt="0"/>
      <dgm:spPr/>
    </dgm:pt>
    <dgm:pt modelId="{0CD9ECFE-5D91-437A-A5FD-FBF14AD88AFB}" type="pres">
      <dgm:prSet presAssocID="{C4425ECB-E16D-4861-8867-2D60DD1919F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1F8DE-ABE0-469F-AE3F-149DB3DE9A56}" type="pres">
      <dgm:prSet presAssocID="{C4425ECB-E16D-4861-8867-2D60DD1919F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8385F-48B2-44CC-8576-DCC191D115B2}" type="pres">
      <dgm:prSet presAssocID="{386C55B8-737D-4084-A92F-255173BED697}" presName="sp" presStyleCnt="0"/>
      <dgm:spPr/>
    </dgm:pt>
    <dgm:pt modelId="{D9915F80-C822-4D49-ADB2-BB888BC7CB24}" type="pres">
      <dgm:prSet presAssocID="{11D8A7A2-2845-4EC3-B163-1F6573A24401}" presName="composite" presStyleCnt="0"/>
      <dgm:spPr/>
    </dgm:pt>
    <dgm:pt modelId="{F5E55C10-23F3-41CC-A0FE-548D83ED992B}" type="pres">
      <dgm:prSet presAssocID="{11D8A7A2-2845-4EC3-B163-1F6573A2440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C9487-50B2-46D0-AE92-74BAB90E2EC4}" type="pres">
      <dgm:prSet presAssocID="{11D8A7A2-2845-4EC3-B163-1F6573A2440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B28C8-70CD-44D6-8C65-E0B4CD4D74D7}" type="pres">
      <dgm:prSet presAssocID="{A13C0021-B4DC-4F2B-8B13-E046D6CA3C9C}" presName="sp" presStyleCnt="0"/>
      <dgm:spPr/>
    </dgm:pt>
    <dgm:pt modelId="{63FDF8D9-2338-47E6-996F-F722DC2E7A99}" type="pres">
      <dgm:prSet presAssocID="{7DD8007A-C0B9-4AC7-A75C-AD53E54CEEF6}" presName="composite" presStyleCnt="0"/>
      <dgm:spPr/>
    </dgm:pt>
    <dgm:pt modelId="{194AD548-3C18-43F8-ABC7-CA4D259898A9}" type="pres">
      <dgm:prSet presAssocID="{7DD8007A-C0B9-4AC7-A75C-AD53E54CEEF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D9DD6-C63C-41A5-8C02-3B8657418B6B}" type="pres">
      <dgm:prSet presAssocID="{7DD8007A-C0B9-4AC7-A75C-AD53E54CEEF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EA8F9C-7FD1-4E23-899B-9E088728C3DC}" srcId="{7DD8007A-C0B9-4AC7-A75C-AD53E54CEEF6}" destId="{5AECE034-BA86-4C54-A05C-5444DBEA7D85}" srcOrd="0" destOrd="0" parTransId="{54473138-9A37-4EB9-A9CD-58F8DD5723BD}" sibTransId="{E9EE0C3E-12BB-490A-8F59-D666685C548D}"/>
    <dgm:cxn modelId="{B0D390FD-AD93-4260-839C-9FE7D0BC2B06}" srcId="{B81307B7-9FA6-4F04-B186-982C9259FBBF}" destId="{7DD8007A-C0B9-4AC7-A75C-AD53E54CEEF6}" srcOrd="2" destOrd="0" parTransId="{2BE26B07-3B65-463A-A20D-A1E7D0B45EC3}" sibTransId="{F5AF3F3E-9C42-4EED-BEBF-EF7BA1605C44}"/>
    <dgm:cxn modelId="{F8760FFF-3E5B-495B-AF80-5C10F4F4807F}" type="presOf" srcId="{B3ED469E-4A77-454D-B0A5-EA46342DFF04}" destId="{DB5C9487-50B2-46D0-AE92-74BAB90E2EC4}" srcOrd="0" destOrd="0" presId="urn:microsoft.com/office/officeart/2005/8/layout/chevron2"/>
    <dgm:cxn modelId="{A4EFBDB2-A060-481D-BE72-D0EDCB931624}" type="presOf" srcId="{11D8A7A2-2845-4EC3-B163-1F6573A24401}" destId="{F5E55C10-23F3-41CC-A0FE-548D83ED992B}" srcOrd="0" destOrd="0" presId="urn:microsoft.com/office/officeart/2005/8/layout/chevron2"/>
    <dgm:cxn modelId="{2B35601B-C8CB-475C-89FA-AE9E40AFBDA3}" srcId="{B81307B7-9FA6-4F04-B186-982C9259FBBF}" destId="{C4425ECB-E16D-4861-8867-2D60DD1919F8}" srcOrd="0" destOrd="0" parTransId="{C4394074-049D-410A-88EC-B3267C144F3C}" sibTransId="{386C55B8-737D-4084-A92F-255173BED697}"/>
    <dgm:cxn modelId="{3B8BEC5D-72A2-4708-AEDC-C8902DFE967F}" type="presOf" srcId="{5AECE034-BA86-4C54-A05C-5444DBEA7D85}" destId="{D71D9DD6-C63C-41A5-8C02-3B8657418B6B}" srcOrd="0" destOrd="0" presId="urn:microsoft.com/office/officeart/2005/8/layout/chevron2"/>
    <dgm:cxn modelId="{5F3D4565-7678-4795-8875-CCE3D7038E19}" type="presOf" srcId="{CD2E9622-A13F-446A-9B7B-D41C92092916}" destId="{B821F8DE-ABE0-469F-AE3F-149DB3DE9A56}" srcOrd="0" destOrd="0" presId="urn:microsoft.com/office/officeart/2005/8/layout/chevron2"/>
    <dgm:cxn modelId="{5D22071E-0816-4B1B-BB8C-62EDE7C8971F}" type="presOf" srcId="{7DD8007A-C0B9-4AC7-A75C-AD53E54CEEF6}" destId="{194AD548-3C18-43F8-ABC7-CA4D259898A9}" srcOrd="0" destOrd="0" presId="urn:microsoft.com/office/officeart/2005/8/layout/chevron2"/>
    <dgm:cxn modelId="{9B5709C3-1E06-4E60-B500-7FC7B360D767}" srcId="{C4425ECB-E16D-4861-8867-2D60DD1919F8}" destId="{CD2E9622-A13F-446A-9B7B-D41C92092916}" srcOrd="0" destOrd="0" parTransId="{1949EE2E-461C-43D9-9DF2-3B473BBAF85A}" sibTransId="{CDF5CE67-3C89-4C37-AC0A-9807B0C446DC}"/>
    <dgm:cxn modelId="{DED284C3-E076-48B1-A821-297035AEFE4E}" type="presOf" srcId="{C4425ECB-E16D-4861-8867-2D60DD1919F8}" destId="{0CD9ECFE-5D91-437A-A5FD-FBF14AD88AFB}" srcOrd="0" destOrd="0" presId="urn:microsoft.com/office/officeart/2005/8/layout/chevron2"/>
    <dgm:cxn modelId="{D6FFECA0-8CA6-4B61-BDB5-1EE0D92454D5}" srcId="{11D8A7A2-2845-4EC3-B163-1F6573A24401}" destId="{B3ED469E-4A77-454D-B0A5-EA46342DFF04}" srcOrd="0" destOrd="0" parTransId="{C207A8D1-9AFF-4526-8FFE-0EC3EE8D5AA2}" sibTransId="{9461DD5F-FCED-4F62-AE12-ED24E9636ADC}"/>
    <dgm:cxn modelId="{AE3540E4-E8CE-4BC5-B927-4292916E214E}" type="presOf" srcId="{B81307B7-9FA6-4F04-B186-982C9259FBBF}" destId="{202B68EF-DF43-4643-914D-6F79604F52E9}" srcOrd="0" destOrd="0" presId="urn:microsoft.com/office/officeart/2005/8/layout/chevron2"/>
    <dgm:cxn modelId="{725EA228-8451-4CA2-8F3F-878A7E217936}" srcId="{B81307B7-9FA6-4F04-B186-982C9259FBBF}" destId="{11D8A7A2-2845-4EC3-B163-1F6573A24401}" srcOrd="1" destOrd="0" parTransId="{DB7EC4D8-8B94-4981-A63F-BC4D809D4965}" sibTransId="{A13C0021-B4DC-4F2B-8B13-E046D6CA3C9C}"/>
    <dgm:cxn modelId="{EC6920C9-801F-405D-9C38-471C85656CCF}" type="presParOf" srcId="{202B68EF-DF43-4643-914D-6F79604F52E9}" destId="{CDE1F4AA-C52A-4020-996D-C28E7127FF10}" srcOrd="0" destOrd="0" presId="urn:microsoft.com/office/officeart/2005/8/layout/chevron2"/>
    <dgm:cxn modelId="{C9F460CF-7B9D-48B6-B96F-F7041E2F6B86}" type="presParOf" srcId="{CDE1F4AA-C52A-4020-996D-C28E7127FF10}" destId="{0CD9ECFE-5D91-437A-A5FD-FBF14AD88AFB}" srcOrd="0" destOrd="0" presId="urn:microsoft.com/office/officeart/2005/8/layout/chevron2"/>
    <dgm:cxn modelId="{96C4DF3D-E261-4AD9-AC87-F72AB3F19E0E}" type="presParOf" srcId="{CDE1F4AA-C52A-4020-996D-C28E7127FF10}" destId="{B821F8DE-ABE0-469F-AE3F-149DB3DE9A56}" srcOrd="1" destOrd="0" presId="urn:microsoft.com/office/officeart/2005/8/layout/chevron2"/>
    <dgm:cxn modelId="{6C0B0B3E-8F19-4C5E-8DC2-B7255C0EE713}" type="presParOf" srcId="{202B68EF-DF43-4643-914D-6F79604F52E9}" destId="{4278385F-48B2-44CC-8576-DCC191D115B2}" srcOrd="1" destOrd="0" presId="urn:microsoft.com/office/officeart/2005/8/layout/chevron2"/>
    <dgm:cxn modelId="{F6D82B6D-9592-40B2-AE41-0A1BD91926B5}" type="presParOf" srcId="{202B68EF-DF43-4643-914D-6F79604F52E9}" destId="{D9915F80-C822-4D49-ADB2-BB888BC7CB24}" srcOrd="2" destOrd="0" presId="urn:microsoft.com/office/officeart/2005/8/layout/chevron2"/>
    <dgm:cxn modelId="{02409978-F98F-4DA0-BDAC-3093ED440D9A}" type="presParOf" srcId="{D9915F80-C822-4D49-ADB2-BB888BC7CB24}" destId="{F5E55C10-23F3-41CC-A0FE-548D83ED992B}" srcOrd="0" destOrd="0" presId="urn:microsoft.com/office/officeart/2005/8/layout/chevron2"/>
    <dgm:cxn modelId="{377607BF-13D3-492C-B36B-B231085DF1CA}" type="presParOf" srcId="{D9915F80-C822-4D49-ADB2-BB888BC7CB24}" destId="{DB5C9487-50B2-46D0-AE92-74BAB90E2EC4}" srcOrd="1" destOrd="0" presId="urn:microsoft.com/office/officeart/2005/8/layout/chevron2"/>
    <dgm:cxn modelId="{DF3F03C5-E7CD-4987-B086-DC6456BE0647}" type="presParOf" srcId="{202B68EF-DF43-4643-914D-6F79604F52E9}" destId="{B10B28C8-70CD-44D6-8C65-E0B4CD4D74D7}" srcOrd="3" destOrd="0" presId="urn:microsoft.com/office/officeart/2005/8/layout/chevron2"/>
    <dgm:cxn modelId="{D614ACFA-7D9B-4DF3-9791-44845C7006AA}" type="presParOf" srcId="{202B68EF-DF43-4643-914D-6F79604F52E9}" destId="{63FDF8D9-2338-47E6-996F-F722DC2E7A99}" srcOrd="4" destOrd="0" presId="urn:microsoft.com/office/officeart/2005/8/layout/chevron2"/>
    <dgm:cxn modelId="{44F52328-891F-4452-8987-CE695E5F7FD3}" type="presParOf" srcId="{63FDF8D9-2338-47E6-996F-F722DC2E7A99}" destId="{194AD548-3C18-43F8-ABC7-CA4D259898A9}" srcOrd="0" destOrd="0" presId="urn:microsoft.com/office/officeart/2005/8/layout/chevron2"/>
    <dgm:cxn modelId="{F782E73E-4688-4ECB-A1D0-DE9A0E20B449}" type="presParOf" srcId="{63FDF8D9-2338-47E6-996F-F722DC2E7A99}" destId="{D71D9DD6-C63C-41A5-8C02-3B8657418B6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1307B7-9FA6-4F04-B186-982C9259FB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425ECB-E16D-4861-8867-2D60DD1919F8}">
      <dgm:prSet phldrT="[Текст]" custT="1"/>
      <dgm:spPr/>
      <dgm:t>
        <a:bodyPr/>
        <a:lstStyle/>
        <a:p>
          <a:r>
            <a:rPr lang="uk-UA" sz="2000" dirty="0" smtClean="0"/>
            <a:t>1</a:t>
          </a:r>
          <a:endParaRPr lang="ru-RU" sz="2000" dirty="0"/>
        </a:p>
      </dgm:t>
    </dgm:pt>
    <dgm:pt modelId="{C4394074-049D-410A-88EC-B3267C144F3C}" type="parTrans" cxnId="{2B35601B-C8CB-475C-89FA-AE9E40AFBDA3}">
      <dgm:prSet/>
      <dgm:spPr/>
      <dgm:t>
        <a:bodyPr/>
        <a:lstStyle/>
        <a:p>
          <a:endParaRPr lang="ru-RU"/>
        </a:p>
      </dgm:t>
    </dgm:pt>
    <dgm:pt modelId="{386C55B8-737D-4084-A92F-255173BED697}" type="sibTrans" cxnId="{2B35601B-C8CB-475C-89FA-AE9E40AFBDA3}">
      <dgm:prSet/>
      <dgm:spPr/>
      <dgm:t>
        <a:bodyPr/>
        <a:lstStyle/>
        <a:p>
          <a:endParaRPr lang="ru-RU"/>
        </a:p>
      </dgm:t>
    </dgm:pt>
    <dgm:pt modelId="{CD2E9622-A13F-446A-9B7B-D41C92092916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здійснити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його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прив'язку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до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стратегічного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планування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кадрової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роботи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в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організації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, до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реальності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економіки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- оперативно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реагувати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на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зміну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умов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діяльності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фірми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ru-RU" sz="2000" dirty="0">
            <a:solidFill>
              <a:schemeClr val="tx2">
                <a:lumMod val="50000"/>
              </a:schemeClr>
            </a:solidFill>
          </a:endParaRPr>
        </a:p>
      </dgm:t>
    </dgm:pt>
    <dgm:pt modelId="{1949EE2E-461C-43D9-9DF2-3B473BBAF85A}" type="parTrans" cxnId="{9B5709C3-1E06-4E60-B500-7FC7B360D767}">
      <dgm:prSet/>
      <dgm:spPr/>
      <dgm:t>
        <a:bodyPr/>
        <a:lstStyle/>
        <a:p>
          <a:endParaRPr lang="ru-RU"/>
        </a:p>
      </dgm:t>
    </dgm:pt>
    <dgm:pt modelId="{CDF5CE67-3C89-4C37-AC0A-9807B0C446DC}" type="sibTrans" cxnId="{9B5709C3-1E06-4E60-B500-7FC7B360D767}">
      <dgm:prSet/>
      <dgm:spPr/>
      <dgm:t>
        <a:bodyPr/>
        <a:lstStyle/>
        <a:p>
          <a:endParaRPr lang="ru-RU"/>
        </a:p>
      </dgm:t>
    </dgm:pt>
    <dgm:pt modelId="{11D8A7A2-2845-4EC3-B163-1F6573A24401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2">
                  <a:lumMod val="50000"/>
                </a:schemeClr>
              </a:solidFill>
            </a:rPr>
            <a:t>2</a:t>
          </a:r>
          <a:endParaRPr lang="ru-RU" sz="2000" dirty="0">
            <a:solidFill>
              <a:schemeClr val="tx2">
                <a:lumMod val="50000"/>
              </a:schemeClr>
            </a:solidFill>
          </a:endParaRPr>
        </a:p>
      </dgm:t>
    </dgm:pt>
    <dgm:pt modelId="{DB7EC4D8-8B94-4981-A63F-BC4D809D4965}" type="parTrans" cxnId="{725EA228-8451-4CA2-8F3F-878A7E217936}">
      <dgm:prSet/>
      <dgm:spPr/>
      <dgm:t>
        <a:bodyPr/>
        <a:lstStyle/>
        <a:p>
          <a:endParaRPr lang="ru-RU"/>
        </a:p>
      </dgm:t>
    </dgm:pt>
    <dgm:pt modelId="{A13C0021-B4DC-4F2B-8B13-E046D6CA3C9C}" type="sibTrans" cxnId="{725EA228-8451-4CA2-8F3F-878A7E217936}">
      <dgm:prSet/>
      <dgm:spPr/>
      <dgm:t>
        <a:bodyPr/>
        <a:lstStyle/>
        <a:p>
          <a:endParaRPr lang="ru-RU"/>
        </a:p>
      </dgm:t>
    </dgm:pt>
    <dgm:pt modelId="{B3ED469E-4A77-454D-B0A5-EA46342DFF04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пов'язати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діяльності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різних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рівнів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управління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в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організації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функціональних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служб</a:t>
          </a:r>
          <a:endParaRPr lang="ru-RU" sz="2000" dirty="0">
            <a:solidFill>
              <a:schemeClr val="tx2">
                <a:lumMod val="50000"/>
              </a:schemeClr>
            </a:solidFill>
          </a:endParaRPr>
        </a:p>
      </dgm:t>
    </dgm:pt>
    <dgm:pt modelId="{C207A8D1-9AFF-4526-8FFE-0EC3EE8D5AA2}" type="parTrans" cxnId="{D6FFECA0-8CA6-4B61-BDB5-1EE0D92454D5}">
      <dgm:prSet/>
      <dgm:spPr/>
      <dgm:t>
        <a:bodyPr/>
        <a:lstStyle/>
        <a:p>
          <a:endParaRPr lang="ru-RU"/>
        </a:p>
      </dgm:t>
    </dgm:pt>
    <dgm:pt modelId="{9461DD5F-FCED-4F62-AE12-ED24E9636ADC}" type="sibTrans" cxnId="{D6FFECA0-8CA6-4B61-BDB5-1EE0D92454D5}">
      <dgm:prSet/>
      <dgm:spPr/>
      <dgm:t>
        <a:bodyPr/>
        <a:lstStyle/>
        <a:p>
          <a:endParaRPr lang="ru-RU"/>
        </a:p>
      </dgm:t>
    </dgm:pt>
    <dgm:pt modelId="{7DD8007A-C0B9-4AC7-A75C-AD53E54CEEF6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2">
                  <a:lumMod val="50000"/>
                </a:schemeClr>
              </a:solidFill>
            </a:rPr>
            <a:t>3</a:t>
          </a:r>
          <a:endParaRPr lang="ru-RU" sz="2000" dirty="0">
            <a:solidFill>
              <a:schemeClr val="tx2">
                <a:lumMod val="50000"/>
              </a:schemeClr>
            </a:solidFill>
          </a:endParaRPr>
        </a:p>
      </dgm:t>
    </dgm:pt>
    <dgm:pt modelId="{2BE26B07-3B65-463A-A20D-A1E7D0B45EC3}" type="parTrans" cxnId="{B0D390FD-AD93-4260-839C-9FE7D0BC2B06}">
      <dgm:prSet/>
      <dgm:spPr/>
      <dgm:t>
        <a:bodyPr/>
        <a:lstStyle/>
        <a:p>
          <a:endParaRPr lang="ru-RU"/>
        </a:p>
      </dgm:t>
    </dgm:pt>
    <dgm:pt modelId="{F5AF3F3E-9C42-4EED-BEBF-EF7BA1605C44}" type="sibTrans" cxnId="{B0D390FD-AD93-4260-839C-9FE7D0BC2B06}">
      <dgm:prSet/>
      <dgm:spPr/>
      <dgm:t>
        <a:bodyPr/>
        <a:lstStyle/>
        <a:p>
          <a:endParaRPr lang="ru-RU"/>
        </a:p>
      </dgm:t>
    </dgm:pt>
    <dgm:pt modelId="{5AECE034-BA86-4C54-A05C-5444DBEA7D85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підвищити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індивідуальну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відповідальність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персоналу за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обсяг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і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якість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свого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людського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капіталу</a:t>
          </a:r>
          <a:endParaRPr lang="ru-RU" sz="2000" dirty="0">
            <a:solidFill>
              <a:schemeClr val="tx2">
                <a:lumMod val="50000"/>
              </a:schemeClr>
            </a:solidFill>
          </a:endParaRPr>
        </a:p>
      </dgm:t>
    </dgm:pt>
    <dgm:pt modelId="{54473138-9A37-4EB9-A9CD-58F8DD5723BD}" type="parTrans" cxnId="{D0EA8F9C-7FD1-4E23-899B-9E088728C3DC}">
      <dgm:prSet/>
      <dgm:spPr/>
      <dgm:t>
        <a:bodyPr/>
        <a:lstStyle/>
        <a:p>
          <a:endParaRPr lang="ru-RU"/>
        </a:p>
      </dgm:t>
    </dgm:pt>
    <dgm:pt modelId="{E9EE0C3E-12BB-490A-8F59-D666685C548D}" type="sibTrans" cxnId="{D0EA8F9C-7FD1-4E23-899B-9E088728C3DC}">
      <dgm:prSet/>
      <dgm:spPr/>
      <dgm:t>
        <a:bodyPr/>
        <a:lstStyle/>
        <a:p>
          <a:endParaRPr lang="ru-RU"/>
        </a:p>
      </dgm:t>
    </dgm:pt>
    <dgm:pt modelId="{202B68EF-DF43-4643-914D-6F79604F52E9}" type="pres">
      <dgm:prSet presAssocID="{B81307B7-9FA6-4F04-B186-982C9259FB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E1F4AA-C52A-4020-996D-C28E7127FF10}" type="pres">
      <dgm:prSet presAssocID="{C4425ECB-E16D-4861-8867-2D60DD1919F8}" presName="composite" presStyleCnt="0"/>
      <dgm:spPr/>
    </dgm:pt>
    <dgm:pt modelId="{0CD9ECFE-5D91-437A-A5FD-FBF14AD88AFB}" type="pres">
      <dgm:prSet presAssocID="{C4425ECB-E16D-4861-8867-2D60DD1919F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1F8DE-ABE0-469F-AE3F-149DB3DE9A56}" type="pres">
      <dgm:prSet presAssocID="{C4425ECB-E16D-4861-8867-2D60DD1919F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8385F-48B2-44CC-8576-DCC191D115B2}" type="pres">
      <dgm:prSet presAssocID="{386C55B8-737D-4084-A92F-255173BED697}" presName="sp" presStyleCnt="0"/>
      <dgm:spPr/>
    </dgm:pt>
    <dgm:pt modelId="{D9915F80-C822-4D49-ADB2-BB888BC7CB24}" type="pres">
      <dgm:prSet presAssocID="{11D8A7A2-2845-4EC3-B163-1F6573A24401}" presName="composite" presStyleCnt="0"/>
      <dgm:spPr/>
    </dgm:pt>
    <dgm:pt modelId="{F5E55C10-23F3-41CC-A0FE-548D83ED992B}" type="pres">
      <dgm:prSet presAssocID="{11D8A7A2-2845-4EC3-B163-1F6573A2440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C9487-50B2-46D0-AE92-74BAB90E2EC4}" type="pres">
      <dgm:prSet presAssocID="{11D8A7A2-2845-4EC3-B163-1F6573A2440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B28C8-70CD-44D6-8C65-E0B4CD4D74D7}" type="pres">
      <dgm:prSet presAssocID="{A13C0021-B4DC-4F2B-8B13-E046D6CA3C9C}" presName="sp" presStyleCnt="0"/>
      <dgm:spPr/>
    </dgm:pt>
    <dgm:pt modelId="{63FDF8D9-2338-47E6-996F-F722DC2E7A99}" type="pres">
      <dgm:prSet presAssocID="{7DD8007A-C0B9-4AC7-A75C-AD53E54CEEF6}" presName="composite" presStyleCnt="0"/>
      <dgm:spPr/>
    </dgm:pt>
    <dgm:pt modelId="{194AD548-3C18-43F8-ABC7-CA4D259898A9}" type="pres">
      <dgm:prSet presAssocID="{7DD8007A-C0B9-4AC7-A75C-AD53E54CEEF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D9DD6-C63C-41A5-8C02-3B8657418B6B}" type="pres">
      <dgm:prSet presAssocID="{7DD8007A-C0B9-4AC7-A75C-AD53E54CEEF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891795-2CD5-4FBA-AB4E-32911895FEED}" type="presOf" srcId="{7DD8007A-C0B9-4AC7-A75C-AD53E54CEEF6}" destId="{194AD548-3C18-43F8-ABC7-CA4D259898A9}" srcOrd="0" destOrd="0" presId="urn:microsoft.com/office/officeart/2005/8/layout/chevron2"/>
    <dgm:cxn modelId="{D0EA8F9C-7FD1-4E23-899B-9E088728C3DC}" srcId="{7DD8007A-C0B9-4AC7-A75C-AD53E54CEEF6}" destId="{5AECE034-BA86-4C54-A05C-5444DBEA7D85}" srcOrd="0" destOrd="0" parTransId="{54473138-9A37-4EB9-A9CD-58F8DD5723BD}" sibTransId="{E9EE0C3E-12BB-490A-8F59-D666685C548D}"/>
    <dgm:cxn modelId="{B0D390FD-AD93-4260-839C-9FE7D0BC2B06}" srcId="{B81307B7-9FA6-4F04-B186-982C9259FBBF}" destId="{7DD8007A-C0B9-4AC7-A75C-AD53E54CEEF6}" srcOrd="2" destOrd="0" parTransId="{2BE26B07-3B65-463A-A20D-A1E7D0B45EC3}" sibTransId="{F5AF3F3E-9C42-4EED-BEBF-EF7BA1605C44}"/>
    <dgm:cxn modelId="{2B35601B-C8CB-475C-89FA-AE9E40AFBDA3}" srcId="{B81307B7-9FA6-4F04-B186-982C9259FBBF}" destId="{C4425ECB-E16D-4861-8867-2D60DD1919F8}" srcOrd="0" destOrd="0" parTransId="{C4394074-049D-410A-88EC-B3267C144F3C}" sibTransId="{386C55B8-737D-4084-A92F-255173BED697}"/>
    <dgm:cxn modelId="{9B5709C3-1E06-4E60-B500-7FC7B360D767}" srcId="{C4425ECB-E16D-4861-8867-2D60DD1919F8}" destId="{CD2E9622-A13F-446A-9B7B-D41C92092916}" srcOrd="0" destOrd="0" parTransId="{1949EE2E-461C-43D9-9DF2-3B473BBAF85A}" sibTransId="{CDF5CE67-3C89-4C37-AC0A-9807B0C446DC}"/>
    <dgm:cxn modelId="{937CAE8E-C158-42A2-81EC-493A2E987D2B}" type="presOf" srcId="{C4425ECB-E16D-4861-8867-2D60DD1919F8}" destId="{0CD9ECFE-5D91-437A-A5FD-FBF14AD88AFB}" srcOrd="0" destOrd="0" presId="urn:microsoft.com/office/officeart/2005/8/layout/chevron2"/>
    <dgm:cxn modelId="{0F6846F9-2964-423C-A51D-D248B2BBF313}" type="presOf" srcId="{CD2E9622-A13F-446A-9B7B-D41C92092916}" destId="{B821F8DE-ABE0-469F-AE3F-149DB3DE9A56}" srcOrd="0" destOrd="0" presId="urn:microsoft.com/office/officeart/2005/8/layout/chevron2"/>
    <dgm:cxn modelId="{E64098E6-D78B-4526-85D2-7B1086F14832}" type="presOf" srcId="{11D8A7A2-2845-4EC3-B163-1F6573A24401}" destId="{F5E55C10-23F3-41CC-A0FE-548D83ED992B}" srcOrd="0" destOrd="0" presId="urn:microsoft.com/office/officeart/2005/8/layout/chevron2"/>
    <dgm:cxn modelId="{7F4B02B5-7110-4269-9CFD-5CC6B2FF941F}" type="presOf" srcId="{B81307B7-9FA6-4F04-B186-982C9259FBBF}" destId="{202B68EF-DF43-4643-914D-6F79604F52E9}" srcOrd="0" destOrd="0" presId="urn:microsoft.com/office/officeart/2005/8/layout/chevron2"/>
    <dgm:cxn modelId="{9265D287-4A67-48E5-B973-2EDFEC15F134}" type="presOf" srcId="{5AECE034-BA86-4C54-A05C-5444DBEA7D85}" destId="{D71D9DD6-C63C-41A5-8C02-3B8657418B6B}" srcOrd="0" destOrd="0" presId="urn:microsoft.com/office/officeart/2005/8/layout/chevron2"/>
    <dgm:cxn modelId="{D6FFECA0-8CA6-4B61-BDB5-1EE0D92454D5}" srcId="{11D8A7A2-2845-4EC3-B163-1F6573A24401}" destId="{B3ED469E-4A77-454D-B0A5-EA46342DFF04}" srcOrd="0" destOrd="0" parTransId="{C207A8D1-9AFF-4526-8FFE-0EC3EE8D5AA2}" sibTransId="{9461DD5F-FCED-4F62-AE12-ED24E9636ADC}"/>
    <dgm:cxn modelId="{FEF1D84A-5DDF-46A3-84A8-587BEF855B3F}" type="presOf" srcId="{B3ED469E-4A77-454D-B0A5-EA46342DFF04}" destId="{DB5C9487-50B2-46D0-AE92-74BAB90E2EC4}" srcOrd="0" destOrd="0" presId="urn:microsoft.com/office/officeart/2005/8/layout/chevron2"/>
    <dgm:cxn modelId="{725EA228-8451-4CA2-8F3F-878A7E217936}" srcId="{B81307B7-9FA6-4F04-B186-982C9259FBBF}" destId="{11D8A7A2-2845-4EC3-B163-1F6573A24401}" srcOrd="1" destOrd="0" parTransId="{DB7EC4D8-8B94-4981-A63F-BC4D809D4965}" sibTransId="{A13C0021-B4DC-4F2B-8B13-E046D6CA3C9C}"/>
    <dgm:cxn modelId="{4E1C234F-D8F7-4A7A-8527-8396F79789B2}" type="presParOf" srcId="{202B68EF-DF43-4643-914D-6F79604F52E9}" destId="{CDE1F4AA-C52A-4020-996D-C28E7127FF10}" srcOrd="0" destOrd="0" presId="urn:microsoft.com/office/officeart/2005/8/layout/chevron2"/>
    <dgm:cxn modelId="{01E50067-1FD0-4C12-9B9B-3E1D98CA8F63}" type="presParOf" srcId="{CDE1F4AA-C52A-4020-996D-C28E7127FF10}" destId="{0CD9ECFE-5D91-437A-A5FD-FBF14AD88AFB}" srcOrd="0" destOrd="0" presId="urn:microsoft.com/office/officeart/2005/8/layout/chevron2"/>
    <dgm:cxn modelId="{F65784D5-6C99-41E5-AED2-4BB8125CC180}" type="presParOf" srcId="{CDE1F4AA-C52A-4020-996D-C28E7127FF10}" destId="{B821F8DE-ABE0-469F-AE3F-149DB3DE9A56}" srcOrd="1" destOrd="0" presId="urn:microsoft.com/office/officeart/2005/8/layout/chevron2"/>
    <dgm:cxn modelId="{789B2A4F-304C-4269-B64C-B2E1AE89E7D8}" type="presParOf" srcId="{202B68EF-DF43-4643-914D-6F79604F52E9}" destId="{4278385F-48B2-44CC-8576-DCC191D115B2}" srcOrd="1" destOrd="0" presId="urn:microsoft.com/office/officeart/2005/8/layout/chevron2"/>
    <dgm:cxn modelId="{5FE9CC3E-BF4F-431A-8DB9-26213EC1AE0D}" type="presParOf" srcId="{202B68EF-DF43-4643-914D-6F79604F52E9}" destId="{D9915F80-C822-4D49-ADB2-BB888BC7CB24}" srcOrd="2" destOrd="0" presId="urn:microsoft.com/office/officeart/2005/8/layout/chevron2"/>
    <dgm:cxn modelId="{2EE7BBDB-52E8-4D01-AD76-A83693E4FB8B}" type="presParOf" srcId="{D9915F80-C822-4D49-ADB2-BB888BC7CB24}" destId="{F5E55C10-23F3-41CC-A0FE-548D83ED992B}" srcOrd="0" destOrd="0" presId="urn:microsoft.com/office/officeart/2005/8/layout/chevron2"/>
    <dgm:cxn modelId="{AF71C432-590C-489F-9C61-EEB8C8E98D74}" type="presParOf" srcId="{D9915F80-C822-4D49-ADB2-BB888BC7CB24}" destId="{DB5C9487-50B2-46D0-AE92-74BAB90E2EC4}" srcOrd="1" destOrd="0" presId="urn:microsoft.com/office/officeart/2005/8/layout/chevron2"/>
    <dgm:cxn modelId="{FB2E726C-6303-4605-8942-B9253D83EC0B}" type="presParOf" srcId="{202B68EF-DF43-4643-914D-6F79604F52E9}" destId="{B10B28C8-70CD-44D6-8C65-E0B4CD4D74D7}" srcOrd="3" destOrd="0" presId="urn:microsoft.com/office/officeart/2005/8/layout/chevron2"/>
    <dgm:cxn modelId="{1A066897-4EFF-4EA8-B6AA-598DF23ED57C}" type="presParOf" srcId="{202B68EF-DF43-4643-914D-6F79604F52E9}" destId="{63FDF8D9-2338-47E6-996F-F722DC2E7A99}" srcOrd="4" destOrd="0" presId="urn:microsoft.com/office/officeart/2005/8/layout/chevron2"/>
    <dgm:cxn modelId="{1E4E59EE-B854-497E-BE8A-B16688360DA9}" type="presParOf" srcId="{63FDF8D9-2338-47E6-996F-F722DC2E7A99}" destId="{194AD548-3C18-43F8-ABC7-CA4D259898A9}" srcOrd="0" destOrd="0" presId="urn:microsoft.com/office/officeart/2005/8/layout/chevron2"/>
    <dgm:cxn modelId="{45A0D0A2-FE91-440F-8AD8-62043C763119}" type="presParOf" srcId="{63FDF8D9-2338-47E6-996F-F722DC2E7A99}" destId="{D71D9DD6-C63C-41A5-8C02-3B8657418B6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4B3B2F-2865-4233-A0C9-4D51B844F2FF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DBF4D2E-388D-4D2E-9A24-8EDE5781198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i="1" dirty="0" err="1" smtClean="0">
              <a:solidFill>
                <a:schemeClr val="tx2">
                  <a:lumMod val="50000"/>
                </a:schemeClr>
              </a:solidFill>
            </a:rPr>
            <a:t>сутність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система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взаємоузгоджених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стратегічних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рішень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з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основних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напрямів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накопичення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і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використання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людського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капіталу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що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визначають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внутрішню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і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зовнішню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поведінку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суб'єкта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управління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2C49778F-1BA3-4491-8A3C-E44F30ADC438}" type="parTrans" cxnId="{1A508E43-E971-4F51-85F2-12ABA7E29BCB}">
      <dgm:prSet/>
      <dgm:spPr/>
      <dgm:t>
        <a:bodyPr/>
        <a:lstStyle/>
        <a:p>
          <a:endParaRPr lang="ru-RU"/>
        </a:p>
      </dgm:t>
    </dgm:pt>
    <dgm:pt modelId="{9DD68349-6B4F-4E1B-A13A-EBA05182531A}" type="sibTrans" cxnId="{1A508E43-E971-4F51-85F2-12ABA7E29BCB}">
      <dgm:prSet/>
      <dgm:spPr/>
      <dgm:t>
        <a:bodyPr/>
        <a:lstStyle/>
        <a:p>
          <a:endParaRPr lang="ru-RU"/>
        </a:p>
      </dgm:t>
    </dgm:pt>
    <dgm:pt modelId="{E55252C8-F43D-4AD6-B840-AAF49EBF623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i="1" dirty="0" err="1" smtClean="0">
              <a:solidFill>
                <a:schemeClr val="tx2">
                  <a:lumMod val="50000"/>
                </a:schemeClr>
              </a:solidFill>
            </a:rPr>
            <a:t>спрямованість</a:t>
          </a:r>
          <a:endParaRPr lang="ru-RU" sz="1800" dirty="0" smtClean="0">
            <a:solidFill>
              <a:schemeClr val="tx2">
                <a:lumMod val="50000"/>
              </a:schemeClr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вибір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і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адаптивне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відстеження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загальних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напрямків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підвищення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конкурентоспроможності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персоналу з метою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створення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умов для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стабільного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та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ефективного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функціонування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організації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в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перспективі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ECA81634-8059-4C8E-82B8-A9A10FED4B8C}" type="parTrans" cxnId="{EAC7288A-EE60-4306-B5AE-55448FB5F99E}">
      <dgm:prSet/>
      <dgm:spPr/>
      <dgm:t>
        <a:bodyPr/>
        <a:lstStyle/>
        <a:p>
          <a:endParaRPr lang="ru-RU"/>
        </a:p>
      </dgm:t>
    </dgm:pt>
    <dgm:pt modelId="{5AC66138-7421-4014-A0E3-60DAC31A3642}" type="sibTrans" cxnId="{EAC7288A-EE60-4306-B5AE-55448FB5F99E}">
      <dgm:prSet/>
      <dgm:spPr/>
      <dgm:t>
        <a:bodyPr/>
        <a:lstStyle/>
        <a:p>
          <a:endParaRPr lang="ru-RU"/>
        </a:p>
      </dgm:t>
    </dgm:pt>
    <dgm:pt modelId="{2A3A1978-FA83-4BE6-8DFC-BC814B71F038}">
      <dgm:prSet custT="1"/>
      <dgm:spPr/>
      <dgm:t>
        <a:bodyPr/>
        <a:lstStyle/>
        <a:p>
          <a:r>
            <a:rPr lang="uk-UA" sz="2000" i="1" dirty="0" smtClean="0">
              <a:solidFill>
                <a:srgbClr val="002060"/>
              </a:solidFill>
            </a:rPr>
            <a:t>ОТЖЕ: </a:t>
          </a:r>
        </a:p>
        <a:p>
          <a:r>
            <a:rPr lang="ru-RU" sz="2000" dirty="0" err="1" smtClean="0">
              <a:solidFill>
                <a:srgbClr val="002060"/>
              </a:solidFill>
            </a:rPr>
            <a:t>стратегія</a:t>
          </a:r>
          <a:r>
            <a:rPr lang="ru-RU" sz="2000" dirty="0" smtClean="0">
              <a:solidFill>
                <a:srgbClr val="002060"/>
              </a:solidFill>
            </a:rPr>
            <a:t> </a:t>
          </a:r>
          <a:r>
            <a:rPr lang="ru-RU" sz="2000" dirty="0" err="1" smtClean="0">
              <a:solidFill>
                <a:srgbClr val="002060"/>
              </a:solidFill>
            </a:rPr>
            <a:t>кар'єри</a:t>
          </a:r>
          <a:r>
            <a:rPr lang="ru-RU" sz="2000" dirty="0" smtClean="0">
              <a:solidFill>
                <a:srgbClr val="002060"/>
              </a:solidFill>
            </a:rPr>
            <a:t> - </a:t>
          </a:r>
          <a:r>
            <a:rPr lang="ru-RU" sz="2000" dirty="0" err="1" smtClean="0">
              <a:solidFill>
                <a:srgbClr val="002060"/>
              </a:solidFill>
            </a:rPr>
            <a:t>це</a:t>
          </a:r>
          <a:r>
            <a:rPr lang="ru-RU" sz="2000" dirty="0" smtClean="0">
              <a:solidFill>
                <a:srgbClr val="002060"/>
              </a:solidFill>
            </a:rPr>
            <a:t> </a:t>
          </a:r>
          <a:r>
            <a:rPr lang="ru-RU" sz="2000" dirty="0" err="1" smtClean="0">
              <a:solidFill>
                <a:srgbClr val="002060"/>
              </a:solidFill>
            </a:rPr>
            <a:t>спосіб</a:t>
          </a:r>
          <a:r>
            <a:rPr lang="ru-RU" sz="2000" dirty="0" smtClean="0">
              <a:solidFill>
                <a:srgbClr val="002060"/>
              </a:solidFill>
            </a:rPr>
            <a:t> </a:t>
          </a:r>
          <a:r>
            <a:rPr lang="ru-RU" sz="2000" dirty="0" err="1" smtClean="0">
              <a:solidFill>
                <a:srgbClr val="002060"/>
              </a:solidFill>
            </a:rPr>
            <a:t>розвитку</a:t>
          </a:r>
          <a:r>
            <a:rPr lang="ru-RU" sz="2000" dirty="0" smtClean="0">
              <a:solidFill>
                <a:srgbClr val="002060"/>
              </a:solidFill>
            </a:rPr>
            <a:t> </a:t>
          </a:r>
          <a:r>
            <a:rPr lang="ru-RU" sz="2000" dirty="0" err="1" smtClean="0">
              <a:solidFill>
                <a:srgbClr val="002060"/>
              </a:solidFill>
            </a:rPr>
            <a:t>кар'єри</a:t>
          </a:r>
          <a:r>
            <a:rPr lang="ru-RU" sz="2000" dirty="0" smtClean="0">
              <a:solidFill>
                <a:srgbClr val="002060"/>
              </a:solidFill>
            </a:rPr>
            <a:t> персоналу в </a:t>
          </a:r>
          <a:r>
            <a:rPr lang="ru-RU" sz="2000" dirty="0" err="1" smtClean="0">
              <a:solidFill>
                <a:srgbClr val="002060"/>
              </a:solidFill>
            </a:rPr>
            <a:t>організації</a:t>
          </a:r>
          <a:r>
            <a:rPr lang="ru-RU" sz="2000" dirty="0" smtClean="0">
              <a:solidFill>
                <a:srgbClr val="002060"/>
              </a:solidFill>
            </a:rPr>
            <a:t>.</a:t>
          </a:r>
          <a:endParaRPr lang="ru-RU" sz="2000" dirty="0">
            <a:solidFill>
              <a:srgbClr val="002060"/>
            </a:solidFill>
          </a:endParaRPr>
        </a:p>
      </dgm:t>
    </dgm:pt>
    <dgm:pt modelId="{EAC7A9DF-9268-4AAD-B2F1-B7F3E7DB3259}" type="parTrans" cxnId="{9D6F26A1-8EF3-4756-BD24-211A68339D9D}">
      <dgm:prSet/>
      <dgm:spPr/>
      <dgm:t>
        <a:bodyPr/>
        <a:lstStyle/>
        <a:p>
          <a:endParaRPr lang="ru-RU"/>
        </a:p>
      </dgm:t>
    </dgm:pt>
    <dgm:pt modelId="{50C43580-0FF1-4FCB-9C0A-CB2515E46A44}" type="sibTrans" cxnId="{9D6F26A1-8EF3-4756-BD24-211A68339D9D}">
      <dgm:prSet/>
      <dgm:spPr/>
      <dgm:t>
        <a:bodyPr/>
        <a:lstStyle/>
        <a:p>
          <a:endParaRPr lang="ru-RU"/>
        </a:p>
      </dgm:t>
    </dgm:pt>
    <dgm:pt modelId="{2ECC4C90-5CF6-456F-8FFB-22E28EB8B46B}" type="pres">
      <dgm:prSet presAssocID="{084B3B2F-2865-4233-A0C9-4D51B844F2F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BEB9FE-EE93-4EFA-9D9C-0EA9D19077AB}" type="pres">
      <dgm:prSet presAssocID="{6DBF4D2E-388D-4D2E-9A24-8EDE57811984}" presName="comp" presStyleCnt="0"/>
      <dgm:spPr/>
    </dgm:pt>
    <dgm:pt modelId="{BBF8652A-2CC7-472D-B6AC-744F61D84892}" type="pres">
      <dgm:prSet presAssocID="{6DBF4D2E-388D-4D2E-9A24-8EDE57811984}" presName="box" presStyleLbl="node1" presStyleIdx="0" presStyleCnt="3"/>
      <dgm:spPr/>
      <dgm:t>
        <a:bodyPr/>
        <a:lstStyle/>
        <a:p>
          <a:endParaRPr lang="ru-RU"/>
        </a:p>
      </dgm:t>
    </dgm:pt>
    <dgm:pt modelId="{83E5A2BA-4B67-4DCD-9BB8-500F8499564F}" type="pres">
      <dgm:prSet presAssocID="{6DBF4D2E-388D-4D2E-9A24-8EDE57811984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AD70315-880A-4D8D-8130-371F039E47B7}" type="pres">
      <dgm:prSet presAssocID="{6DBF4D2E-388D-4D2E-9A24-8EDE5781198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9A60A-06AE-4B9E-977D-4E7CE4F4CDF9}" type="pres">
      <dgm:prSet presAssocID="{9DD68349-6B4F-4E1B-A13A-EBA05182531A}" presName="spacer" presStyleCnt="0"/>
      <dgm:spPr/>
    </dgm:pt>
    <dgm:pt modelId="{65A02C10-1A19-4638-A402-CD88F8BB036E}" type="pres">
      <dgm:prSet presAssocID="{E55252C8-F43D-4AD6-B840-AAF49EBF6236}" presName="comp" presStyleCnt="0"/>
      <dgm:spPr/>
    </dgm:pt>
    <dgm:pt modelId="{3908B6A7-1D57-432F-B4B5-D9EAB8875D96}" type="pres">
      <dgm:prSet presAssocID="{E55252C8-F43D-4AD6-B840-AAF49EBF6236}" presName="box" presStyleLbl="node1" presStyleIdx="1" presStyleCnt="3"/>
      <dgm:spPr/>
      <dgm:t>
        <a:bodyPr/>
        <a:lstStyle/>
        <a:p>
          <a:endParaRPr lang="ru-RU"/>
        </a:p>
      </dgm:t>
    </dgm:pt>
    <dgm:pt modelId="{8A5F7343-AA01-4AD7-923F-9F72E686400D}" type="pres">
      <dgm:prSet presAssocID="{E55252C8-F43D-4AD6-B840-AAF49EBF6236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FCC131B-B0EB-41E3-BEFC-5D25A0F61312}" type="pres">
      <dgm:prSet presAssocID="{E55252C8-F43D-4AD6-B840-AAF49EBF623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C43B4-E170-468B-82FB-B301FC98675A}" type="pres">
      <dgm:prSet presAssocID="{5AC66138-7421-4014-A0E3-60DAC31A3642}" presName="spacer" presStyleCnt="0"/>
      <dgm:spPr/>
    </dgm:pt>
    <dgm:pt modelId="{36A7812B-04E1-4875-881B-D2B1D2812521}" type="pres">
      <dgm:prSet presAssocID="{2A3A1978-FA83-4BE6-8DFC-BC814B71F038}" presName="comp" presStyleCnt="0"/>
      <dgm:spPr/>
    </dgm:pt>
    <dgm:pt modelId="{6A6FEE02-C3FA-40D8-BCCB-293F77F2A696}" type="pres">
      <dgm:prSet presAssocID="{2A3A1978-FA83-4BE6-8DFC-BC814B71F038}" presName="box" presStyleLbl="node1" presStyleIdx="2" presStyleCnt="3"/>
      <dgm:spPr/>
      <dgm:t>
        <a:bodyPr/>
        <a:lstStyle/>
        <a:p>
          <a:endParaRPr lang="ru-RU"/>
        </a:p>
      </dgm:t>
    </dgm:pt>
    <dgm:pt modelId="{64C35057-D90A-4243-8646-3CD556D34FC4}" type="pres">
      <dgm:prSet presAssocID="{2A3A1978-FA83-4BE6-8DFC-BC814B71F038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21EACD-C039-43B4-992E-F25B3F204E84}" type="pres">
      <dgm:prSet presAssocID="{2A3A1978-FA83-4BE6-8DFC-BC814B71F03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CB8017-6D5B-4A8B-A164-A492F0E45BD2}" type="presOf" srcId="{6DBF4D2E-388D-4D2E-9A24-8EDE57811984}" destId="{1AD70315-880A-4D8D-8130-371F039E47B7}" srcOrd="1" destOrd="0" presId="urn:microsoft.com/office/officeart/2005/8/layout/vList4"/>
    <dgm:cxn modelId="{9D6F26A1-8EF3-4756-BD24-211A68339D9D}" srcId="{084B3B2F-2865-4233-A0C9-4D51B844F2FF}" destId="{2A3A1978-FA83-4BE6-8DFC-BC814B71F038}" srcOrd="2" destOrd="0" parTransId="{EAC7A9DF-9268-4AAD-B2F1-B7F3E7DB3259}" sibTransId="{50C43580-0FF1-4FCB-9C0A-CB2515E46A44}"/>
    <dgm:cxn modelId="{9C7763CA-E22D-4CC0-B39E-D7ACC470CC6B}" type="presOf" srcId="{E55252C8-F43D-4AD6-B840-AAF49EBF6236}" destId="{6FCC131B-B0EB-41E3-BEFC-5D25A0F61312}" srcOrd="1" destOrd="0" presId="urn:microsoft.com/office/officeart/2005/8/layout/vList4"/>
    <dgm:cxn modelId="{D5B6D5D1-9B2A-441D-B0F5-B298615BC3E8}" type="presOf" srcId="{E55252C8-F43D-4AD6-B840-AAF49EBF6236}" destId="{3908B6A7-1D57-432F-B4B5-D9EAB8875D96}" srcOrd="0" destOrd="0" presId="urn:microsoft.com/office/officeart/2005/8/layout/vList4"/>
    <dgm:cxn modelId="{EAC7288A-EE60-4306-B5AE-55448FB5F99E}" srcId="{084B3B2F-2865-4233-A0C9-4D51B844F2FF}" destId="{E55252C8-F43D-4AD6-B840-AAF49EBF6236}" srcOrd="1" destOrd="0" parTransId="{ECA81634-8059-4C8E-82B8-A9A10FED4B8C}" sibTransId="{5AC66138-7421-4014-A0E3-60DAC31A3642}"/>
    <dgm:cxn modelId="{1E18C121-FCAE-4F77-8A40-BBCFEA11EB13}" type="presOf" srcId="{2A3A1978-FA83-4BE6-8DFC-BC814B71F038}" destId="{1E21EACD-C039-43B4-992E-F25B3F204E84}" srcOrd="1" destOrd="0" presId="urn:microsoft.com/office/officeart/2005/8/layout/vList4"/>
    <dgm:cxn modelId="{1A508E43-E971-4F51-85F2-12ABA7E29BCB}" srcId="{084B3B2F-2865-4233-A0C9-4D51B844F2FF}" destId="{6DBF4D2E-388D-4D2E-9A24-8EDE57811984}" srcOrd="0" destOrd="0" parTransId="{2C49778F-1BA3-4491-8A3C-E44F30ADC438}" sibTransId="{9DD68349-6B4F-4E1B-A13A-EBA05182531A}"/>
    <dgm:cxn modelId="{85695AFB-4E64-4990-89A6-D940DDFBBD66}" type="presOf" srcId="{6DBF4D2E-388D-4D2E-9A24-8EDE57811984}" destId="{BBF8652A-2CC7-472D-B6AC-744F61D84892}" srcOrd="0" destOrd="0" presId="urn:microsoft.com/office/officeart/2005/8/layout/vList4"/>
    <dgm:cxn modelId="{0A6B16CF-F966-4281-9854-6EA3EE4E16A7}" type="presOf" srcId="{2A3A1978-FA83-4BE6-8DFC-BC814B71F038}" destId="{6A6FEE02-C3FA-40D8-BCCB-293F77F2A696}" srcOrd="0" destOrd="0" presId="urn:microsoft.com/office/officeart/2005/8/layout/vList4"/>
    <dgm:cxn modelId="{4714E8B1-3A03-4657-B718-88FF2BD2313D}" type="presOf" srcId="{084B3B2F-2865-4233-A0C9-4D51B844F2FF}" destId="{2ECC4C90-5CF6-456F-8FFB-22E28EB8B46B}" srcOrd="0" destOrd="0" presId="urn:microsoft.com/office/officeart/2005/8/layout/vList4"/>
    <dgm:cxn modelId="{70BD2B5F-C1E5-419A-AF4D-C9FDF0E202C8}" type="presParOf" srcId="{2ECC4C90-5CF6-456F-8FFB-22E28EB8B46B}" destId="{81BEB9FE-EE93-4EFA-9D9C-0EA9D19077AB}" srcOrd="0" destOrd="0" presId="urn:microsoft.com/office/officeart/2005/8/layout/vList4"/>
    <dgm:cxn modelId="{E4EB371C-76E8-4A1B-AE5F-436D793A47AC}" type="presParOf" srcId="{81BEB9FE-EE93-4EFA-9D9C-0EA9D19077AB}" destId="{BBF8652A-2CC7-472D-B6AC-744F61D84892}" srcOrd="0" destOrd="0" presId="urn:microsoft.com/office/officeart/2005/8/layout/vList4"/>
    <dgm:cxn modelId="{AEDC38F5-B672-46F5-B6D9-8AC007727228}" type="presParOf" srcId="{81BEB9FE-EE93-4EFA-9D9C-0EA9D19077AB}" destId="{83E5A2BA-4B67-4DCD-9BB8-500F8499564F}" srcOrd="1" destOrd="0" presId="urn:microsoft.com/office/officeart/2005/8/layout/vList4"/>
    <dgm:cxn modelId="{EC6AE918-EF86-4249-A637-CB900C22B5BE}" type="presParOf" srcId="{81BEB9FE-EE93-4EFA-9D9C-0EA9D19077AB}" destId="{1AD70315-880A-4D8D-8130-371F039E47B7}" srcOrd="2" destOrd="0" presId="urn:microsoft.com/office/officeart/2005/8/layout/vList4"/>
    <dgm:cxn modelId="{4716C788-956B-443E-AEAC-8941CC6B1620}" type="presParOf" srcId="{2ECC4C90-5CF6-456F-8FFB-22E28EB8B46B}" destId="{3339A60A-06AE-4B9E-977D-4E7CE4F4CDF9}" srcOrd="1" destOrd="0" presId="urn:microsoft.com/office/officeart/2005/8/layout/vList4"/>
    <dgm:cxn modelId="{2DF928A8-435F-4DF1-A80D-1F55E9CF7CC4}" type="presParOf" srcId="{2ECC4C90-5CF6-456F-8FFB-22E28EB8B46B}" destId="{65A02C10-1A19-4638-A402-CD88F8BB036E}" srcOrd="2" destOrd="0" presId="urn:microsoft.com/office/officeart/2005/8/layout/vList4"/>
    <dgm:cxn modelId="{800F587D-91FF-49FE-9AEA-33A925CA5CE2}" type="presParOf" srcId="{65A02C10-1A19-4638-A402-CD88F8BB036E}" destId="{3908B6A7-1D57-432F-B4B5-D9EAB8875D96}" srcOrd="0" destOrd="0" presId="urn:microsoft.com/office/officeart/2005/8/layout/vList4"/>
    <dgm:cxn modelId="{A1AC4125-6B06-4A74-B411-3B2A9CC43319}" type="presParOf" srcId="{65A02C10-1A19-4638-A402-CD88F8BB036E}" destId="{8A5F7343-AA01-4AD7-923F-9F72E686400D}" srcOrd="1" destOrd="0" presId="urn:microsoft.com/office/officeart/2005/8/layout/vList4"/>
    <dgm:cxn modelId="{B382B273-7427-41C2-B681-3781D06F1681}" type="presParOf" srcId="{65A02C10-1A19-4638-A402-CD88F8BB036E}" destId="{6FCC131B-B0EB-41E3-BEFC-5D25A0F61312}" srcOrd="2" destOrd="0" presId="urn:microsoft.com/office/officeart/2005/8/layout/vList4"/>
    <dgm:cxn modelId="{51919C9F-6D72-4597-8838-FE7792C80D3D}" type="presParOf" srcId="{2ECC4C90-5CF6-456F-8FFB-22E28EB8B46B}" destId="{BAAC43B4-E170-468B-82FB-B301FC98675A}" srcOrd="3" destOrd="0" presId="urn:microsoft.com/office/officeart/2005/8/layout/vList4"/>
    <dgm:cxn modelId="{5979AD06-E2F5-49AE-B87E-999289D8EDDD}" type="presParOf" srcId="{2ECC4C90-5CF6-456F-8FFB-22E28EB8B46B}" destId="{36A7812B-04E1-4875-881B-D2B1D2812521}" srcOrd="4" destOrd="0" presId="urn:microsoft.com/office/officeart/2005/8/layout/vList4"/>
    <dgm:cxn modelId="{293C35F4-7D9B-4D88-86CD-15067F43E467}" type="presParOf" srcId="{36A7812B-04E1-4875-881B-D2B1D2812521}" destId="{6A6FEE02-C3FA-40D8-BCCB-293F77F2A696}" srcOrd="0" destOrd="0" presId="urn:microsoft.com/office/officeart/2005/8/layout/vList4"/>
    <dgm:cxn modelId="{70358732-BCB9-4051-9F06-071932C4FE65}" type="presParOf" srcId="{36A7812B-04E1-4875-881B-D2B1D2812521}" destId="{64C35057-D90A-4243-8646-3CD556D34FC4}" srcOrd="1" destOrd="0" presId="urn:microsoft.com/office/officeart/2005/8/layout/vList4"/>
    <dgm:cxn modelId="{0A2C531B-43DB-4C34-94A9-1F9D10C66820}" type="presParOf" srcId="{36A7812B-04E1-4875-881B-D2B1D2812521}" destId="{1E21EACD-C039-43B4-992E-F25B3F204E8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07311B-6067-4DE0-81F5-26735EBE371D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806BFD0-B4D5-4777-AB25-4F785B4196E4}">
      <dgm:prSet phldrT="[Текст]" custT="1"/>
      <dgm:spPr/>
      <dgm:t>
        <a:bodyPr/>
        <a:lstStyle/>
        <a:p>
          <a:r>
            <a:rPr lang="ru-RU" sz="1800" dirty="0" err="1" smtClean="0"/>
            <a:t>Принципи</a:t>
          </a:r>
          <a:r>
            <a:rPr lang="ru-RU" sz="1800" dirty="0" smtClean="0"/>
            <a:t> </a:t>
          </a:r>
          <a:r>
            <a:rPr lang="ru-RU" sz="1800" dirty="0" err="1" smtClean="0"/>
            <a:t>формування</a:t>
          </a:r>
          <a:r>
            <a:rPr lang="ru-RU" sz="1800" dirty="0" smtClean="0"/>
            <a:t> </a:t>
          </a:r>
          <a:r>
            <a:rPr lang="ru-RU" sz="1800" dirty="0" err="1" smtClean="0"/>
            <a:t>кар'єрної</a:t>
          </a:r>
          <a:r>
            <a:rPr lang="ru-RU" sz="1800" dirty="0" smtClean="0"/>
            <a:t> </a:t>
          </a:r>
          <a:r>
            <a:rPr lang="ru-RU" sz="1800" dirty="0" err="1" smtClean="0"/>
            <a:t>стратегії</a:t>
          </a:r>
          <a:r>
            <a:rPr lang="ru-RU" sz="1800" dirty="0" smtClean="0"/>
            <a:t> </a:t>
          </a:r>
          <a:r>
            <a:rPr lang="ru-RU" sz="1800" dirty="0" err="1" smtClean="0"/>
            <a:t>розвитку</a:t>
          </a:r>
          <a:r>
            <a:rPr lang="ru-RU" sz="1800" dirty="0" smtClean="0"/>
            <a:t> персоналу</a:t>
          </a:r>
          <a:endParaRPr lang="ru-RU" sz="1800" dirty="0"/>
        </a:p>
      </dgm:t>
    </dgm:pt>
    <dgm:pt modelId="{76A2D065-5626-4CB2-AC8A-0AE722A35AE6}" type="parTrans" cxnId="{433CD77F-BA6C-481B-A156-D65D916BA4EA}">
      <dgm:prSet/>
      <dgm:spPr/>
      <dgm:t>
        <a:bodyPr/>
        <a:lstStyle/>
        <a:p>
          <a:endParaRPr lang="ru-RU"/>
        </a:p>
      </dgm:t>
    </dgm:pt>
    <dgm:pt modelId="{BD4975DE-CBAF-4BB6-9CE8-D7A69AC936F1}" type="sibTrans" cxnId="{433CD77F-BA6C-481B-A156-D65D916BA4EA}">
      <dgm:prSet/>
      <dgm:spPr/>
      <dgm:t>
        <a:bodyPr/>
        <a:lstStyle/>
        <a:p>
          <a:endParaRPr lang="ru-RU"/>
        </a:p>
      </dgm:t>
    </dgm:pt>
    <dgm:pt modelId="{0D990554-1A71-425D-A0E5-00FBAC6FC4F2}">
      <dgm:prSet phldrT="[Текст]" custT="1"/>
      <dgm:spPr/>
      <dgm:t>
        <a:bodyPr/>
        <a:lstStyle/>
        <a:p>
          <a:r>
            <a:rPr lang="ru-RU" sz="1800" dirty="0" err="1" smtClean="0"/>
            <a:t>узгодженість</a:t>
          </a:r>
          <a:endParaRPr lang="ru-RU" sz="1800" dirty="0"/>
        </a:p>
      </dgm:t>
    </dgm:pt>
    <dgm:pt modelId="{5C3C95E2-0977-4FD4-AE5A-1C41CBEFA329}" type="parTrans" cxnId="{D59BDF98-D5DD-4A49-8F68-8EF412ACB2BD}">
      <dgm:prSet/>
      <dgm:spPr/>
      <dgm:t>
        <a:bodyPr/>
        <a:lstStyle/>
        <a:p>
          <a:endParaRPr lang="ru-RU"/>
        </a:p>
      </dgm:t>
    </dgm:pt>
    <dgm:pt modelId="{78AA644D-A9DD-4775-9715-D95BA34494C8}" type="sibTrans" cxnId="{D59BDF98-D5DD-4A49-8F68-8EF412ACB2BD}">
      <dgm:prSet/>
      <dgm:spPr/>
      <dgm:t>
        <a:bodyPr/>
        <a:lstStyle/>
        <a:p>
          <a:endParaRPr lang="ru-RU"/>
        </a:p>
      </dgm:t>
    </dgm:pt>
    <dgm:pt modelId="{E3FAE888-2F43-4ABE-8E11-913EFC29C7A2}">
      <dgm:prSet phldrT="[Текст]" custT="1"/>
      <dgm:spPr/>
      <dgm:t>
        <a:bodyPr/>
        <a:lstStyle/>
        <a:p>
          <a:r>
            <a:rPr lang="ru-RU" sz="1800" dirty="0" err="1" smtClean="0"/>
            <a:t>схвалення</a:t>
          </a:r>
          <a:endParaRPr lang="ru-RU" sz="1800" dirty="0"/>
        </a:p>
      </dgm:t>
    </dgm:pt>
    <dgm:pt modelId="{ECCE574C-3322-49F4-82F4-7A88F0CBBEC3}" type="parTrans" cxnId="{80DA3021-42A0-4840-933D-822F29EF169D}">
      <dgm:prSet/>
      <dgm:spPr/>
      <dgm:t>
        <a:bodyPr/>
        <a:lstStyle/>
        <a:p>
          <a:endParaRPr lang="ru-RU"/>
        </a:p>
      </dgm:t>
    </dgm:pt>
    <dgm:pt modelId="{AD857BBE-D8B7-4F42-80B9-813F0912FA3E}" type="sibTrans" cxnId="{80DA3021-42A0-4840-933D-822F29EF169D}">
      <dgm:prSet/>
      <dgm:spPr/>
      <dgm:t>
        <a:bodyPr/>
        <a:lstStyle/>
        <a:p>
          <a:endParaRPr lang="ru-RU"/>
        </a:p>
      </dgm:t>
    </dgm:pt>
    <dgm:pt modelId="{F12C4E90-4B96-47B9-9359-5DAF6EB30BC8}">
      <dgm:prSet phldrT="[Текст]" custT="1"/>
      <dgm:spPr/>
      <dgm:t>
        <a:bodyPr/>
        <a:lstStyle/>
        <a:p>
          <a:r>
            <a:rPr lang="ru-RU" sz="1800" dirty="0" err="1" smtClean="0"/>
            <a:t>реалістичність</a:t>
          </a:r>
          <a:endParaRPr lang="ru-RU" sz="1800" dirty="0"/>
        </a:p>
      </dgm:t>
    </dgm:pt>
    <dgm:pt modelId="{64C9E21E-1076-4F35-BC10-75A0590D650A}" type="parTrans" cxnId="{097F8F6F-CA60-4A21-A2FB-B782CA31E91B}">
      <dgm:prSet/>
      <dgm:spPr/>
      <dgm:t>
        <a:bodyPr/>
        <a:lstStyle/>
        <a:p>
          <a:endParaRPr lang="ru-RU"/>
        </a:p>
      </dgm:t>
    </dgm:pt>
    <dgm:pt modelId="{1261D532-D6DA-4375-BCA5-F56846C9615D}" type="sibTrans" cxnId="{097F8F6F-CA60-4A21-A2FB-B782CA31E91B}">
      <dgm:prSet/>
      <dgm:spPr/>
      <dgm:t>
        <a:bodyPr/>
        <a:lstStyle/>
        <a:p>
          <a:endParaRPr lang="ru-RU"/>
        </a:p>
      </dgm:t>
    </dgm:pt>
    <dgm:pt modelId="{5BC8D260-3A03-4F0D-AD5B-FFCBF80906CB}">
      <dgm:prSet custT="1"/>
      <dgm:spPr/>
      <dgm:t>
        <a:bodyPr/>
        <a:lstStyle/>
        <a:p>
          <a:r>
            <a:rPr lang="ru-RU" sz="1800" dirty="0" err="1" smtClean="0"/>
            <a:t>гнучкість</a:t>
          </a:r>
          <a:endParaRPr lang="ru-RU" sz="1800" dirty="0"/>
        </a:p>
      </dgm:t>
    </dgm:pt>
    <dgm:pt modelId="{7D0E85AC-CBAB-4567-B4D5-4BA3F8AE1977}" type="parTrans" cxnId="{7297BAD2-0863-4BBB-985B-3532E8A173EA}">
      <dgm:prSet/>
      <dgm:spPr/>
      <dgm:t>
        <a:bodyPr/>
        <a:lstStyle/>
        <a:p>
          <a:endParaRPr lang="ru-RU"/>
        </a:p>
      </dgm:t>
    </dgm:pt>
    <dgm:pt modelId="{8B234CFB-F82F-4619-BB0D-0B199E057B3C}" type="sibTrans" cxnId="{7297BAD2-0863-4BBB-985B-3532E8A173EA}">
      <dgm:prSet/>
      <dgm:spPr/>
      <dgm:t>
        <a:bodyPr/>
        <a:lstStyle/>
        <a:p>
          <a:endParaRPr lang="ru-RU"/>
        </a:p>
      </dgm:t>
    </dgm:pt>
    <dgm:pt modelId="{2800ADD5-6352-4299-B643-0D2E497DDCE8}">
      <dgm:prSet custT="1"/>
      <dgm:spPr/>
      <dgm:t>
        <a:bodyPr/>
        <a:lstStyle/>
        <a:p>
          <a:r>
            <a:rPr lang="ru-RU" sz="1800" dirty="0" err="1" smtClean="0"/>
            <a:t>вимірність</a:t>
          </a:r>
          <a:endParaRPr lang="ru-RU" sz="1800" dirty="0"/>
        </a:p>
      </dgm:t>
    </dgm:pt>
    <dgm:pt modelId="{FA22D6BE-B644-465B-B268-7B880E6DD894}" type="parTrans" cxnId="{B2EC6554-8611-48D8-9B79-DE58924B4700}">
      <dgm:prSet/>
      <dgm:spPr/>
      <dgm:t>
        <a:bodyPr/>
        <a:lstStyle/>
        <a:p>
          <a:endParaRPr lang="ru-RU"/>
        </a:p>
      </dgm:t>
    </dgm:pt>
    <dgm:pt modelId="{AFA954E2-04E4-4228-9CBC-22CE7A98E42C}" type="sibTrans" cxnId="{B2EC6554-8611-48D8-9B79-DE58924B4700}">
      <dgm:prSet/>
      <dgm:spPr/>
      <dgm:t>
        <a:bodyPr/>
        <a:lstStyle/>
        <a:p>
          <a:endParaRPr lang="ru-RU"/>
        </a:p>
      </dgm:t>
    </dgm:pt>
    <dgm:pt modelId="{A63C15CF-B699-49E0-A653-9D8EE931CFA2}" type="pres">
      <dgm:prSet presAssocID="{6007311B-6067-4DE0-81F5-26735EBE37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9D9DFC-CD55-4498-B0CE-8B2C3B2E5413}" type="pres">
      <dgm:prSet presAssocID="{C806BFD0-B4D5-4777-AB25-4F785B4196E4}" presName="centerShape" presStyleLbl="node0" presStyleIdx="0" presStyleCnt="1"/>
      <dgm:spPr/>
      <dgm:t>
        <a:bodyPr/>
        <a:lstStyle/>
        <a:p>
          <a:endParaRPr lang="ru-RU"/>
        </a:p>
      </dgm:t>
    </dgm:pt>
    <dgm:pt modelId="{18002639-35DD-4D55-B86A-924350FF2EF5}" type="pres">
      <dgm:prSet presAssocID="{5C3C95E2-0977-4FD4-AE5A-1C41CBEFA329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5D209D8D-080C-4EE2-B7C3-9207F8290723}" type="pres">
      <dgm:prSet presAssocID="{0D990554-1A71-425D-A0E5-00FBAC6FC4F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CB222-9F4C-4AB3-978B-34A8D9A564D7}" type="pres">
      <dgm:prSet presAssocID="{ECCE574C-3322-49F4-82F4-7A88F0CBBEC3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96A89762-B1A7-4E9B-9A1B-F2BF5C10C44F}" type="pres">
      <dgm:prSet presAssocID="{E3FAE888-2F43-4ABE-8E11-913EFC29C7A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2BBF3-1A03-4A0F-95D1-B6ED55D611EB}" type="pres">
      <dgm:prSet presAssocID="{64C9E21E-1076-4F35-BC10-75A0590D650A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522100AE-CA09-4186-AD79-84347F3F2039}" type="pres">
      <dgm:prSet presAssocID="{F12C4E90-4B96-47B9-9359-5DAF6EB30BC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CC500-AB04-4D95-9CC5-0F9B2DD20368}" type="pres">
      <dgm:prSet presAssocID="{7D0E85AC-CBAB-4567-B4D5-4BA3F8AE1977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466AF8DF-0559-4A87-848D-4A2E73F4D796}" type="pres">
      <dgm:prSet presAssocID="{5BC8D260-3A03-4F0D-AD5B-FFCBF80906C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378F9-19DB-4F93-B267-65356A493EF2}" type="pres">
      <dgm:prSet presAssocID="{FA22D6BE-B644-465B-B268-7B880E6DD894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1AF01E12-C2AC-42E3-9489-B2AB23CF8345}" type="pres">
      <dgm:prSet presAssocID="{2800ADD5-6352-4299-B643-0D2E497DDCE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DA3021-42A0-4840-933D-822F29EF169D}" srcId="{C806BFD0-B4D5-4777-AB25-4F785B4196E4}" destId="{E3FAE888-2F43-4ABE-8E11-913EFC29C7A2}" srcOrd="1" destOrd="0" parTransId="{ECCE574C-3322-49F4-82F4-7A88F0CBBEC3}" sibTransId="{AD857BBE-D8B7-4F42-80B9-813F0912FA3E}"/>
    <dgm:cxn modelId="{F109A4C8-1F6C-4D6C-9878-DFF7793B3B22}" type="presOf" srcId="{E3FAE888-2F43-4ABE-8E11-913EFC29C7A2}" destId="{96A89762-B1A7-4E9B-9A1B-F2BF5C10C44F}" srcOrd="0" destOrd="0" presId="urn:microsoft.com/office/officeart/2005/8/layout/radial4"/>
    <dgm:cxn modelId="{1D731A2A-E451-47AC-97F0-9CC84EA5A7D9}" type="presOf" srcId="{FA22D6BE-B644-465B-B268-7B880E6DD894}" destId="{E9A378F9-19DB-4F93-B267-65356A493EF2}" srcOrd="0" destOrd="0" presId="urn:microsoft.com/office/officeart/2005/8/layout/radial4"/>
    <dgm:cxn modelId="{7297BAD2-0863-4BBB-985B-3532E8A173EA}" srcId="{C806BFD0-B4D5-4777-AB25-4F785B4196E4}" destId="{5BC8D260-3A03-4F0D-AD5B-FFCBF80906CB}" srcOrd="3" destOrd="0" parTransId="{7D0E85AC-CBAB-4567-B4D5-4BA3F8AE1977}" sibTransId="{8B234CFB-F82F-4619-BB0D-0B199E057B3C}"/>
    <dgm:cxn modelId="{097F8F6F-CA60-4A21-A2FB-B782CA31E91B}" srcId="{C806BFD0-B4D5-4777-AB25-4F785B4196E4}" destId="{F12C4E90-4B96-47B9-9359-5DAF6EB30BC8}" srcOrd="2" destOrd="0" parTransId="{64C9E21E-1076-4F35-BC10-75A0590D650A}" sibTransId="{1261D532-D6DA-4375-BCA5-F56846C9615D}"/>
    <dgm:cxn modelId="{433CD77F-BA6C-481B-A156-D65D916BA4EA}" srcId="{6007311B-6067-4DE0-81F5-26735EBE371D}" destId="{C806BFD0-B4D5-4777-AB25-4F785B4196E4}" srcOrd="0" destOrd="0" parTransId="{76A2D065-5626-4CB2-AC8A-0AE722A35AE6}" sibTransId="{BD4975DE-CBAF-4BB6-9CE8-D7A69AC936F1}"/>
    <dgm:cxn modelId="{B2EC6554-8611-48D8-9B79-DE58924B4700}" srcId="{C806BFD0-B4D5-4777-AB25-4F785B4196E4}" destId="{2800ADD5-6352-4299-B643-0D2E497DDCE8}" srcOrd="4" destOrd="0" parTransId="{FA22D6BE-B644-465B-B268-7B880E6DD894}" sibTransId="{AFA954E2-04E4-4228-9CBC-22CE7A98E42C}"/>
    <dgm:cxn modelId="{8344D4D7-F17D-456F-A894-FDCC3A2A6410}" type="presOf" srcId="{7D0E85AC-CBAB-4567-B4D5-4BA3F8AE1977}" destId="{1A2CC500-AB04-4D95-9CC5-0F9B2DD20368}" srcOrd="0" destOrd="0" presId="urn:microsoft.com/office/officeart/2005/8/layout/radial4"/>
    <dgm:cxn modelId="{8E1EF6DF-3A92-42AE-8B6B-8E1905C807B7}" type="presOf" srcId="{2800ADD5-6352-4299-B643-0D2E497DDCE8}" destId="{1AF01E12-C2AC-42E3-9489-B2AB23CF8345}" srcOrd="0" destOrd="0" presId="urn:microsoft.com/office/officeart/2005/8/layout/radial4"/>
    <dgm:cxn modelId="{DCD42E6F-5D0E-44C5-9F65-08C58447E8D3}" type="presOf" srcId="{C806BFD0-B4D5-4777-AB25-4F785B4196E4}" destId="{B09D9DFC-CD55-4498-B0CE-8B2C3B2E5413}" srcOrd="0" destOrd="0" presId="urn:microsoft.com/office/officeart/2005/8/layout/radial4"/>
    <dgm:cxn modelId="{46C65BDA-9F21-452D-B4F4-64DD9DBEC19D}" type="presOf" srcId="{5BC8D260-3A03-4F0D-AD5B-FFCBF80906CB}" destId="{466AF8DF-0559-4A87-848D-4A2E73F4D796}" srcOrd="0" destOrd="0" presId="urn:microsoft.com/office/officeart/2005/8/layout/radial4"/>
    <dgm:cxn modelId="{D56CBE27-9273-4B24-ABC0-514A7C030D16}" type="presOf" srcId="{F12C4E90-4B96-47B9-9359-5DAF6EB30BC8}" destId="{522100AE-CA09-4186-AD79-84347F3F2039}" srcOrd="0" destOrd="0" presId="urn:microsoft.com/office/officeart/2005/8/layout/radial4"/>
    <dgm:cxn modelId="{98FD6328-F67E-4BF4-9871-C27C44FD253E}" type="presOf" srcId="{5C3C95E2-0977-4FD4-AE5A-1C41CBEFA329}" destId="{18002639-35DD-4D55-B86A-924350FF2EF5}" srcOrd="0" destOrd="0" presId="urn:microsoft.com/office/officeart/2005/8/layout/radial4"/>
    <dgm:cxn modelId="{EEE208E5-5EB8-47BE-AD92-0A33B2FE75E1}" type="presOf" srcId="{0D990554-1A71-425D-A0E5-00FBAC6FC4F2}" destId="{5D209D8D-080C-4EE2-B7C3-9207F8290723}" srcOrd="0" destOrd="0" presId="urn:microsoft.com/office/officeart/2005/8/layout/radial4"/>
    <dgm:cxn modelId="{C5FB8636-05FE-4899-8DAB-A7F64274FC12}" type="presOf" srcId="{64C9E21E-1076-4F35-BC10-75A0590D650A}" destId="{7BD2BBF3-1A03-4A0F-95D1-B6ED55D611EB}" srcOrd="0" destOrd="0" presId="urn:microsoft.com/office/officeart/2005/8/layout/radial4"/>
    <dgm:cxn modelId="{041F0B31-AA90-4B7F-A3B8-5B5980BE0C41}" type="presOf" srcId="{ECCE574C-3322-49F4-82F4-7A88F0CBBEC3}" destId="{F45CB222-9F4C-4AB3-978B-34A8D9A564D7}" srcOrd="0" destOrd="0" presId="urn:microsoft.com/office/officeart/2005/8/layout/radial4"/>
    <dgm:cxn modelId="{505FAF7F-CBFB-40A5-BBEE-83204D67A88B}" type="presOf" srcId="{6007311B-6067-4DE0-81F5-26735EBE371D}" destId="{A63C15CF-B699-49E0-A653-9D8EE931CFA2}" srcOrd="0" destOrd="0" presId="urn:microsoft.com/office/officeart/2005/8/layout/radial4"/>
    <dgm:cxn modelId="{D59BDF98-D5DD-4A49-8F68-8EF412ACB2BD}" srcId="{C806BFD0-B4D5-4777-AB25-4F785B4196E4}" destId="{0D990554-1A71-425D-A0E5-00FBAC6FC4F2}" srcOrd="0" destOrd="0" parTransId="{5C3C95E2-0977-4FD4-AE5A-1C41CBEFA329}" sibTransId="{78AA644D-A9DD-4775-9715-D95BA34494C8}"/>
    <dgm:cxn modelId="{541CFF81-F49A-4F99-8DB3-7239FC9D0EC1}" type="presParOf" srcId="{A63C15CF-B699-49E0-A653-9D8EE931CFA2}" destId="{B09D9DFC-CD55-4498-B0CE-8B2C3B2E5413}" srcOrd="0" destOrd="0" presId="urn:microsoft.com/office/officeart/2005/8/layout/radial4"/>
    <dgm:cxn modelId="{1AED2DBF-FA7E-4252-AE1F-0CDC126AA137}" type="presParOf" srcId="{A63C15CF-B699-49E0-A653-9D8EE931CFA2}" destId="{18002639-35DD-4D55-B86A-924350FF2EF5}" srcOrd="1" destOrd="0" presId="urn:microsoft.com/office/officeart/2005/8/layout/radial4"/>
    <dgm:cxn modelId="{CCB95156-4790-4EB4-9502-525D732F5394}" type="presParOf" srcId="{A63C15CF-B699-49E0-A653-9D8EE931CFA2}" destId="{5D209D8D-080C-4EE2-B7C3-9207F8290723}" srcOrd="2" destOrd="0" presId="urn:microsoft.com/office/officeart/2005/8/layout/radial4"/>
    <dgm:cxn modelId="{BB1DE274-4C69-4B9A-9DE3-3A9393079AC3}" type="presParOf" srcId="{A63C15CF-B699-49E0-A653-9D8EE931CFA2}" destId="{F45CB222-9F4C-4AB3-978B-34A8D9A564D7}" srcOrd="3" destOrd="0" presId="urn:microsoft.com/office/officeart/2005/8/layout/radial4"/>
    <dgm:cxn modelId="{9FA66114-7339-465C-BBA8-4F9FDC4BC01F}" type="presParOf" srcId="{A63C15CF-B699-49E0-A653-9D8EE931CFA2}" destId="{96A89762-B1A7-4E9B-9A1B-F2BF5C10C44F}" srcOrd="4" destOrd="0" presId="urn:microsoft.com/office/officeart/2005/8/layout/radial4"/>
    <dgm:cxn modelId="{3ED9F88E-78AE-4918-ACF5-D553D6AD11B9}" type="presParOf" srcId="{A63C15CF-B699-49E0-A653-9D8EE931CFA2}" destId="{7BD2BBF3-1A03-4A0F-95D1-B6ED55D611EB}" srcOrd="5" destOrd="0" presId="urn:microsoft.com/office/officeart/2005/8/layout/radial4"/>
    <dgm:cxn modelId="{B5C54F5F-1EFF-4D22-98D3-4C9AE6272534}" type="presParOf" srcId="{A63C15CF-B699-49E0-A653-9D8EE931CFA2}" destId="{522100AE-CA09-4186-AD79-84347F3F2039}" srcOrd="6" destOrd="0" presId="urn:microsoft.com/office/officeart/2005/8/layout/radial4"/>
    <dgm:cxn modelId="{F48EDEF9-E2B6-4EBD-970D-D2C9243B02C7}" type="presParOf" srcId="{A63C15CF-B699-49E0-A653-9D8EE931CFA2}" destId="{1A2CC500-AB04-4D95-9CC5-0F9B2DD20368}" srcOrd="7" destOrd="0" presId="urn:microsoft.com/office/officeart/2005/8/layout/radial4"/>
    <dgm:cxn modelId="{0E915670-3F03-4A3F-8DB0-9294EAE98ED9}" type="presParOf" srcId="{A63C15CF-B699-49E0-A653-9D8EE931CFA2}" destId="{466AF8DF-0559-4A87-848D-4A2E73F4D796}" srcOrd="8" destOrd="0" presId="urn:microsoft.com/office/officeart/2005/8/layout/radial4"/>
    <dgm:cxn modelId="{8D4266F0-EF25-403B-ABF6-686184734180}" type="presParOf" srcId="{A63C15CF-B699-49E0-A653-9D8EE931CFA2}" destId="{E9A378F9-19DB-4F93-B267-65356A493EF2}" srcOrd="9" destOrd="0" presId="urn:microsoft.com/office/officeart/2005/8/layout/radial4"/>
    <dgm:cxn modelId="{E356DD7A-BFD6-4073-A8F0-4593E4507BEF}" type="presParOf" srcId="{A63C15CF-B699-49E0-A653-9D8EE931CFA2}" destId="{1AF01E12-C2AC-42E3-9489-B2AB23CF834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53CAE3-8A82-4139-8363-58E17AEF930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6883EB6-B49D-4F7A-9CAD-7E63CEF721B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Види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кар'єрної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стратегії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ru-RU" sz="1800" dirty="0"/>
        </a:p>
      </dgm:t>
    </dgm:pt>
    <dgm:pt modelId="{E64E1AC9-4A05-4BDF-B344-CA0F65A00EE2}" type="parTrans" cxnId="{A18A0677-79E9-4957-BC64-E0FE7A36550B}">
      <dgm:prSet/>
      <dgm:spPr/>
      <dgm:t>
        <a:bodyPr/>
        <a:lstStyle/>
        <a:p>
          <a:endParaRPr lang="ru-RU"/>
        </a:p>
      </dgm:t>
    </dgm:pt>
    <dgm:pt modelId="{EA6D359D-C24B-4D4C-96B1-7D977DA4584B}" type="sibTrans" cxnId="{A18A0677-79E9-4957-BC64-E0FE7A36550B}">
      <dgm:prSet/>
      <dgm:spPr/>
      <dgm:t>
        <a:bodyPr/>
        <a:lstStyle/>
        <a:p>
          <a:endParaRPr lang="ru-RU"/>
        </a:p>
      </dgm:t>
    </dgm:pt>
    <dgm:pt modelId="{105C0211-3A03-44BF-A3C1-27F91BB20A4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ієрархічний</a:t>
          </a:r>
          <a:r>
            <a:rPr lang="ru-RU" sz="1800" dirty="0" smtClean="0"/>
            <a:t> </a:t>
          </a:r>
          <a:r>
            <a:rPr lang="ru-RU" sz="1800" dirty="0" err="1" smtClean="0"/>
            <a:t>рівень</a:t>
          </a:r>
          <a:r>
            <a:rPr lang="ru-RU" sz="1800" dirty="0" smtClean="0"/>
            <a:t> </a:t>
          </a:r>
          <a:r>
            <a:rPr lang="ru-RU" sz="1800" dirty="0" err="1" smtClean="0"/>
            <a:t>управління</a:t>
          </a:r>
          <a:r>
            <a:rPr lang="ru-RU" sz="1800" dirty="0" smtClean="0"/>
            <a:t> </a:t>
          </a:r>
          <a:r>
            <a:rPr lang="ru-RU" sz="1800" dirty="0" err="1" smtClean="0"/>
            <a:t>кар'єрою</a:t>
          </a:r>
          <a:r>
            <a:rPr lang="ru-RU" sz="1800" dirty="0" smtClean="0"/>
            <a:t> </a:t>
          </a:r>
          <a:endParaRPr lang="ru-RU" sz="1800" dirty="0"/>
        </a:p>
      </dgm:t>
    </dgm:pt>
    <dgm:pt modelId="{FCC249BF-7256-450E-8F76-80B08F0C347F}" type="parTrans" cxnId="{AAC40FEF-F933-4FBE-92E2-F8768EC69AC1}">
      <dgm:prSet/>
      <dgm:spPr/>
      <dgm:t>
        <a:bodyPr/>
        <a:lstStyle/>
        <a:p>
          <a:endParaRPr lang="ru-RU"/>
        </a:p>
      </dgm:t>
    </dgm:pt>
    <dgm:pt modelId="{F2C2B083-B720-4E2F-9515-51DE4E1030FF}" type="sibTrans" cxnId="{AAC40FEF-F933-4FBE-92E2-F8768EC69AC1}">
      <dgm:prSet/>
      <dgm:spPr/>
      <dgm:t>
        <a:bodyPr/>
        <a:lstStyle/>
        <a:p>
          <a:endParaRPr lang="ru-RU"/>
        </a:p>
      </dgm:t>
    </dgm:pt>
    <dgm:pt modelId="{2D131F82-0430-4EFC-B687-11D54D96EF6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позиція</a:t>
          </a:r>
          <a:r>
            <a:rPr lang="ru-RU" sz="1800" dirty="0" smtClean="0"/>
            <a:t> в </a:t>
          </a:r>
          <a:r>
            <a:rPr lang="ru-RU" sz="1800" dirty="0" err="1" smtClean="0"/>
            <a:t>організації</a:t>
          </a:r>
          <a:r>
            <a:rPr lang="ru-RU" sz="1800" dirty="0" smtClean="0"/>
            <a:t> за масштабом і характером  </a:t>
          </a:r>
          <a:r>
            <a:rPr lang="ru-RU" sz="1800" dirty="0" err="1" smtClean="0"/>
            <a:t>дій</a:t>
          </a:r>
          <a:r>
            <a:rPr lang="ru-RU" sz="1800" dirty="0" smtClean="0"/>
            <a:t> </a:t>
          </a:r>
          <a:endParaRPr lang="ru-RU" sz="1800" dirty="0"/>
        </a:p>
      </dgm:t>
    </dgm:pt>
    <dgm:pt modelId="{3838D42C-CAC7-4099-8294-E4A3CF171EF5}" type="parTrans" cxnId="{21743DAF-5923-432A-8B70-B9B0588FF20D}">
      <dgm:prSet/>
      <dgm:spPr/>
      <dgm:t>
        <a:bodyPr/>
        <a:lstStyle/>
        <a:p>
          <a:endParaRPr lang="ru-RU"/>
        </a:p>
      </dgm:t>
    </dgm:pt>
    <dgm:pt modelId="{CF80C5AA-9F62-46C4-B49D-D11C468AC132}" type="sibTrans" cxnId="{21743DAF-5923-432A-8B70-B9B0588FF20D}">
      <dgm:prSet/>
      <dgm:spPr/>
      <dgm:t>
        <a:bodyPr/>
        <a:lstStyle/>
        <a:p>
          <a:endParaRPr lang="ru-RU"/>
        </a:p>
      </dgm:t>
    </dgm:pt>
    <dgm:pt modelId="{D54F6024-5F7A-4E18-8C57-A37A31F80E2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роль і </a:t>
          </a:r>
          <a:r>
            <a:rPr lang="ru-RU" sz="1800" dirty="0" err="1" smtClean="0"/>
            <a:t>активність</a:t>
          </a:r>
          <a:r>
            <a:rPr lang="ru-RU" sz="1800" dirty="0" smtClean="0"/>
            <a:t> </a:t>
          </a:r>
          <a:endParaRPr lang="ru-RU" sz="1800" dirty="0"/>
        </a:p>
      </dgm:t>
    </dgm:pt>
    <dgm:pt modelId="{41C9E026-19BD-4CB3-9D76-FB2E8EA18972}" type="parTrans" cxnId="{218110E0-6CBC-4957-BD8E-66FBE5C55B3F}">
      <dgm:prSet/>
      <dgm:spPr/>
      <dgm:t>
        <a:bodyPr/>
        <a:lstStyle/>
        <a:p>
          <a:endParaRPr lang="ru-RU"/>
        </a:p>
      </dgm:t>
    </dgm:pt>
    <dgm:pt modelId="{62EE926B-251B-46E1-B9E7-9DE11C5A0CB6}" type="sibTrans" cxnId="{218110E0-6CBC-4957-BD8E-66FBE5C55B3F}">
      <dgm:prSet/>
      <dgm:spPr/>
      <dgm:t>
        <a:bodyPr/>
        <a:lstStyle/>
        <a:p>
          <a:endParaRPr lang="ru-RU"/>
        </a:p>
      </dgm:t>
    </dgm:pt>
    <dgm:pt modelId="{C280C7E4-8A28-4381-83F3-5A529714857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стан </a:t>
          </a:r>
          <a:r>
            <a:rPr lang="ru-RU" sz="1800" dirty="0" err="1" smtClean="0"/>
            <a:t>кон'юнктури</a:t>
          </a:r>
          <a:r>
            <a:rPr lang="ru-RU" sz="1800" dirty="0" smtClean="0"/>
            <a:t> </a:t>
          </a:r>
          <a:r>
            <a:rPr lang="ru-RU" sz="1800" dirty="0" err="1" smtClean="0"/>
            <a:t>внутрішнього</a:t>
          </a:r>
          <a:r>
            <a:rPr lang="ru-RU" sz="1800" dirty="0" smtClean="0"/>
            <a:t> ринку </a:t>
          </a:r>
          <a:r>
            <a:rPr lang="ru-RU" sz="1800" dirty="0" err="1" smtClean="0"/>
            <a:t>праці</a:t>
          </a:r>
          <a:r>
            <a:rPr lang="ru-RU" sz="1800" dirty="0" smtClean="0"/>
            <a:t> </a:t>
          </a:r>
          <a:endParaRPr lang="ru-RU" sz="1800" dirty="0"/>
        </a:p>
      </dgm:t>
    </dgm:pt>
    <dgm:pt modelId="{985BACFE-2822-4B65-997B-D504B4BE745D}" type="parTrans" cxnId="{9976E157-311C-4FEC-ACEF-003E84826E6B}">
      <dgm:prSet/>
      <dgm:spPr/>
      <dgm:t>
        <a:bodyPr/>
        <a:lstStyle/>
        <a:p>
          <a:endParaRPr lang="ru-RU"/>
        </a:p>
      </dgm:t>
    </dgm:pt>
    <dgm:pt modelId="{C672B76C-E745-4212-8A71-2C2FD7A8AF60}" type="sibTrans" cxnId="{9976E157-311C-4FEC-ACEF-003E84826E6B}">
      <dgm:prSet/>
      <dgm:spPr/>
      <dgm:t>
        <a:bodyPr/>
        <a:lstStyle/>
        <a:p>
          <a:endParaRPr lang="ru-RU"/>
        </a:p>
      </dgm:t>
    </dgm:pt>
    <dgm:pt modelId="{A8677A82-F157-4A8E-B0D1-5183C6FDF77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корпоративна</a:t>
          </a:r>
          <a:endParaRPr lang="ru-RU" sz="1800" dirty="0"/>
        </a:p>
      </dgm:t>
    </dgm:pt>
    <dgm:pt modelId="{5324515B-9F34-4E07-A3AD-21D15E1459E7}" type="parTrans" cxnId="{FDF8F12F-AE71-4744-8E17-0CE9141FD9C5}">
      <dgm:prSet/>
      <dgm:spPr/>
      <dgm:t>
        <a:bodyPr/>
        <a:lstStyle/>
        <a:p>
          <a:endParaRPr lang="ru-RU"/>
        </a:p>
      </dgm:t>
    </dgm:pt>
    <dgm:pt modelId="{4DE40B1D-A66D-41EE-BA69-588DA59326E8}" type="sibTrans" cxnId="{FDF8F12F-AE71-4744-8E17-0CE9141FD9C5}">
      <dgm:prSet/>
      <dgm:spPr/>
      <dgm:t>
        <a:bodyPr/>
        <a:lstStyle/>
        <a:p>
          <a:endParaRPr lang="ru-RU"/>
        </a:p>
      </dgm:t>
    </dgm:pt>
    <dgm:pt modelId="{D3A3B6B8-0A1D-48D1-973C-D71AB22F4C5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функціональна</a:t>
          </a:r>
          <a:endParaRPr lang="ru-RU" sz="1800" dirty="0"/>
        </a:p>
      </dgm:t>
    </dgm:pt>
    <dgm:pt modelId="{9804C6BF-8695-4F5D-8C74-14BA46005FAC}" type="parTrans" cxnId="{2253A104-B148-4F07-BC13-5EA0DFF127CD}">
      <dgm:prSet/>
      <dgm:spPr/>
      <dgm:t>
        <a:bodyPr/>
        <a:lstStyle/>
        <a:p>
          <a:endParaRPr lang="ru-RU"/>
        </a:p>
      </dgm:t>
    </dgm:pt>
    <dgm:pt modelId="{CA34F49B-CB3F-4C36-AEF6-7779959D34FA}" type="sibTrans" cxnId="{2253A104-B148-4F07-BC13-5EA0DFF127CD}">
      <dgm:prSet/>
      <dgm:spPr/>
      <dgm:t>
        <a:bodyPr/>
        <a:lstStyle/>
        <a:p>
          <a:endParaRPr lang="ru-RU"/>
        </a:p>
      </dgm:t>
    </dgm:pt>
    <dgm:pt modelId="{2F4A5935-D58D-493F-8D3A-A2EC0E5CE7F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лінійна</a:t>
          </a:r>
          <a:endParaRPr lang="ru-RU" sz="1800" dirty="0"/>
        </a:p>
      </dgm:t>
    </dgm:pt>
    <dgm:pt modelId="{3F06C8FA-9FE4-4848-8D0B-48AB2AF5BEB9}" type="parTrans" cxnId="{A31CE784-34A3-422A-BC14-D834343EEFD5}">
      <dgm:prSet/>
      <dgm:spPr/>
      <dgm:t>
        <a:bodyPr/>
        <a:lstStyle/>
        <a:p>
          <a:endParaRPr lang="ru-RU"/>
        </a:p>
      </dgm:t>
    </dgm:pt>
    <dgm:pt modelId="{B7100A09-BDC3-4069-9EEF-F8DB2E0C4431}" type="sibTrans" cxnId="{A31CE784-34A3-422A-BC14-D834343EEFD5}">
      <dgm:prSet/>
      <dgm:spPr/>
      <dgm:t>
        <a:bodyPr/>
        <a:lstStyle/>
        <a:p>
          <a:endParaRPr lang="ru-RU"/>
        </a:p>
      </dgm:t>
    </dgm:pt>
    <dgm:pt modelId="{A0414B78-5619-4A9C-B6AD-02015578FED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dirty="0" err="1" smtClean="0"/>
            <a:t>стратегія</a:t>
          </a:r>
          <a:r>
            <a:rPr lang="ru-RU" sz="1800" b="0" dirty="0" smtClean="0"/>
            <a:t> </a:t>
          </a:r>
          <a:r>
            <a:rPr lang="ru-RU" sz="1800" b="0" dirty="0" err="1" smtClean="0"/>
            <a:t>переваги</a:t>
          </a:r>
          <a:endParaRPr lang="ru-RU" sz="1800" b="0" dirty="0"/>
        </a:p>
      </dgm:t>
    </dgm:pt>
    <dgm:pt modelId="{9DCB104A-DDD5-4665-8785-77FF37BA3DEB}" type="parTrans" cxnId="{F0010C59-E401-4057-9889-3F63C898D213}">
      <dgm:prSet/>
      <dgm:spPr/>
      <dgm:t>
        <a:bodyPr/>
        <a:lstStyle/>
        <a:p>
          <a:endParaRPr lang="ru-RU"/>
        </a:p>
      </dgm:t>
    </dgm:pt>
    <dgm:pt modelId="{ABF94C9D-C6CE-4EB4-A801-59338662407C}" type="sibTrans" cxnId="{F0010C59-E401-4057-9889-3F63C898D213}">
      <dgm:prSet/>
      <dgm:spPr/>
      <dgm:t>
        <a:bodyPr/>
        <a:lstStyle/>
        <a:p>
          <a:endParaRPr lang="ru-RU"/>
        </a:p>
      </dgm:t>
    </dgm:pt>
    <dgm:pt modelId="{43A4331F-1684-4B7B-92CD-F9B8BE19354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dirty="0" err="1" smtClean="0"/>
            <a:t>стратегія</a:t>
          </a:r>
          <a:r>
            <a:rPr lang="ru-RU" sz="1800" b="0" dirty="0" smtClean="0"/>
            <a:t> </a:t>
          </a:r>
          <a:r>
            <a:rPr lang="ru-RU" sz="1800" b="0" dirty="0" err="1" smtClean="0"/>
            <a:t>лідерств</a:t>
          </a:r>
          <a:endParaRPr lang="ru-RU" sz="1800" b="0" dirty="0"/>
        </a:p>
      </dgm:t>
    </dgm:pt>
    <dgm:pt modelId="{ADDE2010-B47D-41CA-91A3-BFECB8234D8A}" type="parTrans" cxnId="{DA08A30A-94A4-4460-B2BC-F69131F5B091}">
      <dgm:prSet/>
      <dgm:spPr/>
      <dgm:t>
        <a:bodyPr/>
        <a:lstStyle/>
        <a:p>
          <a:endParaRPr lang="ru-RU"/>
        </a:p>
      </dgm:t>
    </dgm:pt>
    <dgm:pt modelId="{9A33FBC4-4238-4CEA-81D4-6F2B379D1EEC}" type="sibTrans" cxnId="{DA08A30A-94A4-4460-B2BC-F69131F5B091}">
      <dgm:prSet/>
      <dgm:spPr/>
      <dgm:t>
        <a:bodyPr/>
        <a:lstStyle/>
        <a:p>
          <a:endParaRPr lang="ru-RU"/>
        </a:p>
      </dgm:t>
    </dgm:pt>
    <dgm:pt modelId="{D22BCCF1-F29F-4435-89F6-08C51FF3E33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конверсійна</a:t>
          </a:r>
          <a:r>
            <a:rPr lang="ru-RU" sz="1800" dirty="0" smtClean="0"/>
            <a:t> </a:t>
          </a:r>
          <a:endParaRPr lang="ru-RU" sz="1800" dirty="0"/>
        </a:p>
      </dgm:t>
    </dgm:pt>
    <dgm:pt modelId="{9B8D90D2-E32B-45ED-87E4-3002291A64CC}" type="parTrans" cxnId="{44BC1605-AB16-435F-B778-E7A19538D0ED}">
      <dgm:prSet/>
      <dgm:spPr/>
      <dgm:t>
        <a:bodyPr/>
        <a:lstStyle/>
        <a:p>
          <a:endParaRPr lang="ru-RU"/>
        </a:p>
      </dgm:t>
    </dgm:pt>
    <dgm:pt modelId="{10F395CF-475E-4029-A7CC-A8A56A5B904F}" type="sibTrans" cxnId="{44BC1605-AB16-435F-B778-E7A19538D0ED}">
      <dgm:prSet/>
      <dgm:spPr/>
      <dgm:t>
        <a:bodyPr/>
        <a:lstStyle/>
        <a:p>
          <a:endParaRPr lang="ru-RU"/>
        </a:p>
      </dgm:t>
    </dgm:pt>
    <dgm:pt modelId="{0166EE75-3C59-4449-9ADE-6C1EAF44B72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стимулююча</a:t>
          </a:r>
          <a:endParaRPr lang="ru-RU" sz="1800" dirty="0"/>
        </a:p>
      </dgm:t>
    </dgm:pt>
    <dgm:pt modelId="{45523D2E-12B5-4431-B6BB-A2F59AB88E11}" type="parTrans" cxnId="{351A97D0-C2C6-4022-8297-186850A4A385}">
      <dgm:prSet/>
      <dgm:spPr/>
      <dgm:t>
        <a:bodyPr/>
        <a:lstStyle/>
        <a:p>
          <a:endParaRPr lang="ru-RU"/>
        </a:p>
      </dgm:t>
    </dgm:pt>
    <dgm:pt modelId="{08EE4A2A-07BD-46F4-9A8A-141D95A429A5}" type="sibTrans" cxnId="{351A97D0-C2C6-4022-8297-186850A4A385}">
      <dgm:prSet/>
      <dgm:spPr/>
      <dgm:t>
        <a:bodyPr/>
        <a:lstStyle/>
        <a:p>
          <a:endParaRPr lang="ru-RU"/>
        </a:p>
      </dgm:t>
    </dgm:pt>
    <dgm:pt modelId="{821A7BB9-DBB4-44A7-8BE0-E4F38C38BDC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перспективна</a:t>
          </a:r>
          <a:endParaRPr lang="ru-RU" sz="1800" dirty="0"/>
        </a:p>
      </dgm:t>
    </dgm:pt>
    <dgm:pt modelId="{AEF14CC9-78CF-47EE-ABF7-13A8B909F0EC}" type="parTrans" cxnId="{C54AA312-1582-40BD-8FF0-CA93B0921D6A}">
      <dgm:prSet/>
      <dgm:spPr/>
      <dgm:t>
        <a:bodyPr/>
        <a:lstStyle/>
        <a:p>
          <a:endParaRPr lang="ru-RU"/>
        </a:p>
      </dgm:t>
    </dgm:pt>
    <dgm:pt modelId="{F7BE2399-FC07-4530-9C37-BC2460E76E89}" type="sibTrans" cxnId="{C54AA312-1582-40BD-8FF0-CA93B0921D6A}">
      <dgm:prSet/>
      <dgm:spPr/>
      <dgm:t>
        <a:bodyPr/>
        <a:lstStyle/>
        <a:p>
          <a:endParaRPr lang="ru-RU"/>
        </a:p>
      </dgm:t>
    </dgm:pt>
    <dgm:pt modelId="{1E957609-5B2E-4A0F-8272-A030748AB68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ремаркетинг </a:t>
          </a:r>
          <a:endParaRPr lang="ru-RU" sz="1800" dirty="0"/>
        </a:p>
      </dgm:t>
    </dgm:pt>
    <dgm:pt modelId="{3B919221-388A-455F-83D7-48E3B674CAA8}" type="parTrans" cxnId="{5D4C7106-C208-419B-8CC9-AF01D26DC1AC}">
      <dgm:prSet/>
      <dgm:spPr/>
      <dgm:t>
        <a:bodyPr/>
        <a:lstStyle/>
        <a:p>
          <a:endParaRPr lang="ru-RU"/>
        </a:p>
      </dgm:t>
    </dgm:pt>
    <dgm:pt modelId="{B1BD074A-01EF-4617-B322-8FFC26DB0AD6}" type="sibTrans" cxnId="{5D4C7106-C208-419B-8CC9-AF01D26DC1AC}">
      <dgm:prSet/>
      <dgm:spPr/>
      <dgm:t>
        <a:bodyPr/>
        <a:lstStyle/>
        <a:p>
          <a:endParaRPr lang="ru-RU"/>
        </a:p>
      </dgm:t>
    </dgm:pt>
    <dgm:pt modelId="{7307E6CC-F568-4952-957B-86A9B2B20E6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 smtClean="0"/>
            <a:t>за витратами</a:t>
          </a:r>
          <a:endParaRPr lang="ru-RU" sz="1800" dirty="0"/>
        </a:p>
      </dgm:t>
    </dgm:pt>
    <dgm:pt modelId="{9E61011E-8202-46B5-ACB7-55FB3ABC05B8}" type="parTrans" cxnId="{694BA1B2-9794-4DE3-8ACD-0064152A363F}">
      <dgm:prSet/>
      <dgm:spPr/>
      <dgm:t>
        <a:bodyPr/>
        <a:lstStyle/>
        <a:p>
          <a:endParaRPr lang="ru-RU"/>
        </a:p>
      </dgm:t>
    </dgm:pt>
    <dgm:pt modelId="{9414EE55-3D0D-4D4E-B6BB-5DFF882474AE}" type="sibTrans" cxnId="{694BA1B2-9794-4DE3-8ACD-0064152A363F}">
      <dgm:prSet/>
      <dgm:spPr/>
      <dgm:t>
        <a:bodyPr/>
        <a:lstStyle/>
        <a:p>
          <a:endParaRPr lang="ru-RU"/>
        </a:p>
      </dgm:t>
    </dgm:pt>
    <dgm:pt modelId="{938B8DEA-AEE1-41E4-874B-FA7651A5739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 smtClean="0"/>
            <a:t>за диференціацією</a:t>
          </a:r>
          <a:endParaRPr lang="ru-RU" sz="1800" dirty="0"/>
        </a:p>
      </dgm:t>
    </dgm:pt>
    <dgm:pt modelId="{81DDD98F-712B-4BEE-A940-63E634E56449}" type="parTrans" cxnId="{B51F0765-D366-4467-9162-30321BAE5C4F}">
      <dgm:prSet/>
      <dgm:spPr/>
      <dgm:t>
        <a:bodyPr/>
        <a:lstStyle/>
        <a:p>
          <a:endParaRPr lang="ru-RU"/>
        </a:p>
      </dgm:t>
    </dgm:pt>
    <dgm:pt modelId="{4FE0F993-0533-49AC-B877-839695B0DC8B}" type="sibTrans" cxnId="{B51F0765-D366-4467-9162-30321BAE5C4F}">
      <dgm:prSet/>
      <dgm:spPr/>
      <dgm:t>
        <a:bodyPr/>
        <a:lstStyle/>
        <a:p>
          <a:endParaRPr lang="ru-RU"/>
        </a:p>
      </dgm:t>
    </dgm:pt>
    <dgm:pt modelId="{97FD1ADA-18E4-4730-BE67-96D355EBF85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 smtClean="0"/>
            <a:t>за концентрацією</a:t>
          </a:r>
          <a:endParaRPr lang="ru-RU" sz="1800" dirty="0"/>
        </a:p>
      </dgm:t>
    </dgm:pt>
    <dgm:pt modelId="{38CF95D6-7FD7-4E0E-AF12-7324CAD9DF28}" type="parTrans" cxnId="{31F3BE39-EA1F-47EE-9914-E81E9F28BA23}">
      <dgm:prSet/>
      <dgm:spPr/>
      <dgm:t>
        <a:bodyPr/>
        <a:lstStyle/>
        <a:p>
          <a:endParaRPr lang="ru-RU"/>
        </a:p>
      </dgm:t>
    </dgm:pt>
    <dgm:pt modelId="{EBEA773B-BF04-4F97-9CAC-99E36EA9EE4A}" type="sibTrans" cxnId="{31F3BE39-EA1F-47EE-9914-E81E9F28BA23}">
      <dgm:prSet/>
      <dgm:spPr/>
      <dgm:t>
        <a:bodyPr/>
        <a:lstStyle/>
        <a:p>
          <a:endParaRPr lang="ru-RU"/>
        </a:p>
      </dgm:t>
    </dgm:pt>
    <dgm:pt modelId="{E1F6B139-328C-4BD2-99BE-7C9C5A2CA08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ринкового</a:t>
          </a:r>
          <a:r>
            <a:rPr lang="ru-RU" sz="1800" dirty="0" smtClean="0"/>
            <a:t> претендента</a:t>
          </a:r>
          <a:endParaRPr lang="ru-RU" sz="1800" dirty="0"/>
        </a:p>
      </dgm:t>
    </dgm:pt>
    <dgm:pt modelId="{C1BFE8F0-91C0-4DA4-8BD1-3C45EA094D87}" type="parTrans" cxnId="{E4535E5B-6EFD-4E06-BD31-8B4D38435253}">
      <dgm:prSet/>
      <dgm:spPr/>
      <dgm:t>
        <a:bodyPr/>
        <a:lstStyle/>
        <a:p>
          <a:endParaRPr lang="ru-RU"/>
        </a:p>
      </dgm:t>
    </dgm:pt>
    <dgm:pt modelId="{5D19D4F0-F499-4D76-A6F4-6B9D4DEA12AF}" type="sibTrans" cxnId="{E4535E5B-6EFD-4E06-BD31-8B4D38435253}">
      <dgm:prSet/>
      <dgm:spPr/>
      <dgm:t>
        <a:bodyPr/>
        <a:lstStyle/>
        <a:p>
          <a:endParaRPr lang="ru-RU"/>
        </a:p>
      </dgm:t>
    </dgm:pt>
    <dgm:pt modelId="{DE9DB323-7590-4AB0-AEC2-2BDA34F8AB2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ринкового</a:t>
          </a:r>
          <a:r>
            <a:rPr lang="ru-RU" sz="1800" dirty="0" smtClean="0"/>
            <a:t> </a:t>
          </a:r>
          <a:r>
            <a:rPr lang="ru-RU" sz="1800" dirty="0" err="1" smtClean="0"/>
            <a:t>послідовника</a:t>
          </a:r>
          <a:endParaRPr lang="ru-RU" sz="1800" dirty="0"/>
        </a:p>
      </dgm:t>
    </dgm:pt>
    <dgm:pt modelId="{5C16109D-22BF-4618-B6D5-3EB527A679B9}" type="parTrans" cxnId="{E1F12858-1A75-45BC-BEA2-E53D3398C917}">
      <dgm:prSet/>
      <dgm:spPr/>
      <dgm:t>
        <a:bodyPr/>
        <a:lstStyle/>
        <a:p>
          <a:endParaRPr lang="ru-RU"/>
        </a:p>
      </dgm:t>
    </dgm:pt>
    <dgm:pt modelId="{791D2947-687E-4763-9DA1-CA95A375340E}" type="sibTrans" cxnId="{E1F12858-1A75-45BC-BEA2-E53D3398C917}">
      <dgm:prSet/>
      <dgm:spPr/>
      <dgm:t>
        <a:bodyPr/>
        <a:lstStyle/>
        <a:p>
          <a:endParaRPr lang="ru-RU"/>
        </a:p>
      </dgm:t>
    </dgm:pt>
    <dgm:pt modelId="{0B390226-2BE4-4A69-AEC9-E66342D83E4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нишева</a:t>
          </a:r>
          <a:r>
            <a:rPr lang="ru-RU" sz="1800" dirty="0" smtClean="0"/>
            <a:t> </a:t>
          </a:r>
          <a:r>
            <a:rPr lang="ru-RU" sz="1800" dirty="0" err="1" smtClean="0"/>
            <a:t>стратегія</a:t>
          </a:r>
          <a:endParaRPr lang="ru-RU" sz="1800" dirty="0"/>
        </a:p>
      </dgm:t>
    </dgm:pt>
    <dgm:pt modelId="{BFA03970-1BEB-4D13-BFA9-E0010528EA37}" type="parTrans" cxnId="{871DAB31-73AC-4E66-BEF5-AFDC555823D6}">
      <dgm:prSet/>
      <dgm:spPr/>
      <dgm:t>
        <a:bodyPr/>
        <a:lstStyle/>
        <a:p>
          <a:endParaRPr lang="ru-RU"/>
        </a:p>
      </dgm:t>
    </dgm:pt>
    <dgm:pt modelId="{EC064B33-556E-48FF-BB42-692C96877B91}" type="sibTrans" cxnId="{871DAB31-73AC-4E66-BEF5-AFDC555823D6}">
      <dgm:prSet/>
      <dgm:spPr/>
      <dgm:t>
        <a:bodyPr/>
        <a:lstStyle/>
        <a:p>
          <a:endParaRPr lang="ru-RU"/>
        </a:p>
      </dgm:t>
    </dgm:pt>
    <dgm:pt modelId="{EC6F2E0D-C23E-4DB6-A67B-A297AEC59469}" type="pres">
      <dgm:prSet presAssocID="{EA53CAE3-8A82-4139-8363-58E17AEF930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6AA808-138E-4DC4-B07A-30DEB08417D2}" type="pres">
      <dgm:prSet presAssocID="{86883EB6-B49D-4F7A-9CAD-7E63CEF721B3}" presName="root1" presStyleCnt="0"/>
      <dgm:spPr/>
    </dgm:pt>
    <dgm:pt modelId="{E621E0FC-040E-4D98-8F2B-2C5CFC9BEC72}" type="pres">
      <dgm:prSet presAssocID="{86883EB6-B49D-4F7A-9CAD-7E63CEF721B3}" presName="LevelOneTextNode" presStyleLbl="node0" presStyleIdx="0" presStyleCnt="1" custScaleY="156651" custLinFactX="-200000" custLinFactNeighborX="-204022" custLinFactNeighborY="1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F63008-96ED-4B42-8B16-437FB3E4875C}" type="pres">
      <dgm:prSet presAssocID="{86883EB6-B49D-4F7A-9CAD-7E63CEF721B3}" presName="level2hierChild" presStyleCnt="0"/>
      <dgm:spPr/>
    </dgm:pt>
    <dgm:pt modelId="{034161F3-D132-485A-93DE-B0DE5E5CBBD5}" type="pres">
      <dgm:prSet presAssocID="{FCC249BF-7256-450E-8F76-80B08F0C347F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340C9A06-14FA-4F21-9A0A-D51A5844B874}" type="pres">
      <dgm:prSet presAssocID="{FCC249BF-7256-450E-8F76-80B08F0C347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B8AC8A9D-97C4-47DA-AA5A-C3B79401F5A6}" type="pres">
      <dgm:prSet presAssocID="{105C0211-3A03-44BF-A3C1-27F91BB20A41}" presName="root2" presStyleCnt="0"/>
      <dgm:spPr/>
    </dgm:pt>
    <dgm:pt modelId="{8A6FA36A-F14A-4FC9-9F4F-5731D59C0502}" type="pres">
      <dgm:prSet presAssocID="{105C0211-3A03-44BF-A3C1-27F91BB20A41}" presName="LevelTwoTextNode" presStyleLbl="node2" presStyleIdx="0" presStyleCnt="4" custScaleX="190194" custScaleY="204437" custLinFactNeighborX="-14434" custLinFactNeighborY="656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B9CAC0-B8E8-4666-BDB8-8011664E10C6}" type="pres">
      <dgm:prSet presAssocID="{105C0211-3A03-44BF-A3C1-27F91BB20A41}" presName="level3hierChild" presStyleCnt="0"/>
      <dgm:spPr/>
    </dgm:pt>
    <dgm:pt modelId="{8969A3B7-2C89-4C68-A8F4-12D40B5D953E}" type="pres">
      <dgm:prSet presAssocID="{5324515B-9F34-4E07-A3AD-21D15E1459E7}" presName="conn2-1" presStyleLbl="parChTrans1D3" presStyleIdx="0" presStyleCnt="9"/>
      <dgm:spPr/>
      <dgm:t>
        <a:bodyPr/>
        <a:lstStyle/>
        <a:p>
          <a:endParaRPr lang="ru-RU"/>
        </a:p>
      </dgm:t>
    </dgm:pt>
    <dgm:pt modelId="{D240E8FE-5901-412F-BF6B-66C10CC0ACD1}" type="pres">
      <dgm:prSet presAssocID="{5324515B-9F34-4E07-A3AD-21D15E1459E7}" presName="connTx" presStyleLbl="parChTrans1D3" presStyleIdx="0" presStyleCnt="9"/>
      <dgm:spPr/>
      <dgm:t>
        <a:bodyPr/>
        <a:lstStyle/>
        <a:p>
          <a:endParaRPr lang="ru-RU"/>
        </a:p>
      </dgm:t>
    </dgm:pt>
    <dgm:pt modelId="{C5709481-9BB9-4A2D-9F9C-A7FFBAD78AF1}" type="pres">
      <dgm:prSet presAssocID="{A8677A82-F157-4A8E-B0D1-5183C6FDF773}" presName="root2" presStyleCnt="0"/>
      <dgm:spPr/>
    </dgm:pt>
    <dgm:pt modelId="{1731926B-E13D-4B3A-9ACC-0B76E7039258}" type="pres">
      <dgm:prSet presAssocID="{A8677A82-F157-4A8E-B0D1-5183C6FDF773}" presName="LevelTwoTextNode" presStyleLbl="node3" presStyleIdx="0" presStyleCnt="9" custScaleX="162566" custLinFactNeighborX="32891" custLinFactNeighborY="-8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0AF622-1486-4731-A4D9-C230CC5B1FFA}" type="pres">
      <dgm:prSet presAssocID="{A8677A82-F157-4A8E-B0D1-5183C6FDF773}" presName="level3hierChild" presStyleCnt="0"/>
      <dgm:spPr/>
    </dgm:pt>
    <dgm:pt modelId="{0FD29E06-D54A-41CE-BE48-62960C95997F}" type="pres">
      <dgm:prSet presAssocID="{9804C6BF-8695-4F5D-8C74-14BA46005FAC}" presName="conn2-1" presStyleLbl="parChTrans1D3" presStyleIdx="1" presStyleCnt="9"/>
      <dgm:spPr/>
      <dgm:t>
        <a:bodyPr/>
        <a:lstStyle/>
        <a:p>
          <a:endParaRPr lang="ru-RU"/>
        </a:p>
      </dgm:t>
    </dgm:pt>
    <dgm:pt modelId="{C8DF889D-7EDA-4022-A64C-35E38328FDFB}" type="pres">
      <dgm:prSet presAssocID="{9804C6BF-8695-4F5D-8C74-14BA46005FAC}" presName="connTx" presStyleLbl="parChTrans1D3" presStyleIdx="1" presStyleCnt="9"/>
      <dgm:spPr/>
      <dgm:t>
        <a:bodyPr/>
        <a:lstStyle/>
        <a:p>
          <a:endParaRPr lang="ru-RU"/>
        </a:p>
      </dgm:t>
    </dgm:pt>
    <dgm:pt modelId="{964C91FB-E160-47B9-915E-8FCBE1BE9645}" type="pres">
      <dgm:prSet presAssocID="{D3A3B6B8-0A1D-48D1-973C-D71AB22F4C5B}" presName="root2" presStyleCnt="0"/>
      <dgm:spPr/>
    </dgm:pt>
    <dgm:pt modelId="{47BBE723-B695-48CA-AE05-814E22E9EFD3}" type="pres">
      <dgm:prSet presAssocID="{D3A3B6B8-0A1D-48D1-973C-D71AB22F4C5B}" presName="LevelTwoTextNode" presStyleLbl="node3" presStyleIdx="1" presStyleCnt="9" custScaleX="162566" custLinFactNeighborX="32891" custLinFactNeighborY="-8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552F1D-AD8F-498B-852A-454AD0FAD76E}" type="pres">
      <dgm:prSet presAssocID="{D3A3B6B8-0A1D-48D1-973C-D71AB22F4C5B}" presName="level3hierChild" presStyleCnt="0"/>
      <dgm:spPr/>
    </dgm:pt>
    <dgm:pt modelId="{56478599-DE3A-49C3-BE50-9ADA61FB2C88}" type="pres">
      <dgm:prSet presAssocID="{3F06C8FA-9FE4-4848-8D0B-48AB2AF5BEB9}" presName="conn2-1" presStyleLbl="parChTrans1D3" presStyleIdx="2" presStyleCnt="9"/>
      <dgm:spPr/>
      <dgm:t>
        <a:bodyPr/>
        <a:lstStyle/>
        <a:p>
          <a:endParaRPr lang="ru-RU"/>
        </a:p>
      </dgm:t>
    </dgm:pt>
    <dgm:pt modelId="{347EA332-76C3-499C-9BC1-B7C406882BCC}" type="pres">
      <dgm:prSet presAssocID="{3F06C8FA-9FE4-4848-8D0B-48AB2AF5BEB9}" presName="connTx" presStyleLbl="parChTrans1D3" presStyleIdx="2" presStyleCnt="9"/>
      <dgm:spPr/>
      <dgm:t>
        <a:bodyPr/>
        <a:lstStyle/>
        <a:p>
          <a:endParaRPr lang="ru-RU"/>
        </a:p>
      </dgm:t>
    </dgm:pt>
    <dgm:pt modelId="{DB4D7E3A-E64D-4CDD-AD87-32D0E1ACB538}" type="pres">
      <dgm:prSet presAssocID="{2F4A5935-D58D-493F-8D3A-A2EC0E5CE7FE}" presName="root2" presStyleCnt="0"/>
      <dgm:spPr/>
    </dgm:pt>
    <dgm:pt modelId="{F4C6665B-9E6A-4885-8BEF-2E5C191119CB}" type="pres">
      <dgm:prSet presAssocID="{2F4A5935-D58D-493F-8D3A-A2EC0E5CE7FE}" presName="LevelTwoTextNode" presStyleLbl="node3" presStyleIdx="2" presStyleCnt="9" custScaleX="162566" custLinFactNeighborX="32891" custLinFactNeighborY="-8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6A0783-4B6D-48E9-B67C-79E9BCDE289C}" type="pres">
      <dgm:prSet presAssocID="{2F4A5935-D58D-493F-8D3A-A2EC0E5CE7FE}" presName="level3hierChild" presStyleCnt="0"/>
      <dgm:spPr/>
    </dgm:pt>
    <dgm:pt modelId="{48AA60FD-4FED-4B93-8D1A-AC57A2C3C9B3}" type="pres">
      <dgm:prSet presAssocID="{3838D42C-CAC7-4099-8294-E4A3CF171EF5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0F3B2B5E-8B73-4F04-A264-E3FB23B6AA66}" type="pres">
      <dgm:prSet presAssocID="{3838D42C-CAC7-4099-8294-E4A3CF171EF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3C380E75-CCA7-48B9-890F-E42F8CEAC3C3}" type="pres">
      <dgm:prSet presAssocID="{2D131F82-0430-4EFC-B687-11D54D96EF61}" presName="root2" presStyleCnt="0"/>
      <dgm:spPr/>
    </dgm:pt>
    <dgm:pt modelId="{90DDA812-D1C6-40FE-A5BA-81711166FB5E}" type="pres">
      <dgm:prSet presAssocID="{2D131F82-0430-4EFC-B687-11D54D96EF61}" presName="LevelTwoTextNode" presStyleLbl="node2" presStyleIdx="1" presStyleCnt="4" custScaleX="190194" custScaleY="204437" custLinFactNeighborX="-14434" custLinFactNeighborY="656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C184AB-EDF8-434D-90DF-8FA941353064}" type="pres">
      <dgm:prSet presAssocID="{2D131F82-0430-4EFC-B687-11D54D96EF61}" presName="level3hierChild" presStyleCnt="0"/>
      <dgm:spPr/>
    </dgm:pt>
    <dgm:pt modelId="{E9E94AA2-7349-4B45-88CF-0CAB1006BBBB}" type="pres">
      <dgm:prSet presAssocID="{9DCB104A-DDD5-4665-8785-77FF37BA3DEB}" presName="conn2-1" presStyleLbl="parChTrans1D3" presStyleIdx="3" presStyleCnt="9"/>
      <dgm:spPr/>
      <dgm:t>
        <a:bodyPr/>
        <a:lstStyle/>
        <a:p>
          <a:endParaRPr lang="ru-RU"/>
        </a:p>
      </dgm:t>
    </dgm:pt>
    <dgm:pt modelId="{273E142F-CF96-4FF2-A3A4-1DF641452143}" type="pres">
      <dgm:prSet presAssocID="{9DCB104A-DDD5-4665-8785-77FF37BA3DEB}" presName="connTx" presStyleLbl="parChTrans1D3" presStyleIdx="3" presStyleCnt="9"/>
      <dgm:spPr/>
      <dgm:t>
        <a:bodyPr/>
        <a:lstStyle/>
        <a:p>
          <a:endParaRPr lang="ru-RU"/>
        </a:p>
      </dgm:t>
    </dgm:pt>
    <dgm:pt modelId="{FE3942BD-A50A-444E-B1E5-55BF4E2230D9}" type="pres">
      <dgm:prSet presAssocID="{A0414B78-5619-4A9C-B6AD-02015578FED1}" presName="root2" presStyleCnt="0"/>
      <dgm:spPr/>
    </dgm:pt>
    <dgm:pt modelId="{984EB069-6C05-4456-92D7-A24097A7F691}" type="pres">
      <dgm:prSet presAssocID="{A0414B78-5619-4A9C-B6AD-02015578FED1}" presName="LevelTwoTextNode" presStyleLbl="node3" presStyleIdx="3" presStyleCnt="9" custScaleX="161351" custLinFactNeighborX="16079" custLinFactNeighborY="13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38A4F5-EADD-44A6-AEBD-F96CA7F90678}" type="pres">
      <dgm:prSet presAssocID="{A0414B78-5619-4A9C-B6AD-02015578FED1}" presName="level3hierChild" presStyleCnt="0"/>
      <dgm:spPr/>
    </dgm:pt>
    <dgm:pt modelId="{9C998AEF-0D55-4BF1-A40D-5ED0A849ADAE}" type="pres">
      <dgm:prSet presAssocID="{9E61011E-8202-46B5-ACB7-55FB3ABC05B8}" presName="conn2-1" presStyleLbl="parChTrans1D4" presStyleIdx="0" presStyleCnt="6"/>
      <dgm:spPr/>
      <dgm:t>
        <a:bodyPr/>
        <a:lstStyle/>
        <a:p>
          <a:endParaRPr lang="ru-RU"/>
        </a:p>
      </dgm:t>
    </dgm:pt>
    <dgm:pt modelId="{CC220C85-ABF7-410B-BC3E-F963DE68EB1F}" type="pres">
      <dgm:prSet presAssocID="{9E61011E-8202-46B5-ACB7-55FB3ABC05B8}" presName="connTx" presStyleLbl="parChTrans1D4" presStyleIdx="0" presStyleCnt="6"/>
      <dgm:spPr/>
      <dgm:t>
        <a:bodyPr/>
        <a:lstStyle/>
        <a:p>
          <a:endParaRPr lang="ru-RU"/>
        </a:p>
      </dgm:t>
    </dgm:pt>
    <dgm:pt modelId="{8C0D30BE-8DAE-4F90-A557-397713995FB1}" type="pres">
      <dgm:prSet presAssocID="{7307E6CC-F568-4952-957B-86A9B2B20E60}" presName="root2" presStyleCnt="0"/>
      <dgm:spPr/>
    </dgm:pt>
    <dgm:pt modelId="{59C83D2D-6757-4379-9D08-797F99B70779}" type="pres">
      <dgm:prSet presAssocID="{7307E6CC-F568-4952-957B-86A9B2B20E60}" presName="LevelTwoTextNode" presStyleLbl="node4" presStyleIdx="0" presStyleCnt="6" custScaleX="202136" custLinFactNeighborX="94766" custLinFactNeighborY="-99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A227C-E936-4544-BA77-158FF100BC93}" type="pres">
      <dgm:prSet presAssocID="{7307E6CC-F568-4952-957B-86A9B2B20E60}" presName="level3hierChild" presStyleCnt="0"/>
      <dgm:spPr/>
    </dgm:pt>
    <dgm:pt modelId="{E25297A4-8178-491A-8F13-01A21ED0D960}" type="pres">
      <dgm:prSet presAssocID="{81DDD98F-712B-4BEE-A940-63E634E56449}" presName="conn2-1" presStyleLbl="parChTrans1D4" presStyleIdx="1" presStyleCnt="6"/>
      <dgm:spPr/>
      <dgm:t>
        <a:bodyPr/>
        <a:lstStyle/>
        <a:p>
          <a:endParaRPr lang="ru-RU"/>
        </a:p>
      </dgm:t>
    </dgm:pt>
    <dgm:pt modelId="{E215861F-8D54-4E87-86D0-846611D12EDC}" type="pres">
      <dgm:prSet presAssocID="{81DDD98F-712B-4BEE-A940-63E634E56449}" presName="connTx" presStyleLbl="parChTrans1D4" presStyleIdx="1" presStyleCnt="6"/>
      <dgm:spPr/>
      <dgm:t>
        <a:bodyPr/>
        <a:lstStyle/>
        <a:p>
          <a:endParaRPr lang="ru-RU"/>
        </a:p>
      </dgm:t>
    </dgm:pt>
    <dgm:pt modelId="{7E3E5C49-CD27-4FDD-B3A8-C44F3BE604C6}" type="pres">
      <dgm:prSet presAssocID="{938B8DEA-AEE1-41E4-874B-FA7651A57396}" presName="root2" presStyleCnt="0"/>
      <dgm:spPr/>
    </dgm:pt>
    <dgm:pt modelId="{BFC81923-A879-4A51-A244-D12B92F0065B}" type="pres">
      <dgm:prSet presAssocID="{938B8DEA-AEE1-41E4-874B-FA7651A57396}" presName="LevelTwoTextNode" presStyleLbl="node4" presStyleIdx="1" presStyleCnt="6" custScaleX="202136" custLinFactNeighborX="94766" custLinFactNeighborY="-99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95DC3D-5610-40B9-A180-71C02677E118}" type="pres">
      <dgm:prSet presAssocID="{938B8DEA-AEE1-41E4-874B-FA7651A57396}" presName="level3hierChild" presStyleCnt="0"/>
      <dgm:spPr/>
    </dgm:pt>
    <dgm:pt modelId="{1A582216-9A57-4164-B7F7-1BA381102593}" type="pres">
      <dgm:prSet presAssocID="{38CF95D6-7FD7-4E0E-AF12-7324CAD9DF28}" presName="conn2-1" presStyleLbl="parChTrans1D4" presStyleIdx="2" presStyleCnt="6"/>
      <dgm:spPr/>
      <dgm:t>
        <a:bodyPr/>
        <a:lstStyle/>
        <a:p>
          <a:endParaRPr lang="ru-RU"/>
        </a:p>
      </dgm:t>
    </dgm:pt>
    <dgm:pt modelId="{60BB8D5B-CA71-4826-A6B2-6431EBC92B13}" type="pres">
      <dgm:prSet presAssocID="{38CF95D6-7FD7-4E0E-AF12-7324CAD9DF28}" presName="connTx" presStyleLbl="parChTrans1D4" presStyleIdx="2" presStyleCnt="6"/>
      <dgm:spPr/>
      <dgm:t>
        <a:bodyPr/>
        <a:lstStyle/>
        <a:p>
          <a:endParaRPr lang="ru-RU"/>
        </a:p>
      </dgm:t>
    </dgm:pt>
    <dgm:pt modelId="{8412E77D-B5FA-49C1-9593-4D89B9A80D32}" type="pres">
      <dgm:prSet presAssocID="{97FD1ADA-18E4-4730-BE67-96D355EBF85E}" presName="root2" presStyleCnt="0"/>
      <dgm:spPr/>
    </dgm:pt>
    <dgm:pt modelId="{24C7D79A-2494-4753-BCC7-DB335C2A1C86}" type="pres">
      <dgm:prSet presAssocID="{97FD1ADA-18E4-4730-BE67-96D355EBF85E}" presName="LevelTwoTextNode" presStyleLbl="node4" presStyleIdx="2" presStyleCnt="6" custScaleX="202136" custLinFactNeighborX="94766" custLinFactNeighborY="-99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D0979E-A184-4490-941D-F31BB7395D4C}" type="pres">
      <dgm:prSet presAssocID="{97FD1ADA-18E4-4730-BE67-96D355EBF85E}" presName="level3hierChild" presStyleCnt="0"/>
      <dgm:spPr/>
    </dgm:pt>
    <dgm:pt modelId="{682A67A5-C1AC-417A-80DE-EF9F306AA89F}" type="pres">
      <dgm:prSet presAssocID="{41C9E026-19BD-4CB3-9D76-FB2E8EA18972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BA550C56-0586-46A4-AD0B-F52D6DC511A3}" type="pres">
      <dgm:prSet presAssocID="{41C9E026-19BD-4CB3-9D76-FB2E8EA1897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BCEDDF7-FECD-434F-A860-5AA8F5CF323F}" type="pres">
      <dgm:prSet presAssocID="{D54F6024-5F7A-4E18-8C57-A37A31F80E23}" presName="root2" presStyleCnt="0"/>
      <dgm:spPr/>
    </dgm:pt>
    <dgm:pt modelId="{894BAB9C-C8B8-4C08-8794-D85A8260D567}" type="pres">
      <dgm:prSet presAssocID="{D54F6024-5F7A-4E18-8C57-A37A31F80E23}" presName="LevelTwoTextNode" presStyleLbl="node2" presStyleIdx="2" presStyleCnt="4" custScaleX="190194" custScaleY="146518" custLinFactNeighborX="-14434" custLinFactNeighborY="656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96DD11-B32C-419D-B70E-46B2DB8C59AA}" type="pres">
      <dgm:prSet presAssocID="{D54F6024-5F7A-4E18-8C57-A37A31F80E23}" presName="level3hierChild" presStyleCnt="0"/>
      <dgm:spPr/>
    </dgm:pt>
    <dgm:pt modelId="{0E8B6F3D-3F9B-4E0D-908D-5195C26E7BDA}" type="pres">
      <dgm:prSet presAssocID="{ADDE2010-B47D-41CA-91A3-BFECB8234D8A}" presName="conn2-1" presStyleLbl="parChTrans1D3" presStyleIdx="4" presStyleCnt="9"/>
      <dgm:spPr/>
      <dgm:t>
        <a:bodyPr/>
        <a:lstStyle/>
        <a:p>
          <a:endParaRPr lang="ru-RU"/>
        </a:p>
      </dgm:t>
    </dgm:pt>
    <dgm:pt modelId="{3A1D9D52-9C4D-4EE0-9B68-D371331A29B0}" type="pres">
      <dgm:prSet presAssocID="{ADDE2010-B47D-41CA-91A3-BFECB8234D8A}" presName="connTx" presStyleLbl="parChTrans1D3" presStyleIdx="4" presStyleCnt="9"/>
      <dgm:spPr/>
      <dgm:t>
        <a:bodyPr/>
        <a:lstStyle/>
        <a:p>
          <a:endParaRPr lang="ru-RU"/>
        </a:p>
      </dgm:t>
    </dgm:pt>
    <dgm:pt modelId="{72187CB8-3C3F-49B6-9F49-8FE0E54FC218}" type="pres">
      <dgm:prSet presAssocID="{43A4331F-1684-4B7B-92CD-F9B8BE193547}" presName="root2" presStyleCnt="0"/>
      <dgm:spPr/>
    </dgm:pt>
    <dgm:pt modelId="{3BAC8996-7DD5-4951-AC86-E131B4E32E36}" type="pres">
      <dgm:prSet presAssocID="{43A4331F-1684-4B7B-92CD-F9B8BE193547}" presName="LevelTwoTextNode" presStyleLbl="node3" presStyleIdx="4" presStyleCnt="9" custScaleX="174443" custLinFactNeighborX="16079" custLinFactNeighborY="66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582F14-3C96-4C9F-A388-E5FFB50D3423}" type="pres">
      <dgm:prSet presAssocID="{43A4331F-1684-4B7B-92CD-F9B8BE193547}" presName="level3hierChild" presStyleCnt="0"/>
      <dgm:spPr/>
    </dgm:pt>
    <dgm:pt modelId="{6A50DA99-F42B-49C2-B446-081E61189A75}" type="pres">
      <dgm:prSet presAssocID="{C1BFE8F0-91C0-4DA4-8BD1-3C45EA094D87}" presName="conn2-1" presStyleLbl="parChTrans1D4" presStyleIdx="3" presStyleCnt="6"/>
      <dgm:spPr/>
      <dgm:t>
        <a:bodyPr/>
        <a:lstStyle/>
        <a:p>
          <a:endParaRPr lang="ru-RU"/>
        </a:p>
      </dgm:t>
    </dgm:pt>
    <dgm:pt modelId="{82B3A239-DCC9-4907-A561-264B28C77F9E}" type="pres">
      <dgm:prSet presAssocID="{C1BFE8F0-91C0-4DA4-8BD1-3C45EA094D87}" presName="connTx" presStyleLbl="parChTrans1D4" presStyleIdx="3" presStyleCnt="6"/>
      <dgm:spPr/>
      <dgm:t>
        <a:bodyPr/>
        <a:lstStyle/>
        <a:p>
          <a:endParaRPr lang="ru-RU"/>
        </a:p>
      </dgm:t>
    </dgm:pt>
    <dgm:pt modelId="{5E570816-5192-497B-B089-0BD79B48A3AE}" type="pres">
      <dgm:prSet presAssocID="{E1F6B139-328C-4BD2-99BE-7C9C5A2CA08F}" presName="root2" presStyleCnt="0"/>
      <dgm:spPr/>
    </dgm:pt>
    <dgm:pt modelId="{58A76E5E-AF04-43E7-A8C6-B375DFFC6245}" type="pres">
      <dgm:prSet presAssocID="{E1F6B139-328C-4BD2-99BE-7C9C5A2CA08F}" presName="LevelTwoTextNode" presStyleLbl="node4" presStyleIdx="3" presStyleCnt="6" custScaleX="202136" custLinFactNeighborX="94766" custLinFactNeighborY="-99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570147-7BE7-43C6-8767-7CCECC4942D4}" type="pres">
      <dgm:prSet presAssocID="{E1F6B139-328C-4BD2-99BE-7C9C5A2CA08F}" presName="level3hierChild" presStyleCnt="0"/>
      <dgm:spPr/>
    </dgm:pt>
    <dgm:pt modelId="{F72E695C-8B15-4B7E-9C86-820E34F6ECBD}" type="pres">
      <dgm:prSet presAssocID="{5C16109D-22BF-4618-B6D5-3EB527A679B9}" presName="conn2-1" presStyleLbl="parChTrans1D4" presStyleIdx="4" presStyleCnt="6"/>
      <dgm:spPr/>
      <dgm:t>
        <a:bodyPr/>
        <a:lstStyle/>
        <a:p>
          <a:endParaRPr lang="ru-RU"/>
        </a:p>
      </dgm:t>
    </dgm:pt>
    <dgm:pt modelId="{FD50BA82-74D8-40E9-BC98-2643EE5A8C2D}" type="pres">
      <dgm:prSet presAssocID="{5C16109D-22BF-4618-B6D5-3EB527A679B9}" presName="connTx" presStyleLbl="parChTrans1D4" presStyleIdx="4" presStyleCnt="6"/>
      <dgm:spPr/>
      <dgm:t>
        <a:bodyPr/>
        <a:lstStyle/>
        <a:p>
          <a:endParaRPr lang="ru-RU"/>
        </a:p>
      </dgm:t>
    </dgm:pt>
    <dgm:pt modelId="{E247698E-F0B4-4E2D-9B00-3AD38001B0DE}" type="pres">
      <dgm:prSet presAssocID="{DE9DB323-7590-4AB0-AEC2-2BDA34F8AB28}" presName="root2" presStyleCnt="0"/>
      <dgm:spPr/>
    </dgm:pt>
    <dgm:pt modelId="{8C6F8513-921F-4C91-9B91-681AE676948C}" type="pres">
      <dgm:prSet presAssocID="{DE9DB323-7590-4AB0-AEC2-2BDA34F8AB28}" presName="LevelTwoTextNode" presStyleLbl="node4" presStyleIdx="4" presStyleCnt="6" custScaleX="202136" custScaleY="155691" custLinFactNeighborX="94766" custLinFactNeighborY="-99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A21B13-6E1E-4978-ADF5-4B5165C95ED4}" type="pres">
      <dgm:prSet presAssocID="{DE9DB323-7590-4AB0-AEC2-2BDA34F8AB28}" presName="level3hierChild" presStyleCnt="0"/>
      <dgm:spPr/>
    </dgm:pt>
    <dgm:pt modelId="{54C192DE-EABA-4390-8EC4-0E1B73773954}" type="pres">
      <dgm:prSet presAssocID="{BFA03970-1BEB-4D13-BFA9-E0010528EA37}" presName="conn2-1" presStyleLbl="parChTrans1D4" presStyleIdx="5" presStyleCnt="6"/>
      <dgm:spPr/>
      <dgm:t>
        <a:bodyPr/>
        <a:lstStyle/>
        <a:p>
          <a:endParaRPr lang="ru-RU"/>
        </a:p>
      </dgm:t>
    </dgm:pt>
    <dgm:pt modelId="{12C8EF80-2FF7-4082-AF56-D24242631542}" type="pres">
      <dgm:prSet presAssocID="{BFA03970-1BEB-4D13-BFA9-E0010528EA37}" presName="connTx" presStyleLbl="parChTrans1D4" presStyleIdx="5" presStyleCnt="6"/>
      <dgm:spPr/>
      <dgm:t>
        <a:bodyPr/>
        <a:lstStyle/>
        <a:p>
          <a:endParaRPr lang="ru-RU"/>
        </a:p>
      </dgm:t>
    </dgm:pt>
    <dgm:pt modelId="{8777F815-4494-4264-A4DB-1229827360F9}" type="pres">
      <dgm:prSet presAssocID="{0B390226-2BE4-4A69-AEC9-E66342D83E49}" presName="root2" presStyleCnt="0"/>
      <dgm:spPr/>
    </dgm:pt>
    <dgm:pt modelId="{87D6A1A7-F43F-49D8-B0DD-6F7A1B10B116}" type="pres">
      <dgm:prSet presAssocID="{0B390226-2BE4-4A69-AEC9-E66342D83E49}" presName="LevelTwoTextNode" presStyleLbl="node4" presStyleIdx="5" presStyleCnt="6" custScaleX="202136" custLinFactNeighborX="91484" custLinFactNeighborY="295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9D9970-5DF7-44D8-90EA-EA07693D260F}" type="pres">
      <dgm:prSet presAssocID="{0B390226-2BE4-4A69-AEC9-E66342D83E49}" presName="level3hierChild" presStyleCnt="0"/>
      <dgm:spPr/>
    </dgm:pt>
    <dgm:pt modelId="{CFA5884B-C797-4586-ADE6-55804F0224FA}" type="pres">
      <dgm:prSet presAssocID="{985BACFE-2822-4B65-997B-D504B4BE745D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3A006A46-30BA-4340-A871-110FCFD8CB18}" type="pres">
      <dgm:prSet presAssocID="{985BACFE-2822-4B65-997B-D504B4BE745D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F12C7E7-2985-49F6-9E31-640284C7194B}" type="pres">
      <dgm:prSet presAssocID="{C280C7E4-8A28-4381-83F3-5A529714857E}" presName="root2" presStyleCnt="0"/>
      <dgm:spPr/>
    </dgm:pt>
    <dgm:pt modelId="{D1064971-4ED3-4EFF-AC74-8CA89F0DF41A}" type="pres">
      <dgm:prSet presAssocID="{C280C7E4-8A28-4381-83F3-5A529714857E}" presName="LevelTwoTextNode" presStyleLbl="node2" presStyleIdx="3" presStyleCnt="4" custScaleX="190194" custScaleY="204437" custLinFactNeighborX="-16488" custLinFactNeighborY="656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367775-6278-407C-94DD-2E816A2DD0FA}" type="pres">
      <dgm:prSet presAssocID="{C280C7E4-8A28-4381-83F3-5A529714857E}" presName="level3hierChild" presStyleCnt="0"/>
      <dgm:spPr/>
    </dgm:pt>
    <dgm:pt modelId="{73968372-BBE7-463D-AF42-98F0569DEA99}" type="pres">
      <dgm:prSet presAssocID="{9B8D90D2-E32B-45ED-87E4-3002291A64CC}" presName="conn2-1" presStyleLbl="parChTrans1D3" presStyleIdx="5" presStyleCnt="9"/>
      <dgm:spPr/>
      <dgm:t>
        <a:bodyPr/>
        <a:lstStyle/>
        <a:p>
          <a:endParaRPr lang="ru-RU"/>
        </a:p>
      </dgm:t>
    </dgm:pt>
    <dgm:pt modelId="{D84049F8-7B9F-454F-A1D4-9E5164475253}" type="pres">
      <dgm:prSet presAssocID="{9B8D90D2-E32B-45ED-87E4-3002291A64CC}" presName="connTx" presStyleLbl="parChTrans1D3" presStyleIdx="5" presStyleCnt="9"/>
      <dgm:spPr/>
      <dgm:t>
        <a:bodyPr/>
        <a:lstStyle/>
        <a:p>
          <a:endParaRPr lang="ru-RU"/>
        </a:p>
      </dgm:t>
    </dgm:pt>
    <dgm:pt modelId="{6823F5B9-C7B5-4F7B-AF36-32E1B2AEF54C}" type="pres">
      <dgm:prSet presAssocID="{D22BCCF1-F29F-4435-89F6-08C51FF3E334}" presName="root2" presStyleCnt="0"/>
      <dgm:spPr/>
    </dgm:pt>
    <dgm:pt modelId="{A5E88944-EDC6-4997-B6E1-5ECD7B45412A}" type="pres">
      <dgm:prSet presAssocID="{D22BCCF1-F29F-4435-89F6-08C51FF3E334}" presName="LevelTwoTextNode" presStyleLbl="node3" presStyleIdx="5" presStyleCnt="9" custScaleX="175893" custLinFactNeighborX="21979" custLinFactNeighborY="33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9AF39A-5692-442E-93A0-A7B36E93E5D3}" type="pres">
      <dgm:prSet presAssocID="{D22BCCF1-F29F-4435-89F6-08C51FF3E334}" presName="level3hierChild" presStyleCnt="0"/>
      <dgm:spPr/>
    </dgm:pt>
    <dgm:pt modelId="{06589A1F-499B-4869-9A92-3A765BE3F0BA}" type="pres">
      <dgm:prSet presAssocID="{45523D2E-12B5-4431-B6BB-A2F59AB88E11}" presName="conn2-1" presStyleLbl="parChTrans1D3" presStyleIdx="6" presStyleCnt="9"/>
      <dgm:spPr/>
      <dgm:t>
        <a:bodyPr/>
        <a:lstStyle/>
        <a:p>
          <a:endParaRPr lang="ru-RU"/>
        </a:p>
      </dgm:t>
    </dgm:pt>
    <dgm:pt modelId="{40A4345A-3E45-48FF-B189-2E00F5C7CAA2}" type="pres">
      <dgm:prSet presAssocID="{45523D2E-12B5-4431-B6BB-A2F59AB88E11}" presName="connTx" presStyleLbl="parChTrans1D3" presStyleIdx="6" presStyleCnt="9"/>
      <dgm:spPr/>
      <dgm:t>
        <a:bodyPr/>
        <a:lstStyle/>
        <a:p>
          <a:endParaRPr lang="ru-RU"/>
        </a:p>
      </dgm:t>
    </dgm:pt>
    <dgm:pt modelId="{9F832B90-D2F9-4A5E-A806-38AE8C8FECBA}" type="pres">
      <dgm:prSet presAssocID="{0166EE75-3C59-4449-9ADE-6C1EAF44B724}" presName="root2" presStyleCnt="0"/>
      <dgm:spPr/>
    </dgm:pt>
    <dgm:pt modelId="{B0D87D07-D7C6-471B-A7F2-76ECF9566919}" type="pres">
      <dgm:prSet presAssocID="{0166EE75-3C59-4449-9ADE-6C1EAF44B724}" presName="LevelTwoTextNode" presStyleLbl="node3" presStyleIdx="6" presStyleCnt="9" custScaleX="175893" custLinFactNeighborX="21979" custLinFactNeighborY="33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0DDC80-7F7F-4D9E-8D09-9E2A9915087D}" type="pres">
      <dgm:prSet presAssocID="{0166EE75-3C59-4449-9ADE-6C1EAF44B724}" presName="level3hierChild" presStyleCnt="0"/>
      <dgm:spPr/>
    </dgm:pt>
    <dgm:pt modelId="{1F1CCF9D-13FE-4833-947B-33BA5243A777}" type="pres">
      <dgm:prSet presAssocID="{AEF14CC9-78CF-47EE-ABF7-13A8B909F0EC}" presName="conn2-1" presStyleLbl="parChTrans1D3" presStyleIdx="7" presStyleCnt="9"/>
      <dgm:spPr/>
      <dgm:t>
        <a:bodyPr/>
        <a:lstStyle/>
        <a:p>
          <a:endParaRPr lang="ru-RU"/>
        </a:p>
      </dgm:t>
    </dgm:pt>
    <dgm:pt modelId="{156170BB-37E9-4343-BABD-64AC98DCB522}" type="pres">
      <dgm:prSet presAssocID="{AEF14CC9-78CF-47EE-ABF7-13A8B909F0EC}" presName="connTx" presStyleLbl="parChTrans1D3" presStyleIdx="7" presStyleCnt="9"/>
      <dgm:spPr/>
      <dgm:t>
        <a:bodyPr/>
        <a:lstStyle/>
        <a:p>
          <a:endParaRPr lang="ru-RU"/>
        </a:p>
      </dgm:t>
    </dgm:pt>
    <dgm:pt modelId="{2F8284B9-0589-4203-867D-6AE549ED4032}" type="pres">
      <dgm:prSet presAssocID="{821A7BB9-DBB4-44A7-8BE0-E4F38C38BDCD}" presName="root2" presStyleCnt="0"/>
      <dgm:spPr/>
    </dgm:pt>
    <dgm:pt modelId="{1F8BB829-1B5A-4E5C-94B8-658859887FC5}" type="pres">
      <dgm:prSet presAssocID="{821A7BB9-DBB4-44A7-8BE0-E4F38C38BDCD}" presName="LevelTwoTextNode" presStyleLbl="node3" presStyleIdx="7" presStyleCnt="9" custScaleX="175893" custLinFactNeighborX="21979" custLinFactNeighborY="33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42E9AB-5DC6-4D0B-BF3A-398461934922}" type="pres">
      <dgm:prSet presAssocID="{821A7BB9-DBB4-44A7-8BE0-E4F38C38BDCD}" presName="level3hierChild" presStyleCnt="0"/>
      <dgm:spPr/>
    </dgm:pt>
    <dgm:pt modelId="{B0D1BDD7-7531-44BE-9179-F4730B19B3CD}" type="pres">
      <dgm:prSet presAssocID="{3B919221-388A-455F-83D7-48E3B674CAA8}" presName="conn2-1" presStyleLbl="parChTrans1D3" presStyleIdx="8" presStyleCnt="9"/>
      <dgm:spPr/>
      <dgm:t>
        <a:bodyPr/>
        <a:lstStyle/>
        <a:p>
          <a:endParaRPr lang="ru-RU"/>
        </a:p>
      </dgm:t>
    </dgm:pt>
    <dgm:pt modelId="{6E98CD8C-4830-44AA-8003-D07E0D3A51E9}" type="pres">
      <dgm:prSet presAssocID="{3B919221-388A-455F-83D7-48E3B674CAA8}" presName="connTx" presStyleLbl="parChTrans1D3" presStyleIdx="8" presStyleCnt="9"/>
      <dgm:spPr/>
      <dgm:t>
        <a:bodyPr/>
        <a:lstStyle/>
        <a:p>
          <a:endParaRPr lang="ru-RU"/>
        </a:p>
      </dgm:t>
    </dgm:pt>
    <dgm:pt modelId="{BE989A0B-972D-4F36-9AD9-0D0B1AE175F3}" type="pres">
      <dgm:prSet presAssocID="{1E957609-5B2E-4A0F-8272-A030748AB68A}" presName="root2" presStyleCnt="0"/>
      <dgm:spPr/>
    </dgm:pt>
    <dgm:pt modelId="{FFDE573B-B862-4D95-A62E-F56C7B7E9D95}" type="pres">
      <dgm:prSet presAssocID="{1E957609-5B2E-4A0F-8272-A030748AB68A}" presName="LevelTwoTextNode" presStyleLbl="node3" presStyleIdx="8" presStyleCnt="9" custScaleX="175893" custLinFactNeighborX="21979" custLinFactNeighborY="8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FF89C1-0CDB-45AB-AC86-C299EDC7EC56}" type="pres">
      <dgm:prSet presAssocID="{1E957609-5B2E-4A0F-8272-A030748AB68A}" presName="level3hierChild" presStyleCnt="0"/>
      <dgm:spPr/>
    </dgm:pt>
  </dgm:ptLst>
  <dgm:cxnLst>
    <dgm:cxn modelId="{303E1692-6E8E-45C1-8ECE-DB70AF1D92FA}" type="presOf" srcId="{985BACFE-2822-4B65-997B-D504B4BE745D}" destId="{3A006A46-30BA-4340-A871-110FCFD8CB18}" srcOrd="1" destOrd="0" presId="urn:microsoft.com/office/officeart/2008/layout/HorizontalMultiLevelHierarchy"/>
    <dgm:cxn modelId="{AC835728-BBC6-48AD-BC1C-1AE65C93D26A}" type="presOf" srcId="{45523D2E-12B5-4431-B6BB-A2F59AB88E11}" destId="{06589A1F-499B-4869-9A92-3A765BE3F0BA}" srcOrd="0" destOrd="0" presId="urn:microsoft.com/office/officeart/2008/layout/HorizontalMultiLevelHierarchy"/>
    <dgm:cxn modelId="{442211F3-FA1A-43E7-889C-8024BC26BA6C}" type="presOf" srcId="{5C16109D-22BF-4618-B6D5-3EB527A679B9}" destId="{F72E695C-8B15-4B7E-9C86-820E34F6ECBD}" srcOrd="0" destOrd="0" presId="urn:microsoft.com/office/officeart/2008/layout/HorizontalMultiLevelHierarchy"/>
    <dgm:cxn modelId="{3C5C47F3-4B17-45E0-9ED0-814051A26B8C}" type="presOf" srcId="{3F06C8FA-9FE4-4848-8D0B-48AB2AF5BEB9}" destId="{56478599-DE3A-49C3-BE50-9ADA61FB2C88}" srcOrd="0" destOrd="0" presId="urn:microsoft.com/office/officeart/2008/layout/HorizontalMultiLevelHierarchy"/>
    <dgm:cxn modelId="{88237EA2-F6E8-4702-AB6D-0A6A2B3340B2}" type="presOf" srcId="{985BACFE-2822-4B65-997B-D504B4BE745D}" destId="{CFA5884B-C797-4586-ADE6-55804F0224FA}" srcOrd="0" destOrd="0" presId="urn:microsoft.com/office/officeart/2008/layout/HorizontalMultiLevelHierarchy"/>
    <dgm:cxn modelId="{5F1B7479-30D7-476E-8DED-17858AD7F377}" type="presOf" srcId="{3838D42C-CAC7-4099-8294-E4A3CF171EF5}" destId="{48AA60FD-4FED-4B93-8D1A-AC57A2C3C9B3}" srcOrd="0" destOrd="0" presId="urn:microsoft.com/office/officeart/2008/layout/HorizontalMultiLevelHierarchy"/>
    <dgm:cxn modelId="{270E50CB-EF7C-44A1-964C-9165181EFE4C}" type="presOf" srcId="{2F4A5935-D58D-493F-8D3A-A2EC0E5CE7FE}" destId="{F4C6665B-9E6A-4885-8BEF-2E5C191119CB}" srcOrd="0" destOrd="0" presId="urn:microsoft.com/office/officeart/2008/layout/HorizontalMultiLevelHierarchy"/>
    <dgm:cxn modelId="{3A7BAB3A-CF94-4852-A00F-466B94A643CC}" type="presOf" srcId="{38CF95D6-7FD7-4E0E-AF12-7324CAD9DF28}" destId="{1A582216-9A57-4164-B7F7-1BA381102593}" srcOrd="0" destOrd="0" presId="urn:microsoft.com/office/officeart/2008/layout/HorizontalMultiLevelHierarchy"/>
    <dgm:cxn modelId="{5D4C7106-C208-419B-8CC9-AF01D26DC1AC}" srcId="{C280C7E4-8A28-4381-83F3-5A529714857E}" destId="{1E957609-5B2E-4A0F-8272-A030748AB68A}" srcOrd="3" destOrd="0" parTransId="{3B919221-388A-455F-83D7-48E3B674CAA8}" sibTransId="{B1BD074A-01EF-4617-B322-8FFC26DB0AD6}"/>
    <dgm:cxn modelId="{07B4DFDD-295C-4E2F-ADC6-72B1A2F3393E}" type="presOf" srcId="{5324515B-9F34-4E07-A3AD-21D15E1459E7}" destId="{8969A3B7-2C89-4C68-A8F4-12D40B5D953E}" srcOrd="0" destOrd="0" presId="urn:microsoft.com/office/officeart/2008/layout/HorizontalMultiLevelHierarchy"/>
    <dgm:cxn modelId="{C640153B-5543-478D-87FD-8F99D522DB6B}" type="presOf" srcId="{41C9E026-19BD-4CB3-9D76-FB2E8EA18972}" destId="{BA550C56-0586-46A4-AD0B-F52D6DC511A3}" srcOrd="1" destOrd="0" presId="urn:microsoft.com/office/officeart/2008/layout/HorizontalMultiLevelHierarchy"/>
    <dgm:cxn modelId="{3FF76FC3-4C59-4C80-A288-70936D8435CD}" type="presOf" srcId="{AEF14CC9-78CF-47EE-ABF7-13A8B909F0EC}" destId="{156170BB-37E9-4343-BABD-64AC98DCB522}" srcOrd="1" destOrd="0" presId="urn:microsoft.com/office/officeart/2008/layout/HorizontalMultiLevelHierarchy"/>
    <dgm:cxn modelId="{178364F2-FD6E-47A0-A4D9-5854E3C8D32D}" type="presOf" srcId="{D3A3B6B8-0A1D-48D1-973C-D71AB22F4C5B}" destId="{47BBE723-B695-48CA-AE05-814E22E9EFD3}" srcOrd="0" destOrd="0" presId="urn:microsoft.com/office/officeart/2008/layout/HorizontalMultiLevelHierarchy"/>
    <dgm:cxn modelId="{6416FEC5-AF87-42C9-96C8-5A0DB8C09EA5}" type="presOf" srcId="{C280C7E4-8A28-4381-83F3-5A529714857E}" destId="{D1064971-4ED3-4EFF-AC74-8CA89F0DF41A}" srcOrd="0" destOrd="0" presId="urn:microsoft.com/office/officeart/2008/layout/HorizontalMultiLevelHierarchy"/>
    <dgm:cxn modelId="{0C11F0B6-7C49-4AC5-AB07-9B847D1EDDAD}" type="presOf" srcId="{FCC249BF-7256-450E-8F76-80B08F0C347F}" destId="{034161F3-D132-485A-93DE-B0DE5E5CBBD5}" srcOrd="0" destOrd="0" presId="urn:microsoft.com/office/officeart/2008/layout/HorizontalMultiLevelHierarchy"/>
    <dgm:cxn modelId="{9976E157-311C-4FEC-ACEF-003E84826E6B}" srcId="{86883EB6-B49D-4F7A-9CAD-7E63CEF721B3}" destId="{C280C7E4-8A28-4381-83F3-5A529714857E}" srcOrd="3" destOrd="0" parTransId="{985BACFE-2822-4B65-997B-D504B4BE745D}" sibTransId="{C672B76C-E745-4212-8A71-2C2FD7A8AF60}"/>
    <dgm:cxn modelId="{0B0718BD-D6C2-482E-A0E2-C09668F6C341}" type="presOf" srcId="{9804C6BF-8695-4F5D-8C74-14BA46005FAC}" destId="{C8DF889D-7EDA-4022-A64C-35E38328FDFB}" srcOrd="1" destOrd="0" presId="urn:microsoft.com/office/officeart/2008/layout/HorizontalMultiLevelHierarchy"/>
    <dgm:cxn modelId="{B072C580-940E-48EA-8A60-AB9C7D763689}" type="presOf" srcId="{5C16109D-22BF-4618-B6D5-3EB527A679B9}" destId="{FD50BA82-74D8-40E9-BC98-2643EE5A8C2D}" srcOrd="1" destOrd="0" presId="urn:microsoft.com/office/officeart/2008/layout/HorizontalMultiLevelHierarchy"/>
    <dgm:cxn modelId="{A46496A3-C218-4269-A675-37D85C4F5176}" type="presOf" srcId="{C1BFE8F0-91C0-4DA4-8BD1-3C45EA094D87}" destId="{6A50DA99-F42B-49C2-B446-081E61189A75}" srcOrd="0" destOrd="0" presId="urn:microsoft.com/office/officeart/2008/layout/HorizontalMultiLevelHierarchy"/>
    <dgm:cxn modelId="{CF82CBBF-5A47-485A-96A0-43162439F115}" type="presOf" srcId="{BFA03970-1BEB-4D13-BFA9-E0010528EA37}" destId="{12C8EF80-2FF7-4082-AF56-D24242631542}" srcOrd="1" destOrd="0" presId="urn:microsoft.com/office/officeart/2008/layout/HorizontalMultiLevelHierarchy"/>
    <dgm:cxn modelId="{594EC21A-AEAF-460D-A108-BCC988082ACA}" type="presOf" srcId="{9E61011E-8202-46B5-ACB7-55FB3ABC05B8}" destId="{9C998AEF-0D55-4BF1-A40D-5ED0A849ADAE}" srcOrd="0" destOrd="0" presId="urn:microsoft.com/office/officeart/2008/layout/HorizontalMultiLevelHierarchy"/>
    <dgm:cxn modelId="{DA3546C8-EB29-4421-A8BE-15C1F990A77D}" type="presOf" srcId="{A8677A82-F157-4A8E-B0D1-5183C6FDF773}" destId="{1731926B-E13D-4B3A-9ACC-0B76E7039258}" srcOrd="0" destOrd="0" presId="urn:microsoft.com/office/officeart/2008/layout/HorizontalMultiLevelHierarchy"/>
    <dgm:cxn modelId="{21743DAF-5923-432A-8B70-B9B0588FF20D}" srcId="{86883EB6-B49D-4F7A-9CAD-7E63CEF721B3}" destId="{2D131F82-0430-4EFC-B687-11D54D96EF61}" srcOrd="1" destOrd="0" parTransId="{3838D42C-CAC7-4099-8294-E4A3CF171EF5}" sibTransId="{CF80C5AA-9F62-46C4-B49D-D11C468AC132}"/>
    <dgm:cxn modelId="{351A97D0-C2C6-4022-8297-186850A4A385}" srcId="{C280C7E4-8A28-4381-83F3-5A529714857E}" destId="{0166EE75-3C59-4449-9ADE-6C1EAF44B724}" srcOrd="1" destOrd="0" parTransId="{45523D2E-12B5-4431-B6BB-A2F59AB88E11}" sibTransId="{08EE4A2A-07BD-46F4-9A8A-141D95A429A5}"/>
    <dgm:cxn modelId="{94EE5336-3315-4273-B492-134E9530390D}" type="presOf" srcId="{E1F6B139-328C-4BD2-99BE-7C9C5A2CA08F}" destId="{58A76E5E-AF04-43E7-A8C6-B375DFFC6245}" srcOrd="0" destOrd="0" presId="urn:microsoft.com/office/officeart/2008/layout/HorizontalMultiLevelHierarchy"/>
    <dgm:cxn modelId="{2253A104-B148-4F07-BC13-5EA0DFF127CD}" srcId="{105C0211-3A03-44BF-A3C1-27F91BB20A41}" destId="{D3A3B6B8-0A1D-48D1-973C-D71AB22F4C5B}" srcOrd="1" destOrd="0" parTransId="{9804C6BF-8695-4F5D-8C74-14BA46005FAC}" sibTransId="{CA34F49B-CB3F-4C36-AEF6-7779959D34FA}"/>
    <dgm:cxn modelId="{AAC40FEF-F933-4FBE-92E2-F8768EC69AC1}" srcId="{86883EB6-B49D-4F7A-9CAD-7E63CEF721B3}" destId="{105C0211-3A03-44BF-A3C1-27F91BB20A41}" srcOrd="0" destOrd="0" parTransId="{FCC249BF-7256-450E-8F76-80B08F0C347F}" sibTransId="{F2C2B083-B720-4E2F-9515-51DE4E1030FF}"/>
    <dgm:cxn modelId="{218110E0-6CBC-4957-BD8E-66FBE5C55B3F}" srcId="{86883EB6-B49D-4F7A-9CAD-7E63CEF721B3}" destId="{D54F6024-5F7A-4E18-8C57-A37A31F80E23}" srcOrd="2" destOrd="0" parTransId="{41C9E026-19BD-4CB3-9D76-FB2E8EA18972}" sibTransId="{62EE926B-251B-46E1-B9E7-9DE11C5A0CB6}"/>
    <dgm:cxn modelId="{A31CE784-34A3-422A-BC14-D834343EEFD5}" srcId="{105C0211-3A03-44BF-A3C1-27F91BB20A41}" destId="{2F4A5935-D58D-493F-8D3A-A2EC0E5CE7FE}" srcOrd="2" destOrd="0" parTransId="{3F06C8FA-9FE4-4848-8D0B-48AB2AF5BEB9}" sibTransId="{B7100A09-BDC3-4069-9EEF-F8DB2E0C4431}"/>
    <dgm:cxn modelId="{EB9EB28C-75F7-4C1A-8841-B2DBA1DF2659}" type="presOf" srcId="{38CF95D6-7FD7-4E0E-AF12-7324CAD9DF28}" destId="{60BB8D5B-CA71-4826-A6B2-6431EBC92B13}" srcOrd="1" destOrd="0" presId="urn:microsoft.com/office/officeart/2008/layout/HorizontalMultiLevelHierarchy"/>
    <dgm:cxn modelId="{2758887F-4F59-4DB0-9B74-2CD6D962C9A6}" type="presOf" srcId="{ADDE2010-B47D-41CA-91A3-BFECB8234D8A}" destId="{3A1D9D52-9C4D-4EE0-9B68-D371331A29B0}" srcOrd="1" destOrd="0" presId="urn:microsoft.com/office/officeart/2008/layout/HorizontalMultiLevelHierarchy"/>
    <dgm:cxn modelId="{DB57EDF0-D8F1-4A75-8A77-C9D8C5F59E56}" type="presOf" srcId="{9B8D90D2-E32B-45ED-87E4-3002291A64CC}" destId="{D84049F8-7B9F-454F-A1D4-9E5164475253}" srcOrd="1" destOrd="0" presId="urn:microsoft.com/office/officeart/2008/layout/HorizontalMultiLevelHierarchy"/>
    <dgm:cxn modelId="{E4535E5B-6EFD-4E06-BD31-8B4D38435253}" srcId="{43A4331F-1684-4B7B-92CD-F9B8BE193547}" destId="{E1F6B139-328C-4BD2-99BE-7C9C5A2CA08F}" srcOrd="0" destOrd="0" parTransId="{C1BFE8F0-91C0-4DA4-8BD1-3C45EA094D87}" sibTransId="{5D19D4F0-F499-4D76-A6F4-6B9D4DEA12AF}"/>
    <dgm:cxn modelId="{9DC2DF15-B398-4489-8BA9-AA085BAF2FAC}" type="presOf" srcId="{3B919221-388A-455F-83D7-48E3B674CAA8}" destId="{6E98CD8C-4830-44AA-8003-D07E0D3A51E9}" srcOrd="1" destOrd="0" presId="urn:microsoft.com/office/officeart/2008/layout/HorizontalMultiLevelHierarchy"/>
    <dgm:cxn modelId="{B0E29CBF-47A3-45FC-99A8-3BA0DE8A9D4A}" type="presOf" srcId="{821A7BB9-DBB4-44A7-8BE0-E4F38C38BDCD}" destId="{1F8BB829-1B5A-4E5C-94B8-658859887FC5}" srcOrd="0" destOrd="0" presId="urn:microsoft.com/office/officeart/2008/layout/HorizontalMultiLevelHierarchy"/>
    <dgm:cxn modelId="{06F90851-1983-44E1-9A0C-3EE40DDBD63F}" type="presOf" srcId="{0166EE75-3C59-4449-9ADE-6C1EAF44B724}" destId="{B0D87D07-D7C6-471B-A7F2-76ECF9566919}" srcOrd="0" destOrd="0" presId="urn:microsoft.com/office/officeart/2008/layout/HorizontalMultiLevelHierarchy"/>
    <dgm:cxn modelId="{F0ABC670-7477-467C-82EF-670B21947014}" type="presOf" srcId="{9E61011E-8202-46B5-ACB7-55FB3ABC05B8}" destId="{CC220C85-ABF7-410B-BC3E-F963DE68EB1F}" srcOrd="1" destOrd="0" presId="urn:microsoft.com/office/officeart/2008/layout/HorizontalMultiLevelHierarchy"/>
    <dgm:cxn modelId="{DCB6ED0F-510C-49E5-9EDB-B7A07FFF5940}" type="presOf" srcId="{9DCB104A-DDD5-4665-8785-77FF37BA3DEB}" destId="{273E142F-CF96-4FF2-A3A4-1DF641452143}" srcOrd="1" destOrd="0" presId="urn:microsoft.com/office/officeart/2008/layout/HorizontalMultiLevelHierarchy"/>
    <dgm:cxn modelId="{B51F0765-D366-4467-9162-30321BAE5C4F}" srcId="{A0414B78-5619-4A9C-B6AD-02015578FED1}" destId="{938B8DEA-AEE1-41E4-874B-FA7651A57396}" srcOrd="1" destOrd="0" parTransId="{81DDD98F-712B-4BEE-A940-63E634E56449}" sibTransId="{4FE0F993-0533-49AC-B877-839695B0DC8B}"/>
    <dgm:cxn modelId="{DA08A30A-94A4-4460-B2BC-F69131F5B091}" srcId="{D54F6024-5F7A-4E18-8C57-A37A31F80E23}" destId="{43A4331F-1684-4B7B-92CD-F9B8BE193547}" srcOrd="0" destOrd="0" parTransId="{ADDE2010-B47D-41CA-91A3-BFECB8234D8A}" sibTransId="{9A33FBC4-4238-4CEA-81D4-6F2B379D1EEC}"/>
    <dgm:cxn modelId="{1C5F0818-478A-4463-AB18-3EFF69C28D29}" type="presOf" srcId="{EA53CAE3-8A82-4139-8363-58E17AEF9303}" destId="{EC6F2E0D-C23E-4DB6-A67B-A297AEC59469}" srcOrd="0" destOrd="0" presId="urn:microsoft.com/office/officeart/2008/layout/HorizontalMultiLevelHierarchy"/>
    <dgm:cxn modelId="{56EB51B3-F00E-4666-BE16-9D96DA36231A}" type="presOf" srcId="{97FD1ADA-18E4-4730-BE67-96D355EBF85E}" destId="{24C7D79A-2494-4753-BCC7-DB335C2A1C86}" srcOrd="0" destOrd="0" presId="urn:microsoft.com/office/officeart/2008/layout/HorizontalMultiLevelHierarchy"/>
    <dgm:cxn modelId="{31F3BE39-EA1F-47EE-9914-E81E9F28BA23}" srcId="{A0414B78-5619-4A9C-B6AD-02015578FED1}" destId="{97FD1ADA-18E4-4730-BE67-96D355EBF85E}" srcOrd="2" destOrd="0" parTransId="{38CF95D6-7FD7-4E0E-AF12-7324CAD9DF28}" sibTransId="{EBEA773B-BF04-4F97-9CAC-99E36EA9EE4A}"/>
    <dgm:cxn modelId="{DABC8B8C-CD2E-4E62-9935-C8B3A019AF81}" type="presOf" srcId="{3838D42C-CAC7-4099-8294-E4A3CF171EF5}" destId="{0F3B2B5E-8B73-4F04-A264-E3FB23B6AA66}" srcOrd="1" destOrd="0" presId="urn:microsoft.com/office/officeart/2008/layout/HorizontalMultiLevelHierarchy"/>
    <dgm:cxn modelId="{E1F12858-1A75-45BC-BEA2-E53D3398C917}" srcId="{43A4331F-1684-4B7B-92CD-F9B8BE193547}" destId="{DE9DB323-7590-4AB0-AEC2-2BDA34F8AB28}" srcOrd="1" destOrd="0" parTransId="{5C16109D-22BF-4618-B6D5-3EB527A679B9}" sibTransId="{791D2947-687E-4763-9DA1-CA95A375340E}"/>
    <dgm:cxn modelId="{FDF8F12F-AE71-4744-8E17-0CE9141FD9C5}" srcId="{105C0211-3A03-44BF-A3C1-27F91BB20A41}" destId="{A8677A82-F157-4A8E-B0D1-5183C6FDF773}" srcOrd="0" destOrd="0" parTransId="{5324515B-9F34-4E07-A3AD-21D15E1459E7}" sibTransId="{4DE40B1D-A66D-41EE-BA69-588DA59326E8}"/>
    <dgm:cxn modelId="{EA8E3B9B-6728-4C33-932F-E3AEE785665D}" type="presOf" srcId="{9804C6BF-8695-4F5D-8C74-14BA46005FAC}" destId="{0FD29E06-D54A-41CE-BE48-62960C95997F}" srcOrd="0" destOrd="0" presId="urn:microsoft.com/office/officeart/2008/layout/HorizontalMultiLevelHierarchy"/>
    <dgm:cxn modelId="{C7306BD9-8870-4B0F-B9CD-87726CEC3C80}" type="presOf" srcId="{938B8DEA-AEE1-41E4-874B-FA7651A57396}" destId="{BFC81923-A879-4A51-A244-D12B92F0065B}" srcOrd="0" destOrd="0" presId="urn:microsoft.com/office/officeart/2008/layout/HorizontalMultiLevelHierarchy"/>
    <dgm:cxn modelId="{849D174A-971C-4121-872F-9C3C00D963AF}" type="presOf" srcId="{2D131F82-0430-4EFC-B687-11D54D96EF61}" destId="{90DDA812-D1C6-40FE-A5BA-81711166FB5E}" srcOrd="0" destOrd="0" presId="urn:microsoft.com/office/officeart/2008/layout/HorizontalMultiLevelHierarchy"/>
    <dgm:cxn modelId="{37E1AA3B-2758-4B57-8747-DDBB37E1F7A2}" type="presOf" srcId="{DE9DB323-7590-4AB0-AEC2-2BDA34F8AB28}" destId="{8C6F8513-921F-4C91-9B91-681AE676948C}" srcOrd="0" destOrd="0" presId="urn:microsoft.com/office/officeart/2008/layout/HorizontalMultiLevelHierarchy"/>
    <dgm:cxn modelId="{13403FB7-0326-4DD9-B3DD-5893D54500A3}" type="presOf" srcId="{C1BFE8F0-91C0-4DA4-8BD1-3C45EA094D87}" destId="{82B3A239-DCC9-4907-A561-264B28C77F9E}" srcOrd="1" destOrd="0" presId="urn:microsoft.com/office/officeart/2008/layout/HorizontalMultiLevelHierarchy"/>
    <dgm:cxn modelId="{D0806A1C-9CD6-46B5-8594-D12667EFAD29}" type="presOf" srcId="{D54F6024-5F7A-4E18-8C57-A37A31F80E23}" destId="{894BAB9C-C8B8-4C08-8794-D85A8260D567}" srcOrd="0" destOrd="0" presId="urn:microsoft.com/office/officeart/2008/layout/HorizontalMultiLevelHierarchy"/>
    <dgm:cxn modelId="{C54AA312-1582-40BD-8FF0-CA93B0921D6A}" srcId="{C280C7E4-8A28-4381-83F3-5A529714857E}" destId="{821A7BB9-DBB4-44A7-8BE0-E4F38C38BDCD}" srcOrd="2" destOrd="0" parTransId="{AEF14CC9-78CF-47EE-ABF7-13A8B909F0EC}" sibTransId="{F7BE2399-FC07-4530-9C37-BC2460E76E89}"/>
    <dgm:cxn modelId="{F0010C59-E401-4057-9889-3F63C898D213}" srcId="{2D131F82-0430-4EFC-B687-11D54D96EF61}" destId="{A0414B78-5619-4A9C-B6AD-02015578FED1}" srcOrd="0" destOrd="0" parTransId="{9DCB104A-DDD5-4665-8785-77FF37BA3DEB}" sibTransId="{ABF94C9D-C6CE-4EB4-A801-59338662407C}"/>
    <dgm:cxn modelId="{47CB5BE8-8D68-4ECD-9119-606BA938B375}" type="presOf" srcId="{86883EB6-B49D-4F7A-9CAD-7E63CEF721B3}" destId="{E621E0FC-040E-4D98-8F2B-2C5CFC9BEC72}" srcOrd="0" destOrd="0" presId="urn:microsoft.com/office/officeart/2008/layout/HorizontalMultiLevelHierarchy"/>
    <dgm:cxn modelId="{FFDDC55E-B435-4AEA-9A00-853B31C91DA2}" type="presOf" srcId="{A0414B78-5619-4A9C-B6AD-02015578FED1}" destId="{984EB069-6C05-4456-92D7-A24097A7F691}" srcOrd="0" destOrd="0" presId="urn:microsoft.com/office/officeart/2008/layout/HorizontalMultiLevelHierarchy"/>
    <dgm:cxn modelId="{995818F1-8C40-45E9-ADC4-D666263A5602}" type="presOf" srcId="{43A4331F-1684-4B7B-92CD-F9B8BE193547}" destId="{3BAC8996-7DD5-4951-AC86-E131B4E32E36}" srcOrd="0" destOrd="0" presId="urn:microsoft.com/office/officeart/2008/layout/HorizontalMultiLevelHierarchy"/>
    <dgm:cxn modelId="{34FF6B96-4D56-4AFC-A9B7-A98BBDE70D38}" type="presOf" srcId="{0B390226-2BE4-4A69-AEC9-E66342D83E49}" destId="{87D6A1A7-F43F-49D8-B0DD-6F7A1B10B116}" srcOrd="0" destOrd="0" presId="urn:microsoft.com/office/officeart/2008/layout/HorizontalMultiLevelHierarchy"/>
    <dgm:cxn modelId="{4F7FC38A-8988-40F5-8AD4-53E15C479EA6}" type="presOf" srcId="{5324515B-9F34-4E07-A3AD-21D15E1459E7}" destId="{D240E8FE-5901-412F-BF6B-66C10CC0ACD1}" srcOrd="1" destOrd="0" presId="urn:microsoft.com/office/officeart/2008/layout/HorizontalMultiLevelHierarchy"/>
    <dgm:cxn modelId="{871DAB31-73AC-4E66-BEF5-AFDC555823D6}" srcId="{43A4331F-1684-4B7B-92CD-F9B8BE193547}" destId="{0B390226-2BE4-4A69-AEC9-E66342D83E49}" srcOrd="2" destOrd="0" parTransId="{BFA03970-1BEB-4D13-BFA9-E0010528EA37}" sibTransId="{EC064B33-556E-48FF-BB42-692C96877B91}"/>
    <dgm:cxn modelId="{F4FDF4CC-298A-4477-877C-C96F9B9531A2}" type="presOf" srcId="{BFA03970-1BEB-4D13-BFA9-E0010528EA37}" destId="{54C192DE-EABA-4390-8EC4-0E1B73773954}" srcOrd="0" destOrd="0" presId="urn:microsoft.com/office/officeart/2008/layout/HorizontalMultiLevelHierarchy"/>
    <dgm:cxn modelId="{44BC1605-AB16-435F-B778-E7A19538D0ED}" srcId="{C280C7E4-8A28-4381-83F3-5A529714857E}" destId="{D22BCCF1-F29F-4435-89F6-08C51FF3E334}" srcOrd="0" destOrd="0" parTransId="{9B8D90D2-E32B-45ED-87E4-3002291A64CC}" sibTransId="{10F395CF-475E-4029-A7CC-A8A56A5B904F}"/>
    <dgm:cxn modelId="{8CE817E7-C4D2-4A28-9A08-8FF84753D0FC}" type="presOf" srcId="{45523D2E-12B5-4431-B6BB-A2F59AB88E11}" destId="{40A4345A-3E45-48FF-B189-2E00F5C7CAA2}" srcOrd="1" destOrd="0" presId="urn:microsoft.com/office/officeart/2008/layout/HorizontalMultiLevelHierarchy"/>
    <dgm:cxn modelId="{033338D1-10B5-47C7-95A8-77D134A6D519}" type="presOf" srcId="{D22BCCF1-F29F-4435-89F6-08C51FF3E334}" destId="{A5E88944-EDC6-4997-B6E1-5ECD7B45412A}" srcOrd="0" destOrd="0" presId="urn:microsoft.com/office/officeart/2008/layout/HorizontalMultiLevelHierarchy"/>
    <dgm:cxn modelId="{7001E94D-FEF8-4076-9857-1804D7FAF213}" type="presOf" srcId="{9DCB104A-DDD5-4665-8785-77FF37BA3DEB}" destId="{E9E94AA2-7349-4B45-88CF-0CAB1006BBBB}" srcOrd="0" destOrd="0" presId="urn:microsoft.com/office/officeart/2008/layout/HorizontalMultiLevelHierarchy"/>
    <dgm:cxn modelId="{A12F8E9D-12EF-4383-816B-0C801BC0D15A}" type="presOf" srcId="{105C0211-3A03-44BF-A3C1-27F91BB20A41}" destId="{8A6FA36A-F14A-4FC9-9F4F-5731D59C0502}" srcOrd="0" destOrd="0" presId="urn:microsoft.com/office/officeart/2008/layout/HorizontalMultiLevelHierarchy"/>
    <dgm:cxn modelId="{02731D87-C06E-49FA-9B94-1E093E870D93}" type="presOf" srcId="{9B8D90D2-E32B-45ED-87E4-3002291A64CC}" destId="{73968372-BBE7-463D-AF42-98F0569DEA99}" srcOrd="0" destOrd="0" presId="urn:microsoft.com/office/officeart/2008/layout/HorizontalMultiLevelHierarchy"/>
    <dgm:cxn modelId="{DC9A67E4-3612-4A10-93DE-556ECCA0E36C}" type="presOf" srcId="{AEF14CC9-78CF-47EE-ABF7-13A8B909F0EC}" destId="{1F1CCF9D-13FE-4833-947B-33BA5243A777}" srcOrd="0" destOrd="0" presId="urn:microsoft.com/office/officeart/2008/layout/HorizontalMultiLevelHierarchy"/>
    <dgm:cxn modelId="{A18F1A22-E82F-4A79-97BD-60A71BDC1170}" type="presOf" srcId="{81DDD98F-712B-4BEE-A940-63E634E56449}" destId="{E25297A4-8178-491A-8F13-01A21ED0D960}" srcOrd="0" destOrd="0" presId="urn:microsoft.com/office/officeart/2008/layout/HorizontalMultiLevelHierarchy"/>
    <dgm:cxn modelId="{A18A0677-79E9-4957-BC64-E0FE7A36550B}" srcId="{EA53CAE3-8A82-4139-8363-58E17AEF9303}" destId="{86883EB6-B49D-4F7A-9CAD-7E63CEF721B3}" srcOrd="0" destOrd="0" parTransId="{E64E1AC9-4A05-4BDF-B344-CA0F65A00EE2}" sibTransId="{EA6D359D-C24B-4D4C-96B1-7D977DA4584B}"/>
    <dgm:cxn modelId="{694BA1B2-9794-4DE3-8ACD-0064152A363F}" srcId="{A0414B78-5619-4A9C-B6AD-02015578FED1}" destId="{7307E6CC-F568-4952-957B-86A9B2B20E60}" srcOrd="0" destOrd="0" parTransId="{9E61011E-8202-46B5-ACB7-55FB3ABC05B8}" sibTransId="{9414EE55-3D0D-4D4E-B6BB-5DFF882474AE}"/>
    <dgm:cxn modelId="{8500EF36-A1F1-4348-8FE4-2D4901C61DC0}" type="presOf" srcId="{7307E6CC-F568-4952-957B-86A9B2B20E60}" destId="{59C83D2D-6757-4379-9D08-797F99B70779}" srcOrd="0" destOrd="0" presId="urn:microsoft.com/office/officeart/2008/layout/HorizontalMultiLevelHierarchy"/>
    <dgm:cxn modelId="{3DA23E44-EAD5-4E02-9AF6-B2A2C4C5D5FF}" type="presOf" srcId="{41C9E026-19BD-4CB3-9D76-FB2E8EA18972}" destId="{682A67A5-C1AC-417A-80DE-EF9F306AA89F}" srcOrd="0" destOrd="0" presId="urn:microsoft.com/office/officeart/2008/layout/HorizontalMultiLevelHierarchy"/>
    <dgm:cxn modelId="{29E9D6FE-F2B9-432D-99AF-0B913375FEF3}" type="presOf" srcId="{3B919221-388A-455F-83D7-48E3B674CAA8}" destId="{B0D1BDD7-7531-44BE-9179-F4730B19B3CD}" srcOrd="0" destOrd="0" presId="urn:microsoft.com/office/officeart/2008/layout/HorizontalMultiLevelHierarchy"/>
    <dgm:cxn modelId="{EB3BB1AD-5459-4AF8-9C66-CB35E254999F}" type="presOf" srcId="{FCC249BF-7256-450E-8F76-80B08F0C347F}" destId="{340C9A06-14FA-4F21-9A0A-D51A5844B874}" srcOrd="1" destOrd="0" presId="urn:microsoft.com/office/officeart/2008/layout/HorizontalMultiLevelHierarchy"/>
    <dgm:cxn modelId="{11DE8042-F30D-42DF-B92C-3D8164921B79}" type="presOf" srcId="{ADDE2010-B47D-41CA-91A3-BFECB8234D8A}" destId="{0E8B6F3D-3F9B-4E0D-908D-5195C26E7BDA}" srcOrd="0" destOrd="0" presId="urn:microsoft.com/office/officeart/2008/layout/HorizontalMultiLevelHierarchy"/>
    <dgm:cxn modelId="{779FA095-86CE-42E7-8900-F38983408AC8}" type="presOf" srcId="{81DDD98F-712B-4BEE-A940-63E634E56449}" destId="{E215861F-8D54-4E87-86D0-846611D12EDC}" srcOrd="1" destOrd="0" presId="urn:microsoft.com/office/officeart/2008/layout/HorizontalMultiLevelHierarchy"/>
    <dgm:cxn modelId="{C781DCF9-D10F-47B0-BEE2-A985108B06FF}" type="presOf" srcId="{3F06C8FA-9FE4-4848-8D0B-48AB2AF5BEB9}" destId="{347EA332-76C3-499C-9BC1-B7C406882BCC}" srcOrd="1" destOrd="0" presId="urn:microsoft.com/office/officeart/2008/layout/HorizontalMultiLevelHierarchy"/>
    <dgm:cxn modelId="{7AE57BC3-2EA2-466A-AFE2-048289185FD9}" type="presOf" srcId="{1E957609-5B2E-4A0F-8272-A030748AB68A}" destId="{FFDE573B-B862-4D95-A62E-F56C7B7E9D95}" srcOrd="0" destOrd="0" presId="urn:microsoft.com/office/officeart/2008/layout/HorizontalMultiLevelHierarchy"/>
    <dgm:cxn modelId="{E41CA4A0-E652-40A7-833D-E76FFF0DA122}" type="presParOf" srcId="{EC6F2E0D-C23E-4DB6-A67B-A297AEC59469}" destId="{C66AA808-138E-4DC4-B07A-30DEB08417D2}" srcOrd="0" destOrd="0" presId="urn:microsoft.com/office/officeart/2008/layout/HorizontalMultiLevelHierarchy"/>
    <dgm:cxn modelId="{7EB1A8B4-35C8-41C2-99BF-57766FE65A6F}" type="presParOf" srcId="{C66AA808-138E-4DC4-B07A-30DEB08417D2}" destId="{E621E0FC-040E-4D98-8F2B-2C5CFC9BEC72}" srcOrd="0" destOrd="0" presId="urn:microsoft.com/office/officeart/2008/layout/HorizontalMultiLevelHierarchy"/>
    <dgm:cxn modelId="{36829452-ACD2-4027-BC7C-8C8B17E32D02}" type="presParOf" srcId="{C66AA808-138E-4DC4-B07A-30DEB08417D2}" destId="{B3F63008-96ED-4B42-8B16-437FB3E4875C}" srcOrd="1" destOrd="0" presId="urn:microsoft.com/office/officeart/2008/layout/HorizontalMultiLevelHierarchy"/>
    <dgm:cxn modelId="{6B25BD9B-7C7F-4696-9EE4-BA29CC18A8AC}" type="presParOf" srcId="{B3F63008-96ED-4B42-8B16-437FB3E4875C}" destId="{034161F3-D132-485A-93DE-B0DE5E5CBBD5}" srcOrd="0" destOrd="0" presId="urn:microsoft.com/office/officeart/2008/layout/HorizontalMultiLevelHierarchy"/>
    <dgm:cxn modelId="{881F1B7A-271C-4336-A161-27DA6D4784CF}" type="presParOf" srcId="{034161F3-D132-485A-93DE-B0DE5E5CBBD5}" destId="{340C9A06-14FA-4F21-9A0A-D51A5844B874}" srcOrd="0" destOrd="0" presId="urn:microsoft.com/office/officeart/2008/layout/HorizontalMultiLevelHierarchy"/>
    <dgm:cxn modelId="{E0F1AFB8-6F68-4D09-B5A2-026266F3C980}" type="presParOf" srcId="{B3F63008-96ED-4B42-8B16-437FB3E4875C}" destId="{B8AC8A9D-97C4-47DA-AA5A-C3B79401F5A6}" srcOrd="1" destOrd="0" presId="urn:microsoft.com/office/officeart/2008/layout/HorizontalMultiLevelHierarchy"/>
    <dgm:cxn modelId="{CB989E55-6E63-4328-9980-58079D50ADFE}" type="presParOf" srcId="{B8AC8A9D-97C4-47DA-AA5A-C3B79401F5A6}" destId="{8A6FA36A-F14A-4FC9-9F4F-5731D59C0502}" srcOrd="0" destOrd="0" presId="urn:microsoft.com/office/officeart/2008/layout/HorizontalMultiLevelHierarchy"/>
    <dgm:cxn modelId="{E345E662-4327-4F35-89DF-D397D4D59CA2}" type="presParOf" srcId="{B8AC8A9D-97C4-47DA-AA5A-C3B79401F5A6}" destId="{56B9CAC0-B8E8-4666-BDB8-8011664E10C6}" srcOrd="1" destOrd="0" presId="urn:microsoft.com/office/officeart/2008/layout/HorizontalMultiLevelHierarchy"/>
    <dgm:cxn modelId="{F695F4F9-B741-4E6E-8CFC-856313807215}" type="presParOf" srcId="{56B9CAC0-B8E8-4666-BDB8-8011664E10C6}" destId="{8969A3B7-2C89-4C68-A8F4-12D40B5D953E}" srcOrd="0" destOrd="0" presId="urn:microsoft.com/office/officeart/2008/layout/HorizontalMultiLevelHierarchy"/>
    <dgm:cxn modelId="{A01B7EBC-BE54-42ED-BC5D-8A0C6796B3D7}" type="presParOf" srcId="{8969A3B7-2C89-4C68-A8F4-12D40B5D953E}" destId="{D240E8FE-5901-412F-BF6B-66C10CC0ACD1}" srcOrd="0" destOrd="0" presId="urn:microsoft.com/office/officeart/2008/layout/HorizontalMultiLevelHierarchy"/>
    <dgm:cxn modelId="{8D9BC42B-688E-4B4A-AF21-3B006FC2E429}" type="presParOf" srcId="{56B9CAC0-B8E8-4666-BDB8-8011664E10C6}" destId="{C5709481-9BB9-4A2D-9F9C-A7FFBAD78AF1}" srcOrd="1" destOrd="0" presId="urn:microsoft.com/office/officeart/2008/layout/HorizontalMultiLevelHierarchy"/>
    <dgm:cxn modelId="{338EA352-342E-45A8-9A0D-423A973C21A6}" type="presParOf" srcId="{C5709481-9BB9-4A2D-9F9C-A7FFBAD78AF1}" destId="{1731926B-E13D-4B3A-9ACC-0B76E7039258}" srcOrd="0" destOrd="0" presId="urn:microsoft.com/office/officeart/2008/layout/HorizontalMultiLevelHierarchy"/>
    <dgm:cxn modelId="{FB1539E0-2D2A-4DDE-9EF6-B76DD7E61708}" type="presParOf" srcId="{C5709481-9BB9-4A2D-9F9C-A7FFBAD78AF1}" destId="{860AF622-1486-4731-A4D9-C230CC5B1FFA}" srcOrd="1" destOrd="0" presId="urn:microsoft.com/office/officeart/2008/layout/HorizontalMultiLevelHierarchy"/>
    <dgm:cxn modelId="{70637F3F-707C-4778-AB99-EC52CBA3E09C}" type="presParOf" srcId="{56B9CAC0-B8E8-4666-BDB8-8011664E10C6}" destId="{0FD29E06-D54A-41CE-BE48-62960C95997F}" srcOrd="2" destOrd="0" presId="urn:microsoft.com/office/officeart/2008/layout/HorizontalMultiLevelHierarchy"/>
    <dgm:cxn modelId="{2E04D822-C49B-4EC5-AB36-53F5FCBD3952}" type="presParOf" srcId="{0FD29E06-D54A-41CE-BE48-62960C95997F}" destId="{C8DF889D-7EDA-4022-A64C-35E38328FDFB}" srcOrd="0" destOrd="0" presId="urn:microsoft.com/office/officeart/2008/layout/HorizontalMultiLevelHierarchy"/>
    <dgm:cxn modelId="{6C6B7CAE-0B3C-4177-9099-58C0E7C1216F}" type="presParOf" srcId="{56B9CAC0-B8E8-4666-BDB8-8011664E10C6}" destId="{964C91FB-E160-47B9-915E-8FCBE1BE9645}" srcOrd="3" destOrd="0" presId="urn:microsoft.com/office/officeart/2008/layout/HorizontalMultiLevelHierarchy"/>
    <dgm:cxn modelId="{9E67B779-2310-4341-973F-C59D499D830F}" type="presParOf" srcId="{964C91FB-E160-47B9-915E-8FCBE1BE9645}" destId="{47BBE723-B695-48CA-AE05-814E22E9EFD3}" srcOrd="0" destOrd="0" presId="urn:microsoft.com/office/officeart/2008/layout/HorizontalMultiLevelHierarchy"/>
    <dgm:cxn modelId="{A0CA5E30-BA1F-4F8C-AD21-498F267E8964}" type="presParOf" srcId="{964C91FB-E160-47B9-915E-8FCBE1BE9645}" destId="{8F552F1D-AD8F-498B-852A-454AD0FAD76E}" srcOrd="1" destOrd="0" presId="urn:microsoft.com/office/officeart/2008/layout/HorizontalMultiLevelHierarchy"/>
    <dgm:cxn modelId="{ABE5D73E-5B14-456A-AF53-FD62CB99EEC7}" type="presParOf" srcId="{56B9CAC0-B8E8-4666-BDB8-8011664E10C6}" destId="{56478599-DE3A-49C3-BE50-9ADA61FB2C88}" srcOrd="4" destOrd="0" presId="urn:microsoft.com/office/officeart/2008/layout/HorizontalMultiLevelHierarchy"/>
    <dgm:cxn modelId="{AF087D6D-EC71-49DB-AAE4-D3DC09AE945A}" type="presParOf" srcId="{56478599-DE3A-49C3-BE50-9ADA61FB2C88}" destId="{347EA332-76C3-499C-9BC1-B7C406882BCC}" srcOrd="0" destOrd="0" presId="urn:microsoft.com/office/officeart/2008/layout/HorizontalMultiLevelHierarchy"/>
    <dgm:cxn modelId="{E0F6F5B7-3111-4D42-8557-321F3B73FEAD}" type="presParOf" srcId="{56B9CAC0-B8E8-4666-BDB8-8011664E10C6}" destId="{DB4D7E3A-E64D-4CDD-AD87-32D0E1ACB538}" srcOrd="5" destOrd="0" presId="urn:microsoft.com/office/officeart/2008/layout/HorizontalMultiLevelHierarchy"/>
    <dgm:cxn modelId="{60B75DE9-D90D-4632-948F-2EEFCB1C2BDD}" type="presParOf" srcId="{DB4D7E3A-E64D-4CDD-AD87-32D0E1ACB538}" destId="{F4C6665B-9E6A-4885-8BEF-2E5C191119CB}" srcOrd="0" destOrd="0" presId="urn:microsoft.com/office/officeart/2008/layout/HorizontalMultiLevelHierarchy"/>
    <dgm:cxn modelId="{F1B3C7F3-6FB2-404C-8DD2-3072716DAFC9}" type="presParOf" srcId="{DB4D7E3A-E64D-4CDD-AD87-32D0E1ACB538}" destId="{BA6A0783-4B6D-48E9-B67C-79E9BCDE289C}" srcOrd="1" destOrd="0" presId="urn:microsoft.com/office/officeart/2008/layout/HorizontalMultiLevelHierarchy"/>
    <dgm:cxn modelId="{411987AD-C4AE-4E24-9947-885C8481FA64}" type="presParOf" srcId="{B3F63008-96ED-4B42-8B16-437FB3E4875C}" destId="{48AA60FD-4FED-4B93-8D1A-AC57A2C3C9B3}" srcOrd="2" destOrd="0" presId="urn:microsoft.com/office/officeart/2008/layout/HorizontalMultiLevelHierarchy"/>
    <dgm:cxn modelId="{CDABB650-5E54-4390-BA9C-96A35C7CE11F}" type="presParOf" srcId="{48AA60FD-4FED-4B93-8D1A-AC57A2C3C9B3}" destId="{0F3B2B5E-8B73-4F04-A264-E3FB23B6AA66}" srcOrd="0" destOrd="0" presId="urn:microsoft.com/office/officeart/2008/layout/HorizontalMultiLevelHierarchy"/>
    <dgm:cxn modelId="{B11CE864-C0D1-402A-99C1-D0C734E7EEE3}" type="presParOf" srcId="{B3F63008-96ED-4B42-8B16-437FB3E4875C}" destId="{3C380E75-CCA7-48B9-890F-E42F8CEAC3C3}" srcOrd="3" destOrd="0" presId="urn:microsoft.com/office/officeart/2008/layout/HorizontalMultiLevelHierarchy"/>
    <dgm:cxn modelId="{A4325070-DDD1-46F9-A87B-2A314B43D9DE}" type="presParOf" srcId="{3C380E75-CCA7-48B9-890F-E42F8CEAC3C3}" destId="{90DDA812-D1C6-40FE-A5BA-81711166FB5E}" srcOrd="0" destOrd="0" presId="urn:microsoft.com/office/officeart/2008/layout/HorizontalMultiLevelHierarchy"/>
    <dgm:cxn modelId="{DFFEDE02-9EE3-4DEE-92CE-58A796D96921}" type="presParOf" srcId="{3C380E75-CCA7-48B9-890F-E42F8CEAC3C3}" destId="{E4C184AB-EDF8-434D-90DF-8FA941353064}" srcOrd="1" destOrd="0" presId="urn:microsoft.com/office/officeart/2008/layout/HorizontalMultiLevelHierarchy"/>
    <dgm:cxn modelId="{1A7CF608-1533-4B5C-B65E-C40D722AE3DE}" type="presParOf" srcId="{E4C184AB-EDF8-434D-90DF-8FA941353064}" destId="{E9E94AA2-7349-4B45-88CF-0CAB1006BBBB}" srcOrd="0" destOrd="0" presId="urn:microsoft.com/office/officeart/2008/layout/HorizontalMultiLevelHierarchy"/>
    <dgm:cxn modelId="{8159C57E-789B-4110-BD1C-19928C3B70D6}" type="presParOf" srcId="{E9E94AA2-7349-4B45-88CF-0CAB1006BBBB}" destId="{273E142F-CF96-4FF2-A3A4-1DF641452143}" srcOrd="0" destOrd="0" presId="urn:microsoft.com/office/officeart/2008/layout/HorizontalMultiLevelHierarchy"/>
    <dgm:cxn modelId="{0F4CE9A6-8CF4-46C4-978B-108527714924}" type="presParOf" srcId="{E4C184AB-EDF8-434D-90DF-8FA941353064}" destId="{FE3942BD-A50A-444E-B1E5-55BF4E2230D9}" srcOrd="1" destOrd="0" presId="urn:microsoft.com/office/officeart/2008/layout/HorizontalMultiLevelHierarchy"/>
    <dgm:cxn modelId="{C5131267-6ADA-40B6-ADE1-A3603BE77A90}" type="presParOf" srcId="{FE3942BD-A50A-444E-B1E5-55BF4E2230D9}" destId="{984EB069-6C05-4456-92D7-A24097A7F691}" srcOrd="0" destOrd="0" presId="urn:microsoft.com/office/officeart/2008/layout/HorizontalMultiLevelHierarchy"/>
    <dgm:cxn modelId="{58046C4A-0222-45EC-95A5-F192199D358A}" type="presParOf" srcId="{FE3942BD-A50A-444E-B1E5-55BF4E2230D9}" destId="{6038A4F5-EADD-44A6-AEBD-F96CA7F90678}" srcOrd="1" destOrd="0" presId="urn:microsoft.com/office/officeart/2008/layout/HorizontalMultiLevelHierarchy"/>
    <dgm:cxn modelId="{FD91A8DB-2E65-4E9F-96FB-6E188C0D9DC9}" type="presParOf" srcId="{6038A4F5-EADD-44A6-AEBD-F96CA7F90678}" destId="{9C998AEF-0D55-4BF1-A40D-5ED0A849ADAE}" srcOrd="0" destOrd="0" presId="urn:microsoft.com/office/officeart/2008/layout/HorizontalMultiLevelHierarchy"/>
    <dgm:cxn modelId="{BED2BCC7-B62A-4B79-A8E6-7B5A83B5AB6D}" type="presParOf" srcId="{9C998AEF-0D55-4BF1-A40D-5ED0A849ADAE}" destId="{CC220C85-ABF7-410B-BC3E-F963DE68EB1F}" srcOrd="0" destOrd="0" presId="urn:microsoft.com/office/officeart/2008/layout/HorizontalMultiLevelHierarchy"/>
    <dgm:cxn modelId="{219B55D3-17D8-46DF-B907-E41E0F850357}" type="presParOf" srcId="{6038A4F5-EADD-44A6-AEBD-F96CA7F90678}" destId="{8C0D30BE-8DAE-4F90-A557-397713995FB1}" srcOrd="1" destOrd="0" presId="urn:microsoft.com/office/officeart/2008/layout/HorizontalMultiLevelHierarchy"/>
    <dgm:cxn modelId="{AE504E6E-1FAB-4781-B9EE-1253902ED1C2}" type="presParOf" srcId="{8C0D30BE-8DAE-4F90-A557-397713995FB1}" destId="{59C83D2D-6757-4379-9D08-797F99B70779}" srcOrd="0" destOrd="0" presId="urn:microsoft.com/office/officeart/2008/layout/HorizontalMultiLevelHierarchy"/>
    <dgm:cxn modelId="{4CB591DB-10EF-4430-BE2D-B720BD9618E5}" type="presParOf" srcId="{8C0D30BE-8DAE-4F90-A557-397713995FB1}" destId="{221A227C-E936-4544-BA77-158FF100BC93}" srcOrd="1" destOrd="0" presId="urn:microsoft.com/office/officeart/2008/layout/HorizontalMultiLevelHierarchy"/>
    <dgm:cxn modelId="{B72C692A-3E2D-4AA2-B9F2-D5FB62FD2AE6}" type="presParOf" srcId="{6038A4F5-EADD-44A6-AEBD-F96CA7F90678}" destId="{E25297A4-8178-491A-8F13-01A21ED0D960}" srcOrd="2" destOrd="0" presId="urn:microsoft.com/office/officeart/2008/layout/HorizontalMultiLevelHierarchy"/>
    <dgm:cxn modelId="{5C9D6A3B-E5D8-4606-867D-086C8A2A0ACC}" type="presParOf" srcId="{E25297A4-8178-491A-8F13-01A21ED0D960}" destId="{E215861F-8D54-4E87-86D0-846611D12EDC}" srcOrd="0" destOrd="0" presId="urn:microsoft.com/office/officeart/2008/layout/HorizontalMultiLevelHierarchy"/>
    <dgm:cxn modelId="{8C035126-B3AB-4C93-9EEC-2492BC725608}" type="presParOf" srcId="{6038A4F5-EADD-44A6-AEBD-F96CA7F90678}" destId="{7E3E5C49-CD27-4FDD-B3A8-C44F3BE604C6}" srcOrd="3" destOrd="0" presId="urn:microsoft.com/office/officeart/2008/layout/HorizontalMultiLevelHierarchy"/>
    <dgm:cxn modelId="{652F9D85-3658-4BA2-BA91-8D173A0704A3}" type="presParOf" srcId="{7E3E5C49-CD27-4FDD-B3A8-C44F3BE604C6}" destId="{BFC81923-A879-4A51-A244-D12B92F0065B}" srcOrd="0" destOrd="0" presId="urn:microsoft.com/office/officeart/2008/layout/HorizontalMultiLevelHierarchy"/>
    <dgm:cxn modelId="{CFBC53B8-1E59-4E49-9F3F-5EECA2712B24}" type="presParOf" srcId="{7E3E5C49-CD27-4FDD-B3A8-C44F3BE604C6}" destId="{8695DC3D-5610-40B9-A180-71C02677E118}" srcOrd="1" destOrd="0" presId="urn:microsoft.com/office/officeart/2008/layout/HorizontalMultiLevelHierarchy"/>
    <dgm:cxn modelId="{A3254C0C-71C0-4AB8-9ED2-F21CAEEBD86D}" type="presParOf" srcId="{6038A4F5-EADD-44A6-AEBD-F96CA7F90678}" destId="{1A582216-9A57-4164-B7F7-1BA381102593}" srcOrd="4" destOrd="0" presId="urn:microsoft.com/office/officeart/2008/layout/HorizontalMultiLevelHierarchy"/>
    <dgm:cxn modelId="{63681FE7-849D-47F5-A8EA-EEB7B567CC2B}" type="presParOf" srcId="{1A582216-9A57-4164-B7F7-1BA381102593}" destId="{60BB8D5B-CA71-4826-A6B2-6431EBC92B13}" srcOrd="0" destOrd="0" presId="urn:microsoft.com/office/officeart/2008/layout/HorizontalMultiLevelHierarchy"/>
    <dgm:cxn modelId="{C8F712B8-9E66-452E-8FB2-3FDC7390AFDD}" type="presParOf" srcId="{6038A4F5-EADD-44A6-AEBD-F96CA7F90678}" destId="{8412E77D-B5FA-49C1-9593-4D89B9A80D32}" srcOrd="5" destOrd="0" presId="urn:microsoft.com/office/officeart/2008/layout/HorizontalMultiLevelHierarchy"/>
    <dgm:cxn modelId="{837B0149-5B74-4A02-B44D-712E33606B5F}" type="presParOf" srcId="{8412E77D-B5FA-49C1-9593-4D89B9A80D32}" destId="{24C7D79A-2494-4753-BCC7-DB335C2A1C86}" srcOrd="0" destOrd="0" presId="urn:microsoft.com/office/officeart/2008/layout/HorizontalMultiLevelHierarchy"/>
    <dgm:cxn modelId="{6ABDF7AD-2150-430F-9EF8-B642CBCC1C6B}" type="presParOf" srcId="{8412E77D-B5FA-49C1-9593-4D89B9A80D32}" destId="{74D0979E-A184-4490-941D-F31BB7395D4C}" srcOrd="1" destOrd="0" presId="urn:microsoft.com/office/officeart/2008/layout/HorizontalMultiLevelHierarchy"/>
    <dgm:cxn modelId="{FB79BB9E-802B-4B57-BC77-04EA61CF6C19}" type="presParOf" srcId="{B3F63008-96ED-4B42-8B16-437FB3E4875C}" destId="{682A67A5-C1AC-417A-80DE-EF9F306AA89F}" srcOrd="4" destOrd="0" presId="urn:microsoft.com/office/officeart/2008/layout/HorizontalMultiLevelHierarchy"/>
    <dgm:cxn modelId="{9307EC39-C6BB-4D90-8E5B-6939AE2CC64F}" type="presParOf" srcId="{682A67A5-C1AC-417A-80DE-EF9F306AA89F}" destId="{BA550C56-0586-46A4-AD0B-F52D6DC511A3}" srcOrd="0" destOrd="0" presId="urn:microsoft.com/office/officeart/2008/layout/HorizontalMultiLevelHierarchy"/>
    <dgm:cxn modelId="{26500B11-5CCB-4F2E-9F8E-B179F7A807BF}" type="presParOf" srcId="{B3F63008-96ED-4B42-8B16-437FB3E4875C}" destId="{DBCEDDF7-FECD-434F-A860-5AA8F5CF323F}" srcOrd="5" destOrd="0" presId="urn:microsoft.com/office/officeart/2008/layout/HorizontalMultiLevelHierarchy"/>
    <dgm:cxn modelId="{0B56AA2F-C33A-4FE4-BA97-D4A96BBBE315}" type="presParOf" srcId="{DBCEDDF7-FECD-434F-A860-5AA8F5CF323F}" destId="{894BAB9C-C8B8-4C08-8794-D85A8260D567}" srcOrd="0" destOrd="0" presId="urn:microsoft.com/office/officeart/2008/layout/HorizontalMultiLevelHierarchy"/>
    <dgm:cxn modelId="{3DD03573-3390-4BF6-836F-23431495278F}" type="presParOf" srcId="{DBCEDDF7-FECD-434F-A860-5AA8F5CF323F}" destId="{6396DD11-B32C-419D-B70E-46B2DB8C59AA}" srcOrd="1" destOrd="0" presId="urn:microsoft.com/office/officeart/2008/layout/HorizontalMultiLevelHierarchy"/>
    <dgm:cxn modelId="{4491B1C9-C073-4FF8-B731-DAD08D71C604}" type="presParOf" srcId="{6396DD11-B32C-419D-B70E-46B2DB8C59AA}" destId="{0E8B6F3D-3F9B-4E0D-908D-5195C26E7BDA}" srcOrd="0" destOrd="0" presId="urn:microsoft.com/office/officeart/2008/layout/HorizontalMultiLevelHierarchy"/>
    <dgm:cxn modelId="{A579CF38-521C-402A-A01E-2084583345EF}" type="presParOf" srcId="{0E8B6F3D-3F9B-4E0D-908D-5195C26E7BDA}" destId="{3A1D9D52-9C4D-4EE0-9B68-D371331A29B0}" srcOrd="0" destOrd="0" presId="urn:microsoft.com/office/officeart/2008/layout/HorizontalMultiLevelHierarchy"/>
    <dgm:cxn modelId="{BAE64CC5-6E49-484C-B29E-76A479A3F292}" type="presParOf" srcId="{6396DD11-B32C-419D-B70E-46B2DB8C59AA}" destId="{72187CB8-3C3F-49B6-9F49-8FE0E54FC218}" srcOrd="1" destOrd="0" presId="urn:microsoft.com/office/officeart/2008/layout/HorizontalMultiLevelHierarchy"/>
    <dgm:cxn modelId="{165492BF-43D8-4100-9269-A72A97F109E9}" type="presParOf" srcId="{72187CB8-3C3F-49B6-9F49-8FE0E54FC218}" destId="{3BAC8996-7DD5-4951-AC86-E131B4E32E36}" srcOrd="0" destOrd="0" presId="urn:microsoft.com/office/officeart/2008/layout/HorizontalMultiLevelHierarchy"/>
    <dgm:cxn modelId="{468401EB-6FA1-4CB1-ADF2-2F3DE84F22AF}" type="presParOf" srcId="{72187CB8-3C3F-49B6-9F49-8FE0E54FC218}" destId="{CC582F14-3C96-4C9F-A388-E5FFB50D3423}" srcOrd="1" destOrd="0" presId="urn:microsoft.com/office/officeart/2008/layout/HorizontalMultiLevelHierarchy"/>
    <dgm:cxn modelId="{D2E9AE57-3039-4BA1-B702-6499BB58409E}" type="presParOf" srcId="{CC582F14-3C96-4C9F-A388-E5FFB50D3423}" destId="{6A50DA99-F42B-49C2-B446-081E61189A75}" srcOrd="0" destOrd="0" presId="urn:microsoft.com/office/officeart/2008/layout/HorizontalMultiLevelHierarchy"/>
    <dgm:cxn modelId="{809AB33F-F456-4985-A894-081C2AC2D290}" type="presParOf" srcId="{6A50DA99-F42B-49C2-B446-081E61189A75}" destId="{82B3A239-DCC9-4907-A561-264B28C77F9E}" srcOrd="0" destOrd="0" presId="urn:microsoft.com/office/officeart/2008/layout/HorizontalMultiLevelHierarchy"/>
    <dgm:cxn modelId="{1F94C5D7-496B-47D3-B5E7-721FAA8A636D}" type="presParOf" srcId="{CC582F14-3C96-4C9F-A388-E5FFB50D3423}" destId="{5E570816-5192-497B-B089-0BD79B48A3AE}" srcOrd="1" destOrd="0" presId="urn:microsoft.com/office/officeart/2008/layout/HorizontalMultiLevelHierarchy"/>
    <dgm:cxn modelId="{118634FC-E025-4B71-9D7B-E5681AF7A26C}" type="presParOf" srcId="{5E570816-5192-497B-B089-0BD79B48A3AE}" destId="{58A76E5E-AF04-43E7-A8C6-B375DFFC6245}" srcOrd="0" destOrd="0" presId="urn:microsoft.com/office/officeart/2008/layout/HorizontalMultiLevelHierarchy"/>
    <dgm:cxn modelId="{34EC5F9F-9674-4913-95FD-98FA823ED858}" type="presParOf" srcId="{5E570816-5192-497B-B089-0BD79B48A3AE}" destId="{19570147-7BE7-43C6-8767-7CCECC4942D4}" srcOrd="1" destOrd="0" presId="urn:microsoft.com/office/officeart/2008/layout/HorizontalMultiLevelHierarchy"/>
    <dgm:cxn modelId="{AC8520F2-9361-4530-8669-762E619A7BCA}" type="presParOf" srcId="{CC582F14-3C96-4C9F-A388-E5FFB50D3423}" destId="{F72E695C-8B15-4B7E-9C86-820E34F6ECBD}" srcOrd="2" destOrd="0" presId="urn:microsoft.com/office/officeart/2008/layout/HorizontalMultiLevelHierarchy"/>
    <dgm:cxn modelId="{559E551E-8D3B-4390-81F0-6AB092A3D1E1}" type="presParOf" srcId="{F72E695C-8B15-4B7E-9C86-820E34F6ECBD}" destId="{FD50BA82-74D8-40E9-BC98-2643EE5A8C2D}" srcOrd="0" destOrd="0" presId="urn:microsoft.com/office/officeart/2008/layout/HorizontalMultiLevelHierarchy"/>
    <dgm:cxn modelId="{D77BA815-CACB-4739-855C-1881A1720613}" type="presParOf" srcId="{CC582F14-3C96-4C9F-A388-E5FFB50D3423}" destId="{E247698E-F0B4-4E2D-9B00-3AD38001B0DE}" srcOrd="3" destOrd="0" presId="urn:microsoft.com/office/officeart/2008/layout/HorizontalMultiLevelHierarchy"/>
    <dgm:cxn modelId="{1B288E90-08B8-46C1-B848-077373D19A3B}" type="presParOf" srcId="{E247698E-F0B4-4E2D-9B00-3AD38001B0DE}" destId="{8C6F8513-921F-4C91-9B91-681AE676948C}" srcOrd="0" destOrd="0" presId="urn:microsoft.com/office/officeart/2008/layout/HorizontalMultiLevelHierarchy"/>
    <dgm:cxn modelId="{AA208E06-1A28-4976-9091-1F993EC84291}" type="presParOf" srcId="{E247698E-F0B4-4E2D-9B00-3AD38001B0DE}" destId="{BDA21B13-6E1E-4978-ADF5-4B5165C95ED4}" srcOrd="1" destOrd="0" presId="urn:microsoft.com/office/officeart/2008/layout/HorizontalMultiLevelHierarchy"/>
    <dgm:cxn modelId="{681FEE5E-07EB-4919-A6F7-812EDC260EE7}" type="presParOf" srcId="{CC582F14-3C96-4C9F-A388-E5FFB50D3423}" destId="{54C192DE-EABA-4390-8EC4-0E1B73773954}" srcOrd="4" destOrd="0" presId="urn:microsoft.com/office/officeart/2008/layout/HorizontalMultiLevelHierarchy"/>
    <dgm:cxn modelId="{0003CD41-2E15-4001-BD0E-501E552D678B}" type="presParOf" srcId="{54C192DE-EABA-4390-8EC4-0E1B73773954}" destId="{12C8EF80-2FF7-4082-AF56-D24242631542}" srcOrd="0" destOrd="0" presId="urn:microsoft.com/office/officeart/2008/layout/HorizontalMultiLevelHierarchy"/>
    <dgm:cxn modelId="{1DE62003-903F-42EF-B08F-2E5B7BEA5A2A}" type="presParOf" srcId="{CC582F14-3C96-4C9F-A388-E5FFB50D3423}" destId="{8777F815-4494-4264-A4DB-1229827360F9}" srcOrd="5" destOrd="0" presId="urn:microsoft.com/office/officeart/2008/layout/HorizontalMultiLevelHierarchy"/>
    <dgm:cxn modelId="{714DE740-C973-442B-856A-A35E24928058}" type="presParOf" srcId="{8777F815-4494-4264-A4DB-1229827360F9}" destId="{87D6A1A7-F43F-49D8-B0DD-6F7A1B10B116}" srcOrd="0" destOrd="0" presId="urn:microsoft.com/office/officeart/2008/layout/HorizontalMultiLevelHierarchy"/>
    <dgm:cxn modelId="{45828E04-165A-4226-BFBB-EDE842482BEE}" type="presParOf" srcId="{8777F815-4494-4264-A4DB-1229827360F9}" destId="{919D9970-5DF7-44D8-90EA-EA07693D260F}" srcOrd="1" destOrd="0" presId="urn:microsoft.com/office/officeart/2008/layout/HorizontalMultiLevelHierarchy"/>
    <dgm:cxn modelId="{F03D1D62-8523-451D-B028-5A37B18A176F}" type="presParOf" srcId="{B3F63008-96ED-4B42-8B16-437FB3E4875C}" destId="{CFA5884B-C797-4586-ADE6-55804F0224FA}" srcOrd="6" destOrd="0" presId="urn:microsoft.com/office/officeart/2008/layout/HorizontalMultiLevelHierarchy"/>
    <dgm:cxn modelId="{8B8AA827-C314-4D87-A4D2-00F1B4588BBB}" type="presParOf" srcId="{CFA5884B-C797-4586-ADE6-55804F0224FA}" destId="{3A006A46-30BA-4340-A871-110FCFD8CB18}" srcOrd="0" destOrd="0" presId="urn:microsoft.com/office/officeart/2008/layout/HorizontalMultiLevelHierarchy"/>
    <dgm:cxn modelId="{1E50D792-F523-4390-9FDA-E5EB5C04125C}" type="presParOf" srcId="{B3F63008-96ED-4B42-8B16-437FB3E4875C}" destId="{5F12C7E7-2985-49F6-9E31-640284C7194B}" srcOrd="7" destOrd="0" presId="urn:microsoft.com/office/officeart/2008/layout/HorizontalMultiLevelHierarchy"/>
    <dgm:cxn modelId="{AC3114D2-BF89-4807-AF46-48BE609D820C}" type="presParOf" srcId="{5F12C7E7-2985-49F6-9E31-640284C7194B}" destId="{D1064971-4ED3-4EFF-AC74-8CA89F0DF41A}" srcOrd="0" destOrd="0" presId="urn:microsoft.com/office/officeart/2008/layout/HorizontalMultiLevelHierarchy"/>
    <dgm:cxn modelId="{C613F35C-096E-414E-B93A-5FB51B9474B0}" type="presParOf" srcId="{5F12C7E7-2985-49F6-9E31-640284C7194B}" destId="{15367775-6278-407C-94DD-2E816A2DD0FA}" srcOrd="1" destOrd="0" presId="urn:microsoft.com/office/officeart/2008/layout/HorizontalMultiLevelHierarchy"/>
    <dgm:cxn modelId="{1062B245-18AD-436B-B39A-8D530ED1CE70}" type="presParOf" srcId="{15367775-6278-407C-94DD-2E816A2DD0FA}" destId="{73968372-BBE7-463D-AF42-98F0569DEA99}" srcOrd="0" destOrd="0" presId="urn:microsoft.com/office/officeart/2008/layout/HorizontalMultiLevelHierarchy"/>
    <dgm:cxn modelId="{7EE46CB9-38AE-4486-9AC7-CEC28E582DA4}" type="presParOf" srcId="{73968372-BBE7-463D-AF42-98F0569DEA99}" destId="{D84049F8-7B9F-454F-A1D4-9E5164475253}" srcOrd="0" destOrd="0" presId="urn:microsoft.com/office/officeart/2008/layout/HorizontalMultiLevelHierarchy"/>
    <dgm:cxn modelId="{80D95D00-2512-4246-854F-FC3253954787}" type="presParOf" srcId="{15367775-6278-407C-94DD-2E816A2DD0FA}" destId="{6823F5B9-C7B5-4F7B-AF36-32E1B2AEF54C}" srcOrd="1" destOrd="0" presId="urn:microsoft.com/office/officeart/2008/layout/HorizontalMultiLevelHierarchy"/>
    <dgm:cxn modelId="{FA511656-1DE4-46AD-AF59-F88B6EEAE8EE}" type="presParOf" srcId="{6823F5B9-C7B5-4F7B-AF36-32E1B2AEF54C}" destId="{A5E88944-EDC6-4997-B6E1-5ECD7B45412A}" srcOrd="0" destOrd="0" presId="urn:microsoft.com/office/officeart/2008/layout/HorizontalMultiLevelHierarchy"/>
    <dgm:cxn modelId="{6DF4A496-35B1-49C8-ACD0-3EDB9BD53F37}" type="presParOf" srcId="{6823F5B9-C7B5-4F7B-AF36-32E1B2AEF54C}" destId="{ED9AF39A-5692-442E-93A0-A7B36E93E5D3}" srcOrd="1" destOrd="0" presId="urn:microsoft.com/office/officeart/2008/layout/HorizontalMultiLevelHierarchy"/>
    <dgm:cxn modelId="{2D4ED46F-51FA-4229-983B-CB1673FD7881}" type="presParOf" srcId="{15367775-6278-407C-94DD-2E816A2DD0FA}" destId="{06589A1F-499B-4869-9A92-3A765BE3F0BA}" srcOrd="2" destOrd="0" presId="urn:microsoft.com/office/officeart/2008/layout/HorizontalMultiLevelHierarchy"/>
    <dgm:cxn modelId="{5CFF4B5B-A321-4DC4-8F41-BCC0387880A2}" type="presParOf" srcId="{06589A1F-499B-4869-9A92-3A765BE3F0BA}" destId="{40A4345A-3E45-48FF-B189-2E00F5C7CAA2}" srcOrd="0" destOrd="0" presId="urn:microsoft.com/office/officeart/2008/layout/HorizontalMultiLevelHierarchy"/>
    <dgm:cxn modelId="{456F7593-9767-4DB2-AAB9-437F5B6DDECF}" type="presParOf" srcId="{15367775-6278-407C-94DD-2E816A2DD0FA}" destId="{9F832B90-D2F9-4A5E-A806-38AE8C8FECBA}" srcOrd="3" destOrd="0" presId="urn:microsoft.com/office/officeart/2008/layout/HorizontalMultiLevelHierarchy"/>
    <dgm:cxn modelId="{E770D3A6-1BC2-4753-A2A2-E1D77BFAAFDF}" type="presParOf" srcId="{9F832B90-D2F9-4A5E-A806-38AE8C8FECBA}" destId="{B0D87D07-D7C6-471B-A7F2-76ECF9566919}" srcOrd="0" destOrd="0" presId="urn:microsoft.com/office/officeart/2008/layout/HorizontalMultiLevelHierarchy"/>
    <dgm:cxn modelId="{82C55916-38DE-42F4-A099-455FE2572B8F}" type="presParOf" srcId="{9F832B90-D2F9-4A5E-A806-38AE8C8FECBA}" destId="{910DDC80-7F7F-4D9E-8D09-9E2A9915087D}" srcOrd="1" destOrd="0" presId="urn:microsoft.com/office/officeart/2008/layout/HorizontalMultiLevelHierarchy"/>
    <dgm:cxn modelId="{9BC1F7E4-787F-4F76-AEEB-69161DDD33C2}" type="presParOf" srcId="{15367775-6278-407C-94DD-2E816A2DD0FA}" destId="{1F1CCF9D-13FE-4833-947B-33BA5243A777}" srcOrd="4" destOrd="0" presId="urn:microsoft.com/office/officeart/2008/layout/HorizontalMultiLevelHierarchy"/>
    <dgm:cxn modelId="{697A8F99-1E08-420B-A678-1F93AAE7F47C}" type="presParOf" srcId="{1F1CCF9D-13FE-4833-947B-33BA5243A777}" destId="{156170BB-37E9-4343-BABD-64AC98DCB522}" srcOrd="0" destOrd="0" presId="urn:microsoft.com/office/officeart/2008/layout/HorizontalMultiLevelHierarchy"/>
    <dgm:cxn modelId="{75D9F38E-9579-42B3-981C-A3B144A9D5B7}" type="presParOf" srcId="{15367775-6278-407C-94DD-2E816A2DD0FA}" destId="{2F8284B9-0589-4203-867D-6AE549ED4032}" srcOrd="5" destOrd="0" presId="urn:microsoft.com/office/officeart/2008/layout/HorizontalMultiLevelHierarchy"/>
    <dgm:cxn modelId="{2FE5601B-BB8F-4720-BC8A-A4BCFA3AC53D}" type="presParOf" srcId="{2F8284B9-0589-4203-867D-6AE549ED4032}" destId="{1F8BB829-1B5A-4E5C-94B8-658859887FC5}" srcOrd="0" destOrd="0" presId="urn:microsoft.com/office/officeart/2008/layout/HorizontalMultiLevelHierarchy"/>
    <dgm:cxn modelId="{E2FEC062-B5F5-4EB4-B9DE-4980E399B8D9}" type="presParOf" srcId="{2F8284B9-0589-4203-867D-6AE549ED4032}" destId="{0C42E9AB-5DC6-4D0B-BF3A-398461934922}" srcOrd="1" destOrd="0" presId="urn:microsoft.com/office/officeart/2008/layout/HorizontalMultiLevelHierarchy"/>
    <dgm:cxn modelId="{C0ABA1F0-1AED-49C7-883D-69527BE174A1}" type="presParOf" srcId="{15367775-6278-407C-94DD-2E816A2DD0FA}" destId="{B0D1BDD7-7531-44BE-9179-F4730B19B3CD}" srcOrd="6" destOrd="0" presId="urn:microsoft.com/office/officeart/2008/layout/HorizontalMultiLevelHierarchy"/>
    <dgm:cxn modelId="{B5BB4EC5-DECC-45B0-ACEB-4E67F9136356}" type="presParOf" srcId="{B0D1BDD7-7531-44BE-9179-F4730B19B3CD}" destId="{6E98CD8C-4830-44AA-8003-D07E0D3A51E9}" srcOrd="0" destOrd="0" presId="urn:microsoft.com/office/officeart/2008/layout/HorizontalMultiLevelHierarchy"/>
    <dgm:cxn modelId="{FE639291-A76A-4487-B317-E851D3B707AF}" type="presParOf" srcId="{15367775-6278-407C-94DD-2E816A2DD0FA}" destId="{BE989A0B-972D-4F36-9AD9-0D0B1AE175F3}" srcOrd="7" destOrd="0" presId="urn:microsoft.com/office/officeart/2008/layout/HorizontalMultiLevelHierarchy"/>
    <dgm:cxn modelId="{6249C73C-6BC2-4141-B4A3-C0E1354175BC}" type="presParOf" srcId="{BE989A0B-972D-4F36-9AD9-0D0B1AE175F3}" destId="{FFDE573B-B862-4D95-A62E-F56C7B7E9D95}" srcOrd="0" destOrd="0" presId="urn:microsoft.com/office/officeart/2008/layout/HorizontalMultiLevelHierarchy"/>
    <dgm:cxn modelId="{B821C91B-C948-44C4-B503-867CA3E27E5D}" type="presParOf" srcId="{BE989A0B-972D-4F36-9AD9-0D0B1AE175F3}" destId="{08FF89C1-0CDB-45AB-AC86-C299EDC7EC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94CCC-AE9F-4BB0-8464-53CC89301F42}">
      <dsp:nvSpPr>
        <dsp:cNvPr id="0" name=""/>
        <dsp:cNvSpPr/>
      </dsp:nvSpPr>
      <dsp:spPr>
        <a:xfrm rot="5400000">
          <a:off x="4414884" y="-2818932"/>
          <a:ext cx="766439" cy="726689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прискорення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темпів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зміни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параметрів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зовнішнього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середовища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та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зростання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їхньої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невизначеності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 в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часі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  <a:p>
          <a:pPr marL="171450" lvl="1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1164657" y="468709"/>
        <a:ext cx="7229479" cy="691611"/>
      </dsp:txXfrm>
    </dsp:sp>
    <dsp:sp modelId="{ED8D08FB-6BF8-4CC2-9DD3-FDA9E53B2EB3}">
      <dsp:nvSpPr>
        <dsp:cNvPr id="0" name=""/>
        <dsp:cNvSpPr/>
      </dsp:nvSpPr>
      <dsp:spPr>
        <a:xfrm>
          <a:off x="0" y="0"/>
          <a:ext cx="1160547" cy="16325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solidFill>
                <a:schemeClr val="tx2">
                  <a:lumMod val="50000"/>
                </a:schemeClr>
              </a:solidFill>
            </a:rPr>
            <a:t>причини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6653" y="56653"/>
        <a:ext cx="1047241" cy="1519223"/>
      </dsp:txXfrm>
    </dsp:sp>
    <dsp:sp modelId="{D02D9694-DD92-4855-9CC6-53879CE01BDC}">
      <dsp:nvSpPr>
        <dsp:cNvPr id="0" name=""/>
        <dsp:cNvSpPr/>
      </dsp:nvSpPr>
      <dsp:spPr>
        <a:xfrm rot="5400000">
          <a:off x="4149203" y="-1119417"/>
          <a:ext cx="1306023" cy="726689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err="1" smtClean="0"/>
            <a:t>об'єктивн</a:t>
          </a:r>
          <a:r>
            <a:rPr lang="uk-UA" sz="1800" kern="1200" dirty="0" smtClean="0"/>
            <a:t>е </a:t>
          </a:r>
          <a:r>
            <a:rPr lang="ru-RU" sz="1800" kern="1200" dirty="0" err="1" smtClean="0"/>
            <a:t>осмисл</a:t>
          </a:r>
          <a:r>
            <a:rPr lang="uk-UA" sz="1800" kern="1200" dirty="0" err="1" smtClean="0"/>
            <a:t>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загальн</a:t>
          </a:r>
          <a:r>
            <a:rPr lang="uk-UA" sz="1800" kern="1200" dirty="0" err="1" smtClean="0"/>
            <a:t>ого</a:t>
          </a:r>
          <a:r>
            <a:rPr lang="ru-RU" sz="1800" kern="1200" dirty="0" smtClean="0"/>
            <a:t> характер</a:t>
          </a:r>
          <a:r>
            <a:rPr lang="uk-UA" sz="1800" kern="1200" dirty="0" smtClean="0"/>
            <a:t>у</a:t>
          </a:r>
          <a:r>
            <a:rPr lang="ru-RU" sz="1800" kern="1200" dirty="0" smtClean="0"/>
            <a:t> і </a:t>
          </a:r>
          <a:r>
            <a:rPr lang="ru-RU" sz="1800" kern="1200" dirty="0" err="1" smtClean="0"/>
            <a:t>глибинн</a:t>
          </a:r>
          <a:r>
            <a:rPr lang="uk-UA" sz="1800" kern="1200" dirty="0" err="1" smtClean="0"/>
            <a:t>их</a:t>
          </a:r>
          <a:r>
            <a:rPr lang="ru-RU" sz="1800" kern="1200" dirty="0" smtClean="0"/>
            <a:t> причин </a:t>
          </a:r>
          <a:r>
            <a:rPr lang="ru-RU" sz="1800" kern="1200" dirty="0" err="1" smtClean="0"/>
            <a:t>змін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прогнозування</a:t>
          </a:r>
          <a:r>
            <a:rPr lang="ru-RU" sz="1800" kern="1200" dirty="0" smtClean="0"/>
            <a:t> </a:t>
          </a:r>
          <a:r>
            <a:rPr lang="uk-UA" sz="1800" kern="1200" dirty="0" smtClean="0"/>
            <a:t>змін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імітація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ринкових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варіантів</a:t>
          </a:r>
          <a:r>
            <a:rPr lang="ru-RU" sz="1800" kern="1200" dirty="0" smtClean="0"/>
            <a:t> для </a:t>
          </a:r>
          <a:r>
            <a:rPr lang="ru-RU" sz="1800" kern="1200" dirty="0" err="1" smtClean="0"/>
            <a:t>вибору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цілей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роботодавця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встановлення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пріоритетів</a:t>
          </a:r>
          <a:r>
            <a:rPr lang="ru-RU" sz="1800" kern="1200" dirty="0" smtClean="0"/>
            <a:t> </a:t>
          </a:r>
          <a:r>
            <a:rPr lang="uk-UA" sz="1800" kern="1200" dirty="0" smtClean="0"/>
            <a:t>для </a:t>
          </a:r>
          <a:r>
            <a:rPr lang="ru-RU" sz="1800" kern="1200" dirty="0" err="1" smtClean="0"/>
            <a:t>досягнення</a:t>
          </a:r>
          <a:r>
            <a:rPr lang="ru-RU" sz="1800" kern="1200" dirty="0" smtClean="0"/>
            <a:t> </a:t>
          </a:r>
          <a:r>
            <a:rPr lang="uk-UA" sz="1800" kern="1200" dirty="0" smtClean="0"/>
            <a:t>цілей</a:t>
          </a:r>
          <a:endParaRPr lang="ru-RU" sz="1800" kern="1200" dirty="0"/>
        </a:p>
      </dsp:txBody>
      <dsp:txXfrm rot="-5400000">
        <a:off x="1168769" y="1924772"/>
        <a:ext cx="7203138" cy="1178513"/>
      </dsp:txXfrm>
    </dsp:sp>
    <dsp:sp modelId="{3BB3D204-FF77-478D-AF3D-4F785A0A3885}">
      <dsp:nvSpPr>
        <dsp:cNvPr id="0" name=""/>
        <dsp:cNvSpPr/>
      </dsp:nvSpPr>
      <dsp:spPr>
        <a:xfrm>
          <a:off x="0" y="1712408"/>
          <a:ext cx="1160547" cy="16325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solidFill>
                <a:schemeClr val="tx2">
                  <a:lumMod val="50000"/>
                </a:schemeClr>
              </a:solidFill>
            </a:rPr>
            <a:t>завдання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6653" y="1769061"/>
        <a:ext cx="1047241" cy="1519223"/>
      </dsp:txXfrm>
    </dsp:sp>
    <dsp:sp modelId="{14FC6829-14C0-4672-8157-18D27BB1D784}">
      <dsp:nvSpPr>
        <dsp:cNvPr id="0" name=""/>
        <dsp:cNvSpPr/>
      </dsp:nvSpPr>
      <dsp:spPr>
        <a:xfrm rot="5400000">
          <a:off x="3909117" y="689398"/>
          <a:ext cx="1786195" cy="726689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1)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визначення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місії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суб'єкта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управління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кар'єрою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; 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  <a:p>
          <a:pPr marL="171450" lvl="1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2)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розробка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його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довгострокових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і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короткострокових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цілей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;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  <a:p>
          <a:pPr marL="171450" lvl="1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3)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розробка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кар'єрної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стратегії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розвитку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персоналу; 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  <a:p>
          <a:pPr marL="171450" lvl="1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4)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реалізація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кар'єрних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стратегії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розвитку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персоналу; 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  <a:p>
          <a:pPr marL="171450" lvl="1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5)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оцінка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ефективності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кар'єрної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стратегії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суб'єкта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управління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;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  <a:p>
          <a:pPr marL="171450" lvl="1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6)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корекція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попередніх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етапів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.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1168769" y="3516942"/>
        <a:ext cx="7179698" cy="1611805"/>
      </dsp:txXfrm>
    </dsp:sp>
    <dsp:sp modelId="{88DBF466-EB2D-47D0-A359-AB6BA0B31605}">
      <dsp:nvSpPr>
        <dsp:cNvPr id="0" name=""/>
        <dsp:cNvSpPr/>
      </dsp:nvSpPr>
      <dsp:spPr>
        <a:xfrm>
          <a:off x="0" y="3503397"/>
          <a:ext cx="1160547" cy="16325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solidFill>
                <a:schemeClr val="tx2">
                  <a:lumMod val="50000"/>
                </a:schemeClr>
              </a:solidFill>
            </a:rPr>
            <a:t>етапи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6653" y="3560050"/>
        <a:ext cx="1047241" cy="1519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9ECFE-5D91-437A-A5FD-FBF14AD88AFB}">
      <dsp:nvSpPr>
        <dsp:cNvPr id="0" name=""/>
        <dsp:cNvSpPr/>
      </dsp:nvSpPr>
      <dsp:spPr>
        <a:xfrm rot="5400000">
          <a:off x="-243609" y="245652"/>
          <a:ext cx="1624065" cy="11368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1</a:t>
          </a:r>
          <a:endParaRPr lang="ru-RU" sz="2000" kern="1200" dirty="0">
            <a:solidFill>
              <a:srgbClr val="002060"/>
            </a:solidFill>
          </a:endParaRPr>
        </a:p>
      </dsp:txBody>
      <dsp:txXfrm rot="-5400000">
        <a:off x="2" y="570465"/>
        <a:ext cx="1136845" cy="487220"/>
      </dsp:txXfrm>
    </dsp:sp>
    <dsp:sp modelId="{B821F8DE-ABE0-469F-AE3F-149DB3DE9A56}">
      <dsp:nvSpPr>
        <dsp:cNvPr id="0" name=""/>
        <dsp:cNvSpPr/>
      </dsp:nvSpPr>
      <dsp:spPr>
        <a:xfrm rot="5400000">
          <a:off x="3910703" y="-2771815"/>
          <a:ext cx="1055642" cy="66033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solidFill>
                <a:srgbClr val="002060"/>
              </a:solidFill>
            </a:rPr>
            <a:t>щодо</a:t>
          </a:r>
          <a:r>
            <a:rPr lang="ru-RU" sz="2000" kern="1200" dirty="0" smtClean="0">
              <a:solidFill>
                <a:srgbClr val="002060"/>
              </a:solidFill>
            </a:rPr>
            <a:t> </a:t>
          </a:r>
          <a:r>
            <a:rPr lang="ru-RU" sz="2000" kern="1200" dirty="0" err="1" smtClean="0">
              <a:solidFill>
                <a:srgbClr val="002060"/>
              </a:solidFill>
            </a:rPr>
            <a:t>регулювання</a:t>
          </a:r>
          <a:r>
            <a:rPr lang="ru-RU" sz="2000" kern="1200" dirty="0" smtClean="0">
              <a:solidFill>
                <a:srgbClr val="002060"/>
              </a:solidFill>
            </a:rPr>
            <a:t> </a:t>
          </a:r>
          <a:r>
            <a:rPr lang="ru-RU" sz="2000" kern="1200" dirty="0" err="1" smtClean="0">
              <a:solidFill>
                <a:srgbClr val="002060"/>
              </a:solidFill>
            </a:rPr>
            <a:t>внутрішнього</a:t>
          </a:r>
          <a:r>
            <a:rPr lang="ru-RU" sz="2000" kern="1200" dirty="0" smtClean="0">
              <a:solidFill>
                <a:srgbClr val="002060"/>
              </a:solidFill>
            </a:rPr>
            <a:t> ринку </a:t>
          </a:r>
          <a:r>
            <a:rPr lang="ru-RU" sz="2000" kern="1200" dirty="0" err="1" smtClean="0">
              <a:solidFill>
                <a:srgbClr val="002060"/>
              </a:solidFill>
            </a:rPr>
            <a:t>праці</a:t>
          </a:r>
          <a:r>
            <a:rPr lang="ru-RU" sz="2000" kern="1200" dirty="0" smtClean="0">
              <a:solidFill>
                <a:srgbClr val="002060"/>
              </a:solidFill>
            </a:rPr>
            <a:t> та </a:t>
          </a:r>
          <a:r>
            <a:rPr lang="ru-RU" sz="2000" kern="1200" dirty="0" err="1" smtClean="0">
              <a:solidFill>
                <a:srgbClr val="002060"/>
              </a:solidFill>
            </a:rPr>
            <a:t>підвищення</a:t>
          </a:r>
          <a:r>
            <a:rPr lang="ru-RU" sz="2000" kern="1200" dirty="0" smtClean="0">
              <a:solidFill>
                <a:srgbClr val="002060"/>
              </a:solidFill>
            </a:rPr>
            <a:t> </a:t>
          </a:r>
          <a:r>
            <a:rPr lang="ru-RU" sz="2000" kern="1200" dirty="0" err="1" smtClean="0">
              <a:solidFill>
                <a:srgbClr val="002060"/>
              </a:solidFill>
            </a:rPr>
            <a:t>конкурентоспроможності</a:t>
          </a:r>
          <a:r>
            <a:rPr lang="ru-RU" sz="2000" kern="1200" dirty="0" smtClean="0">
              <a:solidFill>
                <a:srgbClr val="002060"/>
              </a:solidFill>
            </a:rPr>
            <a:t> персоналу</a:t>
          </a:r>
          <a:endParaRPr lang="ru-RU" sz="2000" kern="1200" dirty="0">
            <a:solidFill>
              <a:srgbClr val="002060"/>
            </a:solidFill>
          </a:endParaRPr>
        </a:p>
      </dsp:txBody>
      <dsp:txXfrm rot="-5400000">
        <a:off x="1136846" y="53574"/>
        <a:ext cx="6551825" cy="952578"/>
      </dsp:txXfrm>
    </dsp:sp>
    <dsp:sp modelId="{F5E55C10-23F3-41CC-A0FE-548D83ED992B}">
      <dsp:nvSpPr>
        <dsp:cNvPr id="0" name=""/>
        <dsp:cNvSpPr/>
      </dsp:nvSpPr>
      <dsp:spPr>
        <a:xfrm rot="5400000">
          <a:off x="-243609" y="1675899"/>
          <a:ext cx="1624065" cy="11368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2</a:t>
          </a:r>
          <a:endParaRPr lang="ru-RU" sz="2000" kern="1200" dirty="0">
            <a:solidFill>
              <a:srgbClr val="002060"/>
            </a:solidFill>
          </a:endParaRPr>
        </a:p>
      </dsp:txBody>
      <dsp:txXfrm rot="-5400000">
        <a:off x="2" y="2000712"/>
        <a:ext cx="1136845" cy="487220"/>
      </dsp:txXfrm>
    </dsp:sp>
    <dsp:sp modelId="{DB5C9487-50B2-46D0-AE92-74BAB90E2EC4}">
      <dsp:nvSpPr>
        <dsp:cNvPr id="0" name=""/>
        <dsp:cNvSpPr/>
      </dsp:nvSpPr>
      <dsp:spPr>
        <a:xfrm rot="5400000">
          <a:off x="3910703" y="-1341567"/>
          <a:ext cx="1055642" cy="66033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solidFill>
                <a:srgbClr val="002060"/>
              </a:solidFill>
            </a:rPr>
            <a:t>щодо</a:t>
          </a:r>
          <a:r>
            <a:rPr lang="ru-RU" sz="2000" kern="1200" dirty="0" smtClean="0">
              <a:solidFill>
                <a:srgbClr val="002060"/>
              </a:solidFill>
            </a:rPr>
            <a:t> </a:t>
          </a:r>
          <a:r>
            <a:rPr lang="ru-RU" sz="2000" kern="1200" dirty="0" err="1" smtClean="0">
              <a:solidFill>
                <a:srgbClr val="002060"/>
              </a:solidFill>
            </a:rPr>
            <a:t>зовнішнє</a:t>
          </a:r>
          <a:r>
            <a:rPr lang="ru-RU" sz="2000" kern="1200" dirty="0" smtClean="0">
              <a:solidFill>
                <a:srgbClr val="002060"/>
              </a:solidFill>
            </a:rPr>
            <a:t> </a:t>
          </a:r>
          <a:r>
            <a:rPr lang="ru-RU" sz="2000" kern="1200" dirty="0" err="1" smtClean="0">
              <a:solidFill>
                <a:srgbClr val="002060"/>
              </a:solidFill>
            </a:rPr>
            <a:t>середовище</a:t>
          </a:r>
          <a:r>
            <a:rPr lang="ru-RU" sz="2000" kern="1200" dirty="0" smtClean="0">
              <a:solidFill>
                <a:srgbClr val="002060"/>
              </a:solidFill>
            </a:rPr>
            <a:t>,  яке </a:t>
          </a:r>
          <a:r>
            <a:rPr lang="ru-RU" sz="2000" kern="1200" dirty="0" err="1" smtClean="0">
              <a:solidFill>
                <a:srgbClr val="002060"/>
              </a:solidFill>
            </a:rPr>
            <a:t>детермінує</a:t>
          </a:r>
          <a:r>
            <a:rPr lang="ru-RU" sz="2000" kern="1200" dirty="0" smtClean="0">
              <a:solidFill>
                <a:srgbClr val="002060"/>
              </a:solidFill>
            </a:rPr>
            <a:t> </a:t>
          </a:r>
          <a:r>
            <a:rPr lang="ru-RU" sz="2000" kern="1200" dirty="0" err="1" smtClean="0">
              <a:solidFill>
                <a:srgbClr val="002060"/>
              </a:solidFill>
            </a:rPr>
            <a:t>робочі</a:t>
          </a:r>
          <a:r>
            <a:rPr lang="ru-RU" sz="2000" kern="1200" dirty="0" smtClean="0">
              <a:solidFill>
                <a:srgbClr val="002060"/>
              </a:solidFill>
            </a:rPr>
            <a:t> </a:t>
          </a:r>
          <a:r>
            <a:rPr lang="ru-RU" sz="2000" kern="1200" dirty="0" err="1" smtClean="0">
              <a:solidFill>
                <a:srgbClr val="002060"/>
              </a:solidFill>
            </a:rPr>
            <a:t>принципи</a:t>
          </a:r>
          <a:r>
            <a:rPr lang="ru-RU" sz="2000" kern="1200" dirty="0" smtClean="0">
              <a:solidFill>
                <a:srgbClr val="002060"/>
              </a:solidFill>
            </a:rPr>
            <a:t> через </a:t>
          </a:r>
          <a:r>
            <a:rPr lang="ru-RU" sz="2000" kern="1200" dirty="0" err="1" smtClean="0">
              <a:solidFill>
                <a:srgbClr val="002060"/>
              </a:solidFill>
            </a:rPr>
            <a:t>набір</a:t>
          </a:r>
          <a:r>
            <a:rPr lang="ru-RU" sz="2000" kern="1200" dirty="0" smtClean="0">
              <a:solidFill>
                <a:srgbClr val="002060"/>
              </a:solidFill>
            </a:rPr>
            <a:t> </a:t>
          </a:r>
          <a:r>
            <a:rPr lang="ru-RU" sz="2000" kern="1200" dirty="0" err="1" smtClean="0">
              <a:solidFill>
                <a:srgbClr val="002060"/>
              </a:solidFill>
            </a:rPr>
            <a:t>обмежень</a:t>
          </a:r>
          <a:r>
            <a:rPr lang="ru-RU" sz="2000" kern="1200" dirty="0" smtClean="0">
              <a:solidFill>
                <a:srgbClr val="002060"/>
              </a:solidFill>
            </a:rPr>
            <a:t> і умов </a:t>
          </a:r>
          <a:r>
            <a:rPr lang="ru-RU" sz="2000" kern="1200" dirty="0" err="1" smtClean="0">
              <a:solidFill>
                <a:srgbClr val="002060"/>
              </a:solidFill>
            </a:rPr>
            <a:t>функціонування</a:t>
          </a:r>
          <a:endParaRPr lang="ru-RU" sz="2000" kern="1200" dirty="0">
            <a:solidFill>
              <a:srgbClr val="002060"/>
            </a:solidFill>
          </a:endParaRPr>
        </a:p>
      </dsp:txBody>
      <dsp:txXfrm rot="-5400000">
        <a:off x="1136846" y="1483822"/>
        <a:ext cx="6551825" cy="952578"/>
      </dsp:txXfrm>
    </dsp:sp>
    <dsp:sp modelId="{194AD548-3C18-43F8-ABC7-CA4D259898A9}">
      <dsp:nvSpPr>
        <dsp:cNvPr id="0" name=""/>
        <dsp:cNvSpPr/>
      </dsp:nvSpPr>
      <dsp:spPr>
        <a:xfrm rot="5400000">
          <a:off x="-243609" y="3106147"/>
          <a:ext cx="1624065" cy="11368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3</a:t>
          </a:r>
          <a:endParaRPr lang="ru-RU" sz="2000" kern="1200" dirty="0">
            <a:solidFill>
              <a:srgbClr val="002060"/>
            </a:solidFill>
          </a:endParaRPr>
        </a:p>
      </dsp:txBody>
      <dsp:txXfrm rot="-5400000">
        <a:off x="2" y="3430960"/>
        <a:ext cx="1136845" cy="487220"/>
      </dsp:txXfrm>
    </dsp:sp>
    <dsp:sp modelId="{D71D9DD6-C63C-41A5-8C02-3B8657418B6B}">
      <dsp:nvSpPr>
        <dsp:cNvPr id="0" name=""/>
        <dsp:cNvSpPr/>
      </dsp:nvSpPr>
      <dsp:spPr>
        <a:xfrm rot="5400000">
          <a:off x="3910703" y="88680"/>
          <a:ext cx="1055642" cy="66033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solidFill>
                <a:srgbClr val="002060"/>
              </a:solidFill>
            </a:rPr>
            <a:t>щодо</a:t>
          </a:r>
          <a:r>
            <a:rPr lang="ru-RU" sz="2000" kern="1200" dirty="0" smtClean="0">
              <a:solidFill>
                <a:srgbClr val="002060"/>
              </a:solidFill>
            </a:rPr>
            <a:t>  </a:t>
          </a:r>
          <a:r>
            <a:rPr lang="ru-RU" sz="2000" kern="1200" dirty="0" err="1" smtClean="0">
              <a:solidFill>
                <a:srgbClr val="002060"/>
              </a:solidFill>
            </a:rPr>
            <a:t>корпоративної</a:t>
          </a:r>
          <a:r>
            <a:rPr lang="ru-RU" sz="2000" kern="1200" dirty="0" smtClean="0">
              <a:solidFill>
                <a:srgbClr val="002060"/>
              </a:solidFill>
            </a:rPr>
            <a:t> </a:t>
          </a:r>
          <a:r>
            <a:rPr lang="ru-RU" sz="2000" kern="1200" dirty="0" err="1" smtClean="0">
              <a:solidFill>
                <a:srgbClr val="002060"/>
              </a:solidFill>
            </a:rPr>
            <a:t>культури</a:t>
          </a:r>
          <a:endParaRPr lang="ru-RU" sz="2000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1136846" y="2914069"/>
        <a:ext cx="6551825" cy="952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9ECFE-5D91-437A-A5FD-FBF14AD88AFB}">
      <dsp:nvSpPr>
        <dsp:cNvPr id="0" name=""/>
        <dsp:cNvSpPr/>
      </dsp:nvSpPr>
      <dsp:spPr>
        <a:xfrm rot="5400000">
          <a:off x="-243609" y="245652"/>
          <a:ext cx="1624065" cy="11368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</a:t>
          </a:r>
          <a:endParaRPr lang="ru-RU" sz="2000" kern="1200" dirty="0"/>
        </a:p>
      </dsp:txBody>
      <dsp:txXfrm rot="-5400000">
        <a:off x="2" y="570465"/>
        <a:ext cx="1136845" cy="487220"/>
      </dsp:txXfrm>
    </dsp:sp>
    <dsp:sp modelId="{B821F8DE-ABE0-469F-AE3F-149DB3DE9A56}">
      <dsp:nvSpPr>
        <dsp:cNvPr id="0" name=""/>
        <dsp:cNvSpPr/>
      </dsp:nvSpPr>
      <dsp:spPr>
        <a:xfrm rot="5400000">
          <a:off x="3910703" y="-2771815"/>
          <a:ext cx="1055642" cy="66033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здійснити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його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прив'язку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до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стратегічного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планування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кадрової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роботи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в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організації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, до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реальності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економіки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- оперативно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реагувати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на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зміну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умов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діяльності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фірми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ru-RU" sz="2000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1136846" y="53574"/>
        <a:ext cx="6551825" cy="952578"/>
      </dsp:txXfrm>
    </dsp:sp>
    <dsp:sp modelId="{F5E55C10-23F3-41CC-A0FE-548D83ED992B}">
      <dsp:nvSpPr>
        <dsp:cNvPr id="0" name=""/>
        <dsp:cNvSpPr/>
      </dsp:nvSpPr>
      <dsp:spPr>
        <a:xfrm rot="5400000">
          <a:off x="-243609" y="1675899"/>
          <a:ext cx="1624065" cy="11368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2">
                  <a:lumMod val="50000"/>
                </a:schemeClr>
              </a:solidFill>
            </a:rPr>
            <a:t>2</a:t>
          </a:r>
          <a:endParaRPr lang="ru-RU" sz="2000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2" y="2000712"/>
        <a:ext cx="1136845" cy="487220"/>
      </dsp:txXfrm>
    </dsp:sp>
    <dsp:sp modelId="{DB5C9487-50B2-46D0-AE92-74BAB90E2EC4}">
      <dsp:nvSpPr>
        <dsp:cNvPr id="0" name=""/>
        <dsp:cNvSpPr/>
      </dsp:nvSpPr>
      <dsp:spPr>
        <a:xfrm rot="5400000">
          <a:off x="3910703" y="-1341567"/>
          <a:ext cx="1055642" cy="66033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пов'язати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діяльності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різних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рівнів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управління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в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організації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функціональних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служб</a:t>
          </a:r>
          <a:endParaRPr lang="ru-RU" sz="2000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1136846" y="1483822"/>
        <a:ext cx="6551825" cy="952578"/>
      </dsp:txXfrm>
    </dsp:sp>
    <dsp:sp modelId="{194AD548-3C18-43F8-ABC7-CA4D259898A9}">
      <dsp:nvSpPr>
        <dsp:cNvPr id="0" name=""/>
        <dsp:cNvSpPr/>
      </dsp:nvSpPr>
      <dsp:spPr>
        <a:xfrm rot="5400000">
          <a:off x="-243609" y="3106147"/>
          <a:ext cx="1624065" cy="11368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2">
                  <a:lumMod val="50000"/>
                </a:schemeClr>
              </a:solidFill>
            </a:rPr>
            <a:t>3</a:t>
          </a:r>
          <a:endParaRPr lang="ru-RU" sz="2000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2" y="3430960"/>
        <a:ext cx="1136845" cy="487220"/>
      </dsp:txXfrm>
    </dsp:sp>
    <dsp:sp modelId="{D71D9DD6-C63C-41A5-8C02-3B8657418B6B}">
      <dsp:nvSpPr>
        <dsp:cNvPr id="0" name=""/>
        <dsp:cNvSpPr/>
      </dsp:nvSpPr>
      <dsp:spPr>
        <a:xfrm rot="5400000">
          <a:off x="3910703" y="88680"/>
          <a:ext cx="1055642" cy="66033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підвищити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індивідуальну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відповідальність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персоналу за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обсяг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і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якість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свого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людського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капіталу</a:t>
          </a:r>
          <a:endParaRPr lang="ru-RU" sz="2000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1136846" y="2914069"/>
        <a:ext cx="6551825" cy="952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8652A-2CC7-472D-B6AC-744F61D84892}">
      <dsp:nvSpPr>
        <dsp:cNvPr id="0" name=""/>
        <dsp:cNvSpPr/>
      </dsp:nvSpPr>
      <dsp:spPr>
        <a:xfrm>
          <a:off x="0" y="0"/>
          <a:ext cx="8590209" cy="14670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i="1" kern="1200" dirty="0" err="1" smtClean="0">
              <a:solidFill>
                <a:schemeClr val="tx2">
                  <a:lumMod val="50000"/>
                </a:schemeClr>
              </a:solidFill>
            </a:rPr>
            <a:t>сутність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: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система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взаємоузгоджених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стратегічних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рішень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з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основних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напрямів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накопичення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і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використання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людського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капіталу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що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визначають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внутрішню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і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зовнішню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поведінку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суб'єкта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управління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864751" y="0"/>
        <a:ext cx="6725457" cy="1467095"/>
      </dsp:txXfrm>
    </dsp:sp>
    <dsp:sp modelId="{83E5A2BA-4B67-4DCD-9BB8-500F8499564F}">
      <dsp:nvSpPr>
        <dsp:cNvPr id="0" name=""/>
        <dsp:cNvSpPr/>
      </dsp:nvSpPr>
      <dsp:spPr>
        <a:xfrm>
          <a:off x="146709" y="146709"/>
          <a:ext cx="1718041" cy="11736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8B6A7-1D57-432F-B4B5-D9EAB8875D96}">
      <dsp:nvSpPr>
        <dsp:cNvPr id="0" name=""/>
        <dsp:cNvSpPr/>
      </dsp:nvSpPr>
      <dsp:spPr>
        <a:xfrm>
          <a:off x="0" y="1613805"/>
          <a:ext cx="8590209" cy="14670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i="1" kern="1200" dirty="0" err="1" smtClean="0">
              <a:solidFill>
                <a:schemeClr val="tx2">
                  <a:lumMod val="50000"/>
                </a:schemeClr>
              </a:solidFill>
            </a:rPr>
            <a:t>спрямованість</a:t>
          </a:r>
          <a:endParaRPr lang="ru-RU" sz="1800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вибір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і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адаптивне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відстеження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загальних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напрямків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підвищення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конкурентоспроможності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персоналу з метою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створення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умов для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стабільного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та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ефективного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функціонування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організації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в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перспективі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864751" y="1613805"/>
        <a:ext cx="6725457" cy="1467095"/>
      </dsp:txXfrm>
    </dsp:sp>
    <dsp:sp modelId="{8A5F7343-AA01-4AD7-923F-9F72E686400D}">
      <dsp:nvSpPr>
        <dsp:cNvPr id="0" name=""/>
        <dsp:cNvSpPr/>
      </dsp:nvSpPr>
      <dsp:spPr>
        <a:xfrm>
          <a:off x="146709" y="1760515"/>
          <a:ext cx="1718041" cy="11736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FEE02-C3FA-40D8-BCCB-293F77F2A696}">
      <dsp:nvSpPr>
        <dsp:cNvPr id="0" name=""/>
        <dsp:cNvSpPr/>
      </dsp:nvSpPr>
      <dsp:spPr>
        <a:xfrm>
          <a:off x="0" y="3227611"/>
          <a:ext cx="8590209" cy="14670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>
              <a:solidFill>
                <a:srgbClr val="002060"/>
              </a:solidFill>
            </a:rPr>
            <a:t>ОТЖЕ: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002060"/>
              </a:solidFill>
            </a:rPr>
            <a:t>стратегія</a:t>
          </a:r>
          <a:r>
            <a:rPr lang="ru-RU" sz="2000" kern="1200" dirty="0" smtClean="0">
              <a:solidFill>
                <a:srgbClr val="002060"/>
              </a:solidFill>
            </a:rPr>
            <a:t> </a:t>
          </a:r>
          <a:r>
            <a:rPr lang="ru-RU" sz="2000" kern="1200" dirty="0" err="1" smtClean="0">
              <a:solidFill>
                <a:srgbClr val="002060"/>
              </a:solidFill>
            </a:rPr>
            <a:t>кар'єри</a:t>
          </a:r>
          <a:r>
            <a:rPr lang="ru-RU" sz="2000" kern="1200" dirty="0" smtClean="0">
              <a:solidFill>
                <a:srgbClr val="002060"/>
              </a:solidFill>
            </a:rPr>
            <a:t> - </a:t>
          </a:r>
          <a:r>
            <a:rPr lang="ru-RU" sz="2000" kern="1200" dirty="0" err="1" smtClean="0">
              <a:solidFill>
                <a:srgbClr val="002060"/>
              </a:solidFill>
            </a:rPr>
            <a:t>це</a:t>
          </a:r>
          <a:r>
            <a:rPr lang="ru-RU" sz="2000" kern="1200" dirty="0" smtClean="0">
              <a:solidFill>
                <a:srgbClr val="002060"/>
              </a:solidFill>
            </a:rPr>
            <a:t> </a:t>
          </a:r>
          <a:r>
            <a:rPr lang="ru-RU" sz="2000" kern="1200" dirty="0" err="1" smtClean="0">
              <a:solidFill>
                <a:srgbClr val="002060"/>
              </a:solidFill>
            </a:rPr>
            <a:t>спосіб</a:t>
          </a:r>
          <a:r>
            <a:rPr lang="ru-RU" sz="2000" kern="1200" dirty="0" smtClean="0">
              <a:solidFill>
                <a:srgbClr val="002060"/>
              </a:solidFill>
            </a:rPr>
            <a:t> </a:t>
          </a:r>
          <a:r>
            <a:rPr lang="ru-RU" sz="2000" kern="1200" dirty="0" err="1" smtClean="0">
              <a:solidFill>
                <a:srgbClr val="002060"/>
              </a:solidFill>
            </a:rPr>
            <a:t>розвитку</a:t>
          </a:r>
          <a:r>
            <a:rPr lang="ru-RU" sz="2000" kern="1200" dirty="0" smtClean="0">
              <a:solidFill>
                <a:srgbClr val="002060"/>
              </a:solidFill>
            </a:rPr>
            <a:t> </a:t>
          </a:r>
          <a:r>
            <a:rPr lang="ru-RU" sz="2000" kern="1200" dirty="0" err="1" smtClean="0">
              <a:solidFill>
                <a:srgbClr val="002060"/>
              </a:solidFill>
            </a:rPr>
            <a:t>кар'єри</a:t>
          </a:r>
          <a:r>
            <a:rPr lang="ru-RU" sz="2000" kern="1200" dirty="0" smtClean="0">
              <a:solidFill>
                <a:srgbClr val="002060"/>
              </a:solidFill>
            </a:rPr>
            <a:t> персоналу в </a:t>
          </a:r>
          <a:r>
            <a:rPr lang="ru-RU" sz="2000" kern="1200" dirty="0" err="1" smtClean="0">
              <a:solidFill>
                <a:srgbClr val="002060"/>
              </a:solidFill>
            </a:rPr>
            <a:t>організації</a:t>
          </a:r>
          <a:r>
            <a:rPr lang="ru-RU" sz="2000" kern="1200" dirty="0" smtClean="0">
              <a:solidFill>
                <a:srgbClr val="002060"/>
              </a:solidFill>
            </a:rPr>
            <a:t>.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864751" y="3227611"/>
        <a:ext cx="6725457" cy="1467095"/>
      </dsp:txXfrm>
    </dsp:sp>
    <dsp:sp modelId="{64C35057-D90A-4243-8646-3CD556D34FC4}">
      <dsp:nvSpPr>
        <dsp:cNvPr id="0" name=""/>
        <dsp:cNvSpPr/>
      </dsp:nvSpPr>
      <dsp:spPr>
        <a:xfrm>
          <a:off x="146709" y="3374320"/>
          <a:ext cx="1718041" cy="11736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D9DFC-CD55-4498-B0CE-8B2C3B2E5413}">
      <dsp:nvSpPr>
        <dsp:cNvPr id="0" name=""/>
        <dsp:cNvSpPr/>
      </dsp:nvSpPr>
      <dsp:spPr>
        <a:xfrm>
          <a:off x="3031970" y="2979641"/>
          <a:ext cx="2101264" cy="21012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Принципи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формування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кар'єрної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стратегії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розвитку</a:t>
          </a:r>
          <a:r>
            <a:rPr lang="ru-RU" sz="1800" kern="1200" dirty="0" smtClean="0"/>
            <a:t> персоналу</a:t>
          </a:r>
          <a:endParaRPr lang="ru-RU" sz="1800" kern="1200" dirty="0"/>
        </a:p>
      </dsp:txBody>
      <dsp:txXfrm>
        <a:off x="3339693" y="3287364"/>
        <a:ext cx="1485818" cy="1485818"/>
      </dsp:txXfrm>
    </dsp:sp>
    <dsp:sp modelId="{18002639-35DD-4D55-B86A-924350FF2EF5}">
      <dsp:nvSpPr>
        <dsp:cNvPr id="0" name=""/>
        <dsp:cNvSpPr/>
      </dsp:nvSpPr>
      <dsp:spPr>
        <a:xfrm rot="10800000">
          <a:off x="998725" y="3730843"/>
          <a:ext cx="1921416" cy="59886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09D8D-080C-4EE2-B7C3-9207F8290723}">
      <dsp:nvSpPr>
        <dsp:cNvPr id="0" name=""/>
        <dsp:cNvSpPr/>
      </dsp:nvSpPr>
      <dsp:spPr>
        <a:xfrm>
          <a:off x="625" y="3231793"/>
          <a:ext cx="1996201" cy="15969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узгодженість</a:t>
          </a:r>
          <a:endParaRPr lang="ru-RU" sz="1800" kern="1200" dirty="0"/>
        </a:p>
      </dsp:txBody>
      <dsp:txXfrm>
        <a:off x="47398" y="3278566"/>
        <a:ext cx="1902655" cy="1503415"/>
      </dsp:txXfrm>
    </dsp:sp>
    <dsp:sp modelId="{F45CB222-9F4C-4AB3-978B-34A8D9A564D7}">
      <dsp:nvSpPr>
        <dsp:cNvPr id="0" name=""/>
        <dsp:cNvSpPr/>
      </dsp:nvSpPr>
      <dsp:spPr>
        <a:xfrm rot="13500000">
          <a:off x="1620587" y="2229536"/>
          <a:ext cx="1921416" cy="59886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89762-B1A7-4E9B-9A1B-F2BF5C10C44F}">
      <dsp:nvSpPr>
        <dsp:cNvPr id="0" name=""/>
        <dsp:cNvSpPr/>
      </dsp:nvSpPr>
      <dsp:spPr>
        <a:xfrm>
          <a:off x="903871" y="1051162"/>
          <a:ext cx="1996201" cy="15969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схвалення</a:t>
          </a:r>
          <a:endParaRPr lang="ru-RU" sz="1800" kern="1200" dirty="0"/>
        </a:p>
      </dsp:txBody>
      <dsp:txXfrm>
        <a:off x="950644" y="1097935"/>
        <a:ext cx="1902655" cy="1503415"/>
      </dsp:txXfrm>
    </dsp:sp>
    <dsp:sp modelId="{7BD2BBF3-1A03-4A0F-95D1-B6ED55D611EB}">
      <dsp:nvSpPr>
        <dsp:cNvPr id="0" name=""/>
        <dsp:cNvSpPr/>
      </dsp:nvSpPr>
      <dsp:spPr>
        <a:xfrm rot="16200000">
          <a:off x="3121894" y="1607674"/>
          <a:ext cx="1921416" cy="59886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100AE-CA09-4186-AD79-84347F3F2039}">
      <dsp:nvSpPr>
        <dsp:cNvPr id="0" name=""/>
        <dsp:cNvSpPr/>
      </dsp:nvSpPr>
      <dsp:spPr>
        <a:xfrm>
          <a:off x="3084502" y="147915"/>
          <a:ext cx="1996201" cy="15969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реалістичність</a:t>
          </a:r>
          <a:endParaRPr lang="ru-RU" sz="1800" kern="1200" dirty="0"/>
        </a:p>
      </dsp:txBody>
      <dsp:txXfrm>
        <a:off x="3131275" y="194688"/>
        <a:ext cx="1902655" cy="1503415"/>
      </dsp:txXfrm>
    </dsp:sp>
    <dsp:sp modelId="{1A2CC500-AB04-4D95-9CC5-0F9B2DD20368}">
      <dsp:nvSpPr>
        <dsp:cNvPr id="0" name=""/>
        <dsp:cNvSpPr/>
      </dsp:nvSpPr>
      <dsp:spPr>
        <a:xfrm rot="18900000">
          <a:off x="4623202" y="2229536"/>
          <a:ext cx="1921416" cy="59886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AF8DF-0559-4A87-848D-4A2E73F4D796}">
      <dsp:nvSpPr>
        <dsp:cNvPr id="0" name=""/>
        <dsp:cNvSpPr/>
      </dsp:nvSpPr>
      <dsp:spPr>
        <a:xfrm>
          <a:off x="5265132" y="1051162"/>
          <a:ext cx="1996201" cy="15969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гнучкість</a:t>
          </a:r>
          <a:endParaRPr lang="ru-RU" sz="1800" kern="1200" dirty="0"/>
        </a:p>
      </dsp:txBody>
      <dsp:txXfrm>
        <a:off x="5311905" y="1097935"/>
        <a:ext cx="1902655" cy="1503415"/>
      </dsp:txXfrm>
    </dsp:sp>
    <dsp:sp modelId="{E9A378F9-19DB-4F93-B267-65356A493EF2}">
      <dsp:nvSpPr>
        <dsp:cNvPr id="0" name=""/>
        <dsp:cNvSpPr/>
      </dsp:nvSpPr>
      <dsp:spPr>
        <a:xfrm>
          <a:off x="5245063" y="3730843"/>
          <a:ext cx="1921416" cy="59886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01E12-C2AC-42E3-9489-B2AB23CF8345}">
      <dsp:nvSpPr>
        <dsp:cNvPr id="0" name=""/>
        <dsp:cNvSpPr/>
      </dsp:nvSpPr>
      <dsp:spPr>
        <a:xfrm>
          <a:off x="6168379" y="3231793"/>
          <a:ext cx="1996201" cy="15969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вимірність</a:t>
          </a:r>
          <a:endParaRPr lang="ru-RU" sz="1800" kern="1200" dirty="0"/>
        </a:p>
      </dsp:txBody>
      <dsp:txXfrm>
        <a:off x="6215152" y="3278566"/>
        <a:ext cx="1902655" cy="15034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FEF2-C7AC-4EC9-9D23-43A3C6BB951E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D6CE8-FAA3-4722-A4A4-8897D0F3D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1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5375" y="992251"/>
            <a:ext cx="70962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Лекція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11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Стратегії управління  діловою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ар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sz="2800" b="1" dirty="0" err="1" smtClean="0">
                <a:solidFill>
                  <a:schemeClr val="tx2">
                    <a:lumMod val="50000"/>
                  </a:schemeClr>
                </a:solidFill>
              </a:rPr>
              <a:t>єрою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76681" y="2148642"/>
            <a:ext cx="928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План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2858" y="3062888"/>
            <a:ext cx="76478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Стратегічний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підхід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управління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кар'єрою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сучасній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організації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Місія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управління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кар'єрою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Принципи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розробки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ар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sz="2000" dirty="0" err="1" smtClean="0">
                <a:solidFill>
                  <a:schemeClr val="tx2">
                    <a:lumMod val="50000"/>
                  </a:schemeClr>
                </a:solidFill>
              </a:rPr>
              <a:t>єрної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</a:rPr>
              <a:t> стратегії.</a:t>
            </a:r>
          </a:p>
          <a:p>
            <a:pPr marL="342900" lvl="0" indent="-342900">
              <a:buFontTx/>
              <a:buAutoNum type="arabicPeriod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Види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кар'єрної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стратегії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91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1675" y="557843"/>
            <a:ext cx="7302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Стратегічний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підхід</a:t>
            </a:r>
            <a:r>
              <a:rPr lang="ru-RU" sz="2400" dirty="0" smtClean="0"/>
              <a:t> до </a:t>
            </a:r>
            <a:r>
              <a:rPr lang="ru-RU" sz="2400" dirty="0" err="1" smtClean="0"/>
              <a:t>управління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кар'єрою</a:t>
            </a:r>
            <a:r>
              <a:rPr lang="ru-RU" sz="2400" dirty="0" smtClean="0"/>
              <a:t> в </a:t>
            </a:r>
            <a:r>
              <a:rPr lang="ru-RU" sz="2400" dirty="0" err="1" smtClean="0"/>
              <a:t>сучасній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організації</a:t>
            </a:r>
            <a:endParaRPr lang="ru-RU" sz="24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44492771"/>
              </p:ext>
            </p:extLst>
          </p:nvPr>
        </p:nvGraphicFramePr>
        <p:xfrm>
          <a:off x="347730" y="1275008"/>
          <a:ext cx="8435662" cy="521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784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1063" y="620213"/>
            <a:ext cx="7585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Місія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управління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кар'єрою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</a:rPr>
              <a:t>змістовні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 блоки</a:t>
            </a:r>
            <a:endParaRPr lang="ru-RU" sz="2400" b="1" i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86886578"/>
              </p:ext>
            </p:extLst>
          </p:nvPr>
        </p:nvGraphicFramePr>
        <p:xfrm>
          <a:off x="837127" y="1396999"/>
          <a:ext cx="7740203" cy="4488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715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1673" y="620213"/>
            <a:ext cx="7753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Визначення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місії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суб'єкта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управління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кар'єрою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</a:rPr>
              <a:t>завдання</a:t>
            </a:r>
            <a:endParaRPr lang="ru-RU" sz="2400" b="1" i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24324914"/>
              </p:ext>
            </p:extLst>
          </p:nvPr>
        </p:nvGraphicFramePr>
        <p:xfrm>
          <a:off x="837127" y="1396999"/>
          <a:ext cx="7740203" cy="4488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138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6976" y="671728"/>
            <a:ext cx="766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Розробка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кар'єрної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стратегії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розвитку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персоналу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1871707"/>
              </p:ext>
            </p:extLst>
          </p:nvPr>
        </p:nvGraphicFramePr>
        <p:xfrm>
          <a:off x="257577" y="1396999"/>
          <a:ext cx="8590209" cy="4694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818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08718331"/>
              </p:ext>
            </p:extLst>
          </p:nvPr>
        </p:nvGraphicFramePr>
        <p:xfrm>
          <a:off x="489397" y="798491"/>
          <a:ext cx="8165206" cy="5228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7376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3228" y="551506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критерій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27215107"/>
              </p:ext>
            </p:extLst>
          </p:nvPr>
        </p:nvGraphicFramePr>
        <p:xfrm>
          <a:off x="218940" y="599800"/>
          <a:ext cx="8925059" cy="6161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164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2701</TotalTime>
  <Words>344</Words>
  <Application>Microsoft Office PowerPoint</Application>
  <PresentationFormat>Экран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ТВК</dc:creator>
  <cp:lastModifiedBy>Irina</cp:lastModifiedBy>
  <cp:revision>273</cp:revision>
  <dcterms:created xsi:type="dcterms:W3CDTF">2016-09-01T03:59:23Z</dcterms:created>
  <dcterms:modified xsi:type="dcterms:W3CDTF">2022-09-06T11:10:03Z</dcterms:modified>
</cp:coreProperties>
</file>