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8" r:id="rId1"/>
  </p:sldMasterIdLst>
  <p:notesMasterIdLst>
    <p:notesMasterId r:id="rId10"/>
  </p:notesMasterIdLst>
  <p:sldIdLst>
    <p:sldId id="367" r:id="rId2"/>
    <p:sldId id="388" r:id="rId3"/>
    <p:sldId id="389" r:id="rId4"/>
    <p:sldId id="390" r:id="rId5"/>
    <p:sldId id="391" r:id="rId6"/>
    <p:sldId id="393" r:id="rId7"/>
    <p:sldId id="394" r:id="rId8"/>
    <p:sldId id="397" r:id="rId9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 snapToGrid="0" snapToObjects="1">
      <p:cViewPr>
        <p:scale>
          <a:sx n="74" d="100"/>
          <a:sy n="74" d="100"/>
        </p:scale>
        <p:origin x="-12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40E92F-4081-4678-B260-2E49EE1728E1}" type="doc">
      <dgm:prSet loTypeId="urn:microsoft.com/office/officeart/2005/8/layout/hierarchy2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69F663D2-08B2-4A01-9D3A-E0E7AFBF755E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dirty="0" err="1" smtClean="0"/>
            <a:t>Наукові</a:t>
          </a:r>
          <a:r>
            <a:rPr lang="ru-RU" sz="1800" dirty="0" smtClean="0"/>
            <a:t> </a:t>
          </a:r>
          <a:r>
            <a:rPr lang="ru-RU" sz="1800" dirty="0" err="1" smtClean="0"/>
            <a:t>методи</a:t>
          </a:r>
          <a:r>
            <a:rPr lang="ru-RU" sz="1800" dirty="0" smtClean="0"/>
            <a:t> </a:t>
          </a:r>
          <a:r>
            <a:rPr lang="ru-RU" sz="1800" dirty="0" err="1" smtClean="0"/>
            <a:t>управління</a:t>
          </a:r>
          <a:r>
            <a:rPr lang="ru-RU" sz="1800" dirty="0" smtClean="0"/>
            <a:t> </a:t>
          </a:r>
          <a:r>
            <a:rPr lang="ru-RU" sz="1800" dirty="0" err="1" smtClean="0"/>
            <a:t>кар'єрою</a:t>
          </a:r>
          <a:r>
            <a:rPr lang="ru-RU" sz="1800" dirty="0" smtClean="0"/>
            <a:t> </a:t>
          </a:r>
          <a:endParaRPr lang="ru-RU" sz="1800" dirty="0"/>
        </a:p>
      </dgm:t>
    </dgm:pt>
    <dgm:pt modelId="{C13D1A0E-300F-40BC-A6BE-3FC9D4B4376B}" type="parTrans" cxnId="{A14D4486-7214-440E-8A1A-C2CD12F5831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5A3C4804-1D27-4AC3-8047-2B1DF9C72E29}" type="sibTrans" cxnId="{A14D4486-7214-440E-8A1A-C2CD12F5831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1CB0F960-A4E1-4195-88DC-EC7A48BF2481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dirty="0" err="1" smtClean="0"/>
            <a:t>загальнонаукові</a:t>
          </a:r>
          <a:r>
            <a:rPr lang="ru-RU" sz="1800" dirty="0" smtClean="0"/>
            <a:t> </a:t>
          </a:r>
          <a:r>
            <a:rPr lang="ru-RU" sz="1800" dirty="0" err="1" smtClean="0"/>
            <a:t>методи</a:t>
          </a:r>
          <a:r>
            <a:rPr lang="ru-RU" sz="1800" dirty="0" smtClean="0"/>
            <a:t> </a:t>
          </a:r>
          <a:r>
            <a:rPr lang="ru-RU" sz="1800" dirty="0" err="1" smtClean="0"/>
            <a:t>пізнання</a:t>
          </a:r>
          <a:r>
            <a:rPr lang="ru-RU" sz="1800" dirty="0" smtClean="0"/>
            <a:t> (для </a:t>
          </a:r>
          <a:r>
            <a:rPr lang="ru-RU" sz="1800" dirty="0" err="1" smtClean="0"/>
            <a:t>усіх</a:t>
          </a:r>
          <a:r>
            <a:rPr lang="ru-RU" sz="1800" dirty="0" smtClean="0"/>
            <a:t> </a:t>
          </a:r>
          <a:r>
            <a:rPr lang="ru-RU" sz="1800" dirty="0" err="1" smtClean="0"/>
            <a:t>теоретичних</a:t>
          </a:r>
          <a:r>
            <a:rPr lang="ru-RU" sz="1800" dirty="0" smtClean="0"/>
            <a:t> </a:t>
          </a:r>
          <a:r>
            <a:rPr lang="ru-RU" sz="1800" dirty="0" err="1" smtClean="0"/>
            <a:t>досліджень</a:t>
          </a:r>
          <a:r>
            <a:rPr lang="ru-RU" sz="1800" dirty="0" smtClean="0"/>
            <a:t>)</a:t>
          </a:r>
          <a:endParaRPr lang="ru-RU" sz="1800" dirty="0"/>
        </a:p>
      </dgm:t>
    </dgm:pt>
    <dgm:pt modelId="{6B9F21DE-FED6-4697-A618-C488F75DDC89}" type="parTrans" cxnId="{0D582797-E913-42A6-AFDF-934694D8E763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8AD98B4E-501F-48B2-BBED-BC44C8D554C6}" type="sibTrans" cxnId="{0D582797-E913-42A6-AFDF-934694D8E76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6300D807-E6AD-4420-965B-B7C348E5F28A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dirty="0" smtClean="0"/>
            <a:t>метод </a:t>
          </a:r>
          <a:r>
            <a:rPr lang="ru-RU" sz="1800" dirty="0" err="1" smtClean="0"/>
            <a:t>матеріалістичної</a:t>
          </a:r>
          <a:r>
            <a:rPr lang="ru-RU" sz="1800" dirty="0" smtClean="0"/>
            <a:t> </a:t>
          </a:r>
          <a:r>
            <a:rPr lang="ru-RU" sz="1800" dirty="0" err="1" smtClean="0"/>
            <a:t>діалектики</a:t>
          </a:r>
          <a:endParaRPr lang="ru-RU" sz="1800" dirty="0"/>
        </a:p>
      </dgm:t>
    </dgm:pt>
    <dgm:pt modelId="{959D11C7-53B6-478E-B6EA-25C5B701B40B}" type="parTrans" cxnId="{90AD4E8F-BA67-4A85-A38F-44E2A0CD40EA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B8BD264D-381E-45CD-9084-47BDC757BF2C}" type="sibTrans" cxnId="{90AD4E8F-BA67-4A85-A38F-44E2A0CD40E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D845E94C-31E7-41D4-8100-BE2CC6F582C0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dirty="0" err="1" smtClean="0"/>
            <a:t>наукова</a:t>
          </a:r>
          <a:r>
            <a:rPr lang="ru-RU" sz="1800" dirty="0" smtClean="0"/>
            <a:t> </a:t>
          </a:r>
          <a:r>
            <a:rPr lang="ru-RU" sz="1800" dirty="0" err="1" smtClean="0"/>
            <a:t>абстракція</a:t>
          </a:r>
          <a:endParaRPr lang="ru-RU" sz="1800" dirty="0"/>
        </a:p>
      </dgm:t>
    </dgm:pt>
    <dgm:pt modelId="{29F0D793-860C-4C21-B533-DF53FA0CB530}" type="parTrans" cxnId="{08DE68D8-54F6-437D-BCF8-CC7D60AD140A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AE170209-858B-4A5B-9FE0-C418BFEE0DF5}" type="sibTrans" cxnId="{08DE68D8-54F6-437D-BCF8-CC7D60AD140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E1DA40F2-EBCE-4612-985C-040381DE818E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dirty="0" err="1" smtClean="0"/>
            <a:t>спеціальні</a:t>
          </a:r>
          <a:r>
            <a:rPr lang="ru-RU" sz="1800" dirty="0" smtClean="0"/>
            <a:t> </a:t>
          </a:r>
          <a:r>
            <a:rPr lang="ru-RU" sz="1800" dirty="0" err="1" smtClean="0"/>
            <a:t>методи</a:t>
          </a:r>
          <a:r>
            <a:rPr lang="ru-RU" sz="1800" dirty="0" smtClean="0"/>
            <a:t> </a:t>
          </a:r>
          <a:r>
            <a:rPr lang="ru-RU" sz="1800" dirty="0" err="1" smtClean="0"/>
            <a:t>пізнання</a:t>
          </a:r>
          <a:endParaRPr lang="ru-RU" sz="1800" dirty="0"/>
        </a:p>
      </dgm:t>
    </dgm:pt>
    <dgm:pt modelId="{27828464-7FFC-4476-8D2B-57E1F9A25B5E}" type="parTrans" cxnId="{0DB46323-B284-4A56-B2B6-F0670A565AC0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9D04DEF4-5FD6-4BF9-912D-979275DB700D}" type="sibTrans" cxnId="{0DB46323-B284-4A56-B2B6-F0670A565AC0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6F5A5BD4-B722-4C1D-95BF-AE17DA7A7861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dirty="0" err="1" smtClean="0"/>
            <a:t>особливі</a:t>
          </a:r>
          <a:endParaRPr lang="ru-RU" sz="1800" dirty="0"/>
        </a:p>
      </dgm:t>
    </dgm:pt>
    <dgm:pt modelId="{C2A0F30A-569A-4B7F-927C-AE6B7C091F00}" type="parTrans" cxnId="{0CD2F4B6-FC68-467A-B5AB-B1AD5A5F562A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882495CD-D91B-4360-B67F-0096CC3610F9}" type="sibTrans" cxnId="{0CD2F4B6-FC68-467A-B5AB-B1AD5A5F562A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EDA79C26-8516-4C03-9536-70DAD44F6801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dirty="0" err="1" smtClean="0"/>
            <a:t>аналіз</a:t>
          </a:r>
          <a:r>
            <a:rPr lang="ru-RU" sz="1800" dirty="0" smtClean="0"/>
            <a:t> і синтез</a:t>
          </a:r>
          <a:endParaRPr lang="ru-RU" sz="1800" dirty="0"/>
        </a:p>
      </dgm:t>
    </dgm:pt>
    <dgm:pt modelId="{3D6E8521-67BA-4AFE-B2FE-CB7EB7AD11B6}" type="parTrans" cxnId="{696582B3-ECF0-473E-AEB1-4B210F56F387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DD91354D-1EF7-4064-9488-C2335CA64D4C}" type="sibTrans" cxnId="{696582B3-ECF0-473E-AEB1-4B210F56F387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CBF2CE03-7867-464E-98C5-0B6FB7234704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dirty="0" err="1" smtClean="0"/>
            <a:t>логічний</a:t>
          </a:r>
          <a:r>
            <a:rPr lang="ru-RU" sz="1800" dirty="0" smtClean="0"/>
            <a:t> та </a:t>
          </a:r>
          <a:r>
            <a:rPr lang="ru-RU" sz="1800" dirty="0" err="1" smtClean="0"/>
            <a:t>історичний</a:t>
          </a:r>
          <a:r>
            <a:rPr lang="ru-RU" sz="1800" dirty="0" smtClean="0"/>
            <a:t> </a:t>
          </a:r>
          <a:r>
            <a:rPr lang="ru-RU" sz="1800" dirty="0" err="1" smtClean="0"/>
            <a:t>методи</a:t>
          </a:r>
          <a:r>
            <a:rPr lang="ru-RU" sz="1800" dirty="0" smtClean="0"/>
            <a:t> </a:t>
          </a:r>
          <a:r>
            <a:rPr lang="ru-RU" sz="1800" dirty="0" err="1" smtClean="0"/>
            <a:t>відображення</a:t>
          </a:r>
          <a:r>
            <a:rPr lang="ru-RU" sz="1800" dirty="0" smtClean="0"/>
            <a:t> </a:t>
          </a:r>
          <a:r>
            <a:rPr lang="ru-RU" sz="1800" dirty="0" err="1" smtClean="0"/>
            <a:t>дійсності</a:t>
          </a:r>
          <a:r>
            <a:rPr lang="ru-RU" sz="1800" dirty="0" smtClean="0"/>
            <a:t> </a:t>
          </a:r>
          <a:endParaRPr lang="ru-RU" sz="1800" dirty="0"/>
        </a:p>
      </dgm:t>
    </dgm:pt>
    <dgm:pt modelId="{2D0DBF49-1ACF-40CF-8010-70B711058711}" type="parTrans" cxnId="{E7112AF9-3C84-40FF-B694-932944FFF541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D3D626CB-4F99-4C93-9714-323585CD7DE5}" type="sibTrans" cxnId="{E7112AF9-3C84-40FF-B694-932944FFF541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505EC76E-42AF-4EFA-BD3B-D3EB7172D970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sz="1800" dirty="0" err="1" smtClean="0"/>
            <a:t>індукція</a:t>
          </a:r>
          <a:r>
            <a:rPr lang="ru-RU" sz="1800" dirty="0" smtClean="0"/>
            <a:t> і </a:t>
          </a:r>
          <a:r>
            <a:rPr lang="ru-RU" sz="1800" dirty="0" err="1" smtClean="0"/>
            <a:t>дедукція</a:t>
          </a:r>
          <a:endParaRPr lang="ru-RU" sz="1800" dirty="0"/>
        </a:p>
      </dgm:t>
    </dgm:pt>
    <dgm:pt modelId="{C1B8D278-B8C4-48AC-B980-08C85E09BE20}" type="parTrans" cxnId="{8FD9F8AA-114C-46C9-8076-1EF35232A0E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B1BCDE30-3792-4795-B010-66CDF7D15D33}" type="sibTrans" cxnId="{8FD9F8AA-114C-46C9-8076-1EF35232A0E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249E9E7A-54CA-4A95-B966-35A47772C812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uk-UA" sz="1800" dirty="0" smtClean="0"/>
            <a:t>одиничні</a:t>
          </a:r>
          <a:endParaRPr lang="ru-RU" sz="1800" dirty="0"/>
        </a:p>
      </dgm:t>
    </dgm:pt>
    <dgm:pt modelId="{DA6E6A23-ED4B-4A3B-9596-BF067F9EFE8C}" type="parTrans" cxnId="{3EC4E0ED-B1E6-42ED-87E8-ABFD007D215D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49B7727E-6B4B-4B16-BE18-45EDBA164419}" type="sibTrans" cxnId="{3EC4E0ED-B1E6-42ED-87E8-ABFD007D215D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ru-RU" sz="1800"/>
        </a:p>
      </dgm:t>
    </dgm:pt>
    <dgm:pt modelId="{EAF9B9A6-3564-4ECD-837C-6D269F6D49E4}" type="pres">
      <dgm:prSet presAssocID="{9340E92F-4081-4678-B260-2E49EE1728E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A593453-0245-4EA1-A329-FF6D59947FED}" type="pres">
      <dgm:prSet presAssocID="{69F663D2-08B2-4A01-9D3A-E0E7AFBF755E}" presName="root1" presStyleCnt="0"/>
      <dgm:spPr/>
    </dgm:pt>
    <dgm:pt modelId="{010B8609-6921-4533-A352-DD58A2076E8B}" type="pres">
      <dgm:prSet presAssocID="{69F663D2-08B2-4A01-9D3A-E0E7AFBF755E}" presName="LevelOneTextNode" presStyleLbl="node0" presStyleIdx="0" presStyleCnt="1" custScaleY="264527" custLinFactX="-13072" custLinFactNeighborX="-100000" custLinFactNeighborY="-510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4612B81-8E07-494E-A704-0EDB8AB1F001}" type="pres">
      <dgm:prSet presAssocID="{69F663D2-08B2-4A01-9D3A-E0E7AFBF755E}" presName="level2hierChild" presStyleCnt="0"/>
      <dgm:spPr/>
    </dgm:pt>
    <dgm:pt modelId="{53A70C3A-A005-4C9C-80E6-3B8759FF8246}" type="pres">
      <dgm:prSet presAssocID="{6B9F21DE-FED6-4697-A618-C488F75DDC89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0E5033BC-F567-4271-BE28-2FB119148834}" type="pres">
      <dgm:prSet presAssocID="{6B9F21DE-FED6-4697-A618-C488F75DDC89}" presName="connTx" presStyleLbl="parChTrans1D2" presStyleIdx="0" presStyleCnt="2"/>
      <dgm:spPr/>
      <dgm:t>
        <a:bodyPr/>
        <a:lstStyle/>
        <a:p>
          <a:endParaRPr lang="ru-RU"/>
        </a:p>
      </dgm:t>
    </dgm:pt>
    <dgm:pt modelId="{8F52AB5B-CB1D-4107-966B-EBDD9F560AA6}" type="pres">
      <dgm:prSet presAssocID="{1CB0F960-A4E1-4195-88DC-EC7A48BF2481}" presName="root2" presStyleCnt="0"/>
      <dgm:spPr/>
    </dgm:pt>
    <dgm:pt modelId="{75E56FB0-8B48-42B4-AB45-C4B18EE21F61}" type="pres">
      <dgm:prSet presAssocID="{1CB0F960-A4E1-4195-88DC-EC7A48BF2481}" presName="LevelTwoTextNode" presStyleLbl="node2" presStyleIdx="0" presStyleCnt="2" custScaleX="146532" custScaleY="231821" custLinFactNeighborX="-57022" custLinFactNeighborY="-419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18B192-156B-4A28-85CA-B7D58D05845B}" type="pres">
      <dgm:prSet presAssocID="{1CB0F960-A4E1-4195-88DC-EC7A48BF2481}" presName="level3hierChild" presStyleCnt="0"/>
      <dgm:spPr/>
    </dgm:pt>
    <dgm:pt modelId="{00F890D9-8E3B-4175-A235-2DEF1D3214C6}" type="pres">
      <dgm:prSet presAssocID="{959D11C7-53B6-478E-B6EA-25C5B701B40B}" presName="conn2-1" presStyleLbl="parChTrans1D3" presStyleIdx="0" presStyleCnt="7"/>
      <dgm:spPr/>
      <dgm:t>
        <a:bodyPr/>
        <a:lstStyle/>
        <a:p>
          <a:endParaRPr lang="ru-RU"/>
        </a:p>
      </dgm:t>
    </dgm:pt>
    <dgm:pt modelId="{EAFA9E9C-3EB9-41CD-89C5-F3CA34F83DF7}" type="pres">
      <dgm:prSet presAssocID="{959D11C7-53B6-478E-B6EA-25C5B701B40B}" presName="connTx" presStyleLbl="parChTrans1D3" presStyleIdx="0" presStyleCnt="7"/>
      <dgm:spPr/>
      <dgm:t>
        <a:bodyPr/>
        <a:lstStyle/>
        <a:p>
          <a:endParaRPr lang="ru-RU"/>
        </a:p>
      </dgm:t>
    </dgm:pt>
    <dgm:pt modelId="{4C19C526-9575-4F1D-9315-CF1ED6FEB7F1}" type="pres">
      <dgm:prSet presAssocID="{6300D807-E6AD-4420-965B-B7C348E5F28A}" presName="root2" presStyleCnt="0"/>
      <dgm:spPr/>
    </dgm:pt>
    <dgm:pt modelId="{7DBE25AD-ABDD-415F-9C10-BC149226006B}" type="pres">
      <dgm:prSet presAssocID="{6300D807-E6AD-4420-965B-B7C348E5F28A}" presName="LevelTwoTextNode" presStyleLbl="node3" presStyleIdx="0" presStyleCnt="7" custScaleX="1679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1DA546E-5183-4BEF-9EC2-1A08B6CC57FB}" type="pres">
      <dgm:prSet presAssocID="{6300D807-E6AD-4420-965B-B7C348E5F28A}" presName="level3hierChild" presStyleCnt="0"/>
      <dgm:spPr/>
    </dgm:pt>
    <dgm:pt modelId="{799C75CB-8329-4A58-9635-95F3BA7B72C6}" type="pres">
      <dgm:prSet presAssocID="{29F0D793-860C-4C21-B533-DF53FA0CB530}" presName="conn2-1" presStyleLbl="parChTrans1D3" presStyleIdx="1" presStyleCnt="7"/>
      <dgm:spPr/>
      <dgm:t>
        <a:bodyPr/>
        <a:lstStyle/>
        <a:p>
          <a:endParaRPr lang="ru-RU"/>
        </a:p>
      </dgm:t>
    </dgm:pt>
    <dgm:pt modelId="{BD21A670-0B9F-495C-A23A-9C9A6B94D824}" type="pres">
      <dgm:prSet presAssocID="{29F0D793-860C-4C21-B533-DF53FA0CB530}" presName="connTx" presStyleLbl="parChTrans1D3" presStyleIdx="1" presStyleCnt="7"/>
      <dgm:spPr/>
      <dgm:t>
        <a:bodyPr/>
        <a:lstStyle/>
        <a:p>
          <a:endParaRPr lang="ru-RU"/>
        </a:p>
      </dgm:t>
    </dgm:pt>
    <dgm:pt modelId="{B3E725DD-A6A4-4EC2-9A01-3D2AC99C9FEB}" type="pres">
      <dgm:prSet presAssocID="{D845E94C-31E7-41D4-8100-BE2CC6F582C0}" presName="root2" presStyleCnt="0"/>
      <dgm:spPr/>
    </dgm:pt>
    <dgm:pt modelId="{D02C192D-1A1E-4803-A8CF-C154892F2F00}" type="pres">
      <dgm:prSet presAssocID="{D845E94C-31E7-41D4-8100-BE2CC6F582C0}" presName="LevelTwoTextNode" presStyleLbl="node3" presStyleIdx="1" presStyleCnt="7" custScaleX="1679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193DE3D-C77D-4E51-9EE4-1C62468399EE}" type="pres">
      <dgm:prSet presAssocID="{D845E94C-31E7-41D4-8100-BE2CC6F582C0}" presName="level3hierChild" presStyleCnt="0"/>
      <dgm:spPr/>
    </dgm:pt>
    <dgm:pt modelId="{A03E6EEF-86F6-4054-9CDA-D3C27D7AC342}" type="pres">
      <dgm:prSet presAssocID="{3D6E8521-67BA-4AFE-B2FE-CB7EB7AD11B6}" presName="conn2-1" presStyleLbl="parChTrans1D3" presStyleIdx="2" presStyleCnt="7"/>
      <dgm:spPr/>
      <dgm:t>
        <a:bodyPr/>
        <a:lstStyle/>
        <a:p>
          <a:endParaRPr lang="ru-RU"/>
        </a:p>
      </dgm:t>
    </dgm:pt>
    <dgm:pt modelId="{AADA83DF-BD28-4302-96F8-8F30D4F107D4}" type="pres">
      <dgm:prSet presAssocID="{3D6E8521-67BA-4AFE-B2FE-CB7EB7AD11B6}" presName="connTx" presStyleLbl="parChTrans1D3" presStyleIdx="2" presStyleCnt="7"/>
      <dgm:spPr/>
      <dgm:t>
        <a:bodyPr/>
        <a:lstStyle/>
        <a:p>
          <a:endParaRPr lang="ru-RU"/>
        </a:p>
      </dgm:t>
    </dgm:pt>
    <dgm:pt modelId="{86287108-E0B3-4C73-8B8E-A4A24520C669}" type="pres">
      <dgm:prSet presAssocID="{EDA79C26-8516-4C03-9536-70DAD44F6801}" presName="root2" presStyleCnt="0"/>
      <dgm:spPr/>
    </dgm:pt>
    <dgm:pt modelId="{090187BD-E148-44CD-821F-56953A40A10D}" type="pres">
      <dgm:prSet presAssocID="{EDA79C26-8516-4C03-9536-70DAD44F6801}" presName="LevelTwoTextNode" presStyleLbl="node3" presStyleIdx="2" presStyleCnt="7" custScaleX="167917" custLinFactNeighborX="26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215D6D8-D1FC-482D-A6E7-BE27D19165AD}" type="pres">
      <dgm:prSet presAssocID="{EDA79C26-8516-4C03-9536-70DAD44F6801}" presName="level3hierChild" presStyleCnt="0"/>
      <dgm:spPr/>
    </dgm:pt>
    <dgm:pt modelId="{CAAECCF1-1FE8-4996-A761-645B1074E01F}" type="pres">
      <dgm:prSet presAssocID="{2D0DBF49-1ACF-40CF-8010-70B711058711}" presName="conn2-1" presStyleLbl="parChTrans1D3" presStyleIdx="3" presStyleCnt="7"/>
      <dgm:spPr/>
      <dgm:t>
        <a:bodyPr/>
        <a:lstStyle/>
        <a:p>
          <a:endParaRPr lang="ru-RU"/>
        </a:p>
      </dgm:t>
    </dgm:pt>
    <dgm:pt modelId="{C04C4166-264D-44A5-9DC6-F225C2D75513}" type="pres">
      <dgm:prSet presAssocID="{2D0DBF49-1ACF-40CF-8010-70B711058711}" presName="connTx" presStyleLbl="parChTrans1D3" presStyleIdx="3" presStyleCnt="7"/>
      <dgm:spPr/>
      <dgm:t>
        <a:bodyPr/>
        <a:lstStyle/>
        <a:p>
          <a:endParaRPr lang="ru-RU"/>
        </a:p>
      </dgm:t>
    </dgm:pt>
    <dgm:pt modelId="{0A1DC3E6-0F77-481C-911F-5E431A4B1384}" type="pres">
      <dgm:prSet presAssocID="{CBF2CE03-7867-464E-98C5-0B6FB7234704}" presName="root2" presStyleCnt="0"/>
      <dgm:spPr/>
    </dgm:pt>
    <dgm:pt modelId="{B32D47A6-FF82-4DF5-83AE-531DC38D1C0F}" type="pres">
      <dgm:prSet presAssocID="{CBF2CE03-7867-464E-98C5-0B6FB7234704}" presName="LevelTwoTextNode" presStyleLbl="node3" presStyleIdx="3" presStyleCnt="7" custScaleX="1679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8B5ED2F-C2B4-4603-99AD-EB8CA1AED37E}" type="pres">
      <dgm:prSet presAssocID="{CBF2CE03-7867-464E-98C5-0B6FB7234704}" presName="level3hierChild" presStyleCnt="0"/>
      <dgm:spPr/>
    </dgm:pt>
    <dgm:pt modelId="{6FB40B0E-DC6E-448A-8C5F-8EACFCFEEF3F}" type="pres">
      <dgm:prSet presAssocID="{C1B8D278-B8C4-48AC-B980-08C85E09BE20}" presName="conn2-1" presStyleLbl="parChTrans1D3" presStyleIdx="4" presStyleCnt="7"/>
      <dgm:spPr/>
      <dgm:t>
        <a:bodyPr/>
        <a:lstStyle/>
        <a:p>
          <a:endParaRPr lang="ru-RU"/>
        </a:p>
      </dgm:t>
    </dgm:pt>
    <dgm:pt modelId="{3E31EEE0-A508-4365-AEF5-284C7B970AA8}" type="pres">
      <dgm:prSet presAssocID="{C1B8D278-B8C4-48AC-B980-08C85E09BE20}" presName="connTx" presStyleLbl="parChTrans1D3" presStyleIdx="4" presStyleCnt="7"/>
      <dgm:spPr/>
      <dgm:t>
        <a:bodyPr/>
        <a:lstStyle/>
        <a:p>
          <a:endParaRPr lang="ru-RU"/>
        </a:p>
      </dgm:t>
    </dgm:pt>
    <dgm:pt modelId="{046273A7-4F3C-4B48-BD12-6D318075A07A}" type="pres">
      <dgm:prSet presAssocID="{505EC76E-42AF-4EFA-BD3B-D3EB7172D970}" presName="root2" presStyleCnt="0"/>
      <dgm:spPr/>
    </dgm:pt>
    <dgm:pt modelId="{E2EFACBF-BE8F-4BDE-AB2C-10B9019D1427}" type="pres">
      <dgm:prSet presAssocID="{505EC76E-42AF-4EFA-BD3B-D3EB7172D970}" presName="LevelTwoTextNode" presStyleLbl="node3" presStyleIdx="4" presStyleCnt="7" custScaleX="1679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B7F129-5912-46A2-B154-DCC52A0DCFAA}" type="pres">
      <dgm:prSet presAssocID="{505EC76E-42AF-4EFA-BD3B-D3EB7172D970}" presName="level3hierChild" presStyleCnt="0"/>
      <dgm:spPr/>
    </dgm:pt>
    <dgm:pt modelId="{3E2A54BE-6238-4F3C-A6AE-AF92BA92003D}" type="pres">
      <dgm:prSet presAssocID="{27828464-7FFC-4476-8D2B-57E1F9A25B5E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4A5145AA-757F-49B4-AE3C-D4709E38B435}" type="pres">
      <dgm:prSet presAssocID="{27828464-7FFC-4476-8D2B-57E1F9A25B5E}" presName="connTx" presStyleLbl="parChTrans1D2" presStyleIdx="1" presStyleCnt="2"/>
      <dgm:spPr/>
      <dgm:t>
        <a:bodyPr/>
        <a:lstStyle/>
        <a:p>
          <a:endParaRPr lang="ru-RU"/>
        </a:p>
      </dgm:t>
    </dgm:pt>
    <dgm:pt modelId="{CCF50986-58AB-411A-A80A-AD8D0B6DDD48}" type="pres">
      <dgm:prSet presAssocID="{E1DA40F2-EBCE-4612-985C-040381DE818E}" presName="root2" presStyleCnt="0"/>
      <dgm:spPr/>
    </dgm:pt>
    <dgm:pt modelId="{865D5695-8667-4A17-8ACD-F1BA761F5FBB}" type="pres">
      <dgm:prSet presAssocID="{E1DA40F2-EBCE-4612-985C-040381DE818E}" presName="LevelTwoTextNode" presStyleLbl="node2" presStyleIdx="1" presStyleCnt="2" custScaleX="146532" custScaleY="231821" custLinFactNeighborX="-57022" custLinFactNeighborY="-419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3D7E2C-63BF-43EF-B420-EEDE040FE26D}" type="pres">
      <dgm:prSet presAssocID="{E1DA40F2-EBCE-4612-985C-040381DE818E}" presName="level3hierChild" presStyleCnt="0"/>
      <dgm:spPr/>
    </dgm:pt>
    <dgm:pt modelId="{606A5E9C-8E59-4E7B-A079-F7E9ED0AE98F}" type="pres">
      <dgm:prSet presAssocID="{C2A0F30A-569A-4B7F-927C-AE6B7C091F00}" presName="conn2-1" presStyleLbl="parChTrans1D3" presStyleIdx="5" presStyleCnt="7"/>
      <dgm:spPr/>
      <dgm:t>
        <a:bodyPr/>
        <a:lstStyle/>
        <a:p>
          <a:endParaRPr lang="ru-RU"/>
        </a:p>
      </dgm:t>
    </dgm:pt>
    <dgm:pt modelId="{9BBDD4BB-7ECF-45DC-A48B-8E67474152CC}" type="pres">
      <dgm:prSet presAssocID="{C2A0F30A-569A-4B7F-927C-AE6B7C091F00}" presName="connTx" presStyleLbl="parChTrans1D3" presStyleIdx="5" presStyleCnt="7"/>
      <dgm:spPr/>
      <dgm:t>
        <a:bodyPr/>
        <a:lstStyle/>
        <a:p>
          <a:endParaRPr lang="ru-RU"/>
        </a:p>
      </dgm:t>
    </dgm:pt>
    <dgm:pt modelId="{1CA9403C-4C18-41F9-9285-EBAAC8A4C30A}" type="pres">
      <dgm:prSet presAssocID="{6F5A5BD4-B722-4C1D-95BF-AE17DA7A7861}" presName="root2" presStyleCnt="0"/>
      <dgm:spPr/>
    </dgm:pt>
    <dgm:pt modelId="{31AEBB22-41CF-4D92-B787-6D8C32BFA5D6}" type="pres">
      <dgm:prSet presAssocID="{6F5A5BD4-B722-4C1D-95BF-AE17DA7A7861}" presName="LevelTwoTextNode" presStyleLbl="node3" presStyleIdx="5" presStyleCnt="7" custScaleX="1679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7F08703-A676-4444-9EDF-FAB98A183151}" type="pres">
      <dgm:prSet presAssocID="{6F5A5BD4-B722-4C1D-95BF-AE17DA7A7861}" presName="level3hierChild" presStyleCnt="0"/>
      <dgm:spPr/>
    </dgm:pt>
    <dgm:pt modelId="{6730D973-C5B4-4FE1-9DA4-5E517FB56325}" type="pres">
      <dgm:prSet presAssocID="{DA6E6A23-ED4B-4A3B-9596-BF067F9EFE8C}" presName="conn2-1" presStyleLbl="parChTrans1D3" presStyleIdx="6" presStyleCnt="7"/>
      <dgm:spPr/>
      <dgm:t>
        <a:bodyPr/>
        <a:lstStyle/>
        <a:p>
          <a:endParaRPr lang="ru-RU"/>
        </a:p>
      </dgm:t>
    </dgm:pt>
    <dgm:pt modelId="{4EDDAD9A-B273-4205-A834-6888D0BAB944}" type="pres">
      <dgm:prSet presAssocID="{DA6E6A23-ED4B-4A3B-9596-BF067F9EFE8C}" presName="connTx" presStyleLbl="parChTrans1D3" presStyleIdx="6" presStyleCnt="7"/>
      <dgm:spPr/>
      <dgm:t>
        <a:bodyPr/>
        <a:lstStyle/>
        <a:p>
          <a:endParaRPr lang="ru-RU"/>
        </a:p>
      </dgm:t>
    </dgm:pt>
    <dgm:pt modelId="{D1C5744A-EB07-49A2-9E76-1CF5A16A9119}" type="pres">
      <dgm:prSet presAssocID="{249E9E7A-54CA-4A95-B966-35A47772C812}" presName="root2" presStyleCnt="0"/>
      <dgm:spPr/>
    </dgm:pt>
    <dgm:pt modelId="{0B0BE605-EDBB-4C83-A59D-06E8DF52A162}" type="pres">
      <dgm:prSet presAssocID="{249E9E7A-54CA-4A95-B966-35A47772C812}" presName="LevelTwoTextNode" presStyleLbl="node3" presStyleIdx="6" presStyleCnt="7" custScaleX="16791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ABCADD-AE69-4A15-B200-8A72D5178825}" type="pres">
      <dgm:prSet presAssocID="{249E9E7A-54CA-4A95-B966-35A47772C812}" presName="level3hierChild" presStyleCnt="0"/>
      <dgm:spPr/>
    </dgm:pt>
  </dgm:ptLst>
  <dgm:cxnLst>
    <dgm:cxn modelId="{87E3BCFE-A7C5-4B18-BA2A-97225C07F909}" type="presOf" srcId="{C1B8D278-B8C4-48AC-B980-08C85E09BE20}" destId="{3E31EEE0-A508-4365-AEF5-284C7B970AA8}" srcOrd="1" destOrd="0" presId="urn:microsoft.com/office/officeart/2005/8/layout/hierarchy2"/>
    <dgm:cxn modelId="{0DB46323-B284-4A56-B2B6-F0670A565AC0}" srcId="{69F663D2-08B2-4A01-9D3A-E0E7AFBF755E}" destId="{E1DA40F2-EBCE-4612-985C-040381DE818E}" srcOrd="1" destOrd="0" parTransId="{27828464-7FFC-4476-8D2B-57E1F9A25B5E}" sibTransId="{9D04DEF4-5FD6-4BF9-912D-979275DB700D}"/>
    <dgm:cxn modelId="{08DE68D8-54F6-437D-BCF8-CC7D60AD140A}" srcId="{1CB0F960-A4E1-4195-88DC-EC7A48BF2481}" destId="{D845E94C-31E7-41D4-8100-BE2CC6F582C0}" srcOrd="1" destOrd="0" parTransId="{29F0D793-860C-4C21-B533-DF53FA0CB530}" sibTransId="{AE170209-858B-4A5B-9FE0-C418BFEE0DF5}"/>
    <dgm:cxn modelId="{E7112AF9-3C84-40FF-B694-932944FFF541}" srcId="{1CB0F960-A4E1-4195-88DC-EC7A48BF2481}" destId="{CBF2CE03-7867-464E-98C5-0B6FB7234704}" srcOrd="3" destOrd="0" parTransId="{2D0DBF49-1ACF-40CF-8010-70B711058711}" sibTransId="{D3D626CB-4F99-4C93-9714-323585CD7DE5}"/>
    <dgm:cxn modelId="{078309D7-A564-487D-B887-7B76E6CF1C6D}" type="presOf" srcId="{6B9F21DE-FED6-4697-A618-C488F75DDC89}" destId="{0E5033BC-F567-4271-BE28-2FB119148834}" srcOrd="1" destOrd="0" presId="urn:microsoft.com/office/officeart/2005/8/layout/hierarchy2"/>
    <dgm:cxn modelId="{3C68CA3F-DDA2-41A7-BC32-882C29EA5BEB}" type="presOf" srcId="{DA6E6A23-ED4B-4A3B-9596-BF067F9EFE8C}" destId="{6730D973-C5B4-4FE1-9DA4-5E517FB56325}" srcOrd="0" destOrd="0" presId="urn:microsoft.com/office/officeart/2005/8/layout/hierarchy2"/>
    <dgm:cxn modelId="{37BD061E-5E7A-4CEE-A52C-29E7A7ABD7B3}" type="presOf" srcId="{C2A0F30A-569A-4B7F-927C-AE6B7C091F00}" destId="{606A5E9C-8E59-4E7B-A079-F7E9ED0AE98F}" srcOrd="0" destOrd="0" presId="urn:microsoft.com/office/officeart/2005/8/layout/hierarchy2"/>
    <dgm:cxn modelId="{8FD9F8AA-114C-46C9-8076-1EF35232A0EE}" srcId="{1CB0F960-A4E1-4195-88DC-EC7A48BF2481}" destId="{505EC76E-42AF-4EFA-BD3B-D3EB7172D970}" srcOrd="4" destOrd="0" parTransId="{C1B8D278-B8C4-48AC-B980-08C85E09BE20}" sibTransId="{B1BCDE30-3792-4795-B010-66CDF7D15D33}"/>
    <dgm:cxn modelId="{18CC41B5-A220-4DBB-AA48-C428C66EA448}" type="presOf" srcId="{27828464-7FFC-4476-8D2B-57E1F9A25B5E}" destId="{3E2A54BE-6238-4F3C-A6AE-AF92BA92003D}" srcOrd="0" destOrd="0" presId="urn:microsoft.com/office/officeart/2005/8/layout/hierarchy2"/>
    <dgm:cxn modelId="{21CA1F22-ABE8-4EFB-B159-DDD0B94197A9}" type="presOf" srcId="{29F0D793-860C-4C21-B533-DF53FA0CB530}" destId="{BD21A670-0B9F-495C-A23A-9C9A6B94D824}" srcOrd="1" destOrd="0" presId="urn:microsoft.com/office/officeart/2005/8/layout/hierarchy2"/>
    <dgm:cxn modelId="{7DCED007-5597-403F-9DD8-3314A2C1A445}" type="presOf" srcId="{2D0DBF49-1ACF-40CF-8010-70B711058711}" destId="{CAAECCF1-1FE8-4996-A761-645B1074E01F}" srcOrd="0" destOrd="0" presId="urn:microsoft.com/office/officeart/2005/8/layout/hierarchy2"/>
    <dgm:cxn modelId="{90AD4E8F-BA67-4A85-A38F-44E2A0CD40EA}" srcId="{1CB0F960-A4E1-4195-88DC-EC7A48BF2481}" destId="{6300D807-E6AD-4420-965B-B7C348E5F28A}" srcOrd="0" destOrd="0" parTransId="{959D11C7-53B6-478E-B6EA-25C5B701B40B}" sibTransId="{B8BD264D-381E-45CD-9084-47BDC757BF2C}"/>
    <dgm:cxn modelId="{C49528A6-B9B9-4D71-BD9C-F9FDBCE8033C}" type="presOf" srcId="{6300D807-E6AD-4420-965B-B7C348E5F28A}" destId="{7DBE25AD-ABDD-415F-9C10-BC149226006B}" srcOrd="0" destOrd="0" presId="urn:microsoft.com/office/officeart/2005/8/layout/hierarchy2"/>
    <dgm:cxn modelId="{230FE2CA-A691-477D-B0EB-3E0F29FBF5FA}" type="presOf" srcId="{249E9E7A-54CA-4A95-B966-35A47772C812}" destId="{0B0BE605-EDBB-4C83-A59D-06E8DF52A162}" srcOrd="0" destOrd="0" presId="urn:microsoft.com/office/officeart/2005/8/layout/hierarchy2"/>
    <dgm:cxn modelId="{73102F56-D695-472D-8701-E1A2E82CE976}" type="presOf" srcId="{29F0D793-860C-4C21-B533-DF53FA0CB530}" destId="{799C75CB-8329-4A58-9635-95F3BA7B72C6}" srcOrd="0" destOrd="0" presId="urn:microsoft.com/office/officeart/2005/8/layout/hierarchy2"/>
    <dgm:cxn modelId="{0CD2F4B6-FC68-467A-B5AB-B1AD5A5F562A}" srcId="{E1DA40F2-EBCE-4612-985C-040381DE818E}" destId="{6F5A5BD4-B722-4C1D-95BF-AE17DA7A7861}" srcOrd="0" destOrd="0" parTransId="{C2A0F30A-569A-4B7F-927C-AE6B7C091F00}" sibTransId="{882495CD-D91B-4360-B67F-0096CC3610F9}"/>
    <dgm:cxn modelId="{C541937D-BD45-4483-A5F9-E529FAB2AB07}" type="presOf" srcId="{C1B8D278-B8C4-48AC-B980-08C85E09BE20}" destId="{6FB40B0E-DC6E-448A-8C5F-8EACFCFEEF3F}" srcOrd="0" destOrd="0" presId="urn:microsoft.com/office/officeart/2005/8/layout/hierarchy2"/>
    <dgm:cxn modelId="{198CDB15-0B1D-48CB-8269-BA7C6DD89B74}" type="presOf" srcId="{EDA79C26-8516-4C03-9536-70DAD44F6801}" destId="{090187BD-E148-44CD-821F-56953A40A10D}" srcOrd="0" destOrd="0" presId="urn:microsoft.com/office/officeart/2005/8/layout/hierarchy2"/>
    <dgm:cxn modelId="{4AB6671B-19A6-4796-A117-10180884FAC4}" type="presOf" srcId="{1CB0F960-A4E1-4195-88DC-EC7A48BF2481}" destId="{75E56FB0-8B48-42B4-AB45-C4B18EE21F61}" srcOrd="0" destOrd="0" presId="urn:microsoft.com/office/officeart/2005/8/layout/hierarchy2"/>
    <dgm:cxn modelId="{A14D4486-7214-440E-8A1A-C2CD12F58318}" srcId="{9340E92F-4081-4678-B260-2E49EE1728E1}" destId="{69F663D2-08B2-4A01-9D3A-E0E7AFBF755E}" srcOrd="0" destOrd="0" parTransId="{C13D1A0E-300F-40BC-A6BE-3FC9D4B4376B}" sibTransId="{5A3C4804-1D27-4AC3-8047-2B1DF9C72E29}"/>
    <dgm:cxn modelId="{D793F614-C0CE-4F84-9B3B-DD4192364854}" type="presOf" srcId="{6F5A5BD4-B722-4C1D-95BF-AE17DA7A7861}" destId="{31AEBB22-41CF-4D92-B787-6D8C32BFA5D6}" srcOrd="0" destOrd="0" presId="urn:microsoft.com/office/officeart/2005/8/layout/hierarchy2"/>
    <dgm:cxn modelId="{6CA2EFB0-55D4-424A-B928-53D26757990D}" type="presOf" srcId="{3D6E8521-67BA-4AFE-B2FE-CB7EB7AD11B6}" destId="{A03E6EEF-86F6-4054-9CDA-D3C27D7AC342}" srcOrd="0" destOrd="0" presId="urn:microsoft.com/office/officeart/2005/8/layout/hierarchy2"/>
    <dgm:cxn modelId="{F351DB26-5288-4CB8-A406-D09BE6A2EB27}" type="presOf" srcId="{E1DA40F2-EBCE-4612-985C-040381DE818E}" destId="{865D5695-8667-4A17-8ACD-F1BA761F5FBB}" srcOrd="0" destOrd="0" presId="urn:microsoft.com/office/officeart/2005/8/layout/hierarchy2"/>
    <dgm:cxn modelId="{5560E50D-1723-4336-ADF1-ACE81149F84A}" type="presOf" srcId="{69F663D2-08B2-4A01-9D3A-E0E7AFBF755E}" destId="{010B8609-6921-4533-A352-DD58A2076E8B}" srcOrd="0" destOrd="0" presId="urn:microsoft.com/office/officeart/2005/8/layout/hierarchy2"/>
    <dgm:cxn modelId="{2C1EAE50-4EDF-4C36-8F8E-12DD45C41210}" type="presOf" srcId="{CBF2CE03-7867-464E-98C5-0B6FB7234704}" destId="{B32D47A6-FF82-4DF5-83AE-531DC38D1C0F}" srcOrd="0" destOrd="0" presId="urn:microsoft.com/office/officeart/2005/8/layout/hierarchy2"/>
    <dgm:cxn modelId="{B5B4770D-87AB-4E16-9875-712A946AD7E5}" type="presOf" srcId="{D845E94C-31E7-41D4-8100-BE2CC6F582C0}" destId="{D02C192D-1A1E-4803-A8CF-C154892F2F00}" srcOrd="0" destOrd="0" presId="urn:microsoft.com/office/officeart/2005/8/layout/hierarchy2"/>
    <dgm:cxn modelId="{3784D314-0FF2-4807-9BE0-4DC866343C43}" type="presOf" srcId="{27828464-7FFC-4476-8D2B-57E1F9A25B5E}" destId="{4A5145AA-757F-49B4-AE3C-D4709E38B435}" srcOrd="1" destOrd="0" presId="urn:microsoft.com/office/officeart/2005/8/layout/hierarchy2"/>
    <dgm:cxn modelId="{0D582797-E913-42A6-AFDF-934694D8E763}" srcId="{69F663D2-08B2-4A01-9D3A-E0E7AFBF755E}" destId="{1CB0F960-A4E1-4195-88DC-EC7A48BF2481}" srcOrd="0" destOrd="0" parTransId="{6B9F21DE-FED6-4697-A618-C488F75DDC89}" sibTransId="{8AD98B4E-501F-48B2-BBED-BC44C8D554C6}"/>
    <dgm:cxn modelId="{A36C54FF-F90C-40BF-9618-C50DABC1D85D}" type="presOf" srcId="{959D11C7-53B6-478E-B6EA-25C5B701B40B}" destId="{EAFA9E9C-3EB9-41CD-89C5-F3CA34F83DF7}" srcOrd="1" destOrd="0" presId="urn:microsoft.com/office/officeart/2005/8/layout/hierarchy2"/>
    <dgm:cxn modelId="{D6259381-4705-4E6C-8110-837C1B34175F}" type="presOf" srcId="{959D11C7-53B6-478E-B6EA-25C5B701B40B}" destId="{00F890D9-8E3B-4175-A235-2DEF1D3214C6}" srcOrd="0" destOrd="0" presId="urn:microsoft.com/office/officeart/2005/8/layout/hierarchy2"/>
    <dgm:cxn modelId="{3EC4E0ED-B1E6-42ED-87E8-ABFD007D215D}" srcId="{E1DA40F2-EBCE-4612-985C-040381DE818E}" destId="{249E9E7A-54CA-4A95-B966-35A47772C812}" srcOrd="1" destOrd="0" parTransId="{DA6E6A23-ED4B-4A3B-9596-BF067F9EFE8C}" sibTransId="{49B7727E-6B4B-4B16-BE18-45EDBA164419}"/>
    <dgm:cxn modelId="{A5CBCC8C-7D00-4337-82A3-F93EF1DF7FC8}" type="presOf" srcId="{DA6E6A23-ED4B-4A3B-9596-BF067F9EFE8C}" destId="{4EDDAD9A-B273-4205-A834-6888D0BAB944}" srcOrd="1" destOrd="0" presId="urn:microsoft.com/office/officeart/2005/8/layout/hierarchy2"/>
    <dgm:cxn modelId="{04D1C9BE-06EC-4D2C-BFBF-3C7FAAC47AFA}" type="presOf" srcId="{9340E92F-4081-4678-B260-2E49EE1728E1}" destId="{EAF9B9A6-3564-4ECD-837C-6D269F6D49E4}" srcOrd="0" destOrd="0" presId="urn:microsoft.com/office/officeart/2005/8/layout/hierarchy2"/>
    <dgm:cxn modelId="{034618F1-C46B-4CDB-9306-B26DC0289D9B}" type="presOf" srcId="{C2A0F30A-569A-4B7F-927C-AE6B7C091F00}" destId="{9BBDD4BB-7ECF-45DC-A48B-8E67474152CC}" srcOrd="1" destOrd="0" presId="urn:microsoft.com/office/officeart/2005/8/layout/hierarchy2"/>
    <dgm:cxn modelId="{8C19C777-503F-48C3-9DF3-6E15C1542084}" type="presOf" srcId="{3D6E8521-67BA-4AFE-B2FE-CB7EB7AD11B6}" destId="{AADA83DF-BD28-4302-96F8-8F30D4F107D4}" srcOrd="1" destOrd="0" presId="urn:microsoft.com/office/officeart/2005/8/layout/hierarchy2"/>
    <dgm:cxn modelId="{CAED635B-9FE4-4387-B6D7-13334A09B096}" type="presOf" srcId="{505EC76E-42AF-4EFA-BD3B-D3EB7172D970}" destId="{E2EFACBF-BE8F-4BDE-AB2C-10B9019D1427}" srcOrd="0" destOrd="0" presId="urn:microsoft.com/office/officeart/2005/8/layout/hierarchy2"/>
    <dgm:cxn modelId="{696582B3-ECF0-473E-AEB1-4B210F56F387}" srcId="{1CB0F960-A4E1-4195-88DC-EC7A48BF2481}" destId="{EDA79C26-8516-4C03-9536-70DAD44F6801}" srcOrd="2" destOrd="0" parTransId="{3D6E8521-67BA-4AFE-B2FE-CB7EB7AD11B6}" sibTransId="{DD91354D-1EF7-4064-9488-C2335CA64D4C}"/>
    <dgm:cxn modelId="{7183E279-EC7A-4673-945C-AD845FD10FA6}" type="presOf" srcId="{2D0DBF49-1ACF-40CF-8010-70B711058711}" destId="{C04C4166-264D-44A5-9DC6-F225C2D75513}" srcOrd="1" destOrd="0" presId="urn:microsoft.com/office/officeart/2005/8/layout/hierarchy2"/>
    <dgm:cxn modelId="{32C82EE8-DAB7-4A38-8299-298F7E320D82}" type="presOf" srcId="{6B9F21DE-FED6-4697-A618-C488F75DDC89}" destId="{53A70C3A-A005-4C9C-80E6-3B8759FF8246}" srcOrd="0" destOrd="0" presId="urn:microsoft.com/office/officeart/2005/8/layout/hierarchy2"/>
    <dgm:cxn modelId="{581FD9FF-FF5B-4C48-B877-E31E2330C82A}" type="presParOf" srcId="{EAF9B9A6-3564-4ECD-837C-6D269F6D49E4}" destId="{9A593453-0245-4EA1-A329-FF6D59947FED}" srcOrd="0" destOrd="0" presId="urn:microsoft.com/office/officeart/2005/8/layout/hierarchy2"/>
    <dgm:cxn modelId="{9A4ABA4D-0C62-479B-A344-7EA335581760}" type="presParOf" srcId="{9A593453-0245-4EA1-A329-FF6D59947FED}" destId="{010B8609-6921-4533-A352-DD58A2076E8B}" srcOrd="0" destOrd="0" presId="urn:microsoft.com/office/officeart/2005/8/layout/hierarchy2"/>
    <dgm:cxn modelId="{65F5604E-247C-4CC4-AF22-57F35FAA5B60}" type="presParOf" srcId="{9A593453-0245-4EA1-A329-FF6D59947FED}" destId="{34612B81-8E07-494E-A704-0EDB8AB1F001}" srcOrd="1" destOrd="0" presId="urn:microsoft.com/office/officeart/2005/8/layout/hierarchy2"/>
    <dgm:cxn modelId="{6D9BA686-FB0A-4EA1-A2CE-C13720D6BCC9}" type="presParOf" srcId="{34612B81-8E07-494E-A704-0EDB8AB1F001}" destId="{53A70C3A-A005-4C9C-80E6-3B8759FF8246}" srcOrd="0" destOrd="0" presId="urn:microsoft.com/office/officeart/2005/8/layout/hierarchy2"/>
    <dgm:cxn modelId="{60E33DE3-D0E6-4185-A7E7-EB4E51A9F87D}" type="presParOf" srcId="{53A70C3A-A005-4C9C-80E6-3B8759FF8246}" destId="{0E5033BC-F567-4271-BE28-2FB119148834}" srcOrd="0" destOrd="0" presId="urn:microsoft.com/office/officeart/2005/8/layout/hierarchy2"/>
    <dgm:cxn modelId="{351D355A-88A0-423D-9372-8135AB27D6DB}" type="presParOf" srcId="{34612B81-8E07-494E-A704-0EDB8AB1F001}" destId="{8F52AB5B-CB1D-4107-966B-EBDD9F560AA6}" srcOrd="1" destOrd="0" presId="urn:microsoft.com/office/officeart/2005/8/layout/hierarchy2"/>
    <dgm:cxn modelId="{D2754BB9-F571-49DD-8AF8-BFD77BCDFFC5}" type="presParOf" srcId="{8F52AB5B-CB1D-4107-966B-EBDD9F560AA6}" destId="{75E56FB0-8B48-42B4-AB45-C4B18EE21F61}" srcOrd="0" destOrd="0" presId="urn:microsoft.com/office/officeart/2005/8/layout/hierarchy2"/>
    <dgm:cxn modelId="{E9240615-1418-473E-B256-075F6F1116F1}" type="presParOf" srcId="{8F52AB5B-CB1D-4107-966B-EBDD9F560AA6}" destId="{A818B192-156B-4A28-85CA-B7D58D05845B}" srcOrd="1" destOrd="0" presId="urn:microsoft.com/office/officeart/2005/8/layout/hierarchy2"/>
    <dgm:cxn modelId="{6C4A299D-4351-476F-8ECF-823DF2AC169D}" type="presParOf" srcId="{A818B192-156B-4A28-85CA-B7D58D05845B}" destId="{00F890D9-8E3B-4175-A235-2DEF1D3214C6}" srcOrd="0" destOrd="0" presId="urn:microsoft.com/office/officeart/2005/8/layout/hierarchy2"/>
    <dgm:cxn modelId="{406E7DF6-D075-46A6-88DB-D3C0368057C0}" type="presParOf" srcId="{00F890D9-8E3B-4175-A235-2DEF1D3214C6}" destId="{EAFA9E9C-3EB9-41CD-89C5-F3CA34F83DF7}" srcOrd="0" destOrd="0" presId="urn:microsoft.com/office/officeart/2005/8/layout/hierarchy2"/>
    <dgm:cxn modelId="{90C38014-C5D3-46B5-81EA-9690AA7F3F40}" type="presParOf" srcId="{A818B192-156B-4A28-85CA-B7D58D05845B}" destId="{4C19C526-9575-4F1D-9315-CF1ED6FEB7F1}" srcOrd="1" destOrd="0" presId="urn:microsoft.com/office/officeart/2005/8/layout/hierarchy2"/>
    <dgm:cxn modelId="{A1644224-0521-4942-9F88-572617B7B0A5}" type="presParOf" srcId="{4C19C526-9575-4F1D-9315-CF1ED6FEB7F1}" destId="{7DBE25AD-ABDD-415F-9C10-BC149226006B}" srcOrd="0" destOrd="0" presId="urn:microsoft.com/office/officeart/2005/8/layout/hierarchy2"/>
    <dgm:cxn modelId="{6AD14F4D-CA3C-44D3-B448-B6C8D41E9F58}" type="presParOf" srcId="{4C19C526-9575-4F1D-9315-CF1ED6FEB7F1}" destId="{41DA546E-5183-4BEF-9EC2-1A08B6CC57FB}" srcOrd="1" destOrd="0" presId="urn:microsoft.com/office/officeart/2005/8/layout/hierarchy2"/>
    <dgm:cxn modelId="{E4219FE9-7D96-4F38-817B-342FB1E5A7BE}" type="presParOf" srcId="{A818B192-156B-4A28-85CA-B7D58D05845B}" destId="{799C75CB-8329-4A58-9635-95F3BA7B72C6}" srcOrd="2" destOrd="0" presId="urn:microsoft.com/office/officeart/2005/8/layout/hierarchy2"/>
    <dgm:cxn modelId="{7C4CF78F-E8BE-46AC-9DD0-A850FC8C35EF}" type="presParOf" srcId="{799C75CB-8329-4A58-9635-95F3BA7B72C6}" destId="{BD21A670-0B9F-495C-A23A-9C9A6B94D824}" srcOrd="0" destOrd="0" presId="urn:microsoft.com/office/officeart/2005/8/layout/hierarchy2"/>
    <dgm:cxn modelId="{0746941D-846D-4554-8B0B-48049EB2C2DC}" type="presParOf" srcId="{A818B192-156B-4A28-85CA-B7D58D05845B}" destId="{B3E725DD-A6A4-4EC2-9A01-3D2AC99C9FEB}" srcOrd="3" destOrd="0" presId="urn:microsoft.com/office/officeart/2005/8/layout/hierarchy2"/>
    <dgm:cxn modelId="{85D481DF-A347-4D04-A41E-882A67A838ED}" type="presParOf" srcId="{B3E725DD-A6A4-4EC2-9A01-3D2AC99C9FEB}" destId="{D02C192D-1A1E-4803-A8CF-C154892F2F00}" srcOrd="0" destOrd="0" presId="urn:microsoft.com/office/officeart/2005/8/layout/hierarchy2"/>
    <dgm:cxn modelId="{79E0C246-85E9-4700-BCF8-75661B67736A}" type="presParOf" srcId="{B3E725DD-A6A4-4EC2-9A01-3D2AC99C9FEB}" destId="{F193DE3D-C77D-4E51-9EE4-1C62468399EE}" srcOrd="1" destOrd="0" presId="urn:microsoft.com/office/officeart/2005/8/layout/hierarchy2"/>
    <dgm:cxn modelId="{09383ED5-FB71-4946-935C-D2E66FEFA99A}" type="presParOf" srcId="{A818B192-156B-4A28-85CA-B7D58D05845B}" destId="{A03E6EEF-86F6-4054-9CDA-D3C27D7AC342}" srcOrd="4" destOrd="0" presId="urn:microsoft.com/office/officeart/2005/8/layout/hierarchy2"/>
    <dgm:cxn modelId="{91FD2087-66EF-4DC8-94AA-11CBC0D4FBF7}" type="presParOf" srcId="{A03E6EEF-86F6-4054-9CDA-D3C27D7AC342}" destId="{AADA83DF-BD28-4302-96F8-8F30D4F107D4}" srcOrd="0" destOrd="0" presId="urn:microsoft.com/office/officeart/2005/8/layout/hierarchy2"/>
    <dgm:cxn modelId="{16C5A524-F887-4CD3-BE8B-ACCA5C4CA35D}" type="presParOf" srcId="{A818B192-156B-4A28-85CA-B7D58D05845B}" destId="{86287108-E0B3-4C73-8B8E-A4A24520C669}" srcOrd="5" destOrd="0" presId="urn:microsoft.com/office/officeart/2005/8/layout/hierarchy2"/>
    <dgm:cxn modelId="{3BBD0097-E971-4843-990B-5A42978D72F7}" type="presParOf" srcId="{86287108-E0B3-4C73-8B8E-A4A24520C669}" destId="{090187BD-E148-44CD-821F-56953A40A10D}" srcOrd="0" destOrd="0" presId="urn:microsoft.com/office/officeart/2005/8/layout/hierarchy2"/>
    <dgm:cxn modelId="{8C33CA4F-F699-42E3-8F72-AFECA58C47A1}" type="presParOf" srcId="{86287108-E0B3-4C73-8B8E-A4A24520C669}" destId="{8215D6D8-D1FC-482D-A6E7-BE27D19165AD}" srcOrd="1" destOrd="0" presId="urn:microsoft.com/office/officeart/2005/8/layout/hierarchy2"/>
    <dgm:cxn modelId="{2271AD25-D4A2-4C94-8450-BE30A134350A}" type="presParOf" srcId="{A818B192-156B-4A28-85CA-B7D58D05845B}" destId="{CAAECCF1-1FE8-4996-A761-645B1074E01F}" srcOrd="6" destOrd="0" presId="urn:microsoft.com/office/officeart/2005/8/layout/hierarchy2"/>
    <dgm:cxn modelId="{B7A91DEA-71B4-4FA6-9682-AA1D94F2E026}" type="presParOf" srcId="{CAAECCF1-1FE8-4996-A761-645B1074E01F}" destId="{C04C4166-264D-44A5-9DC6-F225C2D75513}" srcOrd="0" destOrd="0" presId="urn:microsoft.com/office/officeart/2005/8/layout/hierarchy2"/>
    <dgm:cxn modelId="{4ACF7B49-C42B-4D74-86FA-00BE7B53442C}" type="presParOf" srcId="{A818B192-156B-4A28-85CA-B7D58D05845B}" destId="{0A1DC3E6-0F77-481C-911F-5E431A4B1384}" srcOrd="7" destOrd="0" presId="urn:microsoft.com/office/officeart/2005/8/layout/hierarchy2"/>
    <dgm:cxn modelId="{E92D2BBF-E7D3-4C64-9FC7-7D0337D1631F}" type="presParOf" srcId="{0A1DC3E6-0F77-481C-911F-5E431A4B1384}" destId="{B32D47A6-FF82-4DF5-83AE-531DC38D1C0F}" srcOrd="0" destOrd="0" presId="urn:microsoft.com/office/officeart/2005/8/layout/hierarchy2"/>
    <dgm:cxn modelId="{746FE6C2-EEF3-43FC-924E-6BA1050F5692}" type="presParOf" srcId="{0A1DC3E6-0F77-481C-911F-5E431A4B1384}" destId="{D8B5ED2F-C2B4-4603-99AD-EB8CA1AED37E}" srcOrd="1" destOrd="0" presId="urn:microsoft.com/office/officeart/2005/8/layout/hierarchy2"/>
    <dgm:cxn modelId="{39E83DA0-4E9E-4236-9F21-C2E729C30703}" type="presParOf" srcId="{A818B192-156B-4A28-85CA-B7D58D05845B}" destId="{6FB40B0E-DC6E-448A-8C5F-8EACFCFEEF3F}" srcOrd="8" destOrd="0" presId="urn:microsoft.com/office/officeart/2005/8/layout/hierarchy2"/>
    <dgm:cxn modelId="{94783E6C-897C-49F3-AC28-F8AF5149CB21}" type="presParOf" srcId="{6FB40B0E-DC6E-448A-8C5F-8EACFCFEEF3F}" destId="{3E31EEE0-A508-4365-AEF5-284C7B970AA8}" srcOrd="0" destOrd="0" presId="urn:microsoft.com/office/officeart/2005/8/layout/hierarchy2"/>
    <dgm:cxn modelId="{A346399E-80BB-4651-9159-B514F2E2BC47}" type="presParOf" srcId="{A818B192-156B-4A28-85CA-B7D58D05845B}" destId="{046273A7-4F3C-4B48-BD12-6D318075A07A}" srcOrd="9" destOrd="0" presId="urn:microsoft.com/office/officeart/2005/8/layout/hierarchy2"/>
    <dgm:cxn modelId="{4CE104C2-824B-4952-8EFE-BD4BE2CE77F8}" type="presParOf" srcId="{046273A7-4F3C-4B48-BD12-6D318075A07A}" destId="{E2EFACBF-BE8F-4BDE-AB2C-10B9019D1427}" srcOrd="0" destOrd="0" presId="urn:microsoft.com/office/officeart/2005/8/layout/hierarchy2"/>
    <dgm:cxn modelId="{2BE3284C-0A75-47CD-9CCB-D99634977155}" type="presParOf" srcId="{046273A7-4F3C-4B48-BD12-6D318075A07A}" destId="{D6B7F129-5912-46A2-B154-DCC52A0DCFAA}" srcOrd="1" destOrd="0" presId="urn:microsoft.com/office/officeart/2005/8/layout/hierarchy2"/>
    <dgm:cxn modelId="{7E6C1368-F1BB-434B-9D8D-084C249F9D19}" type="presParOf" srcId="{34612B81-8E07-494E-A704-0EDB8AB1F001}" destId="{3E2A54BE-6238-4F3C-A6AE-AF92BA92003D}" srcOrd="2" destOrd="0" presId="urn:microsoft.com/office/officeart/2005/8/layout/hierarchy2"/>
    <dgm:cxn modelId="{6F4F325D-46EF-4A96-BDCA-E6771056A467}" type="presParOf" srcId="{3E2A54BE-6238-4F3C-A6AE-AF92BA92003D}" destId="{4A5145AA-757F-49B4-AE3C-D4709E38B435}" srcOrd="0" destOrd="0" presId="urn:microsoft.com/office/officeart/2005/8/layout/hierarchy2"/>
    <dgm:cxn modelId="{4505DA19-0160-4344-A61E-70C49F13D146}" type="presParOf" srcId="{34612B81-8E07-494E-A704-0EDB8AB1F001}" destId="{CCF50986-58AB-411A-A80A-AD8D0B6DDD48}" srcOrd="3" destOrd="0" presId="urn:microsoft.com/office/officeart/2005/8/layout/hierarchy2"/>
    <dgm:cxn modelId="{7BBD7A55-9452-4A8F-A7F7-1DBAECC963BC}" type="presParOf" srcId="{CCF50986-58AB-411A-A80A-AD8D0B6DDD48}" destId="{865D5695-8667-4A17-8ACD-F1BA761F5FBB}" srcOrd="0" destOrd="0" presId="urn:microsoft.com/office/officeart/2005/8/layout/hierarchy2"/>
    <dgm:cxn modelId="{C4304FE1-8782-4BB8-A121-252A9FD51194}" type="presParOf" srcId="{CCF50986-58AB-411A-A80A-AD8D0B6DDD48}" destId="{763D7E2C-63BF-43EF-B420-EEDE040FE26D}" srcOrd="1" destOrd="0" presId="urn:microsoft.com/office/officeart/2005/8/layout/hierarchy2"/>
    <dgm:cxn modelId="{EBC1E1E6-2F47-4568-BE90-90FC7B29C607}" type="presParOf" srcId="{763D7E2C-63BF-43EF-B420-EEDE040FE26D}" destId="{606A5E9C-8E59-4E7B-A079-F7E9ED0AE98F}" srcOrd="0" destOrd="0" presId="urn:microsoft.com/office/officeart/2005/8/layout/hierarchy2"/>
    <dgm:cxn modelId="{5B45AD03-8831-4E70-A314-7BE8F7B07844}" type="presParOf" srcId="{606A5E9C-8E59-4E7B-A079-F7E9ED0AE98F}" destId="{9BBDD4BB-7ECF-45DC-A48B-8E67474152CC}" srcOrd="0" destOrd="0" presId="urn:microsoft.com/office/officeart/2005/8/layout/hierarchy2"/>
    <dgm:cxn modelId="{F3240659-C7AC-49F2-B4C3-6A1B4251518A}" type="presParOf" srcId="{763D7E2C-63BF-43EF-B420-EEDE040FE26D}" destId="{1CA9403C-4C18-41F9-9285-EBAAC8A4C30A}" srcOrd="1" destOrd="0" presId="urn:microsoft.com/office/officeart/2005/8/layout/hierarchy2"/>
    <dgm:cxn modelId="{5DB95CC1-A255-45ED-8284-E3F3DEE258B8}" type="presParOf" srcId="{1CA9403C-4C18-41F9-9285-EBAAC8A4C30A}" destId="{31AEBB22-41CF-4D92-B787-6D8C32BFA5D6}" srcOrd="0" destOrd="0" presId="urn:microsoft.com/office/officeart/2005/8/layout/hierarchy2"/>
    <dgm:cxn modelId="{6E7C64A0-9CDA-4553-AA41-2B7A37E3F28D}" type="presParOf" srcId="{1CA9403C-4C18-41F9-9285-EBAAC8A4C30A}" destId="{A7F08703-A676-4444-9EDF-FAB98A183151}" srcOrd="1" destOrd="0" presId="urn:microsoft.com/office/officeart/2005/8/layout/hierarchy2"/>
    <dgm:cxn modelId="{ADC02632-CF94-4C81-857C-F997AA30832A}" type="presParOf" srcId="{763D7E2C-63BF-43EF-B420-EEDE040FE26D}" destId="{6730D973-C5B4-4FE1-9DA4-5E517FB56325}" srcOrd="2" destOrd="0" presId="urn:microsoft.com/office/officeart/2005/8/layout/hierarchy2"/>
    <dgm:cxn modelId="{C1F50050-EB7D-47C2-A60F-B763262D2C73}" type="presParOf" srcId="{6730D973-C5B4-4FE1-9DA4-5E517FB56325}" destId="{4EDDAD9A-B273-4205-A834-6888D0BAB944}" srcOrd="0" destOrd="0" presId="urn:microsoft.com/office/officeart/2005/8/layout/hierarchy2"/>
    <dgm:cxn modelId="{E69A73B0-E3F2-4100-8844-5166B0E11FE0}" type="presParOf" srcId="{763D7E2C-63BF-43EF-B420-EEDE040FE26D}" destId="{D1C5744A-EB07-49A2-9E76-1CF5A16A9119}" srcOrd="3" destOrd="0" presId="urn:microsoft.com/office/officeart/2005/8/layout/hierarchy2"/>
    <dgm:cxn modelId="{4D0EE3A8-E70A-4DB7-A9A7-45C77801D5FE}" type="presParOf" srcId="{D1C5744A-EB07-49A2-9E76-1CF5A16A9119}" destId="{0B0BE605-EDBB-4C83-A59D-06E8DF52A162}" srcOrd="0" destOrd="0" presId="urn:microsoft.com/office/officeart/2005/8/layout/hierarchy2"/>
    <dgm:cxn modelId="{251CECBB-44A0-49D8-BFC4-19C087CEE3C1}" type="presParOf" srcId="{D1C5744A-EB07-49A2-9E76-1CF5A16A9119}" destId="{1BABCADD-AE69-4A15-B200-8A72D517882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8EBA91-2180-4DA5-BEFA-429FB3120BFE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56ED1FC-4E7A-4D9D-9044-1D8DEDF18546}">
      <dgm:prSet phldrT="[Текст]" custT="1"/>
      <dgm:spPr/>
      <dgm:t>
        <a:bodyPr/>
        <a:lstStyle/>
        <a:p>
          <a:r>
            <a:rPr lang="ru-RU" sz="1600" dirty="0" err="1" smtClean="0"/>
            <a:t>методи</a:t>
          </a:r>
          <a:r>
            <a:rPr lang="ru-RU" sz="1600" dirty="0" smtClean="0"/>
            <a:t> </a:t>
          </a:r>
          <a:r>
            <a:rPr lang="ru-RU" sz="1600" dirty="0" err="1" smtClean="0"/>
            <a:t>збору</a:t>
          </a:r>
          <a:r>
            <a:rPr lang="ru-RU" sz="1600" dirty="0" smtClean="0"/>
            <a:t>  і </a:t>
          </a:r>
          <a:r>
            <a:rPr lang="ru-RU" sz="1600" dirty="0" err="1" smtClean="0"/>
            <a:t>обробки</a:t>
          </a:r>
          <a:r>
            <a:rPr lang="ru-RU" sz="1600" dirty="0" smtClean="0"/>
            <a:t> </a:t>
          </a:r>
          <a:r>
            <a:rPr lang="ru-RU" sz="1600" dirty="0" err="1" smtClean="0"/>
            <a:t>первинної</a:t>
          </a:r>
          <a:r>
            <a:rPr lang="ru-RU" sz="1600" dirty="0" smtClean="0"/>
            <a:t> </a:t>
          </a:r>
          <a:r>
            <a:rPr lang="ru-RU" sz="1600" dirty="0" err="1" smtClean="0"/>
            <a:t>інформації</a:t>
          </a:r>
          <a:endParaRPr lang="ru-RU" sz="1600" dirty="0"/>
        </a:p>
      </dgm:t>
    </dgm:pt>
    <dgm:pt modelId="{D89CC781-28D9-4AC8-9E61-CC15B9C3BB35}" type="parTrans" cxnId="{0E3A5769-C4C6-4DB1-9757-A3DE89B02E49}">
      <dgm:prSet/>
      <dgm:spPr/>
      <dgm:t>
        <a:bodyPr/>
        <a:lstStyle/>
        <a:p>
          <a:endParaRPr lang="ru-RU"/>
        </a:p>
      </dgm:t>
    </dgm:pt>
    <dgm:pt modelId="{3AF8867D-DB72-4162-8226-F15B62E540EC}" type="sibTrans" cxnId="{0E3A5769-C4C6-4DB1-9757-A3DE89B02E49}">
      <dgm:prSet/>
      <dgm:spPr/>
      <dgm:t>
        <a:bodyPr/>
        <a:lstStyle/>
        <a:p>
          <a:endParaRPr lang="ru-RU"/>
        </a:p>
      </dgm:t>
    </dgm:pt>
    <dgm:pt modelId="{1415F3A6-9239-40D4-91C0-957D80AE4887}">
      <dgm:prSet phldrT="[Текст]" custT="1"/>
      <dgm:spPr/>
      <dgm:t>
        <a:bodyPr/>
        <a:lstStyle/>
        <a:p>
          <a:r>
            <a:rPr lang="ru-RU" sz="1600" dirty="0" err="1" smtClean="0"/>
            <a:t>спостереження</a:t>
          </a:r>
          <a:r>
            <a:rPr lang="ru-RU" sz="1600" dirty="0" smtClean="0"/>
            <a:t>, </a:t>
          </a:r>
          <a:r>
            <a:rPr lang="ru-RU" sz="1600" dirty="0" err="1" smtClean="0"/>
            <a:t>вивчення</a:t>
          </a:r>
          <a:r>
            <a:rPr lang="ru-RU" sz="1600" dirty="0" smtClean="0"/>
            <a:t> думок, </a:t>
          </a:r>
          <a:r>
            <a:rPr lang="ru-RU" sz="1600" dirty="0" err="1" smtClean="0"/>
            <a:t>аналіз</a:t>
          </a:r>
          <a:r>
            <a:rPr lang="ru-RU" sz="1600" dirty="0" smtClean="0"/>
            <a:t> </a:t>
          </a:r>
          <a:r>
            <a:rPr lang="ru-RU" sz="1600" dirty="0" err="1" smtClean="0"/>
            <a:t>документів</a:t>
          </a:r>
          <a:r>
            <a:rPr lang="ru-RU" sz="1600" dirty="0" smtClean="0"/>
            <a:t>, </a:t>
          </a:r>
          <a:r>
            <a:rPr lang="ru-RU" sz="1600" dirty="0" err="1" smtClean="0"/>
            <a:t>інтерв'ювання</a:t>
          </a:r>
          <a:r>
            <a:rPr lang="ru-RU" sz="1600" dirty="0" smtClean="0"/>
            <a:t>, </a:t>
          </a:r>
          <a:r>
            <a:rPr lang="ru-RU" sz="1600" dirty="0" err="1" smtClean="0"/>
            <a:t>анкетування</a:t>
          </a:r>
          <a:r>
            <a:rPr lang="ru-RU" sz="1600" dirty="0" smtClean="0"/>
            <a:t>, </a:t>
          </a:r>
          <a:r>
            <a:rPr lang="ru-RU" sz="1600" dirty="0" err="1" smtClean="0"/>
            <a:t>експеримент</a:t>
          </a:r>
          <a:r>
            <a:rPr lang="ru-RU" sz="1600" dirty="0" smtClean="0"/>
            <a:t>, </a:t>
          </a:r>
          <a:r>
            <a:rPr lang="ru-RU" sz="1600" dirty="0" err="1" smtClean="0"/>
            <a:t>збір</a:t>
          </a:r>
          <a:r>
            <a:rPr lang="ru-RU" sz="1600" dirty="0" smtClean="0"/>
            <a:t> </a:t>
          </a:r>
          <a:r>
            <a:rPr lang="ru-RU" sz="1600" dirty="0" err="1" smtClean="0"/>
            <a:t>статистичних</a:t>
          </a:r>
          <a:r>
            <a:rPr lang="ru-RU" sz="1600" dirty="0" smtClean="0"/>
            <a:t> </a:t>
          </a:r>
          <a:r>
            <a:rPr lang="ru-RU" sz="1600" dirty="0" err="1" smtClean="0"/>
            <a:t>даних</a:t>
          </a:r>
          <a:r>
            <a:rPr lang="ru-RU" sz="1600" dirty="0" smtClean="0"/>
            <a:t>, </a:t>
          </a:r>
          <a:r>
            <a:rPr lang="ru-RU" sz="1600" dirty="0" err="1" smtClean="0"/>
            <a:t>оцінка</a:t>
          </a:r>
          <a:r>
            <a:rPr lang="ru-RU" sz="1600" dirty="0" smtClean="0"/>
            <a:t> </a:t>
          </a:r>
          <a:r>
            <a:rPr lang="ru-RU" sz="1600" dirty="0" err="1" smtClean="0"/>
            <a:t>конкурентоспроможності</a:t>
          </a:r>
          <a:r>
            <a:rPr lang="ru-RU" sz="1600" dirty="0" smtClean="0"/>
            <a:t> </a:t>
          </a:r>
          <a:r>
            <a:rPr lang="ru-RU" sz="1600" dirty="0" err="1" smtClean="0"/>
            <a:t>робочої</a:t>
          </a:r>
          <a:r>
            <a:rPr lang="ru-RU" sz="1600" dirty="0" smtClean="0"/>
            <a:t> </a:t>
          </a:r>
          <a:r>
            <a:rPr lang="ru-RU" sz="1600" dirty="0" err="1" smtClean="0"/>
            <a:t>сили</a:t>
          </a:r>
          <a:r>
            <a:rPr lang="ru-RU" sz="1600" dirty="0" smtClean="0"/>
            <a:t> та </a:t>
          </a:r>
          <a:r>
            <a:rPr lang="ru-RU" sz="1600" dirty="0" err="1" smtClean="0"/>
            <a:t>ін</a:t>
          </a:r>
          <a:r>
            <a:rPr lang="ru-RU" sz="1600" dirty="0" smtClean="0"/>
            <a:t>.</a:t>
          </a:r>
          <a:endParaRPr lang="ru-RU" sz="1600" dirty="0"/>
        </a:p>
      </dgm:t>
    </dgm:pt>
    <dgm:pt modelId="{F5CAC9C1-30C7-4BB8-9E38-2DEBDE572616}" type="parTrans" cxnId="{79D219A9-631D-4F37-83C7-60D1332F9783}">
      <dgm:prSet/>
      <dgm:spPr/>
      <dgm:t>
        <a:bodyPr/>
        <a:lstStyle/>
        <a:p>
          <a:endParaRPr lang="ru-RU"/>
        </a:p>
      </dgm:t>
    </dgm:pt>
    <dgm:pt modelId="{25D7ECFD-892A-4968-B820-3DFB4380347B}" type="sibTrans" cxnId="{79D219A9-631D-4F37-83C7-60D1332F9783}">
      <dgm:prSet/>
      <dgm:spPr/>
      <dgm:t>
        <a:bodyPr/>
        <a:lstStyle/>
        <a:p>
          <a:endParaRPr lang="ru-RU"/>
        </a:p>
      </dgm:t>
    </dgm:pt>
    <dgm:pt modelId="{69E67C94-7634-4354-A0B2-B1C9AFF55178}">
      <dgm:prSet phldrT="[Текст]" custT="1"/>
      <dgm:spPr/>
      <dgm:t>
        <a:bodyPr/>
        <a:lstStyle/>
        <a:p>
          <a:r>
            <a:rPr lang="ru-RU" sz="1600" dirty="0" err="1" smtClean="0"/>
            <a:t>методи</a:t>
          </a:r>
          <a:r>
            <a:rPr lang="ru-RU" sz="1600" dirty="0" smtClean="0"/>
            <a:t> </a:t>
          </a:r>
          <a:r>
            <a:rPr lang="ru-RU" sz="1600" dirty="0" err="1" smtClean="0"/>
            <a:t>вивчення</a:t>
          </a:r>
          <a:r>
            <a:rPr lang="ru-RU" sz="1600" dirty="0" smtClean="0"/>
            <a:t>, </a:t>
          </a:r>
          <a:r>
            <a:rPr lang="ru-RU" sz="1600" dirty="0" err="1" smtClean="0"/>
            <a:t>оцінки</a:t>
          </a:r>
          <a:r>
            <a:rPr lang="ru-RU" sz="1600" dirty="0" smtClean="0"/>
            <a:t> та </a:t>
          </a:r>
          <a:r>
            <a:rPr lang="ru-RU" sz="1600" dirty="0" err="1" smtClean="0"/>
            <a:t>узагальнення</a:t>
          </a:r>
          <a:r>
            <a:rPr lang="ru-RU" sz="1600" dirty="0" smtClean="0"/>
            <a:t> </a:t>
          </a:r>
          <a:r>
            <a:rPr lang="ru-RU" sz="1600" dirty="0" err="1" smtClean="0"/>
            <a:t>отриманої</a:t>
          </a:r>
          <a:r>
            <a:rPr lang="ru-RU" sz="1600" dirty="0" smtClean="0"/>
            <a:t> </a:t>
          </a:r>
          <a:r>
            <a:rPr lang="ru-RU" sz="1600" dirty="0" err="1" smtClean="0"/>
            <a:t>інформації</a:t>
          </a:r>
          <a:r>
            <a:rPr lang="ru-RU" sz="1600" dirty="0" smtClean="0"/>
            <a:t> з метою </a:t>
          </a:r>
          <a:r>
            <a:rPr lang="ru-RU" sz="1600" dirty="0" err="1" smtClean="0"/>
            <a:t>вироблення</a:t>
          </a:r>
          <a:r>
            <a:rPr lang="ru-RU" sz="1600" dirty="0" smtClean="0"/>
            <a:t> та </a:t>
          </a:r>
          <a:r>
            <a:rPr lang="ru-RU" sz="1600" dirty="0" err="1" smtClean="0"/>
            <a:t>прийняття</a:t>
          </a:r>
          <a:r>
            <a:rPr lang="ru-RU" sz="1600" dirty="0" smtClean="0"/>
            <a:t> </a:t>
          </a:r>
          <a:r>
            <a:rPr lang="ru-RU" sz="1600" dirty="0" err="1" smtClean="0"/>
            <a:t>управлінського</a:t>
          </a:r>
          <a:r>
            <a:rPr lang="ru-RU" sz="1600" dirty="0" smtClean="0"/>
            <a:t> </a:t>
          </a:r>
          <a:r>
            <a:rPr lang="ru-RU" sz="1600" dirty="0" err="1" smtClean="0"/>
            <a:t>рішення</a:t>
          </a:r>
          <a:endParaRPr lang="ru-RU" sz="1600" dirty="0"/>
        </a:p>
      </dgm:t>
    </dgm:pt>
    <dgm:pt modelId="{FE922F8A-6DA5-433E-8A99-D37D7D95BC0E}" type="parTrans" cxnId="{19AE7444-0320-4C04-8FB3-FB010DA03AED}">
      <dgm:prSet/>
      <dgm:spPr/>
      <dgm:t>
        <a:bodyPr/>
        <a:lstStyle/>
        <a:p>
          <a:endParaRPr lang="ru-RU"/>
        </a:p>
      </dgm:t>
    </dgm:pt>
    <dgm:pt modelId="{08C3F7C3-5F37-43F1-92BD-D28C0D08B794}" type="sibTrans" cxnId="{19AE7444-0320-4C04-8FB3-FB010DA03AED}">
      <dgm:prSet/>
      <dgm:spPr/>
      <dgm:t>
        <a:bodyPr/>
        <a:lstStyle/>
        <a:p>
          <a:endParaRPr lang="ru-RU"/>
        </a:p>
      </dgm:t>
    </dgm:pt>
    <dgm:pt modelId="{9030DC78-1D2B-4B95-B299-C6AAEDD818F6}">
      <dgm:prSet phldrT="[Текст]" custT="1"/>
      <dgm:spPr/>
      <dgm:t>
        <a:bodyPr/>
        <a:lstStyle/>
        <a:p>
          <a:r>
            <a:rPr lang="ru-RU" sz="1600" dirty="0" smtClean="0"/>
            <a:t> </a:t>
          </a:r>
          <a:r>
            <a:rPr lang="ru-RU" sz="1600" dirty="0" err="1" smtClean="0"/>
            <a:t>системний</a:t>
          </a:r>
          <a:r>
            <a:rPr lang="ru-RU" sz="1600" dirty="0" smtClean="0"/>
            <a:t> </a:t>
          </a:r>
          <a:r>
            <a:rPr lang="ru-RU" sz="1600" dirty="0" err="1" smtClean="0"/>
            <a:t>аналіз</a:t>
          </a:r>
          <a:r>
            <a:rPr lang="ru-RU" sz="1600" dirty="0" smtClean="0"/>
            <a:t>, </a:t>
          </a:r>
          <a:r>
            <a:rPr lang="ru-RU" sz="1600" dirty="0" err="1" smtClean="0"/>
            <a:t>лінійне</a:t>
          </a:r>
          <a:r>
            <a:rPr lang="ru-RU" sz="1600" dirty="0" smtClean="0"/>
            <a:t> </a:t>
          </a:r>
          <a:r>
            <a:rPr lang="ru-RU" sz="1600" dirty="0" err="1" smtClean="0"/>
            <a:t>програмування</a:t>
          </a:r>
          <a:r>
            <a:rPr lang="ru-RU" sz="1600" dirty="0" smtClean="0"/>
            <a:t>, </a:t>
          </a:r>
          <a:r>
            <a:rPr lang="ru-RU" sz="1600" dirty="0" err="1" smtClean="0"/>
            <a:t>економіко-статистичні</a:t>
          </a:r>
          <a:r>
            <a:rPr lang="ru-RU" sz="1600" dirty="0" smtClean="0"/>
            <a:t> </a:t>
          </a:r>
          <a:r>
            <a:rPr lang="ru-RU" sz="1600" dirty="0" err="1" smtClean="0"/>
            <a:t>методи</a:t>
          </a:r>
          <a:r>
            <a:rPr lang="ru-RU" sz="1600" dirty="0" smtClean="0"/>
            <a:t>, </a:t>
          </a:r>
          <a:r>
            <a:rPr lang="ru-RU" sz="1600" dirty="0" err="1" smtClean="0"/>
            <a:t>економіко-математичне</a:t>
          </a:r>
          <a:r>
            <a:rPr lang="ru-RU" sz="1600" dirty="0" smtClean="0"/>
            <a:t> </a:t>
          </a:r>
          <a:r>
            <a:rPr lang="ru-RU" sz="1600" dirty="0" err="1" smtClean="0"/>
            <a:t>моделювання</a:t>
          </a:r>
          <a:r>
            <a:rPr lang="ru-RU" sz="1600" dirty="0" smtClean="0"/>
            <a:t>, </a:t>
          </a:r>
          <a:r>
            <a:rPr lang="ru-RU" sz="1600" dirty="0" err="1" smtClean="0"/>
            <a:t>експертиза</a:t>
          </a:r>
          <a:r>
            <a:rPr lang="ru-RU" sz="1600" dirty="0" smtClean="0"/>
            <a:t>, </a:t>
          </a:r>
          <a:r>
            <a:rPr lang="ru-RU" sz="1600" dirty="0" err="1" smtClean="0"/>
            <a:t>імовірнісні</a:t>
          </a:r>
          <a:r>
            <a:rPr lang="ru-RU" sz="1600" dirty="0" smtClean="0"/>
            <a:t> та </a:t>
          </a:r>
          <a:r>
            <a:rPr lang="ru-RU" sz="1600" dirty="0" err="1" smtClean="0"/>
            <a:t>ін</a:t>
          </a:r>
          <a:endParaRPr lang="ru-RU" sz="1600" dirty="0"/>
        </a:p>
      </dgm:t>
    </dgm:pt>
    <dgm:pt modelId="{53106EC4-98DD-411A-83B0-DF6E85FD8B7D}" type="parTrans" cxnId="{65BF4048-98EA-4F70-99D8-8B1EB427AFA5}">
      <dgm:prSet/>
      <dgm:spPr/>
      <dgm:t>
        <a:bodyPr/>
        <a:lstStyle/>
        <a:p>
          <a:endParaRPr lang="ru-RU"/>
        </a:p>
      </dgm:t>
    </dgm:pt>
    <dgm:pt modelId="{22C9A77F-EC28-4033-9AE3-73AD3E1F66FE}" type="sibTrans" cxnId="{65BF4048-98EA-4F70-99D8-8B1EB427AFA5}">
      <dgm:prSet/>
      <dgm:spPr/>
      <dgm:t>
        <a:bodyPr/>
        <a:lstStyle/>
        <a:p>
          <a:endParaRPr lang="ru-RU"/>
        </a:p>
      </dgm:t>
    </dgm:pt>
    <dgm:pt modelId="{8D3E9E16-17F6-409F-B13F-D37088EA66F6}">
      <dgm:prSet phldrT="[Текст]" custT="1"/>
      <dgm:spPr/>
      <dgm:t>
        <a:bodyPr/>
        <a:lstStyle/>
        <a:p>
          <a:r>
            <a:rPr lang="ru-RU" sz="1600" dirty="0" err="1" smtClean="0"/>
            <a:t>методи</a:t>
          </a:r>
          <a:r>
            <a:rPr lang="ru-RU" sz="1600" dirty="0" smtClean="0"/>
            <a:t> </a:t>
          </a:r>
          <a:r>
            <a:rPr lang="ru-RU" sz="1600" dirty="0" err="1" smtClean="0"/>
            <a:t>стратегічного</a:t>
          </a:r>
          <a:r>
            <a:rPr lang="ru-RU" sz="1600" dirty="0" smtClean="0"/>
            <a:t> </a:t>
          </a:r>
          <a:r>
            <a:rPr lang="ru-RU" sz="1600" dirty="0" err="1" smtClean="0"/>
            <a:t>аналізу</a:t>
          </a:r>
          <a:r>
            <a:rPr lang="ru-RU" sz="1600" dirty="0" smtClean="0"/>
            <a:t> і прогнозу</a:t>
          </a:r>
          <a:endParaRPr lang="ru-RU" sz="1600" dirty="0"/>
        </a:p>
      </dgm:t>
    </dgm:pt>
    <dgm:pt modelId="{D9A9E461-0EC2-43D8-A201-84ACA2919A87}" type="parTrans" cxnId="{C0404A11-3127-428F-899C-62FFD350BABD}">
      <dgm:prSet/>
      <dgm:spPr/>
      <dgm:t>
        <a:bodyPr/>
        <a:lstStyle/>
        <a:p>
          <a:endParaRPr lang="ru-RU"/>
        </a:p>
      </dgm:t>
    </dgm:pt>
    <dgm:pt modelId="{43F170ED-6BF1-42DD-B229-537EDCBD6861}" type="sibTrans" cxnId="{C0404A11-3127-428F-899C-62FFD350BABD}">
      <dgm:prSet/>
      <dgm:spPr/>
      <dgm:t>
        <a:bodyPr/>
        <a:lstStyle/>
        <a:p>
          <a:endParaRPr lang="ru-RU"/>
        </a:p>
      </dgm:t>
    </dgm:pt>
    <dgm:pt modelId="{E57166CB-FE7C-4F6C-B4CB-60F2FFEC4BE7}">
      <dgm:prSet phldrT="[Текст]" custT="1"/>
      <dgm:spPr/>
      <dgm:t>
        <a:bodyPr/>
        <a:lstStyle/>
        <a:p>
          <a:pPr algn="ctr">
            <a:lnSpc>
              <a:spcPct val="90000"/>
            </a:lnSpc>
            <a:spcAft>
              <a:spcPct val="15000"/>
            </a:spcAft>
          </a:pPr>
          <a:r>
            <a:rPr lang="ru-RU" sz="1600" i="1" dirty="0" err="1" smtClean="0"/>
            <a:t>матричне</a:t>
          </a:r>
          <a:r>
            <a:rPr lang="ru-RU" sz="1600" i="1" dirty="0" smtClean="0"/>
            <a:t> </a:t>
          </a:r>
          <a:r>
            <a:rPr lang="ru-RU" sz="1600" i="1" dirty="0" err="1" smtClean="0"/>
            <a:t>моделювання</a:t>
          </a:r>
          <a:r>
            <a:rPr lang="ru-RU" sz="1600" i="1" dirty="0" smtClean="0"/>
            <a:t>:</a:t>
          </a:r>
          <a:endParaRPr lang="ru-RU" sz="1600" i="1" dirty="0"/>
        </a:p>
      </dgm:t>
    </dgm:pt>
    <dgm:pt modelId="{7739C88B-CB70-44F4-87A8-6FB56DC402D1}" type="parTrans" cxnId="{D78FF9D7-760D-4FF3-A892-C460528713BF}">
      <dgm:prSet/>
      <dgm:spPr/>
      <dgm:t>
        <a:bodyPr/>
        <a:lstStyle/>
        <a:p>
          <a:endParaRPr lang="ru-RU"/>
        </a:p>
      </dgm:t>
    </dgm:pt>
    <dgm:pt modelId="{1C0B2974-6B9E-45DF-B4B5-37E4AA9511B0}" type="sibTrans" cxnId="{D78FF9D7-760D-4FF3-A892-C460528713BF}">
      <dgm:prSet/>
      <dgm:spPr/>
      <dgm:t>
        <a:bodyPr/>
        <a:lstStyle/>
        <a:p>
          <a:endParaRPr lang="ru-RU"/>
        </a:p>
      </dgm:t>
    </dgm:pt>
    <dgm:pt modelId="{0519B526-8487-42DF-8FD8-9D372F0A3019}">
      <dgm:prSet phldrT="[Текст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матриця</a:t>
          </a:r>
          <a:r>
            <a:rPr lang="ru-RU" sz="1600" dirty="0" smtClean="0"/>
            <a:t> </a:t>
          </a:r>
          <a:r>
            <a:rPr lang="ru-RU" sz="1600" dirty="0" err="1" smtClean="0"/>
            <a:t>Бостонської</a:t>
          </a:r>
          <a:r>
            <a:rPr lang="ru-RU" sz="1600" dirty="0" smtClean="0"/>
            <a:t> </a:t>
          </a:r>
          <a:r>
            <a:rPr lang="ru-RU" sz="1600" dirty="0" err="1" smtClean="0"/>
            <a:t>консультаційної</a:t>
          </a:r>
          <a:r>
            <a:rPr lang="ru-RU" sz="1600" dirty="0" smtClean="0"/>
            <a:t> </a:t>
          </a:r>
          <a:r>
            <a:rPr lang="ru-RU" sz="1600" dirty="0" err="1" smtClean="0"/>
            <a:t>групи</a:t>
          </a:r>
          <a:r>
            <a:rPr lang="ru-RU" sz="1600" dirty="0" smtClean="0"/>
            <a:t> – БКГ</a:t>
          </a:r>
          <a:endParaRPr lang="ru-RU" sz="1600" dirty="0"/>
        </a:p>
      </dgm:t>
    </dgm:pt>
    <dgm:pt modelId="{F3650F3F-2049-45F2-BE9E-8E4D55FB5A4F}" type="parTrans" cxnId="{4D207950-F147-42A1-A660-268587B2AF63}">
      <dgm:prSet/>
      <dgm:spPr/>
      <dgm:t>
        <a:bodyPr/>
        <a:lstStyle/>
        <a:p>
          <a:endParaRPr lang="ru-RU"/>
        </a:p>
      </dgm:t>
    </dgm:pt>
    <dgm:pt modelId="{E040759F-1B0D-457C-91B9-A13B18413046}" type="sibTrans" cxnId="{4D207950-F147-42A1-A660-268587B2AF63}">
      <dgm:prSet/>
      <dgm:spPr/>
      <dgm:t>
        <a:bodyPr/>
        <a:lstStyle/>
        <a:p>
          <a:endParaRPr lang="ru-RU"/>
        </a:p>
      </dgm:t>
    </dgm:pt>
    <dgm:pt modelId="{397789C5-FBCD-49CE-9A9E-32A48518DCEC}">
      <dgm:prSet phldrT="[Текст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багатофакторна</a:t>
          </a:r>
          <a:r>
            <a:rPr lang="ru-RU" sz="1600" dirty="0" smtClean="0"/>
            <a:t> </a:t>
          </a:r>
          <a:r>
            <a:rPr lang="ru-RU" sz="1600" dirty="0" err="1" smtClean="0"/>
            <a:t>портфоліоматріца</a:t>
          </a:r>
          <a:r>
            <a:rPr lang="ru-RU" sz="1600" dirty="0" smtClean="0"/>
            <a:t> "Дженерал </a:t>
          </a:r>
          <a:r>
            <a:rPr lang="ru-RU" sz="1600" dirty="0" err="1" smtClean="0"/>
            <a:t>Електрик</a:t>
          </a:r>
          <a:r>
            <a:rPr lang="ru-RU" sz="1600" dirty="0" smtClean="0"/>
            <a:t>"</a:t>
          </a:r>
          <a:endParaRPr lang="ru-RU" sz="1600" dirty="0"/>
        </a:p>
      </dgm:t>
    </dgm:pt>
    <dgm:pt modelId="{1B5DA147-2899-4DBC-83B5-3C3B55FE1344}" type="parTrans" cxnId="{95942450-BAB4-40F8-8BDB-137E301584FE}">
      <dgm:prSet/>
      <dgm:spPr/>
      <dgm:t>
        <a:bodyPr/>
        <a:lstStyle/>
        <a:p>
          <a:endParaRPr lang="ru-RU"/>
        </a:p>
      </dgm:t>
    </dgm:pt>
    <dgm:pt modelId="{18177DBF-CF8A-4ADC-92EC-CB945901A064}" type="sibTrans" cxnId="{95942450-BAB4-40F8-8BDB-137E301584FE}">
      <dgm:prSet/>
      <dgm:spPr/>
      <dgm:t>
        <a:bodyPr/>
        <a:lstStyle/>
        <a:p>
          <a:endParaRPr lang="ru-RU"/>
        </a:p>
      </dgm:t>
    </dgm:pt>
    <dgm:pt modelId="{81F6DBDE-B327-4416-8341-7004241FD3CE}">
      <dgm:prSet phldrT="[Текст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експортно-орієнтований</a:t>
          </a:r>
          <a:r>
            <a:rPr lang="ru-RU" sz="1600" dirty="0" smtClean="0"/>
            <a:t> </a:t>
          </a:r>
          <a:r>
            <a:rPr lang="ru-RU" sz="1600" dirty="0" err="1" smtClean="0"/>
            <a:t>стратегічний</a:t>
          </a:r>
          <a:r>
            <a:rPr lang="ru-RU" sz="1600" dirty="0" smtClean="0"/>
            <a:t> </a:t>
          </a:r>
          <a:r>
            <a:rPr lang="ru-RU" sz="1600" dirty="0" err="1" smtClean="0"/>
            <a:t>маркетинговий</a:t>
          </a:r>
          <a:r>
            <a:rPr lang="ru-RU" sz="1600" dirty="0" smtClean="0"/>
            <a:t> </a:t>
          </a:r>
          <a:r>
            <a:rPr lang="ru-RU" sz="1600" dirty="0" err="1" smtClean="0"/>
            <a:t>аналіз</a:t>
          </a:r>
          <a:r>
            <a:rPr lang="ru-RU" sz="1600" dirty="0" smtClean="0"/>
            <a:t> - ЕСМА)</a:t>
          </a:r>
          <a:endParaRPr lang="ru-RU" sz="1600" dirty="0"/>
        </a:p>
      </dgm:t>
    </dgm:pt>
    <dgm:pt modelId="{7FD2E39E-8CCD-43A9-B623-55F17644FF96}" type="parTrans" cxnId="{B1985D9B-AE31-460D-AE35-79D2C5307814}">
      <dgm:prSet/>
      <dgm:spPr/>
      <dgm:t>
        <a:bodyPr/>
        <a:lstStyle/>
        <a:p>
          <a:endParaRPr lang="ru-RU"/>
        </a:p>
      </dgm:t>
    </dgm:pt>
    <dgm:pt modelId="{EF9BF7B8-4856-4D29-9AC3-493A8D0CFDF2}" type="sibTrans" cxnId="{B1985D9B-AE31-460D-AE35-79D2C5307814}">
      <dgm:prSet/>
      <dgm:spPr/>
      <dgm:t>
        <a:bodyPr/>
        <a:lstStyle/>
        <a:p>
          <a:endParaRPr lang="ru-RU"/>
        </a:p>
      </dgm:t>
    </dgm:pt>
    <dgm:pt modelId="{617E92A7-E7B1-47C5-8DCC-2CF39552ADE9}">
      <dgm:prSet phldrT="[Текст]" custT="1"/>
      <dgm:spPr/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мозкова</a:t>
          </a:r>
          <a:r>
            <a:rPr lang="ru-RU" sz="1600" dirty="0" smtClean="0"/>
            <a:t> атака, </a:t>
          </a:r>
          <a:r>
            <a:rPr lang="ru-RU" sz="1600" dirty="0" err="1" smtClean="0"/>
            <a:t>синектичний</a:t>
          </a:r>
          <a:r>
            <a:rPr lang="ru-RU" sz="1600" dirty="0" smtClean="0"/>
            <a:t> метод, </a:t>
          </a:r>
          <a:r>
            <a:rPr lang="ru-RU" sz="1600" dirty="0" err="1" smtClean="0"/>
            <a:t>контрольних</a:t>
          </a:r>
          <a:r>
            <a:rPr lang="ru-RU" sz="1600" dirty="0" smtClean="0"/>
            <a:t> </a:t>
          </a:r>
          <a:r>
            <a:rPr lang="ru-RU" sz="1600" dirty="0" err="1" smtClean="0"/>
            <a:t>питань</a:t>
          </a:r>
          <a:r>
            <a:rPr lang="ru-RU" sz="1600" dirty="0" smtClean="0"/>
            <a:t>, </a:t>
          </a:r>
          <a:r>
            <a:rPr lang="ru-RU" sz="1600" dirty="0" err="1" smtClean="0"/>
            <a:t>методи</a:t>
          </a:r>
          <a:r>
            <a:rPr lang="ru-RU" sz="1600" dirty="0" smtClean="0"/>
            <a:t> </a:t>
          </a:r>
          <a:r>
            <a:rPr lang="ru-RU" sz="1600" dirty="0" err="1" smtClean="0"/>
            <a:t>колективного</a:t>
          </a:r>
          <a:r>
            <a:rPr lang="ru-RU" sz="1600" dirty="0" smtClean="0"/>
            <a:t> блокнота, </a:t>
          </a:r>
          <a:r>
            <a:rPr lang="ru-RU" sz="1600" dirty="0" err="1" smtClean="0"/>
            <a:t>морфологічний</a:t>
          </a:r>
          <a:r>
            <a:rPr lang="ru-RU" sz="1600" dirty="0" smtClean="0"/>
            <a:t> </a:t>
          </a:r>
          <a:r>
            <a:rPr lang="ru-RU" sz="1600" dirty="0" err="1" smtClean="0"/>
            <a:t>аналіз</a:t>
          </a:r>
          <a:r>
            <a:rPr lang="ru-RU" sz="1600" dirty="0" smtClean="0"/>
            <a:t>, метод "</a:t>
          </a:r>
          <a:r>
            <a:rPr lang="ru-RU" sz="1600" dirty="0" err="1" smtClean="0"/>
            <a:t>Делфі</a:t>
          </a:r>
          <a:r>
            <a:rPr lang="ru-RU" sz="1600" dirty="0" smtClean="0"/>
            <a:t>" та </a:t>
          </a:r>
          <a:r>
            <a:rPr lang="ru-RU" sz="1600" dirty="0" err="1" smtClean="0"/>
            <a:t>ін</a:t>
          </a:r>
          <a:endParaRPr lang="ru-RU" sz="1600" dirty="0"/>
        </a:p>
      </dgm:t>
    </dgm:pt>
    <dgm:pt modelId="{3B75D74B-5602-470B-A6C0-2481515F6A13}" type="parTrans" cxnId="{21EDC3E5-2825-4ABE-A94F-F9193C96F14F}">
      <dgm:prSet/>
      <dgm:spPr/>
      <dgm:t>
        <a:bodyPr/>
        <a:lstStyle/>
        <a:p>
          <a:endParaRPr lang="ru-RU"/>
        </a:p>
      </dgm:t>
    </dgm:pt>
    <dgm:pt modelId="{A388C0F4-0249-4A09-84CA-C3A279272737}" type="sibTrans" cxnId="{21EDC3E5-2825-4ABE-A94F-F9193C96F14F}">
      <dgm:prSet/>
      <dgm:spPr/>
      <dgm:t>
        <a:bodyPr/>
        <a:lstStyle/>
        <a:p>
          <a:endParaRPr lang="ru-RU"/>
        </a:p>
      </dgm:t>
    </dgm:pt>
    <dgm:pt modelId="{A3F713A4-0AE8-4162-ABA3-EDF0531B54E2}" type="pres">
      <dgm:prSet presAssocID="{D68EBA91-2180-4DA5-BEFA-429FB3120BF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80CB07E-F499-424C-84BD-006942A90693}" type="pres">
      <dgm:prSet presAssocID="{A56ED1FC-4E7A-4D9D-9044-1D8DEDF18546}" presName="linNode" presStyleCnt="0"/>
      <dgm:spPr/>
    </dgm:pt>
    <dgm:pt modelId="{EB811C5D-22A9-4308-A469-67EB596D93FB}" type="pres">
      <dgm:prSet presAssocID="{A56ED1FC-4E7A-4D9D-9044-1D8DEDF18546}" presName="parentText" presStyleLbl="node1" presStyleIdx="0" presStyleCnt="3" custScaleX="78053" custScaleY="89520" custLinFactNeighborX="-6173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C4226C-03A6-4F6C-B007-B487F0FAD82B}" type="pres">
      <dgm:prSet presAssocID="{A56ED1FC-4E7A-4D9D-9044-1D8DEDF18546}" presName="descendantText" presStyleLbl="alignAccFollowNode1" presStyleIdx="0" presStyleCnt="3" custScaleX="1109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8B809D-F7E2-4964-A42C-4D2E7A4BCD8E}" type="pres">
      <dgm:prSet presAssocID="{3AF8867D-DB72-4162-8226-F15B62E540EC}" presName="sp" presStyleCnt="0"/>
      <dgm:spPr/>
    </dgm:pt>
    <dgm:pt modelId="{6DD13758-7570-4EB6-8550-B18DF8A50C35}" type="pres">
      <dgm:prSet presAssocID="{69E67C94-7634-4354-A0B2-B1C9AFF55178}" presName="linNode" presStyleCnt="0"/>
      <dgm:spPr/>
    </dgm:pt>
    <dgm:pt modelId="{2F8412AA-082D-4B81-85F0-7E269A54D1D6}" type="pres">
      <dgm:prSet presAssocID="{69E67C94-7634-4354-A0B2-B1C9AFF55178}" presName="parentText" presStyleLbl="node1" presStyleIdx="1" presStyleCnt="3" custScaleX="78053" custLinFactNeighborX="-6173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B6903C-9A4C-4BB1-B255-0BC8A8DD2E16}" type="pres">
      <dgm:prSet presAssocID="{69E67C94-7634-4354-A0B2-B1C9AFF55178}" presName="descendantText" presStyleLbl="alignAccFollowNode1" presStyleIdx="1" presStyleCnt="3" custScaleX="1109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E6D6E3-FD9F-4D81-B8D4-558C0049774A}" type="pres">
      <dgm:prSet presAssocID="{08C3F7C3-5F37-43F1-92BD-D28C0D08B794}" presName="sp" presStyleCnt="0"/>
      <dgm:spPr/>
    </dgm:pt>
    <dgm:pt modelId="{71FC0B96-7F28-4DE8-87EF-2364F1E871B5}" type="pres">
      <dgm:prSet presAssocID="{8D3E9E16-17F6-409F-B13F-D37088EA66F6}" presName="linNode" presStyleCnt="0"/>
      <dgm:spPr/>
    </dgm:pt>
    <dgm:pt modelId="{7D46C8E2-F3D9-4127-BD0C-CB799F7479A6}" type="pres">
      <dgm:prSet presAssocID="{8D3E9E16-17F6-409F-B13F-D37088EA66F6}" presName="parentText" presStyleLbl="node1" presStyleIdx="2" presStyleCnt="3" custScaleX="78053" custLinFactNeighborX="-6179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7C2168-26D5-4AB5-9A25-0C15C39ABC46}" type="pres">
      <dgm:prSet presAssocID="{8D3E9E16-17F6-409F-B13F-D37088EA66F6}" presName="descendantText" presStyleLbl="alignAccFollowNode1" presStyleIdx="2" presStyleCnt="3" custScaleX="110929" custScaleY="1253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8FF9D7-760D-4FF3-A892-C460528713BF}" srcId="{8D3E9E16-17F6-409F-B13F-D37088EA66F6}" destId="{E57166CB-FE7C-4F6C-B4CB-60F2FFEC4BE7}" srcOrd="0" destOrd="0" parTransId="{7739C88B-CB70-44F4-87A8-6FB56DC402D1}" sibTransId="{1C0B2974-6B9E-45DF-B4B5-37E4AA9511B0}"/>
    <dgm:cxn modelId="{95942450-BAB4-40F8-8BDB-137E301584FE}" srcId="{8D3E9E16-17F6-409F-B13F-D37088EA66F6}" destId="{397789C5-FBCD-49CE-9A9E-32A48518DCEC}" srcOrd="2" destOrd="0" parTransId="{1B5DA147-2899-4DBC-83B5-3C3B55FE1344}" sibTransId="{18177DBF-CF8A-4ADC-92EC-CB945901A064}"/>
    <dgm:cxn modelId="{3860A2AA-95F1-486E-A7D5-3D0A4CDB4519}" type="presOf" srcId="{1415F3A6-9239-40D4-91C0-957D80AE4887}" destId="{17C4226C-03A6-4F6C-B007-B487F0FAD82B}" srcOrd="0" destOrd="0" presId="urn:microsoft.com/office/officeart/2005/8/layout/vList5"/>
    <dgm:cxn modelId="{65BF4048-98EA-4F70-99D8-8B1EB427AFA5}" srcId="{69E67C94-7634-4354-A0B2-B1C9AFF55178}" destId="{9030DC78-1D2B-4B95-B299-C6AAEDD818F6}" srcOrd="0" destOrd="0" parTransId="{53106EC4-98DD-411A-83B0-DF6E85FD8B7D}" sibTransId="{22C9A77F-EC28-4033-9AE3-73AD3E1F66FE}"/>
    <dgm:cxn modelId="{EC4A5526-F4E7-4309-9567-FC7A44BB3485}" type="presOf" srcId="{9030DC78-1D2B-4B95-B299-C6AAEDD818F6}" destId="{37B6903C-9A4C-4BB1-B255-0BC8A8DD2E16}" srcOrd="0" destOrd="0" presId="urn:microsoft.com/office/officeart/2005/8/layout/vList5"/>
    <dgm:cxn modelId="{0E3A5769-C4C6-4DB1-9757-A3DE89B02E49}" srcId="{D68EBA91-2180-4DA5-BEFA-429FB3120BFE}" destId="{A56ED1FC-4E7A-4D9D-9044-1D8DEDF18546}" srcOrd="0" destOrd="0" parTransId="{D89CC781-28D9-4AC8-9E61-CC15B9C3BB35}" sibTransId="{3AF8867D-DB72-4162-8226-F15B62E540EC}"/>
    <dgm:cxn modelId="{914AE0C3-83CE-4EA2-892F-2631FE4E26EF}" type="presOf" srcId="{E57166CB-FE7C-4F6C-B4CB-60F2FFEC4BE7}" destId="{827C2168-26D5-4AB5-9A25-0C15C39ABC46}" srcOrd="0" destOrd="0" presId="urn:microsoft.com/office/officeart/2005/8/layout/vList5"/>
    <dgm:cxn modelId="{760B7655-0E26-4934-A039-BD312425BB9D}" type="presOf" srcId="{A56ED1FC-4E7A-4D9D-9044-1D8DEDF18546}" destId="{EB811C5D-22A9-4308-A469-67EB596D93FB}" srcOrd="0" destOrd="0" presId="urn:microsoft.com/office/officeart/2005/8/layout/vList5"/>
    <dgm:cxn modelId="{CC206E75-037F-445C-93B7-2FB0634745D6}" type="presOf" srcId="{617E92A7-E7B1-47C5-8DCC-2CF39552ADE9}" destId="{827C2168-26D5-4AB5-9A25-0C15C39ABC46}" srcOrd="0" destOrd="4" presId="urn:microsoft.com/office/officeart/2005/8/layout/vList5"/>
    <dgm:cxn modelId="{21EDC3E5-2825-4ABE-A94F-F9193C96F14F}" srcId="{8D3E9E16-17F6-409F-B13F-D37088EA66F6}" destId="{617E92A7-E7B1-47C5-8DCC-2CF39552ADE9}" srcOrd="4" destOrd="0" parTransId="{3B75D74B-5602-470B-A6C0-2481515F6A13}" sibTransId="{A388C0F4-0249-4A09-84CA-C3A279272737}"/>
    <dgm:cxn modelId="{4B681381-9C37-40DC-BF8F-BF03D7456649}" type="presOf" srcId="{81F6DBDE-B327-4416-8341-7004241FD3CE}" destId="{827C2168-26D5-4AB5-9A25-0C15C39ABC46}" srcOrd="0" destOrd="3" presId="urn:microsoft.com/office/officeart/2005/8/layout/vList5"/>
    <dgm:cxn modelId="{79D219A9-631D-4F37-83C7-60D1332F9783}" srcId="{A56ED1FC-4E7A-4D9D-9044-1D8DEDF18546}" destId="{1415F3A6-9239-40D4-91C0-957D80AE4887}" srcOrd="0" destOrd="0" parTransId="{F5CAC9C1-30C7-4BB8-9E38-2DEBDE572616}" sibTransId="{25D7ECFD-892A-4968-B820-3DFB4380347B}"/>
    <dgm:cxn modelId="{359BD4FB-D7E7-4740-867D-98197CBE51D9}" type="presOf" srcId="{397789C5-FBCD-49CE-9A9E-32A48518DCEC}" destId="{827C2168-26D5-4AB5-9A25-0C15C39ABC46}" srcOrd="0" destOrd="2" presId="urn:microsoft.com/office/officeart/2005/8/layout/vList5"/>
    <dgm:cxn modelId="{F6AFF729-8FB8-49C5-B3DA-3079DFD60654}" type="presOf" srcId="{0519B526-8487-42DF-8FD8-9D372F0A3019}" destId="{827C2168-26D5-4AB5-9A25-0C15C39ABC46}" srcOrd="0" destOrd="1" presId="urn:microsoft.com/office/officeart/2005/8/layout/vList5"/>
    <dgm:cxn modelId="{19AE7444-0320-4C04-8FB3-FB010DA03AED}" srcId="{D68EBA91-2180-4DA5-BEFA-429FB3120BFE}" destId="{69E67C94-7634-4354-A0B2-B1C9AFF55178}" srcOrd="1" destOrd="0" parTransId="{FE922F8A-6DA5-433E-8A99-D37D7D95BC0E}" sibTransId="{08C3F7C3-5F37-43F1-92BD-D28C0D08B794}"/>
    <dgm:cxn modelId="{C0404A11-3127-428F-899C-62FFD350BABD}" srcId="{D68EBA91-2180-4DA5-BEFA-429FB3120BFE}" destId="{8D3E9E16-17F6-409F-B13F-D37088EA66F6}" srcOrd="2" destOrd="0" parTransId="{D9A9E461-0EC2-43D8-A201-84ACA2919A87}" sibTransId="{43F170ED-6BF1-42DD-B229-537EDCBD6861}"/>
    <dgm:cxn modelId="{4D207950-F147-42A1-A660-268587B2AF63}" srcId="{8D3E9E16-17F6-409F-B13F-D37088EA66F6}" destId="{0519B526-8487-42DF-8FD8-9D372F0A3019}" srcOrd="1" destOrd="0" parTransId="{F3650F3F-2049-45F2-BE9E-8E4D55FB5A4F}" sibTransId="{E040759F-1B0D-457C-91B9-A13B18413046}"/>
    <dgm:cxn modelId="{9867469E-FC00-461D-B392-A5A422DF5D55}" type="presOf" srcId="{D68EBA91-2180-4DA5-BEFA-429FB3120BFE}" destId="{A3F713A4-0AE8-4162-ABA3-EDF0531B54E2}" srcOrd="0" destOrd="0" presId="urn:microsoft.com/office/officeart/2005/8/layout/vList5"/>
    <dgm:cxn modelId="{B1985D9B-AE31-460D-AE35-79D2C5307814}" srcId="{8D3E9E16-17F6-409F-B13F-D37088EA66F6}" destId="{81F6DBDE-B327-4416-8341-7004241FD3CE}" srcOrd="3" destOrd="0" parTransId="{7FD2E39E-8CCD-43A9-B623-55F17644FF96}" sibTransId="{EF9BF7B8-4856-4D29-9AC3-493A8D0CFDF2}"/>
    <dgm:cxn modelId="{E9532824-0769-4DD4-B189-A205589EA0AD}" type="presOf" srcId="{8D3E9E16-17F6-409F-B13F-D37088EA66F6}" destId="{7D46C8E2-F3D9-4127-BD0C-CB799F7479A6}" srcOrd="0" destOrd="0" presId="urn:microsoft.com/office/officeart/2005/8/layout/vList5"/>
    <dgm:cxn modelId="{582272FC-F48F-47FF-B087-9C0EA3A0B970}" type="presOf" srcId="{69E67C94-7634-4354-A0B2-B1C9AFF55178}" destId="{2F8412AA-082D-4B81-85F0-7E269A54D1D6}" srcOrd="0" destOrd="0" presId="urn:microsoft.com/office/officeart/2005/8/layout/vList5"/>
    <dgm:cxn modelId="{DF9253E9-26B6-45F3-AF91-40621F7B1367}" type="presParOf" srcId="{A3F713A4-0AE8-4162-ABA3-EDF0531B54E2}" destId="{F80CB07E-F499-424C-84BD-006942A90693}" srcOrd="0" destOrd="0" presId="urn:microsoft.com/office/officeart/2005/8/layout/vList5"/>
    <dgm:cxn modelId="{96367763-9658-4957-BD30-5CC7B0643CFA}" type="presParOf" srcId="{F80CB07E-F499-424C-84BD-006942A90693}" destId="{EB811C5D-22A9-4308-A469-67EB596D93FB}" srcOrd="0" destOrd="0" presId="urn:microsoft.com/office/officeart/2005/8/layout/vList5"/>
    <dgm:cxn modelId="{4535EC40-124E-41DF-8D06-68917CBEEDDB}" type="presParOf" srcId="{F80CB07E-F499-424C-84BD-006942A90693}" destId="{17C4226C-03A6-4F6C-B007-B487F0FAD82B}" srcOrd="1" destOrd="0" presId="urn:microsoft.com/office/officeart/2005/8/layout/vList5"/>
    <dgm:cxn modelId="{D6ADB74C-E926-4AFA-A3A8-AAEA54CE0312}" type="presParOf" srcId="{A3F713A4-0AE8-4162-ABA3-EDF0531B54E2}" destId="{FB8B809D-F7E2-4964-A42C-4D2E7A4BCD8E}" srcOrd="1" destOrd="0" presId="urn:microsoft.com/office/officeart/2005/8/layout/vList5"/>
    <dgm:cxn modelId="{E3EDF7BE-5173-44FF-90B2-5CE70F92D91A}" type="presParOf" srcId="{A3F713A4-0AE8-4162-ABA3-EDF0531B54E2}" destId="{6DD13758-7570-4EB6-8550-B18DF8A50C35}" srcOrd="2" destOrd="0" presId="urn:microsoft.com/office/officeart/2005/8/layout/vList5"/>
    <dgm:cxn modelId="{6EECC9C2-9725-4C59-96C0-CADF498B95A2}" type="presParOf" srcId="{6DD13758-7570-4EB6-8550-B18DF8A50C35}" destId="{2F8412AA-082D-4B81-85F0-7E269A54D1D6}" srcOrd="0" destOrd="0" presId="urn:microsoft.com/office/officeart/2005/8/layout/vList5"/>
    <dgm:cxn modelId="{54E7CC6A-8CAC-4825-B9BD-54A430D2E742}" type="presParOf" srcId="{6DD13758-7570-4EB6-8550-B18DF8A50C35}" destId="{37B6903C-9A4C-4BB1-B255-0BC8A8DD2E16}" srcOrd="1" destOrd="0" presId="urn:microsoft.com/office/officeart/2005/8/layout/vList5"/>
    <dgm:cxn modelId="{37D3EEC4-43E0-42C8-AEC5-A6FE9CBFE2E7}" type="presParOf" srcId="{A3F713A4-0AE8-4162-ABA3-EDF0531B54E2}" destId="{B9E6D6E3-FD9F-4D81-B8D4-558C0049774A}" srcOrd="3" destOrd="0" presId="urn:microsoft.com/office/officeart/2005/8/layout/vList5"/>
    <dgm:cxn modelId="{7306766E-86D1-4E59-9836-8CC51A112A10}" type="presParOf" srcId="{A3F713A4-0AE8-4162-ABA3-EDF0531B54E2}" destId="{71FC0B96-7F28-4DE8-87EF-2364F1E871B5}" srcOrd="4" destOrd="0" presId="urn:microsoft.com/office/officeart/2005/8/layout/vList5"/>
    <dgm:cxn modelId="{1008B510-90A5-460D-961F-D60722389D69}" type="presParOf" srcId="{71FC0B96-7F28-4DE8-87EF-2364F1E871B5}" destId="{7D46C8E2-F3D9-4127-BD0C-CB799F7479A6}" srcOrd="0" destOrd="0" presId="urn:microsoft.com/office/officeart/2005/8/layout/vList5"/>
    <dgm:cxn modelId="{7FAD4093-A5C6-4DFE-8FD9-5239CCEAB292}" type="presParOf" srcId="{71FC0B96-7F28-4DE8-87EF-2364F1E871B5}" destId="{827C2168-26D5-4AB5-9A25-0C15C39ABC4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08BD087-1756-4460-8908-C77C94D58FE5}" type="doc">
      <dgm:prSet loTypeId="urn:microsoft.com/office/officeart/2005/8/layout/process4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79D2A5DF-372F-4C14-B728-EA9D86B005D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Методи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безпосереднього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управління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кар'єрою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C72E76E8-E42D-4A20-B2F3-C0947862CF25}" type="parTrans" cxnId="{84CE3569-942B-4A0D-A3F9-CA1C5F4B92F7}">
      <dgm:prSet/>
      <dgm:spPr/>
      <dgm:t>
        <a:bodyPr/>
        <a:lstStyle/>
        <a:p>
          <a:endParaRPr lang="ru-RU"/>
        </a:p>
      </dgm:t>
    </dgm:pt>
    <dgm:pt modelId="{A1926F9D-2C4F-4C44-B07E-284193420EFC}" type="sibTrans" cxnId="{84CE3569-942B-4A0D-A3F9-CA1C5F4B92F7}">
      <dgm:prSet/>
      <dgm:spPr/>
      <dgm:t>
        <a:bodyPr/>
        <a:lstStyle/>
        <a:p>
          <a:endParaRPr lang="ru-RU"/>
        </a:p>
      </dgm:t>
    </dgm:pt>
    <dgm:pt modelId="{E3515EB0-AB8B-419C-A588-35C74A7527E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спираються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на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пізнання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законів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суспільного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розвитку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інтересів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суб'єктів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ринку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на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правові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норми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які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регламентують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основні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принципи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поведінки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цих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суб'єктів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у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сфері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використання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зростаючого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людського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капіталу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BD9D030C-FEF9-4502-ADA1-A60E988E3F52}" type="parTrans" cxnId="{6BE6B96F-B25D-4258-8807-85609E5BF39F}">
      <dgm:prSet/>
      <dgm:spPr/>
      <dgm:t>
        <a:bodyPr/>
        <a:lstStyle/>
        <a:p>
          <a:endParaRPr lang="ru-RU"/>
        </a:p>
      </dgm:t>
    </dgm:pt>
    <dgm:pt modelId="{BF085674-D43B-4F42-A382-CE1DD08F1FDD}" type="sibTrans" cxnId="{6BE6B96F-B25D-4258-8807-85609E5BF39F}">
      <dgm:prSet/>
      <dgm:spPr/>
      <dgm:t>
        <a:bodyPr/>
        <a:lstStyle/>
        <a:p>
          <a:endParaRPr lang="ru-RU"/>
        </a:p>
      </dgm:t>
    </dgm:pt>
    <dgm:pt modelId="{459494F2-A3A2-408D-85DD-6D191C2485A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розрізняють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FCA7DD70-DDC8-40A6-8E39-41B67C38C381}" type="parTrans" cxnId="{1AACC680-BD6D-4105-825F-96910D3A86A4}">
      <dgm:prSet/>
      <dgm:spPr/>
      <dgm:t>
        <a:bodyPr/>
        <a:lstStyle/>
        <a:p>
          <a:endParaRPr lang="ru-RU"/>
        </a:p>
      </dgm:t>
    </dgm:pt>
    <dgm:pt modelId="{7A5B6896-9F01-4FEB-B901-82BE966BCA1B}" type="sibTrans" cxnId="{1AACC680-BD6D-4105-825F-96910D3A86A4}">
      <dgm:prSet/>
      <dgm:spPr/>
      <dgm:t>
        <a:bodyPr/>
        <a:lstStyle/>
        <a:p>
          <a:endParaRPr lang="ru-RU"/>
        </a:p>
      </dgm:t>
    </dgm:pt>
    <dgm:pt modelId="{E15086E4-605C-4E7D-94E2-A5381AE55CC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методи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прямого 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впливу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286E0BD6-0AFD-410E-B4EA-395BB234EC27}" type="parTrans" cxnId="{874D3957-D847-4201-A7E5-F89C73ED345B}">
      <dgm:prSet/>
      <dgm:spPr/>
      <dgm:t>
        <a:bodyPr/>
        <a:lstStyle/>
        <a:p>
          <a:endParaRPr lang="ru-RU"/>
        </a:p>
      </dgm:t>
    </dgm:pt>
    <dgm:pt modelId="{DDB5CB29-22CD-4764-BF1C-9077A30F1873}" type="sibTrans" cxnId="{874D3957-D847-4201-A7E5-F89C73ED345B}">
      <dgm:prSet/>
      <dgm:spPr/>
      <dgm:t>
        <a:bodyPr/>
        <a:lstStyle/>
        <a:p>
          <a:endParaRPr lang="ru-RU"/>
        </a:p>
      </dgm:t>
    </dgm:pt>
    <dgm:pt modelId="{F8BB59D6-2EE5-4502-8ECC-8BE53DA0710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методи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гнучкого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впливу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36DEFDE4-0048-46CE-96D4-CF65744B8A7B}" type="parTrans" cxnId="{5B3320A2-3880-4DDF-93B4-6F5B0485B116}">
      <dgm:prSet/>
      <dgm:spPr/>
      <dgm:t>
        <a:bodyPr/>
        <a:lstStyle/>
        <a:p>
          <a:endParaRPr lang="ru-RU"/>
        </a:p>
      </dgm:t>
    </dgm:pt>
    <dgm:pt modelId="{FAA8D93F-40AC-4A5F-B70A-5835DF6242C7}" type="sibTrans" cxnId="{5B3320A2-3880-4DDF-93B4-6F5B0485B116}">
      <dgm:prSet/>
      <dgm:spPr/>
      <dgm:t>
        <a:bodyPr/>
        <a:lstStyle/>
        <a:p>
          <a:endParaRPr lang="ru-RU"/>
        </a:p>
      </dgm:t>
    </dgm:pt>
    <dgm:pt modelId="{BE3FD830-984C-421C-BDCD-B80B5FEA8FA4}" type="pres">
      <dgm:prSet presAssocID="{C08BD087-1756-4460-8908-C77C94D58FE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C80022-D982-45C4-A93C-45A3E8D664F8}" type="pres">
      <dgm:prSet presAssocID="{459494F2-A3A2-408D-85DD-6D191C2485A8}" presName="boxAndChildren" presStyleCnt="0"/>
      <dgm:spPr/>
    </dgm:pt>
    <dgm:pt modelId="{074D698D-F780-4341-9386-1B8A0535AF9B}" type="pres">
      <dgm:prSet presAssocID="{459494F2-A3A2-408D-85DD-6D191C2485A8}" presName="parentTextBox" presStyleLbl="node1" presStyleIdx="0" presStyleCnt="3"/>
      <dgm:spPr/>
      <dgm:t>
        <a:bodyPr/>
        <a:lstStyle/>
        <a:p>
          <a:endParaRPr lang="ru-RU"/>
        </a:p>
      </dgm:t>
    </dgm:pt>
    <dgm:pt modelId="{14A9ACF8-F8A4-4335-AAC4-FBB1E95EF65A}" type="pres">
      <dgm:prSet presAssocID="{459494F2-A3A2-408D-85DD-6D191C2485A8}" presName="entireBox" presStyleLbl="node1" presStyleIdx="0" presStyleCnt="3"/>
      <dgm:spPr/>
      <dgm:t>
        <a:bodyPr/>
        <a:lstStyle/>
        <a:p>
          <a:endParaRPr lang="ru-RU"/>
        </a:p>
      </dgm:t>
    </dgm:pt>
    <dgm:pt modelId="{5F0A71AE-7477-4ECF-B0DD-7424F62B9B8E}" type="pres">
      <dgm:prSet presAssocID="{459494F2-A3A2-408D-85DD-6D191C2485A8}" presName="descendantBox" presStyleCnt="0"/>
      <dgm:spPr/>
    </dgm:pt>
    <dgm:pt modelId="{4DB72B73-22B5-4234-98A5-BFB4CB83DA73}" type="pres">
      <dgm:prSet presAssocID="{E15086E4-605C-4E7D-94E2-A5381AE55CC8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19E5DC-C97F-4180-BE75-797FD797F5C6}" type="pres">
      <dgm:prSet presAssocID="{F8BB59D6-2EE5-4502-8ECC-8BE53DA0710D}" presName="childTextBox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3F9EEA-B6F9-4E7B-B657-AB87CB910F54}" type="pres">
      <dgm:prSet presAssocID="{BF085674-D43B-4F42-A382-CE1DD08F1FDD}" presName="sp" presStyleCnt="0"/>
      <dgm:spPr/>
    </dgm:pt>
    <dgm:pt modelId="{5BFC43C3-026C-4487-8ED0-BF550742FE6C}" type="pres">
      <dgm:prSet presAssocID="{E3515EB0-AB8B-419C-A588-35C74A7527ED}" presName="arrowAndChildren" presStyleCnt="0"/>
      <dgm:spPr/>
    </dgm:pt>
    <dgm:pt modelId="{CCD1569F-AB97-47F0-87E6-DA5CAAC9341A}" type="pres">
      <dgm:prSet presAssocID="{E3515EB0-AB8B-419C-A588-35C74A7527ED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38C0EB33-0B4F-40D7-A23D-6AC1ACE74E45}" type="pres">
      <dgm:prSet presAssocID="{A1926F9D-2C4F-4C44-B07E-284193420EFC}" presName="sp" presStyleCnt="0"/>
      <dgm:spPr/>
    </dgm:pt>
    <dgm:pt modelId="{64221EBD-3364-4840-9C4A-2B47E125E606}" type="pres">
      <dgm:prSet presAssocID="{79D2A5DF-372F-4C14-B728-EA9D86B005D4}" presName="arrowAndChildren" presStyleCnt="0"/>
      <dgm:spPr/>
    </dgm:pt>
    <dgm:pt modelId="{6CE8CB2A-1D5E-4842-BAD1-9145E72E75A3}" type="pres">
      <dgm:prSet presAssocID="{79D2A5DF-372F-4C14-B728-EA9D86B005D4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96796D23-E79A-4131-B28D-FDF8126C97CB}" type="presOf" srcId="{459494F2-A3A2-408D-85DD-6D191C2485A8}" destId="{074D698D-F780-4341-9386-1B8A0535AF9B}" srcOrd="0" destOrd="0" presId="urn:microsoft.com/office/officeart/2005/8/layout/process4"/>
    <dgm:cxn modelId="{5B3320A2-3880-4DDF-93B4-6F5B0485B116}" srcId="{459494F2-A3A2-408D-85DD-6D191C2485A8}" destId="{F8BB59D6-2EE5-4502-8ECC-8BE53DA0710D}" srcOrd="1" destOrd="0" parTransId="{36DEFDE4-0048-46CE-96D4-CF65744B8A7B}" sibTransId="{FAA8D93F-40AC-4A5F-B70A-5835DF6242C7}"/>
    <dgm:cxn modelId="{31007D04-9BFE-4C7B-BAC5-CB4356C61FE1}" type="presOf" srcId="{459494F2-A3A2-408D-85DD-6D191C2485A8}" destId="{14A9ACF8-F8A4-4335-AAC4-FBB1E95EF65A}" srcOrd="1" destOrd="0" presId="urn:microsoft.com/office/officeart/2005/8/layout/process4"/>
    <dgm:cxn modelId="{9E86ACDC-BB36-41D5-A53B-BD5ACA21C0A3}" type="presOf" srcId="{E15086E4-605C-4E7D-94E2-A5381AE55CC8}" destId="{4DB72B73-22B5-4234-98A5-BFB4CB83DA73}" srcOrd="0" destOrd="0" presId="urn:microsoft.com/office/officeart/2005/8/layout/process4"/>
    <dgm:cxn modelId="{3A856106-658B-47E7-B4BD-8BAA45995363}" type="presOf" srcId="{E3515EB0-AB8B-419C-A588-35C74A7527ED}" destId="{CCD1569F-AB97-47F0-87E6-DA5CAAC9341A}" srcOrd="0" destOrd="0" presId="urn:microsoft.com/office/officeart/2005/8/layout/process4"/>
    <dgm:cxn modelId="{F1A1FC54-251E-4E9D-9030-B9D7727D9BA5}" type="presOf" srcId="{C08BD087-1756-4460-8908-C77C94D58FE5}" destId="{BE3FD830-984C-421C-BDCD-B80B5FEA8FA4}" srcOrd="0" destOrd="0" presId="urn:microsoft.com/office/officeart/2005/8/layout/process4"/>
    <dgm:cxn modelId="{874D3957-D847-4201-A7E5-F89C73ED345B}" srcId="{459494F2-A3A2-408D-85DD-6D191C2485A8}" destId="{E15086E4-605C-4E7D-94E2-A5381AE55CC8}" srcOrd="0" destOrd="0" parTransId="{286E0BD6-0AFD-410E-B4EA-395BB234EC27}" sibTransId="{DDB5CB29-22CD-4764-BF1C-9077A30F1873}"/>
    <dgm:cxn modelId="{6BE6B96F-B25D-4258-8807-85609E5BF39F}" srcId="{C08BD087-1756-4460-8908-C77C94D58FE5}" destId="{E3515EB0-AB8B-419C-A588-35C74A7527ED}" srcOrd="1" destOrd="0" parTransId="{BD9D030C-FEF9-4502-ADA1-A60E988E3F52}" sibTransId="{BF085674-D43B-4F42-A382-CE1DD08F1FDD}"/>
    <dgm:cxn modelId="{53658345-907D-402F-AE8C-B86158E6C232}" type="presOf" srcId="{F8BB59D6-2EE5-4502-8ECC-8BE53DA0710D}" destId="{CC19E5DC-C97F-4180-BE75-797FD797F5C6}" srcOrd="0" destOrd="0" presId="urn:microsoft.com/office/officeart/2005/8/layout/process4"/>
    <dgm:cxn modelId="{84CE3569-942B-4A0D-A3F9-CA1C5F4B92F7}" srcId="{C08BD087-1756-4460-8908-C77C94D58FE5}" destId="{79D2A5DF-372F-4C14-B728-EA9D86B005D4}" srcOrd="0" destOrd="0" parTransId="{C72E76E8-E42D-4A20-B2F3-C0947862CF25}" sibTransId="{A1926F9D-2C4F-4C44-B07E-284193420EFC}"/>
    <dgm:cxn modelId="{DC758A0B-85B6-4DD6-AF33-02EE014D279A}" type="presOf" srcId="{79D2A5DF-372F-4C14-B728-EA9D86B005D4}" destId="{6CE8CB2A-1D5E-4842-BAD1-9145E72E75A3}" srcOrd="0" destOrd="0" presId="urn:microsoft.com/office/officeart/2005/8/layout/process4"/>
    <dgm:cxn modelId="{1AACC680-BD6D-4105-825F-96910D3A86A4}" srcId="{C08BD087-1756-4460-8908-C77C94D58FE5}" destId="{459494F2-A3A2-408D-85DD-6D191C2485A8}" srcOrd="2" destOrd="0" parTransId="{FCA7DD70-DDC8-40A6-8E39-41B67C38C381}" sibTransId="{7A5B6896-9F01-4FEB-B901-82BE966BCA1B}"/>
    <dgm:cxn modelId="{9033C72B-CB40-4882-B10C-CEFCC0E51910}" type="presParOf" srcId="{BE3FD830-984C-421C-BDCD-B80B5FEA8FA4}" destId="{C4C80022-D982-45C4-A93C-45A3E8D664F8}" srcOrd="0" destOrd="0" presId="urn:microsoft.com/office/officeart/2005/8/layout/process4"/>
    <dgm:cxn modelId="{7CFC5D0E-BF9D-458F-9BC8-C5E9ABEA80DF}" type="presParOf" srcId="{C4C80022-D982-45C4-A93C-45A3E8D664F8}" destId="{074D698D-F780-4341-9386-1B8A0535AF9B}" srcOrd="0" destOrd="0" presId="urn:microsoft.com/office/officeart/2005/8/layout/process4"/>
    <dgm:cxn modelId="{418F0A80-6497-43F4-84CF-6032F93E75CF}" type="presParOf" srcId="{C4C80022-D982-45C4-A93C-45A3E8D664F8}" destId="{14A9ACF8-F8A4-4335-AAC4-FBB1E95EF65A}" srcOrd="1" destOrd="0" presId="urn:microsoft.com/office/officeart/2005/8/layout/process4"/>
    <dgm:cxn modelId="{6218976B-0AF8-481A-B6C6-D551B3840E36}" type="presParOf" srcId="{C4C80022-D982-45C4-A93C-45A3E8D664F8}" destId="{5F0A71AE-7477-4ECF-B0DD-7424F62B9B8E}" srcOrd="2" destOrd="0" presId="urn:microsoft.com/office/officeart/2005/8/layout/process4"/>
    <dgm:cxn modelId="{CD990A4E-DCDB-4B1C-BA09-AB7925FC154F}" type="presParOf" srcId="{5F0A71AE-7477-4ECF-B0DD-7424F62B9B8E}" destId="{4DB72B73-22B5-4234-98A5-BFB4CB83DA73}" srcOrd="0" destOrd="0" presId="urn:microsoft.com/office/officeart/2005/8/layout/process4"/>
    <dgm:cxn modelId="{DE69B459-E883-43D6-ACBF-0ACFA70B0253}" type="presParOf" srcId="{5F0A71AE-7477-4ECF-B0DD-7424F62B9B8E}" destId="{CC19E5DC-C97F-4180-BE75-797FD797F5C6}" srcOrd="1" destOrd="0" presId="urn:microsoft.com/office/officeart/2005/8/layout/process4"/>
    <dgm:cxn modelId="{AE0608A8-6A00-4F81-B84C-B5B24D485EC0}" type="presParOf" srcId="{BE3FD830-984C-421C-BDCD-B80B5FEA8FA4}" destId="{3F3F9EEA-B6F9-4E7B-B657-AB87CB910F54}" srcOrd="1" destOrd="0" presId="urn:microsoft.com/office/officeart/2005/8/layout/process4"/>
    <dgm:cxn modelId="{7F5E3601-7AA6-403B-B43C-48EC29740B6D}" type="presParOf" srcId="{BE3FD830-984C-421C-BDCD-B80B5FEA8FA4}" destId="{5BFC43C3-026C-4487-8ED0-BF550742FE6C}" srcOrd="2" destOrd="0" presId="urn:microsoft.com/office/officeart/2005/8/layout/process4"/>
    <dgm:cxn modelId="{78BAC15A-35D0-4BBE-8E9F-9C695C273E66}" type="presParOf" srcId="{5BFC43C3-026C-4487-8ED0-BF550742FE6C}" destId="{CCD1569F-AB97-47F0-87E6-DA5CAAC9341A}" srcOrd="0" destOrd="0" presId="urn:microsoft.com/office/officeart/2005/8/layout/process4"/>
    <dgm:cxn modelId="{4FBA6EEE-D059-4CCE-86A6-E83283660AA2}" type="presParOf" srcId="{BE3FD830-984C-421C-BDCD-B80B5FEA8FA4}" destId="{38C0EB33-0B4F-40D7-A23D-6AC1ACE74E45}" srcOrd="3" destOrd="0" presId="urn:microsoft.com/office/officeart/2005/8/layout/process4"/>
    <dgm:cxn modelId="{FDB7CF59-F583-4E4D-9987-6006CEB4CA12}" type="presParOf" srcId="{BE3FD830-984C-421C-BDCD-B80B5FEA8FA4}" destId="{64221EBD-3364-4840-9C4A-2B47E125E606}" srcOrd="4" destOrd="0" presId="urn:microsoft.com/office/officeart/2005/8/layout/process4"/>
    <dgm:cxn modelId="{CA609CF4-DEF1-410D-879F-BE29A889DD4A}" type="presParOf" srcId="{64221EBD-3364-4840-9C4A-2B47E125E606}" destId="{6CE8CB2A-1D5E-4842-BAD1-9145E72E75A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127C177-81C0-4079-B6EC-6DC60F380972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CBB11AD-A236-42AE-BC18-3B5926EAF52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сутність</a:t>
          </a:r>
          <a:endParaRPr lang="ru-RU" sz="1800" dirty="0"/>
        </a:p>
      </dgm:t>
    </dgm:pt>
    <dgm:pt modelId="{7EA5588C-AD25-4728-99EB-0BD810B372EE}" type="parTrans" cxnId="{1093699C-1E52-4AD2-9D5A-223F511E2EC5}">
      <dgm:prSet/>
      <dgm:spPr/>
      <dgm:t>
        <a:bodyPr/>
        <a:lstStyle/>
        <a:p>
          <a:endParaRPr lang="ru-RU"/>
        </a:p>
      </dgm:t>
    </dgm:pt>
    <dgm:pt modelId="{208EC756-38D8-4D2C-A893-3D0E5A141C68}" type="sibTrans" cxnId="{1093699C-1E52-4AD2-9D5A-223F511E2EC5}">
      <dgm:prSet/>
      <dgm:spPr/>
      <dgm:t>
        <a:bodyPr/>
        <a:lstStyle/>
        <a:p>
          <a:endParaRPr lang="ru-RU"/>
        </a:p>
      </dgm:t>
    </dgm:pt>
    <dgm:pt modelId="{117E4DF7-8611-43D6-9353-9073FF6C63F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дозволяють</a:t>
          </a:r>
          <a:r>
            <a:rPr lang="ru-RU" sz="1800" dirty="0" smtClean="0"/>
            <a:t> </a:t>
          </a:r>
          <a:r>
            <a:rPr lang="ru-RU" sz="1800" dirty="0" err="1" smtClean="0"/>
            <a:t>здійснювати</a:t>
          </a:r>
          <a:r>
            <a:rPr lang="ru-RU" sz="1800" dirty="0" smtClean="0"/>
            <a:t> </a:t>
          </a:r>
          <a:r>
            <a:rPr lang="ru-RU" sz="1800" dirty="0" err="1" smtClean="0"/>
            <a:t>основні</a:t>
          </a:r>
          <a:r>
            <a:rPr lang="ru-RU" sz="1800" dirty="0" smtClean="0"/>
            <a:t> </a:t>
          </a:r>
          <a:r>
            <a:rPr lang="ru-RU" sz="1800" dirty="0" err="1" smtClean="0"/>
            <a:t>функції</a:t>
          </a:r>
          <a:r>
            <a:rPr lang="ru-RU" sz="1800" dirty="0" smtClean="0"/>
            <a:t> </a:t>
          </a:r>
          <a:r>
            <a:rPr lang="ru-RU" sz="1800" dirty="0" err="1" smtClean="0"/>
            <a:t>управління</a:t>
          </a:r>
          <a:r>
            <a:rPr lang="ru-RU" sz="1800" dirty="0" smtClean="0"/>
            <a:t> </a:t>
          </a:r>
          <a:r>
            <a:rPr lang="ru-RU" sz="1800" dirty="0" err="1" smtClean="0"/>
            <a:t>кар'єрою</a:t>
          </a:r>
          <a:r>
            <a:rPr lang="ru-RU" sz="1800" dirty="0" smtClean="0"/>
            <a:t> - </a:t>
          </a:r>
          <a:r>
            <a:rPr lang="ru-RU" sz="1800" dirty="0" err="1" smtClean="0"/>
            <a:t>забезпечувати</a:t>
          </a:r>
          <a:r>
            <a:rPr lang="ru-RU" sz="1800" dirty="0" smtClean="0"/>
            <a:t> </a:t>
          </a:r>
          <a:r>
            <a:rPr lang="ru-RU" sz="1800" dirty="0" err="1" smtClean="0"/>
            <a:t>єдину</a:t>
          </a:r>
          <a:r>
            <a:rPr lang="ru-RU" sz="1800" dirty="0" smtClean="0"/>
            <a:t> </a:t>
          </a:r>
          <a:r>
            <a:rPr lang="ru-RU" sz="1800" dirty="0" err="1" smtClean="0"/>
            <a:t>спрямованість</a:t>
          </a:r>
          <a:r>
            <a:rPr lang="ru-RU" sz="1800" dirty="0" smtClean="0"/>
            <a:t> у </a:t>
          </a:r>
          <a:r>
            <a:rPr lang="ru-RU" sz="1800" dirty="0" err="1" smtClean="0"/>
            <a:t>розвитку</a:t>
          </a:r>
          <a:r>
            <a:rPr lang="ru-RU" sz="1800" dirty="0" smtClean="0"/>
            <a:t> </a:t>
          </a:r>
          <a:r>
            <a:rPr lang="ru-RU" sz="1800" dirty="0" err="1" smtClean="0"/>
            <a:t>організаційної</a:t>
          </a:r>
          <a:r>
            <a:rPr lang="ru-RU" sz="1800" dirty="0" smtClean="0"/>
            <a:t> </a:t>
          </a:r>
          <a:r>
            <a:rPr lang="ru-RU" sz="1800" dirty="0" err="1" smtClean="0"/>
            <a:t>системи</a:t>
          </a:r>
          <a:r>
            <a:rPr lang="ru-RU" sz="1800" dirty="0" smtClean="0"/>
            <a:t> </a:t>
          </a:r>
          <a:r>
            <a:rPr lang="ru-RU" sz="1800" dirty="0" err="1" smtClean="0"/>
            <a:t>управління</a:t>
          </a:r>
          <a:r>
            <a:rPr lang="ru-RU" sz="1800" dirty="0" smtClean="0"/>
            <a:t> і </a:t>
          </a:r>
          <a:r>
            <a:rPr lang="ru-RU" sz="1800" dirty="0" err="1" smtClean="0"/>
            <a:t>постійну</a:t>
          </a:r>
          <a:r>
            <a:rPr lang="ru-RU" sz="1800" dirty="0" smtClean="0"/>
            <a:t> </a:t>
          </a:r>
          <a:r>
            <a:rPr lang="ru-RU" sz="1800" dirty="0" err="1" smtClean="0"/>
            <a:t>пропорційність</a:t>
          </a:r>
          <a:r>
            <a:rPr lang="ru-RU" sz="1800" dirty="0" smtClean="0"/>
            <a:t> </a:t>
          </a:r>
          <a:r>
            <a:rPr lang="ru-RU" sz="1800" dirty="0" err="1" smtClean="0"/>
            <a:t>діяльності</a:t>
          </a:r>
          <a:r>
            <a:rPr lang="ru-RU" sz="1800" dirty="0" smtClean="0"/>
            <a:t> </a:t>
          </a:r>
          <a:r>
            <a:rPr lang="ru-RU" sz="1800" dirty="0" err="1" smtClean="0"/>
            <a:t>суб'єктів</a:t>
          </a:r>
          <a:r>
            <a:rPr lang="ru-RU" sz="1800" dirty="0" smtClean="0"/>
            <a:t> </a:t>
          </a:r>
          <a:r>
            <a:rPr lang="ru-RU" sz="1800" dirty="0" err="1" smtClean="0"/>
            <a:t>управління</a:t>
          </a:r>
          <a:endParaRPr lang="ru-RU" sz="1800" dirty="0"/>
        </a:p>
      </dgm:t>
    </dgm:pt>
    <dgm:pt modelId="{431FD579-D542-4468-B046-8BD1D1A82E0C}" type="parTrans" cxnId="{8DC737E4-0B88-4438-91D4-11F530F1059C}">
      <dgm:prSet/>
      <dgm:spPr/>
      <dgm:t>
        <a:bodyPr/>
        <a:lstStyle/>
        <a:p>
          <a:endParaRPr lang="ru-RU"/>
        </a:p>
      </dgm:t>
    </dgm:pt>
    <dgm:pt modelId="{585011E6-28A3-497A-B9AD-B1EC53926053}" type="sibTrans" cxnId="{8DC737E4-0B88-4438-91D4-11F530F1059C}">
      <dgm:prSet/>
      <dgm:spPr/>
      <dgm:t>
        <a:bodyPr/>
        <a:lstStyle/>
        <a:p>
          <a:endParaRPr lang="ru-RU"/>
        </a:p>
      </dgm:t>
    </dgm:pt>
    <dgm:pt modelId="{6A6B319F-019E-441B-BBDD-415D0D343E3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Відмітні</a:t>
          </a:r>
          <a:r>
            <a:rPr lang="ru-RU" sz="1800" dirty="0" smtClean="0"/>
            <a:t> </a:t>
          </a:r>
          <a:r>
            <a:rPr lang="ru-RU" sz="1800" dirty="0" err="1" smtClean="0"/>
            <a:t>ознаки</a:t>
          </a:r>
          <a:endParaRPr lang="ru-RU" sz="1800" dirty="0"/>
        </a:p>
      </dgm:t>
    </dgm:pt>
    <dgm:pt modelId="{1A4817C8-48D5-482E-8B50-1D6FCB53EFB5}" type="parTrans" cxnId="{F3B2E7CD-209C-4DA2-AE16-B019B6ECBD69}">
      <dgm:prSet/>
      <dgm:spPr/>
      <dgm:t>
        <a:bodyPr/>
        <a:lstStyle/>
        <a:p>
          <a:endParaRPr lang="ru-RU"/>
        </a:p>
      </dgm:t>
    </dgm:pt>
    <dgm:pt modelId="{59EDE52C-8606-440A-8B41-F5A9C32F9CC7}" type="sibTrans" cxnId="{F3B2E7CD-209C-4DA2-AE16-B019B6ECBD69}">
      <dgm:prSet/>
      <dgm:spPr/>
      <dgm:t>
        <a:bodyPr/>
        <a:lstStyle/>
        <a:p>
          <a:endParaRPr lang="ru-RU"/>
        </a:p>
      </dgm:t>
    </dgm:pt>
    <dgm:pt modelId="{C5E84D06-664A-4267-98F3-650079B23AA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/>
            <a:t>а) </a:t>
          </a:r>
          <a:r>
            <a:rPr lang="ru-RU" sz="1800" dirty="0" err="1" smtClean="0"/>
            <a:t>доведення</a:t>
          </a:r>
          <a:r>
            <a:rPr lang="ru-RU" sz="1800" dirty="0" smtClean="0"/>
            <a:t> </a:t>
          </a:r>
          <a:r>
            <a:rPr lang="ru-RU" sz="1800" dirty="0" err="1" smtClean="0"/>
            <a:t>управлінських</a:t>
          </a:r>
          <a:r>
            <a:rPr lang="ru-RU" sz="1800" dirty="0" smtClean="0"/>
            <a:t> </a:t>
          </a:r>
          <a:r>
            <a:rPr lang="ru-RU" sz="1800" dirty="0" err="1" smtClean="0"/>
            <a:t>рішень</a:t>
          </a:r>
          <a:r>
            <a:rPr lang="ru-RU" sz="1800" dirty="0" smtClean="0"/>
            <a:t> до </a:t>
          </a:r>
          <a:r>
            <a:rPr lang="ru-RU" sz="1800" dirty="0" err="1" smtClean="0"/>
            <a:t>безпосередніх</a:t>
          </a:r>
          <a:r>
            <a:rPr lang="ru-RU" sz="1800" dirty="0" smtClean="0"/>
            <a:t> </a:t>
          </a:r>
          <a:r>
            <a:rPr lang="ru-RU" sz="1800" dirty="0" err="1" smtClean="0"/>
            <a:t>виконавців</a:t>
          </a:r>
          <a:r>
            <a:rPr lang="ru-RU" sz="1800" dirty="0" smtClean="0"/>
            <a:t> в </a:t>
          </a:r>
          <a:r>
            <a:rPr lang="ru-RU" sz="1800" dirty="0" err="1" smtClean="0"/>
            <a:t>гранично</a:t>
          </a:r>
          <a:r>
            <a:rPr lang="ru-RU" sz="1800" dirty="0" smtClean="0"/>
            <a:t> </a:t>
          </a:r>
          <a:r>
            <a:rPr lang="ru-RU" sz="1800" dirty="0" err="1" smtClean="0"/>
            <a:t>чіткою</a:t>
          </a:r>
          <a:r>
            <a:rPr lang="ru-RU" sz="1800" dirty="0" smtClean="0"/>
            <a:t> </a:t>
          </a:r>
          <a:r>
            <a:rPr lang="ru-RU" sz="1800" dirty="0" err="1" smtClean="0"/>
            <a:t>формі</a:t>
          </a:r>
          <a:r>
            <a:rPr lang="ru-RU" sz="1800" dirty="0" smtClean="0"/>
            <a:t>, </a:t>
          </a:r>
          <a:r>
            <a:rPr lang="ru-RU" sz="1800" dirty="0" err="1" smtClean="0"/>
            <a:t>із</a:t>
          </a:r>
          <a:r>
            <a:rPr lang="ru-RU" sz="1800" dirty="0" smtClean="0"/>
            <a:t> </a:t>
          </a:r>
          <a:r>
            <a:rPr lang="ru-RU" sz="1800" dirty="0" err="1" smtClean="0"/>
            <a:t>зазначенням</a:t>
          </a:r>
          <a:r>
            <a:rPr lang="ru-RU" sz="1800" dirty="0" smtClean="0"/>
            <a:t> </a:t>
          </a:r>
          <a:r>
            <a:rPr lang="ru-RU" sz="1800" dirty="0" err="1" smtClean="0"/>
            <a:t>термінів</a:t>
          </a:r>
          <a:r>
            <a:rPr lang="ru-RU" sz="1800" dirty="0" smtClean="0"/>
            <a:t> і умов </a:t>
          </a:r>
          <a:r>
            <a:rPr lang="ru-RU" sz="1800" dirty="0" err="1" smtClean="0"/>
            <a:t>реалізації</a:t>
          </a:r>
          <a:r>
            <a:rPr lang="ru-RU" sz="1800" dirty="0" smtClean="0"/>
            <a:t> </a:t>
          </a:r>
          <a:r>
            <a:rPr lang="ru-RU" sz="1800" dirty="0" err="1" smtClean="0"/>
            <a:t>даного</a:t>
          </a:r>
          <a:r>
            <a:rPr lang="ru-RU" sz="1800" dirty="0" smtClean="0"/>
            <a:t> конкретного </a:t>
          </a:r>
          <a:r>
            <a:rPr lang="ru-RU" sz="1800" dirty="0" err="1" smtClean="0"/>
            <a:t>рішення</a:t>
          </a:r>
          <a:r>
            <a:rPr lang="ru-RU" sz="1800" dirty="0" smtClean="0"/>
            <a:t>; </a:t>
          </a:r>
          <a:endParaRPr lang="ru-RU" sz="1800" dirty="0"/>
        </a:p>
      </dgm:t>
    </dgm:pt>
    <dgm:pt modelId="{4972E364-DA50-4209-AC6F-96009F00E61B}" type="parTrans" cxnId="{895A438A-5F6B-4992-BF1E-7D3F5CE37292}">
      <dgm:prSet/>
      <dgm:spPr/>
      <dgm:t>
        <a:bodyPr/>
        <a:lstStyle/>
        <a:p>
          <a:endParaRPr lang="ru-RU"/>
        </a:p>
      </dgm:t>
    </dgm:pt>
    <dgm:pt modelId="{AD55CFE7-3372-4BE6-A862-BC9A7137C7D7}" type="sibTrans" cxnId="{895A438A-5F6B-4992-BF1E-7D3F5CE37292}">
      <dgm:prSet/>
      <dgm:spPr/>
      <dgm:t>
        <a:bodyPr/>
        <a:lstStyle/>
        <a:p>
          <a:endParaRPr lang="ru-RU"/>
        </a:p>
      </dgm:t>
    </dgm:pt>
    <dgm:pt modelId="{0D4B8394-2FF4-48AD-A28D-B93271BE7DC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/>
            <a:t>б) </a:t>
          </a:r>
          <a:r>
            <a:rPr lang="ru-RU" sz="1800" dirty="0" err="1" smtClean="0"/>
            <a:t>якісна</a:t>
          </a:r>
          <a:r>
            <a:rPr lang="ru-RU" sz="1800" dirty="0" smtClean="0"/>
            <a:t> характеристика </a:t>
          </a:r>
          <a:r>
            <a:rPr lang="ru-RU" sz="1800" dirty="0" err="1" smtClean="0"/>
            <a:t>кінцевих</a:t>
          </a:r>
          <a:r>
            <a:rPr lang="ru-RU" sz="1800" dirty="0" smtClean="0"/>
            <a:t> </a:t>
          </a:r>
          <a:r>
            <a:rPr lang="ru-RU" sz="1800" dirty="0" err="1" smtClean="0"/>
            <a:t>результатів</a:t>
          </a:r>
          <a:r>
            <a:rPr lang="ru-RU" sz="1800" dirty="0" smtClean="0"/>
            <a:t> </a:t>
          </a:r>
          <a:r>
            <a:rPr lang="ru-RU" sz="1800" dirty="0" err="1" smtClean="0"/>
            <a:t>реалізації</a:t>
          </a:r>
          <a:r>
            <a:rPr lang="ru-RU" sz="1800" dirty="0" smtClean="0"/>
            <a:t> </a:t>
          </a:r>
          <a:r>
            <a:rPr lang="ru-RU" sz="1800" dirty="0" err="1" smtClean="0"/>
            <a:t>управлінського</a:t>
          </a:r>
          <a:r>
            <a:rPr lang="ru-RU" sz="1800" dirty="0" smtClean="0"/>
            <a:t> </a:t>
          </a:r>
          <a:r>
            <a:rPr lang="ru-RU" sz="1800" dirty="0" err="1" smtClean="0"/>
            <a:t>рішення</a:t>
          </a:r>
          <a:r>
            <a:rPr lang="ru-RU" sz="1800" dirty="0" smtClean="0"/>
            <a:t>; </a:t>
          </a:r>
          <a:endParaRPr lang="ru-RU" sz="1800" dirty="0"/>
        </a:p>
      </dgm:t>
    </dgm:pt>
    <dgm:pt modelId="{96512D86-0BEB-4AA3-8880-1C8982BB8695}" type="parTrans" cxnId="{6E3876B4-2B27-4D9B-B555-FE2A019EE16C}">
      <dgm:prSet/>
      <dgm:spPr/>
    </dgm:pt>
    <dgm:pt modelId="{846649B5-446D-42BA-85AD-D2E48A05038E}" type="sibTrans" cxnId="{6E3876B4-2B27-4D9B-B555-FE2A019EE16C}">
      <dgm:prSet/>
      <dgm:spPr/>
    </dgm:pt>
    <dgm:pt modelId="{60E1293C-916D-45A5-9DB5-ED416221148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/>
            <a:t>в) </a:t>
          </a:r>
          <a:r>
            <a:rPr lang="ru-RU" sz="1800" dirty="0" err="1" smtClean="0"/>
            <a:t>встановлення</a:t>
          </a:r>
          <a:r>
            <a:rPr lang="ru-RU" sz="1800" dirty="0" smtClean="0"/>
            <a:t> </a:t>
          </a:r>
          <a:r>
            <a:rPr lang="ru-RU" sz="1800" dirty="0" err="1" smtClean="0"/>
            <a:t>нормативів</a:t>
          </a:r>
          <a:r>
            <a:rPr lang="ru-RU" sz="1800" dirty="0" smtClean="0"/>
            <a:t> </a:t>
          </a:r>
          <a:r>
            <a:rPr lang="ru-RU" sz="1800" dirty="0" err="1" smtClean="0"/>
            <a:t>граничних</a:t>
          </a:r>
          <a:r>
            <a:rPr lang="ru-RU" sz="1800" dirty="0" smtClean="0"/>
            <a:t> </a:t>
          </a:r>
          <a:r>
            <a:rPr lang="ru-RU" sz="1800" dirty="0" err="1" smtClean="0"/>
            <a:t>витрат</a:t>
          </a:r>
          <a:r>
            <a:rPr lang="ru-RU" sz="1800" dirty="0" smtClean="0"/>
            <a:t> </a:t>
          </a:r>
          <a:r>
            <a:rPr lang="ru-RU" sz="1800" dirty="0" err="1" smtClean="0"/>
            <a:t>капіталу</a:t>
          </a:r>
          <a:r>
            <a:rPr lang="ru-RU" sz="1800" dirty="0" smtClean="0"/>
            <a:t> на </a:t>
          </a:r>
          <a:r>
            <a:rPr lang="ru-RU" sz="1800" dirty="0" err="1" smtClean="0"/>
            <a:t>отримання</a:t>
          </a:r>
          <a:r>
            <a:rPr lang="ru-RU" sz="1800" dirty="0" smtClean="0"/>
            <a:t> </a:t>
          </a:r>
          <a:r>
            <a:rPr lang="ru-RU" sz="1800" dirty="0" err="1" smtClean="0"/>
            <a:t>корисного</a:t>
          </a:r>
          <a:r>
            <a:rPr lang="ru-RU" sz="1800" dirty="0" smtClean="0"/>
            <a:t> </a:t>
          </a:r>
          <a:r>
            <a:rPr lang="ru-RU" sz="1800" dirty="0" err="1" smtClean="0"/>
            <a:t>кінцевого</a:t>
          </a:r>
          <a:r>
            <a:rPr lang="ru-RU" sz="1800" dirty="0" smtClean="0"/>
            <a:t> результату</a:t>
          </a:r>
          <a:endParaRPr lang="ru-RU" sz="1800" dirty="0"/>
        </a:p>
      </dgm:t>
    </dgm:pt>
    <dgm:pt modelId="{3A027920-CB2E-45AF-BD99-175673FD1DF0}" type="parTrans" cxnId="{81D6C60C-0D27-492E-9814-2394B7210B7D}">
      <dgm:prSet/>
      <dgm:spPr/>
    </dgm:pt>
    <dgm:pt modelId="{FC89A7F2-6F33-4BE2-8127-C6462AFE6264}" type="sibTrans" cxnId="{81D6C60C-0D27-492E-9814-2394B7210B7D}">
      <dgm:prSet/>
      <dgm:spPr/>
    </dgm:pt>
    <dgm:pt modelId="{26D96C50-4285-4341-8A98-81BE0D7C7BEC}" type="pres">
      <dgm:prSet presAssocID="{B127C177-81C0-4079-B6EC-6DC60F38097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1FE215D-6111-41F7-8A0F-FC85D434891A}" type="pres">
      <dgm:prSet presAssocID="{ACBB11AD-A236-42AE-BC18-3B5926EAF52D}" presName="linNode" presStyleCnt="0"/>
      <dgm:spPr/>
    </dgm:pt>
    <dgm:pt modelId="{7559C851-C15C-4BB2-A4C3-25539054CCDC}" type="pres">
      <dgm:prSet presAssocID="{ACBB11AD-A236-42AE-BC18-3B5926EAF52D}" presName="parentText" presStyleLbl="node1" presStyleIdx="0" presStyleCnt="2" custScaleX="41457" custLinFactNeighborX="-16465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427691-E790-4254-A75F-0A184F2704F2}" type="pres">
      <dgm:prSet presAssocID="{ACBB11AD-A236-42AE-BC18-3B5926EAF52D}" presName="descendantText" presStyleLbl="alignAccFollowNode1" presStyleIdx="0" presStyleCnt="2" custScaleX="1292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2C8B20-FD70-4420-B354-909C51EA5CC2}" type="pres">
      <dgm:prSet presAssocID="{208EC756-38D8-4D2C-A893-3D0E5A141C68}" presName="sp" presStyleCnt="0"/>
      <dgm:spPr/>
    </dgm:pt>
    <dgm:pt modelId="{BE5E6894-5109-4ACB-BE8E-46AA60BC3445}" type="pres">
      <dgm:prSet presAssocID="{6A6B319F-019E-441B-BBDD-415D0D343E32}" presName="linNode" presStyleCnt="0"/>
      <dgm:spPr/>
    </dgm:pt>
    <dgm:pt modelId="{9F407AEA-6D31-4F47-815F-4E913690E86F}" type="pres">
      <dgm:prSet presAssocID="{6A6B319F-019E-441B-BBDD-415D0D343E32}" presName="parentText" presStyleLbl="node1" presStyleIdx="1" presStyleCnt="2" custScaleX="41457" custLinFactNeighborX="-16465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B3E9BD-6580-4D4C-9F64-9568C7208F74}" type="pres">
      <dgm:prSet presAssocID="{6A6B319F-019E-441B-BBDD-415D0D343E32}" presName="descendantText" presStyleLbl="alignAccFollowNode1" presStyleIdx="1" presStyleCnt="2" custScaleX="1292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C737E4-0B88-4438-91D4-11F530F1059C}" srcId="{ACBB11AD-A236-42AE-BC18-3B5926EAF52D}" destId="{117E4DF7-8611-43D6-9353-9073FF6C63FF}" srcOrd="0" destOrd="0" parTransId="{431FD579-D542-4468-B046-8BD1D1A82E0C}" sibTransId="{585011E6-28A3-497A-B9AD-B1EC53926053}"/>
    <dgm:cxn modelId="{E60A5ADD-45DA-48D6-A5EC-4EB0C92915B2}" type="presOf" srcId="{117E4DF7-8611-43D6-9353-9073FF6C63FF}" destId="{0D427691-E790-4254-A75F-0A184F2704F2}" srcOrd="0" destOrd="0" presId="urn:microsoft.com/office/officeart/2005/8/layout/vList5"/>
    <dgm:cxn modelId="{DBC6D716-9BE3-4E69-84DD-3FF955F44487}" type="presOf" srcId="{B127C177-81C0-4079-B6EC-6DC60F380972}" destId="{26D96C50-4285-4341-8A98-81BE0D7C7BEC}" srcOrd="0" destOrd="0" presId="urn:microsoft.com/office/officeart/2005/8/layout/vList5"/>
    <dgm:cxn modelId="{42303B25-0871-46E4-AD5B-B7A793994F14}" type="presOf" srcId="{60E1293C-916D-45A5-9DB5-ED4162211486}" destId="{E6B3E9BD-6580-4D4C-9F64-9568C7208F74}" srcOrd="0" destOrd="2" presId="urn:microsoft.com/office/officeart/2005/8/layout/vList5"/>
    <dgm:cxn modelId="{7C2BFD5C-F043-4E10-A76F-07FDEE57DDE1}" type="presOf" srcId="{C5E84D06-664A-4267-98F3-650079B23AA8}" destId="{E6B3E9BD-6580-4D4C-9F64-9568C7208F74}" srcOrd="0" destOrd="0" presId="urn:microsoft.com/office/officeart/2005/8/layout/vList5"/>
    <dgm:cxn modelId="{F3B2E7CD-209C-4DA2-AE16-B019B6ECBD69}" srcId="{B127C177-81C0-4079-B6EC-6DC60F380972}" destId="{6A6B319F-019E-441B-BBDD-415D0D343E32}" srcOrd="1" destOrd="0" parTransId="{1A4817C8-48D5-482E-8B50-1D6FCB53EFB5}" sibTransId="{59EDE52C-8606-440A-8B41-F5A9C32F9CC7}"/>
    <dgm:cxn modelId="{5E87E72D-51D1-4F7D-B9B0-FA0688CAF869}" type="presOf" srcId="{0D4B8394-2FF4-48AD-A28D-B93271BE7DC7}" destId="{E6B3E9BD-6580-4D4C-9F64-9568C7208F74}" srcOrd="0" destOrd="1" presId="urn:microsoft.com/office/officeart/2005/8/layout/vList5"/>
    <dgm:cxn modelId="{6E3876B4-2B27-4D9B-B555-FE2A019EE16C}" srcId="{6A6B319F-019E-441B-BBDD-415D0D343E32}" destId="{0D4B8394-2FF4-48AD-A28D-B93271BE7DC7}" srcOrd="1" destOrd="0" parTransId="{96512D86-0BEB-4AA3-8880-1C8982BB8695}" sibTransId="{846649B5-446D-42BA-85AD-D2E48A05038E}"/>
    <dgm:cxn modelId="{1093699C-1E52-4AD2-9D5A-223F511E2EC5}" srcId="{B127C177-81C0-4079-B6EC-6DC60F380972}" destId="{ACBB11AD-A236-42AE-BC18-3B5926EAF52D}" srcOrd="0" destOrd="0" parTransId="{7EA5588C-AD25-4728-99EB-0BD810B372EE}" sibTransId="{208EC756-38D8-4D2C-A893-3D0E5A141C68}"/>
    <dgm:cxn modelId="{3512E997-F9BB-4B93-9F58-297A9A5C151B}" type="presOf" srcId="{ACBB11AD-A236-42AE-BC18-3B5926EAF52D}" destId="{7559C851-C15C-4BB2-A4C3-25539054CCDC}" srcOrd="0" destOrd="0" presId="urn:microsoft.com/office/officeart/2005/8/layout/vList5"/>
    <dgm:cxn modelId="{77A0D022-AF26-40AB-820D-2713BA38BE47}" type="presOf" srcId="{6A6B319F-019E-441B-BBDD-415D0D343E32}" destId="{9F407AEA-6D31-4F47-815F-4E913690E86F}" srcOrd="0" destOrd="0" presId="urn:microsoft.com/office/officeart/2005/8/layout/vList5"/>
    <dgm:cxn modelId="{895A438A-5F6B-4992-BF1E-7D3F5CE37292}" srcId="{6A6B319F-019E-441B-BBDD-415D0D343E32}" destId="{C5E84D06-664A-4267-98F3-650079B23AA8}" srcOrd="0" destOrd="0" parTransId="{4972E364-DA50-4209-AC6F-96009F00E61B}" sibTransId="{AD55CFE7-3372-4BE6-A862-BC9A7137C7D7}"/>
    <dgm:cxn modelId="{81D6C60C-0D27-492E-9814-2394B7210B7D}" srcId="{6A6B319F-019E-441B-BBDD-415D0D343E32}" destId="{60E1293C-916D-45A5-9DB5-ED4162211486}" srcOrd="2" destOrd="0" parTransId="{3A027920-CB2E-45AF-BD99-175673FD1DF0}" sibTransId="{FC89A7F2-6F33-4BE2-8127-C6462AFE6264}"/>
    <dgm:cxn modelId="{5300174B-8B54-4313-9209-BD6DEC13F26A}" type="presParOf" srcId="{26D96C50-4285-4341-8A98-81BE0D7C7BEC}" destId="{41FE215D-6111-41F7-8A0F-FC85D434891A}" srcOrd="0" destOrd="0" presId="urn:microsoft.com/office/officeart/2005/8/layout/vList5"/>
    <dgm:cxn modelId="{3EC65969-AF11-46E3-AFC1-0982302044A0}" type="presParOf" srcId="{41FE215D-6111-41F7-8A0F-FC85D434891A}" destId="{7559C851-C15C-4BB2-A4C3-25539054CCDC}" srcOrd="0" destOrd="0" presId="urn:microsoft.com/office/officeart/2005/8/layout/vList5"/>
    <dgm:cxn modelId="{737F71B8-59D9-42B8-97B4-CFDA07777FCB}" type="presParOf" srcId="{41FE215D-6111-41F7-8A0F-FC85D434891A}" destId="{0D427691-E790-4254-A75F-0A184F2704F2}" srcOrd="1" destOrd="0" presId="urn:microsoft.com/office/officeart/2005/8/layout/vList5"/>
    <dgm:cxn modelId="{AA95C2AA-C9BC-494B-82C2-ABF518113131}" type="presParOf" srcId="{26D96C50-4285-4341-8A98-81BE0D7C7BEC}" destId="{AC2C8B20-FD70-4420-B354-909C51EA5CC2}" srcOrd="1" destOrd="0" presId="urn:microsoft.com/office/officeart/2005/8/layout/vList5"/>
    <dgm:cxn modelId="{AB1A087F-276D-4115-A2BF-B838801A9F0B}" type="presParOf" srcId="{26D96C50-4285-4341-8A98-81BE0D7C7BEC}" destId="{BE5E6894-5109-4ACB-BE8E-46AA60BC3445}" srcOrd="2" destOrd="0" presId="urn:microsoft.com/office/officeart/2005/8/layout/vList5"/>
    <dgm:cxn modelId="{2A64BE9F-5AC3-4D67-9D20-64256B1F873D}" type="presParOf" srcId="{BE5E6894-5109-4ACB-BE8E-46AA60BC3445}" destId="{9F407AEA-6D31-4F47-815F-4E913690E86F}" srcOrd="0" destOrd="0" presId="urn:microsoft.com/office/officeart/2005/8/layout/vList5"/>
    <dgm:cxn modelId="{68906AC1-7AD8-434E-94A1-8FB69BE86BDA}" type="presParOf" srcId="{BE5E6894-5109-4ACB-BE8E-46AA60BC3445}" destId="{E6B3E9BD-6580-4D4C-9F64-9568C7208F7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C756A3-DFDD-4F37-8719-8D0C144BC37D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623887B2-5AFE-4F56-A776-1478340B27D1}">
      <dgm:prSet phldrT="[Текст]" custT="1"/>
      <dgm:spPr/>
      <dgm:t>
        <a:bodyPr/>
        <a:lstStyle/>
        <a:p>
          <a:r>
            <a:rPr lang="ru-RU" sz="1800" dirty="0" err="1" smtClean="0"/>
            <a:t>встановлення</a:t>
          </a:r>
          <a:r>
            <a:rPr lang="ru-RU" sz="1800" dirty="0" smtClean="0"/>
            <a:t> меж </a:t>
          </a:r>
          <a:r>
            <a:rPr lang="ru-RU" sz="1800" dirty="0" err="1" smtClean="0"/>
            <a:t>працездатного</a:t>
          </a:r>
          <a:r>
            <a:rPr lang="ru-RU" sz="1800" dirty="0" smtClean="0"/>
            <a:t> </a:t>
          </a:r>
          <a:r>
            <a:rPr lang="ru-RU" sz="1800" dirty="0" err="1" smtClean="0"/>
            <a:t>віку</a:t>
          </a:r>
          <a:r>
            <a:rPr lang="ru-RU" sz="1800" dirty="0" smtClean="0"/>
            <a:t>; </a:t>
          </a:r>
          <a:r>
            <a:rPr lang="ru-RU" sz="1800" dirty="0" err="1" smtClean="0"/>
            <a:t>тривалості</a:t>
          </a:r>
          <a:r>
            <a:rPr lang="ru-RU" sz="1800" dirty="0" smtClean="0"/>
            <a:t> часу </a:t>
          </a:r>
          <a:r>
            <a:rPr lang="ru-RU" sz="1800" dirty="0" err="1" smtClean="0"/>
            <a:t>навчання</a:t>
          </a:r>
          <a:endParaRPr lang="ru-RU" sz="1800" dirty="0"/>
        </a:p>
      </dgm:t>
    </dgm:pt>
    <dgm:pt modelId="{EA761143-A333-49E2-83EC-FD4304770A91}" type="parTrans" cxnId="{7C5A1168-F5FD-482C-8522-3ED17ABDABC9}">
      <dgm:prSet/>
      <dgm:spPr/>
      <dgm:t>
        <a:bodyPr/>
        <a:lstStyle/>
        <a:p>
          <a:endParaRPr lang="ru-RU"/>
        </a:p>
      </dgm:t>
    </dgm:pt>
    <dgm:pt modelId="{2E6272D0-0041-4195-AE31-1E951E99D973}" type="sibTrans" cxnId="{7C5A1168-F5FD-482C-8522-3ED17ABDABC9}">
      <dgm:prSet/>
      <dgm:spPr/>
      <dgm:t>
        <a:bodyPr/>
        <a:lstStyle/>
        <a:p>
          <a:endParaRPr lang="ru-RU"/>
        </a:p>
      </dgm:t>
    </dgm:pt>
    <dgm:pt modelId="{C2B77534-4D3D-4F86-A71A-A6A2F2AA2D50}">
      <dgm:prSet phldrT="[Текст]" custT="1"/>
      <dgm:spPr/>
      <dgm:t>
        <a:bodyPr/>
        <a:lstStyle/>
        <a:p>
          <a:r>
            <a:rPr lang="ru-RU" sz="1800" dirty="0" err="1" smtClean="0"/>
            <a:t>гарантії</a:t>
          </a:r>
          <a:r>
            <a:rPr lang="ru-RU" sz="1800" dirty="0" smtClean="0"/>
            <a:t> </a:t>
          </a:r>
          <a:r>
            <a:rPr lang="ru-RU" sz="1800" dirty="0" err="1" smtClean="0"/>
            <a:t>рівних</a:t>
          </a:r>
          <a:r>
            <a:rPr lang="ru-RU" sz="1800" dirty="0" smtClean="0"/>
            <a:t> </a:t>
          </a:r>
          <a:r>
            <a:rPr lang="ru-RU" sz="1800" dirty="0" err="1" smtClean="0"/>
            <a:t>можливостей</a:t>
          </a:r>
          <a:r>
            <a:rPr lang="ru-RU" sz="1800" dirty="0" smtClean="0"/>
            <a:t> при </a:t>
          </a:r>
          <a:r>
            <a:rPr lang="ru-RU" sz="1800" dirty="0" err="1" smtClean="0"/>
            <a:t>виборі</a:t>
          </a:r>
          <a:r>
            <a:rPr lang="ru-RU" sz="1800" dirty="0" smtClean="0"/>
            <a:t> </a:t>
          </a:r>
          <a:r>
            <a:rPr lang="ru-RU" sz="1800" dirty="0" err="1" smtClean="0"/>
            <a:t>місця</a:t>
          </a:r>
          <a:r>
            <a:rPr lang="ru-RU" sz="1800" dirty="0" smtClean="0"/>
            <a:t> </a:t>
          </a:r>
          <a:r>
            <a:rPr lang="ru-RU" sz="1800" dirty="0" err="1" smtClean="0"/>
            <a:t>роботи</a:t>
          </a:r>
          <a:r>
            <a:rPr lang="ru-RU" sz="1800" dirty="0" smtClean="0"/>
            <a:t> і </a:t>
          </a:r>
          <a:r>
            <a:rPr lang="ru-RU" sz="1800" dirty="0" err="1" smtClean="0"/>
            <a:t>навчання</a:t>
          </a:r>
          <a:r>
            <a:rPr lang="ru-RU" sz="1800" dirty="0" smtClean="0"/>
            <a:t>, а </a:t>
          </a:r>
          <a:r>
            <a:rPr lang="ru-RU" sz="1800" dirty="0" err="1" smtClean="0"/>
            <a:t>також</a:t>
          </a:r>
          <a:r>
            <a:rPr lang="ru-RU" sz="1800" dirty="0" smtClean="0"/>
            <a:t> при </a:t>
          </a:r>
          <a:r>
            <a:rPr lang="ru-RU" sz="1800" dirty="0" err="1" smtClean="0"/>
            <a:t>просуванні</a:t>
          </a:r>
          <a:r>
            <a:rPr lang="ru-RU" sz="1800" dirty="0" smtClean="0"/>
            <a:t> на </a:t>
          </a:r>
          <a:r>
            <a:rPr lang="ru-RU" sz="1800" dirty="0" err="1" smtClean="0"/>
            <a:t>посаді</a:t>
          </a:r>
          <a:endParaRPr lang="ru-RU" sz="1800" dirty="0"/>
        </a:p>
      </dgm:t>
    </dgm:pt>
    <dgm:pt modelId="{8D1C4E07-0550-423B-A477-227DB29DBDAE}" type="parTrans" cxnId="{53AC1CC4-CDA0-498E-871E-25179B5F3441}">
      <dgm:prSet/>
      <dgm:spPr/>
      <dgm:t>
        <a:bodyPr/>
        <a:lstStyle/>
        <a:p>
          <a:endParaRPr lang="ru-RU"/>
        </a:p>
      </dgm:t>
    </dgm:pt>
    <dgm:pt modelId="{881D76CF-D67C-4A83-85E8-90F93418DE8C}" type="sibTrans" cxnId="{53AC1CC4-CDA0-498E-871E-25179B5F3441}">
      <dgm:prSet/>
      <dgm:spPr/>
      <dgm:t>
        <a:bodyPr/>
        <a:lstStyle/>
        <a:p>
          <a:endParaRPr lang="ru-RU"/>
        </a:p>
      </dgm:t>
    </dgm:pt>
    <dgm:pt modelId="{1C232615-26B8-4CAE-AF4F-03A9836F6FB3}">
      <dgm:prSet phldrT="[Текст]" custT="1"/>
      <dgm:spPr/>
      <dgm:t>
        <a:bodyPr/>
        <a:lstStyle/>
        <a:p>
          <a:r>
            <a:rPr lang="ru-RU" sz="1800" dirty="0" err="1" smtClean="0"/>
            <a:t>формування</a:t>
          </a:r>
          <a:r>
            <a:rPr lang="ru-RU" sz="1800" dirty="0" smtClean="0"/>
            <a:t> </a:t>
          </a:r>
          <a:r>
            <a:rPr lang="ru-RU" sz="1800" dirty="0" err="1" smtClean="0"/>
            <a:t>структури</a:t>
          </a:r>
          <a:r>
            <a:rPr lang="ru-RU" sz="1800" dirty="0" smtClean="0"/>
            <a:t> </a:t>
          </a:r>
          <a:r>
            <a:rPr lang="ru-RU" sz="1800" dirty="0" err="1" smtClean="0"/>
            <a:t>органів</a:t>
          </a:r>
          <a:r>
            <a:rPr lang="ru-RU" sz="1800" dirty="0" smtClean="0"/>
            <a:t> </a:t>
          </a:r>
          <a:r>
            <a:rPr lang="ru-RU" sz="1800" dirty="0" err="1" smtClean="0"/>
            <a:t>управління</a:t>
          </a:r>
          <a:r>
            <a:rPr lang="ru-RU" sz="1800" dirty="0" smtClean="0"/>
            <a:t>, </a:t>
          </a:r>
          <a:r>
            <a:rPr lang="ru-RU" sz="1800" dirty="0" err="1" smtClean="0"/>
            <a:t>затвердження</a:t>
          </a:r>
          <a:r>
            <a:rPr lang="ru-RU" sz="1800" dirty="0" smtClean="0"/>
            <a:t> </a:t>
          </a:r>
          <a:r>
            <a:rPr lang="ru-RU" sz="1800" dirty="0" err="1" smtClean="0"/>
            <a:t>адміністративних</a:t>
          </a:r>
          <a:r>
            <a:rPr lang="ru-RU" sz="1800" dirty="0" smtClean="0"/>
            <a:t> норм і </a:t>
          </a:r>
          <a:r>
            <a:rPr lang="ru-RU" sz="1800" dirty="0" err="1" smtClean="0"/>
            <a:t>нормативів</a:t>
          </a:r>
          <a:r>
            <a:rPr lang="ru-RU" sz="1800" dirty="0" smtClean="0"/>
            <a:t>, </a:t>
          </a:r>
          <a:r>
            <a:rPr lang="ru-RU" sz="1800" dirty="0" err="1" smtClean="0"/>
            <a:t>видання</a:t>
          </a:r>
          <a:r>
            <a:rPr lang="ru-RU" sz="1800" dirty="0" smtClean="0"/>
            <a:t> </a:t>
          </a:r>
          <a:r>
            <a:rPr lang="ru-RU" sz="1800" dirty="0" err="1" smtClean="0"/>
            <a:t>наказів</a:t>
          </a:r>
          <a:r>
            <a:rPr lang="ru-RU" sz="1800" dirty="0" smtClean="0"/>
            <a:t> і </a:t>
          </a:r>
          <a:r>
            <a:rPr lang="ru-RU" sz="1800" dirty="0" err="1" smtClean="0"/>
            <a:t>розпоряджень</a:t>
          </a:r>
          <a:r>
            <a:rPr lang="ru-RU" sz="1800" dirty="0" smtClean="0"/>
            <a:t>, </a:t>
          </a:r>
          <a:r>
            <a:rPr lang="ru-RU" sz="1800" dirty="0" err="1" smtClean="0"/>
            <a:t>вироблення</a:t>
          </a:r>
          <a:r>
            <a:rPr lang="ru-RU" sz="1800" dirty="0" smtClean="0"/>
            <a:t> </a:t>
          </a:r>
          <a:r>
            <a:rPr lang="ru-RU" sz="1800" dirty="0" err="1" smtClean="0"/>
            <a:t>стандартних</a:t>
          </a:r>
          <a:r>
            <a:rPr lang="ru-RU" sz="1800" dirty="0" smtClean="0"/>
            <a:t> </a:t>
          </a:r>
          <a:r>
            <a:rPr lang="ru-RU" sz="1800" dirty="0" err="1" smtClean="0"/>
            <a:t>управлінських</a:t>
          </a:r>
          <a:r>
            <a:rPr lang="ru-RU" sz="1800" dirty="0" smtClean="0"/>
            <a:t> процедур </a:t>
          </a:r>
          <a:endParaRPr lang="ru-RU" sz="1800" dirty="0"/>
        </a:p>
      </dgm:t>
    </dgm:pt>
    <dgm:pt modelId="{6A0DED4E-09FA-4DEF-BB78-CC6D5161AB56}" type="parTrans" cxnId="{9AAE7C1F-DB9E-438D-92E1-A6896EB8FA58}">
      <dgm:prSet/>
      <dgm:spPr/>
      <dgm:t>
        <a:bodyPr/>
        <a:lstStyle/>
        <a:p>
          <a:endParaRPr lang="ru-RU"/>
        </a:p>
      </dgm:t>
    </dgm:pt>
    <dgm:pt modelId="{260AF55D-92A8-4E3E-A229-CF2A174B2C2A}" type="sibTrans" cxnId="{9AAE7C1F-DB9E-438D-92E1-A6896EB8FA58}">
      <dgm:prSet/>
      <dgm:spPr/>
      <dgm:t>
        <a:bodyPr/>
        <a:lstStyle/>
        <a:p>
          <a:endParaRPr lang="ru-RU"/>
        </a:p>
      </dgm:t>
    </dgm:pt>
    <dgm:pt modelId="{8A259957-655D-4DFF-A4EE-090D6FC09779}">
      <dgm:prSet custT="1"/>
      <dgm:spPr/>
      <dgm:t>
        <a:bodyPr/>
        <a:lstStyle/>
        <a:p>
          <a:r>
            <a:rPr lang="ru-RU" sz="1800" dirty="0" err="1" smtClean="0"/>
            <a:t>інституційні</a:t>
          </a:r>
          <a:r>
            <a:rPr lang="ru-RU" sz="1800" dirty="0" smtClean="0"/>
            <a:t> </a:t>
          </a:r>
          <a:r>
            <a:rPr lang="ru-RU" sz="1800" dirty="0" err="1" smtClean="0"/>
            <a:t>обмеження</a:t>
          </a:r>
          <a:r>
            <a:rPr lang="ru-RU" sz="1800" dirty="0" smtClean="0"/>
            <a:t> </a:t>
          </a:r>
          <a:r>
            <a:rPr lang="ru-RU" sz="1800" dirty="0" err="1" smtClean="0"/>
            <a:t>мобільності</a:t>
          </a:r>
          <a:r>
            <a:rPr lang="ru-RU" sz="1800" dirty="0" smtClean="0"/>
            <a:t> </a:t>
          </a:r>
          <a:r>
            <a:rPr lang="ru-RU" sz="1800" dirty="0" err="1" smtClean="0"/>
            <a:t>найманих</a:t>
          </a:r>
          <a:r>
            <a:rPr lang="ru-RU" sz="1800" dirty="0" smtClean="0"/>
            <a:t> </a:t>
          </a:r>
          <a:r>
            <a:rPr lang="ru-RU" sz="1800" dirty="0" err="1" smtClean="0"/>
            <a:t>працівників</a:t>
          </a:r>
          <a:r>
            <a:rPr lang="ru-RU" sz="1800" dirty="0" smtClean="0"/>
            <a:t> і </a:t>
          </a:r>
          <a:r>
            <a:rPr lang="ru-RU" sz="1800" dirty="0" err="1" smtClean="0"/>
            <a:t>обумовлених</a:t>
          </a:r>
          <a:r>
            <a:rPr lang="ru-RU" sz="1800" dirty="0" smtClean="0"/>
            <a:t> ними </a:t>
          </a:r>
          <a:r>
            <a:rPr lang="ru-RU" sz="1800" dirty="0" err="1" smtClean="0"/>
            <a:t>професійно-кваліфікаційних</a:t>
          </a:r>
          <a:r>
            <a:rPr lang="ru-RU" sz="1800" dirty="0" smtClean="0"/>
            <a:t> </a:t>
          </a:r>
          <a:r>
            <a:rPr lang="ru-RU" sz="1800" dirty="0" err="1" smtClean="0"/>
            <a:t>вимог</a:t>
          </a:r>
          <a:r>
            <a:rPr lang="ru-RU" sz="1800" dirty="0" smtClean="0"/>
            <a:t> до </a:t>
          </a:r>
          <a:r>
            <a:rPr lang="ru-RU" sz="1800" dirty="0" err="1" smtClean="0"/>
            <a:t>інвестицій</a:t>
          </a:r>
          <a:r>
            <a:rPr lang="ru-RU" sz="1800" dirty="0" smtClean="0"/>
            <a:t> в </a:t>
          </a:r>
          <a:r>
            <a:rPr lang="ru-RU" sz="1800" dirty="0" err="1" smtClean="0"/>
            <a:t>людський</a:t>
          </a:r>
          <a:r>
            <a:rPr lang="ru-RU" sz="1800" dirty="0" smtClean="0"/>
            <a:t> </a:t>
          </a:r>
          <a:r>
            <a:rPr lang="ru-RU" sz="1800" dirty="0" err="1" smtClean="0"/>
            <a:t>капітал</a:t>
          </a:r>
          <a:endParaRPr lang="ru-RU" sz="1800" dirty="0"/>
        </a:p>
      </dgm:t>
    </dgm:pt>
    <dgm:pt modelId="{4E03D713-3027-4BB8-889E-BBCEC685EA54}" type="parTrans" cxnId="{BA4B73A1-3FAB-47C2-A437-2EC1611C4331}">
      <dgm:prSet/>
      <dgm:spPr/>
      <dgm:t>
        <a:bodyPr/>
        <a:lstStyle/>
        <a:p>
          <a:endParaRPr lang="ru-RU"/>
        </a:p>
      </dgm:t>
    </dgm:pt>
    <dgm:pt modelId="{D09AB110-1ABD-4E5C-9545-AFA662C536EC}" type="sibTrans" cxnId="{BA4B73A1-3FAB-47C2-A437-2EC1611C4331}">
      <dgm:prSet/>
      <dgm:spPr/>
      <dgm:t>
        <a:bodyPr/>
        <a:lstStyle/>
        <a:p>
          <a:endParaRPr lang="ru-RU"/>
        </a:p>
      </dgm:t>
    </dgm:pt>
    <dgm:pt modelId="{B76E593A-9FEF-4832-B0E6-6DF4842A1029}">
      <dgm:prSet custT="1"/>
      <dgm:spPr/>
      <dgm:t>
        <a:bodyPr/>
        <a:lstStyle/>
        <a:p>
          <a:endParaRPr lang="ru-RU" sz="1800" dirty="0"/>
        </a:p>
      </dgm:t>
    </dgm:pt>
    <dgm:pt modelId="{C822F143-94CF-4492-8CE1-1900A53EA99B}" type="parTrans" cxnId="{2E77BDCB-6361-46A8-A921-291EC70023D6}">
      <dgm:prSet/>
      <dgm:spPr/>
      <dgm:t>
        <a:bodyPr/>
        <a:lstStyle/>
        <a:p>
          <a:endParaRPr lang="ru-RU"/>
        </a:p>
      </dgm:t>
    </dgm:pt>
    <dgm:pt modelId="{D324B1D5-88A1-435B-8147-C35D8F210B90}" type="sibTrans" cxnId="{2E77BDCB-6361-46A8-A921-291EC70023D6}">
      <dgm:prSet/>
      <dgm:spPr/>
      <dgm:t>
        <a:bodyPr/>
        <a:lstStyle/>
        <a:p>
          <a:endParaRPr lang="ru-RU"/>
        </a:p>
      </dgm:t>
    </dgm:pt>
    <dgm:pt modelId="{E9817219-D6DC-480F-91BA-4F3256F2FE9F}" type="pres">
      <dgm:prSet presAssocID="{9FC756A3-DFDD-4F37-8719-8D0C144BC3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8A71A7-C584-4AE4-B075-BC0C62CC2C4E}" type="pres">
      <dgm:prSet presAssocID="{623887B2-5AFE-4F56-A776-1478340B27D1}" presName="parentLin" presStyleCnt="0"/>
      <dgm:spPr/>
    </dgm:pt>
    <dgm:pt modelId="{241ECD66-79C6-419D-943F-71122CBE2894}" type="pres">
      <dgm:prSet presAssocID="{623887B2-5AFE-4F56-A776-1478340B27D1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23F4D0DB-4273-4408-A9D5-E76B534C665E}" type="pres">
      <dgm:prSet presAssocID="{623887B2-5AFE-4F56-A776-1478340B27D1}" presName="parentText" presStyleLbl="node1" presStyleIdx="0" presStyleCnt="4" custScaleX="12345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B9F01F-B9F0-4EEA-81CF-F9B79C8A548A}" type="pres">
      <dgm:prSet presAssocID="{623887B2-5AFE-4F56-A776-1478340B27D1}" presName="negativeSpace" presStyleCnt="0"/>
      <dgm:spPr/>
    </dgm:pt>
    <dgm:pt modelId="{73DDF39D-921E-4C98-BF94-1610FACAB20D}" type="pres">
      <dgm:prSet presAssocID="{623887B2-5AFE-4F56-A776-1478340B27D1}" presName="childText" presStyleLbl="conFgAcc1" presStyleIdx="0" presStyleCnt="4">
        <dgm:presLayoutVars>
          <dgm:bulletEnabled val="1"/>
        </dgm:presLayoutVars>
      </dgm:prSet>
      <dgm:spPr/>
    </dgm:pt>
    <dgm:pt modelId="{BC7581BC-EDBC-4F79-A3B0-293621E7532C}" type="pres">
      <dgm:prSet presAssocID="{2E6272D0-0041-4195-AE31-1E951E99D973}" presName="spaceBetweenRectangles" presStyleCnt="0"/>
      <dgm:spPr/>
    </dgm:pt>
    <dgm:pt modelId="{563F66AD-E055-4E6A-ACCC-ABDA73DEA9E5}" type="pres">
      <dgm:prSet presAssocID="{8A259957-655D-4DFF-A4EE-090D6FC09779}" presName="parentLin" presStyleCnt="0"/>
      <dgm:spPr/>
    </dgm:pt>
    <dgm:pt modelId="{3D17D98D-CFE9-49F0-B221-3436051C2A86}" type="pres">
      <dgm:prSet presAssocID="{8A259957-655D-4DFF-A4EE-090D6FC09779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3EAAEAFC-C760-40CD-9256-5562C2FFBAA7}" type="pres">
      <dgm:prSet presAssocID="{8A259957-655D-4DFF-A4EE-090D6FC09779}" presName="parentText" presStyleLbl="node1" presStyleIdx="1" presStyleCnt="4" custScaleX="12345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696A9C-51DF-442E-B29A-49DD456FD54D}" type="pres">
      <dgm:prSet presAssocID="{8A259957-655D-4DFF-A4EE-090D6FC09779}" presName="negativeSpace" presStyleCnt="0"/>
      <dgm:spPr/>
    </dgm:pt>
    <dgm:pt modelId="{97EC6A94-266D-474B-ABCE-41F8EB1949F1}" type="pres">
      <dgm:prSet presAssocID="{8A259957-655D-4DFF-A4EE-090D6FC09779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F63185-290B-49A8-84F6-963CF9B161BA}" type="pres">
      <dgm:prSet presAssocID="{D09AB110-1ABD-4E5C-9545-AFA662C536EC}" presName="spaceBetweenRectangles" presStyleCnt="0"/>
      <dgm:spPr/>
    </dgm:pt>
    <dgm:pt modelId="{8CA972C3-5953-4760-940B-A458D444D4F3}" type="pres">
      <dgm:prSet presAssocID="{C2B77534-4D3D-4F86-A71A-A6A2F2AA2D50}" presName="parentLin" presStyleCnt="0"/>
      <dgm:spPr/>
    </dgm:pt>
    <dgm:pt modelId="{7365B523-9CB8-4D8C-9804-672A2F7CB10B}" type="pres">
      <dgm:prSet presAssocID="{C2B77534-4D3D-4F86-A71A-A6A2F2AA2D50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C6E18E7F-110C-4D2D-BA14-2D8D35D23FFA}" type="pres">
      <dgm:prSet presAssocID="{C2B77534-4D3D-4F86-A71A-A6A2F2AA2D50}" presName="parentText" presStyleLbl="node1" presStyleIdx="2" presStyleCnt="4" custScaleX="12345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394290-5F02-4E63-9938-F0B4737236A4}" type="pres">
      <dgm:prSet presAssocID="{C2B77534-4D3D-4F86-A71A-A6A2F2AA2D50}" presName="negativeSpace" presStyleCnt="0"/>
      <dgm:spPr/>
    </dgm:pt>
    <dgm:pt modelId="{0AA34AED-4215-45DF-806B-18231145071A}" type="pres">
      <dgm:prSet presAssocID="{C2B77534-4D3D-4F86-A71A-A6A2F2AA2D50}" presName="childText" presStyleLbl="conFgAcc1" presStyleIdx="2" presStyleCnt="4">
        <dgm:presLayoutVars>
          <dgm:bulletEnabled val="1"/>
        </dgm:presLayoutVars>
      </dgm:prSet>
      <dgm:spPr/>
    </dgm:pt>
    <dgm:pt modelId="{1CD6D142-A55C-4247-AE00-44794FE8176F}" type="pres">
      <dgm:prSet presAssocID="{881D76CF-D67C-4A83-85E8-90F93418DE8C}" presName="spaceBetweenRectangles" presStyleCnt="0"/>
      <dgm:spPr/>
    </dgm:pt>
    <dgm:pt modelId="{FDA569B8-5443-4290-9FF8-4843F0EF75B6}" type="pres">
      <dgm:prSet presAssocID="{1C232615-26B8-4CAE-AF4F-03A9836F6FB3}" presName="parentLin" presStyleCnt="0"/>
      <dgm:spPr/>
    </dgm:pt>
    <dgm:pt modelId="{1CB182BC-2D1D-4B0D-B560-B40C6C77CC78}" type="pres">
      <dgm:prSet presAssocID="{1C232615-26B8-4CAE-AF4F-03A9836F6FB3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E82AF251-E148-4B1E-A957-8AAFA269F881}" type="pres">
      <dgm:prSet presAssocID="{1C232615-26B8-4CAE-AF4F-03A9836F6FB3}" presName="parentText" presStyleLbl="node1" presStyleIdx="3" presStyleCnt="4" custScaleX="12345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068A5B-F155-44B6-B85D-AA6EA7CABA1A}" type="pres">
      <dgm:prSet presAssocID="{1C232615-26B8-4CAE-AF4F-03A9836F6FB3}" presName="negativeSpace" presStyleCnt="0"/>
      <dgm:spPr/>
    </dgm:pt>
    <dgm:pt modelId="{3230526A-A2C6-4916-AAEF-28F778604AD2}" type="pres">
      <dgm:prSet presAssocID="{1C232615-26B8-4CAE-AF4F-03A9836F6FB3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F6B33319-4A9A-4531-9D45-E910BCFCE677}" type="presOf" srcId="{8A259957-655D-4DFF-A4EE-090D6FC09779}" destId="{3D17D98D-CFE9-49F0-B221-3436051C2A86}" srcOrd="0" destOrd="0" presId="urn:microsoft.com/office/officeart/2005/8/layout/list1"/>
    <dgm:cxn modelId="{CD7779D0-44C2-4A8E-B9B1-B5EE56A0C540}" type="presOf" srcId="{1C232615-26B8-4CAE-AF4F-03A9836F6FB3}" destId="{E82AF251-E148-4B1E-A957-8AAFA269F881}" srcOrd="1" destOrd="0" presId="urn:microsoft.com/office/officeart/2005/8/layout/list1"/>
    <dgm:cxn modelId="{7C89DD77-5CAA-4634-928D-B67E16F261C6}" type="presOf" srcId="{B76E593A-9FEF-4832-B0E6-6DF4842A1029}" destId="{97EC6A94-266D-474B-ABCE-41F8EB1949F1}" srcOrd="0" destOrd="0" presId="urn:microsoft.com/office/officeart/2005/8/layout/list1"/>
    <dgm:cxn modelId="{8833C426-C6C2-4F6D-92F9-07C3A740385E}" type="presOf" srcId="{623887B2-5AFE-4F56-A776-1478340B27D1}" destId="{23F4D0DB-4273-4408-A9D5-E76B534C665E}" srcOrd="1" destOrd="0" presId="urn:microsoft.com/office/officeart/2005/8/layout/list1"/>
    <dgm:cxn modelId="{E767EC46-B5A1-49F0-BBB1-BCD9E438338B}" type="presOf" srcId="{8A259957-655D-4DFF-A4EE-090D6FC09779}" destId="{3EAAEAFC-C760-40CD-9256-5562C2FFBAA7}" srcOrd="1" destOrd="0" presId="urn:microsoft.com/office/officeart/2005/8/layout/list1"/>
    <dgm:cxn modelId="{D6A0B16B-D81C-4088-BE1C-83517C1FD139}" type="presOf" srcId="{C2B77534-4D3D-4F86-A71A-A6A2F2AA2D50}" destId="{7365B523-9CB8-4D8C-9804-672A2F7CB10B}" srcOrd="0" destOrd="0" presId="urn:microsoft.com/office/officeart/2005/8/layout/list1"/>
    <dgm:cxn modelId="{4F52314D-C244-474A-8FB8-EDF56B07AE95}" type="presOf" srcId="{C2B77534-4D3D-4F86-A71A-A6A2F2AA2D50}" destId="{C6E18E7F-110C-4D2D-BA14-2D8D35D23FFA}" srcOrd="1" destOrd="0" presId="urn:microsoft.com/office/officeart/2005/8/layout/list1"/>
    <dgm:cxn modelId="{2E77BDCB-6361-46A8-A921-291EC70023D6}" srcId="{8A259957-655D-4DFF-A4EE-090D6FC09779}" destId="{B76E593A-9FEF-4832-B0E6-6DF4842A1029}" srcOrd="0" destOrd="0" parTransId="{C822F143-94CF-4492-8CE1-1900A53EA99B}" sibTransId="{D324B1D5-88A1-435B-8147-C35D8F210B90}"/>
    <dgm:cxn modelId="{EB79B7BE-ADB3-47F2-B314-0E8C14962CED}" type="presOf" srcId="{9FC756A3-DFDD-4F37-8719-8D0C144BC37D}" destId="{E9817219-D6DC-480F-91BA-4F3256F2FE9F}" srcOrd="0" destOrd="0" presId="urn:microsoft.com/office/officeart/2005/8/layout/list1"/>
    <dgm:cxn modelId="{9AAE7C1F-DB9E-438D-92E1-A6896EB8FA58}" srcId="{9FC756A3-DFDD-4F37-8719-8D0C144BC37D}" destId="{1C232615-26B8-4CAE-AF4F-03A9836F6FB3}" srcOrd="3" destOrd="0" parTransId="{6A0DED4E-09FA-4DEF-BB78-CC6D5161AB56}" sibTransId="{260AF55D-92A8-4E3E-A229-CF2A174B2C2A}"/>
    <dgm:cxn modelId="{BA4B73A1-3FAB-47C2-A437-2EC1611C4331}" srcId="{9FC756A3-DFDD-4F37-8719-8D0C144BC37D}" destId="{8A259957-655D-4DFF-A4EE-090D6FC09779}" srcOrd="1" destOrd="0" parTransId="{4E03D713-3027-4BB8-889E-BBCEC685EA54}" sibTransId="{D09AB110-1ABD-4E5C-9545-AFA662C536EC}"/>
    <dgm:cxn modelId="{53AC1CC4-CDA0-498E-871E-25179B5F3441}" srcId="{9FC756A3-DFDD-4F37-8719-8D0C144BC37D}" destId="{C2B77534-4D3D-4F86-A71A-A6A2F2AA2D50}" srcOrd="2" destOrd="0" parTransId="{8D1C4E07-0550-423B-A477-227DB29DBDAE}" sibTransId="{881D76CF-D67C-4A83-85E8-90F93418DE8C}"/>
    <dgm:cxn modelId="{DB594165-B090-4BFD-AA4E-55796A3F5576}" type="presOf" srcId="{1C232615-26B8-4CAE-AF4F-03A9836F6FB3}" destId="{1CB182BC-2D1D-4B0D-B560-B40C6C77CC78}" srcOrd="0" destOrd="0" presId="urn:microsoft.com/office/officeart/2005/8/layout/list1"/>
    <dgm:cxn modelId="{7C5A1168-F5FD-482C-8522-3ED17ABDABC9}" srcId="{9FC756A3-DFDD-4F37-8719-8D0C144BC37D}" destId="{623887B2-5AFE-4F56-A776-1478340B27D1}" srcOrd="0" destOrd="0" parTransId="{EA761143-A333-49E2-83EC-FD4304770A91}" sibTransId="{2E6272D0-0041-4195-AE31-1E951E99D973}"/>
    <dgm:cxn modelId="{235C1BB4-54CE-4A9D-99B4-DFB6B1F615A1}" type="presOf" srcId="{623887B2-5AFE-4F56-A776-1478340B27D1}" destId="{241ECD66-79C6-419D-943F-71122CBE2894}" srcOrd="0" destOrd="0" presId="urn:microsoft.com/office/officeart/2005/8/layout/list1"/>
    <dgm:cxn modelId="{123438C5-8ACF-494F-9B49-A048A00185F3}" type="presParOf" srcId="{E9817219-D6DC-480F-91BA-4F3256F2FE9F}" destId="{AA8A71A7-C584-4AE4-B075-BC0C62CC2C4E}" srcOrd="0" destOrd="0" presId="urn:microsoft.com/office/officeart/2005/8/layout/list1"/>
    <dgm:cxn modelId="{2ED16E77-3ECF-473F-935A-5E2BAB25D5C8}" type="presParOf" srcId="{AA8A71A7-C584-4AE4-B075-BC0C62CC2C4E}" destId="{241ECD66-79C6-419D-943F-71122CBE2894}" srcOrd="0" destOrd="0" presId="urn:microsoft.com/office/officeart/2005/8/layout/list1"/>
    <dgm:cxn modelId="{BA41BBC0-5FAB-4685-9E64-2618AE53BBAF}" type="presParOf" srcId="{AA8A71A7-C584-4AE4-B075-BC0C62CC2C4E}" destId="{23F4D0DB-4273-4408-A9D5-E76B534C665E}" srcOrd="1" destOrd="0" presId="urn:microsoft.com/office/officeart/2005/8/layout/list1"/>
    <dgm:cxn modelId="{74F20F3B-C7AB-4DE7-A5C5-AA0E596D71D1}" type="presParOf" srcId="{E9817219-D6DC-480F-91BA-4F3256F2FE9F}" destId="{68B9F01F-B9F0-4EEA-81CF-F9B79C8A548A}" srcOrd="1" destOrd="0" presId="urn:microsoft.com/office/officeart/2005/8/layout/list1"/>
    <dgm:cxn modelId="{3147B1F4-5931-4F45-8620-9FC31DFDF69E}" type="presParOf" srcId="{E9817219-D6DC-480F-91BA-4F3256F2FE9F}" destId="{73DDF39D-921E-4C98-BF94-1610FACAB20D}" srcOrd="2" destOrd="0" presId="urn:microsoft.com/office/officeart/2005/8/layout/list1"/>
    <dgm:cxn modelId="{64B9C920-7A0B-499D-B84E-9B19F79610DB}" type="presParOf" srcId="{E9817219-D6DC-480F-91BA-4F3256F2FE9F}" destId="{BC7581BC-EDBC-4F79-A3B0-293621E7532C}" srcOrd="3" destOrd="0" presId="urn:microsoft.com/office/officeart/2005/8/layout/list1"/>
    <dgm:cxn modelId="{B8B5986A-3724-4746-94DF-1552CF357DF3}" type="presParOf" srcId="{E9817219-D6DC-480F-91BA-4F3256F2FE9F}" destId="{563F66AD-E055-4E6A-ACCC-ABDA73DEA9E5}" srcOrd="4" destOrd="0" presId="urn:microsoft.com/office/officeart/2005/8/layout/list1"/>
    <dgm:cxn modelId="{7A662841-AB00-4552-8D0C-D47D3A12C014}" type="presParOf" srcId="{563F66AD-E055-4E6A-ACCC-ABDA73DEA9E5}" destId="{3D17D98D-CFE9-49F0-B221-3436051C2A86}" srcOrd="0" destOrd="0" presId="urn:microsoft.com/office/officeart/2005/8/layout/list1"/>
    <dgm:cxn modelId="{429F7AC2-BA52-41D5-B062-7D25361C91F2}" type="presParOf" srcId="{563F66AD-E055-4E6A-ACCC-ABDA73DEA9E5}" destId="{3EAAEAFC-C760-40CD-9256-5562C2FFBAA7}" srcOrd="1" destOrd="0" presId="urn:microsoft.com/office/officeart/2005/8/layout/list1"/>
    <dgm:cxn modelId="{F8008C80-43EF-437C-BBAC-831A6B25C124}" type="presParOf" srcId="{E9817219-D6DC-480F-91BA-4F3256F2FE9F}" destId="{27696A9C-51DF-442E-B29A-49DD456FD54D}" srcOrd="5" destOrd="0" presId="urn:microsoft.com/office/officeart/2005/8/layout/list1"/>
    <dgm:cxn modelId="{742FD41C-EC8A-414B-A3E8-1BE4014C0D32}" type="presParOf" srcId="{E9817219-D6DC-480F-91BA-4F3256F2FE9F}" destId="{97EC6A94-266D-474B-ABCE-41F8EB1949F1}" srcOrd="6" destOrd="0" presId="urn:microsoft.com/office/officeart/2005/8/layout/list1"/>
    <dgm:cxn modelId="{8D67816D-ED1D-43B9-B9DE-403F48E955F1}" type="presParOf" srcId="{E9817219-D6DC-480F-91BA-4F3256F2FE9F}" destId="{15F63185-290B-49A8-84F6-963CF9B161BA}" srcOrd="7" destOrd="0" presId="urn:microsoft.com/office/officeart/2005/8/layout/list1"/>
    <dgm:cxn modelId="{AC869486-A685-4928-BC15-F4D78E0B6D1B}" type="presParOf" srcId="{E9817219-D6DC-480F-91BA-4F3256F2FE9F}" destId="{8CA972C3-5953-4760-940B-A458D444D4F3}" srcOrd="8" destOrd="0" presId="urn:microsoft.com/office/officeart/2005/8/layout/list1"/>
    <dgm:cxn modelId="{50DBD641-B298-4533-A92A-C57D30F02F09}" type="presParOf" srcId="{8CA972C3-5953-4760-940B-A458D444D4F3}" destId="{7365B523-9CB8-4D8C-9804-672A2F7CB10B}" srcOrd="0" destOrd="0" presId="urn:microsoft.com/office/officeart/2005/8/layout/list1"/>
    <dgm:cxn modelId="{B12E0459-F098-4F4D-AF88-7F0B1D6F8F56}" type="presParOf" srcId="{8CA972C3-5953-4760-940B-A458D444D4F3}" destId="{C6E18E7F-110C-4D2D-BA14-2D8D35D23FFA}" srcOrd="1" destOrd="0" presId="urn:microsoft.com/office/officeart/2005/8/layout/list1"/>
    <dgm:cxn modelId="{C0477BD6-2F76-49D3-9104-23AF5682737F}" type="presParOf" srcId="{E9817219-D6DC-480F-91BA-4F3256F2FE9F}" destId="{99394290-5F02-4E63-9938-F0B4737236A4}" srcOrd="9" destOrd="0" presId="urn:microsoft.com/office/officeart/2005/8/layout/list1"/>
    <dgm:cxn modelId="{42F8250C-400A-435D-A726-1B64F98F0A90}" type="presParOf" srcId="{E9817219-D6DC-480F-91BA-4F3256F2FE9F}" destId="{0AA34AED-4215-45DF-806B-18231145071A}" srcOrd="10" destOrd="0" presId="urn:microsoft.com/office/officeart/2005/8/layout/list1"/>
    <dgm:cxn modelId="{81662FD2-8CCE-4D44-A2FC-EC71D4A88CBF}" type="presParOf" srcId="{E9817219-D6DC-480F-91BA-4F3256F2FE9F}" destId="{1CD6D142-A55C-4247-AE00-44794FE8176F}" srcOrd="11" destOrd="0" presId="urn:microsoft.com/office/officeart/2005/8/layout/list1"/>
    <dgm:cxn modelId="{C94F60A5-03AA-4003-BAA0-9A41B0C820B9}" type="presParOf" srcId="{E9817219-D6DC-480F-91BA-4F3256F2FE9F}" destId="{FDA569B8-5443-4290-9FF8-4843F0EF75B6}" srcOrd="12" destOrd="0" presId="urn:microsoft.com/office/officeart/2005/8/layout/list1"/>
    <dgm:cxn modelId="{9F043890-BA9B-4ECE-BB90-034746884C88}" type="presParOf" srcId="{FDA569B8-5443-4290-9FF8-4843F0EF75B6}" destId="{1CB182BC-2D1D-4B0D-B560-B40C6C77CC78}" srcOrd="0" destOrd="0" presId="urn:microsoft.com/office/officeart/2005/8/layout/list1"/>
    <dgm:cxn modelId="{A5148142-8926-44E6-903C-1BC46C6AAE1F}" type="presParOf" srcId="{FDA569B8-5443-4290-9FF8-4843F0EF75B6}" destId="{E82AF251-E148-4B1E-A957-8AAFA269F881}" srcOrd="1" destOrd="0" presId="urn:microsoft.com/office/officeart/2005/8/layout/list1"/>
    <dgm:cxn modelId="{88C0C279-1BC1-45CA-BB90-A8AD27D2E04B}" type="presParOf" srcId="{E9817219-D6DC-480F-91BA-4F3256F2FE9F}" destId="{76068A5B-F155-44B6-B85D-AA6EA7CABA1A}" srcOrd="13" destOrd="0" presId="urn:microsoft.com/office/officeart/2005/8/layout/list1"/>
    <dgm:cxn modelId="{03C1D1C8-A6F2-467A-AC31-87F2A1753BCE}" type="presParOf" srcId="{E9817219-D6DC-480F-91BA-4F3256F2FE9F}" destId="{3230526A-A2C6-4916-AAEF-28F778604AD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21C13D1-1E2A-4743-B830-60F578993EB5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739A92A9-00CC-42E2-BDAB-A54BE8780E5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зміст</a:t>
          </a:r>
          <a:endParaRPr lang="ru-RU" sz="1800" dirty="0"/>
        </a:p>
      </dgm:t>
    </dgm:pt>
    <dgm:pt modelId="{BBB8F4D7-B8CA-41C1-B510-32977E3AA921}" type="parTrans" cxnId="{E565CB59-F9D8-45FA-A297-A19DE7E5FF68}">
      <dgm:prSet/>
      <dgm:spPr/>
      <dgm:t>
        <a:bodyPr/>
        <a:lstStyle/>
        <a:p>
          <a:endParaRPr lang="ru-RU"/>
        </a:p>
      </dgm:t>
    </dgm:pt>
    <dgm:pt modelId="{4E0973D6-3C04-4055-83B1-5BBFC9CA988A}" type="sibTrans" cxnId="{E565CB59-F9D8-45FA-A297-A19DE7E5FF68}">
      <dgm:prSet/>
      <dgm:spPr/>
      <dgm:t>
        <a:bodyPr/>
        <a:lstStyle/>
        <a:p>
          <a:endParaRPr lang="ru-RU"/>
        </a:p>
      </dgm:t>
    </dgm:pt>
    <dgm:pt modelId="{73FC2AC3-365C-48D3-92C1-D73F39E367C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впливають</a:t>
          </a:r>
          <a:r>
            <a:rPr lang="ru-RU" sz="1800" dirty="0" smtClean="0"/>
            <a:t> на </a:t>
          </a:r>
          <a:r>
            <a:rPr lang="ru-RU" sz="1800" dirty="0" err="1" smtClean="0"/>
            <a:t>інтереси</a:t>
          </a:r>
          <a:r>
            <a:rPr lang="ru-RU" sz="1800" dirty="0" smtClean="0"/>
            <a:t> </a:t>
          </a:r>
          <a:r>
            <a:rPr lang="ru-RU" sz="1800" dirty="0" err="1" smtClean="0"/>
            <a:t>роботодавців</a:t>
          </a:r>
          <a:r>
            <a:rPr lang="ru-RU" sz="1800" dirty="0" smtClean="0"/>
            <a:t> і </a:t>
          </a:r>
          <a:r>
            <a:rPr lang="ru-RU" sz="1800" dirty="0" err="1" smtClean="0"/>
            <a:t>найманих</a:t>
          </a:r>
          <a:r>
            <a:rPr lang="ru-RU" sz="1800" dirty="0" smtClean="0"/>
            <a:t> </a:t>
          </a:r>
          <a:r>
            <a:rPr lang="ru-RU" sz="1800" dirty="0" err="1" smtClean="0"/>
            <a:t>працівників</a:t>
          </a:r>
          <a:r>
            <a:rPr lang="ru-RU" sz="1800" dirty="0" smtClean="0"/>
            <a:t> </a:t>
          </a:r>
          <a:r>
            <a:rPr lang="ru-RU" sz="1800" dirty="0" err="1" smtClean="0"/>
            <a:t>опосередковано</a:t>
          </a:r>
          <a:r>
            <a:rPr lang="ru-RU" sz="1800" dirty="0" smtClean="0"/>
            <a:t> - через </a:t>
          </a:r>
          <a:r>
            <a:rPr lang="ru-RU" sz="1800" dirty="0" err="1" smtClean="0"/>
            <a:t>ціну</a:t>
          </a:r>
          <a:r>
            <a:rPr lang="ru-RU" sz="1800" dirty="0" smtClean="0"/>
            <a:t> на </a:t>
          </a:r>
          <a:r>
            <a:rPr lang="ru-RU" sz="1800" dirty="0" err="1" smtClean="0"/>
            <a:t>робочу</a:t>
          </a:r>
          <a:r>
            <a:rPr lang="ru-RU" sz="1800" dirty="0" smtClean="0"/>
            <a:t> силу, </a:t>
          </a:r>
          <a:r>
            <a:rPr lang="ru-RU" sz="1800" dirty="0" err="1" smtClean="0"/>
            <a:t>прибуток</a:t>
          </a:r>
          <a:r>
            <a:rPr lang="ru-RU" sz="1800" dirty="0" smtClean="0"/>
            <a:t>, </a:t>
          </a:r>
          <a:r>
            <a:rPr lang="ru-RU" sz="1800" dirty="0" err="1" smtClean="0"/>
            <a:t>податки</a:t>
          </a:r>
          <a:r>
            <a:rPr lang="ru-RU" sz="1800" dirty="0" smtClean="0"/>
            <a:t> та </a:t>
          </a:r>
          <a:r>
            <a:rPr lang="ru-RU" sz="1800" dirty="0" err="1" smtClean="0"/>
            <a:t>інші</a:t>
          </a:r>
          <a:r>
            <a:rPr lang="ru-RU" sz="1800" dirty="0" smtClean="0"/>
            <a:t> </a:t>
          </a:r>
          <a:r>
            <a:rPr lang="ru-RU" sz="1800" dirty="0" err="1" smtClean="0"/>
            <a:t>матеріальні</a:t>
          </a:r>
          <a:r>
            <a:rPr lang="ru-RU" sz="1800" dirty="0" smtClean="0"/>
            <a:t> і </a:t>
          </a:r>
          <a:r>
            <a:rPr lang="ru-RU" sz="1800" dirty="0" err="1" smtClean="0"/>
            <a:t>моральні</a:t>
          </a:r>
          <a:r>
            <a:rPr lang="ru-RU" sz="1800" dirty="0" smtClean="0"/>
            <a:t> </a:t>
          </a:r>
          <a:r>
            <a:rPr lang="ru-RU" sz="1800" dirty="0" err="1" smtClean="0"/>
            <a:t>стимули</a:t>
          </a:r>
          <a:endParaRPr lang="ru-RU" sz="1800" dirty="0"/>
        </a:p>
      </dgm:t>
    </dgm:pt>
    <dgm:pt modelId="{17D5C21E-4390-4A87-B881-C4253FBF526F}" type="parTrans" cxnId="{68872FFA-F355-4AD9-ADF0-1C864EE2C03E}">
      <dgm:prSet/>
      <dgm:spPr/>
      <dgm:t>
        <a:bodyPr/>
        <a:lstStyle/>
        <a:p>
          <a:endParaRPr lang="ru-RU"/>
        </a:p>
      </dgm:t>
    </dgm:pt>
    <dgm:pt modelId="{898D4FF4-D115-4908-8D1A-6991AE49CAD8}" type="sibTrans" cxnId="{68872FFA-F355-4AD9-ADF0-1C864EE2C03E}">
      <dgm:prSet/>
      <dgm:spPr/>
      <dgm:t>
        <a:bodyPr/>
        <a:lstStyle/>
        <a:p>
          <a:endParaRPr lang="ru-RU"/>
        </a:p>
      </dgm:t>
    </dgm:pt>
    <dgm:pt modelId="{F25132C8-C74D-4A0C-B6E0-62435E0AB59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err="1" smtClean="0"/>
            <a:t>спрямова-ність</a:t>
          </a:r>
          <a:endParaRPr lang="ru-RU" sz="1800" dirty="0"/>
        </a:p>
      </dgm:t>
    </dgm:pt>
    <dgm:pt modelId="{9D600063-FC7D-40AE-9DFB-92D27DB1EF47}" type="parTrans" cxnId="{219F4D58-D4E0-4996-ABDA-ED2202D1BFF2}">
      <dgm:prSet/>
      <dgm:spPr/>
      <dgm:t>
        <a:bodyPr/>
        <a:lstStyle/>
        <a:p>
          <a:endParaRPr lang="ru-RU"/>
        </a:p>
      </dgm:t>
    </dgm:pt>
    <dgm:pt modelId="{DDF1F4B4-D37A-44B2-80A2-E9FD398FF814}" type="sibTrans" cxnId="{219F4D58-D4E0-4996-ABDA-ED2202D1BFF2}">
      <dgm:prSet/>
      <dgm:spPr/>
      <dgm:t>
        <a:bodyPr/>
        <a:lstStyle/>
        <a:p>
          <a:endParaRPr lang="ru-RU"/>
        </a:p>
      </dgm:t>
    </dgm:pt>
    <dgm:pt modelId="{459D6E49-4DFE-46D5-9D96-AC8A2BB8466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забезпечення</a:t>
          </a:r>
          <a:r>
            <a:rPr lang="ru-RU" sz="1800" dirty="0" smtClean="0"/>
            <a:t> </a:t>
          </a:r>
          <a:r>
            <a:rPr lang="ru-RU" sz="1800" dirty="0" err="1" smtClean="0"/>
            <a:t>єдності</a:t>
          </a:r>
          <a:r>
            <a:rPr lang="ru-RU" sz="1800" dirty="0" smtClean="0"/>
            <a:t> </a:t>
          </a:r>
          <a:r>
            <a:rPr lang="ru-RU" sz="1800" dirty="0" err="1" smtClean="0"/>
            <a:t>інтересів</a:t>
          </a:r>
          <a:r>
            <a:rPr lang="ru-RU" sz="1800" dirty="0" smtClean="0"/>
            <a:t> на макро-, мезо- і </a:t>
          </a:r>
          <a:r>
            <a:rPr lang="ru-RU" sz="1800" dirty="0" err="1" smtClean="0"/>
            <a:t>мікрорівні</a:t>
          </a:r>
          <a:endParaRPr lang="ru-RU" sz="1800" dirty="0"/>
        </a:p>
      </dgm:t>
    </dgm:pt>
    <dgm:pt modelId="{E2C99F75-A977-416B-84B4-CD4BA99B8446}" type="parTrans" cxnId="{F557A3C2-112E-4A38-8B3D-F27285917851}">
      <dgm:prSet/>
      <dgm:spPr/>
      <dgm:t>
        <a:bodyPr/>
        <a:lstStyle/>
        <a:p>
          <a:endParaRPr lang="ru-RU"/>
        </a:p>
      </dgm:t>
    </dgm:pt>
    <dgm:pt modelId="{9D06A895-AE53-48E9-BBFC-9C78ECADA0A2}" type="sibTrans" cxnId="{F557A3C2-112E-4A38-8B3D-F27285917851}">
      <dgm:prSet/>
      <dgm:spPr/>
      <dgm:t>
        <a:bodyPr/>
        <a:lstStyle/>
        <a:p>
          <a:endParaRPr lang="ru-RU"/>
        </a:p>
      </dgm:t>
    </dgm:pt>
    <dgm:pt modelId="{58E58CA4-8B05-4568-8C50-BDD314E30FA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тісна</a:t>
          </a:r>
          <a:r>
            <a:rPr lang="ru-RU" sz="1800" dirty="0" smtClean="0"/>
            <a:t> </a:t>
          </a:r>
          <a:r>
            <a:rPr lang="ru-RU" sz="1800" dirty="0" err="1" smtClean="0"/>
            <a:t>взаємодія</a:t>
          </a:r>
          <a:r>
            <a:rPr lang="ru-RU" sz="1800" dirty="0" smtClean="0"/>
            <a:t> з </a:t>
          </a:r>
          <a:r>
            <a:rPr lang="ru-RU" sz="1800" dirty="0" err="1" smtClean="0"/>
            <a:t>директивними</a:t>
          </a:r>
          <a:r>
            <a:rPr lang="ru-RU" sz="1800" dirty="0" smtClean="0"/>
            <a:t> формами </a:t>
          </a:r>
          <a:r>
            <a:rPr lang="ru-RU" sz="1800" dirty="0" err="1" smtClean="0"/>
            <a:t>управління</a:t>
          </a:r>
          <a:r>
            <a:rPr lang="ru-RU" sz="1800" dirty="0" smtClean="0"/>
            <a:t>, </a:t>
          </a:r>
          <a:r>
            <a:rPr lang="ru-RU" sz="1800" dirty="0" err="1" smtClean="0"/>
            <a:t>доповнюючи</a:t>
          </a:r>
          <a:r>
            <a:rPr lang="ru-RU" sz="1800" dirty="0" smtClean="0"/>
            <a:t> і </a:t>
          </a:r>
          <a:r>
            <a:rPr lang="ru-RU" sz="1800" dirty="0" err="1" smtClean="0"/>
            <a:t>посилюючи</a:t>
          </a:r>
          <a:r>
            <a:rPr lang="ru-RU" sz="1800" dirty="0" smtClean="0"/>
            <a:t> </a:t>
          </a:r>
          <a:r>
            <a:rPr lang="ru-RU" sz="1800" dirty="0" err="1" smtClean="0"/>
            <a:t>їх</a:t>
          </a:r>
          <a:r>
            <a:rPr lang="ru-RU" sz="1800" dirty="0" smtClean="0"/>
            <a:t> </a:t>
          </a:r>
          <a:endParaRPr lang="ru-RU" sz="1800" dirty="0"/>
        </a:p>
      </dgm:t>
    </dgm:pt>
    <dgm:pt modelId="{6D58B362-6C88-42CA-B9DF-16EFD3E25D01}" type="parTrans" cxnId="{E8472385-A8E2-4E87-9914-F994173D9376}">
      <dgm:prSet/>
      <dgm:spPr/>
      <dgm:t>
        <a:bodyPr/>
        <a:lstStyle/>
        <a:p>
          <a:endParaRPr lang="ru-RU"/>
        </a:p>
      </dgm:t>
    </dgm:pt>
    <dgm:pt modelId="{6B3E5D96-2ABA-45B3-A74A-2400B5321A04}" type="sibTrans" cxnId="{E8472385-A8E2-4E87-9914-F994173D9376}">
      <dgm:prSet/>
      <dgm:spPr/>
      <dgm:t>
        <a:bodyPr/>
        <a:lstStyle/>
        <a:p>
          <a:endParaRPr lang="ru-RU"/>
        </a:p>
      </dgm:t>
    </dgm:pt>
    <dgm:pt modelId="{E3FB115B-C5F3-41CD-A6E3-2BEF92802AC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/>
            <a:t>види</a:t>
          </a:r>
          <a:endParaRPr lang="ru-RU" sz="1800" dirty="0"/>
        </a:p>
      </dgm:t>
    </dgm:pt>
    <dgm:pt modelId="{9370578F-9D9E-4820-8CB7-3389E75C1539}" type="parTrans" cxnId="{CC8B6D09-0B03-4A41-BA86-FE594C467F00}">
      <dgm:prSet/>
      <dgm:spPr/>
      <dgm:t>
        <a:bodyPr/>
        <a:lstStyle/>
        <a:p>
          <a:endParaRPr lang="ru-RU"/>
        </a:p>
      </dgm:t>
    </dgm:pt>
    <dgm:pt modelId="{B25D7A8F-63CF-4E13-A4F7-D2A27C0086C0}" type="sibTrans" cxnId="{CC8B6D09-0B03-4A41-BA86-FE594C467F00}">
      <dgm:prSet/>
      <dgm:spPr/>
      <dgm:t>
        <a:bodyPr/>
        <a:lstStyle/>
        <a:p>
          <a:endParaRPr lang="ru-RU"/>
        </a:p>
      </dgm:t>
    </dgm:pt>
    <dgm:pt modelId="{ECBEA2D0-EEDB-4AB7-9819-ABAF3368396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економічні</a:t>
          </a:r>
          <a:endParaRPr lang="ru-RU" sz="1800" dirty="0"/>
        </a:p>
      </dgm:t>
    </dgm:pt>
    <dgm:pt modelId="{E99AF619-CA4D-4F96-8F34-8B6413AC3A0B}" type="parTrans" cxnId="{D08638A4-DAB1-44C3-9CA1-BEA01FDB69FD}">
      <dgm:prSet/>
      <dgm:spPr/>
      <dgm:t>
        <a:bodyPr/>
        <a:lstStyle/>
        <a:p>
          <a:endParaRPr lang="ru-RU"/>
        </a:p>
      </dgm:t>
    </dgm:pt>
    <dgm:pt modelId="{10F95841-CD75-4E8E-926F-F207C4687964}" type="sibTrans" cxnId="{D08638A4-DAB1-44C3-9CA1-BEA01FDB69FD}">
      <dgm:prSet/>
      <dgm:spPr/>
      <dgm:t>
        <a:bodyPr/>
        <a:lstStyle/>
        <a:p>
          <a:endParaRPr lang="ru-RU"/>
        </a:p>
      </dgm:t>
    </dgm:pt>
    <dgm:pt modelId="{F663B31E-44B9-4A89-8422-E561712FC33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/>
            <a:t> </a:t>
          </a:r>
          <a:r>
            <a:rPr lang="ru-RU" sz="1800" dirty="0" err="1" smtClean="0"/>
            <a:t>соціально-психологічні</a:t>
          </a:r>
          <a:endParaRPr lang="ru-RU" sz="1800" dirty="0"/>
        </a:p>
      </dgm:t>
    </dgm:pt>
    <dgm:pt modelId="{DC7A6EC4-F6DD-4EEC-8895-064D837B4997}" type="parTrans" cxnId="{A57B852C-88FC-4912-9D46-35E2D4BB96C3}">
      <dgm:prSet/>
      <dgm:spPr/>
      <dgm:t>
        <a:bodyPr/>
        <a:lstStyle/>
        <a:p>
          <a:endParaRPr lang="ru-RU"/>
        </a:p>
      </dgm:t>
    </dgm:pt>
    <dgm:pt modelId="{F9960305-0CB3-48A5-A36D-D9118548EA4A}" type="sibTrans" cxnId="{A57B852C-88FC-4912-9D46-35E2D4BB96C3}">
      <dgm:prSet/>
      <dgm:spPr/>
      <dgm:t>
        <a:bodyPr/>
        <a:lstStyle/>
        <a:p>
          <a:endParaRPr lang="ru-RU"/>
        </a:p>
      </dgm:t>
    </dgm:pt>
    <dgm:pt modelId="{586B4801-B230-4B38-B818-21941ED40496}" type="pres">
      <dgm:prSet presAssocID="{B21C13D1-1E2A-4743-B830-60F578993EB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CFE63F6-F5C9-432D-8896-3CA174311CEA}" type="pres">
      <dgm:prSet presAssocID="{739A92A9-00CC-42E2-BDAB-A54BE8780E5F}" presName="linNode" presStyleCnt="0"/>
      <dgm:spPr/>
    </dgm:pt>
    <dgm:pt modelId="{A27DA7B5-34D6-4EE3-A48B-A3C312C14BEC}" type="pres">
      <dgm:prSet presAssocID="{739A92A9-00CC-42E2-BDAB-A54BE8780E5F}" presName="parentText" presStyleLbl="node1" presStyleIdx="0" presStyleCnt="3" custScaleX="43342" custLinFactNeighborX="-15935" custLinFactNeighborY="670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E4C176-B8EB-48EE-99DE-3580507C18C8}" type="pres">
      <dgm:prSet presAssocID="{739A92A9-00CC-42E2-BDAB-A54BE8780E5F}" presName="descendantText" presStyleLbl="alignAccFollowNode1" presStyleIdx="0" presStyleCnt="3" custScaleX="130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12C29F-3994-4489-BF81-E5A9B53409F7}" type="pres">
      <dgm:prSet presAssocID="{4E0973D6-3C04-4055-83B1-5BBFC9CA988A}" presName="sp" presStyleCnt="0"/>
      <dgm:spPr/>
    </dgm:pt>
    <dgm:pt modelId="{AA236954-C672-4418-B2CB-49F17C7B8BF8}" type="pres">
      <dgm:prSet presAssocID="{F25132C8-C74D-4A0C-B6E0-62435E0AB59D}" presName="linNode" presStyleCnt="0"/>
      <dgm:spPr/>
    </dgm:pt>
    <dgm:pt modelId="{03F3B54D-6DB3-421F-BFED-DA5D7DCC0426}" type="pres">
      <dgm:prSet presAssocID="{F25132C8-C74D-4A0C-B6E0-62435E0AB59D}" presName="parentText" presStyleLbl="node1" presStyleIdx="1" presStyleCnt="3" custScaleX="43342" custLinFactNeighborX="-15935" custLinFactNeighborY="670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A5140B-B88B-4729-999A-7F8F084A45FE}" type="pres">
      <dgm:prSet presAssocID="{F25132C8-C74D-4A0C-B6E0-62435E0AB59D}" presName="descendantText" presStyleLbl="alignAccFollowNode1" presStyleIdx="1" presStyleCnt="3" custScaleX="130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AA27E5-C1AE-495C-AB9F-77D75BB1E656}" type="pres">
      <dgm:prSet presAssocID="{DDF1F4B4-D37A-44B2-80A2-E9FD398FF814}" presName="sp" presStyleCnt="0"/>
      <dgm:spPr/>
    </dgm:pt>
    <dgm:pt modelId="{2059AEEF-DD1B-43A0-A05D-6A4DDFCA4EF3}" type="pres">
      <dgm:prSet presAssocID="{E3FB115B-C5F3-41CD-A6E3-2BEF92802ACA}" presName="linNode" presStyleCnt="0"/>
      <dgm:spPr/>
    </dgm:pt>
    <dgm:pt modelId="{F03027A1-F0BB-4BCE-AA71-F61971A92E5D}" type="pres">
      <dgm:prSet presAssocID="{E3FB115B-C5F3-41CD-A6E3-2BEF92802ACA}" presName="parentText" presStyleLbl="node1" presStyleIdx="2" presStyleCnt="3" custScaleX="43342" custLinFactNeighborX="-15935" custLinFactNeighborY="670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BF9070-F9AE-40C0-91FC-E973D5671713}" type="pres">
      <dgm:prSet presAssocID="{E3FB115B-C5F3-41CD-A6E3-2BEF92802ACA}" presName="descendantText" presStyleLbl="alignAccFollowNode1" presStyleIdx="2" presStyleCnt="3" custScaleX="130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3F0CBC1-8055-4CFE-8135-DDD6F30EEB16}" type="presOf" srcId="{B21C13D1-1E2A-4743-B830-60F578993EB5}" destId="{586B4801-B230-4B38-B818-21941ED40496}" srcOrd="0" destOrd="0" presId="urn:microsoft.com/office/officeart/2005/8/layout/vList5"/>
    <dgm:cxn modelId="{67CE4FF6-FB29-4FCF-B9D5-ED8F49A7FA9F}" type="presOf" srcId="{F25132C8-C74D-4A0C-B6E0-62435E0AB59D}" destId="{03F3B54D-6DB3-421F-BFED-DA5D7DCC0426}" srcOrd="0" destOrd="0" presId="urn:microsoft.com/office/officeart/2005/8/layout/vList5"/>
    <dgm:cxn modelId="{CC8B6D09-0B03-4A41-BA86-FE594C467F00}" srcId="{B21C13D1-1E2A-4743-B830-60F578993EB5}" destId="{E3FB115B-C5F3-41CD-A6E3-2BEF92802ACA}" srcOrd="2" destOrd="0" parTransId="{9370578F-9D9E-4820-8CB7-3389E75C1539}" sibTransId="{B25D7A8F-63CF-4E13-A4F7-D2A27C0086C0}"/>
    <dgm:cxn modelId="{219F4D58-D4E0-4996-ABDA-ED2202D1BFF2}" srcId="{B21C13D1-1E2A-4743-B830-60F578993EB5}" destId="{F25132C8-C74D-4A0C-B6E0-62435E0AB59D}" srcOrd="1" destOrd="0" parTransId="{9D600063-FC7D-40AE-9DFB-92D27DB1EF47}" sibTransId="{DDF1F4B4-D37A-44B2-80A2-E9FD398FF814}"/>
    <dgm:cxn modelId="{4BE42375-3EBA-4B1D-B4D5-6125009BEB81}" type="presOf" srcId="{739A92A9-00CC-42E2-BDAB-A54BE8780E5F}" destId="{A27DA7B5-34D6-4EE3-A48B-A3C312C14BEC}" srcOrd="0" destOrd="0" presId="urn:microsoft.com/office/officeart/2005/8/layout/vList5"/>
    <dgm:cxn modelId="{031124D8-0475-4E28-BFF6-B2404BF0DE72}" type="presOf" srcId="{F663B31E-44B9-4A89-8422-E561712FC33C}" destId="{A4BF9070-F9AE-40C0-91FC-E973D5671713}" srcOrd="0" destOrd="1" presId="urn:microsoft.com/office/officeart/2005/8/layout/vList5"/>
    <dgm:cxn modelId="{E565CB59-F9D8-45FA-A297-A19DE7E5FF68}" srcId="{B21C13D1-1E2A-4743-B830-60F578993EB5}" destId="{739A92A9-00CC-42E2-BDAB-A54BE8780E5F}" srcOrd="0" destOrd="0" parTransId="{BBB8F4D7-B8CA-41C1-B510-32977E3AA921}" sibTransId="{4E0973D6-3C04-4055-83B1-5BBFC9CA988A}"/>
    <dgm:cxn modelId="{F557A3C2-112E-4A38-8B3D-F27285917851}" srcId="{F25132C8-C74D-4A0C-B6E0-62435E0AB59D}" destId="{459D6E49-4DFE-46D5-9D96-AC8A2BB84664}" srcOrd="0" destOrd="0" parTransId="{E2C99F75-A977-416B-84B4-CD4BA99B8446}" sibTransId="{9D06A895-AE53-48E9-BBFC-9C78ECADA0A2}"/>
    <dgm:cxn modelId="{A57B852C-88FC-4912-9D46-35E2D4BB96C3}" srcId="{E3FB115B-C5F3-41CD-A6E3-2BEF92802ACA}" destId="{F663B31E-44B9-4A89-8422-E561712FC33C}" srcOrd="1" destOrd="0" parTransId="{DC7A6EC4-F6DD-4EEC-8895-064D837B4997}" sibTransId="{F9960305-0CB3-48A5-A36D-D9118548EA4A}"/>
    <dgm:cxn modelId="{F19F9649-57F6-4AC0-98D0-3B5E6D153412}" type="presOf" srcId="{ECBEA2D0-EEDB-4AB7-9819-ABAF3368396A}" destId="{A4BF9070-F9AE-40C0-91FC-E973D5671713}" srcOrd="0" destOrd="0" presId="urn:microsoft.com/office/officeart/2005/8/layout/vList5"/>
    <dgm:cxn modelId="{6E1D1B4B-5F88-4E30-9315-09147486EB77}" type="presOf" srcId="{58E58CA4-8B05-4568-8C50-BDD314E30FA0}" destId="{C1A5140B-B88B-4729-999A-7F8F084A45FE}" srcOrd="0" destOrd="1" presId="urn:microsoft.com/office/officeart/2005/8/layout/vList5"/>
    <dgm:cxn modelId="{9CE6A85E-2C03-4996-8B79-A56CFC9C9A7E}" type="presOf" srcId="{73FC2AC3-365C-48D3-92C1-D73F39E367C9}" destId="{92E4C176-B8EB-48EE-99DE-3580507C18C8}" srcOrd="0" destOrd="0" presId="urn:microsoft.com/office/officeart/2005/8/layout/vList5"/>
    <dgm:cxn modelId="{68872FFA-F355-4AD9-ADF0-1C864EE2C03E}" srcId="{739A92A9-00CC-42E2-BDAB-A54BE8780E5F}" destId="{73FC2AC3-365C-48D3-92C1-D73F39E367C9}" srcOrd="0" destOrd="0" parTransId="{17D5C21E-4390-4A87-B881-C4253FBF526F}" sibTransId="{898D4FF4-D115-4908-8D1A-6991AE49CAD8}"/>
    <dgm:cxn modelId="{8E96BDDE-4C52-4AB5-8566-6F6546478BD3}" type="presOf" srcId="{459D6E49-4DFE-46D5-9D96-AC8A2BB84664}" destId="{C1A5140B-B88B-4729-999A-7F8F084A45FE}" srcOrd="0" destOrd="0" presId="urn:microsoft.com/office/officeart/2005/8/layout/vList5"/>
    <dgm:cxn modelId="{519482E2-1127-4E67-AC5E-168110CDECA6}" type="presOf" srcId="{E3FB115B-C5F3-41CD-A6E3-2BEF92802ACA}" destId="{F03027A1-F0BB-4BCE-AA71-F61971A92E5D}" srcOrd="0" destOrd="0" presId="urn:microsoft.com/office/officeart/2005/8/layout/vList5"/>
    <dgm:cxn modelId="{E8472385-A8E2-4E87-9914-F994173D9376}" srcId="{F25132C8-C74D-4A0C-B6E0-62435E0AB59D}" destId="{58E58CA4-8B05-4568-8C50-BDD314E30FA0}" srcOrd="1" destOrd="0" parTransId="{6D58B362-6C88-42CA-B9DF-16EFD3E25D01}" sibTransId="{6B3E5D96-2ABA-45B3-A74A-2400B5321A04}"/>
    <dgm:cxn modelId="{D08638A4-DAB1-44C3-9CA1-BEA01FDB69FD}" srcId="{E3FB115B-C5F3-41CD-A6E3-2BEF92802ACA}" destId="{ECBEA2D0-EEDB-4AB7-9819-ABAF3368396A}" srcOrd="0" destOrd="0" parTransId="{E99AF619-CA4D-4F96-8F34-8B6413AC3A0B}" sibTransId="{10F95841-CD75-4E8E-926F-F207C4687964}"/>
    <dgm:cxn modelId="{2B41A96E-EAEF-4D09-8417-FFFB065EE5BD}" type="presParOf" srcId="{586B4801-B230-4B38-B818-21941ED40496}" destId="{8CFE63F6-F5C9-432D-8896-3CA174311CEA}" srcOrd="0" destOrd="0" presId="urn:microsoft.com/office/officeart/2005/8/layout/vList5"/>
    <dgm:cxn modelId="{3334F3C2-73D5-45FA-81FA-492B766E06DF}" type="presParOf" srcId="{8CFE63F6-F5C9-432D-8896-3CA174311CEA}" destId="{A27DA7B5-34D6-4EE3-A48B-A3C312C14BEC}" srcOrd="0" destOrd="0" presId="urn:microsoft.com/office/officeart/2005/8/layout/vList5"/>
    <dgm:cxn modelId="{922606B0-C96C-4D6C-A08E-8B1B95C5352E}" type="presParOf" srcId="{8CFE63F6-F5C9-432D-8896-3CA174311CEA}" destId="{92E4C176-B8EB-48EE-99DE-3580507C18C8}" srcOrd="1" destOrd="0" presId="urn:microsoft.com/office/officeart/2005/8/layout/vList5"/>
    <dgm:cxn modelId="{8AEE5F9C-9071-4558-8767-C8D3BAC47C81}" type="presParOf" srcId="{586B4801-B230-4B38-B818-21941ED40496}" destId="{6412C29F-3994-4489-BF81-E5A9B53409F7}" srcOrd="1" destOrd="0" presId="urn:microsoft.com/office/officeart/2005/8/layout/vList5"/>
    <dgm:cxn modelId="{65313B38-81FB-420E-84D6-814E07B2244D}" type="presParOf" srcId="{586B4801-B230-4B38-B818-21941ED40496}" destId="{AA236954-C672-4418-B2CB-49F17C7B8BF8}" srcOrd="2" destOrd="0" presId="urn:microsoft.com/office/officeart/2005/8/layout/vList5"/>
    <dgm:cxn modelId="{58EF525A-4202-4BDB-AE2B-662287246100}" type="presParOf" srcId="{AA236954-C672-4418-B2CB-49F17C7B8BF8}" destId="{03F3B54D-6DB3-421F-BFED-DA5D7DCC0426}" srcOrd="0" destOrd="0" presId="urn:microsoft.com/office/officeart/2005/8/layout/vList5"/>
    <dgm:cxn modelId="{CC0583BB-EFF7-4AED-9703-3DA8D738E9B7}" type="presParOf" srcId="{AA236954-C672-4418-B2CB-49F17C7B8BF8}" destId="{C1A5140B-B88B-4729-999A-7F8F084A45FE}" srcOrd="1" destOrd="0" presId="urn:microsoft.com/office/officeart/2005/8/layout/vList5"/>
    <dgm:cxn modelId="{FE1C195C-F7D4-48D2-9BE1-914167383354}" type="presParOf" srcId="{586B4801-B230-4B38-B818-21941ED40496}" destId="{6FAA27E5-C1AE-495C-AB9F-77D75BB1E656}" srcOrd="3" destOrd="0" presId="urn:microsoft.com/office/officeart/2005/8/layout/vList5"/>
    <dgm:cxn modelId="{7F35D859-14FA-4EE5-AE75-DC5813753650}" type="presParOf" srcId="{586B4801-B230-4B38-B818-21941ED40496}" destId="{2059AEEF-DD1B-43A0-A05D-6A4DDFCA4EF3}" srcOrd="4" destOrd="0" presId="urn:microsoft.com/office/officeart/2005/8/layout/vList5"/>
    <dgm:cxn modelId="{93036E98-4571-4405-A939-D3346C9BA671}" type="presParOf" srcId="{2059AEEF-DD1B-43A0-A05D-6A4DDFCA4EF3}" destId="{F03027A1-F0BB-4BCE-AA71-F61971A92E5D}" srcOrd="0" destOrd="0" presId="urn:microsoft.com/office/officeart/2005/8/layout/vList5"/>
    <dgm:cxn modelId="{0BB75649-E6B5-4123-9B9B-94F9B7767116}" type="presParOf" srcId="{2059AEEF-DD1B-43A0-A05D-6A4DDFCA4EF3}" destId="{A4BF9070-F9AE-40C0-91FC-E973D567171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86C746B-4E0D-4D94-A5F3-E5A28D0EC19A}" type="doc">
      <dgm:prSet loTypeId="urn:microsoft.com/office/officeart/2005/8/layout/process4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6E75C24E-767C-4EBB-9F72-52D180D436C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b="1" dirty="0" smtClean="0">
              <a:solidFill>
                <a:schemeClr val="tx2">
                  <a:lumMod val="50000"/>
                </a:schemeClr>
              </a:solidFill>
            </a:rPr>
            <a:t>УПРАВЛІННЯ КАР'ЄРОЮ </a:t>
          </a:r>
          <a:endParaRPr lang="ru-RU" sz="1800" b="1" dirty="0">
            <a:solidFill>
              <a:schemeClr val="tx2">
                <a:lumMod val="50000"/>
              </a:schemeClr>
            </a:solidFill>
          </a:endParaRPr>
        </a:p>
      </dgm:t>
    </dgm:pt>
    <dgm:pt modelId="{4FF13115-B8A6-4E47-9D8C-4461EC25D055}" type="parTrans" cxnId="{7AEC07BC-0265-4336-A3A3-C56CFBC5F677}">
      <dgm:prSet/>
      <dgm:spPr/>
      <dgm:t>
        <a:bodyPr/>
        <a:lstStyle/>
        <a:p>
          <a:endParaRPr lang="ru-RU"/>
        </a:p>
      </dgm:t>
    </dgm:pt>
    <dgm:pt modelId="{F56FD060-012E-49A8-946F-1B02C9F558D3}" type="sibTrans" cxnId="{7AEC07BC-0265-4336-A3A3-C56CFBC5F677}">
      <dgm:prSet/>
      <dgm:spPr/>
      <dgm:t>
        <a:bodyPr/>
        <a:lstStyle/>
        <a:p>
          <a:endParaRPr lang="ru-RU"/>
        </a:p>
      </dgm:t>
    </dgm:pt>
    <dgm:pt modelId="{3BBDB888-4F7D-4E1F-9069-E457968740F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є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елементом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системи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ринкових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відносин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в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організації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2405BC93-184D-433E-921D-74EF7E84DB65}" type="parTrans" cxnId="{F10DAE10-2BBC-4121-8829-F098A41DCD5F}">
      <dgm:prSet/>
      <dgm:spPr/>
      <dgm:t>
        <a:bodyPr/>
        <a:lstStyle/>
        <a:p>
          <a:endParaRPr lang="ru-RU"/>
        </a:p>
      </dgm:t>
    </dgm:pt>
    <dgm:pt modelId="{4B7F938D-9210-4CF5-B8A9-EF1A76D49EE3}" type="sibTrans" cxnId="{F10DAE10-2BBC-4121-8829-F098A41DCD5F}">
      <dgm:prSet/>
      <dgm:spPr/>
      <dgm:t>
        <a:bodyPr/>
        <a:lstStyle/>
        <a:p>
          <a:endParaRPr lang="ru-RU"/>
        </a:p>
      </dgm:t>
    </dgm:pt>
    <dgm:pt modelId="{ADE3C7AD-2DF4-4A93-A820-3299ECBCE48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створює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умови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для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пристосування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структури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сукупного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8EF7A362-F55D-4150-BF6B-33E593AB43D7}" type="parTrans" cxnId="{1726F09E-EDB6-487D-8642-B9CEAC14285F}">
      <dgm:prSet/>
      <dgm:spPr/>
      <dgm:t>
        <a:bodyPr/>
        <a:lstStyle/>
        <a:p>
          <a:endParaRPr lang="ru-RU"/>
        </a:p>
      </dgm:t>
    </dgm:pt>
    <dgm:pt modelId="{05FB6FEA-D8A2-4C86-B74C-AA7C132E8315}" type="sibTrans" cxnId="{1726F09E-EDB6-487D-8642-B9CEAC14285F}">
      <dgm:prSet/>
      <dgm:spPr/>
      <dgm:t>
        <a:bodyPr/>
        <a:lstStyle/>
        <a:p>
          <a:endParaRPr lang="ru-RU"/>
        </a:p>
      </dgm:t>
    </dgm:pt>
    <dgm:pt modelId="{8BA5DFBD-5E77-40D3-B722-DC104515B4C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до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структури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виробництва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EAEA0F3A-AAF7-476D-A06B-C349E6312938}" type="parTrans" cxnId="{DB281EF1-D41D-4303-B9A4-95DBF79F1082}">
      <dgm:prSet/>
      <dgm:spPr/>
      <dgm:t>
        <a:bodyPr/>
        <a:lstStyle/>
        <a:p>
          <a:endParaRPr lang="ru-RU"/>
        </a:p>
      </dgm:t>
    </dgm:pt>
    <dgm:pt modelId="{57BB083D-7FD1-415C-BAC1-901C81E4BBD1}" type="sibTrans" cxnId="{DB281EF1-D41D-4303-B9A4-95DBF79F1082}">
      <dgm:prSet/>
      <dgm:spPr/>
      <dgm:t>
        <a:bodyPr/>
        <a:lstStyle/>
        <a:p>
          <a:endParaRPr lang="ru-RU"/>
        </a:p>
      </dgm:t>
    </dgm:pt>
    <dgm:pt modelId="{524C7150-1074-4847-BE24-598771A8B6D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до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структури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ринкового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попиту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в товарах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послугах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8D83E62F-1C3C-478C-B88C-10A1235070C7}" type="parTrans" cxnId="{412C104C-66E1-4A3C-AED7-52614F9652A0}">
      <dgm:prSet/>
      <dgm:spPr/>
      <dgm:t>
        <a:bodyPr/>
        <a:lstStyle/>
        <a:p>
          <a:endParaRPr lang="ru-RU"/>
        </a:p>
      </dgm:t>
    </dgm:pt>
    <dgm:pt modelId="{93266444-36A6-4D55-92C7-8F073D97881E}" type="sibTrans" cxnId="{412C104C-66E1-4A3C-AED7-52614F9652A0}">
      <dgm:prSet/>
      <dgm:spPr/>
      <dgm:t>
        <a:bodyPr/>
        <a:lstStyle/>
        <a:p>
          <a:endParaRPr lang="ru-RU"/>
        </a:p>
      </dgm:t>
    </dgm:pt>
    <dgm:pt modelId="{CB75A3A0-A4E1-4AA7-90AE-4ED74F5ADD3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координує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діяльність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суб'єктів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управління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1B135519-E82C-43B8-A86A-E7D0626EF462}" type="parTrans" cxnId="{00F4979D-0C48-4C2E-8DA7-D57FF2B5328C}">
      <dgm:prSet/>
      <dgm:spPr/>
      <dgm:t>
        <a:bodyPr/>
        <a:lstStyle/>
        <a:p>
          <a:endParaRPr lang="ru-RU"/>
        </a:p>
      </dgm:t>
    </dgm:pt>
    <dgm:pt modelId="{1FCBCCF6-5194-49A4-AC1C-A400938A9D4C}" type="sibTrans" cxnId="{00F4979D-0C48-4C2E-8DA7-D57FF2B5328C}">
      <dgm:prSet/>
      <dgm:spPr/>
      <dgm:t>
        <a:bodyPr/>
        <a:lstStyle/>
        <a:p>
          <a:endParaRPr lang="ru-RU"/>
        </a:p>
      </dgm:t>
    </dgm:pt>
    <dgm:pt modelId="{1FFEA9E7-5626-4223-B7AB-C19C6D8EC9A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щодо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підвищення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конкурентоспроможності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персоналу.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B0C095CA-19CB-4849-B207-45D9828104F1}" type="parTrans" cxnId="{A71FD197-80A8-4715-86BE-CBF8EE7702A7}">
      <dgm:prSet/>
      <dgm:spPr/>
      <dgm:t>
        <a:bodyPr/>
        <a:lstStyle/>
        <a:p>
          <a:endParaRPr lang="ru-RU"/>
        </a:p>
      </dgm:t>
    </dgm:pt>
    <dgm:pt modelId="{45C71C5F-2ACD-4A4E-8A0D-BF2342D1996C}" type="sibTrans" cxnId="{A71FD197-80A8-4715-86BE-CBF8EE7702A7}">
      <dgm:prSet/>
      <dgm:spPr/>
      <dgm:t>
        <a:bodyPr/>
        <a:lstStyle/>
        <a:p>
          <a:endParaRPr lang="ru-RU"/>
        </a:p>
      </dgm:t>
    </dgm:pt>
    <dgm:pt modelId="{8EFDAEA8-56B6-4201-A285-3C1E53336F67}" type="pres">
      <dgm:prSet presAssocID="{E86C746B-4E0D-4D94-A5F3-E5A28D0EC19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C4BBCBF-6039-427A-B8E2-D63D0863113C}" type="pres">
      <dgm:prSet presAssocID="{CB75A3A0-A4E1-4AA7-90AE-4ED74F5ADD35}" presName="boxAndChildren" presStyleCnt="0"/>
      <dgm:spPr/>
    </dgm:pt>
    <dgm:pt modelId="{B153E802-53C3-45E5-BBC2-212DFC3FDD59}" type="pres">
      <dgm:prSet presAssocID="{CB75A3A0-A4E1-4AA7-90AE-4ED74F5ADD35}" presName="parentTextBox" presStyleLbl="node1" presStyleIdx="0" presStyleCnt="3"/>
      <dgm:spPr/>
      <dgm:t>
        <a:bodyPr/>
        <a:lstStyle/>
        <a:p>
          <a:endParaRPr lang="ru-RU"/>
        </a:p>
      </dgm:t>
    </dgm:pt>
    <dgm:pt modelId="{7B27F861-0929-45B4-BA2D-94C887E0DD04}" type="pres">
      <dgm:prSet presAssocID="{CB75A3A0-A4E1-4AA7-90AE-4ED74F5ADD35}" presName="entireBox" presStyleLbl="node1" presStyleIdx="0" presStyleCnt="3"/>
      <dgm:spPr/>
      <dgm:t>
        <a:bodyPr/>
        <a:lstStyle/>
        <a:p>
          <a:endParaRPr lang="ru-RU"/>
        </a:p>
      </dgm:t>
    </dgm:pt>
    <dgm:pt modelId="{24D3D82C-BB44-427E-9888-4F9AB9BA8C44}" type="pres">
      <dgm:prSet presAssocID="{CB75A3A0-A4E1-4AA7-90AE-4ED74F5ADD35}" presName="descendantBox" presStyleCnt="0"/>
      <dgm:spPr/>
    </dgm:pt>
    <dgm:pt modelId="{548490EF-FF06-4B11-A65E-91CAB6663145}" type="pres">
      <dgm:prSet presAssocID="{1FFEA9E7-5626-4223-B7AB-C19C6D8EC9A7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4B3D8D-36F7-47DD-BE40-9B498138F857}" type="pres">
      <dgm:prSet presAssocID="{05FB6FEA-D8A2-4C86-B74C-AA7C132E8315}" presName="sp" presStyleCnt="0"/>
      <dgm:spPr/>
    </dgm:pt>
    <dgm:pt modelId="{BB1245F5-5ABB-437B-B9A0-09C6E62025E8}" type="pres">
      <dgm:prSet presAssocID="{ADE3C7AD-2DF4-4A93-A820-3299ECBCE484}" presName="arrowAndChildren" presStyleCnt="0"/>
      <dgm:spPr/>
    </dgm:pt>
    <dgm:pt modelId="{9152882D-77AC-4F46-84A9-978E008FB919}" type="pres">
      <dgm:prSet presAssocID="{ADE3C7AD-2DF4-4A93-A820-3299ECBCE484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743CC73C-4B98-44C8-955B-E4500733268B}" type="pres">
      <dgm:prSet presAssocID="{ADE3C7AD-2DF4-4A93-A820-3299ECBCE484}" presName="arrow" presStyleLbl="node1" presStyleIdx="1" presStyleCnt="3"/>
      <dgm:spPr/>
      <dgm:t>
        <a:bodyPr/>
        <a:lstStyle/>
        <a:p>
          <a:endParaRPr lang="ru-RU"/>
        </a:p>
      </dgm:t>
    </dgm:pt>
    <dgm:pt modelId="{E38BE45F-003B-4CB2-9FA3-F91F040BABA6}" type="pres">
      <dgm:prSet presAssocID="{ADE3C7AD-2DF4-4A93-A820-3299ECBCE484}" presName="descendantArrow" presStyleCnt="0"/>
      <dgm:spPr/>
    </dgm:pt>
    <dgm:pt modelId="{EA797182-D21A-4816-AAA4-82577E5BDC11}" type="pres">
      <dgm:prSet presAssocID="{8BA5DFBD-5E77-40D3-B722-DC104515B4C5}" presName="childTextArrow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309D4A-BF5A-4261-8C55-F1E736EAB906}" type="pres">
      <dgm:prSet presAssocID="{524C7150-1074-4847-BE24-598771A8B6D5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525A53-AA9C-491C-A531-242DE3FBDC58}" type="pres">
      <dgm:prSet presAssocID="{F56FD060-012E-49A8-946F-1B02C9F558D3}" presName="sp" presStyleCnt="0"/>
      <dgm:spPr/>
    </dgm:pt>
    <dgm:pt modelId="{B6D3134E-7271-4E82-B2BA-21DC2A2ED739}" type="pres">
      <dgm:prSet presAssocID="{6E75C24E-767C-4EBB-9F72-52D180D436CF}" presName="arrowAndChildren" presStyleCnt="0"/>
      <dgm:spPr/>
    </dgm:pt>
    <dgm:pt modelId="{6F1DB5FD-37D0-4797-A6F0-6A756905A75C}" type="pres">
      <dgm:prSet presAssocID="{6E75C24E-767C-4EBB-9F72-52D180D436CF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456861ED-F906-47AB-B695-04C77BA6A70F}" type="pres">
      <dgm:prSet presAssocID="{6E75C24E-767C-4EBB-9F72-52D180D436CF}" presName="arrow" presStyleLbl="node1" presStyleIdx="2" presStyleCnt="3"/>
      <dgm:spPr/>
      <dgm:t>
        <a:bodyPr/>
        <a:lstStyle/>
        <a:p>
          <a:endParaRPr lang="ru-RU"/>
        </a:p>
      </dgm:t>
    </dgm:pt>
    <dgm:pt modelId="{F0BBF7EE-1B9D-47A7-87CC-D912975141E0}" type="pres">
      <dgm:prSet presAssocID="{6E75C24E-767C-4EBB-9F72-52D180D436CF}" presName="descendantArrow" presStyleCnt="0"/>
      <dgm:spPr/>
    </dgm:pt>
    <dgm:pt modelId="{B317A3AA-F001-4213-B9C2-19E5E36FC591}" type="pres">
      <dgm:prSet presAssocID="{3BBDB888-4F7D-4E1F-9069-E457968740FB}" presName="childTextArrow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FB0CF4-68D3-4A8A-A148-DF51BC021477}" type="presOf" srcId="{ADE3C7AD-2DF4-4A93-A820-3299ECBCE484}" destId="{9152882D-77AC-4F46-84A9-978E008FB919}" srcOrd="0" destOrd="0" presId="urn:microsoft.com/office/officeart/2005/8/layout/process4"/>
    <dgm:cxn modelId="{412C104C-66E1-4A3C-AED7-52614F9652A0}" srcId="{ADE3C7AD-2DF4-4A93-A820-3299ECBCE484}" destId="{524C7150-1074-4847-BE24-598771A8B6D5}" srcOrd="1" destOrd="0" parTransId="{8D83E62F-1C3C-478C-B88C-10A1235070C7}" sibTransId="{93266444-36A6-4D55-92C7-8F073D97881E}"/>
    <dgm:cxn modelId="{06E8C8D7-6E73-4DB6-A749-5C1191034E20}" type="presOf" srcId="{E86C746B-4E0D-4D94-A5F3-E5A28D0EC19A}" destId="{8EFDAEA8-56B6-4201-A285-3C1E53336F67}" srcOrd="0" destOrd="0" presId="urn:microsoft.com/office/officeart/2005/8/layout/process4"/>
    <dgm:cxn modelId="{9891C98E-A4E6-42DC-A457-3966950081F8}" type="presOf" srcId="{CB75A3A0-A4E1-4AA7-90AE-4ED74F5ADD35}" destId="{7B27F861-0929-45B4-BA2D-94C887E0DD04}" srcOrd="1" destOrd="0" presId="urn:microsoft.com/office/officeart/2005/8/layout/process4"/>
    <dgm:cxn modelId="{13C4E302-707B-44E4-BD03-00B3E555D230}" type="presOf" srcId="{6E75C24E-767C-4EBB-9F72-52D180D436CF}" destId="{6F1DB5FD-37D0-4797-A6F0-6A756905A75C}" srcOrd="0" destOrd="0" presId="urn:microsoft.com/office/officeart/2005/8/layout/process4"/>
    <dgm:cxn modelId="{DB281EF1-D41D-4303-B9A4-95DBF79F1082}" srcId="{ADE3C7AD-2DF4-4A93-A820-3299ECBCE484}" destId="{8BA5DFBD-5E77-40D3-B722-DC104515B4C5}" srcOrd="0" destOrd="0" parTransId="{EAEA0F3A-AAF7-476D-A06B-C349E6312938}" sibTransId="{57BB083D-7FD1-415C-BAC1-901C81E4BBD1}"/>
    <dgm:cxn modelId="{29B6D9AF-5B2F-46A1-8CDF-8701745CB0AE}" type="presOf" srcId="{1FFEA9E7-5626-4223-B7AB-C19C6D8EC9A7}" destId="{548490EF-FF06-4B11-A65E-91CAB6663145}" srcOrd="0" destOrd="0" presId="urn:microsoft.com/office/officeart/2005/8/layout/process4"/>
    <dgm:cxn modelId="{E11C8D86-3781-4E01-A69B-B8D2102AC25F}" type="presOf" srcId="{6E75C24E-767C-4EBB-9F72-52D180D436CF}" destId="{456861ED-F906-47AB-B695-04C77BA6A70F}" srcOrd="1" destOrd="0" presId="urn:microsoft.com/office/officeart/2005/8/layout/process4"/>
    <dgm:cxn modelId="{7AEC07BC-0265-4336-A3A3-C56CFBC5F677}" srcId="{E86C746B-4E0D-4D94-A5F3-E5A28D0EC19A}" destId="{6E75C24E-767C-4EBB-9F72-52D180D436CF}" srcOrd="0" destOrd="0" parTransId="{4FF13115-B8A6-4E47-9D8C-4461EC25D055}" sibTransId="{F56FD060-012E-49A8-946F-1B02C9F558D3}"/>
    <dgm:cxn modelId="{00F4979D-0C48-4C2E-8DA7-D57FF2B5328C}" srcId="{E86C746B-4E0D-4D94-A5F3-E5A28D0EC19A}" destId="{CB75A3A0-A4E1-4AA7-90AE-4ED74F5ADD35}" srcOrd="2" destOrd="0" parTransId="{1B135519-E82C-43B8-A86A-E7D0626EF462}" sibTransId="{1FCBCCF6-5194-49A4-AC1C-A400938A9D4C}"/>
    <dgm:cxn modelId="{40018519-FB56-4623-9E99-03A8E02BB2C0}" type="presOf" srcId="{3BBDB888-4F7D-4E1F-9069-E457968740FB}" destId="{B317A3AA-F001-4213-B9C2-19E5E36FC591}" srcOrd="0" destOrd="0" presId="urn:microsoft.com/office/officeart/2005/8/layout/process4"/>
    <dgm:cxn modelId="{A71FD197-80A8-4715-86BE-CBF8EE7702A7}" srcId="{CB75A3A0-A4E1-4AA7-90AE-4ED74F5ADD35}" destId="{1FFEA9E7-5626-4223-B7AB-C19C6D8EC9A7}" srcOrd="0" destOrd="0" parTransId="{B0C095CA-19CB-4849-B207-45D9828104F1}" sibTransId="{45C71C5F-2ACD-4A4E-8A0D-BF2342D1996C}"/>
    <dgm:cxn modelId="{F10DAE10-2BBC-4121-8829-F098A41DCD5F}" srcId="{6E75C24E-767C-4EBB-9F72-52D180D436CF}" destId="{3BBDB888-4F7D-4E1F-9069-E457968740FB}" srcOrd="0" destOrd="0" parTransId="{2405BC93-184D-433E-921D-74EF7E84DB65}" sibTransId="{4B7F938D-9210-4CF5-B8A9-EF1A76D49EE3}"/>
    <dgm:cxn modelId="{8AF99B40-21CE-44D3-BDD0-3717932216DE}" type="presOf" srcId="{CB75A3A0-A4E1-4AA7-90AE-4ED74F5ADD35}" destId="{B153E802-53C3-45E5-BBC2-212DFC3FDD59}" srcOrd="0" destOrd="0" presId="urn:microsoft.com/office/officeart/2005/8/layout/process4"/>
    <dgm:cxn modelId="{1726F09E-EDB6-487D-8642-B9CEAC14285F}" srcId="{E86C746B-4E0D-4D94-A5F3-E5A28D0EC19A}" destId="{ADE3C7AD-2DF4-4A93-A820-3299ECBCE484}" srcOrd="1" destOrd="0" parTransId="{8EF7A362-F55D-4150-BF6B-33E593AB43D7}" sibTransId="{05FB6FEA-D8A2-4C86-B74C-AA7C132E8315}"/>
    <dgm:cxn modelId="{C9F44346-DBA0-41E9-8807-19DC09469534}" type="presOf" srcId="{8BA5DFBD-5E77-40D3-B722-DC104515B4C5}" destId="{EA797182-D21A-4816-AAA4-82577E5BDC11}" srcOrd="0" destOrd="0" presId="urn:microsoft.com/office/officeart/2005/8/layout/process4"/>
    <dgm:cxn modelId="{BF772D3C-4BDC-4D8D-96EC-9DF8211DCF9D}" type="presOf" srcId="{ADE3C7AD-2DF4-4A93-A820-3299ECBCE484}" destId="{743CC73C-4B98-44C8-955B-E4500733268B}" srcOrd="1" destOrd="0" presId="urn:microsoft.com/office/officeart/2005/8/layout/process4"/>
    <dgm:cxn modelId="{6934E204-B6AB-4D80-BD65-6197C9079713}" type="presOf" srcId="{524C7150-1074-4847-BE24-598771A8B6D5}" destId="{AF309D4A-BF5A-4261-8C55-F1E736EAB906}" srcOrd="0" destOrd="0" presId="urn:microsoft.com/office/officeart/2005/8/layout/process4"/>
    <dgm:cxn modelId="{33B1D6F8-1A01-455A-93AF-07CD3E8E32A9}" type="presParOf" srcId="{8EFDAEA8-56B6-4201-A285-3C1E53336F67}" destId="{5C4BBCBF-6039-427A-B8E2-D63D0863113C}" srcOrd="0" destOrd="0" presId="urn:microsoft.com/office/officeart/2005/8/layout/process4"/>
    <dgm:cxn modelId="{F379F4CB-49DB-444D-99D9-55CAF10C8664}" type="presParOf" srcId="{5C4BBCBF-6039-427A-B8E2-D63D0863113C}" destId="{B153E802-53C3-45E5-BBC2-212DFC3FDD59}" srcOrd="0" destOrd="0" presId="urn:microsoft.com/office/officeart/2005/8/layout/process4"/>
    <dgm:cxn modelId="{06EC6948-AF22-488E-A10E-936F211E375D}" type="presParOf" srcId="{5C4BBCBF-6039-427A-B8E2-D63D0863113C}" destId="{7B27F861-0929-45B4-BA2D-94C887E0DD04}" srcOrd="1" destOrd="0" presId="urn:microsoft.com/office/officeart/2005/8/layout/process4"/>
    <dgm:cxn modelId="{1F387648-CD52-4049-8BC9-9F381549AC0F}" type="presParOf" srcId="{5C4BBCBF-6039-427A-B8E2-D63D0863113C}" destId="{24D3D82C-BB44-427E-9888-4F9AB9BA8C44}" srcOrd="2" destOrd="0" presId="urn:microsoft.com/office/officeart/2005/8/layout/process4"/>
    <dgm:cxn modelId="{DCD0D8F8-3955-4D62-9616-DFB9729B7B7C}" type="presParOf" srcId="{24D3D82C-BB44-427E-9888-4F9AB9BA8C44}" destId="{548490EF-FF06-4B11-A65E-91CAB6663145}" srcOrd="0" destOrd="0" presId="urn:microsoft.com/office/officeart/2005/8/layout/process4"/>
    <dgm:cxn modelId="{C3A125AD-D8C8-4962-BA5D-74B2E9A69333}" type="presParOf" srcId="{8EFDAEA8-56B6-4201-A285-3C1E53336F67}" destId="{C24B3D8D-36F7-47DD-BE40-9B498138F857}" srcOrd="1" destOrd="0" presId="urn:microsoft.com/office/officeart/2005/8/layout/process4"/>
    <dgm:cxn modelId="{A1A932C6-EE23-41FC-A76F-AC1FB8EBBB4F}" type="presParOf" srcId="{8EFDAEA8-56B6-4201-A285-3C1E53336F67}" destId="{BB1245F5-5ABB-437B-B9A0-09C6E62025E8}" srcOrd="2" destOrd="0" presId="urn:microsoft.com/office/officeart/2005/8/layout/process4"/>
    <dgm:cxn modelId="{1FE6DA8A-9604-4A40-A5C1-5018F37BB126}" type="presParOf" srcId="{BB1245F5-5ABB-437B-B9A0-09C6E62025E8}" destId="{9152882D-77AC-4F46-84A9-978E008FB919}" srcOrd="0" destOrd="0" presId="urn:microsoft.com/office/officeart/2005/8/layout/process4"/>
    <dgm:cxn modelId="{D2A53464-ED91-42EC-ABD8-6028795545A1}" type="presParOf" srcId="{BB1245F5-5ABB-437B-B9A0-09C6E62025E8}" destId="{743CC73C-4B98-44C8-955B-E4500733268B}" srcOrd="1" destOrd="0" presId="urn:microsoft.com/office/officeart/2005/8/layout/process4"/>
    <dgm:cxn modelId="{0FAF1C0F-2E0D-4720-BD5B-4BCFB8BA480F}" type="presParOf" srcId="{BB1245F5-5ABB-437B-B9A0-09C6E62025E8}" destId="{E38BE45F-003B-4CB2-9FA3-F91F040BABA6}" srcOrd="2" destOrd="0" presId="urn:microsoft.com/office/officeart/2005/8/layout/process4"/>
    <dgm:cxn modelId="{47D7276B-B45C-4B71-9C1E-27E88D328521}" type="presParOf" srcId="{E38BE45F-003B-4CB2-9FA3-F91F040BABA6}" destId="{EA797182-D21A-4816-AAA4-82577E5BDC11}" srcOrd="0" destOrd="0" presId="urn:microsoft.com/office/officeart/2005/8/layout/process4"/>
    <dgm:cxn modelId="{89F68C5E-69A5-4EE6-8830-F3F763E62353}" type="presParOf" srcId="{E38BE45F-003B-4CB2-9FA3-F91F040BABA6}" destId="{AF309D4A-BF5A-4261-8C55-F1E736EAB906}" srcOrd="1" destOrd="0" presId="urn:microsoft.com/office/officeart/2005/8/layout/process4"/>
    <dgm:cxn modelId="{7D9BAC3C-5B6D-4C8B-9A16-ECE8EAFFB1ED}" type="presParOf" srcId="{8EFDAEA8-56B6-4201-A285-3C1E53336F67}" destId="{3C525A53-AA9C-491C-A531-242DE3FBDC58}" srcOrd="3" destOrd="0" presId="urn:microsoft.com/office/officeart/2005/8/layout/process4"/>
    <dgm:cxn modelId="{77175D81-C2EC-41DF-A5BD-4B821C5F9C10}" type="presParOf" srcId="{8EFDAEA8-56B6-4201-A285-3C1E53336F67}" destId="{B6D3134E-7271-4E82-B2BA-21DC2A2ED739}" srcOrd="4" destOrd="0" presId="urn:microsoft.com/office/officeart/2005/8/layout/process4"/>
    <dgm:cxn modelId="{93EED717-CACD-4C7E-9F47-2DDD77D2BA05}" type="presParOf" srcId="{B6D3134E-7271-4E82-B2BA-21DC2A2ED739}" destId="{6F1DB5FD-37D0-4797-A6F0-6A756905A75C}" srcOrd="0" destOrd="0" presId="urn:microsoft.com/office/officeart/2005/8/layout/process4"/>
    <dgm:cxn modelId="{91C68340-C9B2-4D24-A0F0-E6BE1FCCE117}" type="presParOf" srcId="{B6D3134E-7271-4E82-B2BA-21DC2A2ED739}" destId="{456861ED-F906-47AB-B695-04C77BA6A70F}" srcOrd="1" destOrd="0" presId="urn:microsoft.com/office/officeart/2005/8/layout/process4"/>
    <dgm:cxn modelId="{295CEA82-CE0C-456D-81DB-075348B6D807}" type="presParOf" srcId="{B6D3134E-7271-4E82-B2BA-21DC2A2ED739}" destId="{F0BBF7EE-1B9D-47A7-87CC-D912975141E0}" srcOrd="2" destOrd="0" presId="urn:microsoft.com/office/officeart/2005/8/layout/process4"/>
    <dgm:cxn modelId="{D1455369-6041-4D88-A749-9E7407AD4018}" type="presParOf" srcId="{F0BBF7EE-1B9D-47A7-87CC-D912975141E0}" destId="{B317A3AA-F001-4213-B9C2-19E5E36FC59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0B8609-6921-4533-A352-DD58A2076E8B}">
      <dsp:nvSpPr>
        <dsp:cNvPr id="0" name=""/>
        <dsp:cNvSpPr/>
      </dsp:nvSpPr>
      <dsp:spPr>
        <a:xfrm>
          <a:off x="0" y="2086377"/>
          <a:ext cx="1398719" cy="18499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Наукові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методи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управління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кар'єрою</a:t>
          </a:r>
          <a:r>
            <a:rPr lang="ru-RU" sz="1800" kern="1200" dirty="0" smtClean="0"/>
            <a:t> </a:t>
          </a:r>
          <a:endParaRPr lang="ru-RU" sz="1800" kern="1200" dirty="0"/>
        </a:p>
      </dsp:txBody>
      <dsp:txXfrm>
        <a:off x="40967" y="2127344"/>
        <a:ext cx="1316785" cy="1768061"/>
      </dsp:txXfrm>
    </dsp:sp>
    <dsp:sp modelId="{53A70C3A-A005-4C9C-80E6-3B8759FF8246}">
      <dsp:nvSpPr>
        <dsp:cNvPr id="0" name=""/>
        <dsp:cNvSpPr/>
      </dsp:nvSpPr>
      <dsp:spPr>
        <a:xfrm rot="17802897">
          <a:off x="984670" y="2328204"/>
          <a:ext cx="1504409" cy="22521"/>
        </a:xfrm>
        <a:custGeom>
          <a:avLst/>
          <a:gdLst/>
          <a:ahLst/>
          <a:cxnLst/>
          <a:rect l="0" t="0" r="0" b="0"/>
          <a:pathLst>
            <a:path>
              <a:moveTo>
                <a:pt x="0" y="11260"/>
              </a:moveTo>
              <a:lnTo>
                <a:pt x="1504409" y="11260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800" kern="1200"/>
        </a:p>
      </dsp:txBody>
      <dsp:txXfrm>
        <a:off x="1699264" y="2301854"/>
        <a:ext cx="75220" cy="75220"/>
      </dsp:txXfrm>
    </dsp:sp>
    <dsp:sp modelId="{75E56FB0-8B48-42B4-AB45-C4B18EE21F61}">
      <dsp:nvSpPr>
        <dsp:cNvPr id="0" name=""/>
        <dsp:cNvSpPr/>
      </dsp:nvSpPr>
      <dsp:spPr>
        <a:xfrm>
          <a:off x="2075029" y="856923"/>
          <a:ext cx="2049571" cy="1621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загальнонаукові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методи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пізнання</a:t>
          </a:r>
          <a:r>
            <a:rPr lang="ru-RU" sz="1800" kern="1200" dirty="0" smtClean="0"/>
            <a:t> (для </a:t>
          </a:r>
          <a:r>
            <a:rPr lang="ru-RU" sz="1800" kern="1200" dirty="0" err="1" smtClean="0"/>
            <a:t>усіх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теоретичних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досліджень</a:t>
          </a:r>
          <a:r>
            <a:rPr lang="ru-RU" sz="1800" kern="1200" dirty="0" smtClean="0"/>
            <a:t>)</a:t>
          </a:r>
          <a:endParaRPr lang="ru-RU" sz="1800" kern="1200" dirty="0"/>
        </a:p>
      </dsp:txBody>
      <dsp:txXfrm>
        <a:off x="2122514" y="904408"/>
        <a:ext cx="1954601" cy="1526292"/>
      </dsp:txXfrm>
    </dsp:sp>
    <dsp:sp modelId="{00F890D9-8E3B-4175-A235-2DEF1D3214C6}">
      <dsp:nvSpPr>
        <dsp:cNvPr id="0" name=""/>
        <dsp:cNvSpPr/>
      </dsp:nvSpPr>
      <dsp:spPr>
        <a:xfrm rot="18954061">
          <a:off x="3858284" y="998773"/>
          <a:ext cx="1889698" cy="22521"/>
        </a:xfrm>
        <a:custGeom>
          <a:avLst/>
          <a:gdLst/>
          <a:ahLst/>
          <a:cxnLst/>
          <a:rect l="0" t="0" r="0" b="0"/>
          <a:pathLst>
            <a:path>
              <a:moveTo>
                <a:pt x="0" y="11260"/>
              </a:moveTo>
              <a:lnTo>
                <a:pt x="1889698" y="11260"/>
              </a:lnTo>
            </a:path>
          </a:pathLst>
        </a:custGeom>
        <a:noFill/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800" kern="1200"/>
        </a:p>
      </dsp:txBody>
      <dsp:txXfrm>
        <a:off x="4755891" y="962792"/>
        <a:ext cx="94484" cy="94484"/>
      </dsp:txXfrm>
    </dsp:sp>
    <dsp:sp modelId="{7DBE25AD-ABDD-415F-9C10-BC149226006B}">
      <dsp:nvSpPr>
        <dsp:cNvPr id="0" name=""/>
        <dsp:cNvSpPr/>
      </dsp:nvSpPr>
      <dsp:spPr>
        <a:xfrm>
          <a:off x="5481666" y="2834"/>
          <a:ext cx="2348687" cy="6993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/>
            <a:t>метод </a:t>
          </a:r>
          <a:r>
            <a:rPr lang="ru-RU" sz="1800" kern="1200" dirty="0" err="1" smtClean="0"/>
            <a:t>матеріалістичної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діалектики</a:t>
          </a:r>
          <a:endParaRPr lang="ru-RU" sz="1800" kern="1200" dirty="0"/>
        </a:p>
      </dsp:txBody>
      <dsp:txXfrm>
        <a:off x="5502150" y="23318"/>
        <a:ext cx="2307719" cy="658391"/>
      </dsp:txXfrm>
    </dsp:sp>
    <dsp:sp modelId="{799C75CB-8329-4A58-9635-95F3BA7B72C6}">
      <dsp:nvSpPr>
        <dsp:cNvPr id="0" name=""/>
        <dsp:cNvSpPr/>
      </dsp:nvSpPr>
      <dsp:spPr>
        <a:xfrm rot="20362469">
          <a:off x="4078130" y="1400905"/>
          <a:ext cx="1450007" cy="22521"/>
        </a:xfrm>
        <a:custGeom>
          <a:avLst/>
          <a:gdLst/>
          <a:ahLst/>
          <a:cxnLst/>
          <a:rect l="0" t="0" r="0" b="0"/>
          <a:pathLst>
            <a:path>
              <a:moveTo>
                <a:pt x="0" y="11260"/>
              </a:moveTo>
              <a:lnTo>
                <a:pt x="1450007" y="11260"/>
              </a:lnTo>
            </a:path>
          </a:pathLst>
        </a:custGeom>
        <a:noFill/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800" kern="1200"/>
        </a:p>
      </dsp:txBody>
      <dsp:txXfrm>
        <a:off x="4766883" y="1375916"/>
        <a:ext cx="72500" cy="72500"/>
      </dsp:txXfrm>
    </dsp:sp>
    <dsp:sp modelId="{D02C192D-1A1E-4803-A8CF-C154892F2F00}">
      <dsp:nvSpPr>
        <dsp:cNvPr id="0" name=""/>
        <dsp:cNvSpPr/>
      </dsp:nvSpPr>
      <dsp:spPr>
        <a:xfrm>
          <a:off x="5481666" y="807097"/>
          <a:ext cx="2348687" cy="6993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наукова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абстракція</a:t>
          </a:r>
          <a:endParaRPr lang="ru-RU" sz="1800" kern="1200" dirty="0"/>
        </a:p>
      </dsp:txBody>
      <dsp:txXfrm>
        <a:off x="5502150" y="827581"/>
        <a:ext cx="2307719" cy="658391"/>
      </dsp:txXfrm>
    </dsp:sp>
    <dsp:sp modelId="{A03E6EEF-86F6-4054-9CDA-D3C27D7AC342}">
      <dsp:nvSpPr>
        <dsp:cNvPr id="0" name=""/>
        <dsp:cNvSpPr/>
      </dsp:nvSpPr>
      <dsp:spPr>
        <a:xfrm rot="713187">
          <a:off x="4109325" y="1803037"/>
          <a:ext cx="1424880" cy="22521"/>
        </a:xfrm>
        <a:custGeom>
          <a:avLst/>
          <a:gdLst/>
          <a:ahLst/>
          <a:cxnLst/>
          <a:rect l="0" t="0" r="0" b="0"/>
          <a:pathLst>
            <a:path>
              <a:moveTo>
                <a:pt x="0" y="11260"/>
              </a:moveTo>
              <a:lnTo>
                <a:pt x="1424880" y="11260"/>
              </a:lnTo>
            </a:path>
          </a:pathLst>
        </a:custGeom>
        <a:noFill/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800" kern="1200"/>
        </a:p>
      </dsp:txBody>
      <dsp:txXfrm>
        <a:off x="4786143" y="1778676"/>
        <a:ext cx="71244" cy="71244"/>
      </dsp:txXfrm>
    </dsp:sp>
    <dsp:sp modelId="{090187BD-E148-44CD-821F-56953A40A10D}">
      <dsp:nvSpPr>
        <dsp:cNvPr id="0" name=""/>
        <dsp:cNvSpPr/>
      </dsp:nvSpPr>
      <dsp:spPr>
        <a:xfrm>
          <a:off x="5518928" y="1611361"/>
          <a:ext cx="2348687" cy="6993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аналіз</a:t>
          </a:r>
          <a:r>
            <a:rPr lang="ru-RU" sz="1800" kern="1200" dirty="0" smtClean="0"/>
            <a:t> і синтез</a:t>
          </a:r>
          <a:endParaRPr lang="ru-RU" sz="1800" kern="1200" dirty="0"/>
        </a:p>
      </dsp:txBody>
      <dsp:txXfrm>
        <a:off x="5539412" y="1631845"/>
        <a:ext cx="2307719" cy="658391"/>
      </dsp:txXfrm>
    </dsp:sp>
    <dsp:sp modelId="{CAAECCF1-1FE8-4996-A761-645B1074E01F}">
      <dsp:nvSpPr>
        <dsp:cNvPr id="0" name=""/>
        <dsp:cNvSpPr/>
      </dsp:nvSpPr>
      <dsp:spPr>
        <a:xfrm rot="2338194">
          <a:off x="3930396" y="2205169"/>
          <a:ext cx="1745474" cy="22521"/>
        </a:xfrm>
        <a:custGeom>
          <a:avLst/>
          <a:gdLst/>
          <a:ahLst/>
          <a:cxnLst/>
          <a:rect l="0" t="0" r="0" b="0"/>
          <a:pathLst>
            <a:path>
              <a:moveTo>
                <a:pt x="0" y="11260"/>
              </a:moveTo>
              <a:lnTo>
                <a:pt x="1745474" y="11260"/>
              </a:lnTo>
            </a:path>
          </a:pathLst>
        </a:custGeom>
        <a:noFill/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800" kern="1200"/>
        </a:p>
      </dsp:txBody>
      <dsp:txXfrm>
        <a:off x="4759497" y="2172793"/>
        <a:ext cx="87273" cy="87273"/>
      </dsp:txXfrm>
    </dsp:sp>
    <dsp:sp modelId="{B32D47A6-FF82-4DF5-83AE-531DC38D1C0F}">
      <dsp:nvSpPr>
        <dsp:cNvPr id="0" name=""/>
        <dsp:cNvSpPr/>
      </dsp:nvSpPr>
      <dsp:spPr>
        <a:xfrm>
          <a:off x="5481666" y="2415625"/>
          <a:ext cx="2348687" cy="6993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логічний</a:t>
          </a:r>
          <a:r>
            <a:rPr lang="ru-RU" sz="1800" kern="1200" dirty="0" smtClean="0"/>
            <a:t> та </a:t>
          </a:r>
          <a:r>
            <a:rPr lang="ru-RU" sz="1800" kern="1200" dirty="0" err="1" smtClean="0"/>
            <a:t>історичний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методи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відображення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дійсності</a:t>
          </a:r>
          <a:r>
            <a:rPr lang="ru-RU" sz="1800" kern="1200" dirty="0" smtClean="0"/>
            <a:t> </a:t>
          </a:r>
          <a:endParaRPr lang="ru-RU" sz="1800" kern="1200" dirty="0"/>
        </a:p>
      </dsp:txBody>
      <dsp:txXfrm>
        <a:off x="5502150" y="2436109"/>
        <a:ext cx="2307719" cy="658391"/>
      </dsp:txXfrm>
    </dsp:sp>
    <dsp:sp modelId="{6FB40B0E-DC6E-448A-8C5F-8EACFCFEEF3F}">
      <dsp:nvSpPr>
        <dsp:cNvPr id="0" name=""/>
        <dsp:cNvSpPr/>
      </dsp:nvSpPr>
      <dsp:spPr>
        <a:xfrm rot="3269554">
          <a:off x="3634878" y="2607301"/>
          <a:ext cx="2336510" cy="22521"/>
        </a:xfrm>
        <a:custGeom>
          <a:avLst/>
          <a:gdLst/>
          <a:ahLst/>
          <a:cxnLst/>
          <a:rect l="0" t="0" r="0" b="0"/>
          <a:pathLst>
            <a:path>
              <a:moveTo>
                <a:pt x="0" y="11260"/>
              </a:moveTo>
              <a:lnTo>
                <a:pt x="2336510" y="11260"/>
              </a:lnTo>
            </a:path>
          </a:pathLst>
        </a:custGeom>
        <a:noFill/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800" kern="1200"/>
        </a:p>
      </dsp:txBody>
      <dsp:txXfrm>
        <a:off x="4744721" y="2560149"/>
        <a:ext cx="116825" cy="116825"/>
      </dsp:txXfrm>
    </dsp:sp>
    <dsp:sp modelId="{E2EFACBF-BE8F-4BDE-AB2C-10B9019D1427}">
      <dsp:nvSpPr>
        <dsp:cNvPr id="0" name=""/>
        <dsp:cNvSpPr/>
      </dsp:nvSpPr>
      <dsp:spPr>
        <a:xfrm>
          <a:off x="5481666" y="3219888"/>
          <a:ext cx="2348687" cy="6993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індукція</a:t>
          </a:r>
          <a:r>
            <a:rPr lang="ru-RU" sz="1800" kern="1200" dirty="0" smtClean="0"/>
            <a:t> і </a:t>
          </a:r>
          <a:r>
            <a:rPr lang="ru-RU" sz="1800" kern="1200" dirty="0" err="1" smtClean="0"/>
            <a:t>дедукція</a:t>
          </a:r>
          <a:endParaRPr lang="ru-RU" sz="1800" kern="1200" dirty="0"/>
        </a:p>
      </dsp:txBody>
      <dsp:txXfrm>
        <a:off x="5502150" y="3240372"/>
        <a:ext cx="2307719" cy="658391"/>
      </dsp:txXfrm>
    </dsp:sp>
    <dsp:sp modelId="{3E2A54BE-6238-4F3C-A6AE-AF92BA92003D}">
      <dsp:nvSpPr>
        <dsp:cNvPr id="0" name=""/>
        <dsp:cNvSpPr/>
      </dsp:nvSpPr>
      <dsp:spPr>
        <a:xfrm rot="3918620">
          <a:off x="927316" y="3735665"/>
          <a:ext cx="1619117" cy="22521"/>
        </a:xfrm>
        <a:custGeom>
          <a:avLst/>
          <a:gdLst/>
          <a:ahLst/>
          <a:cxnLst/>
          <a:rect l="0" t="0" r="0" b="0"/>
          <a:pathLst>
            <a:path>
              <a:moveTo>
                <a:pt x="0" y="11260"/>
              </a:moveTo>
              <a:lnTo>
                <a:pt x="1619117" y="11260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800" kern="1200"/>
        </a:p>
      </dsp:txBody>
      <dsp:txXfrm>
        <a:off x="1696396" y="3706448"/>
        <a:ext cx="80955" cy="80955"/>
      </dsp:txXfrm>
    </dsp:sp>
    <dsp:sp modelId="{865D5695-8667-4A17-8ACD-F1BA761F5FBB}">
      <dsp:nvSpPr>
        <dsp:cNvPr id="0" name=""/>
        <dsp:cNvSpPr/>
      </dsp:nvSpPr>
      <dsp:spPr>
        <a:xfrm>
          <a:off x="2075029" y="3671846"/>
          <a:ext cx="2049571" cy="162126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спеціальні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методи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пізнання</a:t>
          </a:r>
          <a:endParaRPr lang="ru-RU" sz="1800" kern="1200" dirty="0"/>
        </a:p>
      </dsp:txBody>
      <dsp:txXfrm>
        <a:off x="2122514" y="3719331"/>
        <a:ext cx="1954601" cy="1526292"/>
      </dsp:txXfrm>
    </dsp:sp>
    <dsp:sp modelId="{606A5E9C-8E59-4E7B-A079-F7E9ED0AE98F}">
      <dsp:nvSpPr>
        <dsp:cNvPr id="0" name=""/>
        <dsp:cNvSpPr/>
      </dsp:nvSpPr>
      <dsp:spPr>
        <a:xfrm rot="21325363">
          <a:off x="4122430" y="4416894"/>
          <a:ext cx="1361407" cy="22521"/>
        </a:xfrm>
        <a:custGeom>
          <a:avLst/>
          <a:gdLst/>
          <a:ahLst/>
          <a:cxnLst/>
          <a:rect l="0" t="0" r="0" b="0"/>
          <a:pathLst>
            <a:path>
              <a:moveTo>
                <a:pt x="0" y="11260"/>
              </a:moveTo>
              <a:lnTo>
                <a:pt x="1361407" y="11260"/>
              </a:lnTo>
            </a:path>
          </a:pathLst>
        </a:custGeom>
        <a:noFill/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800" kern="1200"/>
        </a:p>
      </dsp:txBody>
      <dsp:txXfrm>
        <a:off x="4769098" y="4394120"/>
        <a:ext cx="68070" cy="68070"/>
      </dsp:txXfrm>
    </dsp:sp>
    <dsp:sp modelId="{31AEBB22-41CF-4D92-B787-6D8C32BFA5D6}">
      <dsp:nvSpPr>
        <dsp:cNvPr id="0" name=""/>
        <dsp:cNvSpPr/>
      </dsp:nvSpPr>
      <dsp:spPr>
        <a:xfrm>
          <a:off x="5481666" y="4024152"/>
          <a:ext cx="2348687" cy="6993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особливі</a:t>
          </a:r>
          <a:endParaRPr lang="ru-RU" sz="1800" kern="1200" dirty="0"/>
        </a:p>
      </dsp:txBody>
      <dsp:txXfrm>
        <a:off x="5502150" y="4044636"/>
        <a:ext cx="2307719" cy="658391"/>
      </dsp:txXfrm>
    </dsp:sp>
    <dsp:sp modelId="{6730D973-C5B4-4FE1-9DA4-5E517FB56325}">
      <dsp:nvSpPr>
        <dsp:cNvPr id="0" name=""/>
        <dsp:cNvSpPr/>
      </dsp:nvSpPr>
      <dsp:spPr>
        <a:xfrm rot="1628353">
          <a:off x="4040652" y="4819026"/>
          <a:ext cx="1524962" cy="22521"/>
        </a:xfrm>
        <a:custGeom>
          <a:avLst/>
          <a:gdLst/>
          <a:ahLst/>
          <a:cxnLst/>
          <a:rect l="0" t="0" r="0" b="0"/>
          <a:pathLst>
            <a:path>
              <a:moveTo>
                <a:pt x="0" y="11260"/>
              </a:moveTo>
              <a:lnTo>
                <a:pt x="1524962" y="11260"/>
              </a:lnTo>
            </a:path>
          </a:pathLst>
        </a:custGeom>
        <a:noFill/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800" kern="1200"/>
        </a:p>
      </dsp:txBody>
      <dsp:txXfrm>
        <a:off x="4765010" y="4792163"/>
        <a:ext cx="76248" cy="76248"/>
      </dsp:txXfrm>
    </dsp:sp>
    <dsp:sp modelId="{0B0BE605-EDBB-4C83-A59D-06E8DF52A162}">
      <dsp:nvSpPr>
        <dsp:cNvPr id="0" name=""/>
        <dsp:cNvSpPr/>
      </dsp:nvSpPr>
      <dsp:spPr>
        <a:xfrm>
          <a:off x="5481666" y="4828416"/>
          <a:ext cx="2348687" cy="69935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одиничні</a:t>
          </a:r>
          <a:endParaRPr lang="ru-RU" sz="1800" kern="1200" dirty="0"/>
        </a:p>
      </dsp:txBody>
      <dsp:txXfrm>
        <a:off x="5502150" y="4848900"/>
        <a:ext cx="2307719" cy="6583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C4226C-03A6-4F6C-B007-B487F0FAD82B}">
      <dsp:nvSpPr>
        <dsp:cNvPr id="0" name=""/>
        <dsp:cNvSpPr/>
      </dsp:nvSpPr>
      <dsp:spPr>
        <a:xfrm rot="5400000">
          <a:off x="4695530" y="-2183793"/>
          <a:ext cx="1480934" cy="602543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err="1" smtClean="0"/>
            <a:t>спостереження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вивчення</a:t>
          </a:r>
          <a:r>
            <a:rPr lang="ru-RU" sz="1600" kern="1200" dirty="0" smtClean="0"/>
            <a:t> думок, </a:t>
          </a:r>
          <a:r>
            <a:rPr lang="ru-RU" sz="1600" kern="1200" dirty="0" err="1" smtClean="0"/>
            <a:t>аналіз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документів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інтерв'ювання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анкетування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експеримент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збір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статистичних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даних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оцінка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конкурентоспроможності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робочої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сили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ін</a:t>
          </a:r>
          <a:r>
            <a:rPr lang="ru-RU" sz="1600" kern="1200" dirty="0" smtClean="0"/>
            <a:t>.</a:t>
          </a:r>
          <a:endParaRPr lang="ru-RU" sz="1600" kern="1200" dirty="0"/>
        </a:p>
      </dsp:txBody>
      <dsp:txXfrm rot="-5400000">
        <a:off x="2423281" y="160749"/>
        <a:ext cx="5953140" cy="1336348"/>
      </dsp:txXfrm>
    </dsp:sp>
    <dsp:sp modelId="{EB811C5D-22A9-4308-A469-67EB596D93FB}">
      <dsp:nvSpPr>
        <dsp:cNvPr id="0" name=""/>
        <dsp:cNvSpPr/>
      </dsp:nvSpPr>
      <dsp:spPr>
        <a:xfrm>
          <a:off x="0" y="3154"/>
          <a:ext cx="2384818" cy="165716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методи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збору</a:t>
          </a:r>
          <a:r>
            <a:rPr lang="ru-RU" sz="1600" kern="1200" dirty="0" smtClean="0"/>
            <a:t>  і </a:t>
          </a:r>
          <a:r>
            <a:rPr lang="ru-RU" sz="1600" kern="1200" dirty="0" err="1" smtClean="0"/>
            <a:t>обробки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первинної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інформації</a:t>
          </a:r>
          <a:endParaRPr lang="ru-RU" sz="1600" kern="1200" dirty="0"/>
        </a:p>
      </dsp:txBody>
      <dsp:txXfrm>
        <a:off x="80896" y="84050"/>
        <a:ext cx="2223026" cy="1495373"/>
      </dsp:txXfrm>
    </dsp:sp>
    <dsp:sp modelId="{37B6903C-9A4C-4BB1-B255-0BC8A8DD2E16}">
      <dsp:nvSpPr>
        <dsp:cNvPr id="0" name=""/>
        <dsp:cNvSpPr/>
      </dsp:nvSpPr>
      <dsp:spPr>
        <a:xfrm rot="5400000">
          <a:off x="4695530" y="-337068"/>
          <a:ext cx="1480934" cy="602543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 </a:t>
          </a:r>
          <a:r>
            <a:rPr lang="ru-RU" sz="1600" kern="1200" dirty="0" err="1" smtClean="0"/>
            <a:t>системний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аналіз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лінійне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програмування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економіко-статистичні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методи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економіко-математичне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моделювання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експертиза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імовірнісні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ін</a:t>
          </a:r>
          <a:endParaRPr lang="ru-RU" sz="1600" kern="1200" dirty="0"/>
        </a:p>
      </dsp:txBody>
      <dsp:txXfrm rot="-5400000">
        <a:off x="2423281" y="2007474"/>
        <a:ext cx="5953140" cy="1336348"/>
      </dsp:txXfrm>
    </dsp:sp>
    <dsp:sp modelId="{2F8412AA-082D-4B81-85F0-7E269A54D1D6}">
      <dsp:nvSpPr>
        <dsp:cNvPr id="0" name=""/>
        <dsp:cNvSpPr/>
      </dsp:nvSpPr>
      <dsp:spPr>
        <a:xfrm>
          <a:off x="0" y="1752878"/>
          <a:ext cx="2384818" cy="18511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методи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вивчення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оцінки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узагальнення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отриманої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інформації</a:t>
          </a:r>
          <a:r>
            <a:rPr lang="ru-RU" sz="1600" kern="1200" dirty="0" smtClean="0"/>
            <a:t> з метою </a:t>
          </a:r>
          <a:r>
            <a:rPr lang="ru-RU" sz="1600" kern="1200" dirty="0" err="1" smtClean="0"/>
            <a:t>вироблення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прийняття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управлінського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рішення</a:t>
          </a:r>
          <a:endParaRPr lang="ru-RU" sz="1600" kern="1200" dirty="0"/>
        </a:p>
      </dsp:txBody>
      <dsp:txXfrm>
        <a:off x="90367" y="1843245"/>
        <a:ext cx="2204084" cy="1670434"/>
      </dsp:txXfrm>
    </dsp:sp>
    <dsp:sp modelId="{827C2168-26D5-4AB5-9A25-0C15C39ABC46}">
      <dsp:nvSpPr>
        <dsp:cNvPr id="0" name=""/>
        <dsp:cNvSpPr/>
      </dsp:nvSpPr>
      <dsp:spPr>
        <a:xfrm rot="5400000">
          <a:off x="4502395" y="1612347"/>
          <a:ext cx="1856662" cy="601954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i="1" kern="1200" dirty="0" err="1" smtClean="0"/>
            <a:t>матричне</a:t>
          </a:r>
          <a:r>
            <a:rPr lang="ru-RU" sz="1600" i="1" kern="1200" dirty="0" smtClean="0"/>
            <a:t> </a:t>
          </a:r>
          <a:r>
            <a:rPr lang="ru-RU" sz="1600" i="1" kern="1200" dirty="0" err="1" smtClean="0"/>
            <a:t>моделювання</a:t>
          </a:r>
          <a:r>
            <a:rPr lang="ru-RU" sz="1600" i="1" kern="1200" dirty="0" smtClean="0"/>
            <a:t>:</a:t>
          </a:r>
          <a:endParaRPr lang="ru-RU" sz="1600" i="1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матриця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Бостонської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консультаційної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групи</a:t>
          </a:r>
          <a:r>
            <a:rPr lang="ru-RU" sz="1600" kern="1200" dirty="0" smtClean="0"/>
            <a:t> – БКГ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багатофакторна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портфоліоматріца</a:t>
          </a:r>
          <a:r>
            <a:rPr lang="ru-RU" sz="1600" kern="1200" dirty="0" smtClean="0"/>
            <a:t> "Дженерал </a:t>
          </a:r>
          <a:r>
            <a:rPr lang="ru-RU" sz="1600" kern="1200" dirty="0" err="1" smtClean="0"/>
            <a:t>Електрик</a:t>
          </a:r>
          <a:r>
            <a:rPr lang="ru-RU" sz="1600" kern="1200" dirty="0" smtClean="0"/>
            <a:t>"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експортно-орієнтований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стратегічний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маркетинговий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аналіз</a:t>
          </a:r>
          <a:r>
            <a:rPr lang="ru-RU" sz="1600" kern="1200" dirty="0" smtClean="0"/>
            <a:t> - ЕСМА)</a:t>
          </a:r>
          <a:endParaRPr lang="ru-RU" sz="1600" kern="1200" dirty="0"/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600" kern="1200" dirty="0" err="1" smtClean="0"/>
            <a:t>мозкова</a:t>
          </a:r>
          <a:r>
            <a:rPr lang="ru-RU" sz="1600" kern="1200" dirty="0" smtClean="0"/>
            <a:t> атака, </a:t>
          </a:r>
          <a:r>
            <a:rPr lang="ru-RU" sz="1600" kern="1200" dirty="0" err="1" smtClean="0"/>
            <a:t>синектичний</a:t>
          </a:r>
          <a:r>
            <a:rPr lang="ru-RU" sz="1600" kern="1200" dirty="0" smtClean="0"/>
            <a:t> метод, </a:t>
          </a:r>
          <a:r>
            <a:rPr lang="ru-RU" sz="1600" kern="1200" dirty="0" err="1" smtClean="0"/>
            <a:t>контрольних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питань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методи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колективного</a:t>
          </a:r>
          <a:r>
            <a:rPr lang="ru-RU" sz="1600" kern="1200" dirty="0" smtClean="0"/>
            <a:t> блокнота, </a:t>
          </a:r>
          <a:r>
            <a:rPr lang="ru-RU" sz="1600" kern="1200" dirty="0" err="1" smtClean="0"/>
            <a:t>морфологічний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аналіз</a:t>
          </a:r>
          <a:r>
            <a:rPr lang="ru-RU" sz="1600" kern="1200" dirty="0" smtClean="0"/>
            <a:t>, метод "</a:t>
          </a:r>
          <a:r>
            <a:rPr lang="ru-RU" sz="1600" kern="1200" dirty="0" err="1" smtClean="0"/>
            <a:t>Делфі</a:t>
          </a:r>
          <a:r>
            <a:rPr lang="ru-RU" sz="1600" kern="1200" dirty="0" smtClean="0"/>
            <a:t>" та </a:t>
          </a:r>
          <a:r>
            <a:rPr lang="ru-RU" sz="1600" kern="1200" dirty="0" err="1" smtClean="0"/>
            <a:t>ін</a:t>
          </a:r>
          <a:endParaRPr lang="ru-RU" sz="1600" kern="1200" dirty="0"/>
        </a:p>
      </dsp:txBody>
      <dsp:txXfrm rot="-5400000">
        <a:off x="2420952" y="3784426"/>
        <a:ext cx="5928914" cy="1675392"/>
      </dsp:txXfrm>
    </dsp:sp>
    <dsp:sp modelId="{7D46C8E2-F3D9-4127-BD0C-CB799F7479A6}">
      <dsp:nvSpPr>
        <dsp:cNvPr id="0" name=""/>
        <dsp:cNvSpPr/>
      </dsp:nvSpPr>
      <dsp:spPr>
        <a:xfrm>
          <a:off x="0" y="3699352"/>
          <a:ext cx="2382489" cy="185116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методи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стратегічного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аналізу</a:t>
          </a:r>
          <a:r>
            <a:rPr lang="ru-RU" sz="1600" kern="1200" dirty="0" smtClean="0"/>
            <a:t> і прогнозу</a:t>
          </a:r>
          <a:endParaRPr lang="ru-RU" sz="1600" kern="1200" dirty="0"/>
        </a:p>
      </dsp:txBody>
      <dsp:txXfrm>
        <a:off x="90367" y="3789719"/>
        <a:ext cx="2201755" cy="16704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A9ACF8-F8A4-4335-AAC4-FBB1E95EF65A}">
      <dsp:nvSpPr>
        <dsp:cNvPr id="0" name=""/>
        <dsp:cNvSpPr/>
      </dsp:nvSpPr>
      <dsp:spPr>
        <a:xfrm>
          <a:off x="0" y="4149292"/>
          <a:ext cx="8834907" cy="136189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розрізняють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0" y="4149292"/>
        <a:ext cx="8834907" cy="735420"/>
      </dsp:txXfrm>
    </dsp:sp>
    <dsp:sp modelId="{4DB72B73-22B5-4234-98A5-BFB4CB83DA73}">
      <dsp:nvSpPr>
        <dsp:cNvPr id="0" name=""/>
        <dsp:cNvSpPr/>
      </dsp:nvSpPr>
      <dsp:spPr>
        <a:xfrm>
          <a:off x="0" y="4857475"/>
          <a:ext cx="4417453" cy="62646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методи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прямого 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впливу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0" y="4857475"/>
        <a:ext cx="4417453" cy="626469"/>
      </dsp:txXfrm>
    </dsp:sp>
    <dsp:sp modelId="{CC19E5DC-C97F-4180-BE75-797FD797F5C6}">
      <dsp:nvSpPr>
        <dsp:cNvPr id="0" name=""/>
        <dsp:cNvSpPr/>
      </dsp:nvSpPr>
      <dsp:spPr>
        <a:xfrm>
          <a:off x="4417453" y="4857475"/>
          <a:ext cx="4417453" cy="62646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методи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гнучкого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впливу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417453" y="4857475"/>
        <a:ext cx="4417453" cy="626469"/>
      </dsp:txXfrm>
    </dsp:sp>
    <dsp:sp modelId="{CCD1569F-AB97-47F0-87E6-DA5CAAC9341A}">
      <dsp:nvSpPr>
        <dsp:cNvPr id="0" name=""/>
        <dsp:cNvSpPr/>
      </dsp:nvSpPr>
      <dsp:spPr>
        <a:xfrm rot="10800000">
          <a:off x="0" y="2075133"/>
          <a:ext cx="8834907" cy="209458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спираються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на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пізнання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законів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суспільного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розвитку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інтересів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суб'єктів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ринку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на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правові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норми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які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регламентують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основні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принципи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поведінки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цих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суб'єктів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у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сфері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використання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зростаючого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людського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капіталу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 rot="10800000">
        <a:off x="0" y="2075133"/>
        <a:ext cx="8834907" cy="1361000"/>
      </dsp:txXfrm>
    </dsp:sp>
    <dsp:sp modelId="{6CE8CB2A-1D5E-4842-BAD1-9145E72E75A3}">
      <dsp:nvSpPr>
        <dsp:cNvPr id="0" name=""/>
        <dsp:cNvSpPr/>
      </dsp:nvSpPr>
      <dsp:spPr>
        <a:xfrm rot="10800000">
          <a:off x="0" y="974"/>
          <a:ext cx="8834907" cy="209458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Методи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безпосереднього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управління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кар'єрою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 rot="10800000">
        <a:off x="0" y="974"/>
        <a:ext cx="8834907" cy="1361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427691-E790-4254-A75F-0A184F2704F2}">
      <dsp:nvSpPr>
        <dsp:cNvPr id="0" name=""/>
        <dsp:cNvSpPr/>
      </dsp:nvSpPr>
      <dsp:spPr>
        <a:xfrm rot="5400000">
          <a:off x="4187338" y="-2474671"/>
          <a:ext cx="2030414" cy="748748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800" kern="1200" dirty="0" err="1" smtClean="0"/>
            <a:t>дозволяють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здійснювати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основні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функції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управління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кар'єрою</a:t>
          </a:r>
          <a:r>
            <a:rPr lang="ru-RU" sz="1800" kern="1200" dirty="0" smtClean="0"/>
            <a:t> - </a:t>
          </a:r>
          <a:r>
            <a:rPr lang="ru-RU" sz="1800" kern="1200" dirty="0" err="1" smtClean="0"/>
            <a:t>забезпечувати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єдину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спрямованість</a:t>
          </a:r>
          <a:r>
            <a:rPr lang="ru-RU" sz="1800" kern="1200" dirty="0" smtClean="0"/>
            <a:t> у </a:t>
          </a:r>
          <a:r>
            <a:rPr lang="ru-RU" sz="1800" kern="1200" dirty="0" err="1" smtClean="0"/>
            <a:t>розвитку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організаційної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системи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управління</a:t>
          </a:r>
          <a:r>
            <a:rPr lang="ru-RU" sz="1800" kern="1200" dirty="0" smtClean="0"/>
            <a:t> і </a:t>
          </a:r>
          <a:r>
            <a:rPr lang="ru-RU" sz="1800" kern="1200" dirty="0" err="1" smtClean="0"/>
            <a:t>постійну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пропорційність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діяльності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суб'єктів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управління</a:t>
          </a:r>
          <a:endParaRPr lang="ru-RU" sz="1800" kern="1200" dirty="0"/>
        </a:p>
      </dsp:txBody>
      <dsp:txXfrm rot="-5400000">
        <a:off x="1458802" y="352982"/>
        <a:ext cx="7388371" cy="1832180"/>
      </dsp:txXfrm>
    </dsp:sp>
    <dsp:sp modelId="{7559C851-C15C-4BB2-A4C3-25539054CCDC}">
      <dsp:nvSpPr>
        <dsp:cNvPr id="0" name=""/>
        <dsp:cNvSpPr/>
      </dsp:nvSpPr>
      <dsp:spPr>
        <a:xfrm>
          <a:off x="0" y="3921"/>
          <a:ext cx="1351243" cy="25380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/>
            <a:t>сутність</a:t>
          </a:r>
          <a:endParaRPr lang="ru-RU" sz="1800" kern="1200" dirty="0"/>
        </a:p>
      </dsp:txBody>
      <dsp:txXfrm>
        <a:off x="65962" y="69883"/>
        <a:ext cx="1219319" cy="2406094"/>
      </dsp:txXfrm>
    </dsp:sp>
    <dsp:sp modelId="{E6B3E9BD-6580-4D4C-9F64-9568C7208F74}">
      <dsp:nvSpPr>
        <dsp:cNvPr id="0" name=""/>
        <dsp:cNvSpPr/>
      </dsp:nvSpPr>
      <dsp:spPr>
        <a:xfrm rot="5400000">
          <a:off x="4187338" y="190247"/>
          <a:ext cx="2030414" cy="748748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800" kern="1200" dirty="0" smtClean="0"/>
            <a:t>а) </a:t>
          </a:r>
          <a:r>
            <a:rPr lang="ru-RU" sz="1800" kern="1200" dirty="0" err="1" smtClean="0"/>
            <a:t>доведення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управлінських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рішень</a:t>
          </a:r>
          <a:r>
            <a:rPr lang="ru-RU" sz="1800" kern="1200" dirty="0" smtClean="0"/>
            <a:t> до </a:t>
          </a:r>
          <a:r>
            <a:rPr lang="ru-RU" sz="1800" kern="1200" dirty="0" err="1" smtClean="0"/>
            <a:t>безпосередніх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виконавців</a:t>
          </a:r>
          <a:r>
            <a:rPr lang="ru-RU" sz="1800" kern="1200" dirty="0" smtClean="0"/>
            <a:t> в </a:t>
          </a:r>
          <a:r>
            <a:rPr lang="ru-RU" sz="1800" kern="1200" dirty="0" err="1" smtClean="0"/>
            <a:t>гранично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чіткою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формі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із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зазначенням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термінів</a:t>
          </a:r>
          <a:r>
            <a:rPr lang="ru-RU" sz="1800" kern="1200" dirty="0" smtClean="0"/>
            <a:t> і умов </a:t>
          </a:r>
          <a:r>
            <a:rPr lang="ru-RU" sz="1800" kern="1200" dirty="0" err="1" smtClean="0"/>
            <a:t>реалізації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даного</a:t>
          </a:r>
          <a:r>
            <a:rPr lang="ru-RU" sz="1800" kern="1200" dirty="0" smtClean="0"/>
            <a:t> конкретного </a:t>
          </a:r>
          <a:r>
            <a:rPr lang="ru-RU" sz="1800" kern="1200" dirty="0" err="1" smtClean="0"/>
            <a:t>рішення</a:t>
          </a:r>
          <a:r>
            <a:rPr lang="ru-RU" sz="1800" kern="1200" dirty="0" smtClean="0"/>
            <a:t>; </a:t>
          </a:r>
          <a:endParaRPr lang="ru-RU" sz="1800" kern="1200" dirty="0"/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800" kern="1200" dirty="0" smtClean="0"/>
            <a:t>б) </a:t>
          </a:r>
          <a:r>
            <a:rPr lang="ru-RU" sz="1800" kern="1200" dirty="0" err="1" smtClean="0"/>
            <a:t>якісна</a:t>
          </a:r>
          <a:r>
            <a:rPr lang="ru-RU" sz="1800" kern="1200" dirty="0" smtClean="0"/>
            <a:t> характеристика </a:t>
          </a:r>
          <a:r>
            <a:rPr lang="ru-RU" sz="1800" kern="1200" dirty="0" err="1" smtClean="0"/>
            <a:t>кінцевих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результатів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реалізації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управлінського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рішення</a:t>
          </a:r>
          <a:r>
            <a:rPr lang="ru-RU" sz="1800" kern="1200" dirty="0" smtClean="0"/>
            <a:t>; </a:t>
          </a:r>
          <a:endParaRPr lang="ru-RU" sz="1800" kern="1200" dirty="0"/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800" kern="1200" dirty="0" smtClean="0"/>
            <a:t>в) </a:t>
          </a:r>
          <a:r>
            <a:rPr lang="ru-RU" sz="1800" kern="1200" dirty="0" err="1" smtClean="0"/>
            <a:t>встановлення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нормативів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граничних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витрат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капіталу</a:t>
          </a:r>
          <a:r>
            <a:rPr lang="ru-RU" sz="1800" kern="1200" dirty="0" smtClean="0"/>
            <a:t> на </a:t>
          </a:r>
          <a:r>
            <a:rPr lang="ru-RU" sz="1800" kern="1200" dirty="0" err="1" smtClean="0"/>
            <a:t>отримання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корисного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кінцевого</a:t>
          </a:r>
          <a:r>
            <a:rPr lang="ru-RU" sz="1800" kern="1200" dirty="0" smtClean="0"/>
            <a:t> результату</a:t>
          </a:r>
          <a:endParaRPr lang="ru-RU" sz="1800" kern="1200" dirty="0"/>
        </a:p>
      </dsp:txBody>
      <dsp:txXfrm rot="-5400000">
        <a:off x="1458802" y="3017901"/>
        <a:ext cx="7388371" cy="1832180"/>
      </dsp:txXfrm>
    </dsp:sp>
    <dsp:sp modelId="{9F407AEA-6D31-4F47-815F-4E913690E86F}">
      <dsp:nvSpPr>
        <dsp:cNvPr id="0" name=""/>
        <dsp:cNvSpPr/>
      </dsp:nvSpPr>
      <dsp:spPr>
        <a:xfrm>
          <a:off x="0" y="2665045"/>
          <a:ext cx="1351243" cy="253801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Відмітні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ознаки</a:t>
          </a:r>
          <a:endParaRPr lang="ru-RU" sz="1800" kern="1200" dirty="0"/>
        </a:p>
      </dsp:txBody>
      <dsp:txXfrm>
        <a:off x="65962" y="2731007"/>
        <a:ext cx="1219319" cy="24060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DF39D-921E-4C98-BF94-1610FACAB20D}">
      <dsp:nvSpPr>
        <dsp:cNvPr id="0" name=""/>
        <dsp:cNvSpPr/>
      </dsp:nvSpPr>
      <dsp:spPr>
        <a:xfrm>
          <a:off x="0" y="504337"/>
          <a:ext cx="8744755" cy="781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F4D0DB-4273-4408-A9D5-E76B534C665E}">
      <dsp:nvSpPr>
        <dsp:cNvPr id="0" name=""/>
        <dsp:cNvSpPr/>
      </dsp:nvSpPr>
      <dsp:spPr>
        <a:xfrm>
          <a:off x="437237" y="46777"/>
          <a:ext cx="7557330" cy="915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372" tIns="0" rIns="23137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встановлення</a:t>
          </a:r>
          <a:r>
            <a:rPr lang="ru-RU" sz="1800" kern="1200" dirty="0" smtClean="0"/>
            <a:t> меж </a:t>
          </a:r>
          <a:r>
            <a:rPr lang="ru-RU" sz="1800" kern="1200" dirty="0" err="1" smtClean="0"/>
            <a:t>працездатного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віку</a:t>
          </a:r>
          <a:r>
            <a:rPr lang="ru-RU" sz="1800" kern="1200" dirty="0" smtClean="0"/>
            <a:t>; </a:t>
          </a:r>
          <a:r>
            <a:rPr lang="ru-RU" sz="1800" kern="1200" dirty="0" err="1" smtClean="0"/>
            <a:t>тривалості</a:t>
          </a:r>
          <a:r>
            <a:rPr lang="ru-RU" sz="1800" kern="1200" dirty="0" smtClean="0"/>
            <a:t> часу </a:t>
          </a:r>
          <a:r>
            <a:rPr lang="ru-RU" sz="1800" kern="1200" dirty="0" err="1" smtClean="0"/>
            <a:t>навчання</a:t>
          </a:r>
          <a:endParaRPr lang="ru-RU" sz="1800" kern="1200" dirty="0"/>
        </a:p>
      </dsp:txBody>
      <dsp:txXfrm>
        <a:off x="481909" y="91449"/>
        <a:ext cx="7467986" cy="825776"/>
      </dsp:txXfrm>
    </dsp:sp>
    <dsp:sp modelId="{97EC6A94-266D-474B-ABCE-41F8EB1949F1}">
      <dsp:nvSpPr>
        <dsp:cNvPr id="0" name=""/>
        <dsp:cNvSpPr/>
      </dsp:nvSpPr>
      <dsp:spPr>
        <a:xfrm>
          <a:off x="0" y="1910497"/>
          <a:ext cx="8744755" cy="781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78690" tIns="645668" rIns="678690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</dsp:txBody>
      <dsp:txXfrm>
        <a:off x="0" y="1910497"/>
        <a:ext cx="8744755" cy="781200"/>
      </dsp:txXfrm>
    </dsp:sp>
    <dsp:sp modelId="{3EAAEAFC-C760-40CD-9256-5562C2FFBAA7}">
      <dsp:nvSpPr>
        <dsp:cNvPr id="0" name=""/>
        <dsp:cNvSpPr/>
      </dsp:nvSpPr>
      <dsp:spPr>
        <a:xfrm>
          <a:off x="437237" y="1452937"/>
          <a:ext cx="7557330" cy="915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372" tIns="0" rIns="23137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інституційні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обмеження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мобільності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найманих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працівників</a:t>
          </a:r>
          <a:r>
            <a:rPr lang="ru-RU" sz="1800" kern="1200" dirty="0" smtClean="0"/>
            <a:t> і </a:t>
          </a:r>
          <a:r>
            <a:rPr lang="ru-RU" sz="1800" kern="1200" dirty="0" err="1" smtClean="0"/>
            <a:t>обумовлених</a:t>
          </a:r>
          <a:r>
            <a:rPr lang="ru-RU" sz="1800" kern="1200" dirty="0" smtClean="0"/>
            <a:t> ними </a:t>
          </a:r>
          <a:r>
            <a:rPr lang="ru-RU" sz="1800" kern="1200" dirty="0" err="1" smtClean="0"/>
            <a:t>професійно-кваліфікаційних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вимог</a:t>
          </a:r>
          <a:r>
            <a:rPr lang="ru-RU" sz="1800" kern="1200" dirty="0" smtClean="0"/>
            <a:t> до </a:t>
          </a:r>
          <a:r>
            <a:rPr lang="ru-RU" sz="1800" kern="1200" dirty="0" err="1" smtClean="0"/>
            <a:t>інвестицій</a:t>
          </a:r>
          <a:r>
            <a:rPr lang="ru-RU" sz="1800" kern="1200" dirty="0" smtClean="0"/>
            <a:t> в </a:t>
          </a:r>
          <a:r>
            <a:rPr lang="ru-RU" sz="1800" kern="1200" dirty="0" err="1" smtClean="0"/>
            <a:t>людський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капітал</a:t>
          </a:r>
          <a:endParaRPr lang="ru-RU" sz="1800" kern="1200" dirty="0"/>
        </a:p>
      </dsp:txBody>
      <dsp:txXfrm>
        <a:off x="481909" y="1497609"/>
        <a:ext cx="7467986" cy="825776"/>
      </dsp:txXfrm>
    </dsp:sp>
    <dsp:sp modelId="{0AA34AED-4215-45DF-806B-18231145071A}">
      <dsp:nvSpPr>
        <dsp:cNvPr id="0" name=""/>
        <dsp:cNvSpPr/>
      </dsp:nvSpPr>
      <dsp:spPr>
        <a:xfrm>
          <a:off x="0" y="3316657"/>
          <a:ext cx="8744755" cy="781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E18E7F-110C-4D2D-BA14-2D8D35D23FFA}">
      <dsp:nvSpPr>
        <dsp:cNvPr id="0" name=""/>
        <dsp:cNvSpPr/>
      </dsp:nvSpPr>
      <dsp:spPr>
        <a:xfrm>
          <a:off x="437237" y="2859097"/>
          <a:ext cx="7557330" cy="915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372" tIns="0" rIns="23137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гарантії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рівних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можливостей</a:t>
          </a:r>
          <a:r>
            <a:rPr lang="ru-RU" sz="1800" kern="1200" dirty="0" smtClean="0"/>
            <a:t> при </a:t>
          </a:r>
          <a:r>
            <a:rPr lang="ru-RU" sz="1800" kern="1200" dirty="0" err="1" smtClean="0"/>
            <a:t>виборі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місця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роботи</a:t>
          </a:r>
          <a:r>
            <a:rPr lang="ru-RU" sz="1800" kern="1200" dirty="0" smtClean="0"/>
            <a:t> і </a:t>
          </a:r>
          <a:r>
            <a:rPr lang="ru-RU" sz="1800" kern="1200" dirty="0" err="1" smtClean="0"/>
            <a:t>навчання</a:t>
          </a:r>
          <a:r>
            <a:rPr lang="ru-RU" sz="1800" kern="1200" dirty="0" smtClean="0"/>
            <a:t>, а </a:t>
          </a:r>
          <a:r>
            <a:rPr lang="ru-RU" sz="1800" kern="1200" dirty="0" err="1" smtClean="0"/>
            <a:t>також</a:t>
          </a:r>
          <a:r>
            <a:rPr lang="ru-RU" sz="1800" kern="1200" dirty="0" smtClean="0"/>
            <a:t> при </a:t>
          </a:r>
          <a:r>
            <a:rPr lang="ru-RU" sz="1800" kern="1200" dirty="0" err="1" smtClean="0"/>
            <a:t>просуванні</a:t>
          </a:r>
          <a:r>
            <a:rPr lang="ru-RU" sz="1800" kern="1200" dirty="0" smtClean="0"/>
            <a:t> на </a:t>
          </a:r>
          <a:r>
            <a:rPr lang="ru-RU" sz="1800" kern="1200" dirty="0" err="1" smtClean="0"/>
            <a:t>посаді</a:t>
          </a:r>
          <a:endParaRPr lang="ru-RU" sz="1800" kern="1200" dirty="0"/>
        </a:p>
      </dsp:txBody>
      <dsp:txXfrm>
        <a:off x="481909" y="2903769"/>
        <a:ext cx="7467986" cy="825776"/>
      </dsp:txXfrm>
    </dsp:sp>
    <dsp:sp modelId="{3230526A-A2C6-4916-AAEF-28F778604AD2}">
      <dsp:nvSpPr>
        <dsp:cNvPr id="0" name=""/>
        <dsp:cNvSpPr/>
      </dsp:nvSpPr>
      <dsp:spPr>
        <a:xfrm>
          <a:off x="0" y="4722817"/>
          <a:ext cx="8744755" cy="7812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2AF251-E148-4B1E-A957-8AAFA269F881}">
      <dsp:nvSpPr>
        <dsp:cNvPr id="0" name=""/>
        <dsp:cNvSpPr/>
      </dsp:nvSpPr>
      <dsp:spPr>
        <a:xfrm>
          <a:off x="437237" y="4265257"/>
          <a:ext cx="7557330" cy="915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372" tIns="0" rIns="23137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формування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структури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органів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управління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затвердження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адміністративних</a:t>
          </a:r>
          <a:r>
            <a:rPr lang="ru-RU" sz="1800" kern="1200" dirty="0" smtClean="0"/>
            <a:t> норм і </a:t>
          </a:r>
          <a:r>
            <a:rPr lang="ru-RU" sz="1800" kern="1200" dirty="0" err="1" smtClean="0"/>
            <a:t>нормативів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видання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наказів</a:t>
          </a:r>
          <a:r>
            <a:rPr lang="ru-RU" sz="1800" kern="1200" dirty="0" smtClean="0"/>
            <a:t> і </a:t>
          </a:r>
          <a:r>
            <a:rPr lang="ru-RU" sz="1800" kern="1200" dirty="0" err="1" smtClean="0"/>
            <a:t>розпоряджень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вироблення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стандартних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управлінських</a:t>
          </a:r>
          <a:r>
            <a:rPr lang="ru-RU" sz="1800" kern="1200" dirty="0" smtClean="0"/>
            <a:t> процедур </a:t>
          </a:r>
          <a:endParaRPr lang="ru-RU" sz="1800" kern="1200" dirty="0"/>
        </a:p>
      </dsp:txBody>
      <dsp:txXfrm>
        <a:off x="481909" y="4309929"/>
        <a:ext cx="7467986" cy="8257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1FEF2-C7AC-4EC9-9D23-43A3C6BB951E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D6CE8-FAA3-4722-A4A4-8897D0F3D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811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70" r:id="rId2"/>
    <p:sldLayoutId id="2147484171" r:id="rId3"/>
    <p:sldLayoutId id="2147484172" r:id="rId4"/>
    <p:sldLayoutId id="2147484173" r:id="rId5"/>
    <p:sldLayoutId id="2147484174" r:id="rId6"/>
    <p:sldLayoutId id="2147484175" r:id="rId7"/>
    <p:sldLayoutId id="2147484176" r:id="rId8"/>
    <p:sldLayoutId id="2147484177" r:id="rId9"/>
    <p:sldLayoutId id="2147484178" r:id="rId10"/>
    <p:sldLayoutId id="21474841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5375" y="992251"/>
            <a:ext cx="709625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</a:rPr>
              <a:t>Лекція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12</a:t>
            </a:r>
            <a:endParaRPr lang="ru-RU" sz="2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</a:rPr>
              <a:t>Наукові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</a:rPr>
              <a:t>методи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</a:rPr>
              <a:t>управління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err="1">
                <a:solidFill>
                  <a:schemeClr val="tx2">
                    <a:lumMod val="50000"/>
                  </a:schemeClr>
                </a:solidFill>
              </a:rPr>
              <a:t>кар'єрою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676681" y="2148642"/>
            <a:ext cx="9284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План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2858" y="3062888"/>
            <a:ext cx="764780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Tx/>
              <a:buAutoNum type="arabicPeriod"/>
            </a:pPr>
            <a:r>
              <a:rPr lang="ru-RU" sz="2000" dirty="0" err="1" smtClean="0"/>
              <a:t>Загальнонаукові</a:t>
            </a:r>
            <a:r>
              <a:rPr lang="ru-RU" sz="2000" dirty="0" smtClean="0"/>
              <a:t> </a:t>
            </a:r>
            <a:r>
              <a:rPr lang="ru-RU" sz="2000" dirty="0" err="1"/>
              <a:t>методи</a:t>
            </a:r>
            <a:r>
              <a:rPr lang="ru-RU" sz="2000" dirty="0"/>
              <a:t> </a:t>
            </a:r>
            <a:r>
              <a:rPr lang="ru-RU" sz="2000" dirty="0" err="1"/>
              <a:t>пізнання</a:t>
            </a:r>
            <a:r>
              <a:rPr lang="ru-RU" sz="2000" dirty="0"/>
              <a:t> </a:t>
            </a:r>
            <a:r>
              <a:rPr lang="ru-RU" sz="2000" dirty="0" smtClean="0"/>
              <a:t>. </a:t>
            </a:r>
          </a:p>
          <a:p>
            <a:pPr marL="342900" lvl="0" indent="-342900">
              <a:buFontTx/>
              <a:buAutoNum type="arabicPeriod"/>
            </a:pP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С</a:t>
            </a:r>
            <a:r>
              <a:rPr lang="ru-RU" sz="2000" dirty="0" err="1" smtClean="0"/>
              <a:t>пеціальні</a:t>
            </a:r>
            <a:r>
              <a:rPr lang="ru-RU" sz="2000" dirty="0" smtClean="0"/>
              <a:t> </a:t>
            </a:r>
            <a:r>
              <a:rPr lang="ru-RU" sz="2000" dirty="0" err="1"/>
              <a:t>методи</a:t>
            </a:r>
            <a:r>
              <a:rPr lang="ru-RU" sz="2000" dirty="0"/>
              <a:t> </a:t>
            </a:r>
            <a:r>
              <a:rPr lang="ru-RU" sz="2000" dirty="0" err="1" smtClean="0"/>
              <a:t>пізнання</a:t>
            </a:r>
            <a:r>
              <a:rPr lang="ru-RU" sz="2000" dirty="0" smtClean="0"/>
              <a:t>: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uk-UA" sz="2000" dirty="0" smtClean="0"/>
              <a:t>особливі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uk-UA" sz="2000" dirty="0" smtClean="0"/>
              <a:t>одиничні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3.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Методи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безпосереднього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управління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кар'єрою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4.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Методи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прямого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впливу</a:t>
            </a:r>
            <a:endParaRPr lang="ru-RU" sz="20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5. </a:t>
            </a:r>
            <a:r>
              <a:rPr lang="ru-RU" sz="2000" dirty="0" err="1" smtClean="0">
                <a:solidFill>
                  <a:schemeClr val="tx2">
                    <a:lumMod val="50000"/>
                  </a:schemeClr>
                </a:solidFill>
              </a:rPr>
              <a:t>Методи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гнучкого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управління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tx2">
                    <a:lumMod val="50000"/>
                  </a:schemeClr>
                </a:solidFill>
              </a:rPr>
              <a:t>кар'єрою</a:t>
            </a:r>
            <a:r>
              <a:rPr lang="ru-RU" sz="2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  <a:p>
            <a:pPr marL="342900" lvl="0" indent="-342900">
              <a:buFont typeface="Arial" pitchFamily="34" charset="0"/>
              <a:buChar char="•"/>
            </a:pPr>
            <a:endParaRPr lang="ru-RU" sz="2000" dirty="0" smtClean="0"/>
          </a:p>
          <a:p>
            <a:pPr marL="342900" lvl="0" indent="-342900">
              <a:buFontTx/>
              <a:buAutoNum type="arabicPeriod"/>
            </a:pP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15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586206156"/>
              </p:ext>
            </p:extLst>
          </p:nvPr>
        </p:nvGraphicFramePr>
        <p:xfrm>
          <a:off x="244699" y="643945"/>
          <a:ext cx="8744755" cy="5589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6421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29555" y="494302"/>
            <a:ext cx="70318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Спеціальні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методи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науки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управління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кар'єрою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400757543"/>
              </p:ext>
            </p:extLst>
          </p:nvPr>
        </p:nvGraphicFramePr>
        <p:xfrm>
          <a:off x="309093" y="1107583"/>
          <a:ext cx="8487177" cy="5550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2502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21491201"/>
              </p:ext>
            </p:extLst>
          </p:nvPr>
        </p:nvGraphicFramePr>
        <p:xfrm>
          <a:off x="167425" y="656823"/>
          <a:ext cx="8834907" cy="55121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2918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181093" y="499634"/>
            <a:ext cx="33443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Методи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прямого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впливу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694874133"/>
              </p:ext>
            </p:extLst>
          </p:nvPr>
        </p:nvGraphicFramePr>
        <p:xfrm>
          <a:off x="90152" y="1056068"/>
          <a:ext cx="9053848" cy="5203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452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52712" y="243556"/>
            <a:ext cx="41049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Види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методів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прямого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впливу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719556685"/>
              </p:ext>
            </p:extLst>
          </p:nvPr>
        </p:nvGraphicFramePr>
        <p:xfrm>
          <a:off x="0" y="811369"/>
          <a:ext cx="8744755" cy="55507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9180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20388" y="346588"/>
            <a:ext cx="52781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Методи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гнучкого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управління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кар'єрою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954245709"/>
              </p:ext>
            </p:extLst>
          </p:nvPr>
        </p:nvGraphicFramePr>
        <p:xfrm>
          <a:off x="231820" y="808253"/>
          <a:ext cx="8435662" cy="53607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4798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525822812"/>
              </p:ext>
            </p:extLst>
          </p:nvPr>
        </p:nvGraphicFramePr>
        <p:xfrm>
          <a:off x="167425" y="1156403"/>
          <a:ext cx="8603088" cy="5205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803143" y="571628"/>
            <a:ext cx="1457450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200" b="1" cap="all" dirty="0" err="1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Отже</a:t>
            </a:r>
            <a:endParaRPr lang="ru-RU" sz="3200" b="1" cap="all" dirty="0">
              <a:ln w="0"/>
              <a:solidFill>
                <a:schemeClr val="tx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24015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2697</TotalTime>
  <Words>455</Words>
  <Application>Microsoft Office PowerPoint</Application>
  <PresentationFormat>Экран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ТВК</dc:creator>
  <cp:lastModifiedBy>Irina</cp:lastModifiedBy>
  <cp:revision>275</cp:revision>
  <dcterms:created xsi:type="dcterms:W3CDTF">2016-09-01T03:59:23Z</dcterms:created>
  <dcterms:modified xsi:type="dcterms:W3CDTF">2022-09-06T11:07:09Z</dcterms:modified>
</cp:coreProperties>
</file>