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1"/>
  </p:notesMasterIdLst>
  <p:sldIdLst>
    <p:sldId id="367" r:id="rId2"/>
    <p:sldId id="408" r:id="rId3"/>
    <p:sldId id="409" r:id="rId4"/>
    <p:sldId id="410" r:id="rId5"/>
    <p:sldId id="411" r:id="rId6"/>
    <p:sldId id="412" r:id="rId7"/>
    <p:sldId id="413" r:id="rId8"/>
    <p:sldId id="414" r:id="rId9"/>
    <p:sldId id="405" r:id="rId10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12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DFBD89-574C-4DAE-B78E-1F455E40A7A2}" type="doc">
      <dgm:prSet loTypeId="urn:microsoft.com/office/officeart/2005/8/layout/vList5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1E6162-71BA-42D2-8743-CBD563C7813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сутність</a:t>
          </a:r>
          <a:endParaRPr lang="ru-RU" sz="1800" dirty="0"/>
        </a:p>
      </dgm:t>
    </dgm:pt>
    <dgm:pt modelId="{25F3D4FB-2BAA-4095-A1A7-1698118CBFF0}" type="parTrans" cxnId="{FC0B97D5-5CFE-4C23-9237-421DE9E82EC2}">
      <dgm:prSet/>
      <dgm:spPr/>
      <dgm:t>
        <a:bodyPr/>
        <a:lstStyle/>
        <a:p>
          <a:endParaRPr lang="ru-RU"/>
        </a:p>
      </dgm:t>
    </dgm:pt>
    <dgm:pt modelId="{742360FD-F44C-4608-8A20-D991C48E055B}" type="sibTrans" cxnId="{FC0B97D5-5CFE-4C23-9237-421DE9E82EC2}">
      <dgm:prSet/>
      <dgm:spPr/>
      <dgm:t>
        <a:bodyPr/>
        <a:lstStyle/>
        <a:p>
          <a:endParaRPr lang="ru-RU"/>
        </a:p>
      </dgm:t>
    </dgm:pt>
    <dgm:pt modelId="{B66212CD-4CB4-40CB-800D-9D441AA8B5F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набір прийомів і процедур, що фіксують можливості оптимального узгодження організаційної кар'єри з професійною для забезпечення послідовного, планомірного, безперервного руху працівників у організаційно-стратифікованій системі розподілу праці від нижчих до вищих ступенів кваліфікації</a:t>
          </a:r>
          <a:endParaRPr lang="ru-RU" sz="1800" dirty="0"/>
        </a:p>
      </dgm:t>
    </dgm:pt>
    <dgm:pt modelId="{05593CC0-33D6-4EAB-B1DF-1DCA6A8D37EF}" type="parTrans" cxnId="{DD9F941A-34EA-4E4E-852E-FFC7CDDD0E8D}">
      <dgm:prSet/>
      <dgm:spPr/>
      <dgm:t>
        <a:bodyPr/>
        <a:lstStyle/>
        <a:p>
          <a:endParaRPr lang="ru-RU"/>
        </a:p>
      </dgm:t>
    </dgm:pt>
    <dgm:pt modelId="{BC8FB95F-79BD-4409-978A-8A593E5A4CB5}" type="sibTrans" cxnId="{DD9F941A-34EA-4E4E-852E-FFC7CDDD0E8D}">
      <dgm:prSet/>
      <dgm:spPr/>
      <dgm:t>
        <a:bodyPr/>
        <a:lstStyle/>
        <a:p>
          <a:endParaRPr lang="ru-RU"/>
        </a:p>
      </dgm:t>
    </dgm:pt>
    <dgm:pt modelId="{C0C285D1-9A1C-4ABF-BFD2-1A43787E86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мета</a:t>
          </a:r>
          <a:endParaRPr lang="ru-RU" sz="1800" dirty="0"/>
        </a:p>
      </dgm:t>
    </dgm:pt>
    <dgm:pt modelId="{3CAC212A-D26F-4B21-9961-C89B10528789}" type="parTrans" cxnId="{57496470-0F2B-4A94-B3B3-68BF1CD7EA19}">
      <dgm:prSet/>
      <dgm:spPr/>
      <dgm:t>
        <a:bodyPr/>
        <a:lstStyle/>
        <a:p>
          <a:endParaRPr lang="ru-RU"/>
        </a:p>
      </dgm:t>
    </dgm:pt>
    <dgm:pt modelId="{2F971B51-A6F7-4E7C-8479-E818236B5100}" type="sibTrans" cxnId="{57496470-0F2B-4A94-B3B3-68BF1CD7EA19}">
      <dgm:prSet/>
      <dgm:spPr/>
      <dgm:t>
        <a:bodyPr/>
        <a:lstStyle/>
        <a:p>
          <a:endParaRPr lang="ru-RU"/>
        </a:p>
      </dgm:t>
    </dgm:pt>
    <dgm:pt modelId="{E443BAFA-CE8B-4D9D-B89B-5F48475A85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регламентувати типові, найбільш раціональні послідовності трудових переміщень працівника за щаблями професійної майстерності для задоволення потреб організації у праці</a:t>
          </a:r>
          <a:endParaRPr lang="ru-RU" sz="1800" dirty="0"/>
        </a:p>
      </dgm:t>
    </dgm:pt>
    <dgm:pt modelId="{12E0F1DA-C88C-47E1-9DF3-5729A0684363}" type="parTrans" cxnId="{D9DD9547-CB15-4E00-B413-9FE15CBA69AB}">
      <dgm:prSet/>
      <dgm:spPr/>
      <dgm:t>
        <a:bodyPr/>
        <a:lstStyle/>
        <a:p>
          <a:endParaRPr lang="ru-RU"/>
        </a:p>
      </dgm:t>
    </dgm:pt>
    <dgm:pt modelId="{E12766F0-D1DE-46DD-ABE7-B3FE0A11503B}" type="sibTrans" cxnId="{D9DD9547-CB15-4E00-B413-9FE15CBA69AB}">
      <dgm:prSet/>
      <dgm:spPr/>
      <dgm:t>
        <a:bodyPr/>
        <a:lstStyle/>
        <a:p>
          <a:endParaRPr lang="ru-RU"/>
        </a:p>
      </dgm:t>
    </dgm:pt>
    <dgm:pt modelId="{FA8DC854-5F6D-4B38-BF01-D2C374E887C8}" type="pres">
      <dgm:prSet presAssocID="{2EDFBD89-574C-4DAE-B78E-1F455E40A7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C07D25-4942-4174-B79A-66B2EC39FFAB}" type="pres">
      <dgm:prSet presAssocID="{3C1E6162-71BA-42D2-8743-CBD563C78138}" presName="linNode" presStyleCnt="0"/>
      <dgm:spPr/>
      <dgm:t>
        <a:bodyPr/>
        <a:lstStyle/>
        <a:p>
          <a:endParaRPr lang="ru-RU"/>
        </a:p>
      </dgm:t>
    </dgm:pt>
    <dgm:pt modelId="{13B1BE0F-B60A-4351-8BC1-738909F73608}" type="pres">
      <dgm:prSet presAssocID="{3C1E6162-71BA-42D2-8743-CBD563C78138}" presName="parentText" presStyleLbl="node1" presStyleIdx="0" presStyleCnt="2" custScaleX="38664" custLinFactNeighborX="-13929" custLinFactNeighborY="54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EB6F03-DCE1-4711-9EA6-ED6183A73C14}" type="pres">
      <dgm:prSet presAssocID="{3C1E6162-71BA-42D2-8743-CBD563C78138}" presName="descendantText" presStyleLbl="alignAccFollowNode1" presStyleIdx="0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429DB-F0F3-4DA9-B506-02892FBCFEF0}" type="pres">
      <dgm:prSet presAssocID="{742360FD-F44C-4608-8A20-D991C48E055B}" presName="sp" presStyleCnt="0"/>
      <dgm:spPr/>
      <dgm:t>
        <a:bodyPr/>
        <a:lstStyle/>
        <a:p>
          <a:endParaRPr lang="ru-RU"/>
        </a:p>
      </dgm:t>
    </dgm:pt>
    <dgm:pt modelId="{7F971F46-F60C-48E4-91CF-0075D3ADEE1D}" type="pres">
      <dgm:prSet presAssocID="{C0C285D1-9A1C-4ABF-BFD2-1A43787E8617}" presName="linNode" presStyleCnt="0"/>
      <dgm:spPr/>
      <dgm:t>
        <a:bodyPr/>
        <a:lstStyle/>
        <a:p>
          <a:endParaRPr lang="ru-RU"/>
        </a:p>
      </dgm:t>
    </dgm:pt>
    <dgm:pt modelId="{94B7E13E-1518-46A7-9B7B-BF63A5AD34C0}" type="pres">
      <dgm:prSet presAssocID="{C0C285D1-9A1C-4ABF-BFD2-1A43787E8617}" presName="parentText" presStyleLbl="node1" presStyleIdx="1" presStyleCnt="2" custScaleX="38664" custLinFactNeighborX="-13929" custLinFactNeighborY="54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F4F71-7978-4EB7-8B26-BF92061CD79C}" type="pres">
      <dgm:prSet presAssocID="{C0C285D1-9A1C-4ABF-BFD2-1A43787E8617}" presName="descendantText" presStyleLbl="alignAccFollowNode1" presStyleIdx="1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93F602-C1F6-4123-9C6C-FD7E492DB85A}" type="presOf" srcId="{2EDFBD89-574C-4DAE-B78E-1F455E40A7A2}" destId="{FA8DC854-5F6D-4B38-BF01-D2C374E887C8}" srcOrd="0" destOrd="0" presId="urn:microsoft.com/office/officeart/2005/8/layout/vList5"/>
    <dgm:cxn modelId="{C6DB4A2C-62C8-4451-8847-A18164AEA8A7}" type="presOf" srcId="{3C1E6162-71BA-42D2-8743-CBD563C78138}" destId="{13B1BE0F-B60A-4351-8BC1-738909F73608}" srcOrd="0" destOrd="0" presId="urn:microsoft.com/office/officeart/2005/8/layout/vList5"/>
    <dgm:cxn modelId="{FBD68C56-0288-4E09-BD35-913178C583BE}" type="presOf" srcId="{B66212CD-4CB4-40CB-800D-9D441AA8B5F3}" destId="{44EB6F03-DCE1-4711-9EA6-ED6183A73C14}" srcOrd="0" destOrd="0" presId="urn:microsoft.com/office/officeart/2005/8/layout/vList5"/>
    <dgm:cxn modelId="{F9E7FD42-DBE3-4D78-A629-F26303FE06E0}" type="presOf" srcId="{C0C285D1-9A1C-4ABF-BFD2-1A43787E8617}" destId="{94B7E13E-1518-46A7-9B7B-BF63A5AD34C0}" srcOrd="0" destOrd="0" presId="urn:microsoft.com/office/officeart/2005/8/layout/vList5"/>
    <dgm:cxn modelId="{57496470-0F2B-4A94-B3B3-68BF1CD7EA19}" srcId="{2EDFBD89-574C-4DAE-B78E-1F455E40A7A2}" destId="{C0C285D1-9A1C-4ABF-BFD2-1A43787E8617}" srcOrd="1" destOrd="0" parTransId="{3CAC212A-D26F-4B21-9961-C89B10528789}" sibTransId="{2F971B51-A6F7-4E7C-8479-E818236B5100}"/>
    <dgm:cxn modelId="{FC0B97D5-5CFE-4C23-9237-421DE9E82EC2}" srcId="{2EDFBD89-574C-4DAE-B78E-1F455E40A7A2}" destId="{3C1E6162-71BA-42D2-8743-CBD563C78138}" srcOrd="0" destOrd="0" parTransId="{25F3D4FB-2BAA-4095-A1A7-1698118CBFF0}" sibTransId="{742360FD-F44C-4608-8A20-D991C48E055B}"/>
    <dgm:cxn modelId="{12DBE472-DF44-4126-986F-63DDA9B7290F}" type="presOf" srcId="{E443BAFA-CE8B-4D9D-B89B-5F48475A85CE}" destId="{830F4F71-7978-4EB7-8B26-BF92061CD79C}" srcOrd="0" destOrd="0" presId="urn:microsoft.com/office/officeart/2005/8/layout/vList5"/>
    <dgm:cxn modelId="{DD9F941A-34EA-4E4E-852E-FFC7CDDD0E8D}" srcId="{3C1E6162-71BA-42D2-8743-CBD563C78138}" destId="{B66212CD-4CB4-40CB-800D-9D441AA8B5F3}" srcOrd="0" destOrd="0" parTransId="{05593CC0-33D6-4EAB-B1DF-1DCA6A8D37EF}" sibTransId="{BC8FB95F-79BD-4409-978A-8A593E5A4CB5}"/>
    <dgm:cxn modelId="{D9DD9547-CB15-4E00-B413-9FE15CBA69AB}" srcId="{C0C285D1-9A1C-4ABF-BFD2-1A43787E8617}" destId="{E443BAFA-CE8B-4D9D-B89B-5F48475A85CE}" srcOrd="0" destOrd="0" parTransId="{12E0F1DA-C88C-47E1-9DF3-5729A0684363}" sibTransId="{E12766F0-D1DE-46DD-ABE7-B3FE0A11503B}"/>
    <dgm:cxn modelId="{C6EF9AB7-E195-472E-BB49-30D373C26A7F}" type="presParOf" srcId="{FA8DC854-5F6D-4B38-BF01-D2C374E887C8}" destId="{9BC07D25-4942-4174-B79A-66B2EC39FFAB}" srcOrd="0" destOrd="0" presId="urn:microsoft.com/office/officeart/2005/8/layout/vList5"/>
    <dgm:cxn modelId="{BE2E2BEA-D2DE-47CE-8B06-FD2D329629A1}" type="presParOf" srcId="{9BC07D25-4942-4174-B79A-66B2EC39FFAB}" destId="{13B1BE0F-B60A-4351-8BC1-738909F73608}" srcOrd="0" destOrd="0" presId="urn:microsoft.com/office/officeart/2005/8/layout/vList5"/>
    <dgm:cxn modelId="{2212B51E-9607-40E0-B56E-C7EBCFE4B904}" type="presParOf" srcId="{9BC07D25-4942-4174-B79A-66B2EC39FFAB}" destId="{44EB6F03-DCE1-4711-9EA6-ED6183A73C14}" srcOrd="1" destOrd="0" presId="urn:microsoft.com/office/officeart/2005/8/layout/vList5"/>
    <dgm:cxn modelId="{1777BA03-3C00-45F0-8C66-480D8FEB0EF7}" type="presParOf" srcId="{FA8DC854-5F6D-4B38-BF01-D2C374E887C8}" destId="{A49429DB-F0F3-4DA9-B506-02892FBCFEF0}" srcOrd="1" destOrd="0" presId="urn:microsoft.com/office/officeart/2005/8/layout/vList5"/>
    <dgm:cxn modelId="{73A20ED2-687A-49B0-972B-8CA914DC3950}" type="presParOf" srcId="{FA8DC854-5F6D-4B38-BF01-D2C374E887C8}" destId="{7F971F46-F60C-48E4-91CF-0075D3ADEE1D}" srcOrd="2" destOrd="0" presId="urn:microsoft.com/office/officeart/2005/8/layout/vList5"/>
    <dgm:cxn modelId="{B776AAA2-D823-4577-9F11-08C7DCA9AEEB}" type="presParOf" srcId="{7F971F46-F60C-48E4-91CF-0075D3ADEE1D}" destId="{94B7E13E-1518-46A7-9B7B-BF63A5AD34C0}" srcOrd="0" destOrd="0" presId="urn:microsoft.com/office/officeart/2005/8/layout/vList5"/>
    <dgm:cxn modelId="{A8EE7784-9A2E-4F3E-A2C8-C485F05A5465}" type="presParOf" srcId="{7F971F46-F60C-48E4-91CF-0075D3ADEE1D}" destId="{830F4F71-7978-4EB7-8B26-BF92061CD7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8E1DF8-8019-4ED6-B426-C6810B9388F7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AAFE197-81B0-4140-BC01-54918845654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створити умови для наступності в управлінні бізнесом</a:t>
          </a:r>
          <a:endParaRPr lang="ru-RU" sz="1800" dirty="0"/>
        </a:p>
      </dgm:t>
    </dgm:pt>
    <dgm:pt modelId="{15939395-1177-47C2-88BE-58858F4540B8}" type="parTrans" cxnId="{BBD3EA5B-775A-43D3-ABEF-1556D28C5B59}">
      <dgm:prSet/>
      <dgm:spPr/>
      <dgm:t>
        <a:bodyPr/>
        <a:lstStyle/>
        <a:p>
          <a:endParaRPr lang="ru-RU"/>
        </a:p>
      </dgm:t>
    </dgm:pt>
    <dgm:pt modelId="{05117582-6ADB-4D91-964C-B2F2A4E902D7}" type="sibTrans" cxnId="{BBD3EA5B-775A-43D3-ABEF-1556D28C5B59}">
      <dgm:prSet/>
      <dgm:spPr/>
      <dgm:t>
        <a:bodyPr/>
        <a:lstStyle/>
        <a:p>
          <a:endParaRPr lang="ru-RU"/>
        </a:p>
      </dgm:t>
    </dgm:pt>
    <dgm:pt modelId="{6B830186-781C-4224-9F7F-5EB5B71AB25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задовольняти потребу організації у висококваліфікованих працівниках;</a:t>
          </a:r>
          <a:endParaRPr lang="ru-RU" sz="1800" b="1" dirty="0" smtClean="0"/>
        </a:p>
      </dgm:t>
    </dgm:pt>
    <dgm:pt modelId="{54E57216-4770-4E7C-A46B-C4F8AF1E3D67}" type="parTrans" cxnId="{253503EA-DFCB-4458-B0F0-24FF93AE1E71}">
      <dgm:prSet/>
      <dgm:spPr/>
      <dgm:t>
        <a:bodyPr/>
        <a:lstStyle/>
        <a:p>
          <a:endParaRPr lang="ru-RU"/>
        </a:p>
      </dgm:t>
    </dgm:pt>
    <dgm:pt modelId="{3BBEF525-6393-4667-8AEF-57CCA16701F2}" type="sibTrans" cxnId="{253503EA-DFCB-4458-B0F0-24FF93AE1E71}">
      <dgm:prSet/>
      <dgm:spPr/>
      <dgm:t>
        <a:bodyPr/>
        <a:lstStyle/>
        <a:p>
          <a:endParaRPr lang="ru-RU"/>
        </a:p>
      </dgm:t>
    </dgm:pt>
    <dgm:pt modelId="{C2A38498-FC5D-4C9B-873B-3571068210B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підвищувати поінформованість менеджменту про необхідність та можливості професійної та організаційної кар'єри</a:t>
          </a:r>
          <a:endParaRPr lang="ru-RU" sz="1800" dirty="0"/>
        </a:p>
      </dgm:t>
    </dgm:pt>
    <dgm:pt modelId="{CC9BF46B-F38F-4D3B-84C6-74D76C95D13E}" type="parTrans" cxnId="{A8890471-1887-42A7-8BCA-9DFA650E7244}">
      <dgm:prSet/>
      <dgm:spPr/>
      <dgm:t>
        <a:bodyPr/>
        <a:lstStyle/>
        <a:p>
          <a:endParaRPr lang="ru-RU"/>
        </a:p>
      </dgm:t>
    </dgm:pt>
    <dgm:pt modelId="{95D15E05-D988-49ED-BD25-FA700FD90C02}" type="sibTrans" cxnId="{A8890471-1887-42A7-8BCA-9DFA650E7244}">
      <dgm:prSet/>
      <dgm:spPr/>
      <dgm:t>
        <a:bodyPr/>
        <a:lstStyle/>
        <a:p>
          <a:endParaRPr lang="ru-RU"/>
        </a:p>
      </dgm:t>
    </dgm:pt>
    <dgm:pt modelId="{B6FED4F9-44D5-43CE-B3CE-0E80F4650B3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4516293A-8A02-4776-9F5E-7AAA4A4AA908}" type="parTrans" cxnId="{E9DA15E3-310D-4AD5-BCF3-61037F6EDC77}">
      <dgm:prSet/>
      <dgm:spPr/>
      <dgm:t>
        <a:bodyPr/>
        <a:lstStyle/>
        <a:p>
          <a:endParaRPr lang="ru-RU"/>
        </a:p>
      </dgm:t>
    </dgm:pt>
    <dgm:pt modelId="{FED7B435-A966-412B-930D-BB075A5EE544}" type="sibTrans" cxnId="{E9DA15E3-310D-4AD5-BCF3-61037F6EDC77}">
      <dgm:prSet/>
      <dgm:spPr/>
      <dgm:t>
        <a:bodyPr/>
        <a:lstStyle/>
        <a:p>
          <a:endParaRPr lang="ru-RU"/>
        </a:p>
      </dgm:t>
    </dgm:pt>
    <dgm:pt modelId="{41672DD0-AB0D-496A-A8C3-3F172BC1461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забезпечувати безпеку бізнесу за рахунок високого рівня взаємозамінності працівників</a:t>
          </a:r>
          <a:endParaRPr lang="ru-RU" sz="1800" dirty="0"/>
        </a:p>
      </dgm:t>
    </dgm:pt>
    <dgm:pt modelId="{81C036D0-CC03-4B32-8669-8C1E2B5BC02D}" type="parTrans" cxnId="{331E2AD4-25BA-4306-92BD-3B73EE3BFC52}">
      <dgm:prSet/>
      <dgm:spPr/>
      <dgm:t>
        <a:bodyPr/>
        <a:lstStyle/>
        <a:p>
          <a:endParaRPr lang="ru-RU"/>
        </a:p>
      </dgm:t>
    </dgm:pt>
    <dgm:pt modelId="{C1365BAE-18CE-4FFD-8965-2E041D24288B}" type="sibTrans" cxnId="{331E2AD4-25BA-4306-92BD-3B73EE3BFC52}">
      <dgm:prSet/>
      <dgm:spPr/>
      <dgm:t>
        <a:bodyPr/>
        <a:lstStyle/>
        <a:p>
          <a:endParaRPr lang="ru-RU"/>
        </a:p>
      </dgm:t>
    </dgm:pt>
    <dgm:pt modelId="{77016280-D46E-46CB-B6C9-267DE7D21BB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263D261B-A20C-4791-A4ED-FCDD15D8F38D}" type="parTrans" cxnId="{297BCF62-AA3B-4F66-930D-18329D448163}">
      <dgm:prSet/>
      <dgm:spPr/>
      <dgm:t>
        <a:bodyPr/>
        <a:lstStyle/>
        <a:p>
          <a:endParaRPr lang="ru-RU"/>
        </a:p>
      </dgm:t>
    </dgm:pt>
    <dgm:pt modelId="{DFA11317-327A-4EE1-A65D-A2A549B6D8ED}" type="sibTrans" cxnId="{297BCF62-AA3B-4F66-930D-18329D448163}">
      <dgm:prSet/>
      <dgm:spPr/>
      <dgm:t>
        <a:bodyPr/>
        <a:lstStyle/>
        <a:p>
          <a:endParaRPr lang="ru-RU"/>
        </a:p>
      </dgm:t>
    </dgm:pt>
    <dgm:pt modelId="{0ADD415C-253C-4529-B8B4-27DB62CAADA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призначати на керівні позиції лояльних, перевірених працівників, які добре знають специфіку бізнесу та організації</a:t>
          </a:r>
          <a:endParaRPr lang="ru-RU" sz="1800" dirty="0"/>
        </a:p>
      </dgm:t>
    </dgm:pt>
    <dgm:pt modelId="{614999C4-FD27-475A-97D9-912656384B0A}" type="parTrans" cxnId="{8AB669D9-058D-40AB-8306-5ED9918B0599}">
      <dgm:prSet/>
      <dgm:spPr/>
      <dgm:t>
        <a:bodyPr/>
        <a:lstStyle/>
        <a:p>
          <a:endParaRPr lang="ru-RU"/>
        </a:p>
      </dgm:t>
    </dgm:pt>
    <dgm:pt modelId="{C608DECD-26DE-40DE-AA15-260005B56D90}" type="sibTrans" cxnId="{8AB669D9-058D-40AB-8306-5ED9918B0599}">
      <dgm:prSet/>
      <dgm:spPr/>
      <dgm:t>
        <a:bodyPr/>
        <a:lstStyle/>
        <a:p>
          <a:endParaRPr lang="ru-RU"/>
        </a:p>
      </dgm:t>
    </dgm:pt>
    <dgm:pt modelId="{4E8A6FF7-82F7-46FE-A748-D09414D4485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AA281FB1-4EC1-472A-9D36-861F1BA38E70}" type="parTrans" cxnId="{1E879B37-6F2E-4499-80B4-AB3775EC67C5}">
      <dgm:prSet/>
      <dgm:spPr/>
      <dgm:t>
        <a:bodyPr/>
        <a:lstStyle/>
        <a:p>
          <a:endParaRPr lang="ru-RU"/>
        </a:p>
      </dgm:t>
    </dgm:pt>
    <dgm:pt modelId="{9073CCF4-71C8-4124-A398-BC5D1A0AA9B3}" type="sibTrans" cxnId="{1E879B37-6F2E-4499-80B4-AB3775EC67C5}">
      <dgm:prSet/>
      <dgm:spPr/>
      <dgm:t>
        <a:bodyPr/>
        <a:lstStyle/>
        <a:p>
          <a:endParaRPr lang="ru-RU"/>
        </a:p>
      </dgm:t>
    </dgm:pt>
    <dgm:pt modelId="{E0587AA2-D040-4C96-AB25-A81032BE5C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гарантувати відповідальність організації за професійно-кваліфікаційний та соціальний розвиток працівників</a:t>
          </a:r>
          <a:endParaRPr lang="ru-RU" sz="1800" dirty="0"/>
        </a:p>
      </dgm:t>
    </dgm:pt>
    <dgm:pt modelId="{30436B58-F196-4980-89E2-2ABCA702A547}" type="parTrans" cxnId="{AF4444A2-9AEE-494A-A9E3-91DCEC3FF464}">
      <dgm:prSet/>
      <dgm:spPr/>
      <dgm:t>
        <a:bodyPr/>
        <a:lstStyle/>
        <a:p>
          <a:endParaRPr lang="ru-RU"/>
        </a:p>
      </dgm:t>
    </dgm:pt>
    <dgm:pt modelId="{CF26B5DA-168A-4BD6-8E22-B5035E7B381F}" type="sibTrans" cxnId="{AF4444A2-9AEE-494A-A9E3-91DCEC3FF464}">
      <dgm:prSet/>
      <dgm:spPr/>
      <dgm:t>
        <a:bodyPr/>
        <a:lstStyle/>
        <a:p>
          <a:endParaRPr lang="ru-RU"/>
        </a:p>
      </dgm:t>
    </dgm:pt>
    <dgm:pt modelId="{73A25FD7-FED9-4148-8A7F-9A7AF4297D5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38888C04-850F-4F82-869E-2C84A4903D95}" type="parTrans" cxnId="{790BBCFF-577F-4D16-B039-E6992DC11B9F}">
      <dgm:prSet/>
      <dgm:spPr/>
      <dgm:t>
        <a:bodyPr/>
        <a:lstStyle/>
        <a:p>
          <a:endParaRPr lang="ru-RU"/>
        </a:p>
      </dgm:t>
    </dgm:pt>
    <dgm:pt modelId="{E299FA4F-4E3F-4FB9-94E7-F8AC278BC1EB}" type="sibTrans" cxnId="{790BBCFF-577F-4D16-B039-E6992DC11B9F}">
      <dgm:prSet/>
      <dgm:spPr/>
      <dgm:t>
        <a:bodyPr/>
        <a:lstStyle/>
        <a:p>
          <a:endParaRPr lang="ru-RU"/>
        </a:p>
      </dgm:t>
    </dgm:pt>
    <dgm:pt modelId="{3AEA745A-9FF9-4A49-B442-226B35482E4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інформувати працівників про реальні можливості для отримання в перспективі роботи (посадової позиції), що відповідає їх інтересам та запитам</a:t>
          </a:r>
          <a:endParaRPr lang="ru-RU" sz="1800" dirty="0"/>
        </a:p>
      </dgm:t>
    </dgm:pt>
    <dgm:pt modelId="{9E582254-098A-46D9-A28A-0C0CDEA2454F}" type="sibTrans" cxnId="{8667F8F5-A698-4F72-8969-50CE2B9CC835}">
      <dgm:prSet/>
      <dgm:spPr/>
      <dgm:t>
        <a:bodyPr/>
        <a:lstStyle/>
        <a:p>
          <a:endParaRPr lang="ru-RU"/>
        </a:p>
      </dgm:t>
    </dgm:pt>
    <dgm:pt modelId="{AC71D30E-DC74-4CDC-9188-2EA858A7289F}" type="parTrans" cxnId="{8667F8F5-A698-4F72-8969-50CE2B9CC835}">
      <dgm:prSet/>
      <dgm:spPr/>
      <dgm:t>
        <a:bodyPr/>
        <a:lstStyle/>
        <a:p>
          <a:endParaRPr lang="ru-RU"/>
        </a:p>
      </dgm:t>
    </dgm:pt>
    <dgm:pt modelId="{097162DB-34CE-4C19-AEED-E8328F8FBCC1}" type="pres">
      <dgm:prSet presAssocID="{C48E1DF8-8019-4ED6-B426-C6810B9388F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4BE445-8D45-46C8-A69F-3A81A0EF2210}" type="pres">
      <dgm:prSet presAssocID="{DAAFE197-81B0-4140-BC01-549188456545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2813CD-1B20-434F-A16C-FEB9683ED40F}" type="pres">
      <dgm:prSet presAssocID="{05117582-6ADB-4D91-964C-B2F2A4E902D7}" presName="spacer" presStyleCnt="0"/>
      <dgm:spPr/>
    </dgm:pt>
    <dgm:pt modelId="{2541F398-E5BE-4BEB-A7EF-BA4BEA790552}" type="pres">
      <dgm:prSet presAssocID="{6B830186-781C-4224-9F7F-5EB5B71AB253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E3779-D91E-4BB0-82AB-580E41ACDE3C}" type="pres">
      <dgm:prSet presAssocID="{3BBEF525-6393-4667-8AEF-57CCA16701F2}" presName="spacer" presStyleCnt="0"/>
      <dgm:spPr/>
    </dgm:pt>
    <dgm:pt modelId="{83EBB9B2-2AA9-4E4E-B417-6C80B7FCB071}" type="pres">
      <dgm:prSet presAssocID="{E0587AA2-D040-4C96-AB25-A81032BE5CF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4D49B-D3D6-4D75-8228-4F2CB2793CA7}" type="pres">
      <dgm:prSet presAssocID="{E0587AA2-D040-4C96-AB25-A81032BE5CFB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5348D3-83CE-4625-AAD0-DD3228842EA1}" type="pres">
      <dgm:prSet presAssocID="{3AEA745A-9FF9-4A49-B442-226B35482E4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521F9-4BDA-4870-8286-CE53BC3EEB00}" type="pres">
      <dgm:prSet presAssocID="{9E582254-098A-46D9-A28A-0C0CDEA2454F}" presName="spacer" presStyleCnt="0"/>
      <dgm:spPr/>
    </dgm:pt>
    <dgm:pt modelId="{A9FBC7E9-5E7B-4B4C-9A90-5E9CA0C13FF9}" type="pres">
      <dgm:prSet presAssocID="{C2A38498-FC5D-4C9B-873B-3571068210B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5171A-A612-4B0D-B9FA-3638E5885081}" type="pres">
      <dgm:prSet presAssocID="{C2A38498-FC5D-4C9B-873B-3571068210BE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6ABD0-0491-4E93-97F6-387732E64CA0}" type="pres">
      <dgm:prSet presAssocID="{41672DD0-AB0D-496A-A8C3-3F172BC1461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116454-1477-409D-BD7B-0A71F2AEA098}" type="pres">
      <dgm:prSet presAssocID="{41672DD0-AB0D-496A-A8C3-3F172BC14618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FE6926-E4BD-44C7-82A9-6F18BC1FEFDA}" type="pres">
      <dgm:prSet presAssocID="{0ADD415C-253C-4529-B8B4-27DB62CAADA2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52826-D19A-4CA8-9EAC-5FDA8277FA96}" type="pres">
      <dgm:prSet presAssocID="{0ADD415C-253C-4529-B8B4-27DB62CAADA2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D6E87A-8FF4-4ED0-A15B-9C964EC5ED85}" type="presOf" srcId="{3AEA745A-9FF9-4A49-B442-226B35482E42}" destId="{255348D3-83CE-4625-AAD0-DD3228842EA1}" srcOrd="0" destOrd="0" presId="urn:microsoft.com/office/officeart/2005/8/layout/vList2"/>
    <dgm:cxn modelId="{26EA1C9C-EA29-4803-BBBF-E198E7C594F1}" type="presOf" srcId="{E0587AA2-D040-4C96-AB25-A81032BE5CFB}" destId="{83EBB9B2-2AA9-4E4E-B417-6C80B7FCB071}" srcOrd="0" destOrd="0" presId="urn:microsoft.com/office/officeart/2005/8/layout/vList2"/>
    <dgm:cxn modelId="{1E879B37-6F2E-4499-80B4-AB3775EC67C5}" srcId="{0ADD415C-253C-4529-B8B4-27DB62CAADA2}" destId="{4E8A6FF7-82F7-46FE-A748-D09414D44857}" srcOrd="0" destOrd="0" parTransId="{AA281FB1-4EC1-472A-9D36-861F1BA38E70}" sibTransId="{9073CCF4-71C8-4124-A398-BC5D1A0AA9B3}"/>
    <dgm:cxn modelId="{05000E1C-FF8D-43BA-AFCF-2A6C38211488}" type="presOf" srcId="{73A25FD7-FED9-4148-8A7F-9A7AF4297D57}" destId="{65A4D49B-D3D6-4D75-8228-4F2CB2793CA7}" srcOrd="0" destOrd="0" presId="urn:microsoft.com/office/officeart/2005/8/layout/vList2"/>
    <dgm:cxn modelId="{BBD3EA5B-775A-43D3-ABEF-1556D28C5B59}" srcId="{C48E1DF8-8019-4ED6-B426-C6810B9388F7}" destId="{DAAFE197-81B0-4140-BC01-549188456545}" srcOrd="0" destOrd="0" parTransId="{15939395-1177-47C2-88BE-58858F4540B8}" sibTransId="{05117582-6ADB-4D91-964C-B2F2A4E902D7}"/>
    <dgm:cxn modelId="{EB5A3E64-5A56-4198-B721-48E2C740B819}" type="presOf" srcId="{6B830186-781C-4224-9F7F-5EB5B71AB253}" destId="{2541F398-E5BE-4BEB-A7EF-BA4BEA790552}" srcOrd="0" destOrd="0" presId="urn:microsoft.com/office/officeart/2005/8/layout/vList2"/>
    <dgm:cxn modelId="{E9DA15E3-310D-4AD5-BCF3-61037F6EDC77}" srcId="{C2A38498-FC5D-4C9B-873B-3571068210BE}" destId="{B6FED4F9-44D5-43CE-B3CE-0E80F4650B36}" srcOrd="0" destOrd="0" parTransId="{4516293A-8A02-4776-9F5E-7AAA4A4AA908}" sibTransId="{FED7B435-A966-412B-930D-BB075A5EE544}"/>
    <dgm:cxn modelId="{331E2AD4-25BA-4306-92BD-3B73EE3BFC52}" srcId="{C48E1DF8-8019-4ED6-B426-C6810B9388F7}" destId="{41672DD0-AB0D-496A-A8C3-3F172BC14618}" srcOrd="5" destOrd="0" parTransId="{81C036D0-CC03-4B32-8669-8C1E2B5BC02D}" sibTransId="{C1365BAE-18CE-4FFD-8965-2E041D24288B}"/>
    <dgm:cxn modelId="{A3FC93AD-D355-4C82-AF15-E51CF35D78D3}" type="presOf" srcId="{B6FED4F9-44D5-43CE-B3CE-0E80F4650B36}" destId="{D225171A-A612-4B0D-B9FA-3638E5885081}" srcOrd="0" destOrd="0" presId="urn:microsoft.com/office/officeart/2005/8/layout/vList2"/>
    <dgm:cxn modelId="{275B8C9C-FD93-4200-874E-1624FEF71A02}" type="presOf" srcId="{41672DD0-AB0D-496A-A8C3-3F172BC14618}" destId="{F216ABD0-0491-4E93-97F6-387732E64CA0}" srcOrd="0" destOrd="0" presId="urn:microsoft.com/office/officeart/2005/8/layout/vList2"/>
    <dgm:cxn modelId="{253503EA-DFCB-4458-B0F0-24FF93AE1E71}" srcId="{C48E1DF8-8019-4ED6-B426-C6810B9388F7}" destId="{6B830186-781C-4224-9F7F-5EB5B71AB253}" srcOrd="1" destOrd="0" parTransId="{54E57216-4770-4E7C-A46B-C4F8AF1E3D67}" sibTransId="{3BBEF525-6393-4667-8AEF-57CCA16701F2}"/>
    <dgm:cxn modelId="{AF4444A2-9AEE-494A-A9E3-91DCEC3FF464}" srcId="{C48E1DF8-8019-4ED6-B426-C6810B9388F7}" destId="{E0587AA2-D040-4C96-AB25-A81032BE5CFB}" srcOrd="2" destOrd="0" parTransId="{30436B58-F196-4980-89E2-2ABCA702A547}" sibTransId="{CF26B5DA-168A-4BD6-8E22-B5035E7B381F}"/>
    <dgm:cxn modelId="{8AB669D9-058D-40AB-8306-5ED9918B0599}" srcId="{C48E1DF8-8019-4ED6-B426-C6810B9388F7}" destId="{0ADD415C-253C-4529-B8B4-27DB62CAADA2}" srcOrd="6" destOrd="0" parTransId="{614999C4-FD27-475A-97D9-912656384B0A}" sibTransId="{C608DECD-26DE-40DE-AA15-260005B56D90}"/>
    <dgm:cxn modelId="{297BCF62-AA3B-4F66-930D-18329D448163}" srcId="{41672DD0-AB0D-496A-A8C3-3F172BC14618}" destId="{77016280-D46E-46CB-B6C9-267DE7D21BB3}" srcOrd="0" destOrd="0" parTransId="{263D261B-A20C-4791-A4ED-FCDD15D8F38D}" sibTransId="{DFA11317-327A-4EE1-A65D-A2A549B6D8ED}"/>
    <dgm:cxn modelId="{D937A874-3595-48BF-9EBD-C9875BFFD5E8}" type="presOf" srcId="{0ADD415C-253C-4529-B8B4-27DB62CAADA2}" destId="{1CFE6926-E4BD-44C7-82A9-6F18BC1FEFDA}" srcOrd="0" destOrd="0" presId="urn:microsoft.com/office/officeart/2005/8/layout/vList2"/>
    <dgm:cxn modelId="{D0DC6646-EDD1-4989-BFE7-931A1962BFEB}" type="presOf" srcId="{4E8A6FF7-82F7-46FE-A748-D09414D44857}" destId="{0AB52826-D19A-4CA8-9EAC-5FDA8277FA96}" srcOrd="0" destOrd="0" presId="urn:microsoft.com/office/officeart/2005/8/layout/vList2"/>
    <dgm:cxn modelId="{790BBCFF-577F-4D16-B039-E6992DC11B9F}" srcId="{E0587AA2-D040-4C96-AB25-A81032BE5CFB}" destId="{73A25FD7-FED9-4148-8A7F-9A7AF4297D57}" srcOrd="0" destOrd="0" parTransId="{38888C04-850F-4F82-869E-2C84A4903D95}" sibTransId="{E299FA4F-4E3F-4FB9-94E7-F8AC278BC1EB}"/>
    <dgm:cxn modelId="{08E1D864-F51D-4934-B883-0B8FD9A11A5B}" type="presOf" srcId="{C48E1DF8-8019-4ED6-B426-C6810B9388F7}" destId="{097162DB-34CE-4C19-AEED-E8328F8FBCC1}" srcOrd="0" destOrd="0" presId="urn:microsoft.com/office/officeart/2005/8/layout/vList2"/>
    <dgm:cxn modelId="{8667F8F5-A698-4F72-8969-50CE2B9CC835}" srcId="{C48E1DF8-8019-4ED6-B426-C6810B9388F7}" destId="{3AEA745A-9FF9-4A49-B442-226B35482E42}" srcOrd="3" destOrd="0" parTransId="{AC71D30E-DC74-4CDC-9188-2EA858A7289F}" sibTransId="{9E582254-098A-46D9-A28A-0C0CDEA2454F}"/>
    <dgm:cxn modelId="{C99CC09E-358B-4F74-B858-C03040D643AE}" type="presOf" srcId="{DAAFE197-81B0-4140-BC01-549188456545}" destId="{684BE445-8D45-46C8-A69F-3A81A0EF2210}" srcOrd="0" destOrd="0" presId="urn:microsoft.com/office/officeart/2005/8/layout/vList2"/>
    <dgm:cxn modelId="{C7527041-ECAD-4B99-AB16-E8F81AA31D7C}" type="presOf" srcId="{77016280-D46E-46CB-B6C9-267DE7D21BB3}" destId="{FF116454-1477-409D-BD7B-0A71F2AEA098}" srcOrd="0" destOrd="0" presId="urn:microsoft.com/office/officeart/2005/8/layout/vList2"/>
    <dgm:cxn modelId="{A8890471-1887-42A7-8BCA-9DFA650E7244}" srcId="{C48E1DF8-8019-4ED6-B426-C6810B9388F7}" destId="{C2A38498-FC5D-4C9B-873B-3571068210BE}" srcOrd="4" destOrd="0" parTransId="{CC9BF46B-F38F-4D3B-84C6-74D76C95D13E}" sibTransId="{95D15E05-D988-49ED-BD25-FA700FD90C02}"/>
    <dgm:cxn modelId="{ACDB5CA5-9B8D-4652-99A0-3882DFAE3E2B}" type="presOf" srcId="{C2A38498-FC5D-4C9B-873B-3571068210BE}" destId="{A9FBC7E9-5E7B-4B4C-9A90-5E9CA0C13FF9}" srcOrd="0" destOrd="0" presId="urn:microsoft.com/office/officeart/2005/8/layout/vList2"/>
    <dgm:cxn modelId="{BCCD9AC0-8F35-47C6-8C6F-C8834FBEF60B}" type="presParOf" srcId="{097162DB-34CE-4C19-AEED-E8328F8FBCC1}" destId="{684BE445-8D45-46C8-A69F-3A81A0EF2210}" srcOrd="0" destOrd="0" presId="urn:microsoft.com/office/officeart/2005/8/layout/vList2"/>
    <dgm:cxn modelId="{BDCAE4A4-093E-49D6-9419-D0B82684A02E}" type="presParOf" srcId="{097162DB-34CE-4C19-AEED-E8328F8FBCC1}" destId="{C92813CD-1B20-434F-A16C-FEB9683ED40F}" srcOrd="1" destOrd="0" presId="urn:microsoft.com/office/officeart/2005/8/layout/vList2"/>
    <dgm:cxn modelId="{DC599F0D-6770-4808-96E1-34DAACC8BEE9}" type="presParOf" srcId="{097162DB-34CE-4C19-AEED-E8328F8FBCC1}" destId="{2541F398-E5BE-4BEB-A7EF-BA4BEA790552}" srcOrd="2" destOrd="0" presId="urn:microsoft.com/office/officeart/2005/8/layout/vList2"/>
    <dgm:cxn modelId="{9BCB8880-FF4A-4A5F-8668-DB1308A5BB2D}" type="presParOf" srcId="{097162DB-34CE-4C19-AEED-E8328F8FBCC1}" destId="{525E3779-D91E-4BB0-82AB-580E41ACDE3C}" srcOrd="3" destOrd="0" presId="urn:microsoft.com/office/officeart/2005/8/layout/vList2"/>
    <dgm:cxn modelId="{E72903E2-916B-46CB-80E1-339F142EBD70}" type="presParOf" srcId="{097162DB-34CE-4C19-AEED-E8328F8FBCC1}" destId="{83EBB9B2-2AA9-4E4E-B417-6C80B7FCB071}" srcOrd="4" destOrd="0" presId="urn:microsoft.com/office/officeart/2005/8/layout/vList2"/>
    <dgm:cxn modelId="{FFDB590F-0849-41EE-B8FE-7B88594332E1}" type="presParOf" srcId="{097162DB-34CE-4C19-AEED-E8328F8FBCC1}" destId="{65A4D49B-D3D6-4D75-8228-4F2CB2793CA7}" srcOrd="5" destOrd="0" presId="urn:microsoft.com/office/officeart/2005/8/layout/vList2"/>
    <dgm:cxn modelId="{FE88E8FB-9432-4809-A88B-6D3BCABCE560}" type="presParOf" srcId="{097162DB-34CE-4C19-AEED-E8328F8FBCC1}" destId="{255348D3-83CE-4625-AAD0-DD3228842EA1}" srcOrd="6" destOrd="0" presId="urn:microsoft.com/office/officeart/2005/8/layout/vList2"/>
    <dgm:cxn modelId="{D99C8EA8-857F-4468-A2AA-60FFB1D80305}" type="presParOf" srcId="{097162DB-34CE-4C19-AEED-E8328F8FBCC1}" destId="{54B521F9-4BDA-4870-8286-CE53BC3EEB00}" srcOrd="7" destOrd="0" presId="urn:microsoft.com/office/officeart/2005/8/layout/vList2"/>
    <dgm:cxn modelId="{9AFA510D-91B3-46D7-BBD5-21D125DD4B0B}" type="presParOf" srcId="{097162DB-34CE-4C19-AEED-E8328F8FBCC1}" destId="{A9FBC7E9-5E7B-4B4C-9A90-5E9CA0C13FF9}" srcOrd="8" destOrd="0" presId="urn:microsoft.com/office/officeart/2005/8/layout/vList2"/>
    <dgm:cxn modelId="{EB7696D0-E9EC-410E-B352-FDCBCADD5640}" type="presParOf" srcId="{097162DB-34CE-4C19-AEED-E8328F8FBCC1}" destId="{D225171A-A612-4B0D-B9FA-3638E5885081}" srcOrd="9" destOrd="0" presId="urn:microsoft.com/office/officeart/2005/8/layout/vList2"/>
    <dgm:cxn modelId="{104600CB-E54B-49AD-9856-F3B95F9F5169}" type="presParOf" srcId="{097162DB-34CE-4C19-AEED-E8328F8FBCC1}" destId="{F216ABD0-0491-4E93-97F6-387732E64CA0}" srcOrd="10" destOrd="0" presId="urn:microsoft.com/office/officeart/2005/8/layout/vList2"/>
    <dgm:cxn modelId="{C4D2BF4B-32D6-442F-98E7-33A30ACE9C66}" type="presParOf" srcId="{097162DB-34CE-4C19-AEED-E8328F8FBCC1}" destId="{FF116454-1477-409D-BD7B-0A71F2AEA098}" srcOrd="11" destOrd="0" presId="urn:microsoft.com/office/officeart/2005/8/layout/vList2"/>
    <dgm:cxn modelId="{E4F5909C-DD24-4839-B2E8-692E424DDBA4}" type="presParOf" srcId="{097162DB-34CE-4C19-AEED-E8328F8FBCC1}" destId="{1CFE6926-E4BD-44C7-82A9-6F18BC1FEFDA}" srcOrd="12" destOrd="0" presId="urn:microsoft.com/office/officeart/2005/8/layout/vList2"/>
    <dgm:cxn modelId="{F76997D2-D7C4-471E-857B-74AF7C53E6E4}" type="presParOf" srcId="{097162DB-34CE-4C19-AEED-E8328F8FBCC1}" destId="{0AB52826-D19A-4CA8-9EAC-5FDA8277FA96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DFBD89-574C-4DAE-B78E-1F455E40A7A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1E6162-71BA-42D2-8743-CBD563C7813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Індивідуальна (особистісна)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5F3D4FB-2BAA-4095-A1A7-1698118CBFF0}" type="parTrans" cxnId="{FC0B97D5-5CFE-4C23-9237-421DE9E82EC2}">
      <dgm:prSet/>
      <dgm:spPr/>
      <dgm:t>
        <a:bodyPr/>
        <a:lstStyle/>
        <a:p>
          <a:endParaRPr lang="ru-RU"/>
        </a:p>
      </dgm:t>
    </dgm:pt>
    <dgm:pt modelId="{742360FD-F44C-4608-8A20-D991C48E055B}" type="sibTrans" cxnId="{FC0B97D5-5CFE-4C23-9237-421DE9E82EC2}">
      <dgm:prSet/>
      <dgm:spPr/>
      <dgm:t>
        <a:bodyPr/>
        <a:lstStyle/>
        <a:p>
          <a:endParaRPr lang="ru-RU"/>
        </a:p>
      </dgm:t>
    </dgm:pt>
    <dgm:pt modelId="{B66212CD-4CB4-40CB-800D-9D441AA8B5F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персоніфікована програма побудови особистого кар'єрного простору, що стимулює прояв активності працівника у самопізнанні, розвитку здібностей, пошуку шляхів реалізації кар'єрних намірів в умовах конкуренції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5593CC0-33D6-4EAB-B1DF-1DCA6A8D37EF}" type="parTrans" cxnId="{DD9F941A-34EA-4E4E-852E-FFC7CDDD0E8D}">
      <dgm:prSet/>
      <dgm:spPr/>
      <dgm:t>
        <a:bodyPr/>
        <a:lstStyle/>
        <a:p>
          <a:endParaRPr lang="ru-RU"/>
        </a:p>
      </dgm:t>
    </dgm:pt>
    <dgm:pt modelId="{BC8FB95F-79BD-4409-978A-8A593E5A4CB5}" type="sibTrans" cxnId="{DD9F941A-34EA-4E4E-852E-FFC7CDDD0E8D}">
      <dgm:prSet/>
      <dgm:spPr/>
      <dgm:t>
        <a:bodyPr/>
        <a:lstStyle/>
        <a:p>
          <a:endParaRPr lang="ru-RU"/>
        </a:p>
      </dgm:t>
    </dgm:pt>
    <dgm:pt modelId="{C0C285D1-9A1C-4ABF-BFD2-1A43787E86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Організаційна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3CAC212A-D26F-4B21-9961-C89B10528789}" type="parTrans" cxnId="{57496470-0F2B-4A94-B3B3-68BF1CD7EA19}">
      <dgm:prSet/>
      <dgm:spPr/>
      <dgm:t>
        <a:bodyPr/>
        <a:lstStyle/>
        <a:p>
          <a:endParaRPr lang="ru-RU"/>
        </a:p>
      </dgm:t>
    </dgm:pt>
    <dgm:pt modelId="{2F971B51-A6F7-4E7C-8479-E818236B5100}" type="sibTrans" cxnId="{57496470-0F2B-4A94-B3B3-68BF1CD7EA19}">
      <dgm:prSet/>
      <dgm:spPr/>
      <dgm:t>
        <a:bodyPr/>
        <a:lstStyle/>
        <a:p>
          <a:endParaRPr lang="ru-RU"/>
        </a:p>
      </dgm:t>
    </dgm:pt>
    <dgm:pt modelId="{E443BAFA-CE8B-4D9D-B89B-5F48475A85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вибудовування організаційного кар'єрного простору на основі досягнення та зміцнення синергетичної сумісності кар'єр спеціалізації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2E0F1DA-C88C-47E1-9DF3-5729A0684363}" type="parTrans" cxnId="{D9DD9547-CB15-4E00-B413-9FE15CBA69AB}">
      <dgm:prSet/>
      <dgm:spPr/>
      <dgm:t>
        <a:bodyPr/>
        <a:lstStyle/>
        <a:p>
          <a:endParaRPr lang="ru-RU"/>
        </a:p>
      </dgm:t>
    </dgm:pt>
    <dgm:pt modelId="{E12766F0-D1DE-46DD-ABE7-B3FE0A11503B}" type="sibTrans" cxnId="{D9DD9547-CB15-4E00-B413-9FE15CBA69AB}">
      <dgm:prSet/>
      <dgm:spPr/>
      <dgm:t>
        <a:bodyPr/>
        <a:lstStyle/>
        <a:p>
          <a:endParaRPr lang="ru-RU"/>
        </a:p>
      </dgm:t>
    </dgm:pt>
    <dgm:pt modelId="{FA8DC854-5F6D-4B38-BF01-D2C374E887C8}" type="pres">
      <dgm:prSet presAssocID="{2EDFBD89-574C-4DAE-B78E-1F455E40A7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C07D25-4942-4174-B79A-66B2EC39FFAB}" type="pres">
      <dgm:prSet presAssocID="{3C1E6162-71BA-42D2-8743-CBD563C78138}" presName="linNode" presStyleCnt="0"/>
      <dgm:spPr/>
      <dgm:t>
        <a:bodyPr/>
        <a:lstStyle/>
        <a:p>
          <a:endParaRPr lang="ru-RU"/>
        </a:p>
      </dgm:t>
    </dgm:pt>
    <dgm:pt modelId="{13B1BE0F-B60A-4351-8BC1-738909F73608}" type="pres">
      <dgm:prSet presAssocID="{3C1E6162-71BA-42D2-8743-CBD563C78138}" presName="parentText" presStyleLbl="node1" presStyleIdx="0" presStyleCnt="2" custScaleX="38664" custLinFactNeighborX="-13929" custLinFactNeighborY="54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EB6F03-DCE1-4711-9EA6-ED6183A73C14}" type="pres">
      <dgm:prSet presAssocID="{3C1E6162-71BA-42D2-8743-CBD563C78138}" presName="descendantText" presStyleLbl="alignAccFollowNode1" presStyleIdx="0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429DB-F0F3-4DA9-B506-02892FBCFEF0}" type="pres">
      <dgm:prSet presAssocID="{742360FD-F44C-4608-8A20-D991C48E055B}" presName="sp" presStyleCnt="0"/>
      <dgm:spPr/>
      <dgm:t>
        <a:bodyPr/>
        <a:lstStyle/>
        <a:p>
          <a:endParaRPr lang="ru-RU"/>
        </a:p>
      </dgm:t>
    </dgm:pt>
    <dgm:pt modelId="{7F971F46-F60C-48E4-91CF-0075D3ADEE1D}" type="pres">
      <dgm:prSet presAssocID="{C0C285D1-9A1C-4ABF-BFD2-1A43787E8617}" presName="linNode" presStyleCnt="0"/>
      <dgm:spPr/>
      <dgm:t>
        <a:bodyPr/>
        <a:lstStyle/>
        <a:p>
          <a:endParaRPr lang="ru-RU"/>
        </a:p>
      </dgm:t>
    </dgm:pt>
    <dgm:pt modelId="{94B7E13E-1518-46A7-9B7B-BF63A5AD34C0}" type="pres">
      <dgm:prSet presAssocID="{C0C285D1-9A1C-4ABF-BFD2-1A43787E8617}" presName="parentText" presStyleLbl="node1" presStyleIdx="1" presStyleCnt="2" custScaleX="38664" custLinFactNeighborX="-13929" custLinFactNeighborY="54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F4F71-7978-4EB7-8B26-BF92061CD79C}" type="pres">
      <dgm:prSet presAssocID="{C0C285D1-9A1C-4ABF-BFD2-1A43787E8617}" presName="descendantText" presStyleLbl="alignAccFollowNode1" presStyleIdx="1" presStyleCnt="2" custScaleX="127857" custLinFactNeighborX="-4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0B97D5-5CFE-4C23-9237-421DE9E82EC2}" srcId="{2EDFBD89-574C-4DAE-B78E-1F455E40A7A2}" destId="{3C1E6162-71BA-42D2-8743-CBD563C78138}" srcOrd="0" destOrd="0" parTransId="{25F3D4FB-2BAA-4095-A1A7-1698118CBFF0}" sibTransId="{742360FD-F44C-4608-8A20-D991C48E055B}"/>
    <dgm:cxn modelId="{6089BD84-0A1B-4331-8600-60F4E9B7E004}" type="presOf" srcId="{2EDFBD89-574C-4DAE-B78E-1F455E40A7A2}" destId="{FA8DC854-5F6D-4B38-BF01-D2C374E887C8}" srcOrd="0" destOrd="0" presId="urn:microsoft.com/office/officeart/2005/8/layout/vList5"/>
    <dgm:cxn modelId="{9C08D817-F683-4419-8B69-474E82F19FC5}" type="presOf" srcId="{E443BAFA-CE8B-4D9D-B89B-5F48475A85CE}" destId="{830F4F71-7978-4EB7-8B26-BF92061CD79C}" srcOrd="0" destOrd="0" presId="urn:microsoft.com/office/officeart/2005/8/layout/vList5"/>
    <dgm:cxn modelId="{DD9F941A-34EA-4E4E-852E-FFC7CDDD0E8D}" srcId="{3C1E6162-71BA-42D2-8743-CBD563C78138}" destId="{B66212CD-4CB4-40CB-800D-9D441AA8B5F3}" srcOrd="0" destOrd="0" parTransId="{05593CC0-33D6-4EAB-B1DF-1DCA6A8D37EF}" sibTransId="{BC8FB95F-79BD-4409-978A-8A593E5A4CB5}"/>
    <dgm:cxn modelId="{0441E246-9EA5-442F-880C-43013D260FE5}" type="presOf" srcId="{C0C285D1-9A1C-4ABF-BFD2-1A43787E8617}" destId="{94B7E13E-1518-46A7-9B7B-BF63A5AD34C0}" srcOrd="0" destOrd="0" presId="urn:microsoft.com/office/officeart/2005/8/layout/vList5"/>
    <dgm:cxn modelId="{57496470-0F2B-4A94-B3B3-68BF1CD7EA19}" srcId="{2EDFBD89-574C-4DAE-B78E-1F455E40A7A2}" destId="{C0C285D1-9A1C-4ABF-BFD2-1A43787E8617}" srcOrd="1" destOrd="0" parTransId="{3CAC212A-D26F-4B21-9961-C89B10528789}" sibTransId="{2F971B51-A6F7-4E7C-8479-E818236B5100}"/>
    <dgm:cxn modelId="{4E71A63C-8107-4AE5-92C5-703D5895FF24}" type="presOf" srcId="{B66212CD-4CB4-40CB-800D-9D441AA8B5F3}" destId="{44EB6F03-DCE1-4711-9EA6-ED6183A73C14}" srcOrd="0" destOrd="0" presId="urn:microsoft.com/office/officeart/2005/8/layout/vList5"/>
    <dgm:cxn modelId="{385C31AC-F2F2-45AD-A6A7-F0436A05C330}" type="presOf" srcId="{3C1E6162-71BA-42D2-8743-CBD563C78138}" destId="{13B1BE0F-B60A-4351-8BC1-738909F73608}" srcOrd="0" destOrd="0" presId="urn:microsoft.com/office/officeart/2005/8/layout/vList5"/>
    <dgm:cxn modelId="{D9DD9547-CB15-4E00-B413-9FE15CBA69AB}" srcId="{C0C285D1-9A1C-4ABF-BFD2-1A43787E8617}" destId="{E443BAFA-CE8B-4D9D-B89B-5F48475A85CE}" srcOrd="0" destOrd="0" parTransId="{12E0F1DA-C88C-47E1-9DF3-5729A0684363}" sibTransId="{E12766F0-D1DE-46DD-ABE7-B3FE0A11503B}"/>
    <dgm:cxn modelId="{9FBC91E6-5C52-44C0-BA51-CCB7559C88BC}" type="presParOf" srcId="{FA8DC854-5F6D-4B38-BF01-D2C374E887C8}" destId="{9BC07D25-4942-4174-B79A-66B2EC39FFAB}" srcOrd="0" destOrd="0" presId="urn:microsoft.com/office/officeart/2005/8/layout/vList5"/>
    <dgm:cxn modelId="{3058A00B-BA7F-4570-ACA1-7965127FC7EF}" type="presParOf" srcId="{9BC07D25-4942-4174-B79A-66B2EC39FFAB}" destId="{13B1BE0F-B60A-4351-8BC1-738909F73608}" srcOrd="0" destOrd="0" presId="urn:microsoft.com/office/officeart/2005/8/layout/vList5"/>
    <dgm:cxn modelId="{6C56167B-4641-473F-8BE9-ED1624E4253B}" type="presParOf" srcId="{9BC07D25-4942-4174-B79A-66B2EC39FFAB}" destId="{44EB6F03-DCE1-4711-9EA6-ED6183A73C14}" srcOrd="1" destOrd="0" presId="urn:microsoft.com/office/officeart/2005/8/layout/vList5"/>
    <dgm:cxn modelId="{EA78E702-C2EB-4EFE-A5E9-0A3FC8572393}" type="presParOf" srcId="{FA8DC854-5F6D-4B38-BF01-D2C374E887C8}" destId="{A49429DB-F0F3-4DA9-B506-02892FBCFEF0}" srcOrd="1" destOrd="0" presId="urn:microsoft.com/office/officeart/2005/8/layout/vList5"/>
    <dgm:cxn modelId="{0B40B773-5ED7-4E80-B4E2-8BB55CA5E7C8}" type="presParOf" srcId="{FA8DC854-5F6D-4B38-BF01-D2C374E887C8}" destId="{7F971F46-F60C-48E4-91CF-0075D3ADEE1D}" srcOrd="2" destOrd="0" presId="urn:microsoft.com/office/officeart/2005/8/layout/vList5"/>
    <dgm:cxn modelId="{F8DC56D6-6B6E-4036-8C1C-9FC240F66964}" type="presParOf" srcId="{7F971F46-F60C-48E4-91CF-0075D3ADEE1D}" destId="{94B7E13E-1518-46A7-9B7B-BF63A5AD34C0}" srcOrd="0" destOrd="0" presId="urn:microsoft.com/office/officeart/2005/8/layout/vList5"/>
    <dgm:cxn modelId="{88D5D8FE-D98F-4CD4-9AFF-AF3BA10BB433}" type="presParOf" srcId="{7F971F46-F60C-48E4-91CF-0075D3ADEE1D}" destId="{830F4F71-7978-4EB7-8B26-BF92061CD7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40ECB2-A115-4AC9-8AA7-B82FD8452124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F0002328-4CAB-4D32-AE21-EA4036AB111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Аналітична</a:t>
          </a:r>
          <a:endParaRPr lang="ru-RU" sz="1800" dirty="0"/>
        </a:p>
      </dgm:t>
    </dgm:pt>
    <dgm:pt modelId="{50A8E40A-F312-4C4D-AA6B-6ED65F21B35A}" type="parTrans" cxnId="{714AAA66-B68E-4254-9341-D2119B2F86F3}">
      <dgm:prSet/>
      <dgm:spPr/>
      <dgm:t>
        <a:bodyPr/>
        <a:lstStyle/>
        <a:p>
          <a:endParaRPr lang="ru-RU"/>
        </a:p>
      </dgm:t>
    </dgm:pt>
    <dgm:pt modelId="{9E6830AA-6676-452D-984A-99E5967B19A0}" type="sibTrans" cxnId="{714AAA66-B68E-4254-9341-D2119B2F86F3}">
      <dgm:prSet/>
      <dgm:spPr/>
      <dgm:t>
        <a:bodyPr/>
        <a:lstStyle/>
        <a:p>
          <a:endParaRPr lang="ru-RU"/>
        </a:p>
      </dgm:t>
    </dgm:pt>
    <dgm:pt modelId="{886A075A-0997-48D8-BD27-999BCDD1F29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полягає у творчому вивченні, систематизації, узагальненні та оцінці різноманітної інформації про </a:t>
          </a:r>
          <a:r>
            <a:rPr lang="uk-UA" sz="1800" dirty="0" err="1" smtClean="0"/>
            <a:t>системоутворюючі</a:t>
          </a:r>
          <a:r>
            <a:rPr lang="uk-UA" sz="1800" dirty="0" smtClean="0"/>
            <a:t> елементи, фактори, індикатори (організаційного та особистого) кар'єрного простору </a:t>
          </a:r>
          <a:endParaRPr lang="ru-RU" sz="1800" dirty="0"/>
        </a:p>
      </dgm:t>
    </dgm:pt>
    <dgm:pt modelId="{79FEB4F3-A368-4908-9361-DAE305CB87B1}" type="parTrans" cxnId="{470291BF-BDB6-4D12-A37B-C9C8F60E8C41}">
      <dgm:prSet/>
      <dgm:spPr/>
      <dgm:t>
        <a:bodyPr/>
        <a:lstStyle/>
        <a:p>
          <a:endParaRPr lang="ru-RU"/>
        </a:p>
      </dgm:t>
    </dgm:pt>
    <dgm:pt modelId="{B3504883-AB47-4E68-8DBB-26FBAD3E5AE0}" type="sibTrans" cxnId="{470291BF-BDB6-4D12-A37B-C9C8F60E8C41}">
      <dgm:prSet/>
      <dgm:spPr/>
      <dgm:t>
        <a:bodyPr/>
        <a:lstStyle/>
        <a:p>
          <a:endParaRPr lang="ru-RU"/>
        </a:p>
      </dgm:t>
    </dgm:pt>
    <dgm:pt modelId="{71AB9F4E-68C3-415A-9E91-D3FF5252717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Комунікативна</a:t>
          </a:r>
          <a:endParaRPr lang="ru-RU" sz="1800" dirty="0"/>
        </a:p>
      </dgm:t>
    </dgm:pt>
    <dgm:pt modelId="{4976F979-2B5F-4A54-8921-1623F9CEC449}" type="parTrans" cxnId="{48323337-77AA-4031-91E0-616B16E8216E}">
      <dgm:prSet/>
      <dgm:spPr/>
      <dgm:t>
        <a:bodyPr/>
        <a:lstStyle/>
        <a:p>
          <a:endParaRPr lang="ru-RU"/>
        </a:p>
      </dgm:t>
    </dgm:pt>
    <dgm:pt modelId="{6D398E0D-B6E1-4BA9-BB68-C4F2CE2CEC93}" type="sibTrans" cxnId="{48323337-77AA-4031-91E0-616B16E8216E}">
      <dgm:prSet/>
      <dgm:spPr/>
      <dgm:t>
        <a:bodyPr/>
        <a:lstStyle/>
        <a:p>
          <a:endParaRPr lang="ru-RU"/>
        </a:p>
      </dgm:t>
    </dgm:pt>
    <dgm:pt modelId="{4AFFBD20-46DF-4977-A0F4-D1E71397A06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передбачає цілеспрямований і комплексний вплив на зовнішнє і внутрішнє середовище організації, що прямо чи опосередковано формує уявлення про переваги кар'єри в організації</a:t>
          </a:r>
          <a:endParaRPr lang="ru-RU" sz="1800" dirty="0"/>
        </a:p>
      </dgm:t>
    </dgm:pt>
    <dgm:pt modelId="{ED07D383-593C-44F4-A61D-2C064710FA79}" type="parTrans" cxnId="{5227448E-D9A3-43A7-979D-8E64A6AD8C70}">
      <dgm:prSet/>
      <dgm:spPr/>
      <dgm:t>
        <a:bodyPr/>
        <a:lstStyle/>
        <a:p>
          <a:endParaRPr lang="ru-RU"/>
        </a:p>
      </dgm:t>
    </dgm:pt>
    <dgm:pt modelId="{207F31B6-01C4-43DB-ACAE-ADE7DFD1ED39}" type="sibTrans" cxnId="{5227448E-D9A3-43A7-979D-8E64A6AD8C70}">
      <dgm:prSet/>
      <dgm:spPr/>
      <dgm:t>
        <a:bodyPr/>
        <a:lstStyle/>
        <a:p>
          <a:endParaRPr lang="ru-RU"/>
        </a:p>
      </dgm:t>
    </dgm:pt>
    <dgm:pt modelId="{073C01CE-DC55-42BC-B262-8DEA03B0813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smtClean="0"/>
            <a:t>Прогнозна</a:t>
          </a:r>
          <a:endParaRPr lang="ru-RU" sz="1800"/>
        </a:p>
      </dgm:t>
    </dgm:pt>
    <dgm:pt modelId="{41D2F8F8-C68F-4A58-AF61-B665D8C36F89}" type="parTrans" cxnId="{ADEDBFA7-660E-4AD0-9833-ECC43173EB8B}">
      <dgm:prSet/>
      <dgm:spPr/>
      <dgm:t>
        <a:bodyPr/>
        <a:lstStyle/>
        <a:p>
          <a:endParaRPr lang="ru-RU"/>
        </a:p>
      </dgm:t>
    </dgm:pt>
    <dgm:pt modelId="{4A8DDC2E-F85A-4FE9-BF63-6258F4218698}" type="sibTrans" cxnId="{ADEDBFA7-660E-4AD0-9833-ECC43173EB8B}">
      <dgm:prSet/>
      <dgm:spPr/>
      <dgm:t>
        <a:bodyPr/>
        <a:lstStyle/>
        <a:p>
          <a:endParaRPr lang="ru-RU"/>
        </a:p>
      </dgm:t>
    </dgm:pt>
    <dgm:pt modelId="{6688EB6E-2E43-40FD-AD0F-BBAF2A8BEB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дозволяє зменшити невизначеність розвитку кар'єрного простору, виявити його рушійні сили та реальні можливості, протиріччя</a:t>
          </a:r>
          <a:r>
            <a:rPr lang="uk-UA" sz="1800" smtClean="0"/>
            <a:t>, небезпеки</a:t>
          </a:r>
          <a:endParaRPr lang="ru-RU" sz="1800" dirty="0"/>
        </a:p>
      </dgm:t>
    </dgm:pt>
    <dgm:pt modelId="{B89D2BC9-7304-444E-9BD3-E413B5040530}" type="parTrans" cxnId="{52C1D2A3-2017-4294-9905-A5583C28252C}">
      <dgm:prSet/>
      <dgm:spPr/>
      <dgm:t>
        <a:bodyPr/>
        <a:lstStyle/>
        <a:p>
          <a:endParaRPr lang="ru-RU"/>
        </a:p>
      </dgm:t>
    </dgm:pt>
    <dgm:pt modelId="{FB0A0E89-0762-4A7D-9AA3-AFE9E388B6E5}" type="sibTrans" cxnId="{52C1D2A3-2017-4294-9905-A5583C28252C}">
      <dgm:prSet/>
      <dgm:spPr/>
      <dgm:t>
        <a:bodyPr/>
        <a:lstStyle/>
        <a:p>
          <a:endParaRPr lang="ru-RU"/>
        </a:p>
      </dgm:t>
    </dgm:pt>
    <dgm:pt modelId="{29C20354-E5A7-4334-86CB-F258C077156A}" type="pres">
      <dgm:prSet presAssocID="{1240ECB2-A115-4AC9-8AA7-B82FD84521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AE99EE-7CC7-4482-B04C-C7855AEE9662}" type="pres">
      <dgm:prSet presAssocID="{F0002328-4CAB-4D32-AE21-EA4036AB1111}" presName="linNode" presStyleCnt="0"/>
      <dgm:spPr/>
    </dgm:pt>
    <dgm:pt modelId="{7D3B661D-71B7-48F8-BFD4-AE9E51D78F04}" type="pres">
      <dgm:prSet presAssocID="{F0002328-4CAB-4D32-AE21-EA4036AB1111}" presName="parentText" presStyleLbl="node1" presStyleIdx="0" presStyleCnt="3" custScaleX="49925" custScaleY="77037" custLinFactNeighborX="-14084" custLinFactNeighborY="123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9948BE-74C3-4927-BAED-10BF0DFDBF37}" type="pres">
      <dgm:prSet presAssocID="{F0002328-4CAB-4D32-AE21-EA4036AB1111}" presName="descendantText" presStyleLbl="alignAccFollowNode1" presStyleIdx="0" presStyleCnt="3" custScaleX="116867" custLinFactNeighborX="-9578" custLinFactNeighborY="15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D258F-C690-4037-AC26-50A7C043978B}" type="pres">
      <dgm:prSet presAssocID="{9E6830AA-6676-452D-984A-99E5967B19A0}" presName="sp" presStyleCnt="0"/>
      <dgm:spPr/>
    </dgm:pt>
    <dgm:pt modelId="{B02D1D9D-165E-4FC3-A460-BC0E6A98A85D}" type="pres">
      <dgm:prSet presAssocID="{073C01CE-DC55-42BC-B262-8DEA03B0813F}" presName="linNode" presStyleCnt="0"/>
      <dgm:spPr/>
    </dgm:pt>
    <dgm:pt modelId="{3C578332-A1D9-42DC-B2CA-211A06B7A92A}" type="pres">
      <dgm:prSet presAssocID="{073C01CE-DC55-42BC-B262-8DEA03B0813F}" presName="parentText" presStyleLbl="node1" presStyleIdx="1" presStyleCnt="3" custScaleX="49925" custScaleY="64178" custLinFactNeighborX="-5650" custLinFactNeighborY="66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4D28B-2D41-48C0-8F26-3FDDDD2AD59B}" type="pres">
      <dgm:prSet presAssocID="{073C01CE-DC55-42BC-B262-8DEA03B0813F}" presName="descendantText" presStyleLbl="alignAccFollowNode1" presStyleIdx="1" presStyleCnt="3" custScaleX="116867" custScaleY="85321" custLinFactNeighborX="-9578" custLinFactNeighborY="11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798CC-C677-4EF4-B103-B12DED2AEFAF}" type="pres">
      <dgm:prSet presAssocID="{4A8DDC2E-F85A-4FE9-BF63-6258F4218698}" presName="sp" presStyleCnt="0"/>
      <dgm:spPr/>
    </dgm:pt>
    <dgm:pt modelId="{A0CFAAB3-32DA-445F-92A0-7FC6DD22858A}" type="pres">
      <dgm:prSet presAssocID="{71AB9F4E-68C3-415A-9E91-D3FF52527171}" presName="linNode" presStyleCnt="0"/>
      <dgm:spPr/>
    </dgm:pt>
    <dgm:pt modelId="{0959F86E-B1ED-47A9-9203-0E16DAD85355}" type="pres">
      <dgm:prSet presAssocID="{71AB9F4E-68C3-415A-9E91-D3FF52527171}" presName="parentText" presStyleLbl="node1" presStyleIdx="2" presStyleCnt="3" custScaleX="49925" custScaleY="74656" custLinFactNeighborX="-14084" custLinFactNeighborY="53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A88A3-B60C-4B2F-BA6E-343CA604ECFD}" type="pres">
      <dgm:prSet presAssocID="{71AB9F4E-68C3-415A-9E91-D3FF52527171}" presName="descendantText" presStyleLbl="alignAccFollowNode1" presStyleIdx="2" presStyleCnt="3" custScaleX="116867" custScaleY="90815" custLinFactNeighborX="-9578" custLinFactNeighborY="15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2C3EEF-B662-479D-9D46-61E0CA4501FD}" type="presOf" srcId="{71AB9F4E-68C3-415A-9E91-D3FF52527171}" destId="{0959F86E-B1ED-47A9-9203-0E16DAD85355}" srcOrd="0" destOrd="0" presId="urn:microsoft.com/office/officeart/2005/8/layout/vList5"/>
    <dgm:cxn modelId="{48323337-77AA-4031-91E0-616B16E8216E}" srcId="{1240ECB2-A115-4AC9-8AA7-B82FD8452124}" destId="{71AB9F4E-68C3-415A-9E91-D3FF52527171}" srcOrd="2" destOrd="0" parTransId="{4976F979-2B5F-4A54-8921-1623F9CEC449}" sibTransId="{6D398E0D-B6E1-4BA9-BB68-C4F2CE2CEC93}"/>
    <dgm:cxn modelId="{714AAA66-B68E-4254-9341-D2119B2F86F3}" srcId="{1240ECB2-A115-4AC9-8AA7-B82FD8452124}" destId="{F0002328-4CAB-4D32-AE21-EA4036AB1111}" srcOrd="0" destOrd="0" parTransId="{50A8E40A-F312-4C4D-AA6B-6ED65F21B35A}" sibTransId="{9E6830AA-6676-452D-984A-99E5967B19A0}"/>
    <dgm:cxn modelId="{42D0ADE9-8D69-41B0-BDDA-19A45FDC8DC6}" type="presOf" srcId="{F0002328-4CAB-4D32-AE21-EA4036AB1111}" destId="{7D3B661D-71B7-48F8-BFD4-AE9E51D78F04}" srcOrd="0" destOrd="0" presId="urn:microsoft.com/office/officeart/2005/8/layout/vList5"/>
    <dgm:cxn modelId="{4F2107E8-E958-4A50-BC61-89FF746767C3}" type="presOf" srcId="{1240ECB2-A115-4AC9-8AA7-B82FD8452124}" destId="{29C20354-E5A7-4334-86CB-F258C077156A}" srcOrd="0" destOrd="0" presId="urn:microsoft.com/office/officeart/2005/8/layout/vList5"/>
    <dgm:cxn modelId="{5227448E-D9A3-43A7-979D-8E64A6AD8C70}" srcId="{71AB9F4E-68C3-415A-9E91-D3FF52527171}" destId="{4AFFBD20-46DF-4977-A0F4-D1E71397A068}" srcOrd="0" destOrd="0" parTransId="{ED07D383-593C-44F4-A61D-2C064710FA79}" sibTransId="{207F31B6-01C4-43DB-ACAE-ADE7DFD1ED39}"/>
    <dgm:cxn modelId="{72093E27-0A8A-4F23-BB65-0E8237249D2C}" type="presOf" srcId="{4AFFBD20-46DF-4977-A0F4-D1E71397A068}" destId="{1B0A88A3-B60C-4B2F-BA6E-343CA604ECFD}" srcOrd="0" destOrd="0" presId="urn:microsoft.com/office/officeart/2005/8/layout/vList5"/>
    <dgm:cxn modelId="{470291BF-BDB6-4D12-A37B-C9C8F60E8C41}" srcId="{F0002328-4CAB-4D32-AE21-EA4036AB1111}" destId="{886A075A-0997-48D8-BD27-999BCDD1F290}" srcOrd="0" destOrd="0" parTransId="{79FEB4F3-A368-4908-9361-DAE305CB87B1}" sibTransId="{B3504883-AB47-4E68-8DBB-26FBAD3E5AE0}"/>
    <dgm:cxn modelId="{52C1D2A3-2017-4294-9905-A5583C28252C}" srcId="{073C01CE-DC55-42BC-B262-8DEA03B0813F}" destId="{6688EB6E-2E43-40FD-AD0F-BBAF2A8BEB54}" srcOrd="0" destOrd="0" parTransId="{B89D2BC9-7304-444E-9BD3-E413B5040530}" sibTransId="{FB0A0E89-0762-4A7D-9AA3-AFE9E388B6E5}"/>
    <dgm:cxn modelId="{D505E9D1-6CF1-48CF-9860-4488892EF0AC}" type="presOf" srcId="{6688EB6E-2E43-40FD-AD0F-BBAF2A8BEB54}" destId="{89F4D28B-2D41-48C0-8F26-3FDDDD2AD59B}" srcOrd="0" destOrd="0" presId="urn:microsoft.com/office/officeart/2005/8/layout/vList5"/>
    <dgm:cxn modelId="{ADEDBFA7-660E-4AD0-9833-ECC43173EB8B}" srcId="{1240ECB2-A115-4AC9-8AA7-B82FD8452124}" destId="{073C01CE-DC55-42BC-B262-8DEA03B0813F}" srcOrd="1" destOrd="0" parTransId="{41D2F8F8-C68F-4A58-AF61-B665D8C36F89}" sibTransId="{4A8DDC2E-F85A-4FE9-BF63-6258F4218698}"/>
    <dgm:cxn modelId="{0244FD49-5EF4-4CFD-934B-22514AEA4CBA}" type="presOf" srcId="{886A075A-0997-48D8-BD27-999BCDD1F290}" destId="{9D9948BE-74C3-4927-BAED-10BF0DFDBF37}" srcOrd="0" destOrd="0" presId="urn:microsoft.com/office/officeart/2005/8/layout/vList5"/>
    <dgm:cxn modelId="{9698E48F-AF5E-402D-8BAC-F42B118A145F}" type="presOf" srcId="{073C01CE-DC55-42BC-B262-8DEA03B0813F}" destId="{3C578332-A1D9-42DC-B2CA-211A06B7A92A}" srcOrd="0" destOrd="0" presId="urn:microsoft.com/office/officeart/2005/8/layout/vList5"/>
    <dgm:cxn modelId="{BE3E5295-AB9C-4F85-93D0-26112179AA1C}" type="presParOf" srcId="{29C20354-E5A7-4334-86CB-F258C077156A}" destId="{A1AE99EE-7CC7-4482-B04C-C7855AEE9662}" srcOrd="0" destOrd="0" presId="urn:microsoft.com/office/officeart/2005/8/layout/vList5"/>
    <dgm:cxn modelId="{4390AF59-F1C8-4262-B164-AE0DD63D1580}" type="presParOf" srcId="{A1AE99EE-7CC7-4482-B04C-C7855AEE9662}" destId="{7D3B661D-71B7-48F8-BFD4-AE9E51D78F04}" srcOrd="0" destOrd="0" presId="urn:microsoft.com/office/officeart/2005/8/layout/vList5"/>
    <dgm:cxn modelId="{8183B6B0-9BFE-46AF-A408-414D1E32E35F}" type="presParOf" srcId="{A1AE99EE-7CC7-4482-B04C-C7855AEE9662}" destId="{9D9948BE-74C3-4927-BAED-10BF0DFDBF37}" srcOrd="1" destOrd="0" presId="urn:microsoft.com/office/officeart/2005/8/layout/vList5"/>
    <dgm:cxn modelId="{FCA4A795-6D0B-48EC-8E37-76DE55F58A6E}" type="presParOf" srcId="{29C20354-E5A7-4334-86CB-F258C077156A}" destId="{3F5D258F-C690-4037-AC26-50A7C043978B}" srcOrd="1" destOrd="0" presId="urn:microsoft.com/office/officeart/2005/8/layout/vList5"/>
    <dgm:cxn modelId="{0B28C58F-E241-4B0E-9563-3F22D83878A6}" type="presParOf" srcId="{29C20354-E5A7-4334-86CB-F258C077156A}" destId="{B02D1D9D-165E-4FC3-A460-BC0E6A98A85D}" srcOrd="2" destOrd="0" presId="urn:microsoft.com/office/officeart/2005/8/layout/vList5"/>
    <dgm:cxn modelId="{BE6B4469-21B7-4F57-9065-597CF4D191A1}" type="presParOf" srcId="{B02D1D9D-165E-4FC3-A460-BC0E6A98A85D}" destId="{3C578332-A1D9-42DC-B2CA-211A06B7A92A}" srcOrd="0" destOrd="0" presId="urn:microsoft.com/office/officeart/2005/8/layout/vList5"/>
    <dgm:cxn modelId="{8C8A4C43-C11E-4BBB-87CB-1DF26F2A2ED2}" type="presParOf" srcId="{B02D1D9D-165E-4FC3-A460-BC0E6A98A85D}" destId="{89F4D28B-2D41-48C0-8F26-3FDDDD2AD59B}" srcOrd="1" destOrd="0" presId="urn:microsoft.com/office/officeart/2005/8/layout/vList5"/>
    <dgm:cxn modelId="{45CDEA67-25E0-4803-86DF-900BFC3755DA}" type="presParOf" srcId="{29C20354-E5A7-4334-86CB-F258C077156A}" destId="{060798CC-C677-4EF4-B103-B12DED2AEFAF}" srcOrd="3" destOrd="0" presId="urn:microsoft.com/office/officeart/2005/8/layout/vList5"/>
    <dgm:cxn modelId="{E1747329-5D51-40B6-B1AE-02ED53494F89}" type="presParOf" srcId="{29C20354-E5A7-4334-86CB-F258C077156A}" destId="{A0CFAAB3-32DA-445F-92A0-7FC6DD22858A}" srcOrd="4" destOrd="0" presId="urn:microsoft.com/office/officeart/2005/8/layout/vList5"/>
    <dgm:cxn modelId="{FAE19B07-DB01-4AB3-BB4D-633BE60107ED}" type="presParOf" srcId="{A0CFAAB3-32DA-445F-92A0-7FC6DD22858A}" destId="{0959F86E-B1ED-47A9-9203-0E16DAD85355}" srcOrd="0" destOrd="0" presId="urn:microsoft.com/office/officeart/2005/8/layout/vList5"/>
    <dgm:cxn modelId="{AE8CEB48-4A5A-4F45-9604-B8F73B16039C}" type="presParOf" srcId="{A0CFAAB3-32DA-445F-92A0-7FC6DD22858A}" destId="{1B0A88A3-B60C-4B2F-BA6E-343CA604EC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40ECB2-A115-4AC9-8AA7-B82FD8452124}" type="doc">
      <dgm:prSet loTypeId="urn:microsoft.com/office/officeart/2005/8/layout/chevron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F0002328-4CAB-4D32-AE21-EA4036AB111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Принцип наступності</a:t>
          </a:r>
          <a:endParaRPr lang="ru-RU" sz="1800" dirty="0"/>
        </a:p>
      </dgm:t>
    </dgm:pt>
    <dgm:pt modelId="{50A8E40A-F312-4C4D-AA6B-6ED65F21B35A}" type="parTrans" cxnId="{714AAA66-B68E-4254-9341-D2119B2F86F3}">
      <dgm:prSet/>
      <dgm:spPr/>
      <dgm:t>
        <a:bodyPr/>
        <a:lstStyle/>
        <a:p>
          <a:endParaRPr lang="ru-RU"/>
        </a:p>
      </dgm:t>
    </dgm:pt>
    <dgm:pt modelId="{9E6830AA-6676-452D-984A-99E5967B19A0}" type="sibTrans" cxnId="{714AAA66-B68E-4254-9341-D2119B2F86F3}">
      <dgm:prSet/>
      <dgm:spPr/>
      <dgm:t>
        <a:bodyPr/>
        <a:lstStyle/>
        <a:p>
          <a:endParaRPr lang="ru-RU"/>
        </a:p>
      </dgm:t>
    </dgm:pt>
    <dgm:pt modelId="{886A075A-0997-48D8-BD27-999BCDD1F29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передбачає максимальне використання кожному наступної щаблі організаційної ієрархії знань, накопичених попередніх її щаблях</a:t>
          </a:r>
          <a:endParaRPr lang="ru-RU" sz="1800" dirty="0"/>
        </a:p>
      </dgm:t>
    </dgm:pt>
    <dgm:pt modelId="{79FEB4F3-A368-4908-9361-DAE305CB87B1}" type="parTrans" cxnId="{470291BF-BDB6-4D12-A37B-C9C8F60E8C41}">
      <dgm:prSet/>
      <dgm:spPr/>
      <dgm:t>
        <a:bodyPr/>
        <a:lstStyle/>
        <a:p>
          <a:endParaRPr lang="ru-RU"/>
        </a:p>
      </dgm:t>
    </dgm:pt>
    <dgm:pt modelId="{B3504883-AB47-4E68-8DBB-26FBAD3E5AE0}" type="sibTrans" cxnId="{470291BF-BDB6-4D12-A37B-C9C8F60E8C41}">
      <dgm:prSet/>
      <dgm:spPr/>
      <dgm:t>
        <a:bodyPr/>
        <a:lstStyle/>
        <a:p>
          <a:endParaRPr lang="ru-RU"/>
        </a:p>
      </dgm:t>
    </dgm:pt>
    <dgm:pt modelId="{073C01CE-DC55-42BC-B262-8DEA03B0813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Принцип прозорості </a:t>
          </a:r>
          <a:endParaRPr lang="ru-RU" sz="1800" dirty="0"/>
        </a:p>
      </dgm:t>
    </dgm:pt>
    <dgm:pt modelId="{41D2F8F8-C68F-4A58-AF61-B665D8C36F89}" type="parTrans" cxnId="{ADEDBFA7-660E-4AD0-9833-ECC43173EB8B}">
      <dgm:prSet/>
      <dgm:spPr/>
      <dgm:t>
        <a:bodyPr/>
        <a:lstStyle/>
        <a:p>
          <a:endParaRPr lang="ru-RU"/>
        </a:p>
      </dgm:t>
    </dgm:pt>
    <dgm:pt modelId="{4A8DDC2E-F85A-4FE9-BF63-6258F4218698}" type="sibTrans" cxnId="{ADEDBFA7-660E-4AD0-9833-ECC43173EB8B}">
      <dgm:prSet/>
      <dgm:spPr/>
      <dgm:t>
        <a:bodyPr/>
        <a:lstStyle/>
        <a:p>
          <a:endParaRPr lang="ru-RU"/>
        </a:p>
      </dgm:t>
    </dgm:pt>
    <dgm:pt modelId="{6688EB6E-2E43-40FD-AD0F-BBAF2A8BEB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вимагає рівності умов та критеріїв для всіх кандидатів, які претендують на професійну та організаційну кар'єру, щодо освітнього рівня, стажу, професійних очікувань, ділових та особистісних якостей</a:t>
          </a:r>
          <a:endParaRPr lang="ru-RU" sz="1800" dirty="0"/>
        </a:p>
      </dgm:t>
    </dgm:pt>
    <dgm:pt modelId="{B89D2BC9-7304-444E-9BD3-E413B5040530}" type="parTrans" cxnId="{52C1D2A3-2017-4294-9905-A5583C28252C}">
      <dgm:prSet/>
      <dgm:spPr/>
      <dgm:t>
        <a:bodyPr/>
        <a:lstStyle/>
        <a:p>
          <a:endParaRPr lang="ru-RU"/>
        </a:p>
      </dgm:t>
    </dgm:pt>
    <dgm:pt modelId="{FB0A0E89-0762-4A7D-9AA3-AFE9E388B6E5}" type="sibTrans" cxnId="{52C1D2A3-2017-4294-9905-A5583C28252C}">
      <dgm:prSet/>
      <dgm:spPr/>
      <dgm:t>
        <a:bodyPr/>
        <a:lstStyle/>
        <a:p>
          <a:endParaRPr lang="ru-RU"/>
        </a:p>
      </dgm:t>
    </dgm:pt>
    <dgm:pt modelId="{A5664EAC-0299-48BA-9576-8C4847D33A53}" type="pres">
      <dgm:prSet presAssocID="{1240ECB2-A115-4AC9-8AA7-B82FD845212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F916A9-52D4-4D60-AACD-EA2D7C60ADB3}" type="pres">
      <dgm:prSet presAssocID="{F0002328-4CAB-4D32-AE21-EA4036AB1111}" presName="composite" presStyleCnt="0"/>
      <dgm:spPr/>
    </dgm:pt>
    <dgm:pt modelId="{C3954BF5-47DF-4D5A-B4D7-B5D9D2B8DE8D}" type="pres">
      <dgm:prSet presAssocID="{F0002328-4CAB-4D32-AE21-EA4036AB1111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6E187-F23F-441B-A377-7985C4EC5B5A}" type="pres">
      <dgm:prSet presAssocID="{F0002328-4CAB-4D32-AE21-EA4036AB1111}" presName="descendantText" presStyleLbl="alignAcc1" presStyleIdx="0" presStyleCnt="2" custScaleX="88455" custLinFactNeighborX="-5428" custLinFactNeighborY="5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97BE34-2586-4E5E-A5FA-1124B3D65509}" type="pres">
      <dgm:prSet presAssocID="{9E6830AA-6676-452D-984A-99E5967B19A0}" presName="sp" presStyleCnt="0"/>
      <dgm:spPr/>
    </dgm:pt>
    <dgm:pt modelId="{36E2C472-D394-4809-9A44-125D988B6742}" type="pres">
      <dgm:prSet presAssocID="{073C01CE-DC55-42BC-B262-8DEA03B0813F}" presName="composite" presStyleCnt="0"/>
      <dgm:spPr/>
    </dgm:pt>
    <dgm:pt modelId="{3BFFF078-D719-40E4-A4E5-C45D235D1D91}" type="pres">
      <dgm:prSet presAssocID="{073C01CE-DC55-42BC-B262-8DEA03B0813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C01D1-7C08-472E-9822-B9677A6A7DAD}" type="pres">
      <dgm:prSet presAssocID="{073C01CE-DC55-42BC-B262-8DEA03B0813F}" presName="descendantText" presStyleLbl="alignAcc1" presStyleIdx="1" presStyleCnt="2" custScaleX="88455" custLinFactNeighborX="-5428" custLinFactNeighborY="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0291BF-BDB6-4D12-A37B-C9C8F60E8C41}" srcId="{F0002328-4CAB-4D32-AE21-EA4036AB1111}" destId="{886A075A-0997-48D8-BD27-999BCDD1F290}" srcOrd="0" destOrd="0" parTransId="{79FEB4F3-A368-4908-9361-DAE305CB87B1}" sibTransId="{B3504883-AB47-4E68-8DBB-26FBAD3E5AE0}"/>
    <dgm:cxn modelId="{52C1D2A3-2017-4294-9905-A5583C28252C}" srcId="{073C01CE-DC55-42BC-B262-8DEA03B0813F}" destId="{6688EB6E-2E43-40FD-AD0F-BBAF2A8BEB54}" srcOrd="0" destOrd="0" parTransId="{B89D2BC9-7304-444E-9BD3-E413B5040530}" sibTransId="{FB0A0E89-0762-4A7D-9AA3-AFE9E388B6E5}"/>
    <dgm:cxn modelId="{02AB6988-6AD7-4E1F-8A97-D2019E668B7A}" type="presOf" srcId="{886A075A-0997-48D8-BD27-999BCDD1F290}" destId="{6F36E187-F23F-441B-A377-7985C4EC5B5A}" srcOrd="0" destOrd="0" presId="urn:microsoft.com/office/officeart/2005/8/layout/chevron2"/>
    <dgm:cxn modelId="{9F03F4B5-0C1F-492A-A3CE-68F715BE3878}" type="presOf" srcId="{F0002328-4CAB-4D32-AE21-EA4036AB1111}" destId="{C3954BF5-47DF-4D5A-B4D7-B5D9D2B8DE8D}" srcOrd="0" destOrd="0" presId="urn:microsoft.com/office/officeart/2005/8/layout/chevron2"/>
    <dgm:cxn modelId="{ADEDBFA7-660E-4AD0-9833-ECC43173EB8B}" srcId="{1240ECB2-A115-4AC9-8AA7-B82FD8452124}" destId="{073C01CE-DC55-42BC-B262-8DEA03B0813F}" srcOrd="1" destOrd="0" parTransId="{41D2F8F8-C68F-4A58-AF61-B665D8C36F89}" sibTransId="{4A8DDC2E-F85A-4FE9-BF63-6258F4218698}"/>
    <dgm:cxn modelId="{067149A5-EF63-4E08-8827-39D10E850D63}" type="presOf" srcId="{6688EB6E-2E43-40FD-AD0F-BBAF2A8BEB54}" destId="{B06C01D1-7C08-472E-9822-B9677A6A7DAD}" srcOrd="0" destOrd="0" presId="urn:microsoft.com/office/officeart/2005/8/layout/chevron2"/>
    <dgm:cxn modelId="{2A69189E-9662-491A-890D-478097717323}" type="presOf" srcId="{073C01CE-DC55-42BC-B262-8DEA03B0813F}" destId="{3BFFF078-D719-40E4-A4E5-C45D235D1D91}" srcOrd="0" destOrd="0" presId="urn:microsoft.com/office/officeart/2005/8/layout/chevron2"/>
    <dgm:cxn modelId="{AB452F65-63CE-4165-8B46-FC05FA95A7A4}" type="presOf" srcId="{1240ECB2-A115-4AC9-8AA7-B82FD8452124}" destId="{A5664EAC-0299-48BA-9576-8C4847D33A53}" srcOrd="0" destOrd="0" presId="urn:microsoft.com/office/officeart/2005/8/layout/chevron2"/>
    <dgm:cxn modelId="{714AAA66-B68E-4254-9341-D2119B2F86F3}" srcId="{1240ECB2-A115-4AC9-8AA7-B82FD8452124}" destId="{F0002328-4CAB-4D32-AE21-EA4036AB1111}" srcOrd="0" destOrd="0" parTransId="{50A8E40A-F312-4C4D-AA6B-6ED65F21B35A}" sibTransId="{9E6830AA-6676-452D-984A-99E5967B19A0}"/>
    <dgm:cxn modelId="{8BFCBD5C-508F-456D-AE22-0BDE181B489F}" type="presParOf" srcId="{A5664EAC-0299-48BA-9576-8C4847D33A53}" destId="{CEF916A9-52D4-4D60-AACD-EA2D7C60ADB3}" srcOrd="0" destOrd="0" presId="urn:microsoft.com/office/officeart/2005/8/layout/chevron2"/>
    <dgm:cxn modelId="{17C9EEE1-1B45-422B-BF51-6776E3629713}" type="presParOf" srcId="{CEF916A9-52D4-4D60-AACD-EA2D7C60ADB3}" destId="{C3954BF5-47DF-4D5A-B4D7-B5D9D2B8DE8D}" srcOrd="0" destOrd="0" presId="urn:microsoft.com/office/officeart/2005/8/layout/chevron2"/>
    <dgm:cxn modelId="{B5F08CA1-CA65-42D9-B805-0CC89742FD9A}" type="presParOf" srcId="{CEF916A9-52D4-4D60-AACD-EA2D7C60ADB3}" destId="{6F36E187-F23F-441B-A377-7985C4EC5B5A}" srcOrd="1" destOrd="0" presId="urn:microsoft.com/office/officeart/2005/8/layout/chevron2"/>
    <dgm:cxn modelId="{C3228905-859F-4155-8CBC-4947D0C6FC42}" type="presParOf" srcId="{A5664EAC-0299-48BA-9576-8C4847D33A53}" destId="{3897BE34-2586-4E5E-A5FA-1124B3D65509}" srcOrd="1" destOrd="0" presId="urn:microsoft.com/office/officeart/2005/8/layout/chevron2"/>
    <dgm:cxn modelId="{33B4F4CD-F891-4CC4-9FC2-404B138C413B}" type="presParOf" srcId="{A5664EAC-0299-48BA-9576-8C4847D33A53}" destId="{36E2C472-D394-4809-9A44-125D988B6742}" srcOrd="2" destOrd="0" presId="urn:microsoft.com/office/officeart/2005/8/layout/chevron2"/>
    <dgm:cxn modelId="{094CB7F2-7711-4C15-82AC-C9194BBE0BFA}" type="presParOf" srcId="{36E2C472-D394-4809-9A44-125D988B6742}" destId="{3BFFF078-D719-40E4-A4E5-C45D235D1D91}" srcOrd="0" destOrd="0" presId="urn:microsoft.com/office/officeart/2005/8/layout/chevron2"/>
    <dgm:cxn modelId="{6972EBA4-802C-4F94-902F-0FB34B76A628}" type="presParOf" srcId="{36E2C472-D394-4809-9A44-125D988B6742}" destId="{B06C01D1-7C08-472E-9822-B9677A6A7DA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40ECB2-A115-4AC9-8AA7-B82FD8452124}" type="doc">
      <dgm:prSet loTypeId="urn:microsoft.com/office/officeart/2005/8/layout/vList6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1AB9F4E-68C3-415A-9E91-D3FF5252717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Принцип максимального терміну перебування на посаді </a:t>
          </a:r>
          <a:endParaRPr lang="ru-RU" sz="1800" dirty="0">
            <a:latin typeface="+mn-lt"/>
          </a:endParaRPr>
        </a:p>
      </dgm:t>
    </dgm:pt>
    <dgm:pt modelId="{4976F979-2B5F-4A54-8921-1623F9CEC449}" type="parTrans" cxnId="{48323337-77AA-4031-91E0-616B16E8216E}">
      <dgm:prSet/>
      <dgm:spPr/>
      <dgm:t>
        <a:bodyPr/>
        <a:lstStyle/>
        <a:p>
          <a:endParaRPr lang="ru-RU"/>
        </a:p>
      </dgm:t>
    </dgm:pt>
    <dgm:pt modelId="{6D398E0D-B6E1-4BA9-BB68-C4F2CE2CEC93}" type="sibTrans" cxnId="{48323337-77AA-4031-91E0-616B16E8216E}">
      <dgm:prSet/>
      <dgm:spPr/>
      <dgm:t>
        <a:bodyPr/>
        <a:lstStyle/>
        <a:p>
          <a:endParaRPr lang="ru-RU"/>
        </a:p>
      </dgm:t>
    </dgm:pt>
    <dgm:pt modelId="{4AFFBD20-46DF-4977-A0F4-D1E71397A06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передбачає поєднання горизонтального переміщення з вертикальним рухом, включаючи переміщення «вниз» на певних етапах професійної кар'єри</a:t>
          </a:r>
          <a:endParaRPr lang="ru-RU" sz="1800" dirty="0">
            <a:latin typeface="+mn-lt"/>
          </a:endParaRPr>
        </a:p>
      </dgm:t>
    </dgm:pt>
    <dgm:pt modelId="{ED07D383-593C-44F4-A61D-2C064710FA79}" type="parTrans" cxnId="{5227448E-D9A3-43A7-979D-8E64A6AD8C70}">
      <dgm:prSet/>
      <dgm:spPr/>
      <dgm:t>
        <a:bodyPr/>
        <a:lstStyle/>
        <a:p>
          <a:endParaRPr lang="ru-RU"/>
        </a:p>
      </dgm:t>
    </dgm:pt>
    <dgm:pt modelId="{207F31B6-01C4-43DB-ACAE-ADE7DFD1ED39}" type="sibTrans" cxnId="{5227448E-D9A3-43A7-979D-8E64A6AD8C70}">
      <dgm:prSet/>
      <dgm:spPr/>
      <dgm:t>
        <a:bodyPr/>
        <a:lstStyle/>
        <a:p>
          <a:endParaRPr lang="ru-RU"/>
        </a:p>
      </dgm:t>
    </dgm:pt>
    <dgm:pt modelId="{990613F4-9CE1-4046-8920-48F77DF7C5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Принцип динаміки функцій управління в міру підвищення (зменшення) рівня управління  професійної кар'єри</a:t>
          </a:r>
          <a:endParaRPr lang="ru-RU" sz="1800" dirty="0">
            <a:latin typeface="+mn-lt"/>
          </a:endParaRPr>
        </a:p>
      </dgm:t>
    </dgm:pt>
    <dgm:pt modelId="{93651B0D-BBA5-4F5D-8781-FCCD106ACB57}" type="parTrans" cxnId="{073B5B61-AE8D-4833-8EE5-F9EF53D77CEA}">
      <dgm:prSet/>
      <dgm:spPr/>
      <dgm:t>
        <a:bodyPr/>
        <a:lstStyle/>
        <a:p>
          <a:endParaRPr lang="ru-RU"/>
        </a:p>
      </dgm:t>
    </dgm:pt>
    <dgm:pt modelId="{0E2D78CD-64F6-402D-9DD4-2ABF0FFA797E}" type="sibTrans" cxnId="{073B5B61-AE8D-4833-8EE5-F9EF53D77CEA}">
      <dgm:prSet/>
      <dgm:spPr/>
      <dgm:t>
        <a:bodyPr/>
        <a:lstStyle/>
        <a:p>
          <a:endParaRPr lang="ru-RU"/>
        </a:p>
      </dgm:t>
    </dgm:pt>
    <dgm:pt modelId="{075F4DA5-E355-426B-B80D-AE8AAC780EC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передбачає підвищення (зменшення) обсягу стратегічних функцій управління та зниження (збільшення) обсягу та ролі організаційних, оперативних функцій</a:t>
          </a:r>
          <a:endParaRPr lang="ru-RU" sz="1800" dirty="0">
            <a:latin typeface="+mn-lt"/>
          </a:endParaRPr>
        </a:p>
      </dgm:t>
    </dgm:pt>
    <dgm:pt modelId="{9D566D67-BD22-40B2-BDFE-2802E2FBDA4F}" type="parTrans" cxnId="{C172D728-1A80-408F-83AA-33FBA81D7A03}">
      <dgm:prSet/>
      <dgm:spPr/>
      <dgm:t>
        <a:bodyPr/>
        <a:lstStyle/>
        <a:p>
          <a:endParaRPr lang="ru-RU"/>
        </a:p>
      </dgm:t>
    </dgm:pt>
    <dgm:pt modelId="{7EBA0F09-AE33-422B-9F16-D296849ADCCB}" type="sibTrans" cxnId="{C172D728-1A80-408F-83AA-33FBA81D7A03}">
      <dgm:prSet/>
      <dgm:spPr/>
      <dgm:t>
        <a:bodyPr/>
        <a:lstStyle/>
        <a:p>
          <a:endParaRPr lang="ru-RU"/>
        </a:p>
      </dgm:t>
    </dgm:pt>
    <dgm:pt modelId="{5A3F45F6-A9AF-4A2A-B4D0-AC331F0363B0}" type="pres">
      <dgm:prSet presAssocID="{1240ECB2-A115-4AC9-8AA7-B82FD845212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BC18338-F4C4-4014-9834-C231E420EB3A}" type="pres">
      <dgm:prSet presAssocID="{71AB9F4E-68C3-415A-9E91-D3FF52527171}" presName="linNode" presStyleCnt="0"/>
      <dgm:spPr/>
    </dgm:pt>
    <dgm:pt modelId="{EDD17ED8-C7E7-4D6D-8751-B11BA04BE5C4}" type="pres">
      <dgm:prSet presAssocID="{71AB9F4E-68C3-415A-9E91-D3FF5252717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2A50F-A39D-46CD-9D0F-F748012625DF}" type="pres">
      <dgm:prSet presAssocID="{71AB9F4E-68C3-415A-9E91-D3FF5252717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D1E704-936D-4981-88AC-DA8AF0E713A0}" type="pres">
      <dgm:prSet presAssocID="{6D398E0D-B6E1-4BA9-BB68-C4F2CE2CEC93}" presName="spacing" presStyleCnt="0"/>
      <dgm:spPr/>
    </dgm:pt>
    <dgm:pt modelId="{C4C0EFB8-BEA7-4A20-B993-3241398A9273}" type="pres">
      <dgm:prSet presAssocID="{990613F4-9CE1-4046-8920-48F77DF7C55E}" presName="linNode" presStyleCnt="0"/>
      <dgm:spPr/>
    </dgm:pt>
    <dgm:pt modelId="{6BFD0339-4532-42F3-A8F5-1905F5763E54}" type="pres">
      <dgm:prSet presAssocID="{990613F4-9CE1-4046-8920-48F77DF7C55E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A4B67D-0A96-41DD-A5DD-01E1536AF1D8}" type="pres">
      <dgm:prSet presAssocID="{990613F4-9CE1-4046-8920-48F77DF7C55E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A15C82-911C-428B-A803-898BDBAE07B4}" type="presOf" srcId="{1240ECB2-A115-4AC9-8AA7-B82FD8452124}" destId="{5A3F45F6-A9AF-4A2A-B4D0-AC331F0363B0}" srcOrd="0" destOrd="0" presId="urn:microsoft.com/office/officeart/2005/8/layout/vList6"/>
    <dgm:cxn modelId="{5227448E-D9A3-43A7-979D-8E64A6AD8C70}" srcId="{71AB9F4E-68C3-415A-9E91-D3FF52527171}" destId="{4AFFBD20-46DF-4977-A0F4-D1E71397A068}" srcOrd="0" destOrd="0" parTransId="{ED07D383-593C-44F4-A61D-2C064710FA79}" sibTransId="{207F31B6-01C4-43DB-ACAE-ADE7DFD1ED39}"/>
    <dgm:cxn modelId="{073B5B61-AE8D-4833-8EE5-F9EF53D77CEA}" srcId="{1240ECB2-A115-4AC9-8AA7-B82FD8452124}" destId="{990613F4-9CE1-4046-8920-48F77DF7C55E}" srcOrd="1" destOrd="0" parTransId="{93651B0D-BBA5-4F5D-8781-FCCD106ACB57}" sibTransId="{0E2D78CD-64F6-402D-9DD4-2ABF0FFA797E}"/>
    <dgm:cxn modelId="{E1BC786F-FE8F-4FE8-9AD7-DF00AB66E2A3}" type="presOf" srcId="{075F4DA5-E355-426B-B80D-AE8AAC780EC5}" destId="{86A4B67D-0A96-41DD-A5DD-01E1536AF1D8}" srcOrd="0" destOrd="0" presId="urn:microsoft.com/office/officeart/2005/8/layout/vList6"/>
    <dgm:cxn modelId="{36D0DCA7-0211-49B4-A8EE-9CFF8CDC43C8}" type="presOf" srcId="{990613F4-9CE1-4046-8920-48F77DF7C55E}" destId="{6BFD0339-4532-42F3-A8F5-1905F5763E54}" srcOrd="0" destOrd="0" presId="urn:microsoft.com/office/officeart/2005/8/layout/vList6"/>
    <dgm:cxn modelId="{431170C7-DA14-4DDF-9652-75780668D1A2}" type="presOf" srcId="{4AFFBD20-46DF-4977-A0F4-D1E71397A068}" destId="{4372A50F-A39D-46CD-9D0F-F748012625DF}" srcOrd="0" destOrd="0" presId="urn:microsoft.com/office/officeart/2005/8/layout/vList6"/>
    <dgm:cxn modelId="{BB6CED60-1FA7-4B8D-A149-ACBEEC00EDCE}" type="presOf" srcId="{71AB9F4E-68C3-415A-9E91-D3FF52527171}" destId="{EDD17ED8-C7E7-4D6D-8751-B11BA04BE5C4}" srcOrd="0" destOrd="0" presId="urn:microsoft.com/office/officeart/2005/8/layout/vList6"/>
    <dgm:cxn modelId="{C172D728-1A80-408F-83AA-33FBA81D7A03}" srcId="{990613F4-9CE1-4046-8920-48F77DF7C55E}" destId="{075F4DA5-E355-426B-B80D-AE8AAC780EC5}" srcOrd="0" destOrd="0" parTransId="{9D566D67-BD22-40B2-BDFE-2802E2FBDA4F}" sibTransId="{7EBA0F09-AE33-422B-9F16-D296849ADCCB}"/>
    <dgm:cxn modelId="{48323337-77AA-4031-91E0-616B16E8216E}" srcId="{1240ECB2-A115-4AC9-8AA7-B82FD8452124}" destId="{71AB9F4E-68C3-415A-9E91-D3FF52527171}" srcOrd="0" destOrd="0" parTransId="{4976F979-2B5F-4A54-8921-1623F9CEC449}" sibTransId="{6D398E0D-B6E1-4BA9-BB68-C4F2CE2CEC93}"/>
    <dgm:cxn modelId="{0A252438-1CD6-4A82-AD40-905D1F1A1982}" type="presParOf" srcId="{5A3F45F6-A9AF-4A2A-B4D0-AC331F0363B0}" destId="{4BC18338-F4C4-4014-9834-C231E420EB3A}" srcOrd="0" destOrd="0" presId="urn:microsoft.com/office/officeart/2005/8/layout/vList6"/>
    <dgm:cxn modelId="{39C5582F-B0FB-447D-B0C6-D96BCDDD0990}" type="presParOf" srcId="{4BC18338-F4C4-4014-9834-C231E420EB3A}" destId="{EDD17ED8-C7E7-4D6D-8751-B11BA04BE5C4}" srcOrd="0" destOrd="0" presId="urn:microsoft.com/office/officeart/2005/8/layout/vList6"/>
    <dgm:cxn modelId="{72FEC0CD-9835-47EB-9C6B-4F17811AD061}" type="presParOf" srcId="{4BC18338-F4C4-4014-9834-C231E420EB3A}" destId="{4372A50F-A39D-46CD-9D0F-F748012625DF}" srcOrd="1" destOrd="0" presId="urn:microsoft.com/office/officeart/2005/8/layout/vList6"/>
    <dgm:cxn modelId="{D52D794A-140A-4610-8FA2-A459C4F37B07}" type="presParOf" srcId="{5A3F45F6-A9AF-4A2A-B4D0-AC331F0363B0}" destId="{72D1E704-936D-4981-88AC-DA8AF0E713A0}" srcOrd="1" destOrd="0" presId="urn:microsoft.com/office/officeart/2005/8/layout/vList6"/>
    <dgm:cxn modelId="{7517B641-5BB6-4882-B88E-44C1357DB91E}" type="presParOf" srcId="{5A3F45F6-A9AF-4A2A-B4D0-AC331F0363B0}" destId="{C4C0EFB8-BEA7-4A20-B993-3241398A9273}" srcOrd="2" destOrd="0" presId="urn:microsoft.com/office/officeart/2005/8/layout/vList6"/>
    <dgm:cxn modelId="{FA52B438-8EFD-4B49-9E53-F1739D5E007F}" type="presParOf" srcId="{C4C0EFB8-BEA7-4A20-B993-3241398A9273}" destId="{6BFD0339-4532-42F3-A8F5-1905F5763E54}" srcOrd="0" destOrd="0" presId="urn:microsoft.com/office/officeart/2005/8/layout/vList6"/>
    <dgm:cxn modelId="{5C51C123-155A-490D-92F9-877695D9DEC9}" type="presParOf" srcId="{C4C0EFB8-BEA7-4A20-B993-3241398A9273}" destId="{86A4B67D-0A96-41DD-A5DD-01E1536AF1D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7A1040-2A16-4ADA-83EB-9F22E723692C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8AB7A03-768B-4A29-B21F-74E00F44B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виробнича концепція (</a:t>
          </a:r>
          <a:r>
            <a:rPr lang="uk-UA" sz="1800" dirty="0" err="1" smtClean="0"/>
            <a:t>концепція</a:t>
          </a:r>
          <a:r>
            <a:rPr lang="uk-UA" sz="1800" dirty="0" smtClean="0"/>
            <a:t> професійної кар'єри) </a:t>
          </a:r>
          <a:endParaRPr lang="ru-RU" sz="1800" dirty="0"/>
        </a:p>
      </dgm:t>
    </dgm:pt>
    <dgm:pt modelId="{5C828F44-A03D-418A-87C3-619E06F4FED6}" type="parTrans" cxnId="{FEEB4AEE-EBC0-4C70-83FC-C598CAD58EA4}">
      <dgm:prSet/>
      <dgm:spPr/>
      <dgm:t>
        <a:bodyPr/>
        <a:lstStyle/>
        <a:p>
          <a:endParaRPr lang="ru-RU"/>
        </a:p>
      </dgm:t>
    </dgm:pt>
    <dgm:pt modelId="{88F24735-209C-41B4-B66E-BDA3F7598944}" type="sibTrans" cxnId="{FEEB4AEE-EBC0-4C70-83FC-C598CAD58EA4}">
      <dgm:prSet/>
      <dgm:spPr/>
      <dgm:t>
        <a:bodyPr/>
        <a:lstStyle/>
        <a:p>
          <a:endParaRPr lang="ru-RU"/>
        </a:p>
      </dgm:t>
    </dgm:pt>
    <dgm:pt modelId="{D918BABA-9246-4D1E-A285-5BB62D623C2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організація реалізує багатопрофільну підготовку працівників з орієнтацією на </a:t>
          </a:r>
          <a:r>
            <a:rPr lang="uk-UA" sz="1800" dirty="0" err="1" smtClean="0"/>
            <a:t>моновалентну</a:t>
          </a:r>
          <a:r>
            <a:rPr lang="uk-UA" sz="1800" dirty="0" smtClean="0"/>
            <a:t> кваліфікацію (комплекс знань, умінь, навичок виконання робіт щодо різних професій)</a:t>
          </a:r>
          <a:endParaRPr lang="ru-RU" sz="1800" dirty="0"/>
        </a:p>
      </dgm:t>
    </dgm:pt>
    <dgm:pt modelId="{A402730C-46BD-4409-88CE-037399927CE8}" type="parTrans" cxnId="{CFBB9253-4ED0-4750-82B9-30B2E16C77AC}">
      <dgm:prSet/>
      <dgm:spPr/>
      <dgm:t>
        <a:bodyPr/>
        <a:lstStyle/>
        <a:p>
          <a:endParaRPr lang="ru-RU"/>
        </a:p>
      </dgm:t>
    </dgm:pt>
    <dgm:pt modelId="{5BEE5773-AE4A-433B-A525-576589994879}" type="sibTrans" cxnId="{CFBB9253-4ED0-4750-82B9-30B2E16C77AC}">
      <dgm:prSet/>
      <dgm:spPr/>
      <dgm:t>
        <a:bodyPr/>
        <a:lstStyle/>
        <a:p>
          <a:endParaRPr lang="ru-RU"/>
        </a:p>
      </dgm:t>
    </dgm:pt>
    <dgm:pt modelId="{45547244-9BAC-415F-8BD2-9AF877CDE04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продуктова концепція (</a:t>
          </a:r>
          <a:r>
            <a:rPr lang="uk-UA" sz="1800" dirty="0" err="1" smtClean="0"/>
            <a:t>концепціяї</a:t>
          </a:r>
          <a:r>
            <a:rPr lang="uk-UA" sz="1800" dirty="0" smtClean="0"/>
            <a:t> професіоналізму персоналу)</a:t>
          </a:r>
          <a:endParaRPr lang="ru-RU" sz="1800" dirty="0"/>
        </a:p>
      </dgm:t>
    </dgm:pt>
    <dgm:pt modelId="{52394EB4-9676-4788-A811-1BC0D4B5BB4B}" type="parTrans" cxnId="{245531B8-94C1-43E0-A7F0-C0D7A2DEF8CF}">
      <dgm:prSet/>
      <dgm:spPr/>
      <dgm:t>
        <a:bodyPr/>
        <a:lstStyle/>
        <a:p>
          <a:endParaRPr lang="ru-RU"/>
        </a:p>
      </dgm:t>
    </dgm:pt>
    <dgm:pt modelId="{6F0EDAD8-A2E5-4C86-AA86-D06229C04E1C}" type="sibTrans" cxnId="{245531B8-94C1-43E0-A7F0-C0D7A2DEF8CF}">
      <dgm:prSet/>
      <dgm:spPr/>
      <dgm:t>
        <a:bodyPr/>
        <a:lstStyle/>
        <a:p>
          <a:endParaRPr lang="ru-RU"/>
        </a:p>
      </dgm:t>
    </dgm:pt>
    <dgm:pt modelId="{9C6CCA81-09B9-4AD1-BECC-6FADD1437B1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роботодавці орієнтуються на такого працівника, який максимально відповідає найвищому професійно-кваліфікаційному рівню і, тим самим, забезпечує найбільшу вигоду для організації</a:t>
          </a:r>
          <a:endParaRPr lang="ru-RU" sz="1800" dirty="0"/>
        </a:p>
      </dgm:t>
    </dgm:pt>
    <dgm:pt modelId="{146AECD6-571A-48E4-8B23-5C5BCF11B273}" type="parTrans" cxnId="{3D3D29EA-BBBE-4194-B751-684131DE1098}">
      <dgm:prSet/>
      <dgm:spPr/>
      <dgm:t>
        <a:bodyPr/>
        <a:lstStyle/>
        <a:p>
          <a:endParaRPr lang="ru-RU"/>
        </a:p>
      </dgm:t>
    </dgm:pt>
    <dgm:pt modelId="{121DF123-7232-44AC-90A5-5D08DB63215E}" type="sibTrans" cxnId="{3D3D29EA-BBBE-4194-B751-684131DE1098}">
      <dgm:prSet/>
      <dgm:spPr/>
      <dgm:t>
        <a:bodyPr/>
        <a:lstStyle/>
        <a:p>
          <a:endParaRPr lang="ru-RU"/>
        </a:p>
      </dgm:t>
    </dgm:pt>
    <dgm:pt modelId="{A71F6473-C4F5-4BB4-A4DE-6CFBA58A8F4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торгова концепція (</a:t>
          </a:r>
          <a:r>
            <a:rPr lang="uk-UA" sz="1800" dirty="0" err="1" smtClean="0"/>
            <a:t>концепція</a:t>
          </a:r>
          <a:r>
            <a:rPr lang="uk-UA" sz="1800" dirty="0" smtClean="0"/>
            <a:t> організаційної кар'єри працівників) </a:t>
          </a:r>
          <a:endParaRPr lang="ru-RU" sz="1800" dirty="0"/>
        </a:p>
      </dgm:t>
    </dgm:pt>
    <dgm:pt modelId="{F03547F1-E63E-4DFC-8CAD-2D71F79E247C}" type="parTrans" cxnId="{942A5952-DE24-4CC2-BFC4-BC64B7767900}">
      <dgm:prSet/>
      <dgm:spPr/>
      <dgm:t>
        <a:bodyPr/>
        <a:lstStyle/>
        <a:p>
          <a:endParaRPr lang="ru-RU"/>
        </a:p>
      </dgm:t>
    </dgm:pt>
    <dgm:pt modelId="{145D1D2D-F5BA-4B9F-9F4A-58765D55D3AF}" type="sibTrans" cxnId="{942A5952-DE24-4CC2-BFC4-BC64B7767900}">
      <dgm:prSet/>
      <dgm:spPr/>
      <dgm:t>
        <a:bodyPr/>
        <a:lstStyle/>
        <a:p>
          <a:endParaRPr lang="ru-RU"/>
        </a:p>
      </dgm:t>
    </dgm:pt>
    <dgm:pt modelId="{3705C4F6-8638-481D-8BE3-8EB4C5DC001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спрямована на активізацію трудових переміщень людських ресурсів усередині та поза організацією</a:t>
          </a:r>
          <a:endParaRPr lang="ru-RU" sz="1800" dirty="0"/>
        </a:p>
      </dgm:t>
    </dgm:pt>
    <dgm:pt modelId="{9F831FA3-B628-4568-8982-DB1DCE27DCF0}" type="parTrans" cxnId="{786CFA86-FC6E-4072-83E5-95BA1EE2707F}">
      <dgm:prSet/>
      <dgm:spPr/>
      <dgm:t>
        <a:bodyPr/>
        <a:lstStyle/>
        <a:p>
          <a:endParaRPr lang="ru-RU"/>
        </a:p>
      </dgm:t>
    </dgm:pt>
    <dgm:pt modelId="{321001F3-1181-4BD8-9C8C-1652B6D6F7E7}" type="sibTrans" cxnId="{786CFA86-FC6E-4072-83E5-95BA1EE2707F}">
      <dgm:prSet/>
      <dgm:spPr/>
      <dgm:t>
        <a:bodyPr/>
        <a:lstStyle/>
        <a:p>
          <a:endParaRPr lang="ru-RU"/>
        </a:p>
      </dgm:t>
    </dgm:pt>
    <dgm:pt modelId="{4E5F7015-E922-4776-AD79-1B3288D7DF9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маркетингова концепція</a:t>
          </a:r>
          <a:endParaRPr lang="ru-RU" sz="1800" dirty="0"/>
        </a:p>
      </dgm:t>
    </dgm:pt>
    <dgm:pt modelId="{31B9BC76-C3E6-4109-B0FD-17CBB145E62F}" type="parTrans" cxnId="{DBFFEB4E-1F15-4C9E-86A8-0EDB3C86CDA2}">
      <dgm:prSet/>
      <dgm:spPr/>
      <dgm:t>
        <a:bodyPr/>
        <a:lstStyle/>
        <a:p>
          <a:endParaRPr lang="ru-RU"/>
        </a:p>
      </dgm:t>
    </dgm:pt>
    <dgm:pt modelId="{8ED2C4BE-0D60-4237-B079-202D55BA02F4}" type="sibTrans" cxnId="{DBFFEB4E-1F15-4C9E-86A8-0EDB3C86CDA2}">
      <dgm:prSet/>
      <dgm:spPr/>
      <dgm:t>
        <a:bodyPr/>
        <a:lstStyle/>
        <a:p>
          <a:endParaRPr lang="ru-RU"/>
        </a:p>
      </dgm:t>
    </dgm:pt>
    <dgm:pt modelId="{8530656C-3C91-4702-BE77-6D75E010E93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полягає в створенні в організації диференційованих умов професійної та організаційної кар'єри працівників залежно від їхніх економічних цінностей</a:t>
          </a:r>
          <a:endParaRPr lang="ru-RU" sz="1800" dirty="0"/>
        </a:p>
      </dgm:t>
    </dgm:pt>
    <dgm:pt modelId="{35691D73-2FCA-4149-A079-C2A641822B57}" type="parTrans" cxnId="{D970F7A4-A36C-40F1-A69E-80C74D32072B}">
      <dgm:prSet/>
      <dgm:spPr/>
      <dgm:t>
        <a:bodyPr/>
        <a:lstStyle/>
        <a:p>
          <a:endParaRPr lang="ru-RU"/>
        </a:p>
      </dgm:t>
    </dgm:pt>
    <dgm:pt modelId="{88704FFD-DBE0-4911-9272-D37575189DD1}" type="sibTrans" cxnId="{D970F7A4-A36C-40F1-A69E-80C74D32072B}">
      <dgm:prSet/>
      <dgm:spPr/>
      <dgm:t>
        <a:bodyPr/>
        <a:lstStyle/>
        <a:p>
          <a:endParaRPr lang="ru-RU"/>
        </a:p>
      </dgm:t>
    </dgm:pt>
    <dgm:pt modelId="{46FDB1E2-F893-4534-A349-5BAFEFCC0405}" type="pres">
      <dgm:prSet presAssocID="{CA7A1040-2A16-4ADA-83EB-9F22E72369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2C6601-5C44-43DD-A929-F4E814EF74FB}" type="pres">
      <dgm:prSet presAssocID="{98AB7A03-768B-4A29-B21F-74E00F44B7D8}" presName="linNode" presStyleCnt="0"/>
      <dgm:spPr/>
    </dgm:pt>
    <dgm:pt modelId="{4A6C5755-C3CE-4072-B4DD-52F0778C500E}" type="pres">
      <dgm:prSet presAssocID="{98AB7A03-768B-4A29-B21F-74E00F44B7D8}" presName="parentText" presStyleLbl="node1" presStyleIdx="0" presStyleCnt="4" custScaleX="81849" custLinFactNeighborX="-5105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AA6918-53FC-4D6A-90C8-8911E3303A12}" type="pres">
      <dgm:prSet presAssocID="{98AB7A03-768B-4A29-B21F-74E00F44B7D8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3FF21-A8D7-4DF6-A565-D3D8E7EEB058}" type="pres">
      <dgm:prSet presAssocID="{88F24735-209C-41B4-B66E-BDA3F7598944}" presName="sp" presStyleCnt="0"/>
      <dgm:spPr/>
    </dgm:pt>
    <dgm:pt modelId="{8F8F9291-48A7-4C49-81EF-61CA394E93CA}" type="pres">
      <dgm:prSet presAssocID="{45547244-9BAC-415F-8BD2-9AF877CDE043}" presName="linNode" presStyleCnt="0"/>
      <dgm:spPr/>
    </dgm:pt>
    <dgm:pt modelId="{3F41D467-F1BB-454C-B6F3-63C430CD77AE}" type="pres">
      <dgm:prSet presAssocID="{45547244-9BAC-415F-8BD2-9AF877CDE043}" presName="parentText" presStyleLbl="node1" presStyleIdx="1" presStyleCnt="4" custScaleX="81849" custLinFactNeighborX="-5105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C7F2C1-5D10-456B-A166-6691E841751E}" type="pres">
      <dgm:prSet presAssocID="{45547244-9BAC-415F-8BD2-9AF877CDE043}" presName="descendantText" presStyleLbl="alignAccFollowNode1" presStyleIdx="1" presStyleCnt="4" custScaleX="108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6E043-49B1-4031-8D6F-B4DABBE096A0}" type="pres">
      <dgm:prSet presAssocID="{6F0EDAD8-A2E5-4C86-AA86-D06229C04E1C}" presName="sp" presStyleCnt="0"/>
      <dgm:spPr/>
    </dgm:pt>
    <dgm:pt modelId="{26F63B9A-0A5C-4891-98DE-B51B0115FF82}" type="pres">
      <dgm:prSet presAssocID="{A71F6473-C4F5-4BB4-A4DE-6CFBA58A8F44}" presName="linNode" presStyleCnt="0"/>
      <dgm:spPr/>
    </dgm:pt>
    <dgm:pt modelId="{300CC0D5-B57E-4F4A-A3AC-318E73548693}" type="pres">
      <dgm:prSet presAssocID="{A71F6473-C4F5-4BB4-A4DE-6CFBA58A8F44}" presName="parentText" presStyleLbl="node1" presStyleIdx="2" presStyleCnt="4" custScaleX="81849" custLinFactNeighborX="-5105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BEDC7-F492-4EA8-B649-633BBF1B9C86}" type="pres">
      <dgm:prSet presAssocID="{A71F6473-C4F5-4BB4-A4DE-6CFBA58A8F44}" presName="descendantText" presStyleLbl="alignAccFollowNode1" presStyleIdx="2" presStyleCnt="4" custScaleX="108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A850A-4CCF-44D7-966D-64A45911EF46}" type="pres">
      <dgm:prSet presAssocID="{145D1D2D-F5BA-4B9F-9F4A-58765D55D3AF}" presName="sp" presStyleCnt="0"/>
      <dgm:spPr/>
    </dgm:pt>
    <dgm:pt modelId="{226ADB94-CBD0-48A3-A19A-DA7F0C2FB8BC}" type="pres">
      <dgm:prSet presAssocID="{4E5F7015-E922-4776-AD79-1B3288D7DF9E}" presName="linNode" presStyleCnt="0"/>
      <dgm:spPr/>
    </dgm:pt>
    <dgm:pt modelId="{B6A94013-F869-4D8D-A4E8-7B519745544F}" type="pres">
      <dgm:prSet presAssocID="{4E5F7015-E922-4776-AD79-1B3288D7DF9E}" presName="parentText" presStyleLbl="node1" presStyleIdx="3" presStyleCnt="4" custScaleX="81849" custLinFactNeighborX="-5105" custLinFactNeighborY="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238E02-C686-4EC4-9A72-65E8DC9DEE27}" type="pres">
      <dgm:prSet presAssocID="{4E5F7015-E922-4776-AD79-1B3288D7DF9E}" presName="descendantText" presStyleLbl="alignAccFollowNode1" presStyleIdx="3" presStyleCnt="4" custScaleX="108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BB9253-4ED0-4750-82B9-30B2E16C77AC}" srcId="{98AB7A03-768B-4A29-B21F-74E00F44B7D8}" destId="{D918BABA-9246-4D1E-A285-5BB62D623C21}" srcOrd="0" destOrd="0" parTransId="{A402730C-46BD-4409-88CE-037399927CE8}" sibTransId="{5BEE5773-AE4A-433B-A525-576589994879}"/>
    <dgm:cxn modelId="{74E56631-E56B-4839-962F-78E88505E248}" type="presOf" srcId="{8530656C-3C91-4702-BE77-6D75E010E93D}" destId="{77238E02-C686-4EC4-9A72-65E8DC9DEE27}" srcOrd="0" destOrd="0" presId="urn:microsoft.com/office/officeart/2005/8/layout/vList5"/>
    <dgm:cxn modelId="{942A5952-DE24-4CC2-BFC4-BC64B7767900}" srcId="{CA7A1040-2A16-4ADA-83EB-9F22E723692C}" destId="{A71F6473-C4F5-4BB4-A4DE-6CFBA58A8F44}" srcOrd="2" destOrd="0" parTransId="{F03547F1-E63E-4DFC-8CAD-2D71F79E247C}" sibTransId="{145D1D2D-F5BA-4B9F-9F4A-58765D55D3AF}"/>
    <dgm:cxn modelId="{245531B8-94C1-43E0-A7F0-C0D7A2DEF8CF}" srcId="{CA7A1040-2A16-4ADA-83EB-9F22E723692C}" destId="{45547244-9BAC-415F-8BD2-9AF877CDE043}" srcOrd="1" destOrd="0" parTransId="{52394EB4-9676-4788-A811-1BC0D4B5BB4B}" sibTransId="{6F0EDAD8-A2E5-4C86-AA86-D06229C04E1C}"/>
    <dgm:cxn modelId="{786CFA86-FC6E-4072-83E5-95BA1EE2707F}" srcId="{A71F6473-C4F5-4BB4-A4DE-6CFBA58A8F44}" destId="{3705C4F6-8638-481D-8BE3-8EB4C5DC0012}" srcOrd="0" destOrd="0" parTransId="{9F831FA3-B628-4568-8982-DB1DCE27DCF0}" sibTransId="{321001F3-1181-4BD8-9C8C-1652B6D6F7E7}"/>
    <dgm:cxn modelId="{2A703962-A9B3-4B5C-919D-39AFF84F18F7}" type="presOf" srcId="{3705C4F6-8638-481D-8BE3-8EB4C5DC0012}" destId="{358BEDC7-F492-4EA8-B649-633BBF1B9C86}" srcOrd="0" destOrd="0" presId="urn:microsoft.com/office/officeart/2005/8/layout/vList5"/>
    <dgm:cxn modelId="{3AB1482A-6D9F-4B9E-B19C-760123DC6C19}" type="presOf" srcId="{45547244-9BAC-415F-8BD2-9AF877CDE043}" destId="{3F41D467-F1BB-454C-B6F3-63C430CD77AE}" srcOrd="0" destOrd="0" presId="urn:microsoft.com/office/officeart/2005/8/layout/vList5"/>
    <dgm:cxn modelId="{A268ED22-2266-49BA-9D83-484672AD1C7E}" type="presOf" srcId="{CA7A1040-2A16-4ADA-83EB-9F22E723692C}" destId="{46FDB1E2-F893-4534-A349-5BAFEFCC0405}" srcOrd="0" destOrd="0" presId="urn:microsoft.com/office/officeart/2005/8/layout/vList5"/>
    <dgm:cxn modelId="{B129F478-073B-46A2-9B3C-DE131F156ABC}" type="presOf" srcId="{D918BABA-9246-4D1E-A285-5BB62D623C21}" destId="{A6AA6918-53FC-4D6A-90C8-8911E3303A12}" srcOrd="0" destOrd="0" presId="urn:microsoft.com/office/officeart/2005/8/layout/vList5"/>
    <dgm:cxn modelId="{D970F7A4-A36C-40F1-A69E-80C74D32072B}" srcId="{4E5F7015-E922-4776-AD79-1B3288D7DF9E}" destId="{8530656C-3C91-4702-BE77-6D75E010E93D}" srcOrd="0" destOrd="0" parTransId="{35691D73-2FCA-4149-A079-C2A641822B57}" sibTransId="{88704FFD-DBE0-4911-9272-D37575189DD1}"/>
    <dgm:cxn modelId="{985CBFB2-610E-42C9-9FC7-6CF099A36A55}" type="presOf" srcId="{A71F6473-C4F5-4BB4-A4DE-6CFBA58A8F44}" destId="{300CC0D5-B57E-4F4A-A3AC-318E73548693}" srcOrd="0" destOrd="0" presId="urn:microsoft.com/office/officeart/2005/8/layout/vList5"/>
    <dgm:cxn modelId="{FEEB4AEE-EBC0-4C70-83FC-C598CAD58EA4}" srcId="{CA7A1040-2A16-4ADA-83EB-9F22E723692C}" destId="{98AB7A03-768B-4A29-B21F-74E00F44B7D8}" srcOrd="0" destOrd="0" parTransId="{5C828F44-A03D-418A-87C3-619E06F4FED6}" sibTransId="{88F24735-209C-41B4-B66E-BDA3F7598944}"/>
    <dgm:cxn modelId="{0E9C0C10-7441-4C72-8D62-6090A404B022}" type="presOf" srcId="{4E5F7015-E922-4776-AD79-1B3288D7DF9E}" destId="{B6A94013-F869-4D8D-A4E8-7B519745544F}" srcOrd="0" destOrd="0" presId="urn:microsoft.com/office/officeart/2005/8/layout/vList5"/>
    <dgm:cxn modelId="{A2CF1193-5AC4-4585-AAD5-174356209C5C}" type="presOf" srcId="{9C6CCA81-09B9-4AD1-BECC-6FADD1437B1F}" destId="{6DC7F2C1-5D10-456B-A166-6691E841751E}" srcOrd="0" destOrd="0" presId="urn:microsoft.com/office/officeart/2005/8/layout/vList5"/>
    <dgm:cxn modelId="{DB48A81B-2B23-4868-A702-4526AD8ABAF2}" type="presOf" srcId="{98AB7A03-768B-4A29-B21F-74E00F44B7D8}" destId="{4A6C5755-C3CE-4072-B4DD-52F0778C500E}" srcOrd="0" destOrd="0" presId="urn:microsoft.com/office/officeart/2005/8/layout/vList5"/>
    <dgm:cxn modelId="{DBFFEB4E-1F15-4C9E-86A8-0EDB3C86CDA2}" srcId="{CA7A1040-2A16-4ADA-83EB-9F22E723692C}" destId="{4E5F7015-E922-4776-AD79-1B3288D7DF9E}" srcOrd="3" destOrd="0" parTransId="{31B9BC76-C3E6-4109-B0FD-17CBB145E62F}" sibTransId="{8ED2C4BE-0D60-4237-B079-202D55BA02F4}"/>
    <dgm:cxn modelId="{3D3D29EA-BBBE-4194-B751-684131DE1098}" srcId="{45547244-9BAC-415F-8BD2-9AF877CDE043}" destId="{9C6CCA81-09B9-4AD1-BECC-6FADD1437B1F}" srcOrd="0" destOrd="0" parTransId="{146AECD6-571A-48E4-8B23-5C5BCF11B273}" sibTransId="{121DF123-7232-44AC-90A5-5D08DB63215E}"/>
    <dgm:cxn modelId="{8BD2817E-763C-43EF-AB0A-4B0D8583B7FE}" type="presParOf" srcId="{46FDB1E2-F893-4534-A349-5BAFEFCC0405}" destId="{782C6601-5C44-43DD-A929-F4E814EF74FB}" srcOrd="0" destOrd="0" presId="urn:microsoft.com/office/officeart/2005/8/layout/vList5"/>
    <dgm:cxn modelId="{232882EA-0AB2-41A8-80FD-ABDAC2C41ED0}" type="presParOf" srcId="{782C6601-5C44-43DD-A929-F4E814EF74FB}" destId="{4A6C5755-C3CE-4072-B4DD-52F0778C500E}" srcOrd="0" destOrd="0" presId="urn:microsoft.com/office/officeart/2005/8/layout/vList5"/>
    <dgm:cxn modelId="{F71E4C1C-1DC0-49F1-BA2C-D265F12F960D}" type="presParOf" srcId="{782C6601-5C44-43DD-A929-F4E814EF74FB}" destId="{A6AA6918-53FC-4D6A-90C8-8911E3303A12}" srcOrd="1" destOrd="0" presId="urn:microsoft.com/office/officeart/2005/8/layout/vList5"/>
    <dgm:cxn modelId="{48287796-868E-436F-983E-F0EE34B578CE}" type="presParOf" srcId="{46FDB1E2-F893-4534-A349-5BAFEFCC0405}" destId="{BDB3FF21-A8D7-4DF6-A565-D3D8E7EEB058}" srcOrd="1" destOrd="0" presId="urn:microsoft.com/office/officeart/2005/8/layout/vList5"/>
    <dgm:cxn modelId="{024A8A1C-2012-41E3-A177-C7A3460A1C8D}" type="presParOf" srcId="{46FDB1E2-F893-4534-A349-5BAFEFCC0405}" destId="{8F8F9291-48A7-4C49-81EF-61CA394E93CA}" srcOrd="2" destOrd="0" presId="urn:microsoft.com/office/officeart/2005/8/layout/vList5"/>
    <dgm:cxn modelId="{B08B3D25-53AF-488D-84B2-9CFD55AB99A0}" type="presParOf" srcId="{8F8F9291-48A7-4C49-81EF-61CA394E93CA}" destId="{3F41D467-F1BB-454C-B6F3-63C430CD77AE}" srcOrd="0" destOrd="0" presId="urn:microsoft.com/office/officeart/2005/8/layout/vList5"/>
    <dgm:cxn modelId="{3817EBC0-FE32-472E-B238-02A032CCE45A}" type="presParOf" srcId="{8F8F9291-48A7-4C49-81EF-61CA394E93CA}" destId="{6DC7F2C1-5D10-456B-A166-6691E841751E}" srcOrd="1" destOrd="0" presId="urn:microsoft.com/office/officeart/2005/8/layout/vList5"/>
    <dgm:cxn modelId="{EAACB539-51BC-4D91-9369-C951D2F7D0F7}" type="presParOf" srcId="{46FDB1E2-F893-4534-A349-5BAFEFCC0405}" destId="{E806E043-49B1-4031-8D6F-B4DABBE096A0}" srcOrd="3" destOrd="0" presId="urn:microsoft.com/office/officeart/2005/8/layout/vList5"/>
    <dgm:cxn modelId="{7FB9E644-4424-418A-B281-CB46193E9579}" type="presParOf" srcId="{46FDB1E2-F893-4534-A349-5BAFEFCC0405}" destId="{26F63B9A-0A5C-4891-98DE-B51B0115FF82}" srcOrd="4" destOrd="0" presId="urn:microsoft.com/office/officeart/2005/8/layout/vList5"/>
    <dgm:cxn modelId="{DD2DF8B6-D0E1-43FD-801F-8DF926C3B6B2}" type="presParOf" srcId="{26F63B9A-0A5C-4891-98DE-B51B0115FF82}" destId="{300CC0D5-B57E-4F4A-A3AC-318E73548693}" srcOrd="0" destOrd="0" presId="urn:microsoft.com/office/officeart/2005/8/layout/vList5"/>
    <dgm:cxn modelId="{0E1AE61C-5A66-431A-8676-7D40F4D863C7}" type="presParOf" srcId="{26F63B9A-0A5C-4891-98DE-B51B0115FF82}" destId="{358BEDC7-F492-4EA8-B649-633BBF1B9C86}" srcOrd="1" destOrd="0" presId="urn:microsoft.com/office/officeart/2005/8/layout/vList5"/>
    <dgm:cxn modelId="{5BB60FCF-A43E-4365-937D-7E663648B8D9}" type="presParOf" srcId="{46FDB1E2-F893-4534-A349-5BAFEFCC0405}" destId="{FE3A850A-4CCF-44D7-966D-64A45911EF46}" srcOrd="5" destOrd="0" presId="urn:microsoft.com/office/officeart/2005/8/layout/vList5"/>
    <dgm:cxn modelId="{60AA8FB6-3261-4BBE-B0DC-2029A9984793}" type="presParOf" srcId="{46FDB1E2-F893-4534-A349-5BAFEFCC0405}" destId="{226ADB94-CBD0-48A3-A19A-DA7F0C2FB8BC}" srcOrd="6" destOrd="0" presId="urn:microsoft.com/office/officeart/2005/8/layout/vList5"/>
    <dgm:cxn modelId="{D5A6AC43-8F9B-4183-A31E-5F08B8A7E18D}" type="presParOf" srcId="{226ADB94-CBD0-48A3-A19A-DA7F0C2FB8BC}" destId="{B6A94013-F869-4D8D-A4E8-7B519745544F}" srcOrd="0" destOrd="0" presId="urn:microsoft.com/office/officeart/2005/8/layout/vList5"/>
    <dgm:cxn modelId="{93D9E8F2-E442-45A1-B67C-F8EAB929EE9F}" type="presParOf" srcId="{226ADB94-CBD0-48A3-A19A-DA7F0C2FB8BC}" destId="{77238E02-C686-4EC4-9A72-65E8DC9DEE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1565561-BE71-4429-BE49-EBE5F5375A7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E0A62AE-E14D-41D2-AC1E-25A5FE5F180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мета</a:t>
          </a:r>
          <a:endParaRPr lang="ru-RU" sz="1800" dirty="0"/>
        </a:p>
      </dgm:t>
    </dgm:pt>
    <dgm:pt modelId="{048AFE78-F805-4B5B-8C6A-E29912380A91}" type="parTrans" cxnId="{2F73B275-EB6E-44B6-9CA7-5BF47A68B858}">
      <dgm:prSet/>
      <dgm:spPr/>
      <dgm:t>
        <a:bodyPr/>
        <a:lstStyle/>
        <a:p>
          <a:endParaRPr lang="ru-RU"/>
        </a:p>
      </dgm:t>
    </dgm:pt>
    <dgm:pt modelId="{AA2ACE56-D86B-45AA-92A4-9632B58FAB32}" type="sibTrans" cxnId="{2F73B275-EB6E-44B6-9CA7-5BF47A68B858}">
      <dgm:prSet/>
      <dgm:spPr/>
      <dgm:t>
        <a:bodyPr/>
        <a:lstStyle/>
        <a:p>
          <a:endParaRPr lang="ru-RU"/>
        </a:p>
      </dgm:t>
    </dgm:pt>
    <dgm:pt modelId="{55473C0F-ED3E-4122-9286-7A508FDC2F3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як результат кар'єрної логістики як елемента кар'єрного менеджменту  - ув'язати можливості організаційної та професійної кар'єри із політикою розвитку бізнес-технологій </a:t>
          </a:r>
          <a:endParaRPr lang="ru-RU" sz="1800" dirty="0"/>
        </a:p>
      </dgm:t>
    </dgm:pt>
    <dgm:pt modelId="{B47E921A-9228-43E3-994E-9F2A5DD2AF02}" type="parTrans" cxnId="{40037AB3-1EF5-4EC2-8FE3-200E363D9F6E}">
      <dgm:prSet/>
      <dgm:spPr/>
      <dgm:t>
        <a:bodyPr/>
        <a:lstStyle/>
        <a:p>
          <a:endParaRPr lang="ru-RU"/>
        </a:p>
      </dgm:t>
    </dgm:pt>
    <dgm:pt modelId="{465FDDC6-863E-4146-94D7-3A4307A85244}" type="sibTrans" cxnId="{40037AB3-1EF5-4EC2-8FE3-200E363D9F6E}">
      <dgm:prSet/>
      <dgm:spPr/>
      <dgm:t>
        <a:bodyPr/>
        <a:lstStyle/>
        <a:p>
          <a:endParaRPr lang="ru-RU"/>
        </a:p>
      </dgm:t>
    </dgm:pt>
    <dgm:pt modelId="{668CAB4F-D3C1-4613-8142-8C6AA1B4A6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зміст</a:t>
          </a:r>
          <a:endParaRPr lang="ru-RU" sz="1800" dirty="0"/>
        </a:p>
      </dgm:t>
    </dgm:pt>
    <dgm:pt modelId="{82DD22E6-5317-4E38-A5AB-5B8BEEDA89F6}" type="parTrans" cxnId="{BD145409-319F-44C7-B152-12ED4CA366AA}">
      <dgm:prSet/>
      <dgm:spPr/>
      <dgm:t>
        <a:bodyPr/>
        <a:lstStyle/>
        <a:p>
          <a:endParaRPr lang="ru-RU"/>
        </a:p>
      </dgm:t>
    </dgm:pt>
    <dgm:pt modelId="{C333BE95-CB68-4D16-8B9B-8ADF304A4467}" type="sibTrans" cxnId="{BD145409-319F-44C7-B152-12ED4CA366AA}">
      <dgm:prSet/>
      <dgm:spPr/>
      <dgm:t>
        <a:bodyPr/>
        <a:lstStyle/>
        <a:p>
          <a:endParaRPr lang="ru-RU"/>
        </a:p>
      </dgm:t>
    </dgm:pt>
    <dgm:pt modelId="{E0B593F8-52FF-44DF-9C7B-E69FFAA630D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latin typeface="+mn-lt"/>
            </a:rPr>
            <a:t>це оптимальний вектор кар'єри з точки зору ефективного освоєння та використання </a:t>
          </a:r>
          <a:r>
            <a:rPr lang="uk-UA" sz="1800" dirty="0" err="1" smtClean="0">
              <a:latin typeface="+mn-lt"/>
            </a:rPr>
            <a:t>компетенцій</a:t>
          </a:r>
          <a:r>
            <a:rPr lang="uk-UA" sz="1800" dirty="0" smtClean="0">
              <a:latin typeface="+mn-lt"/>
            </a:rPr>
            <a:t> (конкурентних переваг) працівника на благо організації</a:t>
          </a:r>
          <a:endParaRPr lang="ru-RU" sz="1800" dirty="0"/>
        </a:p>
      </dgm:t>
    </dgm:pt>
    <dgm:pt modelId="{1EEED4E1-1369-42E8-BDBA-4BC4663E3D62}" type="parTrans" cxnId="{12E4C08C-4CA7-4AC3-841D-5624D5851F6F}">
      <dgm:prSet/>
      <dgm:spPr/>
      <dgm:t>
        <a:bodyPr/>
        <a:lstStyle/>
        <a:p>
          <a:endParaRPr lang="ru-RU"/>
        </a:p>
      </dgm:t>
    </dgm:pt>
    <dgm:pt modelId="{F22CFB5A-584A-4056-8B29-583ACA92A6CC}" type="sibTrans" cxnId="{12E4C08C-4CA7-4AC3-841D-5624D5851F6F}">
      <dgm:prSet/>
      <dgm:spPr/>
      <dgm:t>
        <a:bodyPr/>
        <a:lstStyle/>
        <a:p>
          <a:endParaRPr lang="ru-RU"/>
        </a:p>
      </dgm:t>
    </dgm:pt>
    <dgm:pt modelId="{7669499F-57F8-4F67-B9DB-00E0D67CF44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особливість</a:t>
          </a:r>
          <a:endParaRPr lang="ru-RU" sz="1800" dirty="0"/>
        </a:p>
      </dgm:t>
    </dgm:pt>
    <dgm:pt modelId="{63286DB6-A4DC-49DA-B652-B097939E21D1}" type="parTrans" cxnId="{B1FFE54A-7972-4D49-A9F8-D34AC3A8FDD8}">
      <dgm:prSet/>
      <dgm:spPr/>
      <dgm:t>
        <a:bodyPr/>
        <a:lstStyle/>
        <a:p>
          <a:endParaRPr lang="ru-RU"/>
        </a:p>
      </dgm:t>
    </dgm:pt>
    <dgm:pt modelId="{5086AA00-EF3E-4423-A974-25FAA0DBFA23}" type="sibTrans" cxnId="{B1FFE54A-7972-4D49-A9F8-D34AC3A8FDD8}">
      <dgm:prSet/>
      <dgm:spPr/>
      <dgm:t>
        <a:bodyPr/>
        <a:lstStyle/>
        <a:p>
          <a:endParaRPr lang="ru-RU"/>
        </a:p>
      </dgm:t>
    </dgm:pt>
    <dgm:pt modelId="{16A667C1-5700-494B-A4E1-CD25F2E6295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для кожної професії розробляється типовий ланцюжок із зазначенням можливостей трудових переміщень, тимчасових інтервалів перебування працівника на тій чи іншій посаді, вимог до компетенції працівника</a:t>
          </a:r>
          <a:endParaRPr lang="ru-RU" sz="1800" dirty="0"/>
        </a:p>
      </dgm:t>
    </dgm:pt>
    <dgm:pt modelId="{8B207350-14DA-40F5-8AE3-FE5B66A0E4A7}" type="parTrans" cxnId="{717D312D-2592-4E3C-BCF3-B1FFDB611716}">
      <dgm:prSet/>
      <dgm:spPr/>
      <dgm:t>
        <a:bodyPr/>
        <a:lstStyle/>
        <a:p>
          <a:endParaRPr lang="ru-RU"/>
        </a:p>
      </dgm:t>
    </dgm:pt>
    <dgm:pt modelId="{727D3D75-B0CA-4BB7-A142-06D0F9D3140F}" type="sibTrans" cxnId="{717D312D-2592-4E3C-BCF3-B1FFDB611716}">
      <dgm:prSet/>
      <dgm:spPr/>
      <dgm:t>
        <a:bodyPr/>
        <a:lstStyle/>
        <a:p>
          <a:endParaRPr lang="ru-RU"/>
        </a:p>
      </dgm:t>
    </dgm:pt>
    <dgm:pt modelId="{C7DD4995-94AC-4992-BDBA-27FC845AA0F1}" type="pres">
      <dgm:prSet presAssocID="{A1565561-BE71-4429-BE49-EBE5F5375A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E60CF9-5EBE-43DD-B6C7-C6F6BC290993}" type="pres">
      <dgm:prSet presAssocID="{4E0A62AE-E14D-41D2-AC1E-25A5FE5F1800}" presName="linNode" presStyleCnt="0"/>
      <dgm:spPr/>
    </dgm:pt>
    <dgm:pt modelId="{1A4ACB65-97A0-431E-8C12-9CEED5635C3C}" type="pres">
      <dgm:prSet presAssocID="{4E0A62AE-E14D-41D2-AC1E-25A5FE5F1800}" presName="parentText" presStyleLbl="node1" presStyleIdx="0" presStyleCnt="3" custScaleX="59065" custLinFactNeighborX="-13158" custLinFactNeighborY="76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8C082-9676-42B6-A6EA-3DE1DC92302D}" type="pres">
      <dgm:prSet presAssocID="{4E0A62AE-E14D-41D2-AC1E-25A5FE5F1800}" presName="descendantText" presStyleLbl="alignAccFollowNode1" presStyleIdx="0" presStyleCnt="3" custScaleX="112688" custLinFactNeighborX="-9190" custLinFactNeighborY="9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E3F52C-2AFE-412D-81C8-EC4412BBD636}" type="pres">
      <dgm:prSet presAssocID="{AA2ACE56-D86B-45AA-92A4-9632B58FAB32}" presName="sp" presStyleCnt="0"/>
      <dgm:spPr/>
    </dgm:pt>
    <dgm:pt modelId="{A41C0958-5A6A-49FC-8096-69A012CAF202}" type="pres">
      <dgm:prSet presAssocID="{668CAB4F-D3C1-4613-8142-8C6AA1B4A68A}" presName="linNode" presStyleCnt="0"/>
      <dgm:spPr/>
    </dgm:pt>
    <dgm:pt modelId="{FBE6E0DA-BD9E-4B60-BEAE-C2D7423840FA}" type="pres">
      <dgm:prSet presAssocID="{668CAB4F-D3C1-4613-8142-8C6AA1B4A68A}" presName="parentText" presStyleLbl="node1" presStyleIdx="1" presStyleCnt="3" custScaleX="59065" custLinFactNeighborX="-9023" custLinFactNeighborY="76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005B06-4836-4A8F-A446-3D2311AFCEFF}" type="pres">
      <dgm:prSet presAssocID="{668CAB4F-D3C1-4613-8142-8C6AA1B4A68A}" presName="descendantText" presStyleLbl="alignAccFollowNode1" presStyleIdx="1" presStyleCnt="3" custScaleX="112688" custLinFactNeighborX="-9190" custLinFactNeighborY="9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696BE-11E0-4B69-B308-8A0D91441D02}" type="pres">
      <dgm:prSet presAssocID="{C333BE95-CB68-4D16-8B9B-8ADF304A4467}" presName="sp" presStyleCnt="0"/>
      <dgm:spPr/>
    </dgm:pt>
    <dgm:pt modelId="{D0D2C191-9D07-47D1-82DB-918F663C2BF3}" type="pres">
      <dgm:prSet presAssocID="{7669499F-57F8-4F67-B9DB-00E0D67CF441}" presName="linNode" presStyleCnt="0"/>
      <dgm:spPr/>
    </dgm:pt>
    <dgm:pt modelId="{B9B55280-022D-4AED-9859-EBBD5F0378D0}" type="pres">
      <dgm:prSet presAssocID="{7669499F-57F8-4F67-B9DB-00E0D67CF441}" presName="parentText" presStyleLbl="node1" presStyleIdx="2" presStyleCnt="3" custScaleX="59065" custLinFactNeighborX="-9023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7D5F7F-6E13-4A33-851B-88CA5B4B9133}" type="pres">
      <dgm:prSet presAssocID="{7669499F-57F8-4F67-B9DB-00E0D67CF441}" presName="descendantText" presStyleLbl="alignAccFollowNode1" presStyleIdx="2" presStyleCnt="3" custScaleX="112688" custLinFactNeighborX="-9190" custLinFactNeighborY="2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145409-319F-44C7-B152-12ED4CA366AA}" srcId="{A1565561-BE71-4429-BE49-EBE5F5375A79}" destId="{668CAB4F-D3C1-4613-8142-8C6AA1B4A68A}" srcOrd="1" destOrd="0" parTransId="{82DD22E6-5317-4E38-A5AB-5B8BEEDA89F6}" sibTransId="{C333BE95-CB68-4D16-8B9B-8ADF304A4467}"/>
    <dgm:cxn modelId="{12E4C08C-4CA7-4AC3-841D-5624D5851F6F}" srcId="{668CAB4F-D3C1-4613-8142-8C6AA1B4A68A}" destId="{E0B593F8-52FF-44DF-9C7B-E69FFAA630D6}" srcOrd="0" destOrd="0" parTransId="{1EEED4E1-1369-42E8-BDBA-4BC4663E3D62}" sibTransId="{F22CFB5A-584A-4056-8B29-583ACA92A6CC}"/>
    <dgm:cxn modelId="{78F799CB-FD59-4B64-B100-2C44EDC6840E}" type="presOf" srcId="{55473C0F-ED3E-4122-9286-7A508FDC2F3F}" destId="{A848C082-9676-42B6-A6EA-3DE1DC92302D}" srcOrd="0" destOrd="0" presId="urn:microsoft.com/office/officeart/2005/8/layout/vList5"/>
    <dgm:cxn modelId="{717D312D-2592-4E3C-BCF3-B1FFDB611716}" srcId="{7669499F-57F8-4F67-B9DB-00E0D67CF441}" destId="{16A667C1-5700-494B-A4E1-CD25F2E6295A}" srcOrd="0" destOrd="0" parTransId="{8B207350-14DA-40F5-8AE3-FE5B66A0E4A7}" sibTransId="{727D3D75-B0CA-4BB7-A142-06D0F9D3140F}"/>
    <dgm:cxn modelId="{2F73B275-EB6E-44B6-9CA7-5BF47A68B858}" srcId="{A1565561-BE71-4429-BE49-EBE5F5375A79}" destId="{4E0A62AE-E14D-41D2-AC1E-25A5FE5F1800}" srcOrd="0" destOrd="0" parTransId="{048AFE78-F805-4B5B-8C6A-E29912380A91}" sibTransId="{AA2ACE56-D86B-45AA-92A4-9632B58FAB32}"/>
    <dgm:cxn modelId="{A02F63C0-C408-48FD-BFDF-ADA374EDA8C1}" type="presOf" srcId="{A1565561-BE71-4429-BE49-EBE5F5375A79}" destId="{C7DD4995-94AC-4992-BDBA-27FC845AA0F1}" srcOrd="0" destOrd="0" presId="urn:microsoft.com/office/officeart/2005/8/layout/vList5"/>
    <dgm:cxn modelId="{7E5F8131-C1E6-4191-A761-15440B2149AD}" type="presOf" srcId="{E0B593F8-52FF-44DF-9C7B-E69FFAA630D6}" destId="{A8005B06-4836-4A8F-A446-3D2311AFCEFF}" srcOrd="0" destOrd="0" presId="urn:microsoft.com/office/officeart/2005/8/layout/vList5"/>
    <dgm:cxn modelId="{C19B165F-8800-4381-AA4A-4F438100A031}" type="presOf" srcId="{668CAB4F-D3C1-4613-8142-8C6AA1B4A68A}" destId="{FBE6E0DA-BD9E-4B60-BEAE-C2D7423840FA}" srcOrd="0" destOrd="0" presId="urn:microsoft.com/office/officeart/2005/8/layout/vList5"/>
    <dgm:cxn modelId="{7223EA6E-2233-4CA5-825C-6552DC7FA254}" type="presOf" srcId="{7669499F-57F8-4F67-B9DB-00E0D67CF441}" destId="{B9B55280-022D-4AED-9859-EBBD5F0378D0}" srcOrd="0" destOrd="0" presId="urn:microsoft.com/office/officeart/2005/8/layout/vList5"/>
    <dgm:cxn modelId="{8C1A61D7-2B5C-47C2-BFA5-5467BAFBDF87}" type="presOf" srcId="{16A667C1-5700-494B-A4E1-CD25F2E6295A}" destId="{837D5F7F-6E13-4A33-851B-88CA5B4B9133}" srcOrd="0" destOrd="0" presId="urn:microsoft.com/office/officeart/2005/8/layout/vList5"/>
    <dgm:cxn modelId="{B1FFE54A-7972-4D49-A9F8-D34AC3A8FDD8}" srcId="{A1565561-BE71-4429-BE49-EBE5F5375A79}" destId="{7669499F-57F8-4F67-B9DB-00E0D67CF441}" srcOrd="2" destOrd="0" parTransId="{63286DB6-A4DC-49DA-B652-B097939E21D1}" sibTransId="{5086AA00-EF3E-4423-A974-25FAA0DBFA23}"/>
    <dgm:cxn modelId="{40037AB3-1EF5-4EC2-8FE3-200E363D9F6E}" srcId="{4E0A62AE-E14D-41D2-AC1E-25A5FE5F1800}" destId="{55473C0F-ED3E-4122-9286-7A508FDC2F3F}" srcOrd="0" destOrd="0" parTransId="{B47E921A-9228-43E3-994E-9F2A5DD2AF02}" sibTransId="{465FDDC6-863E-4146-94D7-3A4307A85244}"/>
    <dgm:cxn modelId="{A6DE142F-497F-44DA-BAED-89F43C45C101}" type="presOf" srcId="{4E0A62AE-E14D-41D2-AC1E-25A5FE5F1800}" destId="{1A4ACB65-97A0-431E-8C12-9CEED5635C3C}" srcOrd="0" destOrd="0" presId="urn:microsoft.com/office/officeart/2005/8/layout/vList5"/>
    <dgm:cxn modelId="{60898A5A-7321-45EE-BA90-F544CFED2946}" type="presParOf" srcId="{C7DD4995-94AC-4992-BDBA-27FC845AA0F1}" destId="{E0E60CF9-5EBE-43DD-B6C7-C6F6BC290993}" srcOrd="0" destOrd="0" presId="urn:microsoft.com/office/officeart/2005/8/layout/vList5"/>
    <dgm:cxn modelId="{4BD90AD4-4C26-4560-B878-A4A7841B2A07}" type="presParOf" srcId="{E0E60CF9-5EBE-43DD-B6C7-C6F6BC290993}" destId="{1A4ACB65-97A0-431E-8C12-9CEED5635C3C}" srcOrd="0" destOrd="0" presId="urn:microsoft.com/office/officeart/2005/8/layout/vList5"/>
    <dgm:cxn modelId="{48529C22-E3B7-49BA-BB91-0178457F4BA7}" type="presParOf" srcId="{E0E60CF9-5EBE-43DD-B6C7-C6F6BC290993}" destId="{A848C082-9676-42B6-A6EA-3DE1DC92302D}" srcOrd="1" destOrd="0" presId="urn:microsoft.com/office/officeart/2005/8/layout/vList5"/>
    <dgm:cxn modelId="{BC816C69-DCA3-4ED6-B020-DAAB7408B5B1}" type="presParOf" srcId="{C7DD4995-94AC-4992-BDBA-27FC845AA0F1}" destId="{60E3F52C-2AFE-412D-81C8-EC4412BBD636}" srcOrd="1" destOrd="0" presId="urn:microsoft.com/office/officeart/2005/8/layout/vList5"/>
    <dgm:cxn modelId="{E4E1E71E-05F0-4FB2-9CDB-AAC3CC9ED1C2}" type="presParOf" srcId="{C7DD4995-94AC-4992-BDBA-27FC845AA0F1}" destId="{A41C0958-5A6A-49FC-8096-69A012CAF202}" srcOrd="2" destOrd="0" presId="urn:microsoft.com/office/officeart/2005/8/layout/vList5"/>
    <dgm:cxn modelId="{B0EA87E4-A96F-4E56-A4A4-DC9AFBEA58D8}" type="presParOf" srcId="{A41C0958-5A6A-49FC-8096-69A012CAF202}" destId="{FBE6E0DA-BD9E-4B60-BEAE-C2D7423840FA}" srcOrd="0" destOrd="0" presId="urn:microsoft.com/office/officeart/2005/8/layout/vList5"/>
    <dgm:cxn modelId="{83E800D0-B5B8-4245-B63B-6574456C9B9D}" type="presParOf" srcId="{A41C0958-5A6A-49FC-8096-69A012CAF202}" destId="{A8005B06-4836-4A8F-A446-3D2311AFCEFF}" srcOrd="1" destOrd="0" presId="urn:microsoft.com/office/officeart/2005/8/layout/vList5"/>
    <dgm:cxn modelId="{B9B2CABB-9AA6-451B-A276-0CD02DF26324}" type="presParOf" srcId="{C7DD4995-94AC-4992-BDBA-27FC845AA0F1}" destId="{E75696BE-11E0-4B69-B308-8A0D91441D02}" srcOrd="3" destOrd="0" presId="urn:microsoft.com/office/officeart/2005/8/layout/vList5"/>
    <dgm:cxn modelId="{C72B4D95-DD8F-4E0B-B540-4D7A27B859C7}" type="presParOf" srcId="{C7DD4995-94AC-4992-BDBA-27FC845AA0F1}" destId="{D0D2C191-9D07-47D1-82DB-918F663C2BF3}" srcOrd="4" destOrd="0" presId="urn:microsoft.com/office/officeart/2005/8/layout/vList5"/>
    <dgm:cxn modelId="{DB5F6624-FF9C-4948-A604-F47AC493488B}" type="presParOf" srcId="{D0D2C191-9D07-47D1-82DB-918F663C2BF3}" destId="{B9B55280-022D-4AED-9859-EBBD5F0378D0}" srcOrd="0" destOrd="0" presId="urn:microsoft.com/office/officeart/2005/8/layout/vList5"/>
    <dgm:cxn modelId="{ED2BD0B4-1EE7-4A7A-99B1-60341CE9A0B3}" type="presParOf" srcId="{D0D2C191-9D07-47D1-82DB-918F663C2BF3}" destId="{837D5F7F-6E13-4A33-851B-88CA5B4B913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B6F03-DCE1-4711-9EA6-ED6183A73C14}">
      <dsp:nvSpPr>
        <dsp:cNvPr id="0" name=""/>
        <dsp:cNvSpPr/>
      </dsp:nvSpPr>
      <dsp:spPr>
        <a:xfrm rot="5400000">
          <a:off x="3540972" y="-2196697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це набір прийомів і процедур, що фіксують можливості оптимального узгодження організаційної кар'єри з професійною для забезпечення послідовного, планомірного, безперервного руху працівників у організаційно-стратифікованій системі розподілу праці від нижчих до вищих ступенів кваліфікації</a:t>
          </a:r>
          <a:endParaRPr lang="ru-RU" sz="1800" kern="1200" dirty="0"/>
        </a:p>
      </dsp:txBody>
      <dsp:txXfrm rot="-5400000">
        <a:off x="1133342" y="293288"/>
        <a:ext cx="6419952" cy="1522335"/>
      </dsp:txXfrm>
    </dsp:sp>
    <dsp:sp modelId="{13B1BE0F-B60A-4351-8BC1-738909F73608}">
      <dsp:nvSpPr>
        <dsp:cNvPr id="0" name=""/>
        <dsp:cNvSpPr/>
      </dsp:nvSpPr>
      <dsp:spPr>
        <a:xfrm>
          <a:off x="0" y="1159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smtClean="0"/>
            <a:t>сутність</a:t>
          </a:r>
          <a:endParaRPr lang="ru-RU" sz="1800" kern="1200" dirty="0"/>
        </a:p>
      </dsp:txBody>
      <dsp:txXfrm>
        <a:off x="53993" y="169945"/>
        <a:ext cx="998057" cy="2000820"/>
      </dsp:txXfrm>
    </dsp:sp>
    <dsp:sp modelId="{830F4F71-7978-4EB7-8B26-BF92061CD79C}">
      <dsp:nvSpPr>
        <dsp:cNvPr id="0" name=""/>
        <dsp:cNvSpPr/>
      </dsp:nvSpPr>
      <dsp:spPr>
        <a:xfrm rot="5400000">
          <a:off x="3540972" y="17549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smtClean="0"/>
            <a:t>регламентувати типові, найбільш раціональні послідовності трудових переміщень працівника за щаблями професійної майстерності для задоволення потреб організації у праці</a:t>
          </a:r>
          <a:endParaRPr lang="ru-RU" sz="1800" kern="1200" dirty="0"/>
        </a:p>
      </dsp:txBody>
      <dsp:txXfrm rot="-5400000">
        <a:off x="1133342" y="2507535"/>
        <a:ext cx="6419952" cy="1522335"/>
      </dsp:txXfrm>
    </dsp:sp>
    <dsp:sp modelId="{94B7E13E-1518-46A7-9B7B-BF63A5AD34C0}">
      <dsp:nvSpPr>
        <dsp:cNvPr id="0" name=""/>
        <dsp:cNvSpPr/>
      </dsp:nvSpPr>
      <dsp:spPr>
        <a:xfrm>
          <a:off x="0" y="22143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smtClean="0"/>
            <a:t>мета</a:t>
          </a:r>
          <a:endParaRPr lang="ru-RU" sz="1800" kern="1200" dirty="0"/>
        </a:p>
      </dsp:txBody>
      <dsp:txXfrm>
        <a:off x="53993" y="2268345"/>
        <a:ext cx="998057" cy="20008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BE445-8D45-46C8-A69F-3A81A0EF2210}">
      <dsp:nvSpPr>
        <dsp:cNvPr id="0" name=""/>
        <dsp:cNvSpPr/>
      </dsp:nvSpPr>
      <dsp:spPr>
        <a:xfrm>
          <a:off x="0" y="14126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створити умови для наступності в управлінні бізнесом</a:t>
          </a:r>
          <a:endParaRPr lang="ru-RU" sz="1800" kern="1200" dirty="0"/>
        </a:p>
      </dsp:txBody>
      <dsp:txXfrm>
        <a:off x="35947" y="50073"/>
        <a:ext cx="8569830" cy="664474"/>
      </dsp:txXfrm>
    </dsp:sp>
    <dsp:sp modelId="{2541F398-E5BE-4BEB-A7EF-BA4BEA790552}">
      <dsp:nvSpPr>
        <dsp:cNvPr id="0" name=""/>
        <dsp:cNvSpPr/>
      </dsp:nvSpPr>
      <dsp:spPr>
        <a:xfrm>
          <a:off x="0" y="764895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задовольняти потребу організації у висококваліфікованих працівниках;</a:t>
          </a:r>
          <a:endParaRPr lang="ru-RU" sz="1800" b="1" kern="1200" dirty="0" smtClean="0"/>
        </a:p>
      </dsp:txBody>
      <dsp:txXfrm>
        <a:off x="35947" y="800842"/>
        <a:ext cx="8569830" cy="664474"/>
      </dsp:txXfrm>
    </dsp:sp>
    <dsp:sp modelId="{83EBB9B2-2AA9-4E4E-B417-6C80B7FCB071}">
      <dsp:nvSpPr>
        <dsp:cNvPr id="0" name=""/>
        <dsp:cNvSpPr/>
      </dsp:nvSpPr>
      <dsp:spPr>
        <a:xfrm>
          <a:off x="0" y="1515663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гарантувати відповідальність організації за професійно-кваліфікаційний та соціальний розвиток працівників</a:t>
          </a:r>
          <a:endParaRPr lang="ru-RU" sz="1800" kern="1200" dirty="0"/>
        </a:p>
      </dsp:txBody>
      <dsp:txXfrm>
        <a:off x="35947" y="1551610"/>
        <a:ext cx="8569830" cy="664474"/>
      </dsp:txXfrm>
    </dsp:sp>
    <dsp:sp modelId="{65A4D49B-D3D6-4D75-8228-4F2CB2793CA7}">
      <dsp:nvSpPr>
        <dsp:cNvPr id="0" name=""/>
        <dsp:cNvSpPr/>
      </dsp:nvSpPr>
      <dsp:spPr>
        <a:xfrm>
          <a:off x="0" y="2252032"/>
          <a:ext cx="8641724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7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/>
        </a:p>
      </dsp:txBody>
      <dsp:txXfrm>
        <a:off x="0" y="2252032"/>
        <a:ext cx="8641724" cy="82800"/>
      </dsp:txXfrm>
    </dsp:sp>
    <dsp:sp modelId="{255348D3-83CE-4625-AAD0-DD3228842EA1}">
      <dsp:nvSpPr>
        <dsp:cNvPr id="0" name=""/>
        <dsp:cNvSpPr/>
      </dsp:nvSpPr>
      <dsp:spPr>
        <a:xfrm>
          <a:off x="0" y="2334832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інформувати працівників про реальні можливості для отримання в перспективі роботи (посадової позиції), що відповідає їх інтересам та запитам</a:t>
          </a:r>
          <a:endParaRPr lang="ru-RU" sz="1800" kern="1200" dirty="0"/>
        </a:p>
      </dsp:txBody>
      <dsp:txXfrm>
        <a:off x="35947" y="2370779"/>
        <a:ext cx="8569830" cy="664474"/>
      </dsp:txXfrm>
    </dsp:sp>
    <dsp:sp modelId="{A9FBC7E9-5E7B-4B4C-9A90-5E9CA0C13FF9}">
      <dsp:nvSpPr>
        <dsp:cNvPr id="0" name=""/>
        <dsp:cNvSpPr/>
      </dsp:nvSpPr>
      <dsp:spPr>
        <a:xfrm>
          <a:off x="0" y="3085601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підвищувати поінформованість менеджменту про необхідність та можливості професійної та організаційної кар'єри</a:t>
          </a:r>
          <a:endParaRPr lang="ru-RU" sz="1800" kern="1200" dirty="0"/>
        </a:p>
      </dsp:txBody>
      <dsp:txXfrm>
        <a:off x="35947" y="3121548"/>
        <a:ext cx="8569830" cy="664474"/>
      </dsp:txXfrm>
    </dsp:sp>
    <dsp:sp modelId="{D225171A-A612-4B0D-B9FA-3638E5885081}">
      <dsp:nvSpPr>
        <dsp:cNvPr id="0" name=""/>
        <dsp:cNvSpPr/>
      </dsp:nvSpPr>
      <dsp:spPr>
        <a:xfrm>
          <a:off x="0" y="3821970"/>
          <a:ext cx="8641724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7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/>
        </a:p>
      </dsp:txBody>
      <dsp:txXfrm>
        <a:off x="0" y="3821970"/>
        <a:ext cx="8641724" cy="82800"/>
      </dsp:txXfrm>
    </dsp:sp>
    <dsp:sp modelId="{F216ABD0-0491-4E93-97F6-387732E64CA0}">
      <dsp:nvSpPr>
        <dsp:cNvPr id="0" name=""/>
        <dsp:cNvSpPr/>
      </dsp:nvSpPr>
      <dsp:spPr>
        <a:xfrm>
          <a:off x="0" y="3904770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забезпечувати безпеку бізнесу за рахунок високого рівня взаємозамінності працівників</a:t>
          </a:r>
          <a:endParaRPr lang="ru-RU" sz="1800" kern="1200" dirty="0"/>
        </a:p>
      </dsp:txBody>
      <dsp:txXfrm>
        <a:off x="35947" y="3940717"/>
        <a:ext cx="8569830" cy="664474"/>
      </dsp:txXfrm>
    </dsp:sp>
    <dsp:sp modelId="{FF116454-1477-409D-BD7B-0A71F2AEA098}">
      <dsp:nvSpPr>
        <dsp:cNvPr id="0" name=""/>
        <dsp:cNvSpPr/>
      </dsp:nvSpPr>
      <dsp:spPr>
        <a:xfrm>
          <a:off x="0" y="4641138"/>
          <a:ext cx="8641724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7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/>
        </a:p>
      </dsp:txBody>
      <dsp:txXfrm>
        <a:off x="0" y="4641138"/>
        <a:ext cx="8641724" cy="82800"/>
      </dsp:txXfrm>
    </dsp:sp>
    <dsp:sp modelId="{1CFE6926-E4BD-44C7-82A9-6F18BC1FEFDA}">
      <dsp:nvSpPr>
        <dsp:cNvPr id="0" name=""/>
        <dsp:cNvSpPr/>
      </dsp:nvSpPr>
      <dsp:spPr>
        <a:xfrm>
          <a:off x="0" y="4723938"/>
          <a:ext cx="8641724" cy="736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призначати на керівні позиції лояльних, перевірених працівників, які добре знають специфіку бізнесу та організації</a:t>
          </a:r>
          <a:endParaRPr lang="ru-RU" sz="1800" kern="1200" dirty="0"/>
        </a:p>
      </dsp:txBody>
      <dsp:txXfrm>
        <a:off x="35947" y="4759885"/>
        <a:ext cx="8569830" cy="664474"/>
      </dsp:txXfrm>
    </dsp:sp>
    <dsp:sp modelId="{0AB52826-D19A-4CA8-9EAC-5FDA8277FA96}">
      <dsp:nvSpPr>
        <dsp:cNvPr id="0" name=""/>
        <dsp:cNvSpPr/>
      </dsp:nvSpPr>
      <dsp:spPr>
        <a:xfrm>
          <a:off x="0" y="5460307"/>
          <a:ext cx="8641724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7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/>
        </a:p>
      </dsp:txBody>
      <dsp:txXfrm>
        <a:off x="0" y="5460307"/>
        <a:ext cx="8641724" cy="82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B6F03-DCE1-4711-9EA6-ED6183A73C14}">
      <dsp:nvSpPr>
        <dsp:cNvPr id="0" name=""/>
        <dsp:cNvSpPr/>
      </dsp:nvSpPr>
      <dsp:spPr>
        <a:xfrm rot="5400000">
          <a:off x="3540972" y="-2196697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персоніфікована програма побудови особистого кар'єрного простору, що стимулює прояв активності працівника у самопізнанні, розвитку здібностей, пошуку шляхів реалізації кар'єрних намірів в умовах конкуренції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133342" y="293288"/>
        <a:ext cx="6419952" cy="1522335"/>
      </dsp:txXfrm>
    </dsp:sp>
    <dsp:sp modelId="{13B1BE0F-B60A-4351-8BC1-738909F73608}">
      <dsp:nvSpPr>
        <dsp:cNvPr id="0" name=""/>
        <dsp:cNvSpPr/>
      </dsp:nvSpPr>
      <dsp:spPr>
        <a:xfrm>
          <a:off x="0" y="1159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Індивідуальна (особистісна)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3993" y="169945"/>
        <a:ext cx="998057" cy="2000820"/>
      </dsp:txXfrm>
    </dsp:sp>
    <dsp:sp modelId="{830F4F71-7978-4EB7-8B26-BF92061CD79C}">
      <dsp:nvSpPr>
        <dsp:cNvPr id="0" name=""/>
        <dsp:cNvSpPr/>
      </dsp:nvSpPr>
      <dsp:spPr>
        <a:xfrm rot="5400000">
          <a:off x="3540972" y="17549"/>
          <a:ext cx="1687045" cy="65023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вибудовування організаційного кар'єрного простору на основі досягнення та зміцнення синергетичної сумісності кар'єр спеціалізації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133342" y="2507535"/>
        <a:ext cx="6419952" cy="1522335"/>
      </dsp:txXfrm>
    </dsp:sp>
    <dsp:sp modelId="{94B7E13E-1518-46A7-9B7B-BF63A5AD34C0}">
      <dsp:nvSpPr>
        <dsp:cNvPr id="0" name=""/>
        <dsp:cNvSpPr/>
      </dsp:nvSpPr>
      <dsp:spPr>
        <a:xfrm>
          <a:off x="0" y="2214352"/>
          <a:ext cx="1106043" cy="21088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Організаційна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3993" y="2268345"/>
        <a:ext cx="998057" cy="20008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948BE-74C3-4927-BAED-10BF0DFDBF37}">
      <dsp:nvSpPr>
        <dsp:cNvPr id="0" name=""/>
        <dsp:cNvSpPr/>
      </dsp:nvSpPr>
      <dsp:spPr>
        <a:xfrm rot="5400000">
          <a:off x="4030207" y="-2103547"/>
          <a:ext cx="1902275" cy="670849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полягає у творчому вивченні, систематизації, узагальненні та оцінці різноманітної інформації про </a:t>
          </a:r>
          <a:r>
            <a:rPr lang="uk-UA" sz="1800" kern="1200" dirty="0" err="1" smtClean="0"/>
            <a:t>системоутворюючі</a:t>
          </a:r>
          <a:r>
            <a:rPr lang="uk-UA" sz="1800" kern="1200" dirty="0" smtClean="0"/>
            <a:t> елементи, фактори, індикатори (організаційного та особистого) кар'єрного простору </a:t>
          </a:r>
          <a:endParaRPr lang="ru-RU" sz="1800" kern="1200" dirty="0"/>
        </a:p>
      </dsp:txBody>
      <dsp:txXfrm rot="-5400000">
        <a:off x="1627099" y="392422"/>
        <a:ext cx="6615632" cy="1716553"/>
      </dsp:txXfrm>
    </dsp:sp>
    <dsp:sp modelId="{7D3B661D-71B7-48F8-BFD4-AE9E51D78F04}">
      <dsp:nvSpPr>
        <dsp:cNvPr id="0" name=""/>
        <dsp:cNvSpPr/>
      </dsp:nvSpPr>
      <dsp:spPr>
        <a:xfrm>
          <a:off x="0" y="329334"/>
          <a:ext cx="1612032" cy="18318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Аналітична</a:t>
          </a:r>
          <a:endParaRPr lang="ru-RU" sz="1800" kern="1200" dirty="0"/>
        </a:p>
      </dsp:txBody>
      <dsp:txXfrm>
        <a:off x="78693" y="408027"/>
        <a:ext cx="1454646" cy="1674433"/>
      </dsp:txXfrm>
    </dsp:sp>
    <dsp:sp modelId="{89F4D28B-2D41-48C0-8F26-3FDDDD2AD59B}">
      <dsp:nvSpPr>
        <dsp:cNvPr id="0" name=""/>
        <dsp:cNvSpPr/>
      </dsp:nvSpPr>
      <dsp:spPr>
        <a:xfrm rot="5400000">
          <a:off x="4169825" y="-302672"/>
          <a:ext cx="1623040" cy="670849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дозволяє зменшити невизначеність розвитку кар'єрного простору, виявити його рушійні сили та реальні можливості, протиріччя</a:t>
          </a:r>
          <a:r>
            <a:rPr lang="uk-UA" sz="1800" kern="1200" smtClean="0"/>
            <a:t>, небезпеки</a:t>
          </a:r>
          <a:endParaRPr lang="ru-RU" sz="1800" kern="1200" dirty="0"/>
        </a:p>
      </dsp:txBody>
      <dsp:txXfrm rot="-5400000">
        <a:off x="1627099" y="2319284"/>
        <a:ext cx="6629263" cy="1464580"/>
      </dsp:txXfrm>
    </dsp:sp>
    <dsp:sp modelId="{3C578332-A1D9-42DC-B2CA-211A06B7A92A}">
      <dsp:nvSpPr>
        <dsp:cNvPr id="0" name=""/>
        <dsp:cNvSpPr/>
      </dsp:nvSpPr>
      <dsp:spPr>
        <a:xfrm>
          <a:off x="5" y="2228325"/>
          <a:ext cx="1612032" cy="15260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smtClean="0"/>
            <a:t>Прогнозна</a:t>
          </a:r>
          <a:endParaRPr lang="ru-RU" sz="1800" kern="1200"/>
        </a:p>
      </dsp:txBody>
      <dsp:txXfrm>
        <a:off x="74501" y="2302821"/>
        <a:ext cx="1463040" cy="1377060"/>
      </dsp:txXfrm>
    </dsp:sp>
    <dsp:sp modelId="{1B0A88A3-B60C-4B2F-BA6E-343CA604ECFD}">
      <dsp:nvSpPr>
        <dsp:cNvPr id="0" name=""/>
        <dsp:cNvSpPr/>
      </dsp:nvSpPr>
      <dsp:spPr>
        <a:xfrm rot="5400000">
          <a:off x="4117569" y="1322165"/>
          <a:ext cx="1727551" cy="670849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передбачає цілеспрямований і комплексний вплив на зовнішнє і внутрішнє середовище організації, що прямо чи опосередковано формує уявлення про переваги кар'єри в організації</a:t>
          </a:r>
          <a:endParaRPr lang="ru-RU" sz="1800" kern="1200" dirty="0"/>
        </a:p>
      </dsp:txBody>
      <dsp:txXfrm rot="-5400000">
        <a:off x="1627098" y="3896968"/>
        <a:ext cx="6624161" cy="1558887"/>
      </dsp:txXfrm>
    </dsp:sp>
    <dsp:sp modelId="{0959F86E-B1ED-47A9-9203-0E16DAD85355}">
      <dsp:nvSpPr>
        <dsp:cNvPr id="0" name=""/>
        <dsp:cNvSpPr/>
      </dsp:nvSpPr>
      <dsp:spPr>
        <a:xfrm>
          <a:off x="0" y="3764984"/>
          <a:ext cx="1612032" cy="177520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Комунікативна</a:t>
          </a:r>
          <a:endParaRPr lang="ru-RU" sz="1800" kern="1200" dirty="0"/>
        </a:p>
      </dsp:txBody>
      <dsp:txXfrm>
        <a:off x="78693" y="3843677"/>
        <a:ext cx="1454646" cy="16178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54BF5-47DF-4D5A-B4D7-B5D9D2B8DE8D}">
      <dsp:nvSpPr>
        <dsp:cNvPr id="0" name=""/>
        <dsp:cNvSpPr/>
      </dsp:nvSpPr>
      <dsp:spPr>
        <a:xfrm rot="5400000">
          <a:off x="-236549" y="436666"/>
          <a:ext cx="2910762" cy="203753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Принцип наступності</a:t>
          </a:r>
          <a:endParaRPr lang="ru-RU" sz="1800" kern="1200" dirty="0"/>
        </a:p>
      </dsp:txBody>
      <dsp:txXfrm rot="-5400000">
        <a:off x="200066" y="1018819"/>
        <a:ext cx="2037533" cy="873229"/>
      </dsp:txXfrm>
    </dsp:sp>
    <dsp:sp modelId="{6F36E187-F23F-441B-A377-7985C4EC5B5A}">
      <dsp:nvSpPr>
        <dsp:cNvPr id="0" name=""/>
        <dsp:cNvSpPr/>
      </dsp:nvSpPr>
      <dsp:spPr>
        <a:xfrm rot="5400000">
          <a:off x="4381177" y="-2016609"/>
          <a:ext cx="1891995" cy="613139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передбачає максимальне використання кожному наступної щаблі організаційної ієрархії знань, накопичених попередніх її щаблях</a:t>
          </a:r>
          <a:endParaRPr lang="ru-RU" sz="1800" kern="1200" dirty="0"/>
        </a:p>
      </dsp:txBody>
      <dsp:txXfrm rot="-5400000">
        <a:off x="2261478" y="195450"/>
        <a:ext cx="6039034" cy="1707275"/>
      </dsp:txXfrm>
    </dsp:sp>
    <dsp:sp modelId="{3BFFF078-D719-40E4-A4E5-C45D235D1D91}">
      <dsp:nvSpPr>
        <dsp:cNvPr id="0" name=""/>
        <dsp:cNvSpPr/>
      </dsp:nvSpPr>
      <dsp:spPr>
        <a:xfrm rot="5400000">
          <a:off x="-236549" y="3065987"/>
          <a:ext cx="2910762" cy="203753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Принцип прозорості </a:t>
          </a:r>
          <a:endParaRPr lang="ru-RU" sz="1800" kern="1200" dirty="0"/>
        </a:p>
      </dsp:txBody>
      <dsp:txXfrm rot="-5400000">
        <a:off x="200066" y="3648140"/>
        <a:ext cx="2037533" cy="873229"/>
      </dsp:txXfrm>
    </dsp:sp>
    <dsp:sp modelId="{B06C01D1-7C08-472E-9822-B9677A6A7DAD}">
      <dsp:nvSpPr>
        <dsp:cNvPr id="0" name=""/>
        <dsp:cNvSpPr/>
      </dsp:nvSpPr>
      <dsp:spPr>
        <a:xfrm rot="5400000">
          <a:off x="4381177" y="522558"/>
          <a:ext cx="1891995" cy="613139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вимагає рівності умов та критеріїв для всіх кандидатів, які претендують на професійну та організаційну кар'єру, щодо освітнього рівня, стажу, професійних очікувань, ділових та особистісних якостей</a:t>
          </a:r>
          <a:endParaRPr lang="ru-RU" sz="1800" kern="1200" dirty="0"/>
        </a:p>
      </dsp:txBody>
      <dsp:txXfrm rot="-5400000">
        <a:off x="2261478" y="2734617"/>
        <a:ext cx="6039034" cy="17072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14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uk-UA" sz="2800" b="1" dirty="0">
                <a:solidFill>
                  <a:schemeClr val="tx2">
                    <a:lumMod val="50000"/>
                  </a:schemeClr>
                </a:solidFill>
              </a:rPr>
              <a:t>Технології управління кар'єрою в сучасній 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організації: кар'єрна логістика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20952" y="2869858"/>
            <a:ext cx="4906408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</a:p>
          <a:p>
            <a:pPr algn="just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1. </a:t>
            </a:r>
            <a:r>
              <a:rPr lang="uk-UA" sz="2000" dirty="0">
                <a:solidFill>
                  <a:schemeClr val="tx2">
                    <a:lumMod val="50000"/>
                  </a:schemeClr>
                </a:solidFill>
              </a:rPr>
              <a:t>Кар'єрна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логістика: сутність поняття.</a:t>
            </a:r>
          </a:p>
          <a:p>
            <a:pPr algn="just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2. </a:t>
            </a:r>
            <a:r>
              <a:rPr lang="uk-UA" sz="2000" dirty="0">
                <a:solidFill>
                  <a:schemeClr val="tx2">
                    <a:lumMod val="50000"/>
                  </a:schemeClr>
                </a:solidFill>
              </a:rPr>
              <a:t>Завдання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 і види кар'єрної  логістики.</a:t>
            </a:r>
          </a:p>
          <a:p>
            <a:pPr algn="just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3. Функції  і принципи кар'єрної логістики.</a:t>
            </a:r>
          </a:p>
          <a:p>
            <a:pPr algn="just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4. Основні концепції </a:t>
            </a:r>
            <a:r>
              <a:rPr lang="uk-UA" sz="2000" dirty="0">
                <a:solidFill>
                  <a:schemeClr val="tx2">
                    <a:lumMod val="50000"/>
                  </a:schemeClr>
                </a:solidFill>
              </a:rPr>
              <a:t>кар'єрної 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логістики.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1781" y="797348"/>
            <a:ext cx="2870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Кар'єрна логістика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29516168"/>
              </p:ext>
            </p:extLst>
          </p:nvPr>
        </p:nvGraphicFramePr>
        <p:xfrm>
          <a:off x="566669" y="1545465"/>
          <a:ext cx="7946265" cy="4323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408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01696117"/>
              </p:ext>
            </p:extLst>
          </p:nvPr>
        </p:nvGraphicFramePr>
        <p:xfrm>
          <a:off x="231820" y="1300766"/>
          <a:ext cx="8641724" cy="5557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249520" y="590144"/>
            <a:ext cx="43224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Завдання кар'єрної логістики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90527" y="668559"/>
            <a:ext cx="37322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Види кар'єрної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логістики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12507926"/>
              </p:ext>
            </p:extLst>
          </p:nvPr>
        </p:nvGraphicFramePr>
        <p:xfrm>
          <a:off x="566669" y="1545465"/>
          <a:ext cx="7946265" cy="4323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0812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3318" y="597985"/>
            <a:ext cx="53038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Функції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кар'єрної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логістики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377173622"/>
              </p:ext>
            </p:extLst>
          </p:nvPr>
        </p:nvGraphicFramePr>
        <p:xfrm>
          <a:off x="174812" y="1062318"/>
          <a:ext cx="8969188" cy="55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981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6288" y="435257"/>
            <a:ext cx="4493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Принципи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кар'єрної логістики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1246751"/>
              </p:ext>
            </p:extLst>
          </p:nvPr>
        </p:nvGraphicFramePr>
        <p:xfrm>
          <a:off x="174812" y="1062318"/>
          <a:ext cx="8969188" cy="55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426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4316" y="831485"/>
            <a:ext cx="4493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Принципи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кар'єрної логістики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21148085"/>
              </p:ext>
            </p:extLst>
          </p:nvPr>
        </p:nvGraphicFramePr>
        <p:xfrm>
          <a:off x="432390" y="2009104"/>
          <a:ext cx="8080546" cy="4593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7105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28055477"/>
              </p:ext>
            </p:extLst>
          </p:nvPr>
        </p:nvGraphicFramePr>
        <p:xfrm>
          <a:off x="270456" y="873633"/>
          <a:ext cx="8577330" cy="5385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17984" y="411968"/>
            <a:ext cx="5567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Основні концепції кар'єрної логістики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05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9059" y="565529"/>
            <a:ext cx="48120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err="1">
                <a:solidFill>
                  <a:schemeClr val="tx2">
                    <a:lumMod val="50000"/>
                  </a:schemeClr>
                </a:solidFill>
              </a:rPr>
              <a:t>Логістичнй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 кар'єрний ланцюжок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88068008"/>
              </p:ext>
            </p:extLst>
          </p:nvPr>
        </p:nvGraphicFramePr>
        <p:xfrm>
          <a:off x="334851" y="1275008"/>
          <a:ext cx="8564450" cy="471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751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2794</TotalTime>
  <Words>588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304</cp:revision>
  <dcterms:created xsi:type="dcterms:W3CDTF">2016-09-01T03:59:23Z</dcterms:created>
  <dcterms:modified xsi:type="dcterms:W3CDTF">2022-09-06T11:10:26Z</dcterms:modified>
</cp:coreProperties>
</file>