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68" r:id="rId1"/>
  </p:sldMasterIdLst>
  <p:notesMasterIdLst>
    <p:notesMasterId r:id="rId16"/>
  </p:notesMasterIdLst>
  <p:sldIdLst>
    <p:sldId id="367" r:id="rId2"/>
    <p:sldId id="408" r:id="rId3"/>
    <p:sldId id="409" r:id="rId4"/>
    <p:sldId id="399" r:id="rId5"/>
    <p:sldId id="412" r:id="rId6"/>
    <p:sldId id="411" r:id="rId7"/>
    <p:sldId id="402" r:id="rId8"/>
    <p:sldId id="403" r:id="rId9"/>
    <p:sldId id="413" r:id="rId10"/>
    <p:sldId id="414" r:id="rId11"/>
    <p:sldId id="405" r:id="rId12"/>
    <p:sldId id="415" r:id="rId13"/>
    <p:sldId id="416" r:id="rId14"/>
    <p:sldId id="417" r:id="rId15"/>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snapToGrid="0" snapToObjects="1">
      <p:cViewPr>
        <p:scale>
          <a:sx n="86" d="100"/>
          <a:sy n="86" d="100"/>
        </p:scale>
        <p:origin x="-900"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DFBD89-574C-4DAE-B78E-1F455E40A7A2}"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3C1E6162-71BA-42D2-8743-CBD563C78138}">
      <dgm:prSet phldrT="[Текст]" custT="1"/>
      <dgm:spPr/>
      <dgm:t>
        <a:bodyPr/>
        <a:lstStyle/>
        <a:p>
          <a:r>
            <a:rPr lang="uk-UA" sz="1800" dirty="0" smtClean="0"/>
            <a:t>спрямованість</a:t>
          </a:r>
          <a:endParaRPr lang="ru-RU" sz="1800" dirty="0"/>
        </a:p>
      </dgm:t>
    </dgm:pt>
    <dgm:pt modelId="{25F3D4FB-2BAA-4095-A1A7-1698118CBFF0}" type="parTrans" cxnId="{FC0B97D5-5CFE-4C23-9237-421DE9E82EC2}">
      <dgm:prSet/>
      <dgm:spPr/>
      <dgm:t>
        <a:bodyPr/>
        <a:lstStyle/>
        <a:p>
          <a:endParaRPr lang="ru-RU"/>
        </a:p>
      </dgm:t>
    </dgm:pt>
    <dgm:pt modelId="{742360FD-F44C-4608-8A20-D991C48E055B}" type="sibTrans" cxnId="{FC0B97D5-5CFE-4C23-9237-421DE9E82EC2}">
      <dgm:prSet/>
      <dgm:spPr/>
      <dgm:t>
        <a:bodyPr/>
        <a:lstStyle/>
        <a:p>
          <a:endParaRPr lang="ru-RU"/>
        </a:p>
      </dgm:t>
    </dgm:pt>
    <dgm:pt modelId="{B66212CD-4CB4-40CB-800D-9D441AA8B5F3}">
      <dgm:prSet phldrT="[Текст]" custT="1"/>
      <dgm:spPr/>
      <dgm:t>
        <a:bodyPr/>
        <a:lstStyle/>
        <a:p>
          <a:r>
            <a:rPr lang="uk-UA" sz="1800" dirty="0" smtClean="0"/>
            <a:t>на освоєння та вдосконалення позиціонування працівника в професійній діяльності з урахуванням споживчого попиту на його компетенції</a:t>
          </a:r>
          <a:endParaRPr lang="ru-RU" sz="1800" dirty="0"/>
        </a:p>
      </dgm:t>
    </dgm:pt>
    <dgm:pt modelId="{05593CC0-33D6-4EAB-B1DF-1DCA6A8D37EF}" type="parTrans" cxnId="{DD9F941A-34EA-4E4E-852E-FFC7CDDD0E8D}">
      <dgm:prSet/>
      <dgm:spPr/>
      <dgm:t>
        <a:bodyPr/>
        <a:lstStyle/>
        <a:p>
          <a:endParaRPr lang="ru-RU"/>
        </a:p>
      </dgm:t>
    </dgm:pt>
    <dgm:pt modelId="{BC8FB95F-79BD-4409-978A-8A593E5A4CB5}" type="sibTrans" cxnId="{DD9F941A-34EA-4E4E-852E-FFC7CDDD0E8D}">
      <dgm:prSet/>
      <dgm:spPr/>
      <dgm:t>
        <a:bodyPr/>
        <a:lstStyle/>
        <a:p>
          <a:endParaRPr lang="ru-RU"/>
        </a:p>
      </dgm:t>
    </dgm:pt>
    <dgm:pt modelId="{C0C285D1-9A1C-4ABF-BFD2-1A43787E8617}">
      <dgm:prSet phldrT="[Текст]" custT="1"/>
      <dgm:spPr/>
      <dgm:t>
        <a:bodyPr/>
        <a:lstStyle/>
        <a:p>
          <a:r>
            <a:rPr lang="uk-UA" sz="1800" dirty="0" smtClean="0"/>
            <a:t>зміст</a:t>
          </a:r>
          <a:endParaRPr lang="ru-RU" sz="1800" dirty="0"/>
        </a:p>
      </dgm:t>
    </dgm:pt>
    <dgm:pt modelId="{3CAC212A-D26F-4B21-9961-C89B10528789}" type="parTrans" cxnId="{57496470-0F2B-4A94-B3B3-68BF1CD7EA19}">
      <dgm:prSet/>
      <dgm:spPr/>
      <dgm:t>
        <a:bodyPr/>
        <a:lstStyle/>
        <a:p>
          <a:endParaRPr lang="ru-RU"/>
        </a:p>
      </dgm:t>
    </dgm:pt>
    <dgm:pt modelId="{2F971B51-A6F7-4E7C-8479-E818236B5100}" type="sibTrans" cxnId="{57496470-0F2B-4A94-B3B3-68BF1CD7EA19}">
      <dgm:prSet/>
      <dgm:spPr/>
      <dgm:t>
        <a:bodyPr/>
        <a:lstStyle/>
        <a:p>
          <a:endParaRPr lang="ru-RU"/>
        </a:p>
      </dgm:t>
    </dgm:pt>
    <dgm:pt modelId="{E443BAFA-CE8B-4D9D-B89B-5F48475A85CE}">
      <dgm:prSet phldrT="[Текст]" custT="1"/>
      <dgm:spPr/>
      <dgm:t>
        <a:bodyPr/>
        <a:lstStyle/>
        <a:p>
          <a:r>
            <a:rPr lang="uk-UA" sz="1800" dirty="0" smtClean="0"/>
            <a:t>розбудова, стимулювання, координування та інтегрування професійної та організаційної кар'єри з метою посилення конкурентної позиції працівника як на, так і на зовнішньому внутрішньому ринку праці та персоналу</a:t>
          </a:r>
          <a:endParaRPr lang="ru-RU" sz="1800" dirty="0"/>
        </a:p>
      </dgm:t>
    </dgm:pt>
    <dgm:pt modelId="{12E0F1DA-C88C-47E1-9DF3-5729A0684363}" type="parTrans" cxnId="{D9DD9547-CB15-4E00-B413-9FE15CBA69AB}">
      <dgm:prSet/>
      <dgm:spPr/>
      <dgm:t>
        <a:bodyPr/>
        <a:lstStyle/>
        <a:p>
          <a:endParaRPr lang="ru-RU"/>
        </a:p>
      </dgm:t>
    </dgm:pt>
    <dgm:pt modelId="{E12766F0-D1DE-46DD-ABE7-B3FE0A11503B}" type="sibTrans" cxnId="{D9DD9547-CB15-4E00-B413-9FE15CBA69AB}">
      <dgm:prSet/>
      <dgm:spPr/>
      <dgm:t>
        <a:bodyPr/>
        <a:lstStyle/>
        <a:p>
          <a:endParaRPr lang="ru-RU"/>
        </a:p>
      </dgm:t>
    </dgm:pt>
    <dgm:pt modelId="{FA8DC854-5F6D-4B38-BF01-D2C374E887C8}" type="pres">
      <dgm:prSet presAssocID="{2EDFBD89-574C-4DAE-B78E-1F455E40A7A2}" presName="Name0" presStyleCnt="0">
        <dgm:presLayoutVars>
          <dgm:dir/>
          <dgm:animLvl val="lvl"/>
          <dgm:resizeHandles val="exact"/>
        </dgm:presLayoutVars>
      </dgm:prSet>
      <dgm:spPr/>
      <dgm:t>
        <a:bodyPr/>
        <a:lstStyle/>
        <a:p>
          <a:endParaRPr lang="ru-RU"/>
        </a:p>
      </dgm:t>
    </dgm:pt>
    <dgm:pt modelId="{9BC07D25-4942-4174-B79A-66B2EC39FFAB}" type="pres">
      <dgm:prSet presAssocID="{3C1E6162-71BA-42D2-8743-CBD563C78138}" presName="linNode" presStyleCnt="0"/>
      <dgm:spPr/>
      <dgm:t>
        <a:bodyPr/>
        <a:lstStyle/>
        <a:p>
          <a:endParaRPr lang="ru-RU"/>
        </a:p>
      </dgm:t>
    </dgm:pt>
    <dgm:pt modelId="{13B1BE0F-B60A-4351-8BC1-738909F73608}" type="pres">
      <dgm:prSet presAssocID="{3C1E6162-71BA-42D2-8743-CBD563C78138}" presName="parentText" presStyleLbl="node1" presStyleIdx="0" presStyleCnt="2" custScaleX="64438" custLinFactNeighborX="-6544" custLinFactNeighborY="-2">
        <dgm:presLayoutVars>
          <dgm:chMax val="1"/>
          <dgm:bulletEnabled val="1"/>
        </dgm:presLayoutVars>
      </dgm:prSet>
      <dgm:spPr/>
      <dgm:t>
        <a:bodyPr/>
        <a:lstStyle/>
        <a:p>
          <a:endParaRPr lang="ru-RU"/>
        </a:p>
      </dgm:t>
    </dgm:pt>
    <dgm:pt modelId="{44EB6F03-DCE1-4711-9EA6-ED6183A73C14}" type="pres">
      <dgm:prSet presAssocID="{3C1E6162-71BA-42D2-8743-CBD563C78138}" presName="descendantText" presStyleLbl="alignAccFollowNode1" presStyleIdx="0" presStyleCnt="2" custScaleX="121381">
        <dgm:presLayoutVars>
          <dgm:bulletEnabled val="1"/>
        </dgm:presLayoutVars>
      </dgm:prSet>
      <dgm:spPr/>
      <dgm:t>
        <a:bodyPr/>
        <a:lstStyle/>
        <a:p>
          <a:endParaRPr lang="ru-RU"/>
        </a:p>
      </dgm:t>
    </dgm:pt>
    <dgm:pt modelId="{A49429DB-F0F3-4DA9-B506-02892FBCFEF0}" type="pres">
      <dgm:prSet presAssocID="{742360FD-F44C-4608-8A20-D991C48E055B}" presName="sp" presStyleCnt="0"/>
      <dgm:spPr/>
      <dgm:t>
        <a:bodyPr/>
        <a:lstStyle/>
        <a:p>
          <a:endParaRPr lang="ru-RU"/>
        </a:p>
      </dgm:t>
    </dgm:pt>
    <dgm:pt modelId="{7F971F46-F60C-48E4-91CF-0075D3ADEE1D}" type="pres">
      <dgm:prSet presAssocID="{C0C285D1-9A1C-4ABF-BFD2-1A43787E8617}" presName="linNode" presStyleCnt="0"/>
      <dgm:spPr/>
      <dgm:t>
        <a:bodyPr/>
        <a:lstStyle/>
        <a:p>
          <a:endParaRPr lang="ru-RU"/>
        </a:p>
      </dgm:t>
    </dgm:pt>
    <dgm:pt modelId="{94B7E13E-1518-46A7-9B7B-BF63A5AD34C0}" type="pres">
      <dgm:prSet presAssocID="{C0C285D1-9A1C-4ABF-BFD2-1A43787E8617}" presName="parentText" presStyleLbl="node1" presStyleIdx="1" presStyleCnt="2" custScaleX="64438" custLinFactNeighborX="-6544" custLinFactNeighborY="-2">
        <dgm:presLayoutVars>
          <dgm:chMax val="1"/>
          <dgm:bulletEnabled val="1"/>
        </dgm:presLayoutVars>
      </dgm:prSet>
      <dgm:spPr/>
      <dgm:t>
        <a:bodyPr/>
        <a:lstStyle/>
        <a:p>
          <a:endParaRPr lang="ru-RU"/>
        </a:p>
      </dgm:t>
    </dgm:pt>
    <dgm:pt modelId="{830F4F71-7978-4EB7-8B26-BF92061CD79C}" type="pres">
      <dgm:prSet presAssocID="{C0C285D1-9A1C-4ABF-BFD2-1A43787E8617}" presName="descendantText" presStyleLbl="alignAccFollowNode1" presStyleIdx="1" presStyleCnt="2" custScaleX="121381">
        <dgm:presLayoutVars>
          <dgm:bulletEnabled val="1"/>
        </dgm:presLayoutVars>
      </dgm:prSet>
      <dgm:spPr/>
      <dgm:t>
        <a:bodyPr/>
        <a:lstStyle/>
        <a:p>
          <a:endParaRPr lang="ru-RU"/>
        </a:p>
      </dgm:t>
    </dgm:pt>
  </dgm:ptLst>
  <dgm:cxnLst>
    <dgm:cxn modelId="{8CA2197B-D788-4D7B-A26F-C812625890F5}" type="presOf" srcId="{C0C285D1-9A1C-4ABF-BFD2-1A43787E8617}" destId="{94B7E13E-1518-46A7-9B7B-BF63A5AD34C0}" srcOrd="0" destOrd="0" presId="urn:microsoft.com/office/officeart/2005/8/layout/vList5"/>
    <dgm:cxn modelId="{568E8A98-5DBD-4A8B-9BEA-4A1E5CD57AE9}" type="presOf" srcId="{B66212CD-4CB4-40CB-800D-9D441AA8B5F3}" destId="{44EB6F03-DCE1-4711-9EA6-ED6183A73C14}" srcOrd="0" destOrd="0" presId="urn:microsoft.com/office/officeart/2005/8/layout/vList5"/>
    <dgm:cxn modelId="{57496470-0F2B-4A94-B3B3-68BF1CD7EA19}" srcId="{2EDFBD89-574C-4DAE-B78E-1F455E40A7A2}" destId="{C0C285D1-9A1C-4ABF-BFD2-1A43787E8617}" srcOrd="1" destOrd="0" parTransId="{3CAC212A-D26F-4B21-9961-C89B10528789}" sibTransId="{2F971B51-A6F7-4E7C-8479-E818236B5100}"/>
    <dgm:cxn modelId="{FC0B97D5-5CFE-4C23-9237-421DE9E82EC2}" srcId="{2EDFBD89-574C-4DAE-B78E-1F455E40A7A2}" destId="{3C1E6162-71BA-42D2-8743-CBD563C78138}" srcOrd="0" destOrd="0" parTransId="{25F3D4FB-2BAA-4095-A1A7-1698118CBFF0}" sibTransId="{742360FD-F44C-4608-8A20-D991C48E055B}"/>
    <dgm:cxn modelId="{C53E6F0E-8BAD-4C07-ACF3-D6D7455F446D}" type="presOf" srcId="{2EDFBD89-574C-4DAE-B78E-1F455E40A7A2}" destId="{FA8DC854-5F6D-4B38-BF01-D2C374E887C8}" srcOrd="0" destOrd="0" presId="urn:microsoft.com/office/officeart/2005/8/layout/vList5"/>
    <dgm:cxn modelId="{ABD6A06F-61A0-4C74-BC53-9C59704902AB}" type="presOf" srcId="{3C1E6162-71BA-42D2-8743-CBD563C78138}" destId="{13B1BE0F-B60A-4351-8BC1-738909F73608}" srcOrd="0" destOrd="0" presId="urn:microsoft.com/office/officeart/2005/8/layout/vList5"/>
    <dgm:cxn modelId="{DD9F941A-34EA-4E4E-852E-FFC7CDDD0E8D}" srcId="{3C1E6162-71BA-42D2-8743-CBD563C78138}" destId="{B66212CD-4CB4-40CB-800D-9D441AA8B5F3}" srcOrd="0" destOrd="0" parTransId="{05593CC0-33D6-4EAB-B1DF-1DCA6A8D37EF}" sibTransId="{BC8FB95F-79BD-4409-978A-8A593E5A4CB5}"/>
    <dgm:cxn modelId="{D9DD9547-CB15-4E00-B413-9FE15CBA69AB}" srcId="{C0C285D1-9A1C-4ABF-BFD2-1A43787E8617}" destId="{E443BAFA-CE8B-4D9D-B89B-5F48475A85CE}" srcOrd="0" destOrd="0" parTransId="{12E0F1DA-C88C-47E1-9DF3-5729A0684363}" sibTransId="{E12766F0-D1DE-46DD-ABE7-B3FE0A11503B}"/>
    <dgm:cxn modelId="{E7537ACE-98A0-49FC-A1DB-82129E039839}" type="presOf" srcId="{E443BAFA-CE8B-4D9D-B89B-5F48475A85CE}" destId="{830F4F71-7978-4EB7-8B26-BF92061CD79C}" srcOrd="0" destOrd="0" presId="urn:microsoft.com/office/officeart/2005/8/layout/vList5"/>
    <dgm:cxn modelId="{1C7E0D48-99D7-49F1-9B96-BA62D51A6E29}" type="presParOf" srcId="{FA8DC854-5F6D-4B38-BF01-D2C374E887C8}" destId="{9BC07D25-4942-4174-B79A-66B2EC39FFAB}" srcOrd="0" destOrd="0" presId="urn:microsoft.com/office/officeart/2005/8/layout/vList5"/>
    <dgm:cxn modelId="{3C3E32BE-B91B-49E3-B685-44BF321CD280}" type="presParOf" srcId="{9BC07D25-4942-4174-B79A-66B2EC39FFAB}" destId="{13B1BE0F-B60A-4351-8BC1-738909F73608}" srcOrd="0" destOrd="0" presId="urn:microsoft.com/office/officeart/2005/8/layout/vList5"/>
    <dgm:cxn modelId="{F8856F87-4FD3-4B12-840C-2CFB8DFC907E}" type="presParOf" srcId="{9BC07D25-4942-4174-B79A-66B2EC39FFAB}" destId="{44EB6F03-DCE1-4711-9EA6-ED6183A73C14}" srcOrd="1" destOrd="0" presId="urn:microsoft.com/office/officeart/2005/8/layout/vList5"/>
    <dgm:cxn modelId="{FFC8AD91-9115-4096-A49A-C8264C312102}" type="presParOf" srcId="{FA8DC854-5F6D-4B38-BF01-D2C374E887C8}" destId="{A49429DB-F0F3-4DA9-B506-02892FBCFEF0}" srcOrd="1" destOrd="0" presId="urn:microsoft.com/office/officeart/2005/8/layout/vList5"/>
    <dgm:cxn modelId="{19FDB30D-6320-4583-9DAC-47516E921202}" type="presParOf" srcId="{FA8DC854-5F6D-4B38-BF01-D2C374E887C8}" destId="{7F971F46-F60C-48E4-91CF-0075D3ADEE1D}" srcOrd="2" destOrd="0" presId="urn:microsoft.com/office/officeart/2005/8/layout/vList5"/>
    <dgm:cxn modelId="{DE8AEED0-7EBC-46FA-92F5-5F9612518170}" type="presParOf" srcId="{7F971F46-F60C-48E4-91CF-0075D3ADEE1D}" destId="{94B7E13E-1518-46A7-9B7B-BF63A5AD34C0}" srcOrd="0" destOrd="0" presId="urn:microsoft.com/office/officeart/2005/8/layout/vList5"/>
    <dgm:cxn modelId="{99C71A16-5090-4CC8-8A5D-9600CB2832C9}" type="presParOf" srcId="{7F971F46-F60C-48E4-91CF-0075D3ADEE1D}" destId="{830F4F71-7978-4EB7-8B26-BF92061CD79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D177751-C5DC-4FC8-92AF-590D3BB314CA}"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F8C70666-7118-4041-80B7-7D93CE1C40E9}">
      <dgm:prSet phldrT="[Текст]" custT="1"/>
      <dgm:spPr/>
      <dgm:t>
        <a:bodyPr/>
        <a:lstStyle/>
        <a:p>
          <a:pPr>
            <a:lnSpc>
              <a:spcPct val="100000"/>
            </a:lnSpc>
            <a:spcAft>
              <a:spcPts val="0"/>
            </a:spcAft>
          </a:pPr>
          <a:r>
            <a:rPr lang="uk-UA" sz="1800" dirty="0" smtClean="0"/>
            <a:t>Ключові компетенції </a:t>
          </a:r>
          <a:endParaRPr lang="ru-RU" sz="1800" dirty="0"/>
        </a:p>
      </dgm:t>
    </dgm:pt>
    <dgm:pt modelId="{95E900A0-C926-405C-8221-E4B53D97117C}" type="parTrans" cxnId="{1A812D63-3CCF-4326-AADF-AC5F05C12505}">
      <dgm:prSet/>
      <dgm:spPr/>
      <dgm:t>
        <a:bodyPr/>
        <a:lstStyle/>
        <a:p>
          <a:endParaRPr lang="ru-RU"/>
        </a:p>
      </dgm:t>
    </dgm:pt>
    <dgm:pt modelId="{AE619646-A76E-4592-AEB3-AE7E055DBD80}" type="sibTrans" cxnId="{1A812D63-3CCF-4326-AADF-AC5F05C12505}">
      <dgm:prSet/>
      <dgm:spPr/>
      <dgm:t>
        <a:bodyPr/>
        <a:lstStyle/>
        <a:p>
          <a:endParaRPr lang="ru-RU"/>
        </a:p>
      </dgm:t>
    </dgm:pt>
    <dgm:pt modelId="{03A20005-C189-4BE0-97F4-9B74A2BF500B}">
      <dgm:prSet phldrT="[Текст]" custT="1"/>
      <dgm:spPr/>
      <dgm:t>
        <a:bodyPr/>
        <a:lstStyle/>
        <a:p>
          <a:pPr>
            <a:lnSpc>
              <a:spcPct val="100000"/>
            </a:lnSpc>
            <a:spcAft>
              <a:spcPts val="0"/>
            </a:spcAft>
          </a:pPr>
          <a:r>
            <a:rPr lang="uk-UA" sz="1800" dirty="0" smtClean="0"/>
            <a:t>це компетенції, які підтримують проголошену місію та цінності організації</a:t>
          </a:r>
          <a:endParaRPr lang="ru-RU" sz="1800" dirty="0"/>
        </a:p>
      </dgm:t>
    </dgm:pt>
    <dgm:pt modelId="{1F393290-CF5A-41E7-B1A6-5E52CEEA6AF5}" type="parTrans" cxnId="{4A0F28E8-B248-4706-A6B8-4042E839FDD4}">
      <dgm:prSet/>
      <dgm:spPr/>
      <dgm:t>
        <a:bodyPr/>
        <a:lstStyle/>
        <a:p>
          <a:endParaRPr lang="ru-RU"/>
        </a:p>
      </dgm:t>
    </dgm:pt>
    <dgm:pt modelId="{EDBE43E1-AE82-4D48-9BAA-795B0B4788B8}" type="sibTrans" cxnId="{4A0F28E8-B248-4706-A6B8-4042E839FDD4}">
      <dgm:prSet/>
      <dgm:spPr/>
      <dgm:t>
        <a:bodyPr/>
        <a:lstStyle/>
        <a:p>
          <a:endParaRPr lang="ru-RU"/>
        </a:p>
      </dgm:t>
    </dgm:pt>
    <dgm:pt modelId="{A5866BA6-CA17-4FE7-AA1C-B377DD769044}">
      <dgm:prSet phldrT="[Текст]" custT="1"/>
      <dgm:spPr/>
      <dgm:t>
        <a:bodyPr/>
        <a:lstStyle/>
        <a:p>
          <a:pPr>
            <a:lnSpc>
              <a:spcPct val="100000"/>
            </a:lnSpc>
            <a:spcAft>
              <a:spcPts val="0"/>
            </a:spcAft>
          </a:pPr>
          <a:r>
            <a:rPr lang="uk-UA" sz="1800" dirty="0" smtClean="0"/>
            <a:t>Загальні компетенції</a:t>
          </a:r>
          <a:endParaRPr lang="ru-RU" sz="1800" dirty="0"/>
        </a:p>
      </dgm:t>
    </dgm:pt>
    <dgm:pt modelId="{F8D9BA84-697C-492F-B3CF-B8B807E6CA2A}" type="parTrans" cxnId="{39220E99-50DC-40A2-A537-2B8090A22038}">
      <dgm:prSet/>
      <dgm:spPr/>
      <dgm:t>
        <a:bodyPr/>
        <a:lstStyle/>
        <a:p>
          <a:endParaRPr lang="ru-RU"/>
        </a:p>
      </dgm:t>
    </dgm:pt>
    <dgm:pt modelId="{DC5F114F-D50D-44B5-99C3-5EAAAB7A3424}" type="sibTrans" cxnId="{39220E99-50DC-40A2-A537-2B8090A22038}">
      <dgm:prSet/>
      <dgm:spPr/>
      <dgm:t>
        <a:bodyPr/>
        <a:lstStyle/>
        <a:p>
          <a:endParaRPr lang="ru-RU"/>
        </a:p>
      </dgm:t>
    </dgm:pt>
    <dgm:pt modelId="{33FF8D6E-428E-45CC-8518-1D8DB88D2D82}">
      <dgm:prSet phldrT="[Текст]" custT="1"/>
      <dgm:spPr/>
      <dgm:t>
        <a:bodyPr/>
        <a:lstStyle/>
        <a:p>
          <a:pPr>
            <a:lnSpc>
              <a:spcPct val="100000"/>
            </a:lnSpc>
            <a:spcAft>
              <a:spcPts val="0"/>
            </a:spcAft>
          </a:pPr>
          <a:r>
            <a:rPr lang="uk-UA" sz="1800" dirty="0" smtClean="0"/>
            <a:t>це такі компетенції, які застосовуються в певній галузі професійної діяльності (наприклад, стратегічне мислення, лідерство).</a:t>
          </a:r>
          <a:endParaRPr lang="ru-RU" sz="1800" dirty="0"/>
        </a:p>
      </dgm:t>
    </dgm:pt>
    <dgm:pt modelId="{0A1E27E0-7CEC-400B-BCF2-F3A69D1895AA}" type="parTrans" cxnId="{119C20E5-29DC-473D-96A7-75134BD34C67}">
      <dgm:prSet/>
      <dgm:spPr/>
      <dgm:t>
        <a:bodyPr/>
        <a:lstStyle/>
        <a:p>
          <a:endParaRPr lang="ru-RU"/>
        </a:p>
      </dgm:t>
    </dgm:pt>
    <dgm:pt modelId="{EB1191BC-5661-4F78-A511-E078E3C05E39}" type="sibTrans" cxnId="{119C20E5-29DC-473D-96A7-75134BD34C67}">
      <dgm:prSet/>
      <dgm:spPr/>
      <dgm:t>
        <a:bodyPr/>
        <a:lstStyle/>
        <a:p>
          <a:endParaRPr lang="ru-RU"/>
        </a:p>
      </dgm:t>
    </dgm:pt>
    <dgm:pt modelId="{504730AC-69DA-4433-BCA6-03237A52068E}">
      <dgm:prSet phldrT="[Текст]" custT="1"/>
      <dgm:spPr/>
      <dgm:t>
        <a:bodyPr/>
        <a:lstStyle/>
        <a:p>
          <a:pPr>
            <a:lnSpc>
              <a:spcPct val="100000"/>
            </a:lnSpc>
            <a:spcAft>
              <a:spcPts val="0"/>
            </a:spcAft>
          </a:pPr>
          <a:r>
            <a:rPr lang="uk-UA" sz="1800" dirty="0" smtClean="0"/>
            <a:t>Спеціальні компетенції </a:t>
          </a:r>
          <a:endParaRPr lang="ru-RU" sz="1800" dirty="0"/>
        </a:p>
      </dgm:t>
    </dgm:pt>
    <dgm:pt modelId="{22613AA0-FA53-4946-B8AC-CDD8138E8723}" type="parTrans" cxnId="{24A528E4-1032-4F44-BA24-00039AD398C9}">
      <dgm:prSet/>
      <dgm:spPr/>
      <dgm:t>
        <a:bodyPr/>
        <a:lstStyle/>
        <a:p>
          <a:endParaRPr lang="ru-RU"/>
        </a:p>
      </dgm:t>
    </dgm:pt>
    <dgm:pt modelId="{ED8C80C9-8286-456F-BBD8-C5CB67ACE480}" type="sibTrans" cxnId="{24A528E4-1032-4F44-BA24-00039AD398C9}">
      <dgm:prSet/>
      <dgm:spPr/>
      <dgm:t>
        <a:bodyPr/>
        <a:lstStyle/>
        <a:p>
          <a:endParaRPr lang="ru-RU"/>
        </a:p>
      </dgm:t>
    </dgm:pt>
    <dgm:pt modelId="{2D42643E-A6FD-4D5F-9C57-40B2E21E2F7E}">
      <dgm:prSet phldrT="[Текст]" custT="1"/>
      <dgm:spPr/>
      <dgm:t>
        <a:bodyPr/>
        <a:lstStyle/>
        <a:p>
          <a:pPr>
            <a:lnSpc>
              <a:spcPct val="100000"/>
            </a:lnSpc>
            <a:spcAft>
              <a:spcPts val="0"/>
            </a:spcAft>
          </a:pPr>
          <a:r>
            <a:rPr lang="uk-UA" sz="1800" dirty="0" smtClean="0"/>
            <a:t>це компетенції, які забезпечують провадження діяльності на певному кваліфікаційному рівні (наприклад, певні технічні компетенції)</a:t>
          </a:r>
          <a:endParaRPr lang="ru-RU" sz="1800" dirty="0"/>
        </a:p>
      </dgm:t>
    </dgm:pt>
    <dgm:pt modelId="{9B67E78D-1260-4309-B88A-06D6AFFBCC2F}" type="parTrans" cxnId="{B581D0EA-26ED-4117-B616-6AC25D52144A}">
      <dgm:prSet/>
      <dgm:spPr/>
      <dgm:t>
        <a:bodyPr/>
        <a:lstStyle/>
        <a:p>
          <a:endParaRPr lang="ru-RU"/>
        </a:p>
      </dgm:t>
    </dgm:pt>
    <dgm:pt modelId="{48115BE0-E805-4E2E-A907-B902370D54E2}" type="sibTrans" cxnId="{B581D0EA-26ED-4117-B616-6AC25D52144A}">
      <dgm:prSet/>
      <dgm:spPr/>
      <dgm:t>
        <a:bodyPr/>
        <a:lstStyle/>
        <a:p>
          <a:endParaRPr lang="ru-RU"/>
        </a:p>
      </dgm:t>
    </dgm:pt>
    <dgm:pt modelId="{838CC4C3-E467-4410-B07A-D2056AA3D981}">
      <dgm:prSet phldrT="[Текст]" custT="1"/>
      <dgm:spPr/>
      <dgm:t>
        <a:bodyPr/>
        <a:lstStyle/>
        <a:p>
          <a:pPr>
            <a:lnSpc>
              <a:spcPct val="100000"/>
            </a:lnSpc>
            <a:spcAft>
              <a:spcPts val="0"/>
            </a:spcAft>
          </a:pPr>
          <a:r>
            <a:rPr lang="uk-UA" sz="1800" dirty="0" smtClean="0"/>
            <a:t>застосовні до будь-якої посади організації</a:t>
          </a:r>
          <a:endParaRPr lang="ru-RU" sz="1800" dirty="0"/>
        </a:p>
      </dgm:t>
    </dgm:pt>
    <dgm:pt modelId="{61FB89E1-3908-424A-AC52-6E5D2CA15C1E}" type="parTrans" cxnId="{F2F76862-17C6-497C-871D-A457C92A89C3}">
      <dgm:prSet/>
      <dgm:spPr/>
    </dgm:pt>
    <dgm:pt modelId="{F26B7C40-FE88-47BE-8E52-93A0CFA66048}" type="sibTrans" cxnId="{F2F76862-17C6-497C-871D-A457C92A89C3}">
      <dgm:prSet/>
      <dgm:spPr/>
    </dgm:pt>
    <dgm:pt modelId="{240CDBD1-8654-4F2E-80F9-120CF6359ACB}">
      <dgm:prSet phldrT="[Текст]" custT="1"/>
      <dgm:spPr/>
      <dgm:t>
        <a:bodyPr/>
        <a:lstStyle/>
        <a:p>
          <a:pPr>
            <a:lnSpc>
              <a:spcPct val="100000"/>
            </a:lnSpc>
            <a:spcAft>
              <a:spcPts val="0"/>
            </a:spcAft>
          </a:pPr>
          <a:r>
            <a:rPr lang="uk-UA" sz="1800" dirty="0" smtClean="0"/>
            <a:t>визначаючи ключові компетенції, організація чітко дає зрозуміти, які аспекти вона цінує працівників</a:t>
          </a:r>
          <a:endParaRPr lang="ru-RU" sz="1800" dirty="0"/>
        </a:p>
      </dgm:t>
    </dgm:pt>
    <dgm:pt modelId="{66FDF935-1E4A-411D-80BB-C7F00EA49F49}" type="parTrans" cxnId="{CF6702BA-E9ED-4A62-B4A1-05CF650D83E5}">
      <dgm:prSet/>
      <dgm:spPr/>
    </dgm:pt>
    <dgm:pt modelId="{E1345C20-C984-4F3D-AB31-A82B4B89873D}" type="sibTrans" cxnId="{CF6702BA-E9ED-4A62-B4A1-05CF650D83E5}">
      <dgm:prSet/>
      <dgm:spPr/>
    </dgm:pt>
    <dgm:pt modelId="{74E1F18D-AA6E-4C56-A1D2-C32DBF158CC3}" type="pres">
      <dgm:prSet presAssocID="{BD177751-C5DC-4FC8-92AF-590D3BB314CA}" presName="Name0" presStyleCnt="0">
        <dgm:presLayoutVars>
          <dgm:dir/>
          <dgm:animLvl val="lvl"/>
          <dgm:resizeHandles val="exact"/>
        </dgm:presLayoutVars>
      </dgm:prSet>
      <dgm:spPr/>
      <dgm:t>
        <a:bodyPr/>
        <a:lstStyle/>
        <a:p>
          <a:endParaRPr lang="ru-RU"/>
        </a:p>
      </dgm:t>
    </dgm:pt>
    <dgm:pt modelId="{13C61AAB-C739-4789-8F0D-C4D7D8EF8C23}" type="pres">
      <dgm:prSet presAssocID="{F8C70666-7118-4041-80B7-7D93CE1C40E9}" presName="linNode" presStyleCnt="0"/>
      <dgm:spPr/>
    </dgm:pt>
    <dgm:pt modelId="{0E93AF82-C6E1-4FED-B9C6-88784FD3A5E8}" type="pres">
      <dgm:prSet presAssocID="{F8C70666-7118-4041-80B7-7D93CE1C40E9}" presName="parentText" presStyleLbl="node1" presStyleIdx="0" presStyleCnt="3" custScaleX="58044" custLinFactNeighborX="-5580" custLinFactNeighborY="-151">
        <dgm:presLayoutVars>
          <dgm:chMax val="1"/>
          <dgm:bulletEnabled val="1"/>
        </dgm:presLayoutVars>
      </dgm:prSet>
      <dgm:spPr/>
      <dgm:t>
        <a:bodyPr/>
        <a:lstStyle/>
        <a:p>
          <a:endParaRPr lang="ru-RU"/>
        </a:p>
      </dgm:t>
    </dgm:pt>
    <dgm:pt modelId="{97120A35-5B79-454F-B23A-1634B1806912}" type="pres">
      <dgm:prSet presAssocID="{F8C70666-7118-4041-80B7-7D93CE1C40E9}" presName="descendantText" presStyleLbl="alignAccFollowNode1" presStyleIdx="0" presStyleCnt="3" custScaleX="118020" custLinFactNeighborX="-2706" custLinFactNeighborY="2254">
        <dgm:presLayoutVars>
          <dgm:bulletEnabled val="1"/>
        </dgm:presLayoutVars>
      </dgm:prSet>
      <dgm:spPr/>
      <dgm:t>
        <a:bodyPr/>
        <a:lstStyle/>
        <a:p>
          <a:endParaRPr lang="ru-RU"/>
        </a:p>
      </dgm:t>
    </dgm:pt>
    <dgm:pt modelId="{4FA5C551-A451-4137-8F7A-20B510469CFD}" type="pres">
      <dgm:prSet presAssocID="{AE619646-A76E-4592-AEB3-AE7E055DBD80}" presName="sp" presStyleCnt="0"/>
      <dgm:spPr/>
    </dgm:pt>
    <dgm:pt modelId="{5C2C8A77-A608-4806-B35B-88D5D3B078DD}" type="pres">
      <dgm:prSet presAssocID="{A5866BA6-CA17-4FE7-AA1C-B377DD769044}" presName="linNode" presStyleCnt="0"/>
      <dgm:spPr/>
    </dgm:pt>
    <dgm:pt modelId="{CF4E5D7E-895A-48BB-894E-CD7D3C016DE1}" type="pres">
      <dgm:prSet presAssocID="{A5866BA6-CA17-4FE7-AA1C-B377DD769044}" presName="parentText" presStyleLbl="node1" presStyleIdx="1" presStyleCnt="3" custScaleX="58044" custLinFactNeighborX="-5580" custLinFactNeighborY="-151">
        <dgm:presLayoutVars>
          <dgm:chMax val="1"/>
          <dgm:bulletEnabled val="1"/>
        </dgm:presLayoutVars>
      </dgm:prSet>
      <dgm:spPr/>
      <dgm:t>
        <a:bodyPr/>
        <a:lstStyle/>
        <a:p>
          <a:endParaRPr lang="ru-RU"/>
        </a:p>
      </dgm:t>
    </dgm:pt>
    <dgm:pt modelId="{FFA2CA82-05EF-4077-87DC-E0FF9D330E37}" type="pres">
      <dgm:prSet presAssocID="{A5866BA6-CA17-4FE7-AA1C-B377DD769044}" presName="descendantText" presStyleLbl="alignAccFollowNode1" presStyleIdx="1" presStyleCnt="3" custScaleX="118020" custLinFactNeighborX="-2706" custLinFactNeighborY="2254">
        <dgm:presLayoutVars>
          <dgm:bulletEnabled val="1"/>
        </dgm:presLayoutVars>
      </dgm:prSet>
      <dgm:spPr/>
      <dgm:t>
        <a:bodyPr/>
        <a:lstStyle/>
        <a:p>
          <a:endParaRPr lang="ru-RU"/>
        </a:p>
      </dgm:t>
    </dgm:pt>
    <dgm:pt modelId="{6DB7076D-CA4D-49CF-9E6B-866BB37FB23E}" type="pres">
      <dgm:prSet presAssocID="{DC5F114F-D50D-44B5-99C3-5EAAAB7A3424}" presName="sp" presStyleCnt="0"/>
      <dgm:spPr/>
    </dgm:pt>
    <dgm:pt modelId="{62931511-82EE-4C24-AC55-FA734CF55CB2}" type="pres">
      <dgm:prSet presAssocID="{504730AC-69DA-4433-BCA6-03237A52068E}" presName="linNode" presStyleCnt="0"/>
      <dgm:spPr/>
    </dgm:pt>
    <dgm:pt modelId="{BC7027EC-5F21-4BF1-A03D-A812507BA52F}" type="pres">
      <dgm:prSet presAssocID="{504730AC-69DA-4433-BCA6-03237A52068E}" presName="parentText" presStyleLbl="node1" presStyleIdx="2" presStyleCnt="3" custScaleX="58044" custLinFactNeighborX="-5580" custLinFactNeighborY="0">
        <dgm:presLayoutVars>
          <dgm:chMax val="1"/>
          <dgm:bulletEnabled val="1"/>
        </dgm:presLayoutVars>
      </dgm:prSet>
      <dgm:spPr/>
      <dgm:t>
        <a:bodyPr/>
        <a:lstStyle/>
        <a:p>
          <a:endParaRPr lang="ru-RU"/>
        </a:p>
      </dgm:t>
    </dgm:pt>
    <dgm:pt modelId="{56D1DB78-C3CE-4421-BC49-558393AA2B12}" type="pres">
      <dgm:prSet presAssocID="{504730AC-69DA-4433-BCA6-03237A52068E}" presName="descendantText" presStyleLbl="alignAccFollowNode1" presStyleIdx="2" presStyleCnt="3" custScaleX="118020" custLinFactNeighborX="-2706" custLinFactNeighborY="2254">
        <dgm:presLayoutVars>
          <dgm:bulletEnabled val="1"/>
        </dgm:presLayoutVars>
      </dgm:prSet>
      <dgm:spPr/>
      <dgm:t>
        <a:bodyPr/>
        <a:lstStyle/>
        <a:p>
          <a:endParaRPr lang="ru-RU"/>
        </a:p>
      </dgm:t>
    </dgm:pt>
  </dgm:ptLst>
  <dgm:cxnLst>
    <dgm:cxn modelId="{24A528E4-1032-4F44-BA24-00039AD398C9}" srcId="{BD177751-C5DC-4FC8-92AF-590D3BB314CA}" destId="{504730AC-69DA-4433-BCA6-03237A52068E}" srcOrd="2" destOrd="0" parTransId="{22613AA0-FA53-4946-B8AC-CDD8138E8723}" sibTransId="{ED8C80C9-8286-456F-BBD8-C5CB67ACE480}"/>
    <dgm:cxn modelId="{B581D0EA-26ED-4117-B616-6AC25D52144A}" srcId="{504730AC-69DA-4433-BCA6-03237A52068E}" destId="{2D42643E-A6FD-4D5F-9C57-40B2E21E2F7E}" srcOrd="0" destOrd="0" parTransId="{9B67E78D-1260-4309-B88A-06D6AFFBCC2F}" sibTransId="{48115BE0-E805-4E2E-A907-B902370D54E2}"/>
    <dgm:cxn modelId="{4A0F28E8-B248-4706-A6B8-4042E839FDD4}" srcId="{F8C70666-7118-4041-80B7-7D93CE1C40E9}" destId="{03A20005-C189-4BE0-97F4-9B74A2BF500B}" srcOrd="0" destOrd="0" parTransId="{1F393290-CF5A-41E7-B1A6-5E52CEEA6AF5}" sibTransId="{EDBE43E1-AE82-4D48-9BAA-795B0B4788B8}"/>
    <dgm:cxn modelId="{119C20E5-29DC-473D-96A7-75134BD34C67}" srcId="{A5866BA6-CA17-4FE7-AA1C-B377DD769044}" destId="{33FF8D6E-428E-45CC-8518-1D8DB88D2D82}" srcOrd="0" destOrd="0" parTransId="{0A1E27E0-7CEC-400B-BCF2-F3A69D1895AA}" sibTransId="{EB1191BC-5661-4F78-A511-E078E3C05E39}"/>
    <dgm:cxn modelId="{8641E097-B953-4DA6-8CED-9B49D2B31EAB}" type="presOf" srcId="{33FF8D6E-428E-45CC-8518-1D8DB88D2D82}" destId="{FFA2CA82-05EF-4077-87DC-E0FF9D330E37}" srcOrd="0" destOrd="0" presId="urn:microsoft.com/office/officeart/2005/8/layout/vList5"/>
    <dgm:cxn modelId="{0D6826F7-663B-4241-8B69-E772E72EA314}" type="presOf" srcId="{F8C70666-7118-4041-80B7-7D93CE1C40E9}" destId="{0E93AF82-C6E1-4FED-B9C6-88784FD3A5E8}" srcOrd="0" destOrd="0" presId="urn:microsoft.com/office/officeart/2005/8/layout/vList5"/>
    <dgm:cxn modelId="{CF6702BA-E9ED-4A62-B4A1-05CF650D83E5}" srcId="{F8C70666-7118-4041-80B7-7D93CE1C40E9}" destId="{240CDBD1-8654-4F2E-80F9-120CF6359ACB}" srcOrd="2" destOrd="0" parTransId="{66FDF935-1E4A-411D-80BB-C7F00EA49F49}" sibTransId="{E1345C20-C984-4F3D-AB31-A82B4B89873D}"/>
    <dgm:cxn modelId="{A233149E-7DEC-43E1-B276-1FDF20ACE5EB}" type="presOf" srcId="{BD177751-C5DC-4FC8-92AF-590D3BB314CA}" destId="{74E1F18D-AA6E-4C56-A1D2-C32DBF158CC3}" srcOrd="0" destOrd="0" presId="urn:microsoft.com/office/officeart/2005/8/layout/vList5"/>
    <dgm:cxn modelId="{1A812D63-3CCF-4326-AADF-AC5F05C12505}" srcId="{BD177751-C5DC-4FC8-92AF-590D3BB314CA}" destId="{F8C70666-7118-4041-80B7-7D93CE1C40E9}" srcOrd="0" destOrd="0" parTransId="{95E900A0-C926-405C-8221-E4B53D97117C}" sibTransId="{AE619646-A76E-4592-AEB3-AE7E055DBD80}"/>
    <dgm:cxn modelId="{F2F76862-17C6-497C-871D-A457C92A89C3}" srcId="{F8C70666-7118-4041-80B7-7D93CE1C40E9}" destId="{838CC4C3-E467-4410-B07A-D2056AA3D981}" srcOrd="1" destOrd="0" parTransId="{61FB89E1-3908-424A-AC52-6E5D2CA15C1E}" sibTransId="{F26B7C40-FE88-47BE-8E52-93A0CFA66048}"/>
    <dgm:cxn modelId="{953E8FAE-C268-485A-8304-4ADC6F164032}" type="presOf" srcId="{A5866BA6-CA17-4FE7-AA1C-B377DD769044}" destId="{CF4E5D7E-895A-48BB-894E-CD7D3C016DE1}" srcOrd="0" destOrd="0" presId="urn:microsoft.com/office/officeart/2005/8/layout/vList5"/>
    <dgm:cxn modelId="{39220E99-50DC-40A2-A537-2B8090A22038}" srcId="{BD177751-C5DC-4FC8-92AF-590D3BB314CA}" destId="{A5866BA6-CA17-4FE7-AA1C-B377DD769044}" srcOrd="1" destOrd="0" parTransId="{F8D9BA84-697C-492F-B3CF-B8B807E6CA2A}" sibTransId="{DC5F114F-D50D-44B5-99C3-5EAAAB7A3424}"/>
    <dgm:cxn modelId="{67AF8772-08AF-4B49-ABDF-A7BE973004F8}" type="presOf" srcId="{03A20005-C189-4BE0-97F4-9B74A2BF500B}" destId="{97120A35-5B79-454F-B23A-1634B1806912}" srcOrd="0" destOrd="0" presId="urn:microsoft.com/office/officeart/2005/8/layout/vList5"/>
    <dgm:cxn modelId="{4D8F7C12-D0A7-44DB-B136-4077F2C50923}" type="presOf" srcId="{2D42643E-A6FD-4D5F-9C57-40B2E21E2F7E}" destId="{56D1DB78-C3CE-4421-BC49-558393AA2B12}" srcOrd="0" destOrd="0" presId="urn:microsoft.com/office/officeart/2005/8/layout/vList5"/>
    <dgm:cxn modelId="{CFE67997-DB69-453D-AB7B-6EAA7733C718}" type="presOf" srcId="{838CC4C3-E467-4410-B07A-D2056AA3D981}" destId="{97120A35-5B79-454F-B23A-1634B1806912}" srcOrd="0" destOrd="1" presId="urn:microsoft.com/office/officeart/2005/8/layout/vList5"/>
    <dgm:cxn modelId="{DFDC564D-CE06-43CC-8F26-12661DD41DEC}" type="presOf" srcId="{240CDBD1-8654-4F2E-80F9-120CF6359ACB}" destId="{97120A35-5B79-454F-B23A-1634B1806912}" srcOrd="0" destOrd="2" presId="urn:microsoft.com/office/officeart/2005/8/layout/vList5"/>
    <dgm:cxn modelId="{C7920343-B21F-435C-A0DF-87DC025B1EC2}" type="presOf" srcId="{504730AC-69DA-4433-BCA6-03237A52068E}" destId="{BC7027EC-5F21-4BF1-A03D-A812507BA52F}" srcOrd="0" destOrd="0" presId="urn:microsoft.com/office/officeart/2005/8/layout/vList5"/>
    <dgm:cxn modelId="{2E2EBB43-93C6-4762-93F1-C16469B8C915}" type="presParOf" srcId="{74E1F18D-AA6E-4C56-A1D2-C32DBF158CC3}" destId="{13C61AAB-C739-4789-8F0D-C4D7D8EF8C23}" srcOrd="0" destOrd="0" presId="urn:microsoft.com/office/officeart/2005/8/layout/vList5"/>
    <dgm:cxn modelId="{25244202-F4BE-4E08-9F9D-385E6A5701D9}" type="presParOf" srcId="{13C61AAB-C739-4789-8F0D-C4D7D8EF8C23}" destId="{0E93AF82-C6E1-4FED-B9C6-88784FD3A5E8}" srcOrd="0" destOrd="0" presId="urn:microsoft.com/office/officeart/2005/8/layout/vList5"/>
    <dgm:cxn modelId="{7BF598C8-4FCE-47FE-A341-89641BB74204}" type="presParOf" srcId="{13C61AAB-C739-4789-8F0D-C4D7D8EF8C23}" destId="{97120A35-5B79-454F-B23A-1634B1806912}" srcOrd="1" destOrd="0" presId="urn:microsoft.com/office/officeart/2005/8/layout/vList5"/>
    <dgm:cxn modelId="{D5163CE7-1F02-49AC-B516-256269DF8D24}" type="presParOf" srcId="{74E1F18D-AA6E-4C56-A1D2-C32DBF158CC3}" destId="{4FA5C551-A451-4137-8F7A-20B510469CFD}" srcOrd="1" destOrd="0" presId="urn:microsoft.com/office/officeart/2005/8/layout/vList5"/>
    <dgm:cxn modelId="{33585C98-57AE-4C84-A549-DE3609F33C80}" type="presParOf" srcId="{74E1F18D-AA6E-4C56-A1D2-C32DBF158CC3}" destId="{5C2C8A77-A608-4806-B35B-88D5D3B078DD}" srcOrd="2" destOrd="0" presId="urn:microsoft.com/office/officeart/2005/8/layout/vList5"/>
    <dgm:cxn modelId="{A1192EBA-B136-48B2-8335-8BE6C199B5A5}" type="presParOf" srcId="{5C2C8A77-A608-4806-B35B-88D5D3B078DD}" destId="{CF4E5D7E-895A-48BB-894E-CD7D3C016DE1}" srcOrd="0" destOrd="0" presId="urn:microsoft.com/office/officeart/2005/8/layout/vList5"/>
    <dgm:cxn modelId="{44441CE3-04A6-4D35-9849-E0A8CBD5C46D}" type="presParOf" srcId="{5C2C8A77-A608-4806-B35B-88D5D3B078DD}" destId="{FFA2CA82-05EF-4077-87DC-E0FF9D330E37}" srcOrd="1" destOrd="0" presId="urn:microsoft.com/office/officeart/2005/8/layout/vList5"/>
    <dgm:cxn modelId="{95DA97B9-5422-4C87-B4EA-9565E3309E95}" type="presParOf" srcId="{74E1F18D-AA6E-4C56-A1D2-C32DBF158CC3}" destId="{6DB7076D-CA4D-49CF-9E6B-866BB37FB23E}" srcOrd="3" destOrd="0" presId="urn:microsoft.com/office/officeart/2005/8/layout/vList5"/>
    <dgm:cxn modelId="{8C77E55F-97C0-4058-A37A-00B57DF503DA}" type="presParOf" srcId="{74E1F18D-AA6E-4C56-A1D2-C32DBF158CC3}" destId="{62931511-82EE-4C24-AC55-FA734CF55CB2}" srcOrd="4" destOrd="0" presId="urn:microsoft.com/office/officeart/2005/8/layout/vList5"/>
    <dgm:cxn modelId="{0ECFEC59-B99F-45A2-9D0F-3EE33983F59B}" type="presParOf" srcId="{62931511-82EE-4C24-AC55-FA734CF55CB2}" destId="{BC7027EC-5F21-4BF1-A03D-A812507BA52F}" srcOrd="0" destOrd="0" presId="urn:microsoft.com/office/officeart/2005/8/layout/vList5"/>
    <dgm:cxn modelId="{0A031571-C23D-4C7A-8EF4-97338F830518}" type="presParOf" srcId="{62931511-82EE-4C24-AC55-FA734CF55CB2}" destId="{56D1DB78-C3CE-4421-BC49-558393AA2B1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840AF5B-C75B-46F3-B8A9-2356B483A5F8}" type="doc">
      <dgm:prSet loTypeId="urn:microsoft.com/office/officeart/2005/8/layout/process2" loCatId="process" qsTypeId="urn:microsoft.com/office/officeart/2005/8/quickstyle/simple1" qsCatId="simple" csTypeId="urn:microsoft.com/office/officeart/2005/8/colors/accent0_2" csCatId="mainScheme" phldr="1"/>
      <dgm:spPr/>
      <dgm:t>
        <a:bodyPr/>
        <a:lstStyle/>
        <a:p>
          <a:endParaRPr lang="ru-RU"/>
        </a:p>
      </dgm:t>
    </dgm:pt>
    <dgm:pt modelId="{D39D44A3-678C-4F85-8D22-27DCB578167F}">
      <dgm:prSet phldrT="[Текст]" custT="1"/>
      <dgm:spPr/>
      <dgm:t>
        <a:bodyPr/>
        <a:lstStyle/>
        <a:p>
          <a:pPr>
            <a:lnSpc>
              <a:spcPct val="100000"/>
            </a:lnSpc>
            <a:spcAft>
              <a:spcPts val="0"/>
            </a:spcAft>
          </a:pPr>
          <a:r>
            <a:rPr lang="uk-UA" sz="1800" dirty="0" smtClean="0"/>
            <a:t>життєві установки та цінності працівника, які визначають рівень життєвої зрілості, активності та відповідальності</a:t>
          </a:r>
          <a:endParaRPr lang="ru-RU" sz="1800" dirty="0"/>
        </a:p>
      </dgm:t>
    </dgm:pt>
    <dgm:pt modelId="{8991915F-E1B0-4518-B174-0A2A7CACF103}" type="parTrans" cxnId="{4F6AB044-61D6-442A-B3C4-A474BDEFF95C}">
      <dgm:prSet/>
      <dgm:spPr/>
      <dgm:t>
        <a:bodyPr/>
        <a:lstStyle/>
        <a:p>
          <a:endParaRPr lang="ru-RU"/>
        </a:p>
      </dgm:t>
    </dgm:pt>
    <dgm:pt modelId="{0E63AA86-6BB4-4113-8035-B599A19199EC}" type="sibTrans" cxnId="{4F6AB044-61D6-442A-B3C4-A474BDEFF95C}">
      <dgm:prSet/>
      <dgm:spPr/>
      <dgm:t>
        <a:bodyPr/>
        <a:lstStyle/>
        <a:p>
          <a:endParaRPr lang="ru-RU"/>
        </a:p>
      </dgm:t>
    </dgm:pt>
    <dgm:pt modelId="{84D80E0F-704C-4814-85B9-B3CFB7F010A5}">
      <dgm:prSet phldrT="[Текст]" custT="1"/>
      <dgm:spPr/>
      <dgm:t>
        <a:bodyPr/>
        <a:lstStyle/>
        <a:p>
          <a:pPr>
            <a:lnSpc>
              <a:spcPct val="100000"/>
            </a:lnSpc>
            <a:spcAft>
              <a:spcPts val="0"/>
            </a:spcAft>
          </a:pPr>
          <a:r>
            <a:rPr lang="uk-UA" sz="1800" dirty="0" smtClean="0"/>
            <a:t>кар'єрні інтереси, що визначають основну спрямованість працівника в бізнес-сфері та позначають оптимальні для нього ролі: управлінця чи спеціаліста, аналітика чи комунікатора, виконавця чи підприємця, адміністратора чи </a:t>
          </a:r>
          <a:r>
            <a:rPr lang="uk-UA" sz="1800" dirty="0" err="1" smtClean="0"/>
            <a:t>інноватор</a:t>
          </a:r>
          <a:endParaRPr lang="ru-RU" sz="1800" dirty="0"/>
        </a:p>
      </dgm:t>
    </dgm:pt>
    <dgm:pt modelId="{7AFE6C7C-5E48-4A2E-A20E-32C5598D133B}" type="parTrans" cxnId="{19C08E0E-D6FF-4369-A67A-56A256980D91}">
      <dgm:prSet/>
      <dgm:spPr/>
      <dgm:t>
        <a:bodyPr/>
        <a:lstStyle/>
        <a:p>
          <a:endParaRPr lang="ru-RU"/>
        </a:p>
      </dgm:t>
    </dgm:pt>
    <dgm:pt modelId="{D58A7A64-9895-4B41-AC8A-D227DD45264F}" type="sibTrans" cxnId="{19C08E0E-D6FF-4369-A67A-56A256980D91}">
      <dgm:prSet/>
      <dgm:spPr/>
      <dgm:t>
        <a:bodyPr/>
        <a:lstStyle/>
        <a:p>
          <a:endParaRPr lang="ru-RU"/>
        </a:p>
      </dgm:t>
    </dgm:pt>
    <dgm:pt modelId="{5D8B23EF-CBCC-4235-A10F-139B0428E4DB}">
      <dgm:prSet phldrT="[Текст]" custT="1"/>
      <dgm:spPr/>
      <dgm:t>
        <a:bodyPr/>
        <a:lstStyle/>
        <a:p>
          <a:pPr>
            <a:lnSpc>
              <a:spcPct val="100000"/>
            </a:lnSpc>
            <a:spcAft>
              <a:spcPts val="0"/>
            </a:spcAft>
          </a:pPr>
          <a:r>
            <a:rPr lang="uk-UA" sz="1800" dirty="0" smtClean="0"/>
            <a:t>характеристика інтелектуальних можливостей, тобто. структури інтелекту, сильні та слабкі сторони, загального рівня інтелектуальної працездатності</a:t>
          </a:r>
          <a:endParaRPr lang="ru-RU" sz="1800" dirty="0"/>
        </a:p>
      </dgm:t>
    </dgm:pt>
    <dgm:pt modelId="{78EC9E24-988F-49A2-9CBF-D08037731660}" type="parTrans" cxnId="{04618246-891A-47DF-B45A-397FB6B67424}">
      <dgm:prSet/>
      <dgm:spPr/>
      <dgm:t>
        <a:bodyPr/>
        <a:lstStyle/>
        <a:p>
          <a:endParaRPr lang="ru-RU"/>
        </a:p>
      </dgm:t>
    </dgm:pt>
    <dgm:pt modelId="{05B7091A-C785-413F-B58C-DD75792CD363}" type="sibTrans" cxnId="{04618246-891A-47DF-B45A-397FB6B67424}">
      <dgm:prSet/>
      <dgm:spPr/>
      <dgm:t>
        <a:bodyPr/>
        <a:lstStyle/>
        <a:p>
          <a:endParaRPr lang="ru-RU"/>
        </a:p>
      </dgm:t>
    </dgm:pt>
    <dgm:pt modelId="{E033D5DD-DA4E-4F78-80D6-20264DDC4851}">
      <dgm:prSet phldrT="[Текст]" custT="1"/>
      <dgm:spPr/>
      <dgm:t>
        <a:bodyPr/>
        <a:lstStyle/>
        <a:p>
          <a:pPr>
            <a:lnSpc>
              <a:spcPct val="100000"/>
            </a:lnSpc>
            <a:spcAft>
              <a:spcPts val="0"/>
            </a:spcAft>
          </a:pPr>
          <a:r>
            <a:rPr lang="uk-UA" sz="1800" dirty="0" smtClean="0"/>
            <a:t>основні мотивуючі чинники, які спонукають працівника до праці</a:t>
          </a:r>
          <a:endParaRPr lang="ru-RU" sz="1800" dirty="0"/>
        </a:p>
      </dgm:t>
    </dgm:pt>
    <dgm:pt modelId="{4E0ED407-63B4-4615-AC9B-8BF71D751074}" type="parTrans" cxnId="{F65DCA15-B149-4576-90E1-DB27835FB152}">
      <dgm:prSet/>
      <dgm:spPr/>
      <dgm:t>
        <a:bodyPr/>
        <a:lstStyle/>
        <a:p>
          <a:endParaRPr lang="ru-RU"/>
        </a:p>
      </dgm:t>
    </dgm:pt>
    <dgm:pt modelId="{1B9192AD-5B3C-49CE-8AAA-FD4F41EB288D}" type="sibTrans" cxnId="{F65DCA15-B149-4576-90E1-DB27835FB152}">
      <dgm:prSet/>
      <dgm:spPr/>
      <dgm:t>
        <a:bodyPr/>
        <a:lstStyle/>
        <a:p>
          <a:endParaRPr lang="ru-RU"/>
        </a:p>
      </dgm:t>
    </dgm:pt>
    <dgm:pt modelId="{B9AFCA85-0D83-41AA-A030-11F79F147CC8}">
      <dgm:prSet phldrT="[Текст]" custT="1"/>
      <dgm:spPr/>
      <dgm:t>
        <a:bodyPr/>
        <a:lstStyle/>
        <a:p>
          <a:pPr>
            <a:lnSpc>
              <a:spcPct val="100000"/>
            </a:lnSpc>
            <a:spcAft>
              <a:spcPts val="0"/>
            </a:spcAft>
          </a:pPr>
          <a:r>
            <a:rPr lang="uk-UA" sz="1800" dirty="0" smtClean="0"/>
            <a:t>особистісні якості, наприклад, схильність до лідерства, активність та товариськість, аналітичність чи емоційність, організованість, практичність чи творчий склад характеру</a:t>
          </a:r>
          <a:endParaRPr lang="ru-RU" sz="1800" dirty="0"/>
        </a:p>
      </dgm:t>
    </dgm:pt>
    <dgm:pt modelId="{D0F2DB16-3096-4B53-A6C0-25FBEC4C2221}" type="parTrans" cxnId="{CFF19F9D-3971-4EFD-8F60-E3AB8EBBB2BC}">
      <dgm:prSet/>
      <dgm:spPr/>
      <dgm:t>
        <a:bodyPr/>
        <a:lstStyle/>
        <a:p>
          <a:endParaRPr lang="ru-RU"/>
        </a:p>
      </dgm:t>
    </dgm:pt>
    <dgm:pt modelId="{D3F253B6-2C71-424D-8CD9-5B12B8865346}" type="sibTrans" cxnId="{CFF19F9D-3971-4EFD-8F60-E3AB8EBBB2BC}">
      <dgm:prSet/>
      <dgm:spPr/>
      <dgm:t>
        <a:bodyPr/>
        <a:lstStyle/>
        <a:p>
          <a:endParaRPr lang="ru-RU"/>
        </a:p>
      </dgm:t>
    </dgm:pt>
    <dgm:pt modelId="{91C91648-3E6A-452A-ADA5-9D75126CB5B0}" type="pres">
      <dgm:prSet presAssocID="{F840AF5B-C75B-46F3-B8A9-2356B483A5F8}" presName="linearFlow" presStyleCnt="0">
        <dgm:presLayoutVars>
          <dgm:resizeHandles val="exact"/>
        </dgm:presLayoutVars>
      </dgm:prSet>
      <dgm:spPr/>
      <dgm:t>
        <a:bodyPr/>
        <a:lstStyle/>
        <a:p>
          <a:endParaRPr lang="ru-RU"/>
        </a:p>
      </dgm:t>
    </dgm:pt>
    <dgm:pt modelId="{9378C4D4-25E2-473C-913D-EE468A8657E8}" type="pres">
      <dgm:prSet presAssocID="{D39D44A3-678C-4F85-8D22-27DCB578167F}" presName="node" presStyleLbl="node1" presStyleIdx="0" presStyleCnt="5" custScaleX="265029">
        <dgm:presLayoutVars>
          <dgm:bulletEnabled val="1"/>
        </dgm:presLayoutVars>
      </dgm:prSet>
      <dgm:spPr/>
      <dgm:t>
        <a:bodyPr/>
        <a:lstStyle/>
        <a:p>
          <a:endParaRPr lang="ru-RU"/>
        </a:p>
      </dgm:t>
    </dgm:pt>
    <dgm:pt modelId="{50F4C86E-3C61-462C-AB84-D4B6FF6C5E58}" type="pres">
      <dgm:prSet presAssocID="{0E63AA86-6BB4-4113-8035-B599A19199EC}" presName="sibTrans" presStyleLbl="sibTrans2D1" presStyleIdx="0" presStyleCnt="4"/>
      <dgm:spPr/>
      <dgm:t>
        <a:bodyPr/>
        <a:lstStyle/>
        <a:p>
          <a:endParaRPr lang="ru-RU"/>
        </a:p>
      </dgm:t>
    </dgm:pt>
    <dgm:pt modelId="{4F4A3718-3A78-4050-AFEF-4C70C5005637}" type="pres">
      <dgm:prSet presAssocID="{0E63AA86-6BB4-4113-8035-B599A19199EC}" presName="connectorText" presStyleLbl="sibTrans2D1" presStyleIdx="0" presStyleCnt="4"/>
      <dgm:spPr/>
      <dgm:t>
        <a:bodyPr/>
        <a:lstStyle/>
        <a:p>
          <a:endParaRPr lang="ru-RU"/>
        </a:p>
      </dgm:t>
    </dgm:pt>
    <dgm:pt modelId="{0B28D71F-1623-49C3-8E8C-41FC3A6C404F}" type="pres">
      <dgm:prSet presAssocID="{84D80E0F-704C-4814-85B9-B3CFB7F010A5}" presName="node" presStyleLbl="node1" presStyleIdx="1" presStyleCnt="5" custScaleX="265029" custScaleY="150235">
        <dgm:presLayoutVars>
          <dgm:bulletEnabled val="1"/>
        </dgm:presLayoutVars>
      </dgm:prSet>
      <dgm:spPr/>
      <dgm:t>
        <a:bodyPr/>
        <a:lstStyle/>
        <a:p>
          <a:endParaRPr lang="ru-RU"/>
        </a:p>
      </dgm:t>
    </dgm:pt>
    <dgm:pt modelId="{BEAABF23-88BF-4518-94EA-42C7C11635FF}" type="pres">
      <dgm:prSet presAssocID="{D58A7A64-9895-4B41-AC8A-D227DD45264F}" presName="sibTrans" presStyleLbl="sibTrans2D1" presStyleIdx="1" presStyleCnt="4"/>
      <dgm:spPr/>
      <dgm:t>
        <a:bodyPr/>
        <a:lstStyle/>
        <a:p>
          <a:endParaRPr lang="ru-RU"/>
        </a:p>
      </dgm:t>
    </dgm:pt>
    <dgm:pt modelId="{CCA8669A-28D9-4928-8BCC-C73D371E3D98}" type="pres">
      <dgm:prSet presAssocID="{D58A7A64-9895-4B41-AC8A-D227DD45264F}" presName="connectorText" presStyleLbl="sibTrans2D1" presStyleIdx="1" presStyleCnt="4"/>
      <dgm:spPr/>
      <dgm:t>
        <a:bodyPr/>
        <a:lstStyle/>
        <a:p>
          <a:endParaRPr lang="ru-RU"/>
        </a:p>
      </dgm:t>
    </dgm:pt>
    <dgm:pt modelId="{19B1EE93-D581-4564-ACD0-A9DE17C66821}" type="pres">
      <dgm:prSet presAssocID="{5D8B23EF-CBCC-4235-A10F-139B0428E4DB}" presName="node" presStyleLbl="node1" presStyleIdx="2" presStyleCnt="5" custScaleX="265029">
        <dgm:presLayoutVars>
          <dgm:bulletEnabled val="1"/>
        </dgm:presLayoutVars>
      </dgm:prSet>
      <dgm:spPr/>
      <dgm:t>
        <a:bodyPr/>
        <a:lstStyle/>
        <a:p>
          <a:endParaRPr lang="ru-RU"/>
        </a:p>
      </dgm:t>
    </dgm:pt>
    <dgm:pt modelId="{94E7199B-AC8A-4A30-B6BA-96EFF76B1F34}" type="pres">
      <dgm:prSet presAssocID="{05B7091A-C785-413F-B58C-DD75792CD363}" presName="sibTrans" presStyleLbl="sibTrans2D1" presStyleIdx="2" presStyleCnt="4"/>
      <dgm:spPr/>
      <dgm:t>
        <a:bodyPr/>
        <a:lstStyle/>
        <a:p>
          <a:endParaRPr lang="ru-RU"/>
        </a:p>
      </dgm:t>
    </dgm:pt>
    <dgm:pt modelId="{BF0AFA14-18D8-48AB-8EE3-2454E719AC4B}" type="pres">
      <dgm:prSet presAssocID="{05B7091A-C785-413F-B58C-DD75792CD363}" presName="connectorText" presStyleLbl="sibTrans2D1" presStyleIdx="2" presStyleCnt="4"/>
      <dgm:spPr/>
      <dgm:t>
        <a:bodyPr/>
        <a:lstStyle/>
        <a:p>
          <a:endParaRPr lang="ru-RU"/>
        </a:p>
      </dgm:t>
    </dgm:pt>
    <dgm:pt modelId="{8FDAE724-ECCB-4843-91C7-C4D5BC169726}" type="pres">
      <dgm:prSet presAssocID="{E033D5DD-DA4E-4F78-80D6-20264DDC4851}" presName="node" presStyleLbl="node1" presStyleIdx="3" presStyleCnt="5" custScaleX="265029">
        <dgm:presLayoutVars>
          <dgm:bulletEnabled val="1"/>
        </dgm:presLayoutVars>
      </dgm:prSet>
      <dgm:spPr/>
      <dgm:t>
        <a:bodyPr/>
        <a:lstStyle/>
        <a:p>
          <a:endParaRPr lang="ru-RU"/>
        </a:p>
      </dgm:t>
    </dgm:pt>
    <dgm:pt modelId="{0773CF87-DCC3-4E5F-9ACC-1D64535895AE}" type="pres">
      <dgm:prSet presAssocID="{1B9192AD-5B3C-49CE-8AAA-FD4F41EB288D}" presName="sibTrans" presStyleLbl="sibTrans2D1" presStyleIdx="3" presStyleCnt="4"/>
      <dgm:spPr/>
      <dgm:t>
        <a:bodyPr/>
        <a:lstStyle/>
        <a:p>
          <a:endParaRPr lang="ru-RU"/>
        </a:p>
      </dgm:t>
    </dgm:pt>
    <dgm:pt modelId="{74043051-876E-4A02-A6E7-7E6917FB463C}" type="pres">
      <dgm:prSet presAssocID="{1B9192AD-5B3C-49CE-8AAA-FD4F41EB288D}" presName="connectorText" presStyleLbl="sibTrans2D1" presStyleIdx="3" presStyleCnt="4"/>
      <dgm:spPr/>
      <dgm:t>
        <a:bodyPr/>
        <a:lstStyle/>
        <a:p>
          <a:endParaRPr lang="ru-RU"/>
        </a:p>
      </dgm:t>
    </dgm:pt>
    <dgm:pt modelId="{5AF6249D-0D79-4671-AD0C-8B895F89C8AA}" type="pres">
      <dgm:prSet presAssocID="{B9AFCA85-0D83-41AA-A030-11F79F147CC8}" presName="node" presStyleLbl="node1" presStyleIdx="4" presStyleCnt="5" custScaleX="265029">
        <dgm:presLayoutVars>
          <dgm:bulletEnabled val="1"/>
        </dgm:presLayoutVars>
      </dgm:prSet>
      <dgm:spPr/>
      <dgm:t>
        <a:bodyPr/>
        <a:lstStyle/>
        <a:p>
          <a:endParaRPr lang="ru-RU"/>
        </a:p>
      </dgm:t>
    </dgm:pt>
  </dgm:ptLst>
  <dgm:cxnLst>
    <dgm:cxn modelId="{CFF19F9D-3971-4EFD-8F60-E3AB8EBBB2BC}" srcId="{F840AF5B-C75B-46F3-B8A9-2356B483A5F8}" destId="{B9AFCA85-0D83-41AA-A030-11F79F147CC8}" srcOrd="4" destOrd="0" parTransId="{D0F2DB16-3096-4B53-A6C0-25FBEC4C2221}" sibTransId="{D3F253B6-2C71-424D-8CD9-5B12B8865346}"/>
    <dgm:cxn modelId="{E577A1E3-5B80-4C42-815C-FC34E511CE9C}" type="presOf" srcId="{0E63AA86-6BB4-4113-8035-B599A19199EC}" destId="{4F4A3718-3A78-4050-AFEF-4C70C5005637}" srcOrd="1" destOrd="0" presId="urn:microsoft.com/office/officeart/2005/8/layout/process2"/>
    <dgm:cxn modelId="{8E6CC2F5-51AE-4510-9EB4-0E36AD187ABD}" type="presOf" srcId="{5D8B23EF-CBCC-4235-A10F-139B0428E4DB}" destId="{19B1EE93-D581-4564-ACD0-A9DE17C66821}" srcOrd="0" destOrd="0" presId="urn:microsoft.com/office/officeart/2005/8/layout/process2"/>
    <dgm:cxn modelId="{17B3DE8F-D2FB-4E93-A476-89F3F9B0265B}" type="presOf" srcId="{05B7091A-C785-413F-B58C-DD75792CD363}" destId="{94E7199B-AC8A-4A30-B6BA-96EFF76B1F34}" srcOrd="0" destOrd="0" presId="urn:microsoft.com/office/officeart/2005/8/layout/process2"/>
    <dgm:cxn modelId="{010A8ADB-B257-4A88-9247-D8AE3CECD7B0}" type="presOf" srcId="{D58A7A64-9895-4B41-AC8A-D227DD45264F}" destId="{BEAABF23-88BF-4518-94EA-42C7C11635FF}" srcOrd="0" destOrd="0" presId="urn:microsoft.com/office/officeart/2005/8/layout/process2"/>
    <dgm:cxn modelId="{7E5BF018-08ED-4908-B3A4-E53D53F2E56D}" type="presOf" srcId="{1B9192AD-5B3C-49CE-8AAA-FD4F41EB288D}" destId="{0773CF87-DCC3-4E5F-9ACC-1D64535895AE}" srcOrd="0" destOrd="0" presId="urn:microsoft.com/office/officeart/2005/8/layout/process2"/>
    <dgm:cxn modelId="{8B25519B-001C-42E8-B9BB-CB05E52419D6}" type="presOf" srcId="{D58A7A64-9895-4B41-AC8A-D227DD45264F}" destId="{CCA8669A-28D9-4928-8BCC-C73D371E3D98}" srcOrd="1" destOrd="0" presId="urn:microsoft.com/office/officeart/2005/8/layout/process2"/>
    <dgm:cxn modelId="{ED80CB06-BA4C-4015-A9FB-020D9A8B8D68}" type="presOf" srcId="{B9AFCA85-0D83-41AA-A030-11F79F147CC8}" destId="{5AF6249D-0D79-4671-AD0C-8B895F89C8AA}" srcOrd="0" destOrd="0" presId="urn:microsoft.com/office/officeart/2005/8/layout/process2"/>
    <dgm:cxn modelId="{AD831974-0BF4-4FB2-9D77-ED6C96ED8280}" type="presOf" srcId="{84D80E0F-704C-4814-85B9-B3CFB7F010A5}" destId="{0B28D71F-1623-49C3-8E8C-41FC3A6C404F}" srcOrd="0" destOrd="0" presId="urn:microsoft.com/office/officeart/2005/8/layout/process2"/>
    <dgm:cxn modelId="{4F6AB044-61D6-442A-B3C4-A474BDEFF95C}" srcId="{F840AF5B-C75B-46F3-B8A9-2356B483A5F8}" destId="{D39D44A3-678C-4F85-8D22-27DCB578167F}" srcOrd="0" destOrd="0" parTransId="{8991915F-E1B0-4518-B174-0A2A7CACF103}" sibTransId="{0E63AA86-6BB4-4113-8035-B599A19199EC}"/>
    <dgm:cxn modelId="{3BE7DD3A-8E25-434C-ACB0-DFF431BD29E3}" type="presOf" srcId="{0E63AA86-6BB4-4113-8035-B599A19199EC}" destId="{50F4C86E-3C61-462C-AB84-D4B6FF6C5E58}" srcOrd="0" destOrd="0" presId="urn:microsoft.com/office/officeart/2005/8/layout/process2"/>
    <dgm:cxn modelId="{ADDD8491-80EF-47B6-92F9-237EA722447E}" type="presOf" srcId="{D39D44A3-678C-4F85-8D22-27DCB578167F}" destId="{9378C4D4-25E2-473C-913D-EE468A8657E8}" srcOrd="0" destOrd="0" presId="urn:microsoft.com/office/officeart/2005/8/layout/process2"/>
    <dgm:cxn modelId="{72A57A31-1326-4EB4-8317-A28347F1537F}" type="presOf" srcId="{05B7091A-C785-413F-B58C-DD75792CD363}" destId="{BF0AFA14-18D8-48AB-8EE3-2454E719AC4B}" srcOrd="1" destOrd="0" presId="urn:microsoft.com/office/officeart/2005/8/layout/process2"/>
    <dgm:cxn modelId="{06293FD3-FFB2-4D1E-9E89-57F0976C2859}" type="presOf" srcId="{1B9192AD-5B3C-49CE-8AAA-FD4F41EB288D}" destId="{74043051-876E-4A02-A6E7-7E6917FB463C}" srcOrd="1" destOrd="0" presId="urn:microsoft.com/office/officeart/2005/8/layout/process2"/>
    <dgm:cxn modelId="{04618246-891A-47DF-B45A-397FB6B67424}" srcId="{F840AF5B-C75B-46F3-B8A9-2356B483A5F8}" destId="{5D8B23EF-CBCC-4235-A10F-139B0428E4DB}" srcOrd="2" destOrd="0" parTransId="{78EC9E24-988F-49A2-9CBF-D08037731660}" sibTransId="{05B7091A-C785-413F-B58C-DD75792CD363}"/>
    <dgm:cxn modelId="{7653ADB5-C9E0-40CB-8B1E-33B4F5B886F3}" type="presOf" srcId="{E033D5DD-DA4E-4F78-80D6-20264DDC4851}" destId="{8FDAE724-ECCB-4843-91C7-C4D5BC169726}" srcOrd="0" destOrd="0" presId="urn:microsoft.com/office/officeart/2005/8/layout/process2"/>
    <dgm:cxn modelId="{19C08E0E-D6FF-4369-A67A-56A256980D91}" srcId="{F840AF5B-C75B-46F3-B8A9-2356B483A5F8}" destId="{84D80E0F-704C-4814-85B9-B3CFB7F010A5}" srcOrd="1" destOrd="0" parTransId="{7AFE6C7C-5E48-4A2E-A20E-32C5598D133B}" sibTransId="{D58A7A64-9895-4B41-AC8A-D227DD45264F}"/>
    <dgm:cxn modelId="{F65DCA15-B149-4576-90E1-DB27835FB152}" srcId="{F840AF5B-C75B-46F3-B8A9-2356B483A5F8}" destId="{E033D5DD-DA4E-4F78-80D6-20264DDC4851}" srcOrd="3" destOrd="0" parTransId="{4E0ED407-63B4-4615-AC9B-8BF71D751074}" sibTransId="{1B9192AD-5B3C-49CE-8AAA-FD4F41EB288D}"/>
    <dgm:cxn modelId="{A5F3E41D-58E5-4C93-8EC8-5C5AA18A4A11}" type="presOf" srcId="{F840AF5B-C75B-46F3-B8A9-2356B483A5F8}" destId="{91C91648-3E6A-452A-ADA5-9D75126CB5B0}" srcOrd="0" destOrd="0" presId="urn:microsoft.com/office/officeart/2005/8/layout/process2"/>
    <dgm:cxn modelId="{1696C97F-4E39-4B65-BE39-3248B6641A84}" type="presParOf" srcId="{91C91648-3E6A-452A-ADA5-9D75126CB5B0}" destId="{9378C4D4-25E2-473C-913D-EE468A8657E8}" srcOrd="0" destOrd="0" presId="urn:microsoft.com/office/officeart/2005/8/layout/process2"/>
    <dgm:cxn modelId="{15275188-5CB3-41A0-AABB-CA3AA2A60DD6}" type="presParOf" srcId="{91C91648-3E6A-452A-ADA5-9D75126CB5B0}" destId="{50F4C86E-3C61-462C-AB84-D4B6FF6C5E58}" srcOrd="1" destOrd="0" presId="urn:microsoft.com/office/officeart/2005/8/layout/process2"/>
    <dgm:cxn modelId="{114F69CA-2634-47EF-A572-62826AF60E18}" type="presParOf" srcId="{50F4C86E-3C61-462C-AB84-D4B6FF6C5E58}" destId="{4F4A3718-3A78-4050-AFEF-4C70C5005637}" srcOrd="0" destOrd="0" presId="urn:microsoft.com/office/officeart/2005/8/layout/process2"/>
    <dgm:cxn modelId="{BA7175D6-EBBF-40AF-B8BF-817D8A964329}" type="presParOf" srcId="{91C91648-3E6A-452A-ADA5-9D75126CB5B0}" destId="{0B28D71F-1623-49C3-8E8C-41FC3A6C404F}" srcOrd="2" destOrd="0" presId="urn:microsoft.com/office/officeart/2005/8/layout/process2"/>
    <dgm:cxn modelId="{2FBBE4EB-11A6-4F51-9162-06A1CC6EA40B}" type="presParOf" srcId="{91C91648-3E6A-452A-ADA5-9D75126CB5B0}" destId="{BEAABF23-88BF-4518-94EA-42C7C11635FF}" srcOrd="3" destOrd="0" presId="urn:microsoft.com/office/officeart/2005/8/layout/process2"/>
    <dgm:cxn modelId="{413DBC00-7523-43BA-ADFC-B4F0E7558406}" type="presParOf" srcId="{BEAABF23-88BF-4518-94EA-42C7C11635FF}" destId="{CCA8669A-28D9-4928-8BCC-C73D371E3D98}" srcOrd="0" destOrd="0" presId="urn:microsoft.com/office/officeart/2005/8/layout/process2"/>
    <dgm:cxn modelId="{946F1AD4-554D-4DC1-82D2-B4224F2733B4}" type="presParOf" srcId="{91C91648-3E6A-452A-ADA5-9D75126CB5B0}" destId="{19B1EE93-D581-4564-ACD0-A9DE17C66821}" srcOrd="4" destOrd="0" presId="urn:microsoft.com/office/officeart/2005/8/layout/process2"/>
    <dgm:cxn modelId="{076A1C6D-7078-45D4-BABA-AC4FA0AC5DE2}" type="presParOf" srcId="{91C91648-3E6A-452A-ADA5-9D75126CB5B0}" destId="{94E7199B-AC8A-4A30-B6BA-96EFF76B1F34}" srcOrd="5" destOrd="0" presId="urn:microsoft.com/office/officeart/2005/8/layout/process2"/>
    <dgm:cxn modelId="{BEAFBE65-0897-46E9-BABA-0A61EE216B70}" type="presParOf" srcId="{94E7199B-AC8A-4A30-B6BA-96EFF76B1F34}" destId="{BF0AFA14-18D8-48AB-8EE3-2454E719AC4B}" srcOrd="0" destOrd="0" presId="urn:microsoft.com/office/officeart/2005/8/layout/process2"/>
    <dgm:cxn modelId="{BC5C9D93-B7F8-4312-8E5B-0A463E02D515}" type="presParOf" srcId="{91C91648-3E6A-452A-ADA5-9D75126CB5B0}" destId="{8FDAE724-ECCB-4843-91C7-C4D5BC169726}" srcOrd="6" destOrd="0" presId="urn:microsoft.com/office/officeart/2005/8/layout/process2"/>
    <dgm:cxn modelId="{2A2BFB8A-B7F1-4D83-A20F-DAF8B1E1FA74}" type="presParOf" srcId="{91C91648-3E6A-452A-ADA5-9D75126CB5B0}" destId="{0773CF87-DCC3-4E5F-9ACC-1D64535895AE}" srcOrd="7" destOrd="0" presId="urn:microsoft.com/office/officeart/2005/8/layout/process2"/>
    <dgm:cxn modelId="{167E4293-EC55-42EA-84FD-C28255789E69}" type="presParOf" srcId="{0773CF87-DCC3-4E5F-9ACC-1D64535895AE}" destId="{74043051-876E-4A02-A6E7-7E6917FB463C}" srcOrd="0" destOrd="0" presId="urn:microsoft.com/office/officeart/2005/8/layout/process2"/>
    <dgm:cxn modelId="{B9BA3291-F6AE-4B2A-8560-D03FACD21107}" type="presParOf" srcId="{91C91648-3E6A-452A-ADA5-9D75126CB5B0}" destId="{5AF6249D-0D79-4671-AD0C-8B895F89C8AA}"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B01FD5-2B3B-413C-86DA-0460B1ED91E1}"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ru-RU"/>
        </a:p>
      </dgm:t>
    </dgm:pt>
    <dgm:pt modelId="{150DBB00-F7DC-4BD1-8E61-CAFE3FF0DA08}">
      <dgm:prSet phldrT="[Текст]" custT="1"/>
      <dgm:spPr/>
      <dgm:t>
        <a:bodyPr/>
        <a:lstStyle/>
        <a:p>
          <a:r>
            <a:rPr lang="uk-UA" sz="1800" dirty="0" smtClean="0">
              <a:solidFill>
                <a:schemeClr val="tx2">
                  <a:lumMod val="50000"/>
                </a:schemeClr>
              </a:solidFill>
            </a:rPr>
            <a:t>створення інформаційної бази виявлення та оцінки сприятливих чи </a:t>
          </a:r>
          <a:r>
            <a:rPr lang="uk-UA" sz="1800" dirty="0" err="1" smtClean="0">
              <a:solidFill>
                <a:schemeClr val="tx2">
                  <a:lumMod val="50000"/>
                </a:schemeClr>
              </a:solidFill>
            </a:rPr>
            <a:t>утрудняючих</a:t>
          </a:r>
          <a:r>
            <a:rPr lang="uk-UA" sz="1800" dirty="0" smtClean="0">
              <a:solidFill>
                <a:schemeClr val="tx2">
                  <a:lumMod val="50000"/>
                </a:schemeClr>
              </a:solidFill>
            </a:rPr>
            <a:t> умов, причин, чинників для кар'єри працівника в організації</a:t>
          </a:r>
          <a:endParaRPr lang="ru-RU" sz="1800" dirty="0">
            <a:solidFill>
              <a:schemeClr val="tx2">
                <a:lumMod val="50000"/>
              </a:schemeClr>
            </a:solidFill>
          </a:endParaRPr>
        </a:p>
      </dgm:t>
    </dgm:pt>
    <dgm:pt modelId="{54D2398F-83EE-4AEC-9949-1D7BF2FD7FBF}" type="parTrans" cxnId="{E72C3011-FDC4-4737-B54B-1BB0599BF927}">
      <dgm:prSet/>
      <dgm:spPr/>
      <dgm:t>
        <a:bodyPr/>
        <a:lstStyle/>
        <a:p>
          <a:endParaRPr lang="ru-RU">
            <a:solidFill>
              <a:schemeClr val="tx2">
                <a:lumMod val="50000"/>
              </a:schemeClr>
            </a:solidFill>
          </a:endParaRPr>
        </a:p>
      </dgm:t>
    </dgm:pt>
    <dgm:pt modelId="{721D7751-F10D-41D4-82AF-4652C4A69906}" type="sibTrans" cxnId="{E72C3011-FDC4-4737-B54B-1BB0599BF927}">
      <dgm:prSet/>
      <dgm:spPr/>
      <dgm:t>
        <a:bodyPr/>
        <a:lstStyle/>
        <a:p>
          <a:endParaRPr lang="ru-RU">
            <a:solidFill>
              <a:schemeClr val="tx2">
                <a:lumMod val="50000"/>
              </a:schemeClr>
            </a:solidFill>
          </a:endParaRPr>
        </a:p>
      </dgm:t>
    </dgm:pt>
    <dgm:pt modelId="{3D136B83-6F66-4D33-AB4E-F4A464F01A5F}">
      <dgm:prSet phldrT="[Текст]" custT="1"/>
      <dgm:spPr/>
      <dgm:t>
        <a:bodyPr/>
        <a:lstStyle/>
        <a:p>
          <a:r>
            <a:rPr lang="uk-UA" sz="1800" dirty="0" smtClean="0">
              <a:solidFill>
                <a:schemeClr val="tx2">
                  <a:lumMod val="50000"/>
                </a:schemeClr>
              </a:solidFill>
            </a:rPr>
            <a:t>розробка кар'єрної стратегії для працівника шляхом досягнення компромісу між особистими та організаційними цілями кар'єри, між конкурентоспроможністю працівника та конкурентоспроможністю персоналу</a:t>
          </a:r>
          <a:endParaRPr lang="ru-RU" sz="1800" dirty="0">
            <a:solidFill>
              <a:schemeClr val="tx2">
                <a:lumMod val="50000"/>
              </a:schemeClr>
            </a:solidFill>
          </a:endParaRPr>
        </a:p>
      </dgm:t>
    </dgm:pt>
    <dgm:pt modelId="{A5F3F0F2-9711-4736-A14A-EB7326B27AE9}" type="parTrans" cxnId="{067DFBFC-8DD0-4D95-A329-B719DCE2356C}">
      <dgm:prSet/>
      <dgm:spPr/>
      <dgm:t>
        <a:bodyPr/>
        <a:lstStyle/>
        <a:p>
          <a:endParaRPr lang="ru-RU">
            <a:solidFill>
              <a:schemeClr val="tx2">
                <a:lumMod val="50000"/>
              </a:schemeClr>
            </a:solidFill>
          </a:endParaRPr>
        </a:p>
      </dgm:t>
    </dgm:pt>
    <dgm:pt modelId="{A3D9FBFB-803A-4BDD-A240-77FBD75DFDD2}" type="sibTrans" cxnId="{067DFBFC-8DD0-4D95-A329-B719DCE2356C}">
      <dgm:prSet/>
      <dgm:spPr/>
      <dgm:t>
        <a:bodyPr/>
        <a:lstStyle/>
        <a:p>
          <a:endParaRPr lang="ru-RU">
            <a:solidFill>
              <a:schemeClr val="tx2">
                <a:lumMod val="50000"/>
              </a:schemeClr>
            </a:solidFill>
          </a:endParaRPr>
        </a:p>
      </dgm:t>
    </dgm:pt>
    <dgm:pt modelId="{6C9699B4-1599-4B2E-89C1-333BC9472362}">
      <dgm:prSet phldrT="[Текст]" custT="1"/>
      <dgm:spPr/>
      <dgm:t>
        <a:bodyPr/>
        <a:lstStyle/>
        <a:p>
          <a:r>
            <a:rPr lang="uk-UA" sz="1800" dirty="0" smtClean="0">
              <a:solidFill>
                <a:schemeClr val="tx2">
                  <a:lumMod val="50000"/>
                </a:schemeClr>
              </a:solidFill>
            </a:rPr>
            <a:t>створення сприятливих передумов для підвищення привабливості роботодавця та </a:t>
          </a:r>
          <a:r>
            <a:rPr lang="uk-UA" sz="1800" dirty="0" err="1" smtClean="0">
              <a:solidFill>
                <a:schemeClr val="tx2">
                  <a:lumMod val="50000"/>
                </a:schemeClr>
              </a:solidFill>
            </a:rPr>
            <a:t>компетенцій</a:t>
          </a:r>
          <a:r>
            <a:rPr lang="uk-UA" sz="1800" dirty="0" smtClean="0">
              <a:solidFill>
                <a:schemeClr val="tx2">
                  <a:lumMod val="50000"/>
                </a:schemeClr>
              </a:solidFill>
            </a:rPr>
            <a:t> (конкурентних переваг) працівника через комунікації з цільовими (потенційними та реальними) роботодавцями</a:t>
          </a:r>
          <a:endParaRPr lang="ru-RU" sz="1800" dirty="0">
            <a:solidFill>
              <a:schemeClr val="tx2">
                <a:lumMod val="50000"/>
              </a:schemeClr>
            </a:solidFill>
          </a:endParaRPr>
        </a:p>
      </dgm:t>
    </dgm:pt>
    <dgm:pt modelId="{AA886B52-ED59-4726-A7E2-E069512D1EC0}" type="parTrans" cxnId="{E44A6641-05E6-461C-AE7F-12EDA4F92586}">
      <dgm:prSet/>
      <dgm:spPr/>
      <dgm:t>
        <a:bodyPr/>
        <a:lstStyle/>
        <a:p>
          <a:endParaRPr lang="ru-RU">
            <a:solidFill>
              <a:schemeClr val="tx2">
                <a:lumMod val="50000"/>
              </a:schemeClr>
            </a:solidFill>
          </a:endParaRPr>
        </a:p>
      </dgm:t>
    </dgm:pt>
    <dgm:pt modelId="{06839F64-AC39-402C-BCE9-CEC968CC2140}" type="sibTrans" cxnId="{E44A6641-05E6-461C-AE7F-12EDA4F92586}">
      <dgm:prSet/>
      <dgm:spPr/>
      <dgm:t>
        <a:bodyPr/>
        <a:lstStyle/>
        <a:p>
          <a:endParaRPr lang="ru-RU">
            <a:solidFill>
              <a:schemeClr val="tx2">
                <a:lumMod val="50000"/>
              </a:schemeClr>
            </a:solidFill>
          </a:endParaRPr>
        </a:p>
      </dgm:t>
    </dgm:pt>
    <dgm:pt modelId="{19300C40-5608-4361-955B-5A6BA2A5D6FA}" type="pres">
      <dgm:prSet presAssocID="{77B01FD5-2B3B-413C-86DA-0460B1ED91E1}" presName="linear" presStyleCnt="0">
        <dgm:presLayoutVars>
          <dgm:dir/>
          <dgm:animLvl val="lvl"/>
          <dgm:resizeHandles val="exact"/>
        </dgm:presLayoutVars>
      </dgm:prSet>
      <dgm:spPr/>
      <dgm:t>
        <a:bodyPr/>
        <a:lstStyle/>
        <a:p>
          <a:endParaRPr lang="ru-RU"/>
        </a:p>
      </dgm:t>
    </dgm:pt>
    <dgm:pt modelId="{121F6983-DDBD-44D0-933D-D93B4FA3F219}" type="pres">
      <dgm:prSet presAssocID="{150DBB00-F7DC-4BD1-8E61-CAFE3FF0DA08}" presName="parentLin" presStyleCnt="0"/>
      <dgm:spPr/>
    </dgm:pt>
    <dgm:pt modelId="{D9DB916D-023A-476A-A4A3-7D913745DC46}" type="pres">
      <dgm:prSet presAssocID="{150DBB00-F7DC-4BD1-8E61-CAFE3FF0DA08}" presName="parentLeftMargin" presStyleLbl="node1" presStyleIdx="0" presStyleCnt="3"/>
      <dgm:spPr/>
      <dgm:t>
        <a:bodyPr/>
        <a:lstStyle/>
        <a:p>
          <a:endParaRPr lang="ru-RU"/>
        </a:p>
      </dgm:t>
    </dgm:pt>
    <dgm:pt modelId="{F62002BE-F33D-4EEC-8ACF-4051CF268922}" type="pres">
      <dgm:prSet presAssocID="{150DBB00-F7DC-4BD1-8E61-CAFE3FF0DA08}" presName="parentText" presStyleLbl="node1" presStyleIdx="0" presStyleCnt="3" custScaleX="123126">
        <dgm:presLayoutVars>
          <dgm:chMax val="0"/>
          <dgm:bulletEnabled val="1"/>
        </dgm:presLayoutVars>
      </dgm:prSet>
      <dgm:spPr/>
      <dgm:t>
        <a:bodyPr/>
        <a:lstStyle/>
        <a:p>
          <a:endParaRPr lang="ru-RU"/>
        </a:p>
      </dgm:t>
    </dgm:pt>
    <dgm:pt modelId="{FB9B4963-EC34-4236-96A6-17D0CF29169B}" type="pres">
      <dgm:prSet presAssocID="{150DBB00-F7DC-4BD1-8E61-CAFE3FF0DA08}" presName="negativeSpace" presStyleCnt="0"/>
      <dgm:spPr/>
    </dgm:pt>
    <dgm:pt modelId="{A16E22AB-6A8C-426C-A8B9-C893CFD25E4E}" type="pres">
      <dgm:prSet presAssocID="{150DBB00-F7DC-4BD1-8E61-CAFE3FF0DA08}" presName="childText" presStyleLbl="conFgAcc1" presStyleIdx="0" presStyleCnt="3">
        <dgm:presLayoutVars>
          <dgm:bulletEnabled val="1"/>
        </dgm:presLayoutVars>
      </dgm:prSet>
      <dgm:spPr/>
    </dgm:pt>
    <dgm:pt modelId="{9E51916B-AFCA-4767-83DC-B1CF753C3B55}" type="pres">
      <dgm:prSet presAssocID="{721D7751-F10D-41D4-82AF-4652C4A69906}" presName="spaceBetweenRectangles" presStyleCnt="0"/>
      <dgm:spPr/>
    </dgm:pt>
    <dgm:pt modelId="{750C55CE-F048-4B38-A5E9-927ED80D31DC}" type="pres">
      <dgm:prSet presAssocID="{3D136B83-6F66-4D33-AB4E-F4A464F01A5F}" presName="parentLin" presStyleCnt="0"/>
      <dgm:spPr/>
    </dgm:pt>
    <dgm:pt modelId="{0179F516-22F6-485F-8831-A013FD287E29}" type="pres">
      <dgm:prSet presAssocID="{3D136B83-6F66-4D33-AB4E-F4A464F01A5F}" presName="parentLeftMargin" presStyleLbl="node1" presStyleIdx="0" presStyleCnt="3"/>
      <dgm:spPr/>
      <dgm:t>
        <a:bodyPr/>
        <a:lstStyle/>
        <a:p>
          <a:endParaRPr lang="ru-RU"/>
        </a:p>
      </dgm:t>
    </dgm:pt>
    <dgm:pt modelId="{C90E633A-4DFE-452D-B4D5-E6ADCA58F4CC}" type="pres">
      <dgm:prSet presAssocID="{3D136B83-6F66-4D33-AB4E-F4A464F01A5F}" presName="parentText" presStyleLbl="node1" presStyleIdx="1" presStyleCnt="3" custScaleX="123126">
        <dgm:presLayoutVars>
          <dgm:chMax val="0"/>
          <dgm:bulletEnabled val="1"/>
        </dgm:presLayoutVars>
      </dgm:prSet>
      <dgm:spPr/>
      <dgm:t>
        <a:bodyPr/>
        <a:lstStyle/>
        <a:p>
          <a:endParaRPr lang="ru-RU"/>
        </a:p>
      </dgm:t>
    </dgm:pt>
    <dgm:pt modelId="{425EC693-7474-4445-AC45-3612248E25DF}" type="pres">
      <dgm:prSet presAssocID="{3D136B83-6F66-4D33-AB4E-F4A464F01A5F}" presName="negativeSpace" presStyleCnt="0"/>
      <dgm:spPr/>
    </dgm:pt>
    <dgm:pt modelId="{0351D48B-67D7-4781-BC90-6DEB5C50E5CE}" type="pres">
      <dgm:prSet presAssocID="{3D136B83-6F66-4D33-AB4E-F4A464F01A5F}" presName="childText" presStyleLbl="conFgAcc1" presStyleIdx="1" presStyleCnt="3">
        <dgm:presLayoutVars>
          <dgm:bulletEnabled val="1"/>
        </dgm:presLayoutVars>
      </dgm:prSet>
      <dgm:spPr/>
    </dgm:pt>
    <dgm:pt modelId="{A77A58BE-D5F5-4E3E-B8B2-F4C9874F10EB}" type="pres">
      <dgm:prSet presAssocID="{A3D9FBFB-803A-4BDD-A240-77FBD75DFDD2}" presName="spaceBetweenRectangles" presStyleCnt="0"/>
      <dgm:spPr/>
    </dgm:pt>
    <dgm:pt modelId="{17892CF1-E9F5-4866-99A9-58AEDBB3A924}" type="pres">
      <dgm:prSet presAssocID="{6C9699B4-1599-4B2E-89C1-333BC9472362}" presName="parentLin" presStyleCnt="0"/>
      <dgm:spPr/>
    </dgm:pt>
    <dgm:pt modelId="{96A45569-0609-454B-B303-2987A4FE9BF5}" type="pres">
      <dgm:prSet presAssocID="{6C9699B4-1599-4B2E-89C1-333BC9472362}" presName="parentLeftMargin" presStyleLbl="node1" presStyleIdx="1" presStyleCnt="3"/>
      <dgm:spPr/>
      <dgm:t>
        <a:bodyPr/>
        <a:lstStyle/>
        <a:p>
          <a:endParaRPr lang="ru-RU"/>
        </a:p>
      </dgm:t>
    </dgm:pt>
    <dgm:pt modelId="{506B4475-6FAE-4ECB-A1DA-EFF99CD1CB53}" type="pres">
      <dgm:prSet presAssocID="{6C9699B4-1599-4B2E-89C1-333BC9472362}" presName="parentText" presStyleLbl="node1" presStyleIdx="2" presStyleCnt="3" custScaleX="123126">
        <dgm:presLayoutVars>
          <dgm:chMax val="0"/>
          <dgm:bulletEnabled val="1"/>
        </dgm:presLayoutVars>
      </dgm:prSet>
      <dgm:spPr/>
      <dgm:t>
        <a:bodyPr/>
        <a:lstStyle/>
        <a:p>
          <a:endParaRPr lang="ru-RU"/>
        </a:p>
      </dgm:t>
    </dgm:pt>
    <dgm:pt modelId="{E47D3FAC-134C-478E-9BF6-4C77AEB95C12}" type="pres">
      <dgm:prSet presAssocID="{6C9699B4-1599-4B2E-89C1-333BC9472362}" presName="negativeSpace" presStyleCnt="0"/>
      <dgm:spPr/>
    </dgm:pt>
    <dgm:pt modelId="{ABF39F5A-B651-48A4-B169-6C61CC00523A}" type="pres">
      <dgm:prSet presAssocID="{6C9699B4-1599-4B2E-89C1-333BC9472362}" presName="childText" presStyleLbl="conFgAcc1" presStyleIdx="2" presStyleCnt="3">
        <dgm:presLayoutVars>
          <dgm:bulletEnabled val="1"/>
        </dgm:presLayoutVars>
      </dgm:prSet>
      <dgm:spPr/>
    </dgm:pt>
  </dgm:ptLst>
  <dgm:cxnLst>
    <dgm:cxn modelId="{0527F247-2F32-43AC-B812-F8E4A2CC1AE1}" type="presOf" srcId="{77B01FD5-2B3B-413C-86DA-0460B1ED91E1}" destId="{19300C40-5608-4361-955B-5A6BA2A5D6FA}" srcOrd="0" destOrd="0" presId="urn:microsoft.com/office/officeart/2005/8/layout/list1"/>
    <dgm:cxn modelId="{E1A41F34-08E8-420D-BD0B-996BFDA089E6}" type="presOf" srcId="{3D136B83-6F66-4D33-AB4E-F4A464F01A5F}" destId="{C90E633A-4DFE-452D-B4D5-E6ADCA58F4CC}" srcOrd="1" destOrd="0" presId="urn:microsoft.com/office/officeart/2005/8/layout/list1"/>
    <dgm:cxn modelId="{E44A6641-05E6-461C-AE7F-12EDA4F92586}" srcId="{77B01FD5-2B3B-413C-86DA-0460B1ED91E1}" destId="{6C9699B4-1599-4B2E-89C1-333BC9472362}" srcOrd="2" destOrd="0" parTransId="{AA886B52-ED59-4726-A7E2-E069512D1EC0}" sibTransId="{06839F64-AC39-402C-BCE9-CEC968CC2140}"/>
    <dgm:cxn modelId="{E72C3011-FDC4-4737-B54B-1BB0599BF927}" srcId="{77B01FD5-2B3B-413C-86DA-0460B1ED91E1}" destId="{150DBB00-F7DC-4BD1-8E61-CAFE3FF0DA08}" srcOrd="0" destOrd="0" parTransId="{54D2398F-83EE-4AEC-9949-1D7BF2FD7FBF}" sibTransId="{721D7751-F10D-41D4-82AF-4652C4A69906}"/>
    <dgm:cxn modelId="{9846F8A0-DFA7-4EE7-904F-1F8854B8C617}" type="presOf" srcId="{150DBB00-F7DC-4BD1-8E61-CAFE3FF0DA08}" destId="{D9DB916D-023A-476A-A4A3-7D913745DC46}" srcOrd="0" destOrd="0" presId="urn:microsoft.com/office/officeart/2005/8/layout/list1"/>
    <dgm:cxn modelId="{565AEE87-EDF9-4F7A-AFBD-44F406DCFAA7}" type="presOf" srcId="{6C9699B4-1599-4B2E-89C1-333BC9472362}" destId="{96A45569-0609-454B-B303-2987A4FE9BF5}" srcOrd="0" destOrd="0" presId="urn:microsoft.com/office/officeart/2005/8/layout/list1"/>
    <dgm:cxn modelId="{C7C0B65B-374A-4178-85B9-4FA53F6F8050}" type="presOf" srcId="{150DBB00-F7DC-4BD1-8E61-CAFE3FF0DA08}" destId="{F62002BE-F33D-4EEC-8ACF-4051CF268922}" srcOrd="1" destOrd="0" presId="urn:microsoft.com/office/officeart/2005/8/layout/list1"/>
    <dgm:cxn modelId="{067DFBFC-8DD0-4D95-A329-B719DCE2356C}" srcId="{77B01FD5-2B3B-413C-86DA-0460B1ED91E1}" destId="{3D136B83-6F66-4D33-AB4E-F4A464F01A5F}" srcOrd="1" destOrd="0" parTransId="{A5F3F0F2-9711-4736-A14A-EB7326B27AE9}" sibTransId="{A3D9FBFB-803A-4BDD-A240-77FBD75DFDD2}"/>
    <dgm:cxn modelId="{03CC21FE-E83C-456F-A817-71F44DA33F0D}" type="presOf" srcId="{6C9699B4-1599-4B2E-89C1-333BC9472362}" destId="{506B4475-6FAE-4ECB-A1DA-EFF99CD1CB53}" srcOrd="1" destOrd="0" presId="urn:microsoft.com/office/officeart/2005/8/layout/list1"/>
    <dgm:cxn modelId="{56A38CE1-DB68-40B2-849B-36DCE9C21016}" type="presOf" srcId="{3D136B83-6F66-4D33-AB4E-F4A464F01A5F}" destId="{0179F516-22F6-485F-8831-A013FD287E29}" srcOrd="0" destOrd="0" presId="urn:microsoft.com/office/officeart/2005/8/layout/list1"/>
    <dgm:cxn modelId="{FFD5C5DC-FBEC-41DD-A828-6CEFE69AFAA5}" type="presParOf" srcId="{19300C40-5608-4361-955B-5A6BA2A5D6FA}" destId="{121F6983-DDBD-44D0-933D-D93B4FA3F219}" srcOrd="0" destOrd="0" presId="urn:microsoft.com/office/officeart/2005/8/layout/list1"/>
    <dgm:cxn modelId="{949F3383-EFFB-48D4-B4B2-D4361A041A26}" type="presParOf" srcId="{121F6983-DDBD-44D0-933D-D93B4FA3F219}" destId="{D9DB916D-023A-476A-A4A3-7D913745DC46}" srcOrd="0" destOrd="0" presId="urn:microsoft.com/office/officeart/2005/8/layout/list1"/>
    <dgm:cxn modelId="{EC949079-0529-43D4-AE25-F04E1B19E50E}" type="presParOf" srcId="{121F6983-DDBD-44D0-933D-D93B4FA3F219}" destId="{F62002BE-F33D-4EEC-8ACF-4051CF268922}" srcOrd="1" destOrd="0" presId="urn:microsoft.com/office/officeart/2005/8/layout/list1"/>
    <dgm:cxn modelId="{7E583CC9-0426-4D1B-BC1C-E7F668C49233}" type="presParOf" srcId="{19300C40-5608-4361-955B-5A6BA2A5D6FA}" destId="{FB9B4963-EC34-4236-96A6-17D0CF29169B}" srcOrd="1" destOrd="0" presId="urn:microsoft.com/office/officeart/2005/8/layout/list1"/>
    <dgm:cxn modelId="{6E09A327-87CC-47E2-8348-876DBCA1E591}" type="presParOf" srcId="{19300C40-5608-4361-955B-5A6BA2A5D6FA}" destId="{A16E22AB-6A8C-426C-A8B9-C893CFD25E4E}" srcOrd="2" destOrd="0" presId="urn:microsoft.com/office/officeart/2005/8/layout/list1"/>
    <dgm:cxn modelId="{5BE5585B-9027-459E-AE4D-2A3A1AB904F6}" type="presParOf" srcId="{19300C40-5608-4361-955B-5A6BA2A5D6FA}" destId="{9E51916B-AFCA-4767-83DC-B1CF753C3B55}" srcOrd="3" destOrd="0" presId="urn:microsoft.com/office/officeart/2005/8/layout/list1"/>
    <dgm:cxn modelId="{D981AD21-6011-4C7F-85F2-666E07808655}" type="presParOf" srcId="{19300C40-5608-4361-955B-5A6BA2A5D6FA}" destId="{750C55CE-F048-4B38-A5E9-927ED80D31DC}" srcOrd="4" destOrd="0" presId="urn:microsoft.com/office/officeart/2005/8/layout/list1"/>
    <dgm:cxn modelId="{300F5252-3618-4A3E-9558-913A0C573AAF}" type="presParOf" srcId="{750C55CE-F048-4B38-A5E9-927ED80D31DC}" destId="{0179F516-22F6-485F-8831-A013FD287E29}" srcOrd="0" destOrd="0" presId="urn:microsoft.com/office/officeart/2005/8/layout/list1"/>
    <dgm:cxn modelId="{FCFF9A79-5604-4B0C-BC57-E7085433D758}" type="presParOf" srcId="{750C55CE-F048-4B38-A5E9-927ED80D31DC}" destId="{C90E633A-4DFE-452D-B4D5-E6ADCA58F4CC}" srcOrd="1" destOrd="0" presId="urn:microsoft.com/office/officeart/2005/8/layout/list1"/>
    <dgm:cxn modelId="{E635C2A2-242E-48E5-98FE-20932B84F292}" type="presParOf" srcId="{19300C40-5608-4361-955B-5A6BA2A5D6FA}" destId="{425EC693-7474-4445-AC45-3612248E25DF}" srcOrd="5" destOrd="0" presId="urn:microsoft.com/office/officeart/2005/8/layout/list1"/>
    <dgm:cxn modelId="{AFB5F69C-C38A-4B98-B0B5-2C5025867D59}" type="presParOf" srcId="{19300C40-5608-4361-955B-5A6BA2A5D6FA}" destId="{0351D48B-67D7-4781-BC90-6DEB5C50E5CE}" srcOrd="6" destOrd="0" presId="urn:microsoft.com/office/officeart/2005/8/layout/list1"/>
    <dgm:cxn modelId="{912F5E6A-C3B9-4763-82C4-5A29C36E98BC}" type="presParOf" srcId="{19300C40-5608-4361-955B-5A6BA2A5D6FA}" destId="{A77A58BE-D5F5-4E3E-B8B2-F4C9874F10EB}" srcOrd="7" destOrd="0" presId="urn:microsoft.com/office/officeart/2005/8/layout/list1"/>
    <dgm:cxn modelId="{12947D9C-523C-4599-BF84-CC9E79E5F545}" type="presParOf" srcId="{19300C40-5608-4361-955B-5A6BA2A5D6FA}" destId="{17892CF1-E9F5-4866-99A9-58AEDBB3A924}" srcOrd="8" destOrd="0" presId="urn:microsoft.com/office/officeart/2005/8/layout/list1"/>
    <dgm:cxn modelId="{0EBBD971-B682-45D0-9010-63CC5D643495}" type="presParOf" srcId="{17892CF1-E9F5-4866-99A9-58AEDBB3A924}" destId="{96A45569-0609-454B-B303-2987A4FE9BF5}" srcOrd="0" destOrd="0" presId="urn:microsoft.com/office/officeart/2005/8/layout/list1"/>
    <dgm:cxn modelId="{0445167B-86FF-47C4-A39B-21734AE5F7A9}" type="presParOf" srcId="{17892CF1-E9F5-4866-99A9-58AEDBB3A924}" destId="{506B4475-6FAE-4ECB-A1DA-EFF99CD1CB53}" srcOrd="1" destOrd="0" presId="urn:microsoft.com/office/officeart/2005/8/layout/list1"/>
    <dgm:cxn modelId="{A370661B-9C98-409A-9516-5937A8AA31BF}" type="presParOf" srcId="{19300C40-5608-4361-955B-5A6BA2A5D6FA}" destId="{E47D3FAC-134C-478E-9BF6-4C77AEB95C12}" srcOrd="9" destOrd="0" presId="urn:microsoft.com/office/officeart/2005/8/layout/list1"/>
    <dgm:cxn modelId="{DCBF0F2C-A764-49BD-849A-1F655F9BA54E}" type="presParOf" srcId="{19300C40-5608-4361-955B-5A6BA2A5D6FA}" destId="{ABF39F5A-B651-48A4-B169-6C61CC00523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6E81BA-C409-4A35-869C-46219FFDADD1}" type="doc">
      <dgm:prSet loTypeId="urn:microsoft.com/office/officeart/2008/layout/RadialCluster" loCatId="cycle" qsTypeId="urn:microsoft.com/office/officeart/2005/8/quickstyle/simple1" qsCatId="simple" csTypeId="urn:microsoft.com/office/officeart/2005/8/colors/accent0_2" csCatId="mainScheme" phldr="1"/>
      <dgm:spPr/>
      <dgm:t>
        <a:bodyPr/>
        <a:lstStyle/>
        <a:p>
          <a:endParaRPr lang="ru-RU"/>
        </a:p>
      </dgm:t>
    </dgm:pt>
    <dgm:pt modelId="{3F888458-D79B-48E7-89EE-8D9E264580C9}">
      <dgm:prSet phldrT="[Текст]" custT="1"/>
      <dgm:spPr/>
      <dgm:t>
        <a:bodyPr/>
        <a:lstStyle/>
        <a:p>
          <a:pPr>
            <a:lnSpc>
              <a:spcPct val="100000"/>
            </a:lnSpc>
            <a:spcAft>
              <a:spcPts val="0"/>
            </a:spcAft>
          </a:pPr>
          <a:r>
            <a:rPr lang="uk-UA" sz="1800" dirty="0" smtClean="0"/>
            <a:t>залежно від співвідношення його індивідуальної та корпоративної конкурентоспроможності </a:t>
          </a:r>
          <a:endParaRPr lang="ru-RU" sz="1800" dirty="0"/>
        </a:p>
      </dgm:t>
    </dgm:pt>
    <dgm:pt modelId="{2B844635-A28D-4B6D-9220-E33AB2083436}" type="parTrans" cxnId="{DFDA3E51-BB09-422A-92D4-205E4A91C907}">
      <dgm:prSet/>
      <dgm:spPr/>
      <dgm:t>
        <a:bodyPr/>
        <a:lstStyle/>
        <a:p>
          <a:endParaRPr lang="ru-RU"/>
        </a:p>
      </dgm:t>
    </dgm:pt>
    <dgm:pt modelId="{B6861381-D1C8-499A-BCBE-1E631945FE08}" type="sibTrans" cxnId="{DFDA3E51-BB09-422A-92D4-205E4A91C907}">
      <dgm:prSet/>
      <dgm:spPr/>
      <dgm:t>
        <a:bodyPr/>
        <a:lstStyle/>
        <a:p>
          <a:endParaRPr lang="ru-RU"/>
        </a:p>
      </dgm:t>
    </dgm:pt>
    <dgm:pt modelId="{E61C75F0-8A2B-4385-AA82-88F540DF1971}">
      <dgm:prSet phldrT="[Текст]" custT="1"/>
      <dgm:spPr/>
      <dgm:t>
        <a:bodyPr/>
        <a:lstStyle/>
        <a:p>
          <a:pPr>
            <a:lnSpc>
              <a:spcPct val="100000"/>
            </a:lnSpc>
            <a:spcAft>
              <a:spcPts val="0"/>
            </a:spcAft>
          </a:pPr>
          <a:r>
            <a:rPr lang="uk-UA" sz="1800" dirty="0" smtClean="0"/>
            <a:t>домінуюча</a:t>
          </a:r>
          <a:endParaRPr lang="ru-RU" sz="1800" dirty="0"/>
        </a:p>
      </dgm:t>
    </dgm:pt>
    <dgm:pt modelId="{82C3DA5B-84CE-43F9-9E49-E2BDD52C8801}" type="parTrans" cxnId="{98529CD0-9D28-4E4D-A7E1-9A09D06AB585}">
      <dgm:prSet/>
      <dgm:spPr/>
      <dgm:t>
        <a:bodyPr/>
        <a:lstStyle/>
        <a:p>
          <a:endParaRPr lang="ru-RU"/>
        </a:p>
      </dgm:t>
    </dgm:pt>
    <dgm:pt modelId="{D914F1B2-B687-4B0A-BF88-197193AA7E7D}" type="sibTrans" cxnId="{98529CD0-9D28-4E4D-A7E1-9A09D06AB585}">
      <dgm:prSet/>
      <dgm:spPr/>
      <dgm:t>
        <a:bodyPr/>
        <a:lstStyle/>
        <a:p>
          <a:endParaRPr lang="ru-RU"/>
        </a:p>
      </dgm:t>
    </dgm:pt>
    <dgm:pt modelId="{1B7734CA-01CC-4C24-8A31-533A403FFD44}">
      <dgm:prSet phldrT="[Текст]" custT="1"/>
      <dgm:spPr/>
      <dgm:t>
        <a:bodyPr/>
        <a:lstStyle/>
        <a:p>
          <a:pPr>
            <a:lnSpc>
              <a:spcPct val="100000"/>
            </a:lnSpc>
            <a:spcAft>
              <a:spcPts val="0"/>
            </a:spcAft>
          </a:pPr>
          <a:r>
            <a:rPr lang="uk-UA" sz="1800" dirty="0" smtClean="0"/>
            <a:t>сильна</a:t>
          </a:r>
          <a:endParaRPr lang="ru-RU" sz="1800" dirty="0"/>
        </a:p>
      </dgm:t>
    </dgm:pt>
    <dgm:pt modelId="{C130CE4F-DC57-4236-80E6-DC5932F5575F}" type="parTrans" cxnId="{1F1A5AD1-7ED0-4443-B3F8-C9A8BC956CAC}">
      <dgm:prSet/>
      <dgm:spPr/>
      <dgm:t>
        <a:bodyPr/>
        <a:lstStyle/>
        <a:p>
          <a:endParaRPr lang="ru-RU"/>
        </a:p>
      </dgm:t>
    </dgm:pt>
    <dgm:pt modelId="{69BA7382-66AE-49ED-9A60-8E5BA0159EB5}" type="sibTrans" cxnId="{1F1A5AD1-7ED0-4443-B3F8-C9A8BC956CAC}">
      <dgm:prSet/>
      <dgm:spPr/>
      <dgm:t>
        <a:bodyPr/>
        <a:lstStyle/>
        <a:p>
          <a:endParaRPr lang="ru-RU"/>
        </a:p>
      </dgm:t>
    </dgm:pt>
    <dgm:pt modelId="{ED1B59DD-B2A9-4102-82A0-2B73FD66E180}">
      <dgm:prSet phldrT="[Текст]" custT="1"/>
      <dgm:spPr/>
      <dgm:t>
        <a:bodyPr/>
        <a:lstStyle/>
        <a:p>
          <a:pPr>
            <a:lnSpc>
              <a:spcPct val="100000"/>
            </a:lnSpc>
            <a:spcAft>
              <a:spcPts val="0"/>
            </a:spcAft>
          </a:pPr>
          <a:r>
            <a:rPr lang="uk-UA" sz="1800" dirty="0" smtClean="0"/>
            <a:t>слабка</a:t>
          </a:r>
          <a:endParaRPr lang="ru-RU" sz="1800" dirty="0"/>
        </a:p>
      </dgm:t>
    </dgm:pt>
    <dgm:pt modelId="{22841F07-9A21-40C5-B343-0491F8064FB0}" type="parTrans" cxnId="{38247D6A-C6B1-40A0-89D0-CB7597092822}">
      <dgm:prSet/>
      <dgm:spPr/>
      <dgm:t>
        <a:bodyPr/>
        <a:lstStyle/>
        <a:p>
          <a:endParaRPr lang="ru-RU"/>
        </a:p>
      </dgm:t>
    </dgm:pt>
    <dgm:pt modelId="{F0730F1C-FFBF-4D91-913E-CED42054B084}" type="sibTrans" cxnId="{38247D6A-C6B1-40A0-89D0-CB7597092822}">
      <dgm:prSet/>
      <dgm:spPr/>
      <dgm:t>
        <a:bodyPr/>
        <a:lstStyle/>
        <a:p>
          <a:endParaRPr lang="ru-RU"/>
        </a:p>
      </dgm:t>
    </dgm:pt>
    <dgm:pt modelId="{7BDD1D04-EBFE-4676-9263-8D41AF6767CF}" type="pres">
      <dgm:prSet presAssocID="{AC6E81BA-C409-4A35-869C-46219FFDADD1}" presName="Name0" presStyleCnt="0">
        <dgm:presLayoutVars>
          <dgm:chMax val="1"/>
          <dgm:chPref val="1"/>
          <dgm:dir/>
          <dgm:animOne val="branch"/>
          <dgm:animLvl val="lvl"/>
        </dgm:presLayoutVars>
      </dgm:prSet>
      <dgm:spPr/>
      <dgm:t>
        <a:bodyPr/>
        <a:lstStyle/>
        <a:p>
          <a:endParaRPr lang="ru-RU"/>
        </a:p>
      </dgm:t>
    </dgm:pt>
    <dgm:pt modelId="{A3210F5E-60E8-4B8C-9082-BC3FDDA19D6E}" type="pres">
      <dgm:prSet presAssocID="{3F888458-D79B-48E7-89EE-8D9E264580C9}" presName="singleCycle" presStyleCnt="0"/>
      <dgm:spPr/>
    </dgm:pt>
    <dgm:pt modelId="{49166432-39CB-4532-9B34-7C4015D41323}" type="pres">
      <dgm:prSet presAssocID="{3F888458-D79B-48E7-89EE-8D9E264580C9}" presName="singleCenter" presStyleLbl="node1" presStyleIdx="0" presStyleCnt="4" custScaleX="186766" custScaleY="140853">
        <dgm:presLayoutVars>
          <dgm:chMax val="7"/>
          <dgm:chPref val="7"/>
        </dgm:presLayoutVars>
      </dgm:prSet>
      <dgm:spPr/>
      <dgm:t>
        <a:bodyPr/>
        <a:lstStyle/>
        <a:p>
          <a:endParaRPr lang="ru-RU"/>
        </a:p>
      </dgm:t>
    </dgm:pt>
    <dgm:pt modelId="{61B2D597-59E3-436F-936A-E184BF28E360}" type="pres">
      <dgm:prSet presAssocID="{82C3DA5B-84CE-43F9-9E49-E2BDD52C8801}" presName="Name56" presStyleLbl="parChTrans1D2" presStyleIdx="0" presStyleCnt="3"/>
      <dgm:spPr/>
      <dgm:t>
        <a:bodyPr/>
        <a:lstStyle/>
        <a:p>
          <a:endParaRPr lang="ru-RU"/>
        </a:p>
      </dgm:t>
    </dgm:pt>
    <dgm:pt modelId="{2B4399D6-CCFD-468B-83C9-2E41520B0E92}" type="pres">
      <dgm:prSet presAssocID="{E61C75F0-8A2B-4385-AA82-88F540DF1971}" presName="text0" presStyleLbl="node1" presStyleIdx="1" presStyleCnt="4" custScaleX="272919" custRadScaleRad="100008" custRadScaleInc="1215">
        <dgm:presLayoutVars>
          <dgm:bulletEnabled val="1"/>
        </dgm:presLayoutVars>
      </dgm:prSet>
      <dgm:spPr/>
      <dgm:t>
        <a:bodyPr/>
        <a:lstStyle/>
        <a:p>
          <a:endParaRPr lang="ru-RU"/>
        </a:p>
      </dgm:t>
    </dgm:pt>
    <dgm:pt modelId="{CA24EA3E-3604-40F7-A4DB-6464057CCB03}" type="pres">
      <dgm:prSet presAssocID="{C130CE4F-DC57-4236-80E6-DC5932F5575F}" presName="Name56" presStyleLbl="parChTrans1D2" presStyleIdx="1" presStyleCnt="3"/>
      <dgm:spPr/>
      <dgm:t>
        <a:bodyPr/>
        <a:lstStyle/>
        <a:p>
          <a:endParaRPr lang="ru-RU"/>
        </a:p>
      </dgm:t>
    </dgm:pt>
    <dgm:pt modelId="{30CA72F3-37A2-4D18-80F7-9CE22147537F}" type="pres">
      <dgm:prSet presAssocID="{1B7734CA-01CC-4C24-8A31-533A403FFD44}" presName="text0" presStyleLbl="node1" presStyleIdx="2" presStyleCnt="4" custScaleX="272919" custRadScaleRad="152668" custRadScaleInc="-16917">
        <dgm:presLayoutVars>
          <dgm:bulletEnabled val="1"/>
        </dgm:presLayoutVars>
      </dgm:prSet>
      <dgm:spPr/>
      <dgm:t>
        <a:bodyPr/>
        <a:lstStyle/>
        <a:p>
          <a:endParaRPr lang="ru-RU"/>
        </a:p>
      </dgm:t>
    </dgm:pt>
    <dgm:pt modelId="{29D680F4-2BE7-423C-82D0-A34FB2F164C3}" type="pres">
      <dgm:prSet presAssocID="{22841F07-9A21-40C5-B343-0491F8064FB0}" presName="Name56" presStyleLbl="parChTrans1D2" presStyleIdx="2" presStyleCnt="3"/>
      <dgm:spPr/>
      <dgm:t>
        <a:bodyPr/>
        <a:lstStyle/>
        <a:p>
          <a:endParaRPr lang="ru-RU"/>
        </a:p>
      </dgm:t>
    </dgm:pt>
    <dgm:pt modelId="{632063B6-EF11-49A7-BBC3-1B7BBF1D81F5}" type="pres">
      <dgm:prSet presAssocID="{ED1B59DD-B2A9-4102-82A0-2B73FD66E180}" presName="text0" presStyleLbl="node1" presStyleIdx="3" presStyleCnt="4" custScaleX="272919" custRadScaleRad="152470" custRadScaleInc="16055">
        <dgm:presLayoutVars>
          <dgm:bulletEnabled val="1"/>
        </dgm:presLayoutVars>
      </dgm:prSet>
      <dgm:spPr/>
      <dgm:t>
        <a:bodyPr/>
        <a:lstStyle/>
        <a:p>
          <a:endParaRPr lang="ru-RU"/>
        </a:p>
      </dgm:t>
    </dgm:pt>
  </dgm:ptLst>
  <dgm:cxnLst>
    <dgm:cxn modelId="{28F1BBAB-0C47-4620-9653-7686CA81D230}" type="presOf" srcId="{1B7734CA-01CC-4C24-8A31-533A403FFD44}" destId="{30CA72F3-37A2-4D18-80F7-9CE22147537F}" srcOrd="0" destOrd="0" presId="urn:microsoft.com/office/officeart/2008/layout/RadialCluster"/>
    <dgm:cxn modelId="{FB5B3887-DD62-44F7-8DC0-AFE5240475BB}" type="presOf" srcId="{82C3DA5B-84CE-43F9-9E49-E2BDD52C8801}" destId="{61B2D597-59E3-436F-936A-E184BF28E360}" srcOrd="0" destOrd="0" presId="urn:microsoft.com/office/officeart/2008/layout/RadialCluster"/>
    <dgm:cxn modelId="{DC39F8C0-C5AC-443D-94D7-DD4EA200A540}" type="presOf" srcId="{C130CE4F-DC57-4236-80E6-DC5932F5575F}" destId="{CA24EA3E-3604-40F7-A4DB-6464057CCB03}" srcOrd="0" destOrd="0" presId="urn:microsoft.com/office/officeart/2008/layout/RadialCluster"/>
    <dgm:cxn modelId="{1F1A5AD1-7ED0-4443-B3F8-C9A8BC956CAC}" srcId="{3F888458-D79B-48E7-89EE-8D9E264580C9}" destId="{1B7734CA-01CC-4C24-8A31-533A403FFD44}" srcOrd="1" destOrd="0" parTransId="{C130CE4F-DC57-4236-80E6-DC5932F5575F}" sibTransId="{69BA7382-66AE-49ED-9A60-8E5BA0159EB5}"/>
    <dgm:cxn modelId="{59321534-3F95-4AF8-9B1B-97AAC4194039}" type="presOf" srcId="{3F888458-D79B-48E7-89EE-8D9E264580C9}" destId="{49166432-39CB-4532-9B34-7C4015D41323}" srcOrd="0" destOrd="0" presId="urn:microsoft.com/office/officeart/2008/layout/RadialCluster"/>
    <dgm:cxn modelId="{B49A1110-9741-4D2C-9337-F06DDD1D140D}" type="presOf" srcId="{22841F07-9A21-40C5-B343-0491F8064FB0}" destId="{29D680F4-2BE7-423C-82D0-A34FB2F164C3}" srcOrd="0" destOrd="0" presId="urn:microsoft.com/office/officeart/2008/layout/RadialCluster"/>
    <dgm:cxn modelId="{F979DB76-BF80-4EFE-B4F1-4DD793ECE0F8}" type="presOf" srcId="{ED1B59DD-B2A9-4102-82A0-2B73FD66E180}" destId="{632063B6-EF11-49A7-BBC3-1B7BBF1D81F5}" srcOrd="0" destOrd="0" presId="urn:microsoft.com/office/officeart/2008/layout/RadialCluster"/>
    <dgm:cxn modelId="{C5E6A974-2A99-416A-B950-429BFD671A91}" type="presOf" srcId="{AC6E81BA-C409-4A35-869C-46219FFDADD1}" destId="{7BDD1D04-EBFE-4676-9263-8D41AF6767CF}" srcOrd="0" destOrd="0" presId="urn:microsoft.com/office/officeart/2008/layout/RadialCluster"/>
    <dgm:cxn modelId="{38247D6A-C6B1-40A0-89D0-CB7597092822}" srcId="{3F888458-D79B-48E7-89EE-8D9E264580C9}" destId="{ED1B59DD-B2A9-4102-82A0-2B73FD66E180}" srcOrd="2" destOrd="0" parTransId="{22841F07-9A21-40C5-B343-0491F8064FB0}" sibTransId="{F0730F1C-FFBF-4D91-913E-CED42054B084}"/>
    <dgm:cxn modelId="{778C801D-7DA6-4D36-B3EC-D612659054A3}" type="presOf" srcId="{E61C75F0-8A2B-4385-AA82-88F540DF1971}" destId="{2B4399D6-CCFD-468B-83C9-2E41520B0E92}" srcOrd="0" destOrd="0" presId="urn:microsoft.com/office/officeart/2008/layout/RadialCluster"/>
    <dgm:cxn modelId="{DFDA3E51-BB09-422A-92D4-205E4A91C907}" srcId="{AC6E81BA-C409-4A35-869C-46219FFDADD1}" destId="{3F888458-D79B-48E7-89EE-8D9E264580C9}" srcOrd="0" destOrd="0" parTransId="{2B844635-A28D-4B6D-9220-E33AB2083436}" sibTransId="{B6861381-D1C8-499A-BCBE-1E631945FE08}"/>
    <dgm:cxn modelId="{98529CD0-9D28-4E4D-A7E1-9A09D06AB585}" srcId="{3F888458-D79B-48E7-89EE-8D9E264580C9}" destId="{E61C75F0-8A2B-4385-AA82-88F540DF1971}" srcOrd="0" destOrd="0" parTransId="{82C3DA5B-84CE-43F9-9E49-E2BDD52C8801}" sibTransId="{D914F1B2-B687-4B0A-BF88-197193AA7E7D}"/>
    <dgm:cxn modelId="{F9783F79-D68A-4403-81EB-272B355A5ED9}" type="presParOf" srcId="{7BDD1D04-EBFE-4676-9263-8D41AF6767CF}" destId="{A3210F5E-60E8-4B8C-9082-BC3FDDA19D6E}" srcOrd="0" destOrd="0" presId="urn:microsoft.com/office/officeart/2008/layout/RadialCluster"/>
    <dgm:cxn modelId="{7B7B9A15-11C0-4F83-AF1D-E639F53FDE0C}" type="presParOf" srcId="{A3210F5E-60E8-4B8C-9082-BC3FDDA19D6E}" destId="{49166432-39CB-4532-9B34-7C4015D41323}" srcOrd="0" destOrd="0" presId="urn:microsoft.com/office/officeart/2008/layout/RadialCluster"/>
    <dgm:cxn modelId="{7A11A91A-A4A5-4911-8D6F-67EF876E5E76}" type="presParOf" srcId="{A3210F5E-60E8-4B8C-9082-BC3FDDA19D6E}" destId="{61B2D597-59E3-436F-936A-E184BF28E360}" srcOrd="1" destOrd="0" presId="urn:microsoft.com/office/officeart/2008/layout/RadialCluster"/>
    <dgm:cxn modelId="{01020A9A-7927-4C40-8997-76EFD53C2C8F}" type="presParOf" srcId="{A3210F5E-60E8-4B8C-9082-BC3FDDA19D6E}" destId="{2B4399D6-CCFD-468B-83C9-2E41520B0E92}" srcOrd="2" destOrd="0" presId="urn:microsoft.com/office/officeart/2008/layout/RadialCluster"/>
    <dgm:cxn modelId="{AF23013B-91EA-4424-BC06-1DF8CA8C1990}" type="presParOf" srcId="{A3210F5E-60E8-4B8C-9082-BC3FDDA19D6E}" destId="{CA24EA3E-3604-40F7-A4DB-6464057CCB03}" srcOrd="3" destOrd="0" presId="urn:microsoft.com/office/officeart/2008/layout/RadialCluster"/>
    <dgm:cxn modelId="{F305DA20-93E7-41A8-9EF3-39CBF71AA14D}" type="presParOf" srcId="{A3210F5E-60E8-4B8C-9082-BC3FDDA19D6E}" destId="{30CA72F3-37A2-4D18-80F7-9CE22147537F}" srcOrd="4" destOrd="0" presId="urn:microsoft.com/office/officeart/2008/layout/RadialCluster"/>
    <dgm:cxn modelId="{11AE85C1-62E9-4762-A632-8F972CDB6194}" type="presParOf" srcId="{A3210F5E-60E8-4B8C-9082-BC3FDDA19D6E}" destId="{29D680F4-2BE7-423C-82D0-A34FB2F164C3}" srcOrd="5" destOrd="0" presId="urn:microsoft.com/office/officeart/2008/layout/RadialCluster"/>
    <dgm:cxn modelId="{DF6B3080-C734-4542-B4AA-25408910D92A}" type="presParOf" srcId="{A3210F5E-60E8-4B8C-9082-BC3FDDA19D6E}" destId="{632063B6-EF11-49A7-BBC3-1B7BBF1D81F5}"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49C078-91E9-4002-806D-02006B07C953}"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76F33AA1-A1EB-4792-88B8-0BD33A932B3E}">
      <dgm:prSet phldrT="[Текст]" custT="1"/>
      <dgm:spPr/>
      <dgm:t>
        <a:bodyPr/>
        <a:lstStyle/>
        <a:p>
          <a:pPr>
            <a:lnSpc>
              <a:spcPct val="100000"/>
            </a:lnSpc>
            <a:spcAft>
              <a:spcPts val="0"/>
            </a:spcAft>
          </a:pPr>
          <a:r>
            <a:rPr lang="uk-UA" sz="1800" dirty="0" smtClean="0"/>
            <a:t>домінуюча</a:t>
          </a:r>
          <a:endParaRPr lang="ru-RU" sz="1800" dirty="0"/>
        </a:p>
      </dgm:t>
    </dgm:pt>
    <dgm:pt modelId="{B82756AF-4934-4BA5-9CED-2394107608E6}" type="parTrans" cxnId="{91E26998-84CC-4432-BEC4-CBBECB14272C}">
      <dgm:prSet/>
      <dgm:spPr/>
      <dgm:t>
        <a:bodyPr/>
        <a:lstStyle/>
        <a:p>
          <a:endParaRPr lang="ru-RU"/>
        </a:p>
      </dgm:t>
    </dgm:pt>
    <dgm:pt modelId="{4F8F0C91-3B24-484D-A104-E30284CAD74C}" type="sibTrans" cxnId="{91E26998-84CC-4432-BEC4-CBBECB14272C}">
      <dgm:prSet/>
      <dgm:spPr/>
      <dgm:t>
        <a:bodyPr/>
        <a:lstStyle/>
        <a:p>
          <a:endParaRPr lang="ru-RU"/>
        </a:p>
      </dgm:t>
    </dgm:pt>
    <dgm:pt modelId="{FEA9C9DE-333F-441D-856C-6E8D35DE1176}">
      <dgm:prSet phldrT="[Текст]" custT="1"/>
      <dgm:spPr/>
      <dgm:t>
        <a:bodyPr/>
        <a:lstStyle/>
        <a:p>
          <a:pPr>
            <a:lnSpc>
              <a:spcPct val="100000"/>
            </a:lnSpc>
            <a:spcAft>
              <a:spcPts val="0"/>
            </a:spcAft>
          </a:pPr>
          <a:r>
            <a:rPr lang="uk-UA" sz="1800" dirty="0" smtClean="0"/>
            <a:t>забезпечує працівнику можливість забезпечувати умови відтворення компетенції у цьому сегменті ринку праці</a:t>
          </a:r>
          <a:endParaRPr lang="ru-RU" sz="1800" dirty="0"/>
        </a:p>
      </dgm:t>
    </dgm:pt>
    <dgm:pt modelId="{B3D719FC-3FF0-4446-B1C3-B7233758F1A2}" type="parTrans" cxnId="{6048AED1-DE6F-47BE-9ACF-25648046AD0B}">
      <dgm:prSet/>
      <dgm:spPr/>
      <dgm:t>
        <a:bodyPr/>
        <a:lstStyle/>
        <a:p>
          <a:endParaRPr lang="ru-RU"/>
        </a:p>
      </dgm:t>
    </dgm:pt>
    <dgm:pt modelId="{963DCFCB-FD48-4C62-9192-A46C8D538B85}" type="sibTrans" cxnId="{6048AED1-DE6F-47BE-9ACF-25648046AD0B}">
      <dgm:prSet/>
      <dgm:spPr/>
      <dgm:t>
        <a:bodyPr/>
        <a:lstStyle/>
        <a:p>
          <a:endParaRPr lang="ru-RU"/>
        </a:p>
      </dgm:t>
    </dgm:pt>
    <dgm:pt modelId="{871CB24D-9081-4054-A069-F54051E91179}">
      <dgm:prSet phldrT="[Текст]" custT="1"/>
      <dgm:spPr/>
      <dgm:t>
        <a:bodyPr/>
        <a:lstStyle/>
        <a:p>
          <a:pPr>
            <a:lnSpc>
              <a:spcPct val="100000"/>
            </a:lnSpc>
            <a:spcAft>
              <a:spcPts val="0"/>
            </a:spcAft>
          </a:pPr>
          <a:r>
            <a:rPr lang="uk-UA" sz="1800" dirty="0" smtClean="0"/>
            <a:t>сприятлива</a:t>
          </a:r>
          <a:endParaRPr lang="ru-RU" sz="1800" dirty="0"/>
        </a:p>
      </dgm:t>
    </dgm:pt>
    <dgm:pt modelId="{4089E593-8A70-44BE-929D-0D7EDBD2FE64}" type="parTrans" cxnId="{1CEAFA9C-9E17-4ABD-B19D-D5410B319BC2}">
      <dgm:prSet/>
      <dgm:spPr/>
      <dgm:t>
        <a:bodyPr/>
        <a:lstStyle/>
        <a:p>
          <a:endParaRPr lang="ru-RU"/>
        </a:p>
      </dgm:t>
    </dgm:pt>
    <dgm:pt modelId="{CA4FCC25-E3F1-4CAE-9BA3-CF7DAA5CFEF0}" type="sibTrans" cxnId="{1CEAFA9C-9E17-4ABD-B19D-D5410B319BC2}">
      <dgm:prSet/>
      <dgm:spPr/>
      <dgm:t>
        <a:bodyPr/>
        <a:lstStyle/>
        <a:p>
          <a:endParaRPr lang="ru-RU"/>
        </a:p>
      </dgm:t>
    </dgm:pt>
    <dgm:pt modelId="{E1D7EE45-3FCF-4C2B-901C-5CE06F41C841}">
      <dgm:prSet phldrT="[Текст]" custT="1"/>
      <dgm:spPr/>
      <dgm:t>
        <a:bodyPr/>
        <a:lstStyle/>
        <a:p>
          <a:pPr>
            <a:lnSpc>
              <a:spcPct val="100000"/>
            </a:lnSpc>
            <a:spcAft>
              <a:spcPts val="0"/>
            </a:spcAft>
          </a:pPr>
          <a:r>
            <a:rPr lang="uk-UA" sz="1800" dirty="0" smtClean="0"/>
            <a:t>створює передумови отримання вигідних умов досягнення цілей кар'єри</a:t>
          </a:r>
          <a:endParaRPr lang="ru-RU" sz="1800" dirty="0"/>
        </a:p>
      </dgm:t>
    </dgm:pt>
    <dgm:pt modelId="{A1DA16CF-C73E-4FA5-9545-417447E93355}" type="parTrans" cxnId="{25B15A50-AFF7-4972-AD55-01939A068EA2}">
      <dgm:prSet/>
      <dgm:spPr/>
      <dgm:t>
        <a:bodyPr/>
        <a:lstStyle/>
        <a:p>
          <a:endParaRPr lang="ru-RU"/>
        </a:p>
      </dgm:t>
    </dgm:pt>
    <dgm:pt modelId="{DF93DBEA-5951-4EB7-8574-CFCFE1042EDA}" type="sibTrans" cxnId="{25B15A50-AFF7-4972-AD55-01939A068EA2}">
      <dgm:prSet/>
      <dgm:spPr/>
      <dgm:t>
        <a:bodyPr/>
        <a:lstStyle/>
        <a:p>
          <a:endParaRPr lang="ru-RU"/>
        </a:p>
      </dgm:t>
    </dgm:pt>
    <dgm:pt modelId="{6B54B863-018C-4678-9A39-99EFDEF920F7}">
      <dgm:prSet phldrT="[Текст]" custT="1"/>
      <dgm:spPr/>
      <dgm:t>
        <a:bodyPr/>
        <a:lstStyle/>
        <a:p>
          <a:pPr>
            <a:lnSpc>
              <a:spcPct val="100000"/>
            </a:lnSpc>
            <a:spcAft>
              <a:spcPts val="0"/>
            </a:spcAft>
          </a:pPr>
          <a:r>
            <a:rPr lang="uk-UA" sz="1800" dirty="0" smtClean="0"/>
            <a:t>надійна</a:t>
          </a:r>
          <a:endParaRPr lang="ru-RU" sz="1800" dirty="0"/>
        </a:p>
      </dgm:t>
    </dgm:pt>
    <dgm:pt modelId="{C3F5FF39-F4C3-4CC0-B0E2-E32608FCB467}" type="parTrans" cxnId="{C2A6D266-749E-474D-8122-D03D3C9920EF}">
      <dgm:prSet/>
      <dgm:spPr/>
      <dgm:t>
        <a:bodyPr/>
        <a:lstStyle/>
        <a:p>
          <a:endParaRPr lang="ru-RU"/>
        </a:p>
      </dgm:t>
    </dgm:pt>
    <dgm:pt modelId="{22F469DA-E84D-4176-B322-270B82B6C972}" type="sibTrans" cxnId="{C2A6D266-749E-474D-8122-D03D3C9920EF}">
      <dgm:prSet/>
      <dgm:spPr/>
      <dgm:t>
        <a:bodyPr/>
        <a:lstStyle/>
        <a:p>
          <a:endParaRPr lang="ru-RU"/>
        </a:p>
      </dgm:t>
    </dgm:pt>
    <dgm:pt modelId="{BA88C516-0491-494B-9217-A6B0B6CE65B2}">
      <dgm:prSet phldrT="[Текст]" custT="1"/>
      <dgm:spPr/>
      <dgm:t>
        <a:bodyPr/>
        <a:lstStyle/>
        <a:p>
          <a:pPr>
            <a:lnSpc>
              <a:spcPct val="100000"/>
            </a:lnSpc>
            <a:spcAft>
              <a:spcPts val="0"/>
            </a:spcAft>
          </a:pPr>
          <a:r>
            <a:rPr lang="uk-UA" sz="1800" dirty="0" smtClean="0"/>
            <a:t>стійка до коливань зовнішнього ринку праці</a:t>
          </a:r>
          <a:endParaRPr lang="ru-RU" sz="1800" dirty="0"/>
        </a:p>
      </dgm:t>
    </dgm:pt>
    <dgm:pt modelId="{272AFC1A-8F06-46F1-9874-E728C28D05FB}" type="parTrans" cxnId="{2C26B448-CD69-4CDC-A80D-B42853D1E2FE}">
      <dgm:prSet/>
      <dgm:spPr/>
      <dgm:t>
        <a:bodyPr/>
        <a:lstStyle/>
        <a:p>
          <a:endParaRPr lang="ru-RU"/>
        </a:p>
      </dgm:t>
    </dgm:pt>
    <dgm:pt modelId="{FACEC83A-9DC9-4647-B427-90A0CAEE10F7}" type="sibTrans" cxnId="{2C26B448-CD69-4CDC-A80D-B42853D1E2FE}">
      <dgm:prSet/>
      <dgm:spPr/>
      <dgm:t>
        <a:bodyPr/>
        <a:lstStyle/>
        <a:p>
          <a:endParaRPr lang="ru-RU"/>
        </a:p>
      </dgm:t>
    </dgm:pt>
    <dgm:pt modelId="{61E71D59-C2C2-40B1-AF02-36E81E63C776}">
      <dgm:prSet custT="1"/>
      <dgm:spPr/>
      <dgm:t>
        <a:bodyPr/>
        <a:lstStyle/>
        <a:p>
          <a:pPr>
            <a:lnSpc>
              <a:spcPct val="100000"/>
            </a:lnSpc>
            <a:spcAft>
              <a:spcPts val="0"/>
            </a:spcAft>
          </a:pPr>
          <a:r>
            <a:rPr lang="uk-UA" sz="1800" dirty="0" smtClean="0"/>
            <a:t>сильна</a:t>
          </a:r>
          <a:endParaRPr lang="ru-RU" sz="1800" dirty="0"/>
        </a:p>
      </dgm:t>
    </dgm:pt>
    <dgm:pt modelId="{791D24BE-95E0-4C0D-BCE7-A8C6097C1151}" type="parTrans" cxnId="{9F52E6F6-395A-42D2-89AB-D330D2A6001B}">
      <dgm:prSet/>
      <dgm:spPr/>
      <dgm:t>
        <a:bodyPr/>
        <a:lstStyle/>
        <a:p>
          <a:endParaRPr lang="ru-RU"/>
        </a:p>
      </dgm:t>
    </dgm:pt>
    <dgm:pt modelId="{E4813344-5B89-473F-8BC1-28F00C401FAA}" type="sibTrans" cxnId="{9F52E6F6-395A-42D2-89AB-D330D2A6001B}">
      <dgm:prSet/>
      <dgm:spPr/>
      <dgm:t>
        <a:bodyPr/>
        <a:lstStyle/>
        <a:p>
          <a:endParaRPr lang="ru-RU"/>
        </a:p>
      </dgm:t>
    </dgm:pt>
    <dgm:pt modelId="{8B7EBF23-2F0C-41B8-8122-8F6AAC98B82F}">
      <dgm:prSet custT="1"/>
      <dgm:spPr/>
      <dgm:t>
        <a:bodyPr/>
        <a:lstStyle/>
        <a:p>
          <a:pPr>
            <a:lnSpc>
              <a:spcPct val="100000"/>
            </a:lnSpc>
            <a:spcAft>
              <a:spcPts val="0"/>
            </a:spcAft>
          </a:pPr>
          <a:r>
            <a:rPr lang="uk-UA" sz="1800" dirty="0" smtClean="0"/>
            <a:t>полягає в можливості диктувати свої умови конкретному роботодавцю та впливати на конкурентне середовище</a:t>
          </a:r>
          <a:endParaRPr lang="ru-RU" sz="1800" dirty="0"/>
        </a:p>
      </dgm:t>
    </dgm:pt>
    <dgm:pt modelId="{BC28AF0B-CD60-4329-8A62-A11CBFF26CC6}" type="parTrans" cxnId="{50393E12-51B5-42CE-AF47-C5DF5CEA9317}">
      <dgm:prSet/>
      <dgm:spPr/>
      <dgm:t>
        <a:bodyPr/>
        <a:lstStyle/>
        <a:p>
          <a:endParaRPr lang="ru-RU"/>
        </a:p>
      </dgm:t>
    </dgm:pt>
    <dgm:pt modelId="{F062B5F3-4A4B-4E24-8120-094A0A80923E}" type="sibTrans" cxnId="{50393E12-51B5-42CE-AF47-C5DF5CEA9317}">
      <dgm:prSet/>
      <dgm:spPr/>
      <dgm:t>
        <a:bodyPr/>
        <a:lstStyle/>
        <a:p>
          <a:endParaRPr lang="ru-RU"/>
        </a:p>
      </dgm:t>
    </dgm:pt>
    <dgm:pt modelId="{30DEE4A5-752C-4D8C-8690-7609224A1A9A}">
      <dgm:prSet custT="1"/>
      <dgm:spPr/>
      <dgm:t>
        <a:bodyPr/>
        <a:lstStyle/>
        <a:p>
          <a:pPr>
            <a:lnSpc>
              <a:spcPct val="100000"/>
            </a:lnSpc>
            <a:spcAft>
              <a:spcPts val="0"/>
            </a:spcAft>
          </a:pPr>
          <a:r>
            <a:rPr lang="uk-UA" sz="1800" dirty="0" smtClean="0"/>
            <a:t>слабка</a:t>
          </a:r>
          <a:endParaRPr lang="ru-RU" sz="1800" dirty="0"/>
        </a:p>
      </dgm:t>
    </dgm:pt>
    <dgm:pt modelId="{C94213D6-4017-4067-AD76-AC60C4EEF27C}" type="parTrans" cxnId="{DEE7E34D-01F8-4398-9750-DD6E19493D0B}">
      <dgm:prSet/>
      <dgm:spPr/>
      <dgm:t>
        <a:bodyPr/>
        <a:lstStyle/>
        <a:p>
          <a:endParaRPr lang="ru-RU"/>
        </a:p>
      </dgm:t>
    </dgm:pt>
    <dgm:pt modelId="{D438874E-3F69-466F-AC6E-F814ADC81CCD}" type="sibTrans" cxnId="{DEE7E34D-01F8-4398-9750-DD6E19493D0B}">
      <dgm:prSet/>
      <dgm:spPr/>
      <dgm:t>
        <a:bodyPr/>
        <a:lstStyle/>
        <a:p>
          <a:endParaRPr lang="ru-RU"/>
        </a:p>
      </dgm:t>
    </dgm:pt>
    <dgm:pt modelId="{A0850A18-9208-4292-B2B4-244A42451BDC}">
      <dgm:prSet custT="1"/>
      <dgm:spPr/>
      <dgm:t>
        <a:bodyPr/>
        <a:lstStyle/>
        <a:p>
          <a:pPr>
            <a:lnSpc>
              <a:spcPct val="100000"/>
            </a:lnSpc>
            <a:spcAft>
              <a:spcPts val="0"/>
            </a:spcAft>
          </a:pPr>
          <a:r>
            <a:rPr lang="uk-UA" sz="1800" dirty="0" smtClean="0"/>
            <a:t>сегмент внутрішнього ринку праці, що має тенденцію до скорочення</a:t>
          </a:r>
          <a:endParaRPr lang="ru-RU" sz="1800" dirty="0"/>
        </a:p>
      </dgm:t>
    </dgm:pt>
    <dgm:pt modelId="{80118117-D2D8-485C-97F7-5485DD0844F7}" type="parTrans" cxnId="{261659BB-EA4E-4A6C-8714-1F18BFE7F4AA}">
      <dgm:prSet/>
      <dgm:spPr/>
      <dgm:t>
        <a:bodyPr/>
        <a:lstStyle/>
        <a:p>
          <a:endParaRPr lang="ru-RU"/>
        </a:p>
      </dgm:t>
    </dgm:pt>
    <dgm:pt modelId="{F979FC73-8D6B-45E4-8F47-AD3B47445A75}" type="sibTrans" cxnId="{261659BB-EA4E-4A6C-8714-1F18BFE7F4AA}">
      <dgm:prSet/>
      <dgm:spPr/>
      <dgm:t>
        <a:bodyPr/>
        <a:lstStyle/>
        <a:p>
          <a:endParaRPr lang="ru-RU"/>
        </a:p>
      </dgm:t>
    </dgm:pt>
    <dgm:pt modelId="{26344BF6-DAEE-4825-BE37-F373B9D6F828}">
      <dgm:prSet custT="1"/>
      <dgm:spPr/>
      <dgm:t>
        <a:bodyPr/>
        <a:lstStyle/>
        <a:p>
          <a:pPr>
            <a:lnSpc>
              <a:spcPct val="100000"/>
            </a:lnSpc>
            <a:spcAft>
              <a:spcPts val="0"/>
            </a:spcAft>
          </a:pPr>
          <a:r>
            <a:rPr lang="uk-UA" sz="1800" dirty="0" smtClean="0"/>
            <a:t>нежиттєздатна</a:t>
          </a:r>
          <a:endParaRPr lang="ru-RU" sz="1800" dirty="0"/>
        </a:p>
      </dgm:t>
    </dgm:pt>
    <dgm:pt modelId="{39041D93-EB4C-4ABE-BFF3-390F0790FE96}" type="parTrans" cxnId="{8D98F026-381D-4C24-A3DC-2AB7C6E3359C}">
      <dgm:prSet/>
      <dgm:spPr/>
      <dgm:t>
        <a:bodyPr/>
        <a:lstStyle/>
        <a:p>
          <a:endParaRPr lang="ru-RU"/>
        </a:p>
      </dgm:t>
    </dgm:pt>
    <dgm:pt modelId="{2C288030-B3A9-456C-A935-B5AE161E0ED8}" type="sibTrans" cxnId="{8D98F026-381D-4C24-A3DC-2AB7C6E3359C}">
      <dgm:prSet/>
      <dgm:spPr/>
      <dgm:t>
        <a:bodyPr/>
        <a:lstStyle/>
        <a:p>
          <a:endParaRPr lang="ru-RU"/>
        </a:p>
      </dgm:t>
    </dgm:pt>
    <dgm:pt modelId="{BBFA9EA5-62A3-4C13-B4F3-E347EB96D1EE}">
      <dgm:prSet custT="1"/>
      <dgm:spPr/>
      <dgm:t>
        <a:bodyPr/>
        <a:lstStyle/>
        <a:p>
          <a:pPr>
            <a:lnSpc>
              <a:spcPct val="100000"/>
            </a:lnSpc>
            <a:spcAft>
              <a:spcPts val="0"/>
            </a:spcAft>
          </a:pPr>
          <a:r>
            <a:rPr lang="uk-UA" sz="1800" dirty="0" smtClean="0"/>
            <a:t>пов'язані з відсутністю можливостей перебування ринкової ніші від використання наявної компетенції</a:t>
          </a:r>
          <a:endParaRPr lang="ru-RU" sz="1800" dirty="0"/>
        </a:p>
      </dgm:t>
    </dgm:pt>
    <dgm:pt modelId="{8839443A-D11F-4A54-AC01-5D65AF0586FE}" type="parTrans" cxnId="{F45B7F94-D9CF-41B9-B085-D4772E0FC9FF}">
      <dgm:prSet/>
      <dgm:spPr/>
      <dgm:t>
        <a:bodyPr/>
        <a:lstStyle/>
        <a:p>
          <a:endParaRPr lang="ru-RU"/>
        </a:p>
      </dgm:t>
    </dgm:pt>
    <dgm:pt modelId="{AEF673C0-3532-4C27-BB08-9C0BF7049E9C}" type="sibTrans" cxnId="{F45B7F94-D9CF-41B9-B085-D4772E0FC9FF}">
      <dgm:prSet/>
      <dgm:spPr/>
      <dgm:t>
        <a:bodyPr/>
        <a:lstStyle/>
        <a:p>
          <a:endParaRPr lang="ru-RU"/>
        </a:p>
      </dgm:t>
    </dgm:pt>
    <dgm:pt modelId="{60A53B3C-6C43-4236-A390-9E7B65889D25}" type="pres">
      <dgm:prSet presAssocID="{F049C078-91E9-4002-806D-02006B07C953}" presName="Name0" presStyleCnt="0">
        <dgm:presLayoutVars>
          <dgm:dir/>
          <dgm:animLvl val="lvl"/>
          <dgm:resizeHandles val="exact"/>
        </dgm:presLayoutVars>
      </dgm:prSet>
      <dgm:spPr/>
      <dgm:t>
        <a:bodyPr/>
        <a:lstStyle/>
        <a:p>
          <a:endParaRPr lang="ru-RU"/>
        </a:p>
      </dgm:t>
    </dgm:pt>
    <dgm:pt modelId="{B5578829-9027-4C73-8C3E-F6EA8ADF1987}" type="pres">
      <dgm:prSet presAssocID="{76F33AA1-A1EB-4792-88B8-0BD33A932B3E}" presName="linNode" presStyleCnt="0"/>
      <dgm:spPr/>
    </dgm:pt>
    <dgm:pt modelId="{651E1307-D966-49D5-BF04-2D6F6B850AB8}" type="pres">
      <dgm:prSet presAssocID="{76F33AA1-A1EB-4792-88B8-0BD33A932B3E}" presName="parentText" presStyleLbl="node1" presStyleIdx="0" presStyleCnt="6" custScaleX="58609" custLinFactNeighborX="-11641" custLinFactNeighborY="0">
        <dgm:presLayoutVars>
          <dgm:chMax val="1"/>
          <dgm:bulletEnabled val="1"/>
        </dgm:presLayoutVars>
      </dgm:prSet>
      <dgm:spPr/>
      <dgm:t>
        <a:bodyPr/>
        <a:lstStyle/>
        <a:p>
          <a:endParaRPr lang="ru-RU"/>
        </a:p>
      </dgm:t>
    </dgm:pt>
    <dgm:pt modelId="{5D5B13BB-4986-4C09-86C5-0BDE181B0F26}" type="pres">
      <dgm:prSet presAssocID="{76F33AA1-A1EB-4792-88B8-0BD33A932B3E}" presName="descendantText" presStyleLbl="alignAccFollowNode1" presStyleIdx="0" presStyleCnt="6" custScaleX="119084" custLinFactNeighborX="-3817" custLinFactNeighborY="16856">
        <dgm:presLayoutVars>
          <dgm:bulletEnabled val="1"/>
        </dgm:presLayoutVars>
      </dgm:prSet>
      <dgm:spPr/>
      <dgm:t>
        <a:bodyPr/>
        <a:lstStyle/>
        <a:p>
          <a:endParaRPr lang="ru-RU"/>
        </a:p>
      </dgm:t>
    </dgm:pt>
    <dgm:pt modelId="{BF36FEBA-F06C-4F62-8D18-94BBA7F5BC2C}" type="pres">
      <dgm:prSet presAssocID="{4F8F0C91-3B24-484D-A104-E30284CAD74C}" presName="sp" presStyleCnt="0"/>
      <dgm:spPr/>
    </dgm:pt>
    <dgm:pt modelId="{2650337C-A173-4297-94F3-186372F03875}" type="pres">
      <dgm:prSet presAssocID="{61E71D59-C2C2-40B1-AF02-36E81E63C776}" presName="linNode" presStyleCnt="0"/>
      <dgm:spPr/>
    </dgm:pt>
    <dgm:pt modelId="{5ECE08F8-B920-4464-9702-93E8D6503FAB}" type="pres">
      <dgm:prSet presAssocID="{61E71D59-C2C2-40B1-AF02-36E81E63C776}" presName="parentText" presStyleLbl="node1" presStyleIdx="1" presStyleCnt="6" custScaleX="58609" custLinFactNeighborX="-11641" custLinFactNeighborY="0">
        <dgm:presLayoutVars>
          <dgm:chMax val="1"/>
          <dgm:bulletEnabled val="1"/>
        </dgm:presLayoutVars>
      </dgm:prSet>
      <dgm:spPr/>
      <dgm:t>
        <a:bodyPr/>
        <a:lstStyle/>
        <a:p>
          <a:endParaRPr lang="ru-RU"/>
        </a:p>
      </dgm:t>
    </dgm:pt>
    <dgm:pt modelId="{DC9467DE-75B5-47C6-AB92-8AFE03ABC030}" type="pres">
      <dgm:prSet presAssocID="{61E71D59-C2C2-40B1-AF02-36E81E63C776}" presName="descendantText" presStyleLbl="alignAccFollowNode1" presStyleIdx="1" presStyleCnt="6" custScaleX="119084" custLinFactNeighborX="-3817" custLinFactNeighborY="16856">
        <dgm:presLayoutVars>
          <dgm:bulletEnabled val="1"/>
        </dgm:presLayoutVars>
      </dgm:prSet>
      <dgm:spPr/>
      <dgm:t>
        <a:bodyPr/>
        <a:lstStyle/>
        <a:p>
          <a:endParaRPr lang="ru-RU"/>
        </a:p>
      </dgm:t>
    </dgm:pt>
    <dgm:pt modelId="{F6A33619-0DC6-4CC7-9795-8F63E1D4741B}" type="pres">
      <dgm:prSet presAssocID="{E4813344-5B89-473F-8BC1-28F00C401FAA}" presName="sp" presStyleCnt="0"/>
      <dgm:spPr/>
    </dgm:pt>
    <dgm:pt modelId="{0C997216-D6D4-4D9F-982B-1487C4DA25C6}" type="pres">
      <dgm:prSet presAssocID="{871CB24D-9081-4054-A069-F54051E91179}" presName="linNode" presStyleCnt="0"/>
      <dgm:spPr/>
    </dgm:pt>
    <dgm:pt modelId="{D0A4DD19-FD71-495D-A351-B6240E570F02}" type="pres">
      <dgm:prSet presAssocID="{871CB24D-9081-4054-A069-F54051E91179}" presName="parentText" presStyleLbl="node1" presStyleIdx="2" presStyleCnt="6" custScaleX="58609" custLinFactNeighborX="-11641" custLinFactNeighborY="0">
        <dgm:presLayoutVars>
          <dgm:chMax val="1"/>
          <dgm:bulletEnabled val="1"/>
        </dgm:presLayoutVars>
      </dgm:prSet>
      <dgm:spPr/>
      <dgm:t>
        <a:bodyPr/>
        <a:lstStyle/>
        <a:p>
          <a:endParaRPr lang="ru-RU"/>
        </a:p>
      </dgm:t>
    </dgm:pt>
    <dgm:pt modelId="{F6E7CBDD-FF7E-4FC9-A77A-36ACA95BC036}" type="pres">
      <dgm:prSet presAssocID="{871CB24D-9081-4054-A069-F54051E91179}" presName="descendantText" presStyleLbl="alignAccFollowNode1" presStyleIdx="2" presStyleCnt="6" custScaleX="119084" custLinFactNeighborX="-3817" custLinFactNeighborY="16856">
        <dgm:presLayoutVars>
          <dgm:bulletEnabled val="1"/>
        </dgm:presLayoutVars>
      </dgm:prSet>
      <dgm:spPr/>
      <dgm:t>
        <a:bodyPr/>
        <a:lstStyle/>
        <a:p>
          <a:endParaRPr lang="ru-RU"/>
        </a:p>
      </dgm:t>
    </dgm:pt>
    <dgm:pt modelId="{3174B66C-F283-49B6-9DEC-42014D809623}" type="pres">
      <dgm:prSet presAssocID="{CA4FCC25-E3F1-4CAE-9BA3-CF7DAA5CFEF0}" presName="sp" presStyleCnt="0"/>
      <dgm:spPr/>
    </dgm:pt>
    <dgm:pt modelId="{D6C3406D-E989-42B0-B300-BD6EC36CB8CE}" type="pres">
      <dgm:prSet presAssocID="{6B54B863-018C-4678-9A39-99EFDEF920F7}" presName="linNode" presStyleCnt="0"/>
      <dgm:spPr/>
    </dgm:pt>
    <dgm:pt modelId="{254EEDA4-C0BE-4CCC-A764-F2327FED13F9}" type="pres">
      <dgm:prSet presAssocID="{6B54B863-018C-4678-9A39-99EFDEF920F7}" presName="parentText" presStyleLbl="node1" presStyleIdx="3" presStyleCnt="6" custScaleX="58609" custLinFactNeighborX="-11641" custLinFactNeighborY="0">
        <dgm:presLayoutVars>
          <dgm:chMax val="1"/>
          <dgm:bulletEnabled val="1"/>
        </dgm:presLayoutVars>
      </dgm:prSet>
      <dgm:spPr/>
      <dgm:t>
        <a:bodyPr/>
        <a:lstStyle/>
        <a:p>
          <a:endParaRPr lang="ru-RU"/>
        </a:p>
      </dgm:t>
    </dgm:pt>
    <dgm:pt modelId="{D11DDDA3-09D9-4910-8F85-E0C94038547F}" type="pres">
      <dgm:prSet presAssocID="{6B54B863-018C-4678-9A39-99EFDEF920F7}" presName="descendantText" presStyleLbl="alignAccFollowNode1" presStyleIdx="3" presStyleCnt="6" custScaleX="119084" custLinFactNeighborX="-3817" custLinFactNeighborY="4214">
        <dgm:presLayoutVars>
          <dgm:bulletEnabled val="1"/>
        </dgm:presLayoutVars>
      </dgm:prSet>
      <dgm:spPr/>
      <dgm:t>
        <a:bodyPr/>
        <a:lstStyle/>
        <a:p>
          <a:endParaRPr lang="ru-RU"/>
        </a:p>
      </dgm:t>
    </dgm:pt>
    <dgm:pt modelId="{DF8E47C2-77EE-4D4A-AAE3-4D7FEAE5ACAA}" type="pres">
      <dgm:prSet presAssocID="{22F469DA-E84D-4176-B322-270B82B6C972}" presName="sp" presStyleCnt="0"/>
      <dgm:spPr/>
    </dgm:pt>
    <dgm:pt modelId="{917A121A-1235-4ECC-9A01-A3D2600C77C5}" type="pres">
      <dgm:prSet presAssocID="{30DEE4A5-752C-4D8C-8690-7609224A1A9A}" presName="linNode" presStyleCnt="0"/>
      <dgm:spPr/>
    </dgm:pt>
    <dgm:pt modelId="{3B7D8A4E-EA13-45E8-94BD-7CBB779BFE10}" type="pres">
      <dgm:prSet presAssocID="{30DEE4A5-752C-4D8C-8690-7609224A1A9A}" presName="parentText" presStyleLbl="node1" presStyleIdx="4" presStyleCnt="6" custScaleX="58609" custLinFactNeighborX="-11641" custLinFactNeighborY="0">
        <dgm:presLayoutVars>
          <dgm:chMax val="1"/>
          <dgm:bulletEnabled val="1"/>
        </dgm:presLayoutVars>
      </dgm:prSet>
      <dgm:spPr/>
      <dgm:t>
        <a:bodyPr/>
        <a:lstStyle/>
        <a:p>
          <a:endParaRPr lang="ru-RU"/>
        </a:p>
      </dgm:t>
    </dgm:pt>
    <dgm:pt modelId="{7F5E3A14-8850-4995-A1E8-4B19569F4AAA}" type="pres">
      <dgm:prSet presAssocID="{30DEE4A5-752C-4D8C-8690-7609224A1A9A}" presName="descendantText" presStyleLbl="alignAccFollowNode1" presStyleIdx="4" presStyleCnt="6" custScaleX="119084" custLinFactNeighborX="-3817" custLinFactNeighborY="-2107">
        <dgm:presLayoutVars>
          <dgm:bulletEnabled val="1"/>
        </dgm:presLayoutVars>
      </dgm:prSet>
      <dgm:spPr/>
      <dgm:t>
        <a:bodyPr/>
        <a:lstStyle/>
        <a:p>
          <a:endParaRPr lang="ru-RU"/>
        </a:p>
      </dgm:t>
    </dgm:pt>
    <dgm:pt modelId="{1FB1B51A-7807-4F6E-BDE5-BB2877A66041}" type="pres">
      <dgm:prSet presAssocID="{D438874E-3F69-466F-AC6E-F814ADC81CCD}" presName="sp" presStyleCnt="0"/>
      <dgm:spPr/>
    </dgm:pt>
    <dgm:pt modelId="{06716C01-341B-4379-B8F4-FD7956393FFD}" type="pres">
      <dgm:prSet presAssocID="{26344BF6-DAEE-4825-BE37-F373B9D6F828}" presName="linNode" presStyleCnt="0"/>
      <dgm:spPr/>
    </dgm:pt>
    <dgm:pt modelId="{AE7233ED-BE1B-434D-B174-064C02B2A158}" type="pres">
      <dgm:prSet presAssocID="{26344BF6-DAEE-4825-BE37-F373B9D6F828}" presName="parentText" presStyleLbl="node1" presStyleIdx="5" presStyleCnt="6" custScaleX="58609" custLinFactNeighborX="-11641" custLinFactNeighborY="172">
        <dgm:presLayoutVars>
          <dgm:chMax val="1"/>
          <dgm:bulletEnabled val="1"/>
        </dgm:presLayoutVars>
      </dgm:prSet>
      <dgm:spPr/>
      <dgm:t>
        <a:bodyPr/>
        <a:lstStyle/>
        <a:p>
          <a:endParaRPr lang="ru-RU"/>
        </a:p>
      </dgm:t>
    </dgm:pt>
    <dgm:pt modelId="{EAC06D17-7061-4E23-A920-7304431CBB77}" type="pres">
      <dgm:prSet presAssocID="{26344BF6-DAEE-4825-BE37-F373B9D6F828}" presName="descendantText" presStyleLbl="alignAccFollowNode1" presStyleIdx="5" presStyleCnt="6" custScaleX="119084" custLinFactNeighborX="-3817" custLinFactNeighborY="-2107">
        <dgm:presLayoutVars>
          <dgm:bulletEnabled val="1"/>
        </dgm:presLayoutVars>
      </dgm:prSet>
      <dgm:spPr/>
      <dgm:t>
        <a:bodyPr/>
        <a:lstStyle/>
        <a:p>
          <a:endParaRPr lang="ru-RU"/>
        </a:p>
      </dgm:t>
    </dgm:pt>
  </dgm:ptLst>
  <dgm:cxnLst>
    <dgm:cxn modelId="{1B339F6E-712A-4CFA-904F-0E2513D1571A}" type="presOf" srcId="{871CB24D-9081-4054-A069-F54051E91179}" destId="{D0A4DD19-FD71-495D-A351-B6240E570F02}" srcOrd="0" destOrd="0" presId="urn:microsoft.com/office/officeart/2005/8/layout/vList5"/>
    <dgm:cxn modelId="{9F52E6F6-395A-42D2-89AB-D330D2A6001B}" srcId="{F049C078-91E9-4002-806D-02006B07C953}" destId="{61E71D59-C2C2-40B1-AF02-36E81E63C776}" srcOrd="1" destOrd="0" parTransId="{791D24BE-95E0-4C0D-BCE7-A8C6097C1151}" sibTransId="{E4813344-5B89-473F-8BC1-28F00C401FAA}"/>
    <dgm:cxn modelId="{C2A6D266-749E-474D-8122-D03D3C9920EF}" srcId="{F049C078-91E9-4002-806D-02006B07C953}" destId="{6B54B863-018C-4678-9A39-99EFDEF920F7}" srcOrd="3" destOrd="0" parTransId="{C3F5FF39-F4C3-4CC0-B0E2-E32608FCB467}" sibTransId="{22F469DA-E84D-4176-B322-270B82B6C972}"/>
    <dgm:cxn modelId="{383A9224-2691-412F-A383-561EDC9DDD54}" type="presOf" srcId="{76F33AA1-A1EB-4792-88B8-0BD33A932B3E}" destId="{651E1307-D966-49D5-BF04-2D6F6B850AB8}" srcOrd="0" destOrd="0" presId="urn:microsoft.com/office/officeart/2005/8/layout/vList5"/>
    <dgm:cxn modelId="{F45B7F94-D9CF-41B9-B085-D4772E0FC9FF}" srcId="{26344BF6-DAEE-4825-BE37-F373B9D6F828}" destId="{BBFA9EA5-62A3-4C13-B4F3-E347EB96D1EE}" srcOrd="0" destOrd="0" parTransId="{8839443A-D11F-4A54-AC01-5D65AF0586FE}" sibTransId="{AEF673C0-3532-4C27-BB08-9C0BF7049E9C}"/>
    <dgm:cxn modelId="{9325AA6F-2CC6-489F-A13D-D5CED7969AD1}" type="presOf" srcId="{61E71D59-C2C2-40B1-AF02-36E81E63C776}" destId="{5ECE08F8-B920-4464-9702-93E8D6503FAB}" srcOrd="0" destOrd="0" presId="urn:microsoft.com/office/officeart/2005/8/layout/vList5"/>
    <dgm:cxn modelId="{D05020FB-909B-4471-AB1E-FAD6D4F13BE9}" type="presOf" srcId="{F049C078-91E9-4002-806D-02006B07C953}" destId="{60A53B3C-6C43-4236-A390-9E7B65889D25}" srcOrd="0" destOrd="0" presId="urn:microsoft.com/office/officeart/2005/8/layout/vList5"/>
    <dgm:cxn modelId="{7D1CAE6D-5843-42EB-ADAE-6E124A1754C9}" type="presOf" srcId="{A0850A18-9208-4292-B2B4-244A42451BDC}" destId="{7F5E3A14-8850-4995-A1E8-4B19569F4AAA}" srcOrd="0" destOrd="0" presId="urn:microsoft.com/office/officeart/2005/8/layout/vList5"/>
    <dgm:cxn modelId="{25B15A50-AFF7-4972-AD55-01939A068EA2}" srcId="{871CB24D-9081-4054-A069-F54051E91179}" destId="{E1D7EE45-3FCF-4C2B-901C-5CE06F41C841}" srcOrd="0" destOrd="0" parTransId="{A1DA16CF-C73E-4FA5-9545-417447E93355}" sibTransId="{DF93DBEA-5951-4EB7-8574-CFCFE1042EDA}"/>
    <dgm:cxn modelId="{1CEAFA9C-9E17-4ABD-B19D-D5410B319BC2}" srcId="{F049C078-91E9-4002-806D-02006B07C953}" destId="{871CB24D-9081-4054-A069-F54051E91179}" srcOrd="2" destOrd="0" parTransId="{4089E593-8A70-44BE-929D-0D7EDBD2FE64}" sibTransId="{CA4FCC25-E3F1-4CAE-9BA3-CF7DAA5CFEF0}"/>
    <dgm:cxn modelId="{00524550-AB63-4C27-9A63-75751D63B589}" type="presOf" srcId="{8B7EBF23-2F0C-41B8-8122-8F6AAC98B82F}" destId="{DC9467DE-75B5-47C6-AB92-8AFE03ABC030}" srcOrd="0" destOrd="0" presId="urn:microsoft.com/office/officeart/2005/8/layout/vList5"/>
    <dgm:cxn modelId="{5B3C2EC2-8942-44C2-88A5-CC8ECA5938C6}" type="presOf" srcId="{E1D7EE45-3FCF-4C2B-901C-5CE06F41C841}" destId="{F6E7CBDD-FF7E-4FC9-A77A-36ACA95BC036}" srcOrd="0" destOrd="0" presId="urn:microsoft.com/office/officeart/2005/8/layout/vList5"/>
    <dgm:cxn modelId="{3F771295-D0F0-4190-B294-D418BFC6304B}" type="presOf" srcId="{BBFA9EA5-62A3-4C13-B4F3-E347EB96D1EE}" destId="{EAC06D17-7061-4E23-A920-7304431CBB77}" srcOrd="0" destOrd="0" presId="urn:microsoft.com/office/officeart/2005/8/layout/vList5"/>
    <dgm:cxn modelId="{8D98F026-381D-4C24-A3DC-2AB7C6E3359C}" srcId="{F049C078-91E9-4002-806D-02006B07C953}" destId="{26344BF6-DAEE-4825-BE37-F373B9D6F828}" srcOrd="5" destOrd="0" parTransId="{39041D93-EB4C-4ABE-BFF3-390F0790FE96}" sibTransId="{2C288030-B3A9-456C-A935-B5AE161E0ED8}"/>
    <dgm:cxn modelId="{261659BB-EA4E-4A6C-8714-1F18BFE7F4AA}" srcId="{30DEE4A5-752C-4D8C-8690-7609224A1A9A}" destId="{A0850A18-9208-4292-B2B4-244A42451BDC}" srcOrd="0" destOrd="0" parTransId="{80118117-D2D8-485C-97F7-5485DD0844F7}" sibTransId="{F979FC73-8D6B-45E4-8F47-AD3B47445A75}"/>
    <dgm:cxn modelId="{50393E12-51B5-42CE-AF47-C5DF5CEA9317}" srcId="{61E71D59-C2C2-40B1-AF02-36E81E63C776}" destId="{8B7EBF23-2F0C-41B8-8122-8F6AAC98B82F}" srcOrd="0" destOrd="0" parTransId="{BC28AF0B-CD60-4329-8A62-A11CBFF26CC6}" sibTransId="{F062B5F3-4A4B-4E24-8120-094A0A80923E}"/>
    <dgm:cxn modelId="{2C26B448-CD69-4CDC-A80D-B42853D1E2FE}" srcId="{6B54B863-018C-4678-9A39-99EFDEF920F7}" destId="{BA88C516-0491-494B-9217-A6B0B6CE65B2}" srcOrd="0" destOrd="0" parTransId="{272AFC1A-8F06-46F1-9874-E728C28D05FB}" sibTransId="{FACEC83A-9DC9-4647-B427-90A0CAEE10F7}"/>
    <dgm:cxn modelId="{DEE7E34D-01F8-4398-9750-DD6E19493D0B}" srcId="{F049C078-91E9-4002-806D-02006B07C953}" destId="{30DEE4A5-752C-4D8C-8690-7609224A1A9A}" srcOrd="4" destOrd="0" parTransId="{C94213D6-4017-4067-AD76-AC60C4EEF27C}" sibTransId="{D438874E-3F69-466F-AC6E-F814ADC81CCD}"/>
    <dgm:cxn modelId="{764ED23B-A585-417C-A552-07E020195A2B}" type="presOf" srcId="{6B54B863-018C-4678-9A39-99EFDEF920F7}" destId="{254EEDA4-C0BE-4CCC-A764-F2327FED13F9}" srcOrd="0" destOrd="0" presId="urn:microsoft.com/office/officeart/2005/8/layout/vList5"/>
    <dgm:cxn modelId="{91E26998-84CC-4432-BEC4-CBBECB14272C}" srcId="{F049C078-91E9-4002-806D-02006B07C953}" destId="{76F33AA1-A1EB-4792-88B8-0BD33A932B3E}" srcOrd="0" destOrd="0" parTransId="{B82756AF-4934-4BA5-9CED-2394107608E6}" sibTransId="{4F8F0C91-3B24-484D-A104-E30284CAD74C}"/>
    <dgm:cxn modelId="{6048AED1-DE6F-47BE-9ACF-25648046AD0B}" srcId="{76F33AA1-A1EB-4792-88B8-0BD33A932B3E}" destId="{FEA9C9DE-333F-441D-856C-6E8D35DE1176}" srcOrd="0" destOrd="0" parTransId="{B3D719FC-3FF0-4446-B1C3-B7233758F1A2}" sibTransId="{963DCFCB-FD48-4C62-9192-A46C8D538B85}"/>
    <dgm:cxn modelId="{0A11B3B4-76C7-4FEC-B6A4-E7A1102F9A96}" type="presOf" srcId="{26344BF6-DAEE-4825-BE37-F373B9D6F828}" destId="{AE7233ED-BE1B-434D-B174-064C02B2A158}" srcOrd="0" destOrd="0" presId="urn:microsoft.com/office/officeart/2005/8/layout/vList5"/>
    <dgm:cxn modelId="{A95397C9-DF78-4979-97BE-42921ED19B9F}" type="presOf" srcId="{30DEE4A5-752C-4D8C-8690-7609224A1A9A}" destId="{3B7D8A4E-EA13-45E8-94BD-7CBB779BFE10}" srcOrd="0" destOrd="0" presId="urn:microsoft.com/office/officeart/2005/8/layout/vList5"/>
    <dgm:cxn modelId="{E943640E-DB86-40CD-9354-4210A82DF149}" type="presOf" srcId="{FEA9C9DE-333F-441D-856C-6E8D35DE1176}" destId="{5D5B13BB-4986-4C09-86C5-0BDE181B0F26}" srcOrd="0" destOrd="0" presId="urn:microsoft.com/office/officeart/2005/8/layout/vList5"/>
    <dgm:cxn modelId="{B58DE82C-F893-45FE-81C1-8661DE821896}" type="presOf" srcId="{BA88C516-0491-494B-9217-A6B0B6CE65B2}" destId="{D11DDDA3-09D9-4910-8F85-E0C94038547F}" srcOrd="0" destOrd="0" presId="urn:microsoft.com/office/officeart/2005/8/layout/vList5"/>
    <dgm:cxn modelId="{AFC0E60D-6EF4-4540-9BA9-18765704B33F}" type="presParOf" srcId="{60A53B3C-6C43-4236-A390-9E7B65889D25}" destId="{B5578829-9027-4C73-8C3E-F6EA8ADF1987}" srcOrd="0" destOrd="0" presId="urn:microsoft.com/office/officeart/2005/8/layout/vList5"/>
    <dgm:cxn modelId="{F391D828-5957-47A6-8C0A-EEE8D88CA567}" type="presParOf" srcId="{B5578829-9027-4C73-8C3E-F6EA8ADF1987}" destId="{651E1307-D966-49D5-BF04-2D6F6B850AB8}" srcOrd="0" destOrd="0" presId="urn:microsoft.com/office/officeart/2005/8/layout/vList5"/>
    <dgm:cxn modelId="{3F4A9D64-5C8F-489A-BB46-A6642E233FD4}" type="presParOf" srcId="{B5578829-9027-4C73-8C3E-F6EA8ADF1987}" destId="{5D5B13BB-4986-4C09-86C5-0BDE181B0F26}" srcOrd="1" destOrd="0" presId="urn:microsoft.com/office/officeart/2005/8/layout/vList5"/>
    <dgm:cxn modelId="{0EE0CD4C-6B54-43C5-A94E-C4743C2A9637}" type="presParOf" srcId="{60A53B3C-6C43-4236-A390-9E7B65889D25}" destId="{BF36FEBA-F06C-4F62-8D18-94BBA7F5BC2C}" srcOrd="1" destOrd="0" presId="urn:microsoft.com/office/officeart/2005/8/layout/vList5"/>
    <dgm:cxn modelId="{FF8851FB-0CE4-44EF-B46D-8766A9F1264F}" type="presParOf" srcId="{60A53B3C-6C43-4236-A390-9E7B65889D25}" destId="{2650337C-A173-4297-94F3-186372F03875}" srcOrd="2" destOrd="0" presId="urn:microsoft.com/office/officeart/2005/8/layout/vList5"/>
    <dgm:cxn modelId="{27828977-87EF-432C-A585-92F4816C16C4}" type="presParOf" srcId="{2650337C-A173-4297-94F3-186372F03875}" destId="{5ECE08F8-B920-4464-9702-93E8D6503FAB}" srcOrd="0" destOrd="0" presId="urn:microsoft.com/office/officeart/2005/8/layout/vList5"/>
    <dgm:cxn modelId="{213DDCA0-49EE-4E39-9A27-538E04A43712}" type="presParOf" srcId="{2650337C-A173-4297-94F3-186372F03875}" destId="{DC9467DE-75B5-47C6-AB92-8AFE03ABC030}" srcOrd="1" destOrd="0" presId="urn:microsoft.com/office/officeart/2005/8/layout/vList5"/>
    <dgm:cxn modelId="{8AE34923-1531-4C10-8EC5-1EAFE1827747}" type="presParOf" srcId="{60A53B3C-6C43-4236-A390-9E7B65889D25}" destId="{F6A33619-0DC6-4CC7-9795-8F63E1D4741B}" srcOrd="3" destOrd="0" presId="urn:microsoft.com/office/officeart/2005/8/layout/vList5"/>
    <dgm:cxn modelId="{E90C6B3C-6E7D-430B-B46B-47D628040383}" type="presParOf" srcId="{60A53B3C-6C43-4236-A390-9E7B65889D25}" destId="{0C997216-D6D4-4D9F-982B-1487C4DA25C6}" srcOrd="4" destOrd="0" presId="urn:microsoft.com/office/officeart/2005/8/layout/vList5"/>
    <dgm:cxn modelId="{3527CF9C-DA61-444E-9DFD-E4D99D24496E}" type="presParOf" srcId="{0C997216-D6D4-4D9F-982B-1487C4DA25C6}" destId="{D0A4DD19-FD71-495D-A351-B6240E570F02}" srcOrd="0" destOrd="0" presId="urn:microsoft.com/office/officeart/2005/8/layout/vList5"/>
    <dgm:cxn modelId="{4CD96F23-E66B-4E30-8355-06CA2CD2986C}" type="presParOf" srcId="{0C997216-D6D4-4D9F-982B-1487C4DA25C6}" destId="{F6E7CBDD-FF7E-4FC9-A77A-36ACA95BC036}" srcOrd="1" destOrd="0" presId="urn:microsoft.com/office/officeart/2005/8/layout/vList5"/>
    <dgm:cxn modelId="{43A14F81-6C34-4FC2-A8BD-B9FE1B09D17F}" type="presParOf" srcId="{60A53B3C-6C43-4236-A390-9E7B65889D25}" destId="{3174B66C-F283-49B6-9DEC-42014D809623}" srcOrd="5" destOrd="0" presId="urn:microsoft.com/office/officeart/2005/8/layout/vList5"/>
    <dgm:cxn modelId="{1F826D09-534C-435A-BB12-F06C8865EF8D}" type="presParOf" srcId="{60A53B3C-6C43-4236-A390-9E7B65889D25}" destId="{D6C3406D-E989-42B0-B300-BD6EC36CB8CE}" srcOrd="6" destOrd="0" presId="urn:microsoft.com/office/officeart/2005/8/layout/vList5"/>
    <dgm:cxn modelId="{11A9DB05-AA25-4801-AFFA-6E30FEC9C8F8}" type="presParOf" srcId="{D6C3406D-E989-42B0-B300-BD6EC36CB8CE}" destId="{254EEDA4-C0BE-4CCC-A764-F2327FED13F9}" srcOrd="0" destOrd="0" presId="urn:microsoft.com/office/officeart/2005/8/layout/vList5"/>
    <dgm:cxn modelId="{2B09DF75-13B2-42A7-9CE9-4839B1481072}" type="presParOf" srcId="{D6C3406D-E989-42B0-B300-BD6EC36CB8CE}" destId="{D11DDDA3-09D9-4910-8F85-E0C94038547F}" srcOrd="1" destOrd="0" presId="urn:microsoft.com/office/officeart/2005/8/layout/vList5"/>
    <dgm:cxn modelId="{264AEE10-686A-41CC-A244-A7AF63BEB68E}" type="presParOf" srcId="{60A53B3C-6C43-4236-A390-9E7B65889D25}" destId="{DF8E47C2-77EE-4D4A-AAE3-4D7FEAE5ACAA}" srcOrd="7" destOrd="0" presId="urn:microsoft.com/office/officeart/2005/8/layout/vList5"/>
    <dgm:cxn modelId="{3D585B5D-98DD-4CBF-9711-5EBAF2F713AE}" type="presParOf" srcId="{60A53B3C-6C43-4236-A390-9E7B65889D25}" destId="{917A121A-1235-4ECC-9A01-A3D2600C77C5}" srcOrd="8" destOrd="0" presId="urn:microsoft.com/office/officeart/2005/8/layout/vList5"/>
    <dgm:cxn modelId="{7880B996-272E-47C8-8543-CA6B6F965384}" type="presParOf" srcId="{917A121A-1235-4ECC-9A01-A3D2600C77C5}" destId="{3B7D8A4E-EA13-45E8-94BD-7CBB779BFE10}" srcOrd="0" destOrd="0" presId="urn:microsoft.com/office/officeart/2005/8/layout/vList5"/>
    <dgm:cxn modelId="{43A877A4-9951-4823-978B-EFEF4D4F572D}" type="presParOf" srcId="{917A121A-1235-4ECC-9A01-A3D2600C77C5}" destId="{7F5E3A14-8850-4995-A1E8-4B19569F4AAA}" srcOrd="1" destOrd="0" presId="urn:microsoft.com/office/officeart/2005/8/layout/vList5"/>
    <dgm:cxn modelId="{C81CF344-E5A8-4A68-9F28-A4EB244658A7}" type="presParOf" srcId="{60A53B3C-6C43-4236-A390-9E7B65889D25}" destId="{1FB1B51A-7807-4F6E-BDE5-BB2877A66041}" srcOrd="9" destOrd="0" presId="urn:microsoft.com/office/officeart/2005/8/layout/vList5"/>
    <dgm:cxn modelId="{B994B470-2C60-46F1-89D9-0BDE5E32FB3D}" type="presParOf" srcId="{60A53B3C-6C43-4236-A390-9E7B65889D25}" destId="{06716C01-341B-4379-B8F4-FD7956393FFD}" srcOrd="10" destOrd="0" presId="urn:microsoft.com/office/officeart/2005/8/layout/vList5"/>
    <dgm:cxn modelId="{A963F052-5F3F-4DAC-B3D0-C3DDB1B016CC}" type="presParOf" srcId="{06716C01-341B-4379-B8F4-FD7956393FFD}" destId="{AE7233ED-BE1B-434D-B174-064C02B2A158}" srcOrd="0" destOrd="0" presId="urn:microsoft.com/office/officeart/2005/8/layout/vList5"/>
    <dgm:cxn modelId="{F9E75E97-1982-4D92-B23B-FB9103C1478B}" type="presParOf" srcId="{06716C01-341B-4379-B8F4-FD7956393FFD}" destId="{EAC06D17-7061-4E23-A920-7304431CBB7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8E1DF8-8019-4ED6-B426-C6810B9388F7}"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ru-RU"/>
        </a:p>
      </dgm:t>
    </dgm:pt>
    <dgm:pt modelId="{DAAFE197-81B0-4140-BC01-549188456545}">
      <dgm:prSet phldrT="[Текст]" custT="1"/>
      <dgm:spPr/>
      <dgm:t>
        <a:bodyPr/>
        <a:lstStyle/>
        <a:p>
          <a:pPr>
            <a:lnSpc>
              <a:spcPct val="100000"/>
            </a:lnSpc>
            <a:spcAft>
              <a:spcPts val="0"/>
            </a:spcAft>
          </a:pPr>
          <a:r>
            <a:rPr lang="uk-UA" sz="1800" dirty="0" smtClean="0"/>
            <a:t>відносини роботодавця і працівників щодо кар'єри будуються на тих самих підставах, як і відносини компанії з клієнтами</a:t>
          </a:r>
          <a:endParaRPr lang="ru-RU" sz="1800" dirty="0"/>
        </a:p>
      </dgm:t>
    </dgm:pt>
    <dgm:pt modelId="{15939395-1177-47C2-88BE-58858F4540B8}" type="parTrans" cxnId="{BBD3EA5B-775A-43D3-ABEF-1556D28C5B59}">
      <dgm:prSet/>
      <dgm:spPr/>
      <dgm:t>
        <a:bodyPr/>
        <a:lstStyle/>
        <a:p>
          <a:endParaRPr lang="ru-RU"/>
        </a:p>
      </dgm:t>
    </dgm:pt>
    <dgm:pt modelId="{05117582-6ADB-4D91-964C-B2F2A4E902D7}" type="sibTrans" cxnId="{BBD3EA5B-775A-43D3-ABEF-1556D28C5B59}">
      <dgm:prSet/>
      <dgm:spPr/>
      <dgm:t>
        <a:bodyPr/>
        <a:lstStyle/>
        <a:p>
          <a:endParaRPr lang="ru-RU"/>
        </a:p>
      </dgm:t>
    </dgm:pt>
    <dgm:pt modelId="{6B830186-781C-4224-9F7F-5EB5B71AB253}">
      <dgm:prSet phldrT="[Текст]" custT="1"/>
      <dgm:spPr/>
      <dgm:t>
        <a:bodyPr/>
        <a:lstStyle/>
        <a:p>
          <a:pPr>
            <a:lnSpc>
              <a:spcPct val="100000"/>
            </a:lnSpc>
            <a:spcAft>
              <a:spcPts val="0"/>
            </a:spcAft>
          </a:pPr>
          <a:r>
            <a:rPr lang="uk-UA" sz="1800" dirty="0" smtClean="0"/>
            <a:t>кар'єра є продуктом, який продається на ринку праці</a:t>
          </a:r>
          <a:endParaRPr lang="ru-RU" sz="1800" dirty="0"/>
        </a:p>
      </dgm:t>
    </dgm:pt>
    <dgm:pt modelId="{54E57216-4770-4E7C-A46B-C4F8AF1E3D67}" type="parTrans" cxnId="{253503EA-DFCB-4458-B0F0-24FF93AE1E71}">
      <dgm:prSet/>
      <dgm:spPr/>
      <dgm:t>
        <a:bodyPr/>
        <a:lstStyle/>
        <a:p>
          <a:endParaRPr lang="ru-RU"/>
        </a:p>
      </dgm:t>
    </dgm:pt>
    <dgm:pt modelId="{3BBEF525-6393-4667-8AEF-57CCA16701F2}" type="sibTrans" cxnId="{253503EA-DFCB-4458-B0F0-24FF93AE1E71}">
      <dgm:prSet/>
      <dgm:spPr/>
      <dgm:t>
        <a:bodyPr/>
        <a:lstStyle/>
        <a:p>
          <a:endParaRPr lang="ru-RU"/>
        </a:p>
      </dgm:t>
    </dgm:pt>
    <dgm:pt modelId="{3AEA745A-9FF9-4A49-B442-226B35482E42}">
      <dgm:prSet phldrT="[Текст]" custT="1"/>
      <dgm:spPr/>
      <dgm:t>
        <a:bodyPr/>
        <a:lstStyle/>
        <a:p>
          <a:pPr>
            <a:lnSpc>
              <a:spcPct val="100000"/>
            </a:lnSpc>
            <a:spcAft>
              <a:spcPts val="0"/>
            </a:spcAft>
          </a:pPr>
          <a:r>
            <a:rPr lang="uk-UA" sz="1800" dirty="0" smtClean="0"/>
            <a:t>вибір тієї чи іншої кар'єри пов'язаний із власними цілями працівника, планами та особливостями його життєдіяльності, а також із ринковою ситуацією</a:t>
          </a:r>
          <a:endParaRPr lang="ru-RU" sz="1800" dirty="0"/>
        </a:p>
      </dgm:t>
    </dgm:pt>
    <dgm:pt modelId="{AC71D30E-DC74-4CDC-9188-2EA858A7289F}" type="parTrans" cxnId="{8667F8F5-A698-4F72-8969-50CE2B9CC835}">
      <dgm:prSet/>
      <dgm:spPr/>
      <dgm:t>
        <a:bodyPr/>
        <a:lstStyle/>
        <a:p>
          <a:endParaRPr lang="ru-RU"/>
        </a:p>
      </dgm:t>
    </dgm:pt>
    <dgm:pt modelId="{9E582254-098A-46D9-A28A-0C0CDEA2454F}" type="sibTrans" cxnId="{8667F8F5-A698-4F72-8969-50CE2B9CC835}">
      <dgm:prSet/>
      <dgm:spPr/>
      <dgm:t>
        <a:bodyPr/>
        <a:lstStyle/>
        <a:p>
          <a:endParaRPr lang="ru-RU"/>
        </a:p>
      </dgm:t>
    </dgm:pt>
    <dgm:pt modelId="{0502BC65-A259-491F-82F7-69FC8812A24E}" type="pres">
      <dgm:prSet presAssocID="{C48E1DF8-8019-4ED6-B426-C6810B9388F7}" presName="linear" presStyleCnt="0">
        <dgm:presLayoutVars>
          <dgm:dir/>
          <dgm:animLvl val="lvl"/>
          <dgm:resizeHandles val="exact"/>
        </dgm:presLayoutVars>
      </dgm:prSet>
      <dgm:spPr/>
      <dgm:t>
        <a:bodyPr/>
        <a:lstStyle/>
        <a:p>
          <a:endParaRPr lang="ru-RU"/>
        </a:p>
      </dgm:t>
    </dgm:pt>
    <dgm:pt modelId="{99D695C2-60C5-42AC-8149-8F4584D455CF}" type="pres">
      <dgm:prSet presAssocID="{DAAFE197-81B0-4140-BC01-549188456545}" presName="parentLin" presStyleCnt="0"/>
      <dgm:spPr/>
    </dgm:pt>
    <dgm:pt modelId="{67414EB4-209E-4BA9-8D97-932E25045E9F}" type="pres">
      <dgm:prSet presAssocID="{DAAFE197-81B0-4140-BC01-549188456545}" presName="parentLeftMargin" presStyleLbl="node1" presStyleIdx="0" presStyleCnt="3"/>
      <dgm:spPr/>
      <dgm:t>
        <a:bodyPr/>
        <a:lstStyle/>
        <a:p>
          <a:endParaRPr lang="ru-RU"/>
        </a:p>
      </dgm:t>
    </dgm:pt>
    <dgm:pt modelId="{372B8A56-FA4A-4F98-986B-58126F9EC90C}" type="pres">
      <dgm:prSet presAssocID="{DAAFE197-81B0-4140-BC01-549188456545}" presName="parentText" presStyleLbl="node1" presStyleIdx="0" presStyleCnt="3" custScaleX="125840">
        <dgm:presLayoutVars>
          <dgm:chMax val="0"/>
          <dgm:bulletEnabled val="1"/>
        </dgm:presLayoutVars>
      </dgm:prSet>
      <dgm:spPr/>
      <dgm:t>
        <a:bodyPr/>
        <a:lstStyle/>
        <a:p>
          <a:endParaRPr lang="ru-RU"/>
        </a:p>
      </dgm:t>
    </dgm:pt>
    <dgm:pt modelId="{3FE90A3B-05F2-4C40-96CC-9D688759EE17}" type="pres">
      <dgm:prSet presAssocID="{DAAFE197-81B0-4140-BC01-549188456545}" presName="negativeSpace" presStyleCnt="0"/>
      <dgm:spPr/>
    </dgm:pt>
    <dgm:pt modelId="{CCA4E63A-0575-401C-8EF8-0BF2211AE858}" type="pres">
      <dgm:prSet presAssocID="{DAAFE197-81B0-4140-BC01-549188456545}" presName="childText" presStyleLbl="conFgAcc1" presStyleIdx="0" presStyleCnt="3">
        <dgm:presLayoutVars>
          <dgm:bulletEnabled val="1"/>
        </dgm:presLayoutVars>
      </dgm:prSet>
      <dgm:spPr/>
    </dgm:pt>
    <dgm:pt modelId="{7246BF40-BD9C-4395-AE88-ECAF1A41C7DF}" type="pres">
      <dgm:prSet presAssocID="{05117582-6ADB-4D91-964C-B2F2A4E902D7}" presName="spaceBetweenRectangles" presStyleCnt="0"/>
      <dgm:spPr/>
    </dgm:pt>
    <dgm:pt modelId="{B3E6CF03-D5C2-47C4-B56A-11D44B87D13D}" type="pres">
      <dgm:prSet presAssocID="{6B830186-781C-4224-9F7F-5EB5B71AB253}" presName="parentLin" presStyleCnt="0"/>
      <dgm:spPr/>
    </dgm:pt>
    <dgm:pt modelId="{A697E5A5-63B2-423D-B476-09B1EBBDB73F}" type="pres">
      <dgm:prSet presAssocID="{6B830186-781C-4224-9F7F-5EB5B71AB253}" presName="parentLeftMargin" presStyleLbl="node1" presStyleIdx="0" presStyleCnt="3"/>
      <dgm:spPr/>
      <dgm:t>
        <a:bodyPr/>
        <a:lstStyle/>
        <a:p>
          <a:endParaRPr lang="ru-RU"/>
        </a:p>
      </dgm:t>
    </dgm:pt>
    <dgm:pt modelId="{2E564625-A309-4DE8-B15C-FE58781FE9F1}" type="pres">
      <dgm:prSet presAssocID="{6B830186-781C-4224-9F7F-5EB5B71AB253}" presName="parentText" presStyleLbl="node1" presStyleIdx="1" presStyleCnt="3" custScaleX="125840" custLinFactNeighborX="15097">
        <dgm:presLayoutVars>
          <dgm:chMax val="0"/>
          <dgm:bulletEnabled val="1"/>
        </dgm:presLayoutVars>
      </dgm:prSet>
      <dgm:spPr/>
      <dgm:t>
        <a:bodyPr/>
        <a:lstStyle/>
        <a:p>
          <a:endParaRPr lang="ru-RU"/>
        </a:p>
      </dgm:t>
    </dgm:pt>
    <dgm:pt modelId="{2945E8DD-7332-4CAA-9E36-EC3B0539F5CC}" type="pres">
      <dgm:prSet presAssocID="{6B830186-781C-4224-9F7F-5EB5B71AB253}" presName="negativeSpace" presStyleCnt="0"/>
      <dgm:spPr/>
    </dgm:pt>
    <dgm:pt modelId="{92EE9B1D-91F1-4B73-9170-0F11603650B8}" type="pres">
      <dgm:prSet presAssocID="{6B830186-781C-4224-9F7F-5EB5B71AB253}" presName="childText" presStyleLbl="conFgAcc1" presStyleIdx="1" presStyleCnt="3">
        <dgm:presLayoutVars>
          <dgm:bulletEnabled val="1"/>
        </dgm:presLayoutVars>
      </dgm:prSet>
      <dgm:spPr/>
    </dgm:pt>
    <dgm:pt modelId="{F7881409-6A67-4432-A254-6045AD1C29AE}" type="pres">
      <dgm:prSet presAssocID="{3BBEF525-6393-4667-8AEF-57CCA16701F2}" presName="spaceBetweenRectangles" presStyleCnt="0"/>
      <dgm:spPr/>
    </dgm:pt>
    <dgm:pt modelId="{1E137985-FCB2-4B2C-84EB-6076B1F0AA7A}" type="pres">
      <dgm:prSet presAssocID="{3AEA745A-9FF9-4A49-B442-226B35482E42}" presName="parentLin" presStyleCnt="0"/>
      <dgm:spPr/>
    </dgm:pt>
    <dgm:pt modelId="{B58D0932-B042-449B-893D-F7BFB1FFB5EC}" type="pres">
      <dgm:prSet presAssocID="{3AEA745A-9FF9-4A49-B442-226B35482E42}" presName="parentLeftMargin" presStyleLbl="node1" presStyleIdx="1" presStyleCnt="3"/>
      <dgm:spPr/>
      <dgm:t>
        <a:bodyPr/>
        <a:lstStyle/>
        <a:p>
          <a:endParaRPr lang="ru-RU"/>
        </a:p>
      </dgm:t>
    </dgm:pt>
    <dgm:pt modelId="{9974B93E-DC6A-421A-9A4F-BB948750262B}" type="pres">
      <dgm:prSet presAssocID="{3AEA745A-9FF9-4A49-B442-226B35482E42}" presName="parentText" presStyleLbl="node1" presStyleIdx="2" presStyleCnt="3" custScaleX="125840" custLinFactNeighborX="15097">
        <dgm:presLayoutVars>
          <dgm:chMax val="0"/>
          <dgm:bulletEnabled val="1"/>
        </dgm:presLayoutVars>
      </dgm:prSet>
      <dgm:spPr/>
      <dgm:t>
        <a:bodyPr/>
        <a:lstStyle/>
        <a:p>
          <a:endParaRPr lang="ru-RU"/>
        </a:p>
      </dgm:t>
    </dgm:pt>
    <dgm:pt modelId="{E7B7137C-F8A5-4DAB-9C09-06BFBBFA361D}" type="pres">
      <dgm:prSet presAssocID="{3AEA745A-9FF9-4A49-B442-226B35482E42}" presName="negativeSpace" presStyleCnt="0"/>
      <dgm:spPr/>
    </dgm:pt>
    <dgm:pt modelId="{5F701C35-3EBC-4AB5-903A-465B9DA2B2D3}" type="pres">
      <dgm:prSet presAssocID="{3AEA745A-9FF9-4A49-B442-226B35482E42}" presName="childText" presStyleLbl="conFgAcc1" presStyleIdx="2" presStyleCnt="3">
        <dgm:presLayoutVars>
          <dgm:bulletEnabled val="1"/>
        </dgm:presLayoutVars>
      </dgm:prSet>
      <dgm:spPr/>
    </dgm:pt>
  </dgm:ptLst>
  <dgm:cxnLst>
    <dgm:cxn modelId="{84704C87-445D-4022-8DFD-B2AB79CF1891}" type="presOf" srcId="{3AEA745A-9FF9-4A49-B442-226B35482E42}" destId="{B58D0932-B042-449B-893D-F7BFB1FFB5EC}" srcOrd="0" destOrd="0" presId="urn:microsoft.com/office/officeart/2005/8/layout/list1"/>
    <dgm:cxn modelId="{BBD3EA5B-775A-43D3-ABEF-1556D28C5B59}" srcId="{C48E1DF8-8019-4ED6-B426-C6810B9388F7}" destId="{DAAFE197-81B0-4140-BC01-549188456545}" srcOrd="0" destOrd="0" parTransId="{15939395-1177-47C2-88BE-58858F4540B8}" sibTransId="{05117582-6ADB-4D91-964C-B2F2A4E902D7}"/>
    <dgm:cxn modelId="{04AEA4B3-4494-441B-8CC1-99E256AA4330}" type="presOf" srcId="{DAAFE197-81B0-4140-BC01-549188456545}" destId="{372B8A56-FA4A-4F98-986B-58126F9EC90C}" srcOrd="1" destOrd="0" presId="urn:microsoft.com/office/officeart/2005/8/layout/list1"/>
    <dgm:cxn modelId="{559F6277-6EFF-4DF7-A422-2E79DE85F91E}" type="presOf" srcId="{6B830186-781C-4224-9F7F-5EB5B71AB253}" destId="{A697E5A5-63B2-423D-B476-09B1EBBDB73F}" srcOrd="0" destOrd="0" presId="urn:microsoft.com/office/officeart/2005/8/layout/list1"/>
    <dgm:cxn modelId="{7D7706D2-C207-4C88-8736-F73BED34BE2C}" type="presOf" srcId="{3AEA745A-9FF9-4A49-B442-226B35482E42}" destId="{9974B93E-DC6A-421A-9A4F-BB948750262B}" srcOrd="1" destOrd="0" presId="urn:microsoft.com/office/officeart/2005/8/layout/list1"/>
    <dgm:cxn modelId="{9B5A8094-87E9-4D3F-AF1D-BB9A2B60173C}" type="presOf" srcId="{C48E1DF8-8019-4ED6-B426-C6810B9388F7}" destId="{0502BC65-A259-491F-82F7-69FC8812A24E}" srcOrd="0" destOrd="0" presId="urn:microsoft.com/office/officeart/2005/8/layout/list1"/>
    <dgm:cxn modelId="{8667F8F5-A698-4F72-8969-50CE2B9CC835}" srcId="{C48E1DF8-8019-4ED6-B426-C6810B9388F7}" destId="{3AEA745A-9FF9-4A49-B442-226B35482E42}" srcOrd="2" destOrd="0" parTransId="{AC71D30E-DC74-4CDC-9188-2EA858A7289F}" sibTransId="{9E582254-098A-46D9-A28A-0C0CDEA2454F}"/>
    <dgm:cxn modelId="{58868F8F-654A-48B1-8EB8-6A6E23E16EC9}" type="presOf" srcId="{6B830186-781C-4224-9F7F-5EB5B71AB253}" destId="{2E564625-A309-4DE8-B15C-FE58781FE9F1}" srcOrd="1" destOrd="0" presId="urn:microsoft.com/office/officeart/2005/8/layout/list1"/>
    <dgm:cxn modelId="{E7F62B20-F6D4-4299-9646-45A88A89F58D}" type="presOf" srcId="{DAAFE197-81B0-4140-BC01-549188456545}" destId="{67414EB4-209E-4BA9-8D97-932E25045E9F}" srcOrd="0" destOrd="0" presId="urn:microsoft.com/office/officeart/2005/8/layout/list1"/>
    <dgm:cxn modelId="{253503EA-DFCB-4458-B0F0-24FF93AE1E71}" srcId="{C48E1DF8-8019-4ED6-B426-C6810B9388F7}" destId="{6B830186-781C-4224-9F7F-5EB5B71AB253}" srcOrd="1" destOrd="0" parTransId="{54E57216-4770-4E7C-A46B-C4F8AF1E3D67}" sibTransId="{3BBEF525-6393-4667-8AEF-57CCA16701F2}"/>
    <dgm:cxn modelId="{5CC142A5-8DCF-423D-8997-6CC2C96C7092}" type="presParOf" srcId="{0502BC65-A259-491F-82F7-69FC8812A24E}" destId="{99D695C2-60C5-42AC-8149-8F4584D455CF}" srcOrd="0" destOrd="0" presId="urn:microsoft.com/office/officeart/2005/8/layout/list1"/>
    <dgm:cxn modelId="{13848AD3-BD02-4BA8-B01E-48E452EF1BDB}" type="presParOf" srcId="{99D695C2-60C5-42AC-8149-8F4584D455CF}" destId="{67414EB4-209E-4BA9-8D97-932E25045E9F}" srcOrd="0" destOrd="0" presId="urn:microsoft.com/office/officeart/2005/8/layout/list1"/>
    <dgm:cxn modelId="{E96ADC4C-9F06-4FA2-BA52-21D261168895}" type="presParOf" srcId="{99D695C2-60C5-42AC-8149-8F4584D455CF}" destId="{372B8A56-FA4A-4F98-986B-58126F9EC90C}" srcOrd="1" destOrd="0" presId="urn:microsoft.com/office/officeart/2005/8/layout/list1"/>
    <dgm:cxn modelId="{192DF584-8E30-47F7-9157-E88E860CDBB9}" type="presParOf" srcId="{0502BC65-A259-491F-82F7-69FC8812A24E}" destId="{3FE90A3B-05F2-4C40-96CC-9D688759EE17}" srcOrd="1" destOrd="0" presId="urn:microsoft.com/office/officeart/2005/8/layout/list1"/>
    <dgm:cxn modelId="{559FB55B-D7C1-47EC-A64C-7FD4D6DE09CA}" type="presParOf" srcId="{0502BC65-A259-491F-82F7-69FC8812A24E}" destId="{CCA4E63A-0575-401C-8EF8-0BF2211AE858}" srcOrd="2" destOrd="0" presId="urn:microsoft.com/office/officeart/2005/8/layout/list1"/>
    <dgm:cxn modelId="{8C5584F3-0E77-4929-AC02-605A94F7F094}" type="presParOf" srcId="{0502BC65-A259-491F-82F7-69FC8812A24E}" destId="{7246BF40-BD9C-4395-AE88-ECAF1A41C7DF}" srcOrd="3" destOrd="0" presId="urn:microsoft.com/office/officeart/2005/8/layout/list1"/>
    <dgm:cxn modelId="{2F972857-6DF5-425A-AFE5-CB31B236FEDF}" type="presParOf" srcId="{0502BC65-A259-491F-82F7-69FC8812A24E}" destId="{B3E6CF03-D5C2-47C4-B56A-11D44B87D13D}" srcOrd="4" destOrd="0" presId="urn:microsoft.com/office/officeart/2005/8/layout/list1"/>
    <dgm:cxn modelId="{D80C0360-43F7-4325-8421-8FC81058366D}" type="presParOf" srcId="{B3E6CF03-D5C2-47C4-B56A-11D44B87D13D}" destId="{A697E5A5-63B2-423D-B476-09B1EBBDB73F}" srcOrd="0" destOrd="0" presId="urn:microsoft.com/office/officeart/2005/8/layout/list1"/>
    <dgm:cxn modelId="{DAA10F12-05F0-4A36-99C9-80120EA286D1}" type="presParOf" srcId="{B3E6CF03-D5C2-47C4-B56A-11D44B87D13D}" destId="{2E564625-A309-4DE8-B15C-FE58781FE9F1}" srcOrd="1" destOrd="0" presId="urn:microsoft.com/office/officeart/2005/8/layout/list1"/>
    <dgm:cxn modelId="{2564C117-FCDD-4210-A5AD-4758E20A3ABF}" type="presParOf" srcId="{0502BC65-A259-491F-82F7-69FC8812A24E}" destId="{2945E8DD-7332-4CAA-9E36-EC3B0539F5CC}" srcOrd="5" destOrd="0" presId="urn:microsoft.com/office/officeart/2005/8/layout/list1"/>
    <dgm:cxn modelId="{B2320DC2-0C36-4C06-B663-71A5C81C0C0B}" type="presParOf" srcId="{0502BC65-A259-491F-82F7-69FC8812A24E}" destId="{92EE9B1D-91F1-4B73-9170-0F11603650B8}" srcOrd="6" destOrd="0" presId="urn:microsoft.com/office/officeart/2005/8/layout/list1"/>
    <dgm:cxn modelId="{AF2E5B47-B0F3-49DE-97D3-E43073FA98EB}" type="presParOf" srcId="{0502BC65-A259-491F-82F7-69FC8812A24E}" destId="{F7881409-6A67-4432-A254-6045AD1C29AE}" srcOrd="7" destOrd="0" presId="urn:microsoft.com/office/officeart/2005/8/layout/list1"/>
    <dgm:cxn modelId="{BC4CD990-5D01-4189-A43F-33650596C983}" type="presParOf" srcId="{0502BC65-A259-491F-82F7-69FC8812A24E}" destId="{1E137985-FCB2-4B2C-84EB-6076B1F0AA7A}" srcOrd="8" destOrd="0" presId="urn:microsoft.com/office/officeart/2005/8/layout/list1"/>
    <dgm:cxn modelId="{E717F16C-0C73-4074-BD5B-E641EDBC7731}" type="presParOf" srcId="{1E137985-FCB2-4B2C-84EB-6076B1F0AA7A}" destId="{B58D0932-B042-449B-893D-F7BFB1FFB5EC}" srcOrd="0" destOrd="0" presId="urn:microsoft.com/office/officeart/2005/8/layout/list1"/>
    <dgm:cxn modelId="{2D593F46-D40F-4035-A18D-128D1024FFB1}" type="presParOf" srcId="{1E137985-FCB2-4B2C-84EB-6076B1F0AA7A}" destId="{9974B93E-DC6A-421A-9A4F-BB948750262B}" srcOrd="1" destOrd="0" presId="urn:microsoft.com/office/officeart/2005/8/layout/list1"/>
    <dgm:cxn modelId="{7AE18F3C-FAA0-4B71-8392-85CDBBC5402E}" type="presParOf" srcId="{0502BC65-A259-491F-82F7-69FC8812A24E}" destId="{E7B7137C-F8A5-4DAB-9C09-06BFBBFA361D}" srcOrd="9" destOrd="0" presId="urn:microsoft.com/office/officeart/2005/8/layout/list1"/>
    <dgm:cxn modelId="{ADD476A5-465F-46D0-86D3-EFFA2B56A812}" type="presParOf" srcId="{0502BC65-A259-491F-82F7-69FC8812A24E}" destId="{5F701C35-3EBC-4AB5-903A-465B9DA2B2D3}"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240ECB2-A115-4AC9-8AA7-B82FD845212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F0002328-4CAB-4D32-AE21-EA4036AB1111}">
      <dgm:prSet phldrT="[Текст]" custT="1"/>
      <dgm:spPr/>
      <dgm:t>
        <a:bodyPr/>
        <a:lstStyle/>
        <a:p>
          <a:pPr>
            <a:lnSpc>
              <a:spcPct val="100000"/>
            </a:lnSpc>
            <a:spcAft>
              <a:spcPts val="0"/>
            </a:spcAft>
          </a:pPr>
          <a:r>
            <a:rPr lang="uk-UA" sz="1800" dirty="0" smtClean="0"/>
            <a:t>Аналітична</a:t>
          </a:r>
          <a:endParaRPr lang="ru-RU" sz="1800" dirty="0"/>
        </a:p>
      </dgm:t>
    </dgm:pt>
    <dgm:pt modelId="{50A8E40A-F312-4C4D-AA6B-6ED65F21B35A}" type="parTrans" cxnId="{714AAA66-B68E-4254-9341-D2119B2F86F3}">
      <dgm:prSet/>
      <dgm:spPr/>
      <dgm:t>
        <a:bodyPr/>
        <a:lstStyle/>
        <a:p>
          <a:endParaRPr lang="ru-RU"/>
        </a:p>
      </dgm:t>
    </dgm:pt>
    <dgm:pt modelId="{9E6830AA-6676-452D-984A-99E5967B19A0}" type="sibTrans" cxnId="{714AAA66-B68E-4254-9341-D2119B2F86F3}">
      <dgm:prSet/>
      <dgm:spPr/>
      <dgm:t>
        <a:bodyPr/>
        <a:lstStyle/>
        <a:p>
          <a:endParaRPr lang="ru-RU"/>
        </a:p>
      </dgm:t>
    </dgm:pt>
    <dgm:pt modelId="{886A075A-0997-48D8-BD27-999BCDD1F290}">
      <dgm:prSet phldrT="[Текст]" custT="1"/>
      <dgm:spPr/>
      <dgm:t>
        <a:bodyPr/>
        <a:lstStyle/>
        <a:p>
          <a:pPr>
            <a:lnSpc>
              <a:spcPct val="100000"/>
            </a:lnSpc>
            <a:spcAft>
              <a:spcPts val="0"/>
            </a:spcAft>
          </a:pPr>
          <a:r>
            <a:rPr lang="uk-UA" sz="1800" dirty="0" smtClean="0"/>
            <a:t>полягає в творчому вивченні, систематизації, узагальненні та оцінці різноманітної інформації про цілі, види, фактори, ресурсну базу кар'єри працівника та роботодавця, кар'єрний простір, ринкову ситуацію, споживчий попит на компетенції (конкурентні переваги) працівників, програми підтримки кар'єри тощо</a:t>
          </a:r>
          <a:endParaRPr lang="ru-RU" sz="1800" dirty="0"/>
        </a:p>
      </dgm:t>
    </dgm:pt>
    <dgm:pt modelId="{79FEB4F3-A368-4908-9361-DAE305CB87B1}" type="parTrans" cxnId="{470291BF-BDB6-4D12-A37B-C9C8F60E8C41}">
      <dgm:prSet/>
      <dgm:spPr/>
      <dgm:t>
        <a:bodyPr/>
        <a:lstStyle/>
        <a:p>
          <a:endParaRPr lang="ru-RU"/>
        </a:p>
      </dgm:t>
    </dgm:pt>
    <dgm:pt modelId="{B3504883-AB47-4E68-8DBB-26FBAD3E5AE0}" type="sibTrans" cxnId="{470291BF-BDB6-4D12-A37B-C9C8F60E8C41}">
      <dgm:prSet/>
      <dgm:spPr/>
      <dgm:t>
        <a:bodyPr/>
        <a:lstStyle/>
        <a:p>
          <a:endParaRPr lang="ru-RU"/>
        </a:p>
      </dgm:t>
    </dgm:pt>
    <dgm:pt modelId="{71AB9F4E-68C3-415A-9E91-D3FF52527171}">
      <dgm:prSet phldrT="[Текст]" custT="1"/>
      <dgm:spPr/>
      <dgm:t>
        <a:bodyPr/>
        <a:lstStyle/>
        <a:p>
          <a:pPr>
            <a:lnSpc>
              <a:spcPct val="100000"/>
            </a:lnSpc>
            <a:spcAft>
              <a:spcPts val="0"/>
            </a:spcAft>
          </a:pPr>
          <a:r>
            <a:rPr lang="uk-UA" sz="1800" dirty="0" smtClean="0"/>
            <a:t>Розподільча</a:t>
          </a:r>
          <a:endParaRPr lang="ru-RU" sz="1800" dirty="0"/>
        </a:p>
      </dgm:t>
    </dgm:pt>
    <dgm:pt modelId="{4976F979-2B5F-4A54-8921-1623F9CEC449}" type="parTrans" cxnId="{48323337-77AA-4031-91E0-616B16E8216E}">
      <dgm:prSet/>
      <dgm:spPr/>
      <dgm:t>
        <a:bodyPr/>
        <a:lstStyle/>
        <a:p>
          <a:endParaRPr lang="ru-RU"/>
        </a:p>
      </dgm:t>
    </dgm:pt>
    <dgm:pt modelId="{6D398E0D-B6E1-4BA9-BB68-C4F2CE2CEC93}" type="sibTrans" cxnId="{48323337-77AA-4031-91E0-616B16E8216E}">
      <dgm:prSet/>
      <dgm:spPr/>
      <dgm:t>
        <a:bodyPr/>
        <a:lstStyle/>
        <a:p>
          <a:endParaRPr lang="ru-RU"/>
        </a:p>
      </dgm:t>
    </dgm:pt>
    <dgm:pt modelId="{4AFFBD20-46DF-4977-A0F4-D1E71397A068}">
      <dgm:prSet phldrT="[Текст]" custT="1"/>
      <dgm:spPr/>
      <dgm:t>
        <a:bodyPr/>
        <a:lstStyle/>
        <a:p>
          <a:pPr>
            <a:lnSpc>
              <a:spcPct val="100000"/>
            </a:lnSpc>
            <a:spcAft>
              <a:spcPts val="0"/>
            </a:spcAft>
          </a:pPr>
          <a:r>
            <a:rPr lang="uk-UA" sz="1800" dirty="0" smtClean="0"/>
            <a:t>довготривалий курс дій суб'єкта, що включає аналіз можливих варіантів розміщення працівників за посадовими позиціями (робочими місцями) та розробку того чи тих з можливих варіантів, які забезпечують найкраще задоволення споживчого попиту </a:t>
          </a:r>
          <a:r>
            <a:rPr lang="uk-UA" sz="1800" smtClean="0"/>
            <a:t>щодо праці</a:t>
          </a:r>
          <a:endParaRPr lang="ru-RU" sz="1800" dirty="0"/>
        </a:p>
      </dgm:t>
    </dgm:pt>
    <dgm:pt modelId="{ED07D383-593C-44F4-A61D-2C064710FA79}" type="parTrans" cxnId="{5227448E-D9A3-43A7-979D-8E64A6AD8C70}">
      <dgm:prSet/>
      <dgm:spPr/>
      <dgm:t>
        <a:bodyPr/>
        <a:lstStyle/>
        <a:p>
          <a:endParaRPr lang="ru-RU"/>
        </a:p>
      </dgm:t>
    </dgm:pt>
    <dgm:pt modelId="{207F31B6-01C4-43DB-ACAE-ADE7DFD1ED39}" type="sibTrans" cxnId="{5227448E-D9A3-43A7-979D-8E64A6AD8C70}">
      <dgm:prSet/>
      <dgm:spPr/>
      <dgm:t>
        <a:bodyPr/>
        <a:lstStyle/>
        <a:p>
          <a:endParaRPr lang="ru-RU"/>
        </a:p>
      </dgm:t>
    </dgm:pt>
    <dgm:pt modelId="{073C01CE-DC55-42BC-B262-8DEA03B0813F}">
      <dgm:prSet custT="1"/>
      <dgm:spPr/>
      <dgm:t>
        <a:bodyPr/>
        <a:lstStyle/>
        <a:p>
          <a:pPr>
            <a:lnSpc>
              <a:spcPct val="100000"/>
            </a:lnSpc>
            <a:spcAft>
              <a:spcPts val="0"/>
            </a:spcAft>
          </a:pPr>
          <a:r>
            <a:rPr lang="uk-UA" sz="1800" smtClean="0"/>
            <a:t>Прогнозна</a:t>
          </a:r>
          <a:endParaRPr lang="ru-RU" sz="1800"/>
        </a:p>
      </dgm:t>
    </dgm:pt>
    <dgm:pt modelId="{41D2F8F8-C68F-4A58-AF61-B665D8C36F89}" type="parTrans" cxnId="{ADEDBFA7-660E-4AD0-9833-ECC43173EB8B}">
      <dgm:prSet/>
      <dgm:spPr/>
      <dgm:t>
        <a:bodyPr/>
        <a:lstStyle/>
        <a:p>
          <a:endParaRPr lang="ru-RU"/>
        </a:p>
      </dgm:t>
    </dgm:pt>
    <dgm:pt modelId="{4A8DDC2E-F85A-4FE9-BF63-6258F4218698}" type="sibTrans" cxnId="{ADEDBFA7-660E-4AD0-9833-ECC43173EB8B}">
      <dgm:prSet/>
      <dgm:spPr/>
      <dgm:t>
        <a:bodyPr/>
        <a:lstStyle/>
        <a:p>
          <a:endParaRPr lang="ru-RU"/>
        </a:p>
      </dgm:t>
    </dgm:pt>
    <dgm:pt modelId="{6688EB6E-2E43-40FD-AD0F-BBAF2A8BEB54}">
      <dgm:prSet custT="1"/>
      <dgm:spPr/>
      <dgm:t>
        <a:bodyPr/>
        <a:lstStyle/>
        <a:p>
          <a:pPr>
            <a:lnSpc>
              <a:spcPct val="100000"/>
            </a:lnSpc>
            <a:spcAft>
              <a:spcPts val="0"/>
            </a:spcAft>
          </a:pPr>
          <a:r>
            <a:rPr lang="uk-UA" sz="1800" dirty="0" smtClean="0"/>
            <a:t>дозволяє виявляти та відслідковувати споживчий попит на компетенції та можливості його задоволення за допомогою кар'єри з урахуванням розвитку бізнес-технологій</a:t>
          </a:r>
          <a:endParaRPr lang="ru-RU" sz="1800" dirty="0"/>
        </a:p>
      </dgm:t>
    </dgm:pt>
    <dgm:pt modelId="{B89D2BC9-7304-444E-9BD3-E413B5040530}" type="parTrans" cxnId="{52C1D2A3-2017-4294-9905-A5583C28252C}">
      <dgm:prSet/>
      <dgm:spPr/>
      <dgm:t>
        <a:bodyPr/>
        <a:lstStyle/>
        <a:p>
          <a:endParaRPr lang="ru-RU"/>
        </a:p>
      </dgm:t>
    </dgm:pt>
    <dgm:pt modelId="{FB0A0E89-0762-4A7D-9AA3-AFE9E388B6E5}" type="sibTrans" cxnId="{52C1D2A3-2017-4294-9905-A5583C28252C}">
      <dgm:prSet/>
      <dgm:spPr/>
      <dgm:t>
        <a:bodyPr/>
        <a:lstStyle/>
        <a:p>
          <a:endParaRPr lang="ru-RU"/>
        </a:p>
      </dgm:t>
    </dgm:pt>
    <dgm:pt modelId="{29C20354-E5A7-4334-86CB-F258C077156A}" type="pres">
      <dgm:prSet presAssocID="{1240ECB2-A115-4AC9-8AA7-B82FD8452124}" presName="Name0" presStyleCnt="0">
        <dgm:presLayoutVars>
          <dgm:dir/>
          <dgm:animLvl val="lvl"/>
          <dgm:resizeHandles val="exact"/>
        </dgm:presLayoutVars>
      </dgm:prSet>
      <dgm:spPr/>
      <dgm:t>
        <a:bodyPr/>
        <a:lstStyle/>
        <a:p>
          <a:endParaRPr lang="ru-RU"/>
        </a:p>
      </dgm:t>
    </dgm:pt>
    <dgm:pt modelId="{A1AE99EE-7CC7-4482-B04C-C7855AEE9662}" type="pres">
      <dgm:prSet presAssocID="{F0002328-4CAB-4D32-AE21-EA4036AB1111}" presName="linNode" presStyleCnt="0"/>
      <dgm:spPr/>
    </dgm:pt>
    <dgm:pt modelId="{7D3B661D-71B7-48F8-BFD4-AE9E51D78F04}" type="pres">
      <dgm:prSet presAssocID="{F0002328-4CAB-4D32-AE21-EA4036AB1111}" presName="parentText" presStyleLbl="node1" presStyleIdx="0" presStyleCnt="3" custScaleX="49925" custScaleY="77037" custLinFactNeighborX="-14084" custLinFactNeighborY="12329">
        <dgm:presLayoutVars>
          <dgm:chMax val="1"/>
          <dgm:bulletEnabled val="1"/>
        </dgm:presLayoutVars>
      </dgm:prSet>
      <dgm:spPr/>
      <dgm:t>
        <a:bodyPr/>
        <a:lstStyle/>
        <a:p>
          <a:endParaRPr lang="ru-RU"/>
        </a:p>
      </dgm:t>
    </dgm:pt>
    <dgm:pt modelId="{9D9948BE-74C3-4927-BAED-10BF0DFDBF37}" type="pres">
      <dgm:prSet presAssocID="{F0002328-4CAB-4D32-AE21-EA4036AB1111}" presName="descendantText" presStyleLbl="alignAccFollowNode1" presStyleIdx="0" presStyleCnt="3" custScaleX="116867" custLinFactNeighborX="-9578" custLinFactNeighborY="15698">
        <dgm:presLayoutVars>
          <dgm:bulletEnabled val="1"/>
        </dgm:presLayoutVars>
      </dgm:prSet>
      <dgm:spPr/>
      <dgm:t>
        <a:bodyPr/>
        <a:lstStyle/>
        <a:p>
          <a:endParaRPr lang="ru-RU"/>
        </a:p>
      </dgm:t>
    </dgm:pt>
    <dgm:pt modelId="{3F5D258F-C690-4037-AC26-50A7C043978B}" type="pres">
      <dgm:prSet presAssocID="{9E6830AA-6676-452D-984A-99E5967B19A0}" presName="sp" presStyleCnt="0"/>
      <dgm:spPr/>
    </dgm:pt>
    <dgm:pt modelId="{B02D1D9D-165E-4FC3-A460-BC0E6A98A85D}" type="pres">
      <dgm:prSet presAssocID="{073C01CE-DC55-42BC-B262-8DEA03B0813F}" presName="linNode" presStyleCnt="0"/>
      <dgm:spPr/>
    </dgm:pt>
    <dgm:pt modelId="{3C578332-A1D9-42DC-B2CA-211A06B7A92A}" type="pres">
      <dgm:prSet presAssocID="{073C01CE-DC55-42BC-B262-8DEA03B0813F}" presName="parentText" presStyleLbl="node1" presStyleIdx="1" presStyleCnt="3" custScaleX="49925" custScaleY="67999" custLinFactNeighborX="-5650" custLinFactNeighborY="6633">
        <dgm:presLayoutVars>
          <dgm:chMax val="1"/>
          <dgm:bulletEnabled val="1"/>
        </dgm:presLayoutVars>
      </dgm:prSet>
      <dgm:spPr/>
      <dgm:t>
        <a:bodyPr/>
        <a:lstStyle/>
        <a:p>
          <a:endParaRPr lang="ru-RU"/>
        </a:p>
      </dgm:t>
    </dgm:pt>
    <dgm:pt modelId="{89F4D28B-2D41-48C0-8F26-3FDDDD2AD59B}" type="pres">
      <dgm:prSet presAssocID="{073C01CE-DC55-42BC-B262-8DEA03B0813F}" presName="descendantText" presStyleLbl="alignAccFollowNode1" presStyleIdx="1" presStyleCnt="3" custScaleX="116867" custScaleY="85321" custLinFactNeighborX="-9578" custLinFactNeighborY="11457">
        <dgm:presLayoutVars>
          <dgm:bulletEnabled val="1"/>
        </dgm:presLayoutVars>
      </dgm:prSet>
      <dgm:spPr/>
      <dgm:t>
        <a:bodyPr/>
        <a:lstStyle/>
        <a:p>
          <a:endParaRPr lang="ru-RU"/>
        </a:p>
      </dgm:t>
    </dgm:pt>
    <dgm:pt modelId="{060798CC-C677-4EF4-B103-B12DED2AEFAF}" type="pres">
      <dgm:prSet presAssocID="{4A8DDC2E-F85A-4FE9-BF63-6258F4218698}" presName="sp" presStyleCnt="0"/>
      <dgm:spPr/>
    </dgm:pt>
    <dgm:pt modelId="{A0CFAAB3-32DA-445F-92A0-7FC6DD22858A}" type="pres">
      <dgm:prSet presAssocID="{71AB9F4E-68C3-415A-9E91-D3FF52527171}" presName="linNode" presStyleCnt="0"/>
      <dgm:spPr/>
    </dgm:pt>
    <dgm:pt modelId="{0959F86E-B1ED-47A9-9203-0E16DAD85355}" type="pres">
      <dgm:prSet presAssocID="{71AB9F4E-68C3-415A-9E91-D3FF52527171}" presName="parentText" presStyleLbl="node1" presStyleIdx="2" presStyleCnt="3" custScaleX="49925" custScaleY="74656" custLinFactNeighborX="-14084" custLinFactNeighborY="5352">
        <dgm:presLayoutVars>
          <dgm:chMax val="1"/>
          <dgm:bulletEnabled val="1"/>
        </dgm:presLayoutVars>
      </dgm:prSet>
      <dgm:spPr/>
      <dgm:t>
        <a:bodyPr/>
        <a:lstStyle/>
        <a:p>
          <a:endParaRPr lang="ru-RU"/>
        </a:p>
      </dgm:t>
    </dgm:pt>
    <dgm:pt modelId="{1B0A88A3-B60C-4B2F-BA6E-343CA604ECFD}" type="pres">
      <dgm:prSet presAssocID="{71AB9F4E-68C3-415A-9E91-D3FF52527171}" presName="descendantText" presStyleLbl="alignAccFollowNode1" presStyleIdx="2" presStyleCnt="3" custScaleX="116867" custScaleY="90815" custLinFactNeighborX="-9578" custLinFactNeighborY="15698">
        <dgm:presLayoutVars>
          <dgm:bulletEnabled val="1"/>
        </dgm:presLayoutVars>
      </dgm:prSet>
      <dgm:spPr/>
      <dgm:t>
        <a:bodyPr/>
        <a:lstStyle/>
        <a:p>
          <a:endParaRPr lang="ru-RU"/>
        </a:p>
      </dgm:t>
    </dgm:pt>
  </dgm:ptLst>
  <dgm:cxnLst>
    <dgm:cxn modelId="{ADEDBFA7-660E-4AD0-9833-ECC43173EB8B}" srcId="{1240ECB2-A115-4AC9-8AA7-B82FD8452124}" destId="{073C01CE-DC55-42BC-B262-8DEA03B0813F}" srcOrd="1" destOrd="0" parTransId="{41D2F8F8-C68F-4A58-AF61-B665D8C36F89}" sibTransId="{4A8DDC2E-F85A-4FE9-BF63-6258F4218698}"/>
    <dgm:cxn modelId="{6DF5ACEA-5DEC-49F7-85A7-1378A622745C}" type="presOf" srcId="{4AFFBD20-46DF-4977-A0F4-D1E71397A068}" destId="{1B0A88A3-B60C-4B2F-BA6E-343CA604ECFD}" srcOrd="0" destOrd="0" presId="urn:microsoft.com/office/officeart/2005/8/layout/vList5"/>
    <dgm:cxn modelId="{470291BF-BDB6-4D12-A37B-C9C8F60E8C41}" srcId="{F0002328-4CAB-4D32-AE21-EA4036AB1111}" destId="{886A075A-0997-48D8-BD27-999BCDD1F290}" srcOrd="0" destOrd="0" parTransId="{79FEB4F3-A368-4908-9361-DAE305CB87B1}" sibTransId="{B3504883-AB47-4E68-8DBB-26FBAD3E5AE0}"/>
    <dgm:cxn modelId="{48323337-77AA-4031-91E0-616B16E8216E}" srcId="{1240ECB2-A115-4AC9-8AA7-B82FD8452124}" destId="{71AB9F4E-68C3-415A-9E91-D3FF52527171}" srcOrd="2" destOrd="0" parTransId="{4976F979-2B5F-4A54-8921-1623F9CEC449}" sibTransId="{6D398E0D-B6E1-4BA9-BB68-C4F2CE2CEC93}"/>
    <dgm:cxn modelId="{2ED7EAB0-4CC6-43F0-BB67-CDBAF3030BE7}" type="presOf" srcId="{073C01CE-DC55-42BC-B262-8DEA03B0813F}" destId="{3C578332-A1D9-42DC-B2CA-211A06B7A92A}" srcOrd="0" destOrd="0" presId="urn:microsoft.com/office/officeart/2005/8/layout/vList5"/>
    <dgm:cxn modelId="{52C1D2A3-2017-4294-9905-A5583C28252C}" srcId="{073C01CE-DC55-42BC-B262-8DEA03B0813F}" destId="{6688EB6E-2E43-40FD-AD0F-BBAF2A8BEB54}" srcOrd="0" destOrd="0" parTransId="{B89D2BC9-7304-444E-9BD3-E413B5040530}" sibTransId="{FB0A0E89-0762-4A7D-9AA3-AFE9E388B6E5}"/>
    <dgm:cxn modelId="{8C2DCAF9-E870-431A-9EB2-C235F0F9E10D}" type="presOf" srcId="{71AB9F4E-68C3-415A-9E91-D3FF52527171}" destId="{0959F86E-B1ED-47A9-9203-0E16DAD85355}" srcOrd="0" destOrd="0" presId="urn:microsoft.com/office/officeart/2005/8/layout/vList5"/>
    <dgm:cxn modelId="{9928278A-8051-4EE7-8B40-A971D0C578BF}" type="presOf" srcId="{6688EB6E-2E43-40FD-AD0F-BBAF2A8BEB54}" destId="{89F4D28B-2D41-48C0-8F26-3FDDDD2AD59B}" srcOrd="0" destOrd="0" presId="urn:microsoft.com/office/officeart/2005/8/layout/vList5"/>
    <dgm:cxn modelId="{F9F66005-F233-4940-90B7-0779DDA79483}" type="presOf" srcId="{1240ECB2-A115-4AC9-8AA7-B82FD8452124}" destId="{29C20354-E5A7-4334-86CB-F258C077156A}" srcOrd="0" destOrd="0" presId="urn:microsoft.com/office/officeart/2005/8/layout/vList5"/>
    <dgm:cxn modelId="{5227448E-D9A3-43A7-979D-8E64A6AD8C70}" srcId="{71AB9F4E-68C3-415A-9E91-D3FF52527171}" destId="{4AFFBD20-46DF-4977-A0F4-D1E71397A068}" srcOrd="0" destOrd="0" parTransId="{ED07D383-593C-44F4-A61D-2C064710FA79}" sibTransId="{207F31B6-01C4-43DB-ACAE-ADE7DFD1ED39}"/>
    <dgm:cxn modelId="{9E656530-F138-4B5A-873D-3C983852DA29}" type="presOf" srcId="{F0002328-4CAB-4D32-AE21-EA4036AB1111}" destId="{7D3B661D-71B7-48F8-BFD4-AE9E51D78F04}" srcOrd="0" destOrd="0" presId="urn:microsoft.com/office/officeart/2005/8/layout/vList5"/>
    <dgm:cxn modelId="{F775531E-6271-429A-956D-B55A9AC6CA3E}" type="presOf" srcId="{886A075A-0997-48D8-BD27-999BCDD1F290}" destId="{9D9948BE-74C3-4927-BAED-10BF0DFDBF37}" srcOrd="0" destOrd="0" presId="urn:microsoft.com/office/officeart/2005/8/layout/vList5"/>
    <dgm:cxn modelId="{714AAA66-B68E-4254-9341-D2119B2F86F3}" srcId="{1240ECB2-A115-4AC9-8AA7-B82FD8452124}" destId="{F0002328-4CAB-4D32-AE21-EA4036AB1111}" srcOrd="0" destOrd="0" parTransId="{50A8E40A-F312-4C4D-AA6B-6ED65F21B35A}" sibTransId="{9E6830AA-6676-452D-984A-99E5967B19A0}"/>
    <dgm:cxn modelId="{8FD4C886-411E-400B-B4C2-3F636630446B}" type="presParOf" srcId="{29C20354-E5A7-4334-86CB-F258C077156A}" destId="{A1AE99EE-7CC7-4482-B04C-C7855AEE9662}" srcOrd="0" destOrd="0" presId="urn:microsoft.com/office/officeart/2005/8/layout/vList5"/>
    <dgm:cxn modelId="{4EC631B1-6BE0-4EAD-BC4D-96007863E458}" type="presParOf" srcId="{A1AE99EE-7CC7-4482-B04C-C7855AEE9662}" destId="{7D3B661D-71B7-48F8-BFD4-AE9E51D78F04}" srcOrd="0" destOrd="0" presId="urn:microsoft.com/office/officeart/2005/8/layout/vList5"/>
    <dgm:cxn modelId="{1FAE8816-BE25-43AD-B7E3-4C6C57D62ECA}" type="presParOf" srcId="{A1AE99EE-7CC7-4482-B04C-C7855AEE9662}" destId="{9D9948BE-74C3-4927-BAED-10BF0DFDBF37}" srcOrd="1" destOrd="0" presId="urn:microsoft.com/office/officeart/2005/8/layout/vList5"/>
    <dgm:cxn modelId="{D72A343A-8E49-495D-AF97-462FBEC9D5AA}" type="presParOf" srcId="{29C20354-E5A7-4334-86CB-F258C077156A}" destId="{3F5D258F-C690-4037-AC26-50A7C043978B}" srcOrd="1" destOrd="0" presId="urn:microsoft.com/office/officeart/2005/8/layout/vList5"/>
    <dgm:cxn modelId="{7443CA61-C045-45F7-9F2C-B975CFB02D94}" type="presParOf" srcId="{29C20354-E5A7-4334-86CB-F258C077156A}" destId="{B02D1D9D-165E-4FC3-A460-BC0E6A98A85D}" srcOrd="2" destOrd="0" presId="urn:microsoft.com/office/officeart/2005/8/layout/vList5"/>
    <dgm:cxn modelId="{9FF3B88D-2806-45DC-A983-D63CBB91FC8E}" type="presParOf" srcId="{B02D1D9D-165E-4FC3-A460-BC0E6A98A85D}" destId="{3C578332-A1D9-42DC-B2CA-211A06B7A92A}" srcOrd="0" destOrd="0" presId="urn:microsoft.com/office/officeart/2005/8/layout/vList5"/>
    <dgm:cxn modelId="{1CFE8756-4F73-4ECF-A440-C399BE052E7C}" type="presParOf" srcId="{B02D1D9D-165E-4FC3-A460-BC0E6A98A85D}" destId="{89F4D28B-2D41-48C0-8F26-3FDDDD2AD59B}" srcOrd="1" destOrd="0" presId="urn:microsoft.com/office/officeart/2005/8/layout/vList5"/>
    <dgm:cxn modelId="{56EEE7B9-E45A-4B5F-B184-9021AA5559C7}" type="presParOf" srcId="{29C20354-E5A7-4334-86CB-F258C077156A}" destId="{060798CC-C677-4EF4-B103-B12DED2AEFAF}" srcOrd="3" destOrd="0" presId="urn:microsoft.com/office/officeart/2005/8/layout/vList5"/>
    <dgm:cxn modelId="{A989C33D-4689-4064-9FCA-A14042C36F0A}" type="presParOf" srcId="{29C20354-E5A7-4334-86CB-F258C077156A}" destId="{A0CFAAB3-32DA-445F-92A0-7FC6DD22858A}" srcOrd="4" destOrd="0" presId="urn:microsoft.com/office/officeart/2005/8/layout/vList5"/>
    <dgm:cxn modelId="{436F17CC-3947-4DEF-81DD-3239BC9DA8E2}" type="presParOf" srcId="{A0CFAAB3-32DA-445F-92A0-7FC6DD22858A}" destId="{0959F86E-B1ED-47A9-9203-0E16DAD85355}" srcOrd="0" destOrd="0" presId="urn:microsoft.com/office/officeart/2005/8/layout/vList5"/>
    <dgm:cxn modelId="{AF633695-0958-4F29-B094-008E2782E87A}" type="presParOf" srcId="{A0CFAAB3-32DA-445F-92A0-7FC6DD22858A}" destId="{1B0A88A3-B60C-4B2F-BA6E-343CA604ECF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40ECB2-A115-4AC9-8AA7-B82FD845212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49845C46-70AD-446B-BA14-ED570128EF57}">
      <dgm:prSet phldrT="[Текст]" custT="1"/>
      <dgm:spPr/>
      <dgm:t>
        <a:bodyPr/>
        <a:lstStyle/>
        <a:p>
          <a:pPr>
            <a:lnSpc>
              <a:spcPct val="100000"/>
            </a:lnSpc>
            <a:spcAft>
              <a:spcPts val="0"/>
            </a:spcAft>
          </a:pPr>
          <a:r>
            <a:rPr lang="uk-UA" sz="1800" dirty="0" smtClean="0"/>
            <a:t>Стимулююча</a:t>
          </a:r>
          <a:endParaRPr lang="ru-RU" sz="1800" dirty="0"/>
        </a:p>
      </dgm:t>
    </dgm:pt>
    <dgm:pt modelId="{177C3229-6A68-45E7-9695-E358F816D4FB}" type="parTrans" cxnId="{6E7F55AF-B6E8-4101-A4F7-AA1F992692C5}">
      <dgm:prSet/>
      <dgm:spPr/>
      <dgm:t>
        <a:bodyPr/>
        <a:lstStyle/>
        <a:p>
          <a:endParaRPr lang="ru-RU"/>
        </a:p>
      </dgm:t>
    </dgm:pt>
    <dgm:pt modelId="{8270C674-2B69-42D6-B2BC-F1D753C6769B}" type="sibTrans" cxnId="{6E7F55AF-B6E8-4101-A4F7-AA1F992692C5}">
      <dgm:prSet/>
      <dgm:spPr/>
      <dgm:t>
        <a:bodyPr/>
        <a:lstStyle/>
        <a:p>
          <a:endParaRPr lang="ru-RU"/>
        </a:p>
      </dgm:t>
    </dgm:pt>
    <dgm:pt modelId="{C19148A0-FD91-4CF4-AA8B-91C09C43BA98}">
      <dgm:prSet phldrT="[Текст]" custT="1"/>
      <dgm:spPr/>
      <dgm:t>
        <a:bodyPr/>
        <a:lstStyle/>
        <a:p>
          <a:pPr>
            <a:lnSpc>
              <a:spcPct val="100000"/>
            </a:lnSpc>
            <a:spcAft>
              <a:spcPts val="0"/>
            </a:spcAft>
          </a:pPr>
          <a:r>
            <a:rPr lang="uk-UA" sz="1800" dirty="0" smtClean="0"/>
            <a:t>передбачає створення переконливої ціннісної пропозиції для досягнення індивідуальних та організаційних цілей кар'єри з урахуванням споживчих очікувань у кожному сегменті ринку праці</a:t>
          </a:r>
          <a:endParaRPr lang="ru-RU" sz="1800" dirty="0"/>
        </a:p>
      </dgm:t>
    </dgm:pt>
    <dgm:pt modelId="{27741057-CA97-4D4F-9842-46CDD03B6E5C}" type="parTrans" cxnId="{9E32A9A5-B761-4B26-A967-3E7A4B698110}">
      <dgm:prSet/>
      <dgm:spPr/>
      <dgm:t>
        <a:bodyPr/>
        <a:lstStyle/>
        <a:p>
          <a:endParaRPr lang="ru-RU"/>
        </a:p>
      </dgm:t>
    </dgm:pt>
    <dgm:pt modelId="{27263366-5C89-49F3-BF32-8633C3DFAFCF}" type="sibTrans" cxnId="{9E32A9A5-B761-4B26-A967-3E7A4B698110}">
      <dgm:prSet/>
      <dgm:spPr/>
      <dgm:t>
        <a:bodyPr/>
        <a:lstStyle/>
        <a:p>
          <a:endParaRPr lang="ru-RU"/>
        </a:p>
      </dgm:t>
    </dgm:pt>
    <dgm:pt modelId="{6A828DC2-9D6D-4F03-A3B4-E523D8F8A0CD}">
      <dgm:prSet custT="1"/>
      <dgm:spPr/>
      <dgm:t>
        <a:bodyPr/>
        <a:lstStyle/>
        <a:p>
          <a:pPr>
            <a:lnSpc>
              <a:spcPct val="100000"/>
            </a:lnSpc>
            <a:spcAft>
              <a:spcPts val="0"/>
            </a:spcAft>
          </a:pPr>
          <a:r>
            <a:rPr lang="uk-UA" sz="1800" dirty="0" smtClean="0"/>
            <a:t>Комунікативна</a:t>
          </a:r>
          <a:endParaRPr lang="ru-RU" sz="1800" dirty="0"/>
        </a:p>
      </dgm:t>
    </dgm:pt>
    <dgm:pt modelId="{2C8C9F4B-9BFB-4143-8B45-9319331B0B9E}" type="parTrans" cxnId="{C22222C1-0315-4672-8A7A-9CB08CB5881B}">
      <dgm:prSet/>
      <dgm:spPr/>
      <dgm:t>
        <a:bodyPr/>
        <a:lstStyle/>
        <a:p>
          <a:endParaRPr lang="ru-RU"/>
        </a:p>
      </dgm:t>
    </dgm:pt>
    <dgm:pt modelId="{C02FF438-D88E-4DF3-9420-D81950985E89}" type="sibTrans" cxnId="{C22222C1-0315-4672-8A7A-9CB08CB5881B}">
      <dgm:prSet/>
      <dgm:spPr/>
      <dgm:t>
        <a:bodyPr/>
        <a:lstStyle/>
        <a:p>
          <a:endParaRPr lang="ru-RU"/>
        </a:p>
      </dgm:t>
    </dgm:pt>
    <dgm:pt modelId="{C0089B67-CB45-4E63-A012-DE6BF93F38A1}">
      <dgm:prSet custT="1"/>
      <dgm:spPr/>
      <dgm:t>
        <a:bodyPr/>
        <a:lstStyle/>
        <a:p>
          <a:pPr>
            <a:lnSpc>
              <a:spcPct val="100000"/>
            </a:lnSpc>
            <a:spcAft>
              <a:spcPts val="0"/>
            </a:spcAft>
          </a:pPr>
          <a:r>
            <a:rPr lang="uk-UA" sz="1800" dirty="0" smtClean="0"/>
            <a:t>довготривалий курс дій суб'єкта, що передбачає цілеспрямований та комплексний вплив на зовнішнє та внутрішнє середовище організаційного ринку праці, що прямо чи опосередковано сприяє формуванню позитивного професійно-особистісного та статусно-рольового іміджу працівника в праці</a:t>
          </a:r>
          <a:endParaRPr lang="ru-RU" sz="1800" dirty="0"/>
        </a:p>
      </dgm:t>
    </dgm:pt>
    <dgm:pt modelId="{FDBAB7AE-F124-41B7-94CD-5E7367308694}" type="parTrans" cxnId="{96170F49-5F2C-44A6-B520-CFD2B556F918}">
      <dgm:prSet/>
      <dgm:spPr/>
      <dgm:t>
        <a:bodyPr/>
        <a:lstStyle/>
        <a:p>
          <a:endParaRPr lang="ru-RU"/>
        </a:p>
      </dgm:t>
    </dgm:pt>
    <dgm:pt modelId="{FD406C71-5BD4-426D-8422-20AB3165C6AF}" type="sibTrans" cxnId="{96170F49-5F2C-44A6-B520-CFD2B556F918}">
      <dgm:prSet/>
      <dgm:spPr/>
      <dgm:t>
        <a:bodyPr/>
        <a:lstStyle/>
        <a:p>
          <a:endParaRPr lang="ru-RU"/>
        </a:p>
      </dgm:t>
    </dgm:pt>
    <dgm:pt modelId="{29C20354-E5A7-4334-86CB-F258C077156A}" type="pres">
      <dgm:prSet presAssocID="{1240ECB2-A115-4AC9-8AA7-B82FD8452124}" presName="Name0" presStyleCnt="0">
        <dgm:presLayoutVars>
          <dgm:dir/>
          <dgm:animLvl val="lvl"/>
          <dgm:resizeHandles val="exact"/>
        </dgm:presLayoutVars>
      </dgm:prSet>
      <dgm:spPr/>
      <dgm:t>
        <a:bodyPr/>
        <a:lstStyle/>
        <a:p>
          <a:endParaRPr lang="ru-RU"/>
        </a:p>
      </dgm:t>
    </dgm:pt>
    <dgm:pt modelId="{DE6F578C-C858-42DD-9164-F0D84B700E13}" type="pres">
      <dgm:prSet presAssocID="{49845C46-70AD-446B-BA14-ED570128EF57}" presName="linNode" presStyleCnt="0"/>
      <dgm:spPr/>
    </dgm:pt>
    <dgm:pt modelId="{2F84C593-4499-45CC-BD29-ED37B102AB20}" type="pres">
      <dgm:prSet presAssocID="{49845C46-70AD-446B-BA14-ED570128EF57}" presName="parentText" presStyleLbl="node1" presStyleIdx="0" presStyleCnt="2" custScaleX="49925" custLinFactNeighborX="-5650" custLinFactNeighborY="8482">
        <dgm:presLayoutVars>
          <dgm:chMax val="1"/>
          <dgm:bulletEnabled val="1"/>
        </dgm:presLayoutVars>
      </dgm:prSet>
      <dgm:spPr/>
      <dgm:t>
        <a:bodyPr/>
        <a:lstStyle/>
        <a:p>
          <a:endParaRPr lang="ru-RU"/>
        </a:p>
      </dgm:t>
    </dgm:pt>
    <dgm:pt modelId="{0A1D6720-86FD-4C90-9D22-72FE9C2B9B8C}" type="pres">
      <dgm:prSet presAssocID="{49845C46-70AD-446B-BA14-ED570128EF57}" presName="descendantText" presStyleLbl="alignAccFollowNode1" presStyleIdx="0" presStyleCnt="2" custScaleX="116867" custLinFactNeighborX="-9578" custLinFactNeighborY="15698">
        <dgm:presLayoutVars>
          <dgm:bulletEnabled val="1"/>
        </dgm:presLayoutVars>
      </dgm:prSet>
      <dgm:spPr/>
      <dgm:t>
        <a:bodyPr/>
        <a:lstStyle/>
        <a:p>
          <a:endParaRPr lang="ru-RU"/>
        </a:p>
      </dgm:t>
    </dgm:pt>
    <dgm:pt modelId="{5B982532-12EC-4A8C-980D-5E50D170FA6F}" type="pres">
      <dgm:prSet presAssocID="{8270C674-2B69-42D6-B2BC-F1D753C6769B}" presName="sp" presStyleCnt="0"/>
      <dgm:spPr/>
    </dgm:pt>
    <dgm:pt modelId="{8A89634F-6C5D-41DA-8436-0FD8434B5E44}" type="pres">
      <dgm:prSet presAssocID="{6A828DC2-9D6D-4F03-A3B4-E523D8F8A0CD}" presName="linNode" presStyleCnt="0"/>
      <dgm:spPr/>
    </dgm:pt>
    <dgm:pt modelId="{F50772D2-4246-43F1-AE12-8BC52F943F50}" type="pres">
      <dgm:prSet presAssocID="{6A828DC2-9D6D-4F03-A3B4-E523D8F8A0CD}" presName="parentText" presStyleLbl="node1" presStyleIdx="1" presStyleCnt="2" custScaleX="49925" custLinFactNeighborX="-5650" custLinFactNeighborY="3">
        <dgm:presLayoutVars>
          <dgm:chMax val="1"/>
          <dgm:bulletEnabled val="1"/>
        </dgm:presLayoutVars>
      </dgm:prSet>
      <dgm:spPr/>
      <dgm:t>
        <a:bodyPr/>
        <a:lstStyle/>
        <a:p>
          <a:endParaRPr lang="ru-RU"/>
        </a:p>
      </dgm:t>
    </dgm:pt>
    <dgm:pt modelId="{DFBA8A1E-89A8-49CB-96BB-6DAA851B3486}" type="pres">
      <dgm:prSet presAssocID="{6A828DC2-9D6D-4F03-A3B4-E523D8F8A0CD}" presName="descendantText" presStyleLbl="alignAccFollowNode1" presStyleIdx="1" presStyleCnt="2" custScaleX="116867" custLinFactNeighborX="-9578">
        <dgm:presLayoutVars>
          <dgm:bulletEnabled val="1"/>
        </dgm:presLayoutVars>
      </dgm:prSet>
      <dgm:spPr/>
      <dgm:t>
        <a:bodyPr/>
        <a:lstStyle/>
        <a:p>
          <a:endParaRPr lang="ru-RU"/>
        </a:p>
      </dgm:t>
    </dgm:pt>
  </dgm:ptLst>
  <dgm:cxnLst>
    <dgm:cxn modelId="{96170F49-5F2C-44A6-B520-CFD2B556F918}" srcId="{6A828DC2-9D6D-4F03-A3B4-E523D8F8A0CD}" destId="{C0089B67-CB45-4E63-A012-DE6BF93F38A1}" srcOrd="0" destOrd="0" parTransId="{FDBAB7AE-F124-41B7-94CD-5E7367308694}" sibTransId="{FD406C71-5BD4-426D-8422-20AB3165C6AF}"/>
    <dgm:cxn modelId="{9E32A9A5-B761-4B26-A967-3E7A4B698110}" srcId="{49845C46-70AD-446B-BA14-ED570128EF57}" destId="{C19148A0-FD91-4CF4-AA8B-91C09C43BA98}" srcOrd="0" destOrd="0" parTransId="{27741057-CA97-4D4F-9842-46CDD03B6E5C}" sibTransId="{27263366-5C89-49F3-BF32-8633C3DFAFCF}"/>
    <dgm:cxn modelId="{9226E49B-FAF9-41E3-9EE4-D5991B86A63A}" type="presOf" srcId="{1240ECB2-A115-4AC9-8AA7-B82FD8452124}" destId="{29C20354-E5A7-4334-86CB-F258C077156A}" srcOrd="0" destOrd="0" presId="urn:microsoft.com/office/officeart/2005/8/layout/vList5"/>
    <dgm:cxn modelId="{48835B52-41F6-46CA-B00F-FF5AD5786B01}" type="presOf" srcId="{C0089B67-CB45-4E63-A012-DE6BF93F38A1}" destId="{DFBA8A1E-89A8-49CB-96BB-6DAA851B3486}" srcOrd="0" destOrd="0" presId="urn:microsoft.com/office/officeart/2005/8/layout/vList5"/>
    <dgm:cxn modelId="{6E7F55AF-B6E8-4101-A4F7-AA1F992692C5}" srcId="{1240ECB2-A115-4AC9-8AA7-B82FD8452124}" destId="{49845C46-70AD-446B-BA14-ED570128EF57}" srcOrd="0" destOrd="0" parTransId="{177C3229-6A68-45E7-9695-E358F816D4FB}" sibTransId="{8270C674-2B69-42D6-B2BC-F1D753C6769B}"/>
    <dgm:cxn modelId="{A86DC8B0-EBB4-4EC2-8CED-676F0DC5F8ED}" type="presOf" srcId="{6A828DC2-9D6D-4F03-A3B4-E523D8F8A0CD}" destId="{F50772D2-4246-43F1-AE12-8BC52F943F50}" srcOrd="0" destOrd="0" presId="urn:microsoft.com/office/officeart/2005/8/layout/vList5"/>
    <dgm:cxn modelId="{42B2AA44-A1F6-4B17-A7C5-1156E37A82D9}" type="presOf" srcId="{C19148A0-FD91-4CF4-AA8B-91C09C43BA98}" destId="{0A1D6720-86FD-4C90-9D22-72FE9C2B9B8C}" srcOrd="0" destOrd="0" presId="urn:microsoft.com/office/officeart/2005/8/layout/vList5"/>
    <dgm:cxn modelId="{48CCBAAD-190B-46BA-907D-01E3018ED2AA}" type="presOf" srcId="{49845C46-70AD-446B-BA14-ED570128EF57}" destId="{2F84C593-4499-45CC-BD29-ED37B102AB20}" srcOrd="0" destOrd="0" presId="urn:microsoft.com/office/officeart/2005/8/layout/vList5"/>
    <dgm:cxn modelId="{C22222C1-0315-4672-8A7A-9CB08CB5881B}" srcId="{1240ECB2-A115-4AC9-8AA7-B82FD8452124}" destId="{6A828DC2-9D6D-4F03-A3B4-E523D8F8A0CD}" srcOrd="1" destOrd="0" parTransId="{2C8C9F4B-9BFB-4143-8B45-9319331B0B9E}" sibTransId="{C02FF438-D88E-4DF3-9420-D81950985E89}"/>
    <dgm:cxn modelId="{74F3F223-F0B7-4A86-B3DF-064B2B927DDD}" type="presParOf" srcId="{29C20354-E5A7-4334-86CB-F258C077156A}" destId="{DE6F578C-C858-42DD-9164-F0D84B700E13}" srcOrd="0" destOrd="0" presId="urn:microsoft.com/office/officeart/2005/8/layout/vList5"/>
    <dgm:cxn modelId="{03FE2F38-5651-445A-93B2-6637F831E6F0}" type="presParOf" srcId="{DE6F578C-C858-42DD-9164-F0D84B700E13}" destId="{2F84C593-4499-45CC-BD29-ED37B102AB20}" srcOrd="0" destOrd="0" presId="urn:microsoft.com/office/officeart/2005/8/layout/vList5"/>
    <dgm:cxn modelId="{3801DD75-15F9-4500-B92D-7C2349CFE9C3}" type="presParOf" srcId="{DE6F578C-C858-42DD-9164-F0D84B700E13}" destId="{0A1D6720-86FD-4C90-9D22-72FE9C2B9B8C}" srcOrd="1" destOrd="0" presId="urn:microsoft.com/office/officeart/2005/8/layout/vList5"/>
    <dgm:cxn modelId="{F6CD8500-B5EA-4337-96AE-6BAD2BD4CCAB}" type="presParOf" srcId="{29C20354-E5A7-4334-86CB-F258C077156A}" destId="{5B982532-12EC-4A8C-980D-5E50D170FA6F}" srcOrd="1" destOrd="0" presId="urn:microsoft.com/office/officeart/2005/8/layout/vList5"/>
    <dgm:cxn modelId="{E14FA5B4-B178-4EAE-8366-42C18499A91C}" type="presParOf" srcId="{29C20354-E5A7-4334-86CB-F258C077156A}" destId="{8A89634F-6C5D-41DA-8436-0FD8434B5E44}" srcOrd="2" destOrd="0" presId="urn:microsoft.com/office/officeart/2005/8/layout/vList5"/>
    <dgm:cxn modelId="{0A831822-D700-4132-B014-BB87AF8EC107}" type="presParOf" srcId="{8A89634F-6C5D-41DA-8436-0FD8434B5E44}" destId="{F50772D2-4246-43F1-AE12-8BC52F943F50}" srcOrd="0" destOrd="0" presId="urn:microsoft.com/office/officeart/2005/8/layout/vList5"/>
    <dgm:cxn modelId="{1750872B-EE87-4BFB-96CA-E83C5AE5DF49}" type="presParOf" srcId="{8A89634F-6C5D-41DA-8436-0FD8434B5E44}" destId="{DFBA8A1E-89A8-49CB-96BB-6DAA851B348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7899CB7-A8EC-4C2A-ABEC-543F0595ABD0}"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ru-RU"/>
        </a:p>
      </dgm:t>
    </dgm:pt>
    <dgm:pt modelId="{DDFA3184-74A2-447A-AAE9-E941D3BF937C}">
      <dgm:prSet phldrT="[Текст]" custT="1"/>
      <dgm:spPr/>
      <dgm:t>
        <a:bodyPr/>
        <a:lstStyle/>
        <a:p>
          <a:pPr>
            <a:lnSpc>
              <a:spcPct val="100000"/>
            </a:lnSpc>
            <a:spcAft>
              <a:spcPts val="0"/>
            </a:spcAft>
          </a:pPr>
          <a:r>
            <a:rPr lang="uk-UA" sz="1800" dirty="0" smtClean="0"/>
            <a:t>орієнтація на задоволення організаційних та індивідуальних потреб у кар'єрі</a:t>
          </a:r>
          <a:endParaRPr lang="ru-RU" sz="1800" dirty="0"/>
        </a:p>
      </dgm:t>
    </dgm:pt>
    <dgm:pt modelId="{85956998-3606-437A-B9EC-9D112B569FEF}" type="parTrans" cxnId="{1434867D-BFEE-43FA-84B5-F90A247ECF1B}">
      <dgm:prSet/>
      <dgm:spPr/>
      <dgm:t>
        <a:bodyPr/>
        <a:lstStyle/>
        <a:p>
          <a:endParaRPr lang="ru-RU"/>
        </a:p>
      </dgm:t>
    </dgm:pt>
    <dgm:pt modelId="{A6D9F909-CF3A-4DB4-813A-E9E5D87F8EB9}" type="sibTrans" cxnId="{1434867D-BFEE-43FA-84B5-F90A247ECF1B}">
      <dgm:prSet/>
      <dgm:spPr/>
      <dgm:t>
        <a:bodyPr/>
        <a:lstStyle/>
        <a:p>
          <a:endParaRPr lang="ru-RU"/>
        </a:p>
      </dgm:t>
    </dgm:pt>
    <dgm:pt modelId="{BBBB4FCE-470B-4CB4-8DFF-DEB733038533}">
      <dgm:prSet phldrT="[Текст]" custT="1"/>
      <dgm:spPr/>
      <dgm:t>
        <a:bodyPr/>
        <a:lstStyle/>
        <a:p>
          <a:pPr>
            <a:lnSpc>
              <a:spcPct val="100000"/>
            </a:lnSpc>
            <a:spcAft>
              <a:spcPts val="0"/>
            </a:spcAft>
          </a:pPr>
          <a:r>
            <a:rPr lang="uk-UA" sz="1800" dirty="0" err="1" smtClean="0"/>
            <a:t>міжфункціональна</a:t>
          </a:r>
          <a:r>
            <a:rPr lang="uk-UA" sz="1800" dirty="0" smtClean="0"/>
            <a:t> співпраця всіх підрозділів, активна взаємодія персоналу з керівниками, клієнтами, іншими </a:t>
          </a:r>
          <a:r>
            <a:rPr lang="uk-UA" sz="1800" dirty="0" err="1" smtClean="0"/>
            <a:t>стейкхолдерами</a:t>
          </a:r>
          <a:r>
            <a:rPr lang="uk-UA" sz="1800" dirty="0" smtClean="0"/>
            <a:t>; готовність до  змін</a:t>
          </a:r>
          <a:endParaRPr lang="ru-RU" sz="1800" dirty="0"/>
        </a:p>
      </dgm:t>
    </dgm:pt>
    <dgm:pt modelId="{B2C7DF14-937E-4598-9348-9D542BBEF26F}" type="parTrans" cxnId="{7DCFAAF4-5600-4D52-A7F9-AE319DE799CA}">
      <dgm:prSet/>
      <dgm:spPr/>
      <dgm:t>
        <a:bodyPr/>
        <a:lstStyle/>
        <a:p>
          <a:endParaRPr lang="ru-RU"/>
        </a:p>
      </dgm:t>
    </dgm:pt>
    <dgm:pt modelId="{B24526EE-1E5B-4A8C-BC59-50F10487F99D}" type="sibTrans" cxnId="{7DCFAAF4-5600-4D52-A7F9-AE319DE799CA}">
      <dgm:prSet/>
      <dgm:spPr/>
      <dgm:t>
        <a:bodyPr/>
        <a:lstStyle/>
        <a:p>
          <a:endParaRPr lang="ru-RU"/>
        </a:p>
      </dgm:t>
    </dgm:pt>
    <dgm:pt modelId="{6800C7D5-E179-4BDB-B1CE-017BB70DC981}">
      <dgm:prSet custT="1"/>
      <dgm:spPr/>
      <dgm:t>
        <a:bodyPr/>
        <a:lstStyle/>
        <a:p>
          <a:pPr>
            <a:lnSpc>
              <a:spcPct val="100000"/>
            </a:lnSpc>
            <a:spcAft>
              <a:spcPts val="0"/>
            </a:spcAft>
          </a:pPr>
          <a:r>
            <a:rPr lang="uk-UA" sz="1800" dirty="0" smtClean="0"/>
            <a:t>використання методів традиційного маркетингу всередині організації</a:t>
          </a:r>
          <a:endParaRPr lang="ru-RU" sz="1800" dirty="0"/>
        </a:p>
      </dgm:t>
    </dgm:pt>
    <dgm:pt modelId="{11941819-86EE-4704-A0F0-803131409CDE}" type="parTrans" cxnId="{75B37611-34BA-4BFD-8D19-1A10AD66C43B}">
      <dgm:prSet/>
      <dgm:spPr/>
      <dgm:t>
        <a:bodyPr/>
        <a:lstStyle/>
        <a:p>
          <a:endParaRPr lang="ru-RU"/>
        </a:p>
      </dgm:t>
    </dgm:pt>
    <dgm:pt modelId="{DE0D04C7-DCCA-480E-90C9-6D28DEBBA156}" type="sibTrans" cxnId="{75B37611-34BA-4BFD-8D19-1A10AD66C43B}">
      <dgm:prSet/>
      <dgm:spPr/>
      <dgm:t>
        <a:bodyPr/>
        <a:lstStyle/>
        <a:p>
          <a:endParaRPr lang="ru-RU"/>
        </a:p>
      </dgm:t>
    </dgm:pt>
    <dgm:pt modelId="{86FD37B8-6CAF-4650-B163-F795F097B774}">
      <dgm:prSet custT="1"/>
      <dgm:spPr/>
      <dgm:t>
        <a:bodyPr/>
        <a:lstStyle/>
        <a:p>
          <a:pPr>
            <a:lnSpc>
              <a:spcPct val="100000"/>
            </a:lnSpc>
            <a:spcAft>
              <a:spcPts val="0"/>
            </a:spcAft>
          </a:pPr>
          <a:endParaRPr lang="ru-RU" sz="1800"/>
        </a:p>
      </dgm:t>
    </dgm:pt>
    <dgm:pt modelId="{F89E6966-C5A1-4310-82B6-FC4B3C52D813}" type="parTrans" cxnId="{FD5ECF5E-AB43-4691-8526-FD888D1781E3}">
      <dgm:prSet/>
      <dgm:spPr/>
      <dgm:t>
        <a:bodyPr/>
        <a:lstStyle/>
        <a:p>
          <a:endParaRPr lang="ru-RU"/>
        </a:p>
      </dgm:t>
    </dgm:pt>
    <dgm:pt modelId="{1F9891AA-9AD5-4D63-BE3D-977EEC9180EA}" type="sibTrans" cxnId="{FD5ECF5E-AB43-4691-8526-FD888D1781E3}">
      <dgm:prSet/>
      <dgm:spPr/>
      <dgm:t>
        <a:bodyPr/>
        <a:lstStyle/>
        <a:p>
          <a:endParaRPr lang="ru-RU"/>
        </a:p>
      </dgm:t>
    </dgm:pt>
    <dgm:pt modelId="{6D18C8A6-445B-4E9A-AF4E-D3BE32D83629}" type="pres">
      <dgm:prSet presAssocID="{D7899CB7-A8EC-4C2A-ABEC-543F0595ABD0}" presName="linear" presStyleCnt="0">
        <dgm:presLayoutVars>
          <dgm:dir/>
          <dgm:animLvl val="lvl"/>
          <dgm:resizeHandles val="exact"/>
        </dgm:presLayoutVars>
      </dgm:prSet>
      <dgm:spPr/>
      <dgm:t>
        <a:bodyPr/>
        <a:lstStyle/>
        <a:p>
          <a:endParaRPr lang="ru-RU"/>
        </a:p>
      </dgm:t>
    </dgm:pt>
    <dgm:pt modelId="{C1E3CB5E-2D99-4E70-B4F1-96526B905B3C}" type="pres">
      <dgm:prSet presAssocID="{DDFA3184-74A2-447A-AAE9-E941D3BF937C}" presName="parentLin" presStyleCnt="0"/>
      <dgm:spPr/>
    </dgm:pt>
    <dgm:pt modelId="{6E1AAED3-0BBC-4276-BE17-1378171C9698}" type="pres">
      <dgm:prSet presAssocID="{DDFA3184-74A2-447A-AAE9-E941D3BF937C}" presName="parentLeftMargin" presStyleLbl="node1" presStyleIdx="0" presStyleCnt="3"/>
      <dgm:spPr/>
      <dgm:t>
        <a:bodyPr/>
        <a:lstStyle/>
        <a:p>
          <a:endParaRPr lang="ru-RU"/>
        </a:p>
      </dgm:t>
    </dgm:pt>
    <dgm:pt modelId="{DA634B7B-AFAA-434B-9F98-92CCA1B9EC20}" type="pres">
      <dgm:prSet presAssocID="{DDFA3184-74A2-447A-AAE9-E941D3BF937C}" presName="parentText" presStyleLbl="node1" presStyleIdx="0" presStyleCnt="3">
        <dgm:presLayoutVars>
          <dgm:chMax val="0"/>
          <dgm:bulletEnabled val="1"/>
        </dgm:presLayoutVars>
      </dgm:prSet>
      <dgm:spPr/>
      <dgm:t>
        <a:bodyPr/>
        <a:lstStyle/>
        <a:p>
          <a:endParaRPr lang="ru-RU"/>
        </a:p>
      </dgm:t>
    </dgm:pt>
    <dgm:pt modelId="{4A7298A0-4085-4CC4-99E8-5CEEE14E74B3}" type="pres">
      <dgm:prSet presAssocID="{DDFA3184-74A2-447A-AAE9-E941D3BF937C}" presName="negativeSpace" presStyleCnt="0"/>
      <dgm:spPr/>
    </dgm:pt>
    <dgm:pt modelId="{93196532-41F0-44A6-9DFC-14C249AA60B5}" type="pres">
      <dgm:prSet presAssocID="{DDFA3184-74A2-447A-AAE9-E941D3BF937C}" presName="childText" presStyleLbl="conFgAcc1" presStyleIdx="0" presStyleCnt="3">
        <dgm:presLayoutVars>
          <dgm:bulletEnabled val="1"/>
        </dgm:presLayoutVars>
      </dgm:prSet>
      <dgm:spPr/>
    </dgm:pt>
    <dgm:pt modelId="{168E2707-27EC-4F29-8469-52FEC5EF62FA}" type="pres">
      <dgm:prSet presAssocID="{A6D9F909-CF3A-4DB4-813A-E9E5D87F8EB9}" presName="spaceBetweenRectangles" presStyleCnt="0"/>
      <dgm:spPr/>
    </dgm:pt>
    <dgm:pt modelId="{3479E4F2-2483-4786-8CCF-8F3864975111}" type="pres">
      <dgm:prSet presAssocID="{6800C7D5-E179-4BDB-B1CE-017BB70DC981}" presName="parentLin" presStyleCnt="0"/>
      <dgm:spPr/>
    </dgm:pt>
    <dgm:pt modelId="{CDFCCDEE-1C07-4C5D-BC85-D4DDCA0E5335}" type="pres">
      <dgm:prSet presAssocID="{6800C7D5-E179-4BDB-B1CE-017BB70DC981}" presName="parentLeftMargin" presStyleLbl="node1" presStyleIdx="0" presStyleCnt="3"/>
      <dgm:spPr/>
      <dgm:t>
        <a:bodyPr/>
        <a:lstStyle/>
        <a:p>
          <a:endParaRPr lang="ru-RU"/>
        </a:p>
      </dgm:t>
    </dgm:pt>
    <dgm:pt modelId="{4CF8D13D-CEC9-4CBF-B1F4-5B29C8AFB008}" type="pres">
      <dgm:prSet presAssocID="{6800C7D5-E179-4BDB-B1CE-017BB70DC981}" presName="parentText" presStyleLbl="node1" presStyleIdx="1" presStyleCnt="3">
        <dgm:presLayoutVars>
          <dgm:chMax val="0"/>
          <dgm:bulletEnabled val="1"/>
        </dgm:presLayoutVars>
      </dgm:prSet>
      <dgm:spPr/>
      <dgm:t>
        <a:bodyPr/>
        <a:lstStyle/>
        <a:p>
          <a:endParaRPr lang="ru-RU"/>
        </a:p>
      </dgm:t>
    </dgm:pt>
    <dgm:pt modelId="{ECF9C019-EF87-4BD1-8CE4-27DAF3321B7C}" type="pres">
      <dgm:prSet presAssocID="{6800C7D5-E179-4BDB-B1CE-017BB70DC981}" presName="negativeSpace" presStyleCnt="0"/>
      <dgm:spPr/>
    </dgm:pt>
    <dgm:pt modelId="{1D4CA7EA-EC38-4C16-BF21-AF8BBCC8B934}" type="pres">
      <dgm:prSet presAssocID="{6800C7D5-E179-4BDB-B1CE-017BB70DC981}" presName="childText" presStyleLbl="conFgAcc1" presStyleIdx="1" presStyleCnt="3" custLinFactNeighborY="-57466">
        <dgm:presLayoutVars>
          <dgm:bulletEnabled val="1"/>
        </dgm:presLayoutVars>
      </dgm:prSet>
      <dgm:spPr/>
      <dgm:t>
        <a:bodyPr/>
        <a:lstStyle/>
        <a:p>
          <a:endParaRPr lang="ru-RU"/>
        </a:p>
      </dgm:t>
    </dgm:pt>
    <dgm:pt modelId="{F3ABB98B-14B4-4F9C-9D76-5CA63D5EB324}" type="pres">
      <dgm:prSet presAssocID="{DE0D04C7-DCCA-480E-90C9-6D28DEBBA156}" presName="spaceBetweenRectangles" presStyleCnt="0"/>
      <dgm:spPr/>
    </dgm:pt>
    <dgm:pt modelId="{03C361B5-DD4E-47A6-8DC5-C64A350F5439}" type="pres">
      <dgm:prSet presAssocID="{BBBB4FCE-470B-4CB4-8DFF-DEB733038533}" presName="parentLin" presStyleCnt="0"/>
      <dgm:spPr/>
    </dgm:pt>
    <dgm:pt modelId="{3ADA8F40-0C87-436B-9C6C-B57CFC1F3BB5}" type="pres">
      <dgm:prSet presAssocID="{BBBB4FCE-470B-4CB4-8DFF-DEB733038533}" presName="parentLeftMargin" presStyleLbl="node1" presStyleIdx="1" presStyleCnt="3"/>
      <dgm:spPr/>
      <dgm:t>
        <a:bodyPr/>
        <a:lstStyle/>
        <a:p>
          <a:endParaRPr lang="ru-RU"/>
        </a:p>
      </dgm:t>
    </dgm:pt>
    <dgm:pt modelId="{2FFD1B15-99B1-427D-A81B-32DF7C642A9B}" type="pres">
      <dgm:prSet presAssocID="{BBBB4FCE-470B-4CB4-8DFF-DEB733038533}" presName="parentText" presStyleLbl="node1" presStyleIdx="2" presStyleCnt="3">
        <dgm:presLayoutVars>
          <dgm:chMax val="0"/>
          <dgm:bulletEnabled val="1"/>
        </dgm:presLayoutVars>
      </dgm:prSet>
      <dgm:spPr/>
      <dgm:t>
        <a:bodyPr/>
        <a:lstStyle/>
        <a:p>
          <a:endParaRPr lang="ru-RU"/>
        </a:p>
      </dgm:t>
    </dgm:pt>
    <dgm:pt modelId="{7404A204-2C52-4D20-A111-824C9BC53BC6}" type="pres">
      <dgm:prSet presAssocID="{BBBB4FCE-470B-4CB4-8DFF-DEB733038533}" presName="negativeSpace" presStyleCnt="0"/>
      <dgm:spPr/>
    </dgm:pt>
    <dgm:pt modelId="{93EBA638-1C29-4E9D-905F-5E747C82F056}" type="pres">
      <dgm:prSet presAssocID="{BBBB4FCE-470B-4CB4-8DFF-DEB733038533}" presName="childText" presStyleLbl="conFgAcc1" presStyleIdx="2" presStyleCnt="3">
        <dgm:presLayoutVars>
          <dgm:bulletEnabled val="1"/>
        </dgm:presLayoutVars>
      </dgm:prSet>
      <dgm:spPr/>
    </dgm:pt>
  </dgm:ptLst>
  <dgm:cxnLst>
    <dgm:cxn modelId="{DEA41730-A23F-49DD-9959-A85AF9D5D2E0}" type="presOf" srcId="{86FD37B8-6CAF-4650-B163-F795F097B774}" destId="{1D4CA7EA-EC38-4C16-BF21-AF8BBCC8B934}" srcOrd="0" destOrd="0" presId="urn:microsoft.com/office/officeart/2005/8/layout/list1"/>
    <dgm:cxn modelId="{E69B21FE-872F-4EF2-9601-B4D05D01113E}" type="presOf" srcId="{DDFA3184-74A2-447A-AAE9-E941D3BF937C}" destId="{6E1AAED3-0BBC-4276-BE17-1378171C9698}" srcOrd="0" destOrd="0" presId="urn:microsoft.com/office/officeart/2005/8/layout/list1"/>
    <dgm:cxn modelId="{51390358-C970-4697-A6E3-AE892D8BA494}" type="presOf" srcId="{D7899CB7-A8EC-4C2A-ABEC-543F0595ABD0}" destId="{6D18C8A6-445B-4E9A-AF4E-D3BE32D83629}" srcOrd="0" destOrd="0" presId="urn:microsoft.com/office/officeart/2005/8/layout/list1"/>
    <dgm:cxn modelId="{FD5ECF5E-AB43-4691-8526-FD888D1781E3}" srcId="{6800C7D5-E179-4BDB-B1CE-017BB70DC981}" destId="{86FD37B8-6CAF-4650-B163-F795F097B774}" srcOrd="0" destOrd="0" parTransId="{F89E6966-C5A1-4310-82B6-FC4B3C52D813}" sibTransId="{1F9891AA-9AD5-4D63-BE3D-977EEC9180EA}"/>
    <dgm:cxn modelId="{EB274340-259E-4393-AB70-D427C8FEF720}" type="presOf" srcId="{6800C7D5-E179-4BDB-B1CE-017BB70DC981}" destId="{CDFCCDEE-1C07-4C5D-BC85-D4DDCA0E5335}" srcOrd="0" destOrd="0" presId="urn:microsoft.com/office/officeart/2005/8/layout/list1"/>
    <dgm:cxn modelId="{81D68D28-DE7D-45BE-9A46-926A3C52DC06}" type="presOf" srcId="{6800C7D5-E179-4BDB-B1CE-017BB70DC981}" destId="{4CF8D13D-CEC9-4CBF-B1F4-5B29C8AFB008}" srcOrd="1" destOrd="0" presId="urn:microsoft.com/office/officeart/2005/8/layout/list1"/>
    <dgm:cxn modelId="{EFF3F7F9-730C-430C-989E-0E24A4246D02}" type="presOf" srcId="{BBBB4FCE-470B-4CB4-8DFF-DEB733038533}" destId="{2FFD1B15-99B1-427D-A81B-32DF7C642A9B}" srcOrd="1" destOrd="0" presId="urn:microsoft.com/office/officeart/2005/8/layout/list1"/>
    <dgm:cxn modelId="{916BA05E-8036-413D-B3EC-607A12BBA370}" type="presOf" srcId="{BBBB4FCE-470B-4CB4-8DFF-DEB733038533}" destId="{3ADA8F40-0C87-436B-9C6C-B57CFC1F3BB5}" srcOrd="0" destOrd="0" presId="urn:microsoft.com/office/officeart/2005/8/layout/list1"/>
    <dgm:cxn modelId="{7DCFAAF4-5600-4D52-A7F9-AE319DE799CA}" srcId="{D7899CB7-A8EC-4C2A-ABEC-543F0595ABD0}" destId="{BBBB4FCE-470B-4CB4-8DFF-DEB733038533}" srcOrd="2" destOrd="0" parTransId="{B2C7DF14-937E-4598-9348-9D542BBEF26F}" sibTransId="{B24526EE-1E5B-4A8C-BC59-50F10487F99D}"/>
    <dgm:cxn modelId="{75B37611-34BA-4BFD-8D19-1A10AD66C43B}" srcId="{D7899CB7-A8EC-4C2A-ABEC-543F0595ABD0}" destId="{6800C7D5-E179-4BDB-B1CE-017BB70DC981}" srcOrd="1" destOrd="0" parTransId="{11941819-86EE-4704-A0F0-803131409CDE}" sibTransId="{DE0D04C7-DCCA-480E-90C9-6D28DEBBA156}"/>
    <dgm:cxn modelId="{1434867D-BFEE-43FA-84B5-F90A247ECF1B}" srcId="{D7899CB7-A8EC-4C2A-ABEC-543F0595ABD0}" destId="{DDFA3184-74A2-447A-AAE9-E941D3BF937C}" srcOrd="0" destOrd="0" parTransId="{85956998-3606-437A-B9EC-9D112B569FEF}" sibTransId="{A6D9F909-CF3A-4DB4-813A-E9E5D87F8EB9}"/>
    <dgm:cxn modelId="{B2A011A8-B6D9-4796-90D9-F9C5731B88BC}" type="presOf" srcId="{DDFA3184-74A2-447A-AAE9-E941D3BF937C}" destId="{DA634B7B-AFAA-434B-9F98-92CCA1B9EC20}" srcOrd="1" destOrd="0" presId="urn:microsoft.com/office/officeart/2005/8/layout/list1"/>
    <dgm:cxn modelId="{2D6D50FB-4155-4CB2-9655-CCC8ED10CA48}" type="presParOf" srcId="{6D18C8A6-445B-4E9A-AF4E-D3BE32D83629}" destId="{C1E3CB5E-2D99-4E70-B4F1-96526B905B3C}" srcOrd="0" destOrd="0" presId="urn:microsoft.com/office/officeart/2005/8/layout/list1"/>
    <dgm:cxn modelId="{B61B305E-C9BD-4016-97D7-C65697F02FCE}" type="presParOf" srcId="{C1E3CB5E-2D99-4E70-B4F1-96526B905B3C}" destId="{6E1AAED3-0BBC-4276-BE17-1378171C9698}" srcOrd="0" destOrd="0" presId="urn:microsoft.com/office/officeart/2005/8/layout/list1"/>
    <dgm:cxn modelId="{A7C8B914-B76A-450A-8D15-E8825C0C7851}" type="presParOf" srcId="{C1E3CB5E-2D99-4E70-B4F1-96526B905B3C}" destId="{DA634B7B-AFAA-434B-9F98-92CCA1B9EC20}" srcOrd="1" destOrd="0" presId="urn:microsoft.com/office/officeart/2005/8/layout/list1"/>
    <dgm:cxn modelId="{3B4CE8A4-6F3F-4805-BEFC-11FFDCDD761D}" type="presParOf" srcId="{6D18C8A6-445B-4E9A-AF4E-D3BE32D83629}" destId="{4A7298A0-4085-4CC4-99E8-5CEEE14E74B3}" srcOrd="1" destOrd="0" presId="urn:microsoft.com/office/officeart/2005/8/layout/list1"/>
    <dgm:cxn modelId="{0F22034D-5E5F-4364-8F3D-AAAC732AA7FC}" type="presParOf" srcId="{6D18C8A6-445B-4E9A-AF4E-D3BE32D83629}" destId="{93196532-41F0-44A6-9DFC-14C249AA60B5}" srcOrd="2" destOrd="0" presId="urn:microsoft.com/office/officeart/2005/8/layout/list1"/>
    <dgm:cxn modelId="{083301D5-651C-4460-8D82-6982263A7494}" type="presParOf" srcId="{6D18C8A6-445B-4E9A-AF4E-D3BE32D83629}" destId="{168E2707-27EC-4F29-8469-52FEC5EF62FA}" srcOrd="3" destOrd="0" presId="urn:microsoft.com/office/officeart/2005/8/layout/list1"/>
    <dgm:cxn modelId="{11883103-14FC-4D83-91B5-1CC3072DA001}" type="presParOf" srcId="{6D18C8A6-445B-4E9A-AF4E-D3BE32D83629}" destId="{3479E4F2-2483-4786-8CCF-8F3864975111}" srcOrd="4" destOrd="0" presId="urn:microsoft.com/office/officeart/2005/8/layout/list1"/>
    <dgm:cxn modelId="{40BB9F4A-A77E-4262-B29D-2E14945F589A}" type="presParOf" srcId="{3479E4F2-2483-4786-8CCF-8F3864975111}" destId="{CDFCCDEE-1C07-4C5D-BC85-D4DDCA0E5335}" srcOrd="0" destOrd="0" presId="urn:microsoft.com/office/officeart/2005/8/layout/list1"/>
    <dgm:cxn modelId="{D0E315DF-25DC-47D9-8340-8AAF75F94C5E}" type="presParOf" srcId="{3479E4F2-2483-4786-8CCF-8F3864975111}" destId="{4CF8D13D-CEC9-4CBF-B1F4-5B29C8AFB008}" srcOrd="1" destOrd="0" presId="urn:microsoft.com/office/officeart/2005/8/layout/list1"/>
    <dgm:cxn modelId="{E762668B-6178-411D-B936-04AF8058442C}" type="presParOf" srcId="{6D18C8A6-445B-4E9A-AF4E-D3BE32D83629}" destId="{ECF9C019-EF87-4BD1-8CE4-27DAF3321B7C}" srcOrd="5" destOrd="0" presId="urn:microsoft.com/office/officeart/2005/8/layout/list1"/>
    <dgm:cxn modelId="{6E40EA3C-83C2-4832-A1FB-42DDC128CC65}" type="presParOf" srcId="{6D18C8A6-445B-4E9A-AF4E-D3BE32D83629}" destId="{1D4CA7EA-EC38-4C16-BF21-AF8BBCC8B934}" srcOrd="6" destOrd="0" presId="urn:microsoft.com/office/officeart/2005/8/layout/list1"/>
    <dgm:cxn modelId="{71DF5D08-A033-43A5-BD90-9FF547884C55}" type="presParOf" srcId="{6D18C8A6-445B-4E9A-AF4E-D3BE32D83629}" destId="{F3ABB98B-14B4-4F9C-9D76-5CA63D5EB324}" srcOrd="7" destOrd="0" presId="urn:microsoft.com/office/officeart/2005/8/layout/list1"/>
    <dgm:cxn modelId="{F2161582-0218-4F3F-89CC-6D16363F56F7}" type="presParOf" srcId="{6D18C8A6-445B-4E9A-AF4E-D3BE32D83629}" destId="{03C361B5-DD4E-47A6-8DC5-C64A350F5439}" srcOrd="8" destOrd="0" presId="urn:microsoft.com/office/officeart/2005/8/layout/list1"/>
    <dgm:cxn modelId="{CA41C3C7-FC16-4637-A08F-0F6FFF305B30}" type="presParOf" srcId="{03C361B5-DD4E-47A6-8DC5-C64A350F5439}" destId="{3ADA8F40-0C87-436B-9C6C-B57CFC1F3BB5}" srcOrd="0" destOrd="0" presId="urn:microsoft.com/office/officeart/2005/8/layout/list1"/>
    <dgm:cxn modelId="{BCBFE45B-911C-4A26-86DD-C48876AECB60}" type="presParOf" srcId="{03C361B5-DD4E-47A6-8DC5-C64A350F5439}" destId="{2FFD1B15-99B1-427D-A81B-32DF7C642A9B}" srcOrd="1" destOrd="0" presId="urn:microsoft.com/office/officeart/2005/8/layout/list1"/>
    <dgm:cxn modelId="{DB037281-8959-4C31-83CA-07D60AFAA68B}" type="presParOf" srcId="{6D18C8A6-445B-4E9A-AF4E-D3BE32D83629}" destId="{7404A204-2C52-4D20-A111-824C9BC53BC6}" srcOrd="9" destOrd="0" presId="urn:microsoft.com/office/officeart/2005/8/layout/list1"/>
    <dgm:cxn modelId="{60B8EE3C-0030-497B-8A35-5EE77E97B5C0}" type="presParOf" srcId="{6D18C8A6-445B-4E9A-AF4E-D3BE32D83629}" destId="{93EBA638-1C29-4E9D-905F-5E747C82F05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D177751-C5DC-4FC8-92AF-590D3BB314CA}"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RU"/>
        </a:p>
      </dgm:t>
    </dgm:pt>
    <dgm:pt modelId="{F8C70666-7118-4041-80B7-7D93CE1C40E9}">
      <dgm:prSet phldrT="[Текст]" custT="1"/>
      <dgm:spPr/>
      <dgm:t>
        <a:bodyPr/>
        <a:lstStyle/>
        <a:p>
          <a:pPr>
            <a:lnSpc>
              <a:spcPct val="100000"/>
            </a:lnSpc>
            <a:spcAft>
              <a:spcPts val="0"/>
            </a:spcAft>
          </a:pPr>
          <a:r>
            <a:rPr lang="uk-UA" sz="1800" dirty="0" smtClean="0"/>
            <a:t>сутність</a:t>
          </a:r>
          <a:endParaRPr lang="ru-RU" sz="1800" dirty="0"/>
        </a:p>
      </dgm:t>
    </dgm:pt>
    <dgm:pt modelId="{95E900A0-C926-405C-8221-E4B53D97117C}" type="parTrans" cxnId="{1A812D63-3CCF-4326-AADF-AC5F05C12505}">
      <dgm:prSet/>
      <dgm:spPr/>
      <dgm:t>
        <a:bodyPr/>
        <a:lstStyle/>
        <a:p>
          <a:endParaRPr lang="ru-RU"/>
        </a:p>
      </dgm:t>
    </dgm:pt>
    <dgm:pt modelId="{AE619646-A76E-4592-AEB3-AE7E055DBD80}" type="sibTrans" cxnId="{1A812D63-3CCF-4326-AADF-AC5F05C12505}">
      <dgm:prSet/>
      <dgm:spPr/>
      <dgm:t>
        <a:bodyPr/>
        <a:lstStyle/>
        <a:p>
          <a:endParaRPr lang="ru-RU"/>
        </a:p>
      </dgm:t>
    </dgm:pt>
    <dgm:pt modelId="{03A20005-C189-4BE0-97F4-9B74A2BF500B}">
      <dgm:prSet phldrT="[Текст]" custT="1"/>
      <dgm:spPr/>
      <dgm:t>
        <a:bodyPr/>
        <a:lstStyle/>
        <a:p>
          <a:pPr>
            <a:lnSpc>
              <a:spcPct val="100000"/>
            </a:lnSpc>
            <a:spcAft>
              <a:spcPts val="0"/>
            </a:spcAft>
          </a:pPr>
          <a:r>
            <a:rPr lang="uk-UA" sz="1800" dirty="0" smtClean="0"/>
            <a:t>основний робочим документом для реалізації комплексу кар'єр-маркетингу </a:t>
          </a:r>
          <a:endParaRPr lang="ru-RU" sz="1800" dirty="0"/>
        </a:p>
      </dgm:t>
    </dgm:pt>
    <dgm:pt modelId="{1F393290-CF5A-41E7-B1A6-5E52CEEA6AF5}" type="parTrans" cxnId="{4A0F28E8-B248-4706-A6B8-4042E839FDD4}">
      <dgm:prSet/>
      <dgm:spPr/>
      <dgm:t>
        <a:bodyPr/>
        <a:lstStyle/>
        <a:p>
          <a:endParaRPr lang="ru-RU"/>
        </a:p>
      </dgm:t>
    </dgm:pt>
    <dgm:pt modelId="{EDBE43E1-AE82-4D48-9BAA-795B0B4788B8}" type="sibTrans" cxnId="{4A0F28E8-B248-4706-A6B8-4042E839FDD4}">
      <dgm:prSet/>
      <dgm:spPr/>
      <dgm:t>
        <a:bodyPr/>
        <a:lstStyle/>
        <a:p>
          <a:endParaRPr lang="ru-RU"/>
        </a:p>
      </dgm:t>
    </dgm:pt>
    <dgm:pt modelId="{A5866BA6-CA17-4FE7-AA1C-B377DD769044}">
      <dgm:prSet phldrT="[Текст]" custT="1"/>
      <dgm:spPr/>
      <dgm:t>
        <a:bodyPr/>
        <a:lstStyle/>
        <a:p>
          <a:pPr>
            <a:lnSpc>
              <a:spcPct val="100000"/>
            </a:lnSpc>
            <a:spcAft>
              <a:spcPts val="0"/>
            </a:spcAft>
          </a:pPr>
          <a:r>
            <a:rPr lang="uk-UA" sz="1800" dirty="0" smtClean="0"/>
            <a:t>мета</a:t>
          </a:r>
          <a:endParaRPr lang="ru-RU" sz="1800" dirty="0"/>
        </a:p>
      </dgm:t>
    </dgm:pt>
    <dgm:pt modelId="{F8D9BA84-697C-492F-B3CF-B8B807E6CA2A}" type="parTrans" cxnId="{39220E99-50DC-40A2-A537-2B8090A22038}">
      <dgm:prSet/>
      <dgm:spPr/>
      <dgm:t>
        <a:bodyPr/>
        <a:lstStyle/>
        <a:p>
          <a:endParaRPr lang="ru-RU"/>
        </a:p>
      </dgm:t>
    </dgm:pt>
    <dgm:pt modelId="{DC5F114F-D50D-44B5-99C3-5EAAAB7A3424}" type="sibTrans" cxnId="{39220E99-50DC-40A2-A537-2B8090A22038}">
      <dgm:prSet/>
      <dgm:spPr/>
      <dgm:t>
        <a:bodyPr/>
        <a:lstStyle/>
        <a:p>
          <a:endParaRPr lang="ru-RU"/>
        </a:p>
      </dgm:t>
    </dgm:pt>
    <dgm:pt modelId="{33FF8D6E-428E-45CC-8518-1D8DB88D2D82}">
      <dgm:prSet phldrT="[Текст]" custT="1"/>
      <dgm:spPr/>
      <dgm:t>
        <a:bodyPr/>
        <a:lstStyle/>
        <a:p>
          <a:pPr>
            <a:lnSpc>
              <a:spcPct val="100000"/>
            </a:lnSpc>
            <a:spcAft>
              <a:spcPts val="0"/>
            </a:spcAft>
          </a:pPr>
          <a:r>
            <a:rPr lang="uk-UA" sz="1800" dirty="0" smtClean="0"/>
            <a:t>цілеспрямовано та системно оцінювати придатність працівника до зайняття конкретної посадової позиції,</a:t>
          </a:r>
          <a:endParaRPr lang="ru-RU" sz="1800" dirty="0"/>
        </a:p>
      </dgm:t>
    </dgm:pt>
    <dgm:pt modelId="{0A1E27E0-7CEC-400B-BCF2-F3A69D1895AA}" type="parTrans" cxnId="{119C20E5-29DC-473D-96A7-75134BD34C67}">
      <dgm:prSet/>
      <dgm:spPr/>
      <dgm:t>
        <a:bodyPr/>
        <a:lstStyle/>
        <a:p>
          <a:endParaRPr lang="ru-RU"/>
        </a:p>
      </dgm:t>
    </dgm:pt>
    <dgm:pt modelId="{EB1191BC-5661-4F78-A511-E078E3C05E39}" type="sibTrans" cxnId="{119C20E5-29DC-473D-96A7-75134BD34C67}">
      <dgm:prSet/>
      <dgm:spPr/>
      <dgm:t>
        <a:bodyPr/>
        <a:lstStyle/>
        <a:p>
          <a:endParaRPr lang="ru-RU"/>
        </a:p>
      </dgm:t>
    </dgm:pt>
    <dgm:pt modelId="{504730AC-69DA-4433-BCA6-03237A52068E}">
      <dgm:prSet phldrT="[Текст]" custT="1"/>
      <dgm:spPr/>
      <dgm:t>
        <a:bodyPr/>
        <a:lstStyle/>
        <a:p>
          <a:pPr>
            <a:lnSpc>
              <a:spcPct val="100000"/>
            </a:lnSpc>
            <a:spcAft>
              <a:spcPts val="0"/>
            </a:spcAft>
          </a:pPr>
          <a:r>
            <a:rPr lang="uk-UA" sz="1800" dirty="0" smtClean="0"/>
            <a:t>види</a:t>
          </a:r>
          <a:endParaRPr lang="ru-RU" sz="1800" dirty="0"/>
        </a:p>
      </dgm:t>
    </dgm:pt>
    <dgm:pt modelId="{22613AA0-FA53-4946-B8AC-CDD8138E8723}" type="parTrans" cxnId="{24A528E4-1032-4F44-BA24-00039AD398C9}">
      <dgm:prSet/>
      <dgm:spPr/>
      <dgm:t>
        <a:bodyPr/>
        <a:lstStyle/>
        <a:p>
          <a:endParaRPr lang="ru-RU"/>
        </a:p>
      </dgm:t>
    </dgm:pt>
    <dgm:pt modelId="{ED8C80C9-8286-456F-BBD8-C5CB67ACE480}" type="sibTrans" cxnId="{24A528E4-1032-4F44-BA24-00039AD398C9}">
      <dgm:prSet/>
      <dgm:spPr/>
      <dgm:t>
        <a:bodyPr/>
        <a:lstStyle/>
        <a:p>
          <a:endParaRPr lang="ru-RU"/>
        </a:p>
      </dgm:t>
    </dgm:pt>
    <dgm:pt modelId="{2D42643E-A6FD-4D5F-9C57-40B2E21E2F7E}">
      <dgm:prSet phldrT="[Текст]" custT="1"/>
      <dgm:spPr/>
      <dgm:t>
        <a:bodyPr/>
        <a:lstStyle/>
        <a:p>
          <a:pPr>
            <a:lnSpc>
              <a:spcPct val="100000"/>
            </a:lnSpc>
            <a:spcAft>
              <a:spcPts val="0"/>
            </a:spcAft>
          </a:pPr>
          <a:r>
            <a:rPr lang="uk-UA" sz="1800" dirty="0" smtClean="0"/>
            <a:t>ключові</a:t>
          </a:r>
          <a:endParaRPr lang="ru-RU" sz="1800" dirty="0"/>
        </a:p>
      </dgm:t>
    </dgm:pt>
    <dgm:pt modelId="{9B67E78D-1260-4309-B88A-06D6AFFBCC2F}" type="parTrans" cxnId="{B581D0EA-26ED-4117-B616-6AC25D52144A}">
      <dgm:prSet/>
      <dgm:spPr/>
      <dgm:t>
        <a:bodyPr/>
        <a:lstStyle/>
        <a:p>
          <a:endParaRPr lang="ru-RU"/>
        </a:p>
      </dgm:t>
    </dgm:pt>
    <dgm:pt modelId="{48115BE0-E805-4E2E-A907-B902370D54E2}" type="sibTrans" cxnId="{B581D0EA-26ED-4117-B616-6AC25D52144A}">
      <dgm:prSet/>
      <dgm:spPr/>
      <dgm:t>
        <a:bodyPr/>
        <a:lstStyle/>
        <a:p>
          <a:endParaRPr lang="ru-RU"/>
        </a:p>
      </dgm:t>
    </dgm:pt>
    <dgm:pt modelId="{C351492D-7868-4DE2-BF46-8AA5D2D278D9}">
      <dgm:prSet phldrT="[Текст]" custT="1"/>
      <dgm:spPr/>
      <dgm:t>
        <a:bodyPr/>
        <a:lstStyle/>
        <a:p>
          <a:pPr>
            <a:lnSpc>
              <a:spcPct val="100000"/>
            </a:lnSpc>
            <a:spcAft>
              <a:spcPts val="0"/>
            </a:spcAft>
          </a:pPr>
          <a:r>
            <a:rPr lang="uk-UA" sz="1800" dirty="0" smtClean="0"/>
            <a:t> обґрунтовано проводити консультації щодо планування та розвитку кар'єри</a:t>
          </a:r>
          <a:endParaRPr lang="ru-RU" sz="1800" dirty="0"/>
        </a:p>
      </dgm:t>
    </dgm:pt>
    <dgm:pt modelId="{4C9F532F-9462-473D-9F63-FC591268F575}" type="parTrans" cxnId="{BA5051A1-51D8-4AED-A5E3-63205501620A}">
      <dgm:prSet/>
      <dgm:spPr/>
      <dgm:t>
        <a:bodyPr/>
        <a:lstStyle/>
        <a:p>
          <a:endParaRPr lang="ru-RU"/>
        </a:p>
      </dgm:t>
    </dgm:pt>
    <dgm:pt modelId="{3519A1B9-A63B-4508-94F1-EB197E8360DF}" type="sibTrans" cxnId="{BA5051A1-51D8-4AED-A5E3-63205501620A}">
      <dgm:prSet/>
      <dgm:spPr/>
      <dgm:t>
        <a:bodyPr/>
        <a:lstStyle/>
        <a:p>
          <a:endParaRPr lang="ru-RU"/>
        </a:p>
      </dgm:t>
    </dgm:pt>
    <dgm:pt modelId="{D0E560A5-1E67-487F-9649-F4A2FE3CE34A}">
      <dgm:prSet phldrT="[Текст]" custT="1"/>
      <dgm:spPr/>
      <dgm:t>
        <a:bodyPr/>
        <a:lstStyle/>
        <a:p>
          <a:pPr>
            <a:lnSpc>
              <a:spcPct val="100000"/>
            </a:lnSpc>
            <a:spcAft>
              <a:spcPts val="0"/>
            </a:spcAft>
          </a:pPr>
          <a:r>
            <a:rPr lang="uk-UA" sz="1800" dirty="0" smtClean="0"/>
            <a:t>загальні</a:t>
          </a:r>
          <a:endParaRPr lang="ru-RU" sz="1800" dirty="0"/>
        </a:p>
      </dgm:t>
    </dgm:pt>
    <dgm:pt modelId="{B3E37F0E-DCA3-4152-B39D-9E2431BD6520}" type="parTrans" cxnId="{EC4582C8-6ED4-4D5D-9C61-89A3F14CD306}">
      <dgm:prSet/>
      <dgm:spPr/>
      <dgm:t>
        <a:bodyPr/>
        <a:lstStyle/>
        <a:p>
          <a:endParaRPr lang="ru-RU"/>
        </a:p>
      </dgm:t>
    </dgm:pt>
    <dgm:pt modelId="{984FA9C6-735A-4BF6-8FBE-EE9EA26E6CFA}" type="sibTrans" cxnId="{EC4582C8-6ED4-4D5D-9C61-89A3F14CD306}">
      <dgm:prSet/>
      <dgm:spPr/>
      <dgm:t>
        <a:bodyPr/>
        <a:lstStyle/>
        <a:p>
          <a:endParaRPr lang="ru-RU"/>
        </a:p>
      </dgm:t>
    </dgm:pt>
    <dgm:pt modelId="{19B3F69A-1C0C-46A4-9D70-DE554E4E8C1A}">
      <dgm:prSet phldrT="[Текст]" custT="1"/>
      <dgm:spPr/>
      <dgm:t>
        <a:bodyPr/>
        <a:lstStyle/>
        <a:p>
          <a:pPr>
            <a:lnSpc>
              <a:spcPct val="100000"/>
            </a:lnSpc>
            <a:spcAft>
              <a:spcPts val="0"/>
            </a:spcAft>
          </a:pPr>
          <a:r>
            <a:rPr lang="uk-UA" sz="1800" dirty="0" smtClean="0"/>
            <a:t>спеціальні</a:t>
          </a:r>
          <a:endParaRPr lang="ru-RU" sz="1800" dirty="0"/>
        </a:p>
      </dgm:t>
    </dgm:pt>
    <dgm:pt modelId="{074DECE3-B595-4CBB-8016-351812B390A6}" type="parTrans" cxnId="{20FF492C-89DD-4496-B9E0-C6A74FED66B4}">
      <dgm:prSet/>
      <dgm:spPr/>
      <dgm:t>
        <a:bodyPr/>
        <a:lstStyle/>
        <a:p>
          <a:endParaRPr lang="ru-RU"/>
        </a:p>
      </dgm:t>
    </dgm:pt>
    <dgm:pt modelId="{4235C975-AEC7-4DE1-8612-E762A3107B9B}" type="sibTrans" cxnId="{20FF492C-89DD-4496-B9E0-C6A74FED66B4}">
      <dgm:prSet/>
      <dgm:spPr/>
      <dgm:t>
        <a:bodyPr/>
        <a:lstStyle/>
        <a:p>
          <a:endParaRPr lang="ru-RU"/>
        </a:p>
      </dgm:t>
    </dgm:pt>
    <dgm:pt modelId="{74E1F18D-AA6E-4C56-A1D2-C32DBF158CC3}" type="pres">
      <dgm:prSet presAssocID="{BD177751-C5DC-4FC8-92AF-590D3BB314CA}" presName="Name0" presStyleCnt="0">
        <dgm:presLayoutVars>
          <dgm:dir/>
          <dgm:animLvl val="lvl"/>
          <dgm:resizeHandles val="exact"/>
        </dgm:presLayoutVars>
      </dgm:prSet>
      <dgm:spPr/>
      <dgm:t>
        <a:bodyPr/>
        <a:lstStyle/>
        <a:p>
          <a:endParaRPr lang="ru-RU"/>
        </a:p>
      </dgm:t>
    </dgm:pt>
    <dgm:pt modelId="{13C61AAB-C739-4789-8F0D-C4D7D8EF8C23}" type="pres">
      <dgm:prSet presAssocID="{F8C70666-7118-4041-80B7-7D93CE1C40E9}" presName="linNode" presStyleCnt="0"/>
      <dgm:spPr/>
    </dgm:pt>
    <dgm:pt modelId="{0E93AF82-C6E1-4FED-B9C6-88784FD3A5E8}" type="pres">
      <dgm:prSet presAssocID="{F8C70666-7118-4041-80B7-7D93CE1C40E9}" presName="parentText" presStyleLbl="node1" presStyleIdx="0" presStyleCnt="3" custScaleX="58044" custLinFactNeighborX="-5580" custLinFactNeighborY="-151">
        <dgm:presLayoutVars>
          <dgm:chMax val="1"/>
          <dgm:bulletEnabled val="1"/>
        </dgm:presLayoutVars>
      </dgm:prSet>
      <dgm:spPr/>
      <dgm:t>
        <a:bodyPr/>
        <a:lstStyle/>
        <a:p>
          <a:endParaRPr lang="ru-RU"/>
        </a:p>
      </dgm:t>
    </dgm:pt>
    <dgm:pt modelId="{97120A35-5B79-454F-B23A-1634B1806912}" type="pres">
      <dgm:prSet presAssocID="{F8C70666-7118-4041-80B7-7D93CE1C40E9}" presName="descendantText" presStyleLbl="alignAccFollowNode1" presStyleIdx="0" presStyleCnt="3" custScaleX="118020" custLinFactNeighborX="-2706" custLinFactNeighborY="2254">
        <dgm:presLayoutVars>
          <dgm:bulletEnabled val="1"/>
        </dgm:presLayoutVars>
      </dgm:prSet>
      <dgm:spPr/>
      <dgm:t>
        <a:bodyPr/>
        <a:lstStyle/>
        <a:p>
          <a:endParaRPr lang="ru-RU"/>
        </a:p>
      </dgm:t>
    </dgm:pt>
    <dgm:pt modelId="{4FA5C551-A451-4137-8F7A-20B510469CFD}" type="pres">
      <dgm:prSet presAssocID="{AE619646-A76E-4592-AEB3-AE7E055DBD80}" presName="sp" presStyleCnt="0"/>
      <dgm:spPr/>
    </dgm:pt>
    <dgm:pt modelId="{5C2C8A77-A608-4806-B35B-88D5D3B078DD}" type="pres">
      <dgm:prSet presAssocID="{A5866BA6-CA17-4FE7-AA1C-B377DD769044}" presName="linNode" presStyleCnt="0"/>
      <dgm:spPr/>
    </dgm:pt>
    <dgm:pt modelId="{CF4E5D7E-895A-48BB-894E-CD7D3C016DE1}" type="pres">
      <dgm:prSet presAssocID="{A5866BA6-CA17-4FE7-AA1C-B377DD769044}" presName="parentText" presStyleLbl="node1" presStyleIdx="1" presStyleCnt="3" custScaleX="58044" custLinFactNeighborX="-5580" custLinFactNeighborY="-151">
        <dgm:presLayoutVars>
          <dgm:chMax val="1"/>
          <dgm:bulletEnabled val="1"/>
        </dgm:presLayoutVars>
      </dgm:prSet>
      <dgm:spPr/>
      <dgm:t>
        <a:bodyPr/>
        <a:lstStyle/>
        <a:p>
          <a:endParaRPr lang="ru-RU"/>
        </a:p>
      </dgm:t>
    </dgm:pt>
    <dgm:pt modelId="{FFA2CA82-05EF-4077-87DC-E0FF9D330E37}" type="pres">
      <dgm:prSet presAssocID="{A5866BA6-CA17-4FE7-AA1C-B377DD769044}" presName="descendantText" presStyleLbl="alignAccFollowNode1" presStyleIdx="1" presStyleCnt="3" custScaleX="118020" custLinFactNeighborX="-2706" custLinFactNeighborY="2254">
        <dgm:presLayoutVars>
          <dgm:bulletEnabled val="1"/>
        </dgm:presLayoutVars>
      </dgm:prSet>
      <dgm:spPr/>
      <dgm:t>
        <a:bodyPr/>
        <a:lstStyle/>
        <a:p>
          <a:endParaRPr lang="ru-RU"/>
        </a:p>
      </dgm:t>
    </dgm:pt>
    <dgm:pt modelId="{6DB7076D-CA4D-49CF-9E6B-866BB37FB23E}" type="pres">
      <dgm:prSet presAssocID="{DC5F114F-D50D-44B5-99C3-5EAAAB7A3424}" presName="sp" presStyleCnt="0"/>
      <dgm:spPr/>
    </dgm:pt>
    <dgm:pt modelId="{62931511-82EE-4C24-AC55-FA734CF55CB2}" type="pres">
      <dgm:prSet presAssocID="{504730AC-69DA-4433-BCA6-03237A52068E}" presName="linNode" presStyleCnt="0"/>
      <dgm:spPr/>
    </dgm:pt>
    <dgm:pt modelId="{BC7027EC-5F21-4BF1-A03D-A812507BA52F}" type="pres">
      <dgm:prSet presAssocID="{504730AC-69DA-4433-BCA6-03237A52068E}" presName="parentText" presStyleLbl="node1" presStyleIdx="2" presStyleCnt="3" custScaleX="58044" custLinFactNeighborX="-5580" custLinFactNeighborY="0">
        <dgm:presLayoutVars>
          <dgm:chMax val="1"/>
          <dgm:bulletEnabled val="1"/>
        </dgm:presLayoutVars>
      </dgm:prSet>
      <dgm:spPr/>
      <dgm:t>
        <a:bodyPr/>
        <a:lstStyle/>
        <a:p>
          <a:endParaRPr lang="ru-RU"/>
        </a:p>
      </dgm:t>
    </dgm:pt>
    <dgm:pt modelId="{56D1DB78-C3CE-4421-BC49-558393AA2B12}" type="pres">
      <dgm:prSet presAssocID="{504730AC-69DA-4433-BCA6-03237A52068E}" presName="descendantText" presStyleLbl="alignAccFollowNode1" presStyleIdx="2" presStyleCnt="3" custScaleX="118020" custLinFactNeighborX="-2706" custLinFactNeighborY="2254">
        <dgm:presLayoutVars>
          <dgm:bulletEnabled val="1"/>
        </dgm:presLayoutVars>
      </dgm:prSet>
      <dgm:spPr/>
      <dgm:t>
        <a:bodyPr/>
        <a:lstStyle/>
        <a:p>
          <a:endParaRPr lang="ru-RU"/>
        </a:p>
      </dgm:t>
    </dgm:pt>
  </dgm:ptLst>
  <dgm:cxnLst>
    <dgm:cxn modelId="{E10CA91D-931E-460F-9221-587C818391FF}" type="presOf" srcId="{19B3F69A-1C0C-46A4-9D70-DE554E4E8C1A}" destId="{56D1DB78-C3CE-4421-BC49-558393AA2B12}" srcOrd="0" destOrd="2" presId="urn:microsoft.com/office/officeart/2005/8/layout/vList5"/>
    <dgm:cxn modelId="{24A528E4-1032-4F44-BA24-00039AD398C9}" srcId="{BD177751-C5DC-4FC8-92AF-590D3BB314CA}" destId="{504730AC-69DA-4433-BCA6-03237A52068E}" srcOrd="2" destOrd="0" parTransId="{22613AA0-FA53-4946-B8AC-CDD8138E8723}" sibTransId="{ED8C80C9-8286-456F-BBD8-C5CB67ACE480}"/>
    <dgm:cxn modelId="{B581D0EA-26ED-4117-B616-6AC25D52144A}" srcId="{504730AC-69DA-4433-BCA6-03237A52068E}" destId="{2D42643E-A6FD-4D5F-9C57-40B2E21E2F7E}" srcOrd="0" destOrd="0" parTransId="{9B67E78D-1260-4309-B88A-06D6AFFBCC2F}" sibTransId="{48115BE0-E805-4E2E-A907-B902370D54E2}"/>
    <dgm:cxn modelId="{EC4582C8-6ED4-4D5D-9C61-89A3F14CD306}" srcId="{504730AC-69DA-4433-BCA6-03237A52068E}" destId="{D0E560A5-1E67-487F-9649-F4A2FE3CE34A}" srcOrd="1" destOrd="0" parTransId="{B3E37F0E-DCA3-4152-B39D-9E2431BD6520}" sibTransId="{984FA9C6-735A-4BF6-8FBE-EE9EA26E6CFA}"/>
    <dgm:cxn modelId="{29F883F9-941D-4BEF-8A89-59E77085A037}" type="presOf" srcId="{F8C70666-7118-4041-80B7-7D93CE1C40E9}" destId="{0E93AF82-C6E1-4FED-B9C6-88784FD3A5E8}" srcOrd="0" destOrd="0" presId="urn:microsoft.com/office/officeart/2005/8/layout/vList5"/>
    <dgm:cxn modelId="{4A0F28E8-B248-4706-A6B8-4042E839FDD4}" srcId="{F8C70666-7118-4041-80B7-7D93CE1C40E9}" destId="{03A20005-C189-4BE0-97F4-9B74A2BF500B}" srcOrd="0" destOrd="0" parTransId="{1F393290-CF5A-41E7-B1A6-5E52CEEA6AF5}" sibTransId="{EDBE43E1-AE82-4D48-9BAA-795B0B4788B8}"/>
    <dgm:cxn modelId="{119C20E5-29DC-473D-96A7-75134BD34C67}" srcId="{A5866BA6-CA17-4FE7-AA1C-B377DD769044}" destId="{33FF8D6E-428E-45CC-8518-1D8DB88D2D82}" srcOrd="0" destOrd="0" parTransId="{0A1E27E0-7CEC-400B-BCF2-F3A69D1895AA}" sibTransId="{EB1191BC-5661-4F78-A511-E078E3C05E39}"/>
    <dgm:cxn modelId="{F4E6D661-87B4-4750-985C-5227AFCA9C9B}" type="presOf" srcId="{A5866BA6-CA17-4FE7-AA1C-B377DD769044}" destId="{CF4E5D7E-895A-48BB-894E-CD7D3C016DE1}" srcOrd="0" destOrd="0" presId="urn:microsoft.com/office/officeart/2005/8/layout/vList5"/>
    <dgm:cxn modelId="{1A812D63-3CCF-4326-AADF-AC5F05C12505}" srcId="{BD177751-C5DC-4FC8-92AF-590D3BB314CA}" destId="{F8C70666-7118-4041-80B7-7D93CE1C40E9}" srcOrd="0" destOrd="0" parTransId="{95E900A0-C926-405C-8221-E4B53D97117C}" sibTransId="{AE619646-A76E-4592-AEB3-AE7E055DBD80}"/>
    <dgm:cxn modelId="{20FF492C-89DD-4496-B9E0-C6A74FED66B4}" srcId="{504730AC-69DA-4433-BCA6-03237A52068E}" destId="{19B3F69A-1C0C-46A4-9D70-DE554E4E8C1A}" srcOrd="2" destOrd="0" parTransId="{074DECE3-B595-4CBB-8016-351812B390A6}" sibTransId="{4235C975-AEC7-4DE1-8612-E762A3107B9B}"/>
    <dgm:cxn modelId="{942E801C-BBA5-4274-BF2E-0F0226C26B01}" type="presOf" srcId="{33FF8D6E-428E-45CC-8518-1D8DB88D2D82}" destId="{FFA2CA82-05EF-4077-87DC-E0FF9D330E37}" srcOrd="0" destOrd="0" presId="urn:microsoft.com/office/officeart/2005/8/layout/vList5"/>
    <dgm:cxn modelId="{39220E99-50DC-40A2-A537-2B8090A22038}" srcId="{BD177751-C5DC-4FC8-92AF-590D3BB314CA}" destId="{A5866BA6-CA17-4FE7-AA1C-B377DD769044}" srcOrd="1" destOrd="0" parTransId="{F8D9BA84-697C-492F-B3CF-B8B807E6CA2A}" sibTransId="{DC5F114F-D50D-44B5-99C3-5EAAAB7A3424}"/>
    <dgm:cxn modelId="{8D085B8F-E09C-470F-90EE-D8134C49C7FE}" type="presOf" srcId="{BD177751-C5DC-4FC8-92AF-590D3BB314CA}" destId="{74E1F18D-AA6E-4C56-A1D2-C32DBF158CC3}" srcOrd="0" destOrd="0" presId="urn:microsoft.com/office/officeart/2005/8/layout/vList5"/>
    <dgm:cxn modelId="{37162EAC-4810-441C-9304-282AA67C31E8}" type="presOf" srcId="{504730AC-69DA-4433-BCA6-03237A52068E}" destId="{BC7027EC-5F21-4BF1-A03D-A812507BA52F}" srcOrd="0" destOrd="0" presId="urn:microsoft.com/office/officeart/2005/8/layout/vList5"/>
    <dgm:cxn modelId="{B88CEEAA-2AF3-465C-BCAF-9208490B62F6}" type="presOf" srcId="{C351492D-7868-4DE2-BF46-8AA5D2D278D9}" destId="{FFA2CA82-05EF-4077-87DC-E0FF9D330E37}" srcOrd="0" destOrd="1" presId="urn:microsoft.com/office/officeart/2005/8/layout/vList5"/>
    <dgm:cxn modelId="{D9ED6521-5E63-4526-9A5C-708AF98AEEB0}" type="presOf" srcId="{D0E560A5-1E67-487F-9649-F4A2FE3CE34A}" destId="{56D1DB78-C3CE-4421-BC49-558393AA2B12}" srcOrd="0" destOrd="1" presId="urn:microsoft.com/office/officeart/2005/8/layout/vList5"/>
    <dgm:cxn modelId="{BA5051A1-51D8-4AED-A5E3-63205501620A}" srcId="{A5866BA6-CA17-4FE7-AA1C-B377DD769044}" destId="{C351492D-7868-4DE2-BF46-8AA5D2D278D9}" srcOrd="1" destOrd="0" parTransId="{4C9F532F-9462-473D-9F63-FC591268F575}" sibTransId="{3519A1B9-A63B-4508-94F1-EB197E8360DF}"/>
    <dgm:cxn modelId="{9CA81389-257E-4B15-8CDF-337823497BBF}" type="presOf" srcId="{2D42643E-A6FD-4D5F-9C57-40B2E21E2F7E}" destId="{56D1DB78-C3CE-4421-BC49-558393AA2B12}" srcOrd="0" destOrd="0" presId="urn:microsoft.com/office/officeart/2005/8/layout/vList5"/>
    <dgm:cxn modelId="{8ACB64BD-5207-4AD6-9FE8-609FAB01C2F2}" type="presOf" srcId="{03A20005-C189-4BE0-97F4-9B74A2BF500B}" destId="{97120A35-5B79-454F-B23A-1634B1806912}" srcOrd="0" destOrd="0" presId="urn:microsoft.com/office/officeart/2005/8/layout/vList5"/>
    <dgm:cxn modelId="{01B816A2-22C2-4691-BEE0-FAE47DDD8D7B}" type="presParOf" srcId="{74E1F18D-AA6E-4C56-A1D2-C32DBF158CC3}" destId="{13C61AAB-C739-4789-8F0D-C4D7D8EF8C23}" srcOrd="0" destOrd="0" presId="urn:microsoft.com/office/officeart/2005/8/layout/vList5"/>
    <dgm:cxn modelId="{2996E1AD-C90E-416B-AC09-3C0A3D9E50A6}" type="presParOf" srcId="{13C61AAB-C739-4789-8F0D-C4D7D8EF8C23}" destId="{0E93AF82-C6E1-4FED-B9C6-88784FD3A5E8}" srcOrd="0" destOrd="0" presId="urn:microsoft.com/office/officeart/2005/8/layout/vList5"/>
    <dgm:cxn modelId="{3E1E3EA9-1B90-4713-B686-BEDAD45F7434}" type="presParOf" srcId="{13C61AAB-C739-4789-8F0D-C4D7D8EF8C23}" destId="{97120A35-5B79-454F-B23A-1634B1806912}" srcOrd="1" destOrd="0" presId="urn:microsoft.com/office/officeart/2005/8/layout/vList5"/>
    <dgm:cxn modelId="{FDE5C630-B765-47AF-AF2F-5342F1C4D326}" type="presParOf" srcId="{74E1F18D-AA6E-4C56-A1D2-C32DBF158CC3}" destId="{4FA5C551-A451-4137-8F7A-20B510469CFD}" srcOrd="1" destOrd="0" presId="urn:microsoft.com/office/officeart/2005/8/layout/vList5"/>
    <dgm:cxn modelId="{727FB74C-F195-4058-8136-8F36BE313777}" type="presParOf" srcId="{74E1F18D-AA6E-4C56-A1D2-C32DBF158CC3}" destId="{5C2C8A77-A608-4806-B35B-88D5D3B078DD}" srcOrd="2" destOrd="0" presId="urn:microsoft.com/office/officeart/2005/8/layout/vList5"/>
    <dgm:cxn modelId="{1B229D4B-04F6-4838-B594-5C206CCC024C}" type="presParOf" srcId="{5C2C8A77-A608-4806-B35B-88D5D3B078DD}" destId="{CF4E5D7E-895A-48BB-894E-CD7D3C016DE1}" srcOrd="0" destOrd="0" presId="urn:microsoft.com/office/officeart/2005/8/layout/vList5"/>
    <dgm:cxn modelId="{64459199-7927-4D7E-AC09-E92D906D3E2B}" type="presParOf" srcId="{5C2C8A77-A608-4806-B35B-88D5D3B078DD}" destId="{FFA2CA82-05EF-4077-87DC-E0FF9D330E37}" srcOrd="1" destOrd="0" presId="urn:microsoft.com/office/officeart/2005/8/layout/vList5"/>
    <dgm:cxn modelId="{4F10E98F-0B73-4D9B-B5DC-CB0D82BFD7F3}" type="presParOf" srcId="{74E1F18D-AA6E-4C56-A1D2-C32DBF158CC3}" destId="{6DB7076D-CA4D-49CF-9E6B-866BB37FB23E}" srcOrd="3" destOrd="0" presId="urn:microsoft.com/office/officeart/2005/8/layout/vList5"/>
    <dgm:cxn modelId="{CB9BAAF7-525A-4EC3-B463-DB2AD4B65F7A}" type="presParOf" srcId="{74E1F18D-AA6E-4C56-A1D2-C32DBF158CC3}" destId="{62931511-82EE-4C24-AC55-FA734CF55CB2}" srcOrd="4" destOrd="0" presId="urn:microsoft.com/office/officeart/2005/8/layout/vList5"/>
    <dgm:cxn modelId="{119C4182-B2E0-4A96-81E8-63938F084396}" type="presParOf" srcId="{62931511-82EE-4C24-AC55-FA734CF55CB2}" destId="{BC7027EC-5F21-4BF1-A03D-A812507BA52F}" srcOrd="0" destOrd="0" presId="urn:microsoft.com/office/officeart/2005/8/layout/vList5"/>
    <dgm:cxn modelId="{C136BACE-906F-4158-B92D-2CEDCA36C390}" type="presParOf" srcId="{62931511-82EE-4C24-AC55-FA734CF55CB2}" destId="{56D1DB78-C3CE-4421-BC49-558393AA2B1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B6F03-DCE1-4711-9EA6-ED6183A73C14}">
      <dsp:nvSpPr>
        <dsp:cNvPr id="0" name=""/>
        <dsp:cNvSpPr/>
      </dsp:nvSpPr>
      <dsp:spPr>
        <a:xfrm rot="5400000">
          <a:off x="4004779" y="-1949626"/>
          <a:ext cx="1787137" cy="613328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uk-UA" sz="1800" kern="1200" dirty="0" smtClean="0"/>
            <a:t>на освоєння та вдосконалення позиціонування працівника в професійній діяльності з урахуванням споживчого попиту на його компетенції</a:t>
          </a:r>
          <a:endParaRPr lang="ru-RU" sz="1800" kern="1200" dirty="0"/>
        </a:p>
      </dsp:txBody>
      <dsp:txXfrm rot="-5400000">
        <a:off x="1831706" y="310688"/>
        <a:ext cx="6046044" cy="1612655"/>
      </dsp:txXfrm>
    </dsp:sp>
    <dsp:sp modelId="{13B1BE0F-B60A-4351-8BC1-738909F73608}">
      <dsp:nvSpPr>
        <dsp:cNvPr id="0" name=""/>
        <dsp:cNvSpPr/>
      </dsp:nvSpPr>
      <dsp:spPr>
        <a:xfrm>
          <a:off x="0" y="11"/>
          <a:ext cx="1831500" cy="2233921"/>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uk-UA" sz="1800" kern="1200" dirty="0" smtClean="0"/>
            <a:t>спрямованість</a:t>
          </a:r>
          <a:endParaRPr lang="ru-RU" sz="1800" kern="1200" dirty="0"/>
        </a:p>
      </dsp:txBody>
      <dsp:txXfrm>
        <a:off x="89406" y="89417"/>
        <a:ext cx="1652688" cy="2055109"/>
      </dsp:txXfrm>
    </dsp:sp>
    <dsp:sp modelId="{830F4F71-7978-4EB7-8B26-BF92061CD79C}">
      <dsp:nvSpPr>
        <dsp:cNvPr id="0" name=""/>
        <dsp:cNvSpPr/>
      </dsp:nvSpPr>
      <dsp:spPr>
        <a:xfrm rot="5400000">
          <a:off x="4004779" y="395991"/>
          <a:ext cx="1787137" cy="613328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uk-UA" sz="1800" kern="1200" dirty="0" smtClean="0"/>
            <a:t>розбудова, стимулювання, координування та інтегрування професійної та організаційної кар'єри з метою посилення конкурентної позиції працівника як на, так і на зовнішньому внутрішньому ринку праці та персоналу</a:t>
          </a:r>
          <a:endParaRPr lang="ru-RU" sz="1800" kern="1200" dirty="0"/>
        </a:p>
      </dsp:txBody>
      <dsp:txXfrm rot="-5400000">
        <a:off x="1831706" y="2656306"/>
        <a:ext cx="6046044" cy="1612655"/>
      </dsp:txXfrm>
    </dsp:sp>
    <dsp:sp modelId="{94B7E13E-1518-46A7-9B7B-BF63A5AD34C0}">
      <dsp:nvSpPr>
        <dsp:cNvPr id="0" name=""/>
        <dsp:cNvSpPr/>
      </dsp:nvSpPr>
      <dsp:spPr>
        <a:xfrm>
          <a:off x="0" y="2345628"/>
          <a:ext cx="1831500" cy="2233921"/>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uk-UA" sz="1800" kern="1200" dirty="0" smtClean="0"/>
            <a:t>зміст</a:t>
          </a:r>
          <a:endParaRPr lang="ru-RU" sz="1800" kern="1200" dirty="0"/>
        </a:p>
      </dsp:txBody>
      <dsp:txXfrm>
        <a:off x="89406" y="2435034"/>
        <a:ext cx="1652688" cy="205510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6E22AB-6A8C-426C-A8B9-C893CFD25E4E}">
      <dsp:nvSpPr>
        <dsp:cNvPr id="0" name=""/>
        <dsp:cNvSpPr/>
      </dsp:nvSpPr>
      <dsp:spPr>
        <a:xfrm>
          <a:off x="0" y="576461"/>
          <a:ext cx="8075054" cy="957600"/>
        </a:xfrm>
        <a:prstGeom prst="rect">
          <a:avLst/>
        </a:prstGeom>
        <a:solidFill>
          <a:schemeClr val="dk1">
            <a:alpha val="90000"/>
            <a:tint val="40000"/>
            <a:hueOff val="0"/>
            <a:satOff val="0"/>
            <a:lumOff val="0"/>
            <a:alphaOff val="0"/>
          </a:schemeClr>
        </a:solidFill>
        <a:ln w="2222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2002BE-F33D-4EEC-8ACF-4051CF268922}">
      <dsp:nvSpPr>
        <dsp:cNvPr id="0" name=""/>
        <dsp:cNvSpPr/>
      </dsp:nvSpPr>
      <dsp:spPr>
        <a:xfrm>
          <a:off x="403752" y="15581"/>
          <a:ext cx="6959743" cy="1121760"/>
        </a:xfrm>
        <a:prstGeom prst="roundRect">
          <a:avLst/>
        </a:prstGeom>
        <a:solidFill>
          <a:schemeClr val="lt1">
            <a:hueOff val="0"/>
            <a:satOff val="0"/>
            <a:lumOff val="0"/>
            <a:alphaOff val="0"/>
          </a:schemeClr>
        </a:solidFill>
        <a:ln w="2222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652" tIns="0" rIns="213652" bIns="0" numCol="1" spcCol="1270" anchor="ctr" anchorCtr="0">
          <a:noAutofit/>
        </a:bodyPr>
        <a:lstStyle/>
        <a:p>
          <a:pPr lvl="0" algn="l" defTabSz="800100">
            <a:lnSpc>
              <a:spcPct val="90000"/>
            </a:lnSpc>
            <a:spcBef>
              <a:spcPct val="0"/>
            </a:spcBef>
            <a:spcAft>
              <a:spcPct val="35000"/>
            </a:spcAft>
          </a:pPr>
          <a:r>
            <a:rPr lang="uk-UA" sz="1800" kern="1200" dirty="0" smtClean="0">
              <a:solidFill>
                <a:schemeClr val="tx2">
                  <a:lumMod val="50000"/>
                </a:schemeClr>
              </a:solidFill>
            </a:rPr>
            <a:t>створення інформаційної бази виявлення та оцінки сприятливих чи </a:t>
          </a:r>
          <a:r>
            <a:rPr lang="uk-UA" sz="1800" kern="1200" dirty="0" err="1" smtClean="0">
              <a:solidFill>
                <a:schemeClr val="tx2">
                  <a:lumMod val="50000"/>
                </a:schemeClr>
              </a:solidFill>
            </a:rPr>
            <a:t>утрудняючих</a:t>
          </a:r>
          <a:r>
            <a:rPr lang="uk-UA" sz="1800" kern="1200" dirty="0" smtClean="0">
              <a:solidFill>
                <a:schemeClr val="tx2">
                  <a:lumMod val="50000"/>
                </a:schemeClr>
              </a:solidFill>
            </a:rPr>
            <a:t> умов, причин, чинників для кар'єри працівника в організації</a:t>
          </a:r>
          <a:endParaRPr lang="ru-RU" sz="1800" kern="1200" dirty="0">
            <a:solidFill>
              <a:schemeClr val="tx2">
                <a:lumMod val="50000"/>
              </a:schemeClr>
            </a:solidFill>
          </a:endParaRPr>
        </a:p>
      </dsp:txBody>
      <dsp:txXfrm>
        <a:off x="458512" y="70341"/>
        <a:ext cx="6850223" cy="1012240"/>
      </dsp:txXfrm>
    </dsp:sp>
    <dsp:sp modelId="{0351D48B-67D7-4781-BC90-6DEB5C50E5CE}">
      <dsp:nvSpPr>
        <dsp:cNvPr id="0" name=""/>
        <dsp:cNvSpPr/>
      </dsp:nvSpPr>
      <dsp:spPr>
        <a:xfrm>
          <a:off x="0" y="2300141"/>
          <a:ext cx="8075054" cy="957600"/>
        </a:xfrm>
        <a:prstGeom prst="rect">
          <a:avLst/>
        </a:prstGeom>
        <a:solidFill>
          <a:schemeClr val="dk1">
            <a:alpha val="90000"/>
            <a:tint val="40000"/>
            <a:hueOff val="0"/>
            <a:satOff val="0"/>
            <a:lumOff val="0"/>
            <a:alphaOff val="0"/>
          </a:schemeClr>
        </a:solidFill>
        <a:ln w="2222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90E633A-4DFE-452D-B4D5-E6ADCA58F4CC}">
      <dsp:nvSpPr>
        <dsp:cNvPr id="0" name=""/>
        <dsp:cNvSpPr/>
      </dsp:nvSpPr>
      <dsp:spPr>
        <a:xfrm>
          <a:off x="403752" y="1739261"/>
          <a:ext cx="6959743" cy="1121760"/>
        </a:xfrm>
        <a:prstGeom prst="roundRect">
          <a:avLst/>
        </a:prstGeom>
        <a:solidFill>
          <a:schemeClr val="lt1">
            <a:hueOff val="0"/>
            <a:satOff val="0"/>
            <a:lumOff val="0"/>
            <a:alphaOff val="0"/>
          </a:schemeClr>
        </a:solidFill>
        <a:ln w="2222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652" tIns="0" rIns="213652" bIns="0" numCol="1" spcCol="1270" anchor="ctr" anchorCtr="0">
          <a:noAutofit/>
        </a:bodyPr>
        <a:lstStyle/>
        <a:p>
          <a:pPr lvl="0" algn="l" defTabSz="800100">
            <a:lnSpc>
              <a:spcPct val="90000"/>
            </a:lnSpc>
            <a:spcBef>
              <a:spcPct val="0"/>
            </a:spcBef>
            <a:spcAft>
              <a:spcPct val="35000"/>
            </a:spcAft>
          </a:pPr>
          <a:r>
            <a:rPr lang="uk-UA" sz="1800" kern="1200" dirty="0" smtClean="0">
              <a:solidFill>
                <a:schemeClr val="tx2">
                  <a:lumMod val="50000"/>
                </a:schemeClr>
              </a:solidFill>
            </a:rPr>
            <a:t>розробка кар'єрної стратегії для працівника шляхом досягнення компромісу між особистими та організаційними цілями кар'єри, між конкурентоспроможністю працівника та конкурентоспроможністю персоналу</a:t>
          </a:r>
          <a:endParaRPr lang="ru-RU" sz="1800" kern="1200" dirty="0">
            <a:solidFill>
              <a:schemeClr val="tx2">
                <a:lumMod val="50000"/>
              </a:schemeClr>
            </a:solidFill>
          </a:endParaRPr>
        </a:p>
      </dsp:txBody>
      <dsp:txXfrm>
        <a:off x="458512" y="1794021"/>
        <a:ext cx="6850223" cy="1012240"/>
      </dsp:txXfrm>
    </dsp:sp>
    <dsp:sp modelId="{ABF39F5A-B651-48A4-B169-6C61CC00523A}">
      <dsp:nvSpPr>
        <dsp:cNvPr id="0" name=""/>
        <dsp:cNvSpPr/>
      </dsp:nvSpPr>
      <dsp:spPr>
        <a:xfrm>
          <a:off x="0" y="4023821"/>
          <a:ext cx="8075054" cy="957600"/>
        </a:xfrm>
        <a:prstGeom prst="rect">
          <a:avLst/>
        </a:prstGeom>
        <a:solidFill>
          <a:schemeClr val="dk1">
            <a:alpha val="90000"/>
            <a:tint val="40000"/>
            <a:hueOff val="0"/>
            <a:satOff val="0"/>
            <a:lumOff val="0"/>
            <a:alphaOff val="0"/>
          </a:schemeClr>
        </a:solidFill>
        <a:ln w="22225"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6B4475-6FAE-4ECB-A1DA-EFF99CD1CB53}">
      <dsp:nvSpPr>
        <dsp:cNvPr id="0" name=""/>
        <dsp:cNvSpPr/>
      </dsp:nvSpPr>
      <dsp:spPr>
        <a:xfrm>
          <a:off x="403752" y="3462941"/>
          <a:ext cx="6959743" cy="1121760"/>
        </a:xfrm>
        <a:prstGeom prst="roundRect">
          <a:avLst/>
        </a:prstGeom>
        <a:solidFill>
          <a:schemeClr val="lt1">
            <a:hueOff val="0"/>
            <a:satOff val="0"/>
            <a:lumOff val="0"/>
            <a:alphaOff val="0"/>
          </a:schemeClr>
        </a:solidFill>
        <a:ln w="2222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652" tIns="0" rIns="213652" bIns="0" numCol="1" spcCol="1270" anchor="ctr" anchorCtr="0">
          <a:noAutofit/>
        </a:bodyPr>
        <a:lstStyle/>
        <a:p>
          <a:pPr lvl="0" algn="l" defTabSz="800100">
            <a:lnSpc>
              <a:spcPct val="90000"/>
            </a:lnSpc>
            <a:spcBef>
              <a:spcPct val="0"/>
            </a:spcBef>
            <a:spcAft>
              <a:spcPct val="35000"/>
            </a:spcAft>
          </a:pPr>
          <a:r>
            <a:rPr lang="uk-UA" sz="1800" kern="1200" dirty="0" smtClean="0">
              <a:solidFill>
                <a:schemeClr val="tx2">
                  <a:lumMod val="50000"/>
                </a:schemeClr>
              </a:solidFill>
            </a:rPr>
            <a:t>створення сприятливих передумов для підвищення привабливості роботодавця та </a:t>
          </a:r>
          <a:r>
            <a:rPr lang="uk-UA" sz="1800" kern="1200" dirty="0" err="1" smtClean="0">
              <a:solidFill>
                <a:schemeClr val="tx2">
                  <a:lumMod val="50000"/>
                </a:schemeClr>
              </a:solidFill>
            </a:rPr>
            <a:t>компетенцій</a:t>
          </a:r>
          <a:r>
            <a:rPr lang="uk-UA" sz="1800" kern="1200" dirty="0" smtClean="0">
              <a:solidFill>
                <a:schemeClr val="tx2">
                  <a:lumMod val="50000"/>
                </a:schemeClr>
              </a:solidFill>
            </a:rPr>
            <a:t> (конкурентних переваг) працівника через комунікації з цільовими (потенційними та реальними) роботодавцями</a:t>
          </a:r>
          <a:endParaRPr lang="ru-RU" sz="1800" kern="1200" dirty="0">
            <a:solidFill>
              <a:schemeClr val="tx2">
                <a:lumMod val="50000"/>
              </a:schemeClr>
            </a:solidFill>
          </a:endParaRPr>
        </a:p>
      </dsp:txBody>
      <dsp:txXfrm>
        <a:off x="458512" y="3517701"/>
        <a:ext cx="6850223" cy="10122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166432-39CB-4532-9B34-7C4015D41323}">
      <dsp:nvSpPr>
        <dsp:cNvPr id="0" name=""/>
        <dsp:cNvSpPr/>
      </dsp:nvSpPr>
      <dsp:spPr>
        <a:xfrm>
          <a:off x="3043629" y="1841678"/>
          <a:ext cx="2554465" cy="1926497"/>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100000"/>
            </a:lnSpc>
            <a:spcBef>
              <a:spcPct val="0"/>
            </a:spcBef>
            <a:spcAft>
              <a:spcPts val="0"/>
            </a:spcAft>
          </a:pPr>
          <a:r>
            <a:rPr lang="uk-UA" sz="1800" kern="1200" dirty="0" smtClean="0"/>
            <a:t>залежно від співвідношення його індивідуальної та корпоративної конкурентоспроможності </a:t>
          </a:r>
          <a:endParaRPr lang="ru-RU" sz="1800" kern="1200" dirty="0"/>
        </a:p>
      </dsp:txBody>
      <dsp:txXfrm>
        <a:off x="3137673" y="1935722"/>
        <a:ext cx="2366377" cy="1738409"/>
      </dsp:txXfrm>
    </dsp:sp>
    <dsp:sp modelId="{61B2D597-59E3-436F-936A-E184BF28E360}">
      <dsp:nvSpPr>
        <dsp:cNvPr id="0" name=""/>
        <dsp:cNvSpPr/>
      </dsp:nvSpPr>
      <dsp:spPr>
        <a:xfrm rot="16243740">
          <a:off x="3997403" y="1501665"/>
          <a:ext cx="680082" cy="0"/>
        </a:xfrm>
        <a:custGeom>
          <a:avLst/>
          <a:gdLst/>
          <a:ahLst/>
          <a:cxnLst/>
          <a:rect l="0" t="0" r="0" b="0"/>
          <a:pathLst>
            <a:path>
              <a:moveTo>
                <a:pt x="0" y="0"/>
              </a:moveTo>
              <a:lnTo>
                <a:pt x="680082" y="0"/>
              </a:lnTo>
            </a:path>
          </a:pathLst>
        </a:custGeom>
        <a:noFill/>
        <a:ln w="2222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4399D6-CCFD-468B-83C9-2E41520B0E92}">
      <dsp:nvSpPr>
        <dsp:cNvPr id="0" name=""/>
        <dsp:cNvSpPr/>
      </dsp:nvSpPr>
      <dsp:spPr>
        <a:xfrm>
          <a:off x="3097109" y="245268"/>
          <a:ext cx="2500983" cy="916383"/>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100000"/>
            </a:lnSpc>
            <a:spcBef>
              <a:spcPct val="0"/>
            </a:spcBef>
            <a:spcAft>
              <a:spcPts val="0"/>
            </a:spcAft>
          </a:pPr>
          <a:r>
            <a:rPr lang="uk-UA" sz="1800" kern="1200" dirty="0" smtClean="0"/>
            <a:t>домінуюча</a:t>
          </a:r>
          <a:endParaRPr lang="ru-RU" sz="1800" kern="1200" dirty="0"/>
        </a:p>
      </dsp:txBody>
      <dsp:txXfrm>
        <a:off x="3141843" y="290002"/>
        <a:ext cx="2411515" cy="826915"/>
      </dsp:txXfrm>
    </dsp:sp>
    <dsp:sp modelId="{CA24EA3E-3604-40F7-A4DB-6464057CCB03}">
      <dsp:nvSpPr>
        <dsp:cNvPr id="0" name=""/>
        <dsp:cNvSpPr/>
      </dsp:nvSpPr>
      <dsp:spPr>
        <a:xfrm rot="1190988">
          <a:off x="5582621" y="3354447"/>
          <a:ext cx="520877" cy="0"/>
        </a:xfrm>
        <a:custGeom>
          <a:avLst/>
          <a:gdLst/>
          <a:ahLst/>
          <a:cxnLst/>
          <a:rect l="0" t="0" r="0" b="0"/>
          <a:pathLst>
            <a:path>
              <a:moveTo>
                <a:pt x="0" y="0"/>
              </a:moveTo>
              <a:lnTo>
                <a:pt x="520877" y="0"/>
              </a:lnTo>
            </a:path>
          </a:pathLst>
        </a:custGeom>
        <a:noFill/>
        <a:ln w="2222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CA72F3-37A2-4D18-80F7-9CE22147537F}">
      <dsp:nvSpPr>
        <dsp:cNvPr id="0" name=""/>
        <dsp:cNvSpPr/>
      </dsp:nvSpPr>
      <dsp:spPr>
        <a:xfrm>
          <a:off x="6088025" y="3436122"/>
          <a:ext cx="2500983" cy="916383"/>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100000"/>
            </a:lnSpc>
            <a:spcBef>
              <a:spcPct val="0"/>
            </a:spcBef>
            <a:spcAft>
              <a:spcPts val="0"/>
            </a:spcAft>
          </a:pPr>
          <a:r>
            <a:rPr lang="uk-UA" sz="1800" kern="1200" dirty="0" smtClean="0"/>
            <a:t>сильна</a:t>
          </a:r>
          <a:endParaRPr lang="ru-RU" sz="1800" kern="1200" dirty="0"/>
        </a:p>
      </dsp:txBody>
      <dsp:txXfrm>
        <a:off x="6132759" y="3480856"/>
        <a:ext cx="2411515" cy="826915"/>
      </dsp:txXfrm>
    </dsp:sp>
    <dsp:sp modelId="{29D680F4-2BE7-423C-82D0-A34FB2F164C3}">
      <dsp:nvSpPr>
        <dsp:cNvPr id="0" name=""/>
        <dsp:cNvSpPr/>
      </dsp:nvSpPr>
      <dsp:spPr>
        <a:xfrm rot="9577980">
          <a:off x="2534863" y="3370479"/>
          <a:ext cx="525182" cy="0"/>
        </a:xfrm>
        <a:custGeom>
          <a:avLst/>
          <a:gdLst/>
          <a:ahLst/>
          <a:cxnLst/>
          <a:rect l="0" t="0" r="0" b="0"/>
          <a:pathLst>
            <a:path>
              <a:moveTo>
                <a:pt x="0" y="0"/>
              </a:moveTo>
              <a:lnTo>
                <a:pt x="525182" y="0"/>
              </a:lnTo>
            </a:path>
          </a:pathLst>
        </a:custGeom>
        <a:noFill/>
        <a:ln w="2222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2063B6-EF11-49A7-BBC3-1B7BBF1D81F5}">
      <dsp:nvSpPr>
        <dsp:cNvPr id="0" name=""/>
        <dsp:cNvSpPr/>
      </dsp:nvSpPr>
      <dsp:spPr>
        <a:xfrm>
          <a:off x="66572" y="3461869"/>
          <a:ext cx="2500983" cy="916383"/>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100000"/>
            </a:lnSpc>
            <a:spcBef>
              <a:spcPct val="0"/>
            </a:spcBef>
            <a:spcAft>
              <a:spcPts val="0"/>
            </a:spcAft>
          </a:pPr>
          <a:r>
            <a:rPr lang="uk-UA" sz="1800" kern="1200" dirty="0" smtClean="0"/>
            <a:t>слабка</a:t>
          </a:r>
          <a:endParaRPr lang="ru-RU" sz="1800" kern="1200" dirty="0"/>
        </a:p>
      </dsp:txBody>
      <dsp:txXfrm>
        <a:off x="111306" y="3506603"/>
        <a:ext cx="2411515" cy="8269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B13BB-4986-4C09-86C5-0BDE181B0F26}">
      <dsp:nvSpPr>
        <dsp:cNvPr id="0" name=""/>
        <dsp:cNvSpPr/>
      </dsp:nvSpPr>
      <dsp:spPr>
        <a:xfrm rot="5400000">
          <a:off x="4686217" y="-2728186"/>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забезпечує працівнику можливість забезпечувати умови відтворення компетенції у цьому сегменті ринку праці</a:t>
          </a:r>
          <a:endParaRPr lang="ru-RU" sz="1800" kern="1200" dirty="0"/>
        </a:p>
      </dsp:txBody>
      <dsp:txXfrm rot="-5400000">
        <a:off x="1777278" y="210592"/>
        <a:ext cx="6399296" cy="551577"/>
      </dsp:txXfrm>
    </dsp:sp>
    <dsp:sp modelId="{651E1307-D966-49D5-BF04-2D6F6B850AB8}">
      <dsp:nvSpPr>
        <dsp:cNvPr id="0" name=""/>
        <dsp:cNvSpPr/>
      </dsp:nvSpPr>
      <dsp:spPr>
        <a:xfrm>
          <a:off x="0" y="1312"/>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домінуюча</a:t>
          </a:r>
          <a:endParaRPr lang="ru-RU" sz="1800" kern="1200" dirty="0"/>
        </a:p>
      </dsp:txBody>
      <dsp:txXfrm>
        <a:off x="37299" y="38611"/>
        <a:ext cx="1705262" cy="689471"/>
      </dsp:txXfrm>
    </dsp:sp>
    <dsp:sp modelId="{DC9467DE-75B5-47C6-AB92-8AFE03ABC030}">
      <dsp:nvSpPr>
        <dsp:cNvPr id="0" name=""/>
        <dsp:cNvSpPr/>
      </dsp:nvSpPr>
      <dsp:spPr>
        <a:xfrm rot="5400000">
          <a:off x="4686217" y="-1925913"/>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полягає в можливості диктувати свої умови конкретному роботодавцю та впливати на конкурентне середовище</a:t>
          </a:r>
          <a:endParaRPr lang="ru-RU" sz="1800" kern="1200" dirty="0"/>
        </a:p>
      </dsp:txBody>
      <dsp:txXfrm rot="-5400000">
        <a:off x="1777278" y="1012865"/>
        <a:ext cx="6399296" cy="551577"/>
      </dsp:txXfrm>
    </dsp:sp>
    <dsp:sp modelId="{5ECE08F8-B920-4464-9702-93E8D6503FAB}">
      <dsp:nvSpPr>
        <dsp:cNvPr id="0" name=""/>
        <dsp:cNvSpPr/>
      </dsp:nvSpPr>
      <dsp:spPr>
        <a:xfrm>
          <a:off x="0" y="803585"/>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сильна</a:t>
          </a:r>
          <a:endParaRPr lang="ru-RU" sz="1800" kern="1200" dirty="0"/>
        </a:p>
      </dsp:txBody>
      <dsp:txXfrm>
        <a:off x="37299" y="840884"/>
        <a:ext cx="1705262" cy="689471"/>
      </dsp:txXfrm>
    </dsp:sp>
    <dsp:sp modelId="{F6E7CBDD-FF7E-4FC9-A77A-36ACA95BC036}">
      <dsp:nvSpPr>
        <dsp:cNvPr id="0" name=""/>
        <dsp:cNvSpPr/>
      </dsp:nvSpPr>
      <dsp:spPr>
        <a:xfrm rot="5400000">
          <a:off x="4686217" y="-1123640"/>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створює передумови отримання вигідних умов досягнення цілей кар'єри</a:t>
          </a:r>
          <a:endParaRPr lang="ru-RU" sz="1800" kern="1200" dirty="0"/>
        </a:p>
      </dsp:txBody>
      <dsp:txXfrm rot="-5400000">
        <a:off x="1777278" y="1815138"/>
        <a:ext cx="6399296" cy="551577"/>
      </dsp:txXfrm>
    </dsp:sp>
    <dsp:sp modelId="{D0A4DD19-FD71-495D-A351-B6240E570F02}">
      <dsp:nvSpPr>
        <dsp:cNvPr id="0" name=""/>
        <dsp:cNvSpPr/>
      </dsp:nvSpPr>
      <dsp:spPr>
        <a:xfrm>
          <a:off x="0" y="1605859"/>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сприятлива</a:t>
          </a:r>
          <a:endParaRPr lang="ru-RU" sz="1800" kern="1200" dirty="0"/>
        </a:p>
      </dsp:txBody>
      <dsp:txXfrm>
        <a:off x="37299" y="1643158"/>
        <a:ext cx="1705262" cy="689471"/>
      </dsp:txXfrm>
    </dsp:sp>
    <dsp:sp modelId="{D11DDDA3-09D9-4910-8F85-E0C94038547F}">
      <dsp:nvSpPr>
        <dsp:cNvPr id="0" name=""/>
        <dsp:cNvSpPr/>
      </dsp:nvSpPr>
      <dsp:spPr>
        <a:xfrm rot="5400000">
          <a:off x="4686217" y="-398641"/>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стійка до коливань зовнішнього ринку праці</a:t>
          </a:r>
          <a:endParaRPr lang="ru-RU" sz="1800" kern="1200" dirty="0"/>
        </a:p>
      </dsp:txBody>
      <dsp:txXfrm rot="-5400000">
        <a:off x="1777278" y="2540137"/>
        <a:ext cx="6399296" cy="551577"/>
      </dsp:txXfrm>
    </dsp:sp>
    <dsp:sp modelId="{254EEDA4-C0BE-4CCC-A764-F2327FED13F9}">
      <dsp:nvSpPr>
        <dsp:cNvPr id="0" name=""/>
        <dsp:cNvSpPr/>
      </dsp:nvSpPr>
      <dsp:spPr>
        <a:xfrm>
          <a:off x="0" y="2408132"/>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надійна</a:t>
          </a:r>
          <a:endParaRPr lang="ru-RU" sz="1800" kern="1200" dirty="0"/>
        </a:p>
      </dsp:txBody>
      <dsp:txXfrm>
        <a:off x="37299" y="2445431"/>
        <a:ext cx="1705262" cy="689471"/>
      </dsp:txXfrm>
    </dsp:sp>
    <dsp:sp modelId="{7F5E3A14-8850-4995-A1E8-4B19569F4AAA}">
      <dsp:nvSpPr>
        <dsp:cNvPr id="0" name=""/>
        <dsp:cNvSpPr/>
      </dsp:nvSpPr>
      <dsp:spPr>
        <a:xfrm rot="5400000">
          <a:off x="4686217" y="364994"/>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сегмент внутрішнього ринку праці, що має тенденцію до скорочення</a:t>
          </a:r>
          <a:endParaRPr lang="ru-RU" sz="1800" kern="1200" dirty="0"/>
        </a:p>
      </dsp:txBody>
      <dsp:txXfrm rot="-5400000">
        <a:off x="1777278" y="3303773"/>
        <a:ext cx="6399296" cy="551577"/>
      </dsp:txXfrm>
    </dsp:sp>
    <dsp:sp modelId="{3B7D8A4E-EA13-45E8-94BD-7CBB779BFE10}">
      <dsp:nvSpPr>
        <dsp:cNvPr id="0" name=""/>
        <dsp:cNvSpPr/>
      </dsp:nvSpPr>
      <dsp:spPr>
        <a:xfrm>
          <a:off x="0" y="3210406"/>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слабка</a:t>
          </a:r>
          <a:endParaRPr lang="ru-RU" sz="1800" kern="1200" dirty="0"/>
        </a:p>
      </dsp:txBody>
      <dsp:txXfrm>
        <a:off x="37299" y="3247705"/>
        <a:ext cx="1705262" cy="689471"/>
      </dsp:txXfrm>
    </dsp:sp>
    <dsp:sp modelId="{EAC06D17-7061-4E23-A920-7304431CBB77}">
      <dsp:nvSpPr>
        <dsp:cNvPr id="0" name=""/>
        <dsp:cNvSpPr/>
      </dsp:nvSpPr>
      <dsp:spPr>
        <a:xfrm rot="5400000">
          <a:off x="4686217" y="1167267"/>
          <a:ext cx="611255" cy="6429135"/>
        </a:xfrm>
        <a:prstGeom prst="round2SameRect">
          <a:avLst/>
        </a:prstGeom>
        <a:solidFill>
          <a:schemeClr val="lt1">
            <a:alpha val="90000"/>
            <a:tint val="40000"/>
            <a:hueOff val="0"/>
            <a:satOff val="0"/>
            <a:lumOff val="0"/>
            <a:alphaOff val="0"/>
          </a:schemeClr>
        </a:solidFill>
        <a:ln w="22225"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smtClean="0"/>
            <a:t>пов'язані з відсутністю можливостей перебування ринкової ніші від використання наявної компетенції</a:t>
          </a:r>
          <a:endParaRPr lang="ru-RU" sz="1800" kern="1200" dirty="0"/>
        </a:p>
      </dsp:txBody>
      <dsp:txXfrm rot="-5400000">
        <a:off x="1777278" y="4106046"/>
        <a:ext cx="6399296" cy="551577"/>
      </dsp:txXfrm>
    </dsp:sp>
    <dsp:sp modelId="{AE7233ED-BE1B-434D-B174-064C02B2A158}">
      <dsp:nvSpPr>
        <dsp:cNvPr id="0" name=""/>
        <dsp:cNvSpPr/>
      </dsp:nvSpPr>
      <dsp:spPr>
        <a:xfrm>
          <a:off x="0" y="4013992"/>
          <a:ext cx="1779860" cy="764069"/>
        </a:xfrm>
        <a:prstGeom prst="roundRect">
          <a:avLst/>
        </a:prstGeom>
        <a:solidFill>
          <a:schemeClr val="lt1">
            <a:hueOff val="0"/>
            <a:satOff val="0"/>
            <a:lumOff val="0"/>
            <a:alphaOff val="0"/>
          </a:schemeClr>
        </a:solidFill>
        <a:ln w="2222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100000"/>
            </a:lnSpc>
            <a:spcBef>
              <a:spcPct val="0"/>
            </a:spcBef>
            <a:spcAft>
              <a:spcPts val="0"/>
            </a:spcAft>
          </a:pPr>
          <a:r>
            <a:rPr lang="uk-UA" sz="1800" kern="1200" dirty="0" smtClean="0"/>
            <a:t>нежиттєздатна</a:t>
          </a:r>
          <a:endParaRPr lang="ru-RU" sz="1800" kern="1200" dirty="0"/>
        </a:p>
      </dsp:txBody>
      <dsp:txXfrm>
        <a:off x="37299" y="4051291"/>
        <a:ext cx="1705262" cy="68947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11FEF2-C7AC-4EC9-9D23-43A3C6BB951E}" type="datetimeFigureOut">
              <a:rPr lang="ru-RU" smtClean="0"/>
              <a:t>06.09.2022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2D6CE8-FAA3-4722-A4A4-8897D0F3DACF}" type="slidenum">
              <a:rPr lang="ru-RU" smtClean="0"/>
              <a:t>‹#›</a:t>
            </a:fld>
            <a:endParaRPr lang="ru-RU"/>
          </a:p>
        </p:txBody>
      </p:sp>
    </p:spTree>
    <p:extLst>
      <p:ext uri="{BB962C8B-B14F-4D97-AF65-F5344CB8AC3E}">
        <p14:creationId xmlns:p14="http://schemas.microsoft.com/office/powerpoint/2010/main" val="2737811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D2D6CE8-FAA3-4722-A4A4-8897D0F3DACF}" type="slidenum">
              <a:rPr lang="ru-RU" smtClean="0"/>
              <a:t>7</a:t>
            </a:fld>
            <a:endParaRPr lang="ru-RU"/>
          </a:p>
        </p:txBody>
      </p:sp>
    </p:spTree>
    <p:extLst>
      <p:ext uri="{BB962C8B-B14F-4D97-AF65-F5344CB8AC3E}">
        <p14:creationId xmlns:p14="http://schemas.microsoft.com/office/powerpoint/2010/main" val="2178340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Образец подзаголовка</a:t>
            </a:r>
            <a:endParaRPr lang="en-US" dirty="0"/>
          </a:p>
        </p:txBody>
      </p:sp>
      <p:sp>
        <p:nvSpPr>
          <p:cNvPr id="4" name="Date Placeholder 3"/>
          <p:cNvSpPr>
            <a:spLocks noGrp="1"/>
          </p:cNvSpPr>
          <p:nvPr>
            <p:ph type="dt" sz="half" idx="10"/>
          </p:nvPr>
        </p:nvSpPr>
        <p:spPr/>
        <p:txBody>
          <a:bodyPr/>
          <a:lstStyle/>
          <a:p>
            <a:fld id="{B847EDEA-C112-6E4D-8C79-8088E62511E7}" type="datetimeFigureOut">
              <a:rPr lang="ru-RU" smtClean="0"/>
              <a:t>06.09.2022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B847EDEA-C112-6E4D-8C79-8088E62511E7}" type="datetimeFigureOut">
              <a:rPr lang="ru-RU" smtClean="0"/>
              <a:t>06.09.2022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B847EDEA-C112-6E4D-8C79-8088E62511E7}" type="datetimeFigureOut">
              <a:rPr lang="ru-RU" smtClean="0"/>
              <a:t>06.09.2022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a:p>
        </p:txBody>
      </p:sp>
      <p:sp>
        <p:nvSpPr>
          <p:cNvPr id="3" name="Content Placeholder 2"/>
          <p:cNvSpPr>
            <a:spLocks noGrp="1"/>
          </p:cNvSpPr>
          <p:nvPr>
            <p:ph idx="1"/>
          </p:nvPr>
        </p:nvSpPr>
        <p:spPr/>
        <p:txBody>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B847EDEA-C112-6E4D-8C79-8088E62511E7}" type="datetimeFigureOut">
              <a:rPr lang="ru-RU" smtClean="0"/>
              <a:t>06.09.2022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Образец текста</a:t>
            </a:r>
          </a:p>
        </p:txBody>
      </p:sp>
      <p:sp>
        <p:nvSpPr>
          <p:cNvPr id="4" name="Date Placeholder 3"/>
          <p:cNvSpPr>
            <a:spLocks noGrp="1"/>
          </p:cNvSpPr>
          <p:nvPr>
            <p:ph type="dt" sz="half" idx="10"/>
          </p:nvPr>
        </p:nvSpPr>
        <p:spPr/>
        <p:txBody>
          <a:bodyPr/>
          <a:lstStyle/>
          <a:p>
            <a:fld id="{B847EDEA-C112-6E4D-8C79-8088E62511E7}" type="datetimeFigureOut">
              <a:rPr lang="ru-RU" smtClean="0"/>
              <a:t>06.09.2022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5B13E0-DBA6-D843-BD2B-69D78C43E67C}" type="slidenum">
              <a:rPr lang="ru-RU" smtClean="0"/>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5" name="Date Placeholder 4"/>
          <p:cNvSpPr>
            <a:spLocks noGrp="1"/>
          </p:cNvSpPr>
          <p:nvPr>
            <p:ph type="dt" sz="half" idx="10"/>
          </p:nvPr>
        </p:nvSpPr>
        <p:spPr/>
        <p:txBody>
          <a:bodyPr/>
          <a:lstStyle/>
          <a:p>
            <a:fld id="{B847EDEA-C112-6E4D-8C79-8088E62511E7}" type="datetimeFigureOut">
              <a:rPr lang="ru-RU" smtClean="0"/>
              <a:t>06.09.2022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7" name="Date Placeholder 6"/>
          <p:cNvSpPr>
            <a:spLocks noGrp="1"/>
          </p:cNvSpPr>
          <p:nvPr>
            <p:ph type="dt" sz="half" idx="10"/>
          </p:nvPr>
        </p:nvSpPr>
        <p:spPr/>
        <p:txBody>
          <a:bodyPr/>
          <a:lstStyle/>
          <a:p>
            <a:fld id="{B847EDEA-C112-6E4D-8C79-8088E62511E7}" type="datetimeFigureOut">
              <a:rPr lang="ru-RU" smtClean="0"/>
              <a:t>06.09.2022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55B13E0-DBA6-D843-BD2B-69D78C43E67C}" type="slidenum">
              <a:rPr lang="ru-RU" smtClean="0"/>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dirty="0"/>
          </a:p>
        </p:txBody>
      </p:sp>
      <p:sp>
        <p:nvSpPr>
          <p:cNvPr id="3" name="Date Placeholder 2"/>
          <p:cNvSpPr>
            <a:spLocks noGrp="1"/>
          </p:cNvSpPr>
          <p:nvPr>
            <p:ph type="dt" sz="half" idx="10"/>
          </p:nvPr>
        </p:nvSpPr>
        <p:spPr/>
        <p:txBody>
          <a:bodyPr/>
          <a:lstStyle/>
          <a:p>
            <a:fld id="{B847EDEA-C112-6E4D-8C79-8088E62511E7}" type="datetimeFigureOut">
              <a:rPr lang="ru-RU" smtClean="0"/>
              <a:t>06.09.2022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47EDEA-C112-6E4D-8C79-8088E62511E7}" type="datetimeFigureOut">
              <a:rPr lang="ru-RU" smtClean="0"/>
              <a:t>06.09.2022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Date Placeholder 4"/>
          <p:cNvSpPr>
            <a:spLocks noGrp="1"/>
          </p:cNvSpPr>
          <p:nvPr>
            <p:ph type="dt" sz="half" idx="10"/>
          </p:nvPr>
        </p:nvSpPr>
        <p:spPr/>
        <p:txBody>
          <a:bodyPr/>
          <a:lstStyle/>
          <a:p>
            <a:fld id="{B847EDEA-C112-6E4D-8C79-8088E62511E7}" type="datetimeFigureOut">
              <a:rPr lang="ru-RU" smtClean="0"/>
              <a:t>06.09.2022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5B13E0-DBA6-D843-BD2B-69D78C43E67C}" type="slidenum">
              <a:rPr lang="ru-RU" smtClean="0"/>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Чтобы добавить рисунок, перетащите его на заполнитель или щелкните значок</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Date Placeholder 4"/>
          <p:cNvSpPr>
            <a:spLocks noGrp="1"/>
          </p:cNvSpPr>
          <p:nvPr>
            <p:ph type="dt" sz="half" idx="10"/>
          </p:nvPr>
        </p:nvSpPr>
        <p:spPr/>
        <p:txBody>
          <a:bodyPr/>
          <a:lstStyle/>
          <a:p>
            <a:fld id="{B847EDEA-C112-6E4D-8C79-8088E62511E7}" type="datetimeFigureOut">
              <a:rPr lang="ru-RU" smtClean="0"/>
              <a:t>06.09.2022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5B13E0-DBA6-D843-BD2B-69D78C43E67C}"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B847EDEA-C112-6E4D-8C79-8088E62511E7}" type="datetimeFigureOut">
              <a:rPr lang="ru-RU" smtClean="0"/>
              <a:t>06.09.2022</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055B13E0-DBA6-D843-BD2B-69D78C43E67C}" type="slidenum">
              <a:rPr lang="ru-RU" smtClean="0"/>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169" r:id="rId1"/>
    <p:sldLayoutId id="2147484170" r:id="rId2"/>
    <p:sldLayoutId id="2147484171" r:id="rId3"/>
    <p:sldLayoutId id="2147484172" r:id="rId4"/>
    <p:sldLayoutId id="2147484173" r:id="rId5"/>
    <p:sldLayoutId id="2147484174" r:id="rId6"/>
    <p:sldLayoutId id="2147484175" r:id="rId7"/>
    <p:sldLayoutId id="2147484176" r:id="rId8"/>
    <p:sldLayoutId id="2147484177" r:id="rId9"/>
    <p:sldLayoutId id="2147484178" r:id="rId10"/>
    <p:sldLayoutId id="2147484179"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5375" y="992251"/>
            <a:ext cx="7096258" cy="1384995"/>
          </a:xfrm>
          <a:prstGeom prst="rect">
            <a:avLst/>
          </a:prstGeom>
        </p:spPr>
        <p:txBody>
          <a:bodyPr wrap="square">
            <a:spAutoFit/>
          </a:bodyPr>
          <a:lstStyle/>
          <a:p>
            <a:pPr algn="ctr"/>
            <a:r>
              <a:rPr lang="ru-RU" sz="2800" b="1" dirty="0" err="1">
                <a:solidFill>
                  <a:schemeClr val="tx2">
                    <a:lumMod val="50000"/>
                  </a:schemeClr>
                </a:solidFill>
              </a:rPr>
              <a:t>Лекція</a:t>
            </a:r>
            <a:r>
              <a:rPr lang="ru-RU" sz="2800" b="1" dirty="0">
                <a:solidFill>
                  <a:schemeClr val="tx2">
                    <a:lumMod val="50000"/>
                  </a:schemeClr>
                </a:solidFill>
              </a:rPr>
              <a:t> </a:t>
            </a:r>
            <a:r>
              <a:rPr lang="ru-RU" sz="2800" b="1" dirty="0" smtClean="0">
                <a:solidFill>
                  <a:schemeClr val="tx2">
                    <a:lumMod val="50000"/>
                  </a:schemeClr>
                </a:solidFill>
              </a:rPr>
              <a:t>13 </a:t>
            </a:r>
            <a:endParaRPr lang="ru-RU" sz="2800" b="1" dirty="0" smtClean="0">
              <a:solidFill>
                <a:schemeClr val="tx2">
                  <a:lumMod val="50000"/>
                </a:schemeClr>
              </a:solidFill>
            </a:endParaRPr>
          </a:p>
          <a:p>
            <a:pPr algn="ctr"/>
            <a:r>
              <a:rPr lang="uk-UA" sz="2800" dirty="0">
                <a:solidFill>
                  <a:schemeClr val="tx2">
                    <a:lumMod val="50000"/>
                  </a:schemeClr>
                </a:solidFill>
              </a:rPr>
              <a:t>Технології управління кар'єрою в сучасній </a:t>
            </a:r>
            <a:r>
              <a:rPr lang="uk-UA" sz="2800" dirty="0" smtClean="0">
                <a:solidFill>
                  <a:schemeClr val="tx2">
                    <a:lumMod val="50000"/>
                  </a:schemeClr>
                </a:solidFill>
              </a:rPr>
              <a:t>організації: кар'єрний </a:t>
            </a:r>
            <a:r>
              <a:rPr lang="uk-UA" sz="2800" dirty="0">
                <a:solidFill>
                  <a:schemeClr val="tx2">
                    <a:lumMod val="50000"/>
                  </a:schemeClr>
                </a:solidFill>
              </a:rPr>
              <a:t>маркетинг </a:t>
            </a:r>
            <a:endParaRPr lang="ru-RU" sz="2800" b="1" dirty="0">
              <a:solidFill>
                <a:schemeClr val="tx2">
                  <a:lumMod val="50000"/>
                </a:schemeClr>
              </a:solidFill>
            </a:endParaRPr>
          </a:p>
        </p:txBody>
      </p:sp>
      <p:sp>
        <p:nvSpPr>
          <p:cNvPr id="2" name="Прямоугольник 1"/>
          <p:cNvSpPr/>
          <p:nvPr/>
        </p:nvSpPr>
        <p:spPr>
          <a:xfrm>
            <a:off x="3277381" y="2501182"/>
            <a:ext cx="928459" cy="461665"/>
          </a:xfrm>
          <a:prstGeom prst="rect">
            <a:avLst/>
          </a:prstGeom>
        </p:spPr>
        <p:txBody>
          <a:bodyPr wrap="none">
            <a:spAutoFit/>
          </a:bodyPr>
          <a:lstStyle/>
          <a:p>
            <a:r>
              <a:rPr lang="ru-RU" sz="2400" b="1" dirty="0" smtClean="0">
                <a:solidFill>
                  <a:schemeClr val="tx2">
                    <a:lumMod val="50000"/>
                  </a:schemeClr>
                </a:solidFill>
              </a:rPr>
              <a:t>План</a:t>
            </a:r>
            <a:endParaRPr lang="ru-RU" dirty="0"/>
          </a:p>
        </p:txBody>
      </p:sp>
      <p:sp>
        <p:nvSpPr>
          <p:cNvPr id="5" name="Прямоугольник 4"/>
          <p:cNvSpPr/>
          <p:nvPr/>
        </p:nvSpPr>
        <p:spPr>
          <a:xfrm>
            <a:off x="362858" y="3062888"/>
            <a:ext cx="7647802" cy="1938992"/>
          </a:xfrm>
          <a:prstGeom prst="rect">
            <a:avLst/>
          </a:prstGeom>
        </p:spPr>
        <p:txBody>
          <a:bodyPr wrap="square">
            <a:spAutoFit/>
          </a:bodyPr>
          <a:lstStyle/>
          <a:p>
            <a:pPr marL="342900" indent="-342900">
              <a:buFontTx/>
              <a:buAutoNum type="arabicPeriod"/>
            </a:pPr>
            <a:r>
              <a:rPr lang="uk-UA" sz="2000" dirty="0">
                <a:solidFill>
                  <a:schemeClr val="tx2">
                    <a:lumMod val="50000"/>
                  </a:schemeClr>
                </a:solidFill>
              </a:rPr>
              <a:t>Кар'єр-маркетинг — як елемент </a:t>
            </a:r>
            <a:r>
              <a:rPr lang="uk-UA" sz="2000" dirty="0" smtClean="0">
                <a:solidFill>
                  <a:schemeClr val="tx2">
                    <a:lumMod val="50000"/>
                  </a:schemeClr>
                </a:solidFill>
              </a:rPr>
              <a:t>кар'єр-менеджменту: зміст і завдання.</a:t>
            </a:r>
          </a:p>
          <a:p>
            <a:pPr marL="342900" indent="-342900">
              <a:buFontTx/>
              <a:buAutoNum type="arabicPeriod"/>
            </a:pPr>
            <a:r>
              <a:rPr lang="uk-UA" sz="2000" dirty="0">
                <a:solidFill>
                  <a:schemeClr val="tx2">
                    <a:lumMod val="50000"/>
                  </a:schemeClr>
                </a:solidFill>
              </a:rPr>
              <a:t>Конкурентна позиція </a:t>
            </a:r>
            <a:r>
              <a:rPr lang="uk-UA" sz="2000" dirty="0" smtClean="0">
                <a:solidFill>
                  <a:schemeClr val="tx2">
                    <a:lumMod val="50000"/>
                  </a:schemeClr>
                </a:solidFill>
              </a:rPr>
              <a:t>працівника.</a:t>
            </a:r>
            <a:endParaRPr lang="ru-RU" sz="2000" dirty="0">
              <a:solidFill>
                <a:schemeClr val="tx2">
                  <a:lumMod val="50000"/>
                </a:schemeClr>
              </a:solidFill>
            </a:endParaRPr>
          </a:p>
          <a:p>
            <a:pPr marL="342900" indent="-342900">
              <a:buFontTx/>
              <a:buAutoNum type="arabicPeriod"/>
            </a:pPr>
            <a:r>
              <a:rPr lang="uk-UA" sz="2000" dirty="0" smtClean="0">
                <a:solidFill>
                  <a:schemeClr val="tx2">
                    <a:lumMod val="50000"/>
                  </a:schemeClr>
                </a:solidFill>
              </a:rPr>
              <a:t>Вихідні </a:t>
            </a:r>
            <a:r>
              <a:rPr lang="uk-UA" sz="2000" dirty="0">
                <a:solidFill>
                  <a:schemeClr val="tx2">
                    <a:lumMod val="50000"/>
                  </a:schemeClr>
                </a:solidFill>
              </a:rPr>
              <a:t>засади </a:t>
            </a:r>
            <a:r>
              <a:rPr lang="uk-UA" sz="2000" dirty="0" smtClean="0">
                <a:solidFill>
                  <a:schemeClr val="tx2">
                    <a:lumMod val="50000"/>
                  </a:schemeClr>
                </a:solidFill>
              </a:rPr>
              <a:t> і з</a:t>
            </a:r>
            <a:r>
              <a:rPr lang="ru-RU" sz="2000" dirty="0" err="1" smtClean="0">
                <a:solidFill>
                  <a:schemeClr val="tx2">
                    <a:lumMod val="50000"/>
                  </a:schemeClr>
                </a:solidFill>
              </a:rPr>
              <a:t>агальна</a:t>
            </a:r>
            <a:r>
              <a:rPr lang="ru-RU" sz="2000" dirty="0" smtClean="0">
                <a:solidFill>
                  <a:schemeClr val="tx2">
                    <a:lumMod val="50000"/>
                  </a:schemeClr>
                </a:solidFill>
              </a:rPr>
              <a:t> </a:t>
            </a:r>
            <a:r>
              <a:rPr lang="ru-RU" sz="2000" dirty="0">
                <a:solidFill>
                  <a:schemeClr val="tx2">
                    <a:lumMod val="50000"/>
                  </a:schemeClr>
                </a:solidFill>
              </a:rPr>
              <a:t>схема </a:t>
            </a:r>
            <a:r>
              <a:rPr lang="ru-RU" sz="2000" dirty="0" err="1">
                <a:solidFill>
                  <a:schemeClr val="tx2">
                    <a:lumMod val="50000"/>
                  </a:schemeClr>
                </a:solidFill>
              </a:rPr>
              <a:t>кар'єрного</a:t>
            </a:r>
            <a:r>
              <a:rPr lang="ru-RU" sz="2000" dirty="0">
                <a:solidFill>
                  <a:schemeClr val="tx2">
                    <a:lumMod val="50000"/>
                  </a:schemeClr>
                </a:solidFill>
              </a:rPr>
              <a:t> </a:t>
            </a:r>
            <a:r>
              <a:rPr lang="ru-RU" sz="2000" dirty="0" smtClean="0">
                <a:solidFill>
                  <a:schemeClr val="tx2">
                    <a:lumMod val="50000"/>
                  </a:schemeClr>
                </a:solidFill>
              </a:rPr>
              <a:t>маркетингу.</a:t>
            </a:r>
          </a:p>
          <a:p>
            <a:pPr marL="342900" indent="-342900">
              <a:buFontTx/>
              <a:buAutoNum type="arabicPeriod"/>
            </a:pPr>
            <a:r>
              <a:rPr lang="uk-UA" sz="2000" dirty="0" smtClean="0">
                <a:solidFill>
                  <a:schemeClr val="tx2">
                    <a:lumMod val="50000"/>
                  </a:schemeClr>
                </a:solidFill>
              </a:rPr>
              <a:t>Функції і принципи </a:t>
            </a:r>
            <a:r>
              <a:rPr lang="ru-RU" sz="2000" dirty="0" err="1">
                <a:solidFill>
                  <a:schemeClr val="tx2">
                    <a:lumMod val="50000"/>
                  </a:schemeClr>
                </a:solidFill>
              </a:rPr>
              <a:t>кар'єрного</a:t>
            </a:r>
            <a:r>
              <a:rPr lang="ru-RU" sz="2000" dirty="0">
                <a:solidFill>
                  <a:schemeClr val="tx2">
                    <a:lumMod val="50000"/>
                  </a:schemeClr>
                </a:solidFill>
              </a:rPr>
              <a:t> маркетингу</a:t>
            </a:r>
            <a:r>
              <a:rPr lang="ru-RU" sz="2000" dirty="0" smtClean="0">
                <a:solidFill>
                  <a:schemeClr val="tx2">
                    <a:lumMod val="50000"/>
                  </a:schemeClr>
                </a:solidFill>
              </a:rPr>
              <a:t>.</a:t>
            </a:r>
          </a:p>
          <a:p>
            <a:pPr marL="342900" indent="-342900">
              <a:buFontTx/>
              <a:buAutoNum type="arabicPeriod"/>
            </a:pPr>
            <a:r>
              <a:rPr lang="uk-UA" sz="2000" dirty="0">
                <a:solidFill>
                  <a:schemeClr val="tx2">
                    <a:lumMod val="50000"/>
                  </a:schemeClr>
                </a:solidFill>
              </a:rPr>
              <a:t>Види </a:t>
            </a:r>
            <a:r>
              <a:rPr lang="uk-UA" sz="2000" dirty="0" err="1" smtClean="0">
                <a:solidFill>
                  <a:schemeClr val="tx2">
                    <a:lumMod val="50000"/>
                  </a:schemeClr>
                </a:solidFill>
              </a:rPr>
              <a:t>компетенцій</a:t>
            </a:r>
            <a:r>
              <a:rPr lang="uk-UA" sz="2000" dirty="0" smtClean="0">
                <a:solidFill>
                  <a:schemeClr val="tx2">
                    <a:lumMod val="50000"/>
                  </a:schemeClr>
                </a:solidFill>
              </a:rPr>
              <a:t> і структура </a:t>
            </a:r>
            <a:r>
              <a:rPr lang="uk-UA" sz="2000" dirty="0">
                <a:solidFill>
                  <a:schemeClr val="tx2">
                    <a:lumMod val="50000"/>
                  </a:schemeClr>
                </a:solidFill>
              </a:rPr>
              <a:t>моделі </a:t>
            </a:r>
            <a:r>
              <a:rPr lang="uk-UA" sz="2000" dirty="0" err="1" smtClean="0">
                <a:solidFill>
                  <a:schemeClr val="tx2">
                    <a:lumMod val="50000"/>
                  </a:schemeClr>
                </a:solidFill>
              </a:rPr>
              <a:t>компетенцій</a:t>
            </a:r>
            <a:r>
              <a:rPr lang="uk-UA" sz="2000" b="1" dirty="0" smtClean="0">
                <a:solidFill>
                  <a:schemeClr val="tx2">
                    <a:lumMod val="50000"/>
                  </a:schemeClr>
                </a:solidFill>
              </a:rPr>
              <a:t>. </a:t>
            </a:r>
            <a:endParaRPr lang="ru-RU" sz="2000" dirty="0">
              <a:solidFill>
                <a:schemeClr val="tx2">
                  <a:lumMod val="50000"/>
                </a:schemeClr>
              </a:solidFill>
            </a:endParaRPr>
          </a:p>
        </p:txBody>
      </p:sp>
    </p:spTree>
    <p:extLst>
      <p:ext uri="{BB962C8B-B14F-4D97-AF65-F5344CB8AC3E}">
        <p14:creationId xmlns:p14="http://schemas.microsoft.com/office/powerpoint/2010/main" val="2829156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33318" y="597985"/>
            <a:ext cx="4682949" cy="461665"/>
          </a:xfrm>
          <a:prstGeom prst="rect">
            <a:avLst/>
          </a:prstGeom>
        </p:spPr>
        <p:txBody>
          <a:bodyPr wrap="none">
            <a:spAutoFit/>
          </a:bodyPr>
          <a:lstStyle/>
          <a:p>
            <a:r>
              <a:rPr lang="uk-UA" sz="2400" b="1" dirty="0" smtClean="0">
                <a:solidFill>
                  <a:schemeClr val="tx2">
                    <a:lumMod val="50000"/>
                  </a:schemeClr>
                </a:solidFill>
              </a:rPr>
              <a:t>Функції </a:t>
            </a:r>
            <a:r>
              <a:rPr lang="uk-UA" sz="2400" b="1" dirty="0">
                <a:solidFill>
                  <a:schemeClr val="tx2">
                    <a:lumMod val="50000"/>
                  </a:schemeClr>
                </a:solidFill>
              </a:rPr>
              <a:t>кар'єрного маркетингу </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1617153205"/>
              </p:ext>
            </p:extLst>
          </p:nvPr>
        </p:nvGraphicFramePr>
        <p:xfrm>
          <a:off x="174812" y="1062318"/>
          <a:ext cx="8969188" cy="5230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885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36288" y="435257"/>
            <a:ext cx="4370042" cy="461665"/>
          </a:xfrm>
          <a:prstGeom prst="rect">
            <a:avLst/>
          </a:prstGeom>
        </p:spPr>
        <p:txBody>
          <a:bodyPr wrap="none">
            <a:spAutoFit/>
          </a:bodyPr>
          <a:lstStyle/>
          <a:p>
            <a:r>
              <a:rPr lang="uk-UA" sz="2400" b="1" dirty="0" smtClean="0">
                <a:solidFill>
                  <a:schemeClr val="tx2">
                    <a:lumMod val="50000"/>
                  </a:schemeClr>
                </a:solidFill>
              </a:rPr>
              <a:t>Принципи кар'єр-маркетингу</a:t>
            </a:r>
            <a:endParaRPr lang="ru-RU" sz="2400" b="1" dirty="0">
              <a:solidFill>
                <a:schemeClr val="tx2">
                  <a:lumMod val="50000"/>
                </a:schemeClr>
              </a:solidFill>
            </a:endParaRPr>
          </a:p>
        </p:txBody>
      </p:sp>
      <p:graphicFrame>
        <p:nvGraphicFramePr>
          <p:cNvPr id="3" name="Схема 2"/>
          <p:cNvGraphicFramePr/>
          <p:nvPr>
            <p:extLst>
              <p:ext uri="{D42A27DB-BD31-4B8C-83A1-F6EECF244321}">
                <p14:modId xmlns:p14="http://schemas.microsoft.com/office/powerpoint/2010/main" val="2491296672"/>
              </p:ext>
            </p:extLst>
          </p:nvPr>
        </p:nvGraphicFramePr>
        <p:xfrm>
          <a:off x="363071" y="1250577"/>
          <a:ext cx="8404411" cy="4760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751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00200" y="568370"/>
            <a:ext cx="2994409" cy="461665"/>
          </a:xfrm>
          <a:prstGeom prst="rect">
            <a:avLst/>
          </a:prstGeom>
        </p:spPr>
        <p:txBody>
          <a:bodyPr wrap="none">
            <a:spAutoFit/>
          </a:bodyPr>
          <a:lstStyle/>
          <a:p>
            <a:r>
              <a:rPr lang="uk-UA" sz="2400" b="1" dirty="0" smtClean="0">
                <a:solidFill>
                  <a:schemeClr val="tx2">
                    <a:lumMod val="50000"/>
                  </a:schemeClr>
                </a:solidFill>
              </a:rPr>
              <a:t>Моделі </a:t>
            </a:r>
            <a:r>
              <a:rPr lang="uk-UA" sz="2400" b="1" dirty="0" err="1" smtClean="0">
                <a:solidFill>
                  <a:schemeClr val="tx2">
                    <a:lumMod val="50000"/>
                  </a:schemeClr>
                </a:solidFill>
              </a:rPr>
              <a:t>компетенцій</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1882241625"/>
              </p:ext>
            </p:extLst>
          </p:nvPr>
        </p:nvGraphicFramePr>
        <p:xfrm>
          <a:off x="443753" y="1397000"/>
          <a:ext cx="8283388" cy="46272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9518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311961" y="756628"/>
            <a:ext cx="2729978" cy="461665"/>
          </a:xfrm>
          <a:prstGeom prst="rect">
            <a:avLst/>
          </a:prstGeom>
        </p:spPr>
        <p:txBody>
          <a:bodyPr wrap="none">
            <a:spAutoFit/>
          </a:bodyPr>
          <a:lstStyle/>
          <a:p>
            <a:r>
              <a:rPr lang="uk-UA" sz="2400" b="1" dirty="0" smtClean="0">
                <a:solidFill>
                  <a:schemeClr val="tx2">
                    <a:lumMod val="50000"/>
                  </a:schemeClr>
                </a:solidFill>
              </a:rPr>
              <a:t>Види </a:t>
            </a:r>
            <a:r>
              <a:rPr lang="uk-UA" sz="2400" b="1" dirty="0" err="1" smtClean="0">
                <a:solidFill>
                  <a:schemeClr val="tx2">
                    <a:lumMod val="50000"/>
                  </a:schemeClr>
                </a:solidFill>
              </a:rPr>
              <a:t>компетенцій</a:t>
            </a:r>
            <a:endParaRPr lang="ru-RU" sz="2400" dirty="0"/>
          </a:p>
        </p:txBody>
      </p:sp>
      <p:graphicFrame>
        <p:nvGraphicFramePr>
          <p:cNvPr id="5" name="Схема 4"/>
          <p:cNvGraphicFramePr/>
          <p:nvPr>
            <p:extLst>
              <p:ext uri="{D42A27DB-BD31-4B8C-83A1-F6EECF244321}">
                <p14:modId xmlns:p14="http://schemas.microsoft.com/office/powerpoint/2010/main" val="2053653498"/>
              </p:ext>
            </p:extLst>
          </p:nvPr>
        </p:nvGraphicFramePr>
        <p:xfrm>
          <a:off x="443753" y="1397000"/>
          <a:ext cx="8283388" cy="46272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7719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37173" y="662499"/>
            <a:ext cx="6095451" cy="461665"/>
          </a:xfrm>
          <a:prstGeom prst="rect">
            <a:avLst/>
          </a:prstGeom>
        </p:spPr>
        <p:txBody>
          <a:bodyPr wrap="none">
            <a:spAutoFit/>
          </a:bodyPr>
          <a:lstStyle/>
          <a:p>
            <a:r>
              <a:rPr lang="uk-UA" sz="2400" b="1" dirty="0">
                <a:solidFill>
                  <a:schemeClr val="tx2">
                    <a:lumMod val="50000"/>
                  </a:schemeClr>
                </a:solidFill>
              </a:rPr>
              <a:t>Розширена структура моделі </a:t>
            </a:r>
            <a:r>
              <a:rPr lang="uk-UA" sz="2400" b="1" dirty="0" err="1">
                <a:solidFill>
                  <a:schemeClr val="tx2">
                    <a:lumMod val="50000"/>
                  </a:schemeClr>
                </a:solidFill>
              </a:rPr>
              <a:t>компетенцій</a:t>
            </a:r>
            <a:r>
              <a:rPr lang="uk-UA" sz="2400" b="1" dirty="0">
                <a:solidFill>
                  <a:schemeClr val="tx2">
                    <a:lumMod val="50000"/>
                  </a:schemeClr>
                </a:solidFill>
              </a:rPr>
              <a:t> </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3354884659"/>
              </p:ext>
            </p:extLst>
          </p:nvPr>
        </p:nvGraphicFramePr>
        <p:xfrm>
          <a:off x="242047" y="1264024"/>
          <a:ext cx="8807824" cy="5190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3628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70332" y="661360"/>
            <a:ext cx="7788926" cy="461665"/>
          </a:xfrm>
          <a:prstGeom prst="rect">
            <a:avLst/>
          </a:prstGeom>
        </p:spPr>
        <p:txBody>
          <a:bodyPr wrap="square">
            <a:spAutoFit/>
          </a:bodyPr>
          <a:lstStyle/>
          <a:p>
            <a:r>
              <a:rPr lang="uk-UA" sz="2400" b="1" dirty="0">
                <a:solidFill>
                  <a:schemeClr val="tx2">
                    <a:lumMod val="50000"/>
                  </a:schemeClr>
                </a:solidFill>
              </a:rPr>
              <a:t>Кар'єр-маркетинг — як елемент </a:t>
            </a:r>
            <a:r>
              <a:rPr lang="uk-UA" sz="2400" b="1" dirty="0" smtClean="0">
                <a:solidFill>
                  <a:schemeClr val="tx2">
                    <a:lumMod val="50000"/>
                  </a:schemeClr>
                </a:solidFill>
              </a:rPr>
              <a:t>кар'єр-менеджменту</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605600978"/>
              </p:ext>
            </p:extLst>
          </p:nvPr>
        </p:nvGraphicFramePr>
        <p:xfrm>
          <a:off x="694063" y="1288973"/>
          <a:ext cx="7965195" cy="45796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1317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28443" y="584149"/>
            <a:ext cx="4198842" cy="461665"/>
          </a:xfrm>
          <a:prstGeom prst="rect">
            <a:avLst/>
          </a:prstGeom>
        </p:spPr>
        <p:txBody>
          <a:bodyPr wrap="none">
            <a:spAutoFit/>
          </a:bodyPr>
          <a:lstStyle/>
          <a:p>
            <a:r>
              <a:rPr lang="uk-UA" sz="2400" b="1" dirty="0">
                <a:solidFill>
                  <a:schemeClr val="tx2">
                    <a:lumMod val="50000"/>
                  </a:schemeClr>
                </a:solidFill>
              </a:rPr>
              <a:t>Завдання кар'єр-маркетингу</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975020906"/>
              </p:ext>
            </p:extLst>
          </p:nvPr>
        </p:nvGraphicFramePr>
        <p:xfrm>
          <a:off x="463639" y="1171977"/>
          <a:ext cx="8075054" cy="4997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0996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79992" y="625561"/>
            <a:ext cx="4852290" cy="461665"/>
          </a:xfrm>
          <a:prstGeom prst="rect">
            <a:avLst/>
          </a:prstGeom>
        </p:spPr>
        <p:txBody>
          <a:bodyPr wrap="none">
            <a:spAutoFit/>
          </a:bodyPr>
          <a:lstStyle/>
          <a:p>
            <a:r>
              <a:rPr lang="uk-UA" sz="2400" b="1" dirty="0">
                <a:solidFill>
                  <a:schemeClr val="tx2">
                    <a:lumMod val="50000"/>
                  </a:schemeClr>
                </a:solidFill>
              </a:rPr>
              <a:t>Конкурентна позиція працівника</a:t>
            </a:r>
            <a:endParaRPr lang="ru-RU" sz="2400" b="1" dirty="0">
              <a:solidFill>
                <a:schemeClr val="tx2">
                  <a:lumMod val="50000"/>
                </a:schemeClr>
              </a:solidFill>
            </a:endParaRPr>
          </a:p>
        </p:txBody>
      </p:sp>
      <p:graphicFrame>
        <p:nvGraphicFramePr>
          <p:cNvPr id="2" name="Схема 1"/>
          <p:cNvGraphicFramePr/>
          <p:nvPr>
            <p:extLst>
              <p:ext uri="{D42A27DB-BD31-4B8C-83A1-F6EECF244321}">
                <p14:modId xmlns:p14="http://schemas.microsoft.com/office/powerpoint/2010/main" val="408536166"/>
              </p:ext>
            </p:extLst>
          </p:nvPr>
        </p:nvGraphicFramePr>
        <p:xfrm>
          <a:off x="399245" y="1390919"/>
          <a:ext cx="8641724" cy="455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6740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85739" y="617044"/>
            <a:ext cx="4697376" cy="400110"/>
          </a:xfrm>
          <a:prstGeom prst="rect">
            <a:avLst/>
          </a:prstGeom>
        </p:spPr>
        <p:txBody>
          <a:bodyPr wrap="none">
            <a:spAutoFit/>
          </a:bodyPr>
          <a:lstStyle/>
          <a:p>
            <a:r>
              <a:rPr lang="uk-UA" sz="2000" b="1" dirty="0">
                <a:solidFill>
                  <a:schemeClr val="tx2">
                    <a:lumMod val="50000"/>
                  </a:schemeClr>
                </a:solidFill>
              </a:rPr>
              <a:t>Види конкурентної позиції працівника</a:t>
            </a:r>
            <a:endParaRPr lang="ru-RU" sz="2000" b="1" dirty="0">
              <a:solidFill>
                <a:schemeClr val="tx2">
                  <a:lumMod val="50000"/>
                </a:schemeClr>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756223868"/>
              </p:ext>
            </p:extLst>
          </p:nvPr>
        </p:nvGraphicFramePr>
        <p:xfrm>
          <a:off x="721215" y="1287886"/>
          <a:ext cx="8113691" cy="4932610"/>
        </p:xfrm>
        <a:graphic>
          <a:graphicData uri="http://schemas.openxmlformats.org/drawingml/2006/table">
            <a:tbl>
              <a:tblPr firstRow="1" firstCol="1" bandRow="1">
                <a:tableStyleId>{5940675A-B579-460E-94D1-54222C63F5DA}</a:tableStyleId>
              </a:tblPr>
              <a:tblGrid>
                <a:gridCol w="2601534"/>
                <a:gridCol w="1611394"/>
                <a:gridCol w="1621203"/>
                <a:gridCol w="2279560"/>
              </a:tblGrid>
              <a:tr h="493261">
                <a:tc rowSpan="2">
                  <a:txBody>
                    <a:bodyPr/>
                    <a:lstStyle/>
                    <a:p>
                      <a:pPr algn="ctr">
                        <a:lnSpc>
                          <a:spcPct val="115000"/>
                        </a:lnSpc>
                        <a:spcAft>
                          <a:spcPts val="0"/>
                        </a:spcAft>
                      </a:pPr>
                      <a:r>
                        <a:rPr lang="uk-UA" sz="1800" dirty="0">
                          <a:solidFill>
                            <a:schemeClr val="tx2">
                              <a:lumMod val="50000"/>
                            </a:schemeClr>
                          </a:solidFill>
                          <a:effectLst/>
                        </a:rPr>
                        <a:t>Корпоративна</a:t>
                      </a:r>
                      <a:endParaRPr lang="ru-RU" sz="1800" dirty="0">
                        <a:solidFill>
                          <a:schemeClr val="tx2">
                            <a:lumMod val="50000"/>
                          </a:schemeClr>
                        </a:solidFill>
                        <a:effectLst/>
                      </a:endParaRPr>
                    </a:p>
                    <a:p>
                      <a:pPr algn="ctr">
                        <a:lnSpc>
                          <a:spcPct val="115000"/>
                        </a:lnSpc>
                        <a:spcAft>
                          <a:spcPts val="0"/>
                        </a:spcAft>
                      </a:pPr>
                      <a:r>
                        <a:rPr lang="uk-UA" sz="1800" dirty="0">
                          <a:solidFill>
                            <a:schemeClr val="tx2">
                              <a:lumMod val="50000"/>
                            </a:schemeClr>
                          </a:solidFill>
                          <a:effectLst/>
                        </a:rPr>
                        <a:t>конкурентоспроможність працівника</a:t>
                      </a:r>
                      <a:endParaRPr lang="ru-RU" sz="1800" dirty="0">
                        <a:solidFill>
                          <a:schemeClr val="tx2">
                            <a:lumMod val="50000"/>
                          </a:schemeClr>
                        </a:solidFill>
                        <a:effectLst/>
                        <a:latin typeface="Calibri"/>
                        <a:ea typeface="Calibri"/>
                        <a:cs typeface="Times New Roman"/>
                      </a:endParaRPr>
                    </a:p>
                  </a:txBody>
                  <a:tcPr marL="42241" marR="42241" marT="0" marB="0"/>
                </a:tc>
                <a:tc gridSpan="3">
                  <a:txBody>
                    <a:bodyPr/>
                    <a:lstStyle/>
                    <a:p>
                      <a:pPr algn="ctr">
                        <a:lnSpc>
                          <a:spcPct val="115000"/>
                        </a:lnSpc>
                        <a:spcAft>
                          <a:spcPts val="0"/>
                        </a:spcAft>
                      </a:pPr>
                      <a:r>
                        <a:rPr lang="uk-UA" sz="1800" dirty="0">
                          <a:solidFill>
                            <a:schemeClr val="tx2">
                              <a:lumMod val="50000"/>
                            </a:schemeClr>
                          </a:solidFill>
                          <a:effectLst/>
                        </a:rPr>
                        <a:t>Індивідуальна конкурентоспроможність працівника</a:t>
                      </a:r>
                      <a:endParaRPr lang="ru-RU" sz="1800" dirty="0">
                        <a:solidFill>
                          <a:schemeClr val="tx2">
                            <a:lumMod val="50000"/>
                          </a:schemeClr>
                        </a:solidFill>
                        <a:effectLst/>
                        <a:latin typeface="Calibri"/>
                        <a:ea typeface="Calibri"/>
                        <a:cs typeface="Times New Roman"/>
                      </a:endParaRPr>
                    </a:p>
                  </a:txBody>
                  <a:tcPr marL="42241" marR="42241" marT="0" marB="0"/>
                </a:tc>
                <a:tc hMerge="1">
                  <a:txBody>
                    <a:bodyPr/>
                    <a:lstStyle/>
                    <a:p>
                      <a:endParaRPr lang="ru-RU"/>
                    </a:p>
                  </a:txBody>
                  <a:tcPr/>
                </a:tc>
                <a:tc hMerge="1">
                  <a:txBody>
                    <a:bodyPr/>
                    <a:lstStyle/>
                    <a:p>
                      <a:endParaRPr lang="ru-RU"/>
                    </a:p>
                  </a:txBody>
                  <a:tcPr/>
                </a:tc>
              </a:tr>
              <a:tr h="1150942">
                <a:tc vMerge="1">
                  <a:txBody>
                    <a:bodyPr/>
                    <a:lstStyle/>
                    <a:p>
                      <a:endParaRPr lang="ru-RU"/>
                    </a:p>
                  </a:txBody>
                  <a:tcPr/>
                </a:tc>
                <a:tc>
                  <a:txBody>
                    <a:bodyPr/>
                    <a:lstStyle/>
                    <a:p>
                      <a:pPr algn="ctr">
                        <a:lnSpc>
                          <a:spcPct val="115000"/>
                        </a:lnSpc>
                        <a:spcAft>
                          <a:spcPts val="0"/>
                        </a:spcAft>
                      </a:pPr>
                      <a:r>
                        <a:rPr lang="uk-UA" sz="1800" dirty="0">
                          <a:solidFill>
                            <a:schemeClr val="tx2">
                              <a:lumMod val="50000"/>
                            </a:schemeClr>
                          </a:solidFill>
                          <a:effectLst/>
                        </a:rPr>
                        <a:t>низька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середня</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висока</a:t>
                      </a:r>
                      <a:endParaRPr lang="ru-RU" sz="1800" dirty="0">
                        <a:solidFill>
                          <a:schemeClr val="tx2">
                            <a:lumMod val="50000"/>
                          </a:schemeClr>
                        </a:solidFill>
                        <a:effectLst/>
                        <a:latin typeface="Calibri"/>
                        <a:ea typeface="Calibri"/>
                        <a:cs typeface="Times New Roman"/>
                      </a:endParaRPr>
                    </a:p>
                  </a:txBody>
                  <a:tcPr marL="42241" marR="42241" marT="0" marB="0"/>
                </a:tc>
              </a:tr>
              <a:tr h="1315363">
                <a:tc>
                  <a:txBody>
                    <a:bodyPr/>
                    <a:lstStyle/>
                    <a:p>
                      <a:pPr algn="ctr">
                        <a:lnSpc>
                          <a:spcPct val="115000"/>
                        </a:lnSpc>
                        <a:spcAft>
                          <a:spcPts val="0"/>
                        </a:spcAft>
                      </a:pPr>
                      <a:r>
                        <a:rPr lang="uk-UA" sz="1800" dirty="0">
                          <a:solidFill>
                            <a:schemeClr val="tx2">
                              <a:lumMod val="50000"/>
                            </a:schemeClr>
                          </a:solidFill>
                          <a:effectLst/>
                        </a:rPr>
                        <a:t>висока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надійна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сильна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домінуюча</a:t>
                      </a:r>
                      <a:endParaRPr lang="ru-RU" sz="1800" dirty="0">
                        <a:solidFill>
                          <a:schemeClr val="tx2">
                            <a:lumMod val="50000"/>
                          </a:schemeClr>
                        </a:solidFill>
                        <a:effectLst/>
                        <a:latin typeface="Calibri"/>
                        <a:ea typeface="Calibri"/>
                        <a:cs typeface="Times New Roman"/>
                      </a:endParaRPr>
                    </a:p>
                  </a:txBody>
                  <a:tcPr marL="42241" marR="42241" marT="0" marB="0"/>
                </a:tc>
              </a:tr>
              <a:tr h="986522">
                <a:tc>
                  <a:txBody>
                    <a:bodyPr/>
                    <a:lstStyle/>
                    <a:p>
                      <a:pPr algn="ctr">
                        <a:lnSpc>
                          <a:spcPct val="115000"/>
                        </a:lnSpc>
                        <a:spcAft>
                          <a:spcPts val="0"/>
                        </a:spcAft>
                      </a:pPr>
                      <a:r>
                        <a:rPr lang="uk-UA" sz="1800">
                          <a:solidFill>
                            <a:schemeClr val="tx2">
                              <a:lumMod val="50000"/>
                            </a:schemeClr>
                          </a:solidFill>
                          <a:effectLst/>
                        </a:rPr>
                        <a:t>середня</a:t>
                      </a:r>
                      <a:endParaRPr lang="ru-RU" sz="180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a:solidFill>
                            <a:schemeClr val="tx2">
                              <a:lumMod val="50000"/>
                            </a:schemeClr>
                          </a:solidFill>
                          <a:effectLst/>
                        </a:rPr>
                        <a:t>сприятлива</a:t>
                      </a:r>
                      <a:endParaRPr lang="ru-RU" sz="180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надійна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сильна</a:t>
                      </a:r>
                      <a:endParaRPr lang="ru-RU" sz="1800" dirty="0">
                        <a:solidFill>
                          <a:schemeClr val="tx2">
                            <a:lumMod val="50000"/>
                          </a:schemeClr>
                        </a:solidFill>
                        <a:effectLst/>
                        <a:latin typeface="Calibri"/>
                        <a:ea typeface="Calibri"/>
                        <a:cs typeface="Times New Roman"/>
                      </a:endParaRPr>
                    </a:p>
                  </a:txBody>
                  <a:tcPr marL="42241" marR="42241" marT="0" marB="0"/>
                </a:tc>
              </a:tr>
              <a:tr h="986522">
                <a:tc>
                  <a:txBody>
                    <a:bodyPr/>
                    <a:lstStyle/>
                    <a:p>
                      <a:pPr algn="ctr">
                        <a:lnSpc>
                          <a:spcPct val="115000"/>
                        </a:lnSpc>
                        <a:spcAft>
                          <a:spcPts val="0"/>
                        </a:spcAft>
                      </a:pPr>
                      <a:r>
                        <a:rPr lang="uk-UA" sz="1800">
                          <a:solidFill>
                            <a:schemeClr val="tx2">
                              <a:lumMod val="50000"/>
                            </a:schemeClr>
                          </a:solidFill>
                          <a:effectLst/>
                        </a:rPr>
                        <a:t>низька</a:t>
                      </a:r>
                      <a:endParaRPr lang="ru-RU" sz="180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a:solidFill>
                            <a:schemeClr val="tx2">
                              <a:lumMod val="50000"/>
                            </a:schemeClr>
                          </a:solidFill>
                          <a:effectLst/>
                        </a:rPr>
                        <a:t>нежиттєздатна</a:t>
                      </a:r>
                      <a:endParaRPr lang="ru-RU" sz="180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слабка</a:t>
                      </a:r>
                      <a:endParaRPr lang="ru-RU" sz="1800" dirty="0">
                        <a:solidFill>
                          <a:schemeClr val="tx2">
                            <a:lumMod val="50000"/>
                          </a:schemeClr>
                        </a:solidFill>
                        <a:effectLst/>
                        <a:latin typeface="Calibri"/>
                        <a:ea typeface="Calibri"/>
                        <a:cs typeface="Times New Roman"/>
                      </a:endParaRPr>
                    </a:p>
                  </a:txBody>
                  <a:tcPr marL="42241" marR="42241" marT="0" marB="0"/>
                </a:tc>
                <a:tc>
                  <a:txBody>
                    <a:bodyPr/>
                    <a:lstStyle/>
                    <a:p>
                      <a:pPr algn="ctr">
                        <a:lnSpc>
                          <a:spcPct val="115000"/>
                        </a:lnSpc>
                        <a:spcAft>
                          <a:spcPts val="0"/>
                        </a:spcAft>
                      </a:pPr>
                      <a:r>
                        <a:rPr lang="uk-UA" sz="1800" dirty="0">
                          <a:solidFill>
                            <a:schemeClr val="tx2">
                              <a:lumMod val="50000"/>
                            </a:schemeClr>
                          </a:solidFill>
                          <a:effectLst/>
                        </a:rPr>
                        <a:t>надійна</a:t>
                      </a:r>
                      <a:endParaRPr lang="ru-RU" sz="1800" dirty="0">
                        <a:solidFill>
                          <a:schemeClr val="tx2">
                            <a:lumMod val="50000"/>
                          </a:schemeClr>
                        </a:solidFill>
                        <a:effectLst/>
                        <a:latin typeface="Calibri"/>
                        <a:ea typeface="Calibri"/>
                        <a:cs typeface="Times New Roman"/>
                      </a:endParaRPr>
                    </a:p>
                  </a:txBody>
                  <a:tcPr marL="42241" marR="42241" marT="0" marB="0"/>
                </a:tc>
              </a:tr>
            </a:tbl>
          </a:graphicData>
        </a:graphic>
      </p:graphicFrame>
    </p:spTree>
    <p:extLst>
      <p:ext uri="{BB962C8B-B14F-4D97-AF65-F5344CB8AC3E}">
        <p14:creationId xmlns:p14="http://schemas.microsoft.com/office/powerpoint/2010/main" val="381240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157520497"/>
              </p:ext>
            </p:extLst>
          </p:nvPr>
        </p:nvGraphicFramePr>
        <p:xfrm>
          <a:off x="463640" y="1236372"/>
          <a:ext cx="8435662" cy="4778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870584" y="551509"/>
            <a:ext cx="5818103" cy="461665"/>
          </a:xfrm>
          <a:prstGeom prst="rect">
            <a:avLst/>
          </a:prstGeom>
        </p:spPr>
        <p:txBody>
          <a:bodyPr wrap="square">
            <a:spAutoFit/>
          </a:bodyPr>
          <a:lstStyle/>
          <a:p>
            <a:r>
              <a:rPr lang="uk-UA" sz="2400" b="1" dirty="0">
                <a:solidFill>
                  <a:schemeClr val="tx2">
                    <a:lumMod val="50000"/>
                  </a:schemeClr>
                </a:solidFill>
              </a:rPr>
              <a:t>Види конкурентної позиції працівника</a:t>
            </a:r>
            <a:endParaRPr lang="ru-RU" sz="2400" b="1" dirty="0">
              <a:solidFill>
                <a:schemeClr val="tx2">
                  <a:lumMod val="50000"/>
                </a:schemeClr>
              </a:solidFill>
            </a:endParaRPr>
          </a:p>
        </p:txBody>
      </p:sp>
    </p:spTree>
    <p:extLst>
      <p:ext uri="{BB962C8B-B14F-4D97-AF65-F5344CB8AC3E}">
        <p14:creationId xmlns:p14="http://schemas.microsoft.com/office/powerpoint/2010/main" val="2733329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6250" y="612681"/>
            <a:ext cx="4946739" cy="461665"/>
          </a:xfrm>
          <a:prstGeom prst="rect">
            <a:avLst/>
          </a:prstGeom>
        </p:spPr>
        <p:txBody>
          <a:bodyPr wrap="none">
            <a:spAutoFit/>
          </a:bodyPr>
          <a:lstStyle/>
          <a:p>
            <a:r>
              <a:rPr lang="uk-UA" sz="2400" b="1" dirty="0" smtClean="0">
                <a:solidFill>
                  <a:schemeClr val="tx2">
                    <a:lumMod val="50000"/>
                  </a:schemeClr>
                </a:solidFill>
              </a:rPr>
              <a:t>Кар'єр-маркетинг: вихідні засади </a:t>
            </a:r>
            <a:endParaRPr lang="ru-RU" sz="2400" b="1" dirty="0">
              <a:solidFill>
                <a:schemeClr val="tx2">
                  <a:lumMod val="50000"/>
                </a:schemeClr>
              </a:solidFill>
            </a:endParaRPr>
          </a:p>
        </p:txBody>
      </p:sp>
      <p:graphicFrame>
        <p:nvGraphicFramePr>
          <p:cNvPr id="3" name="Схема 2"/>
          <p:cNvGraphicFramePr/>
          <p:nvPr>
            <p:extLst>
              <p:ext uri="{D42A27DB-BD31-4B8C-83A1-F6EECF244321}">
                <p14:modId xmlns:p14="http://schemas.microsoft.com/office/powerpoint/2010/main" val="3644031599"/>
              </p:ext>
            </p:extLst>
          </p:nvPr>
        </p:nvGraphicFramePr>
        <p:xfrm>
          <a:off x="231820" y="1300766"/>
          <a:ext cx="8641724" cy="4713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8577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00473" y="5447764"/>
            <a:ext cx="4572000" cy="461665"/>
          </a:xfrm>
          <a:prstGeom prst="rect">
            <a:avLst/>
          </a:prstGeom>
        </p:spPr>
        <p:txBody>
          <a:bodyPr>
            <a:spAutoFit/>
          </a:bodyPr>
          <a:lstStyle/>
          <a:p>
            <a:r>
              <a:rPr lang="uk-UA" sz="2400" dirty="0" smtClean="0">
                <a:solidFill>
                  <a:schemeClr val="tx2">
                    <a:lumMod val="50000"/>
                  </a:schemeClr>
                </a:solidFill>
              </a:rPr>
              <a:t>Етапи маркетингової діяльності</a:t>
            </a:r>
            <a:endParaRPr lang="ru-RU" sz="2400" dirty="0">
              <a:solidFill>
                <a:schemeClr val="tx2">
                  <a:lumMod val="50000"/>
                </a:schemeClr>
              </a:solidFill>
            </a:endParaRPr>
          </a:p>
        </p:txBody>
      </p:sp>
      <p:sp>
        <p:nvSpPr>
          <p:cNvPr id="5" name="Rectangle 12"/>
          <p:cNvSpPr>
            <a:spLocks noChangeArrowheads="1"/>
          </p:cNvSpPr>
          <p:nvPr/>
        </p:nvSpPr>
        <p:spPr bwMode="auto">
          <a:xfrm>
            <a:off x="0" y="4507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6" name="Группа 20"/>
          <p:cNvGrpSpPr>
            <a:grpSpLocks/>
          </p:cNvGrpSpPr>
          <p:nvPr/>
        </p:nvGrpSpPr>
        <p:grpSpPr bwMode="auto">
          <a:xfrm>
            <a:off x="669701" y="1983596"/>
            <a:ext cx="8210100" cy="2640464"/>
            <a:chOff x="0" y="-1"/>
            <a:chExt cx="53896" cy="8951"/>
          </a:xfrm>
        </p:grpSpPr>
        <p:sp>
          <p:nvSpPr>
            <p:cNvPr id="7" name="Прямоугольник 21"/>
            <p:cNvSpPr>
              <a:spLocks noChangeArrowheads="1"/>
            </p:cNvSpPr>
            <p:nvPr/>
          </p:nvSpPr>
          <p:spPr bwMode="auto">
            <a:xfrm>
              <a:off x="0" y="0"/>
              <a:ext cx="10140" cy="7143"/>
            </a:xfrm>
            <a:prstGeom prst="rect">
              <a:avLst/>
            </a:prstGeom>
            <a:solidFill>
              <a:srgbClr val="FFFFFF"/>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2">
                      <a:lumMod val="50000"/>
                    </a:schemeClr>
                  </a:solidFill>
                  <a:effectLst/>
                  <a:latin typeface="Times New Roman" pitchFamily="18" charset="0"/>
                  <a:ea typeface="Times New Roman" pitchFamily="18" charset="0"/>
                  <a:cs typeface="Times New Roman" pitchFamily="18" charset="0"/>
                </a:rPr>
                <a:t>Аналіз кар’єрного потенціалу працівника</a:t>
              </a:r>
              <a:endParaRPr kumimoji="0" lang="uk-UA" b="0" i="0" u="none" strike="noStrike" cap="none" normalizeH="0" baseline="0" dirty="0" smtClean="0">
                <a:ln>
                  <a:noFill/>
                </a:ln>
                <a:solidFill>
                  <a:schemeClr val="tx2">
                    <a:lumMod val="50000"/>
                  </a:schemeClr>
                </a:solidFill>
                <a:effectLst/>
                <a:latin typeface="Arial" pitchFamily="34" charset="0"/>
                <a:cs typeface="Arial" pitchFamily="34" charset="0"/>
              </a:endParaRPr>
            </a:p>
          </p:txBody>
        </p:sp>
        <p:sp>
          <p:nvSpPr>
            <p:cNvPr id="8" name="Прямоугольник 22"/>
            <p:cNvSpPr>
              <a:spLocks noChangeArrowheads="1"/>
            </p:cNvSpPr>
            <p:nvPr/>
          </p:nvSpPr>
          <p:spPr bwMode="auto">
            <a:xfrm>
              <a:off x="13909" y="0"/>
              <a:ext cx="10553" cy="7144"/>
            </a:xfrm>
            <a:prstGeom prst="rect">
              <a:avLst/>
            </a:prstGeom>
            <a:solidFill>
              <a:srgbClr val="FFFFFF"/>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2">
                      <a:lumMod val="50000"/>
                    </a:schemeClr>
                  </a:solidFill>
                  <a:effectLst/>
                  <a:latin typeface="Times New Roman" pitchFamily="18" charset="0"/>
                  <a:ea typeface="Times New Roman" pitchFamily="18" charset="0"/>
                  <a:cs typeface="Times New Roman" pitchFamily="18" charset="0"/>
                </a:rPr>
                <a:t>Розробка моделі </a:t>
              </a:r>
              <a:r>
                <a:rPr kumimoji="0" lang="uk-UA" b="0" i="0" u="none" strike="noStrike" cap="none" normalizeH="0" baseline="0" dirty="0" err="1" smtClean="0">
                  <a:ln>
                    <a:noFill/>
                  </a:ln>
                  <a:solidFill>
                    <a:schemeClr val="tx2">
                      <a:lumMod val="50000"/>
                    </a:schemeClr>
                  </a:solidFill>
                  <a:effectLst/>
                  <a:latin typeface="Times New Roman" pitchFamily="18" charset="0"/>
                  <a:ea typeface="Times New Roman" pitchFamily="18" charset="0"/>
                  <a:cs typeface="Times New Roman" pitchFamily="18" charset="0"/>
                </a:rPr>
                <a:t>компетенцій</a:t>
              </a:r>
              <a:endParaRPr kumimoji="0" lang="uk-UA" b="0" i="0" u="none" strike="noStrike" cap="none" normalizeH="0" baseline="0" dirty="0" smtClean="0">
                <a:ln>
                  <a:noFill/>
                </a:ln>
                <a:solidFill>
                  <a:schemeClr val="tx2">
                    <a:lumMod val="50000"/>
                  </a:schemeClr>
                </a:solidFill>
                <a:effectLst/>
                <a:latin typeface="Arial" pitchFamily="34" charset="0"/>
                <a:cs typeface="Arial" pitchFamily="34" charset="0"/>
              </a:endParaRPr>
            </a:p>
          </p:txBody>
        </p:sp>
        <p:sp>
          <p:nvSpPr>
            <p:cNvPr id="9" name="Прямоугольник 23"/>
            <p:cNvSpPr>
              <a:spLocks noChangeArrowheads="1"/>
            </p:cNvSpPr>
            <p:nvPr/>
          </p:nvSpPr>
          <p:spPr bwMode="auto">
            <a:xfrm>
              <a:off x="28419" y="-1"/>
              <a:ext cx="10883" cy="7144"/>
            </a:xfrm>
            <a:prstGeom prst="rect">
              <a:avLst/>
            </a:prstGeom>
            <a:solidFill>
              <a:srgbClr val="FFFFFF"/>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2">
                      <a:lumMod val="50000"/>
                    </a:schemeClr>
                  </a:solidFill>
                  <a:effectLst/>
                  <a:latin typeface="Times New Roman" pitchFamily="18" charset="0"/>
                  <a:ea typeface="Times New Roman" pitchFamily="18" charset="0"/>
                  <a:cs typeface="Times New Roman" pitchFamily="18" charset="0"/>
                </a:rPr>
                <a:t>Аналіз маркетингових можливостей кар’єри </a:t>
              </a:r>
              <a:endParaRPr kumimoji="0" lang="uk-UA" b="0" i="0" u="none" strike="noStrike" cap="none" normalizeH="0" baseline="0" dirty="0" smtClean="0">
                <a:ln>
                  <a:noFill/>
                </a:ln>
                <a:solidFill>
                  <a:schemeClr val="tx2">
                    <a:lumMod val="50000"/>
                  </a:schemeClr>
                </a:solidFill>
                <a:effectLst/>
                <a:latin typeface="Arial" pitchFamily="34" charset="0"/>
                <a:cs typeface="Arial" pitchFamily="34" charset="0"/>
              </a:endParaRPr>
            </a:p>
          </p:txBody>
        </p:sp>
        <p:sp>
          <p:nvSpPr>
            <p:cNvPr id="10" name="Прямоугольник 24"/>
            <p:cNvSpPr>
              <a:spLocks noChangeArrowheads="1"/>
            </p:cNvSpPr>
            <p:nvPr/>
          </p:nvSpPr>
          <p:spPr bwMode="auto">
            <a:xfrm>
              <a:off x="43209" y="-1"/>
              <a:ext cx="10687" cy="7144"/>
            </a:xfrm>
            <a:prstGeom prst="rect">
              <a:avLst/>
            </a:prstGeom>
            <a:solidFill>
              <a:srgbClr val="FFFFFF"/>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Позиціювання</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кар’єри працівника</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Прямая соединительная линия 28"/>
            <p:cNvSpPr>
              <a:spLocks noChangeShapeType="1"/>
            </p:cNvSpPr>
            <p:nvPr/>
          </p:nvSpPr>
          <p:spPr bwMode="auto">
            <a:xfrm>
              <a:off x="48553" y="7276"/>
              <a:ext cx="0" cy="1670"/>
            </a:xfrm>
            <a:prstGeom prst="line">
              <a:avLst/>
            </a:prstGeom>
            <a:noFill/>
            <a:ln w="25400">
              <a:solidFill>
                <a:srgbClr val="000000"/>
              </a:solidFill>
              <a:round/>
              <a:headEnd/>
              <a:tailEnd/>
            </a:ln>
            <a:effectLst>
              <a:outerShdw dist="20000" dir="5400000" rotWithShape="0">
                <a:srgbClr val="000000">
                  <a:alpha val="37999"/>
                </a:srgbClr>
              </a:outerShdw>
            </a:effectLst>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Прямая соединительная линия 29"/>
            <p:cNvSpPr>
              <a:spLocks noChangeShapeType="1"/>
            </p:cNvSpPr>
            <p:nvPr/>
          </p:nvSpPr>
          <p:spPr bwMode="auto">
            <a:xfrm flipH="1">
              <a:off x="4765" y="8950"/>
              <a:ext cx="43783" cy="0"/>
            </a:xfrm>
            <a:prstGeom prst="line">
              <a:avLst/>
            </a:prstGeom>
            <a:noFill/>
            <a:ln w="25400">
              <a:solidFill>
                <a:srgbClr val="000000"/>
              </a:solidFill>
              <a:round/>
              <a:headEnd/>
              <a:tailEnd/>
            </a:ln>
            <a:effectLst>
              <a:outerShdw dist="20000" dir="5400000" rotWithShape="0">
                <a:srgbClr val="000000">
                  <a:alpha val="37999"/>
                </a:srgbClr>
              </a:outerShdw>
            </a:effectLst>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Прямая со стрелкой 30"/>
            <p:cNvSpPr>
              <a:spLocks noChangeShapeType="1"/>
            </p:cNvSpPr>
            <p:nvPr/>
          </p:nvSpPr>
          <p:spPr bwMode="auto">
            <a:xfrm flipV="1">
              <a:off x="4765" y="7276"/>
              <a:ext cx="0" cy="1670"/>
            </a:xfrm>
            <a:prstGeom prst="straightConnector1">
              <a:avLst/>
            </a:prstGeom>
            <a:noFill/>
            <a:ln w="25400">
              <a:solidFill>
                <a:srgbClr val="000000"/>
              </a:solidFill>
              <a:round/>
              <a:headEnd/>
              <a:tailEnd type="arrow" w="med" len="med"/>
            </a:ln>
            <a:effectLst>
              <a:outerShdw dist="20000" dir="5400000" rotWithShape="0">
                <a:srgbClr val="000000">
                  <a:alpha val="37999"/>
                </a:srgbClr>
              </a:outerShdw>
            </a:effectLst>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7" name="Rectangle 1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Прямоугольник 17"/>
          <p:cNvSpPr/>
          <p:nvPr/>
        </p:nvSpPr>
        <p:spPr>
          <a:xfrm>
            <a:off x="1874487" y="639789"/>
            <a:ext cx="5186356" cy="461665"/>
          </a:xfrm>
          <a:prstGeom prst="rect">
            <a:avLst/>
          </a:prstGeom>
        </p:spPr>
        <p:txBody>
          <a:bodyPr wrap="none">
            <a:spAutoFit/>
          </a:bodyPr>
          <a:lstStyle/>
          <a:p>
            <a:r>
              <a:rPr lang="ru-RU" sz="2400" dirty="0" err="1">
                <a:solidFill>
                  <a:schemeClr val="tx2">
                    <a:lumMod val="50000"/>
                  </a:schemeClr>
                </a:solidFill>
              </a:rPr>
              <a:t>Загальна</a:t>
            </a:r>
            <a:r>
              <a:rPr lang="ru-RU" sz="2400" dirty="0">
                <a:solidFill>
                  <a:schemeClr val="tx2">
                    <a:lumMod val="50000"/>
                  </a:schemeClr>
                </a:solidFill>
              </a:rPr>
              <a:t> схема </a:t>
            </a:r>
            <a:r>
              <a:rPr lang="ru-RU" sz="2400" dirty="0" err="1">
                <a:solidFill>
                  <a:schemeClr val="tx2">
                    <a:lumMod val="50000"/>
                  </a:schemeClr>
                </a:solidFill>
              </a:rPr>
              <a:t>кар'єрного</a:t>
            </a:r>
            <a:r>
              <a:rPr lang="ru-RU" sz="2400" dirty="0">
                <a:solidFill>
                  <a:schemeClr val="tx2">
                    <a:lumMod val="50000"/>
                  </a:schemeClr>
                </a:solidFill>
              </a:rPr>
              <a:t> маркетингу</a:t>
            </a:r>
          </a:p>
        </p:txBody>
      </p:sp>
      <p:cxnSp>
        <p:nvCxnSpPr>
          <p:cNvPr id="3" name="Прямая со стрелкой 2"/>
          <p:cNvCxnSpPr>
            <a:stCxn id="7" idx="3"/>
            <a:endCxn id="8" idx="1"/>
          </p:cNvCxnSpPr>
          <p:nvPr/>
        </p:nvCxnSpPr>
        <p:spPr>
          <a:xfrm>
            <a:off x="2214350" y="3037451"/>
            <a:ext cx="574141" cy="14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Прямая со стрелкой 21"/>
          <p:cNvCxnSpPr/>
          <p:nvPr/>
        </p:nvCxnSpPr>
        <p:spPr>
          <a:xfrm>
            <a:off x="4396053" y="3037599"/>
            <a:ext cx="574141" cy="14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p:nvPr/>
        </p:nvCxnSpPr>
        <p:spPr>
          <a:xfrm>
            <a:off x="6677685" y="3052904"/>
            <a:ext cx="574141" cy="14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8795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33318" y="597985"/>
            <a:ext cx="4682949" cy="461665"/>
          </a:xfrm>
          <a:prstGeom prst="rect">
            <a:avLst/>
          </a:prstGeom>
        </p:spPr>
        <p:txBody>
          <a:bodyPr wrap="none">
            <a:spAutoFit/>
          </a:bodyPr>
          <a:lstStyle/>
          <a:p>
            <a:r>
              <a:rPr lang="uk-UA" sz="2400" b="1" dirty="0" smtClean="0">
                <a:solidFill>
                  <a:schemeClr val="tx2">
                    <a:lumMod val="50000"/>
                  </a:schemeClr>
                </a:solidFill>
              </a:rPr>
              <a:t>Функції </a:t>
            </a:r>
            <a:r>
              <a:rPr lang="uk-UA" sz="2400" b="1" dirty="0">
                <a:solidFill>
                  <a:schemeClr val="tx2">
                    <a:lumMod val="50000"/>
                  </a:schemeClr>
                </a:solidFill>
              </a:rPr>
              <a:t>кар'єрного маркетингу </a:t>
            </a:r>
            <a:endParaRPr lang="ru-RU" sz="2400" b="1" dirty="0">
              <a:solidFill>
                <a:schemeClr val="tx2">
                  <a:lumMod val="50000"/>
                </a:schemeClr>
              </a:solidFill>
            </a:endParaRPr>
          </a:p>
        </p:txBody>
      </p:sp>
      <p:graphicFrame>
        <p:nvGraphicFramePr>
          <p:cNvPr id="5" name="Схема 4"/>
          <p:cNvGraphicFramePr/>
          <p:nvPr>
            <p:extLst>
              <p:ext uri="{D42A27DB-BD31-4B8C-83A1-F6EECF244321}">
                <p14:modId xmlns:p14="http://schemas.microsoft.com/office/powerpoint/2010/main" val="1959432768"/>
              </p:ext>
            </p:extLst>
          </p:nvPr>
        </p:nvGraphicFramePr>
        <p:xfrm>
          <a:off x="174812" y="1062318"/>
          <a:ext cx="8969188" cy="5540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3486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2821</TotalTime>
  <Words>765</Words>
  <Application>Microsoft Office PowerPoint</Application>
  <PresentationFormat>Экран (4:3)</PresentationFormat>
  <Paragraphs>106</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NewsPrint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ТВК</dc:creator>
  <cp:lastModifiedBy>Irina</cp:lastModifiedBy>
  <cp:revision>299</cp:revision>
  <dcterms:created xsi:type="dcterms:W3CDTF">2016-09-01T03:59:23Z</dcterms:created>
  <dcterms:modified xsi:type="dcterms:W3CDTF">2022-09-06T11:10:16Z</dcterms:modified>
</cp:coreProperties>
</file>