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1"/>
  </p:notesMasterIdLst>
  <p:sldIdLst>
    <p:sldId id="367" r:id="rId2"/>
    <p:sldId id="408" r:id="rId3"/>
    <p:sldId id="409" r:id="rId4"/>
    <p:sldId id="410" r:id="rId5"/>
    <p:sldId id="412" r:id="rId6"/>
    <p:sldId id="413" r:id="rId7"/>
    <p:sldId id="415" r:id="rId8"/>
    <p:sldId id="416" r:id="rId9"/>
    <p:sldId id="405" r:id="rId10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DFBD89-574C-4DAE-B78E-1F455E40A7A2}" type="doc">
      <dgm:prSet loTypeId="urn:microsoft.com/office/officeart/2005/8/layout/vList5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1E6162-71BA-42D2-8743-CBD563C7813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сутність</a:t>
          </a:r>
          <a:endParaRPr lang="ru-RU" sz="1800" dirty="0"/>
        </a:p>
      </dgm:t>
    </dgm:pt>
    <dgm:pt modelId="{25F3D4FB-2BAA-4095-A1A7-1698118CBFF0}" type="parTrans" cxnId="{FC0B97D5-5CFE-4C23-9237-421DE9E82EC2}">
      <dgm:prSet/>
      <dgm:spPr/>
      <dgm:t>
        <a:bodyPr/>
        <a:lstStyle/>
        <a:p>
          <a:endParaRPr lang="ru-RU"/>
        </a:p>
      </dgm:t>
    </dgm:pt>
    <dgm:pt modelId="{742360FD-F44C-4608-8A20-D991C48E055B}" type="sibTrans" cxnId="{FC0B97D5-5CFE-4C23-9237-421DE9E82EC2}">
      <dgm:prSet/>
      <dgm:spPr/>
      <dgm:t>
        <a:bodyPr/>
        <a:lstStyle/>
        <a:p>
          <a:endParaRPr lang="ru-RU"/>
        </a:p>
      </dgm:t>
    </dgm:pt>
    <dgm:pt modelId="{B66212CD-4CB4-40CB-800D-9D441AA8B5F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систематичний процес пошуку кращої практики, інноваційних ідей та високоефективних технологій, що створюють умови для професійної та організаційної кар'єри на благо суспільства</a:t>
          </a:r>
          <a:endParaRPr lang="ru-RU" sz="1800" dirty="0"/>
        </a:p>
      </dgm:t>
    </dgm:pt>
    <dgm:pt modelId="{05593CC0-33D6-4EAB-B1DF-1DCA6A8D37EF}" type="parTrans" cxnId="{DD9F941A-34EA-4E4E-852E-FFC7CDDD0E8D}">
      <dgm:prSet/>
      <dgm:spPr/>
      <dgm:t>
        <a:bodyPr/>
        <a:lstStyle/>
        <a:p>
          <a:endParaRPr lang="ru-RU"/>
        </a:p>
      </dgm:t>
    </dgm:pt>
    <dgm:pt modelId="{BC8FB95F-79BD-4409-978A-8A593E5A4CB5}" type="sibTrans" cxnId="{DD9F941A-34EA-4E4E-852E-FFC7CDDD0E8D}">
      <dgm:prSet/>
      <dgm:spPr/>
      <dgm:t>
        <a:bodyPr/>
        <a:lstStyle/>
        <a:p>
          <a:endParaRPr lang="ru-RU"/>
        </a:p>
      </dgm:t>
    </dgm:pt>
    <dgm:pt modelId="{C0C285D1-9A1C-4ABF-BFD2-1A43787E86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мета</a:t>
          </a:r>
          <a:endParaRPr lang="ru-RU" sz="1800" dirty="0"/>
        </a:p>
      </dgm:t>
    </dgm:pt>
    <dgm:pt modelId="{3CAC212A-D26F-4B21-9961-C89B10528789}" type="parTrans" cxnId="{57496470-0F2B-4A94-B3B3-68BF1CD7EA19}">
      <dgm:prSet/>
      <dgm:spPr/>
      <dgm:t>
        <a:bodyPr/>
        <a:lstStyle/>
        <a:p>
          <a:endParaRPr lang="ru-RU"/>
        </a:p>
      </dgm:t>
    </dgm:pt>
    <dgm:pt modelId="{2F971B51-A6F7-4E7C-8479-E818236B5100}" type="sibTrans" cxnId="{57496470-0F2B-4A94-B3B3-68BF1CD7EA19}">
      <dgm:prSet/>
      <dgm:spPr/>
      <dgm:t>
        <a:bodyPr/>
        <a:lstStyle/>
        <a:p>
          <a:endParaRPr lang="ru-RU"/>
        </a:p>
      </dgm:t>
    </dgm:pt>
    <dgm:pt modelId="{E443BAFA-CE8B-4D9D-B89B-5F48475A85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локалізація та утвердження конкурентної переваги в особистому житті та праці на основі творчого вивчення системотворчих елементів та детермінант кар'єри, кар'єр-технологій</a:t>
          </a:r>
          <a:endParaRPr lang="ru-RU" sz="1800" dirty="0"/>
        </a:p>
      </dgm:t>
    </dgm:pt>
    <dgm:pt modelId="{12E0F1DA-C88C-47E1-9DF3-5729A0684363}" type="parTrans" cxnId="{D9DD9547-CB15-4E00-B413-9FE15CBA69AB}">
      <dgm:prSet/>
      <dgm:spPr/>
      <dgm:t>
        <a:bodyPr/>
        <a:lstStyle/>
        <a:p>
          <a:endParaRPr lang="ru-RU"/>
        </a:p>
      </dgm:t>
    </dgm:pt>
    <dgm:pt modelId="{E12766F0-D1DE-46DD-ABE7-B3FE0A11503B}" type="sibTrans" cxnId="{D9DD9547-CB15-4E00-B413-9FE15CBA69AB}">
      <dgm:prSet/>
      <dgm:spPr/>
      <dgm:t>
        <a:bodyPr/>
        <a:lstStyle/>
        <a:p>
          <a:endParaRPr lang="ru-RU"/>
        </a:p>
      </dgm:t>
    </dgm:pt>
    <dgm:pt modelId="{FA8DC854-5F6D-4B38-BF01-D2C374E887C8}" type="pres">
      <dgm:prSet presAssocID="{2EDFBD89-574C-4DAE-B78E-1F455E40A7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C07D25-4942-4174-B79A-66B2EC39FFAB}" type="pres">
      <dgm:prSet presAssocID="{3C1E6162-71BA-42D2-8743-CBD563C78138}" presName="linNode" presStyleCnt="0"/>
      <dgm:spPr/>
      <dgm:t>
        <a:bodyPr/>
        <a:lstStyle/>
        <a:p>
          <a:endParaRPr lang="ru-RU"/>
        </a:p>
      </dgm:t>
    </dgm:pt>
    <dgm:pt modelId="{13B1BE0F-B60A-4351-8BC1-738909F73608}" type="pres">
      <dgm:prSet presAssocID="{3C1E6162-71BA-42D2-8743-CBD563C78138}" presName="parentText" presStyleLbl="node1" presStyleIdx="0" presStyleCnt="2" custScaleX="38664" custLinFactNeighborX="-13929" custLinFactNeighborY="54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EB6F03-DCE1-4711-9EA6-ED6183A73C14}" type="pres">
      <dgm:prSet presAssocID="{3C1E6162-71BA-42D2-8743-CBD563C78138}" presName="descendantText" presStyleLbl="alignAccFollowNode1" presStyleIdx="0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429DB-F0F3-4DA9-B506-02892FBCFEF0}" type="pres">
      <dgm:prSet presAssocID="{742360FD-F44C-4608-8A20-D991C48E055B}" presName="sp" presStyleCnt="0"/>
      <dgm:spPr/>
      <dgm:t>
        <a:bodyPr/>
        <a:lstStyle/>
        <a:p>
          <a:endParaRPr lang="ru-RU"/>
        </a:p>
      </dgm:t>
    </dgm:pt>
    <dgm:pt modelId="{7F971F46-F60C-48E4-91CF-0075D3ADEE1D}" type="pres">
      <dgm:prSet presAssocID="{C0C285D1-9A1C-4ABF-BFD2-1A43787E8617}" presName="linNode" presStyleCnt="0"/>
      <dgm:spPr/>
      <dgm:t>
        <a:bodyPr/>
        <a:lstStyle/>
        <a:p>
          <a:endParaRPr lang="ru-RU"/>
        </a:p>
      </dgm:t>
    </dgm:pt>
    <dgm:pt modelId="{94B7E13E-1518-46A7-9B7B-BF63A5AD34C0}" type="pres">
      <dgm:prSet presAssocID="{C0C285D1-9A1C-4ABF-BFD2-1A43787E8617}" presName="parentText" presStyleLbl="node1" presStyleIdx="1" presStyleCnt="2" custScaleX="38664" custLinFactNeighborX="-13929" custLinFactNeighborY="54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F4F71-7978-4EB7-8B26-BF92061CD79C}" type="pres">
      <dgm:prSet presAssocID="{C0C285D1-9A1C-4ABF-BFD2-1A43787E8617}" presName="descendantText" presStyleLbl="alignAccFollowNode1" presStyleIdx="1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39C6BC-E82A-48AC-AC63-52C82B0C379D}" type="presOf" srcId="{E443BAFA-CE8B-4D9D-B89B-5F48475A85CE}" destId="{830F4F71-7978-4EB7-8B26-BF92061CD79C}" srcOrd="0" destOrd="0" presId="urn:microsoft.com/office/officeart/2005/8/layout/vList5"/>
    <dgm:cxn modelId="{DD2F0494-000B-45CF-8A08-B5DA3752CF01}" type="presOf" srcId="{3C1E6162-71BA-42D2-8743-CBD563C78138}" destId="{13B1BE0F-B60A-4351-8BC1-738909F73608}" srcOrd="0" destOrd="0" presId="urn:microsoft.com/office/officeart/2005/8/layout/vList5"/>
    <dgm:cxn modelId="{CDD02316-7130-45AD-ADDC-1DBAD56225B0}" type="presOf" srcId="{B66212CD-4CB4-40CB-800D-9D441AA8B5F3}" destId="{44EB6F03-DCE1-4711-9EA6-ED6183A73C14}" srcOrd="0" destOrd="0" presId="urn:microsoft.com/office/officeart/2005/8/layout/vList5"/>
    <dgm:cxn modelId="{57496470-0F2B-4A94-B3B3-68BF1CD7EA19}" srcId="{2EDFBD89-574C-4DAE-B78E-1F455E40A7A2}" destId="{C0C285D1-9A1C-4ABF-BFD2-1A43787E8617}" srcOrd="1" destOrd="0" parTransId="{3CAC212A-D26F-4B21-9961-C89B10528789}" sibTransId="{2F971B51-A6F7-4E7C-8479-E818236B5100}"/>
    <dgm:cxn modelId="{FC0B97D5-5CFE-4C23-9237-421DE9E82EC2}" srcId="{2EDFBD89-574C-4DAE-B78E-1F455E40A7A2}" destId="{3C1E6162-71BA-42D2-8743-CBD563C78138}" srcOrd="0" destOrd="0" parTransId="{25F3D4FB-2BAA-4095-A1A7-1698118CBFF0}" sibTransId="{742360FD-F44C-4608-8A20-D991C48E055B}"/>
    <dgm:cxn modelId="{AEE37B40-E72B-4B5C-89B5-09F30B53E753}" type="presOf" srcId="{2EDFBD89-574C-4DAE-B78E-1F455E40A7A2}" destId="{FA8DC854-5F6D-4B38-BF01-D2C374E887C8}" srcOrd="0" destOrd="0" presId="urn:microsoft.com/office/officeart/2005/8/layout/vList5"/>
    <dgm:cxn modelId="{0DD2B9BF-0055-475D-89F2-5516BB122B45}" type="presOf" srcId="{C0C285D1-9A1C-4ABF-BFD2-1A43787E8617}" destId="{94B7E13E-1518-46A7-9B7B-BF63A5AD34C0}" srcOrd="0" destOrd="0" presId="urn:microsoft.com/office/officeart/2005/8/layout/vList5"/>
    <dgm:cxn modelId="{DD9F941A-34EA-4E4E-852E-FFC7CDDD0E8D}" srcId="{3C1E6162-71BA-42D2-8743-CBD563C78138}" destId="{B66212CD-4CB4-40CB-800D-9D441AA8B5F3}" srcOrd="0" destOrd="0" parTransId="{05593CC0-33D6-4EAB-B1DF-1DCA6A8D37EF}" sibTransId="{BC8FB95F-79BD-4409-978A-8A593E5A4CB5}"/>
    <dgm:cxn modelId="{D9DD9547-CB15-4E00-B413-9FE15CBA69AB}" srcId="{C0C285D1-9A1C-4ABF-BFD2-1A43787E8617}" destId="{E443BAFA-CE8B-4D9D-B89B-5F48475A85CE}" srcOrd="0" destOrd="0" parTransId="{12E0F1DA-C88C-47E1-9DF3-5729A0684363}" sibTransId="{E12766F0-D1DE-46DD-ABE7-B3FE0A11503B}"/>
    <dgm:cxn modelId="{7C852518-B160-4666-8654-8D788A9B256B}" type="presParOf" srcId="{FA8DC854-5F6D-4B38-BF01-D2C374E887C8}" destId="{9BC07D25-4942-4174-B79A-66B2EC39FFAB}" srcOrd="0" destOrd="0" presId="urn:microsoft.com/office/officeart/2005/8/layout/vList5"/>
    <dgm:cxn modelId="{22216EB6-003E-4EAF-AB29-251CBD429A1A}" type="presParOf" srcId="{9BC07D25-4942-4174-B79A-66B2EC39FFAB}" destId="{13B1BE0F-B60A-4351-8BC1-738909F73608}" srcOrd="0" destOrd="0" presId="urn:microsoft.com/office/officeart/2005/8/layout/vList5"/>
    <dgm:cxn modelId="{D50D72A9-B7D2-462D-A4C4-47CFCBB7F88C}" type="presParOf" srcId="{9BC07D25-4942-4174-B79A-66B2EC39FFAB}" destId="{44EB6F03-DCE1-4711-9EA6-ED6183A73C14}" srcOrd="1" destOrd="0" presId="urn:microsoft.com/office/officeart/2005/8/layout/vList5"/>
    <dgm:cxn modelId="{719D89FA-2211-4952-AE0D-EC8E58C56CBE}" type="presParOf" srcId="{FA8DC854-5F6D-4B38-BF01-D2C374E887C8}" destId="{A49429DB-F0F3-4DA9-B506-02892FBCFEF0}" srcOrd="1" destOrd="0" presId="urn:microsoft.com/office/officeart/2005/8/layout/vList5"/>
    <dgm:cxn modelId="{4C3E03F8-B0DC-4BFE-913A-D93872F1DAE8}" type="presParOf" srcId="{FA8DC854-5F6D-4B38-BF01-D2C374E887C8}" destId="{7F971F46-F60C-48E4-91CF-0075D3ADEE1D}" srcOrd="2" destOrd="0" presId="urn:microsoft.com/office/officeart/2005/8/layout/vList5"/>
    <dgm:cxn modelId="{FDC4CEA3-4E4B-459C-AA56-3D15E9333197}" type="presParOf" srcId="{7F971F46-F60C-48E4-91CF-0075D3ADEE1D}" destId="{94B7E13E-1518-46A7-9B7B-BF63A5AD34C0}" srcOrd="0" destOrd="0" presId="urn:microsoft.com/office/officeart/2005/8/layout/vList5"/>
    <dgm:cxn modelId="{8AA53EFE-C828-4B84-B2FF-28598FAC5C98}" type="presParOf" srcId="{7F971F46-F60C-48E4-91CF-0075D3ADEE1D}" destId="{830F4F71-7978-4EB7-8B26-BF92061CD7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DFBD89-574C-4DAE-B78E-1F455E40A7A2}" type="doc">
      <dgm:prSet loTypeId="urn:microsoft.com/office/officeart/2008/layout/VerticalAccentList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1E6162-71BA-42D2-8743-CBD563C7813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b="1" dirty="0" smtClean="0"/>
            <a:t>Індивідуальний </a:t>
          </a:r>
          <a:r>
            <a:rPr lang="uk-UA" sz="2000" b="1" dirty="0" err="1" smtClean="0"/>
            <a:t>кар'єр-бенчмаркінг</a:t>
          </a:r>
          <a:r>
            <a:rPr lang="uk-UA" sz="2000" b="1" dirty="0" smtClean="0"/>
            <a:t>  </a:t>
          </a:r>
          <a:endParaRPr lang="ru-RU" sz="2000" b="1" dirty="0"/>
        </a:p>
      </dgm:t>
    </dgm:pt>
    <dgm:pt modelId="{25F3D4FB-2BAA-4095-A1A7-1698118CBFF0}" type="parTrans" cxnId="{FC0B97D5-5CFE-4C23-9237-421DE9E82EC2}">
      <dgm:prSet/>
      <dgm:spPr/>
      <dgm:t>
        <a:bodyPr/>
        <a:lstStyle/>
        <a:p>
          <a:endParaRPr lang="ru-RU"/>
        </a:p>
      </dgm:t>
    </dgm:pt>
    <dgm:pt modelId="{742360FD-F44C-4608-8A20-D991C48E055B}" type="sibTrans" cxnId="{FC0B97D5-5CFE-4C23-9237-421DE9E82EC2}">
      <dgm:prSet/>
      <dgm:spPr/>
      <dgm:t>
        <a:bodyPr/>
        <a:lstStyle/>
        <a:p>
          <a:endParaRPr lang="ru-RU"/>
        </a:p>
      </dgm:t>
    </dgm:pt>
    <dgm:pt modelId="{B66212CD-4CB4-40CB-800D-9D441AA8B5F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процес покращення професійно-особистісної та статусно-рольової позицій працівника на конкретному ринку праці на основі порівняльної оцінки його стратегії та цілей кар'єри з іншими працівниками-конкурентам</a:t>
          </a:r>
          <a:endParaRPr lang="ru-RU" sz="1800" dirty="0"/>
        </a:p>
      </dgm:t>
    </dgm:pt>
    <dgm:pt modelId="{05593CC0-33D6-4EAB-B1DF-1DCA6A8D37EF}" type="parTrans" cxnId="{DD9F941A-34EA-4E4E-852E-FFC7CDDD0E8D}">
      <dgm:prSet/>
      <dgm:spPr/>
      <dgm:t>
        <a:bodyPr/>
        <a:lstStyle/>
        <a:p>
          <a:endParaRPr lang="ru-RU"/>
        </a:p>
      </dgm:t>
    </dgm:pt>
    <dgm:pt modelId="{BC8FB95F-79BD-4409-978A-8A593E5A4CB5}" type="sibTrans" cxnId="{DD9F941A-34EA-4E4E-852E-FFC7CDDD0E8D}">
      <dgm:prSet/>
      <dgm:spPr/>
      <dgm:t>
        <a:bodyPr/>
        <a:lstStyle/>
        <a:p>
          <a:endParaRPr lang="ru-RU"/>
        </a:p>
      </dgm:t>
    </dgm:pt>
    <dgm:pt modelId="{C0C285D1-9A1C-4ABF-BFD2-1A43787E86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Організаційний </a:t>
          </a:r>
          <a:r>
            <a:rPr lang="uk-UA" sz="1800" b="1" dirty="0" err="1" smtClean="0"/>
            <a:t>кар'єр-бенчмаркінг</a:t>
          </a:r>
          <a:endParaRPr lang="ru-RU" sz="1800" b="1" dirty="0"/>
        </a:p>
      </dgm:t>
    </dgm:pt>
    <dgm:pt modelId="{3CAC212A-D26F-4B21-9961-C89B10528789}" type="parTrans" cxnId="{57496470-0F2B-4A94-B3B3-68BF1CD7EA19}">
      <dgm:prSet/>
      <dgm:spPr/>
      <dgm:t>
        <a:bodyPr/>
        <a:lstStyle/>
        <a:p>
          <a:endParaRPr lang="ru-RU"/>
        </a:p>
      </dgm:t>
    </dgm:pt>
    <dgm:pt modelId="{2F971B51-A6F7-4E7C-8479-E818236B5100}" type="sibTrans" cxnId="{57496470-0F2B-4A94-B3B3-68BF1CD7EA19}">
      <dgm:prSet/>
      <dgm:spPr/>
      <dgm:t>
        <a:bodyPr/>
        <a:lstStyle/>
        <a:p>
          <a:endParaRPr lang="ru-RU"/>
        </a:p>
      </dgm:t>
    </dgm:pt>
    <dgm:pt modelId="{E443BAFA-CE8B-4D9D-B89B-5F48475A85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підвищення ефективності управління кар'єрою в організації на основі аналітичного порівняння конкурентних позицій персоналу різних підрозділів організації, а також власного персоналу з персоналом організацій-конкурентів та </a:t>
          </a:r>
          <a:r>
            <a:rPr lang="uk-UA" sz="1800" dirty="0" err="1" smtClean="0"/>
            <a:t>організацій-неконкурентів</a:t>
          </a:r>
          <a:endParaRPr lang="ru-RU" sz="1800" dirty="0"/>
        </a:p>
      </dgm:t>
    </dgm:pt>
    <dgm:pt modelId="{12E0F1DA-C88C-47E1-9DF3-5729A0684363}" type="parTrans" cxnId="{D9DD9547-CB15-4E00-B413-9FE15CBA69AB}">
      <dgm:prSet/>
      <dgm:spPr/>
      <dgm:t>
        <a:bodyPr/>
        <a:lstStyle/>
        <a:p>
          <a:endParaRPr lang="ru-RU"/>
        </a:p>
      </dgm:t>
    </dgm:pt>
    <dgm:pt modelId="{E12766F0-D1DE-46DD-ABE7-B3FE0A11503B}" type="sibTrans" cxnId="{D9DD9547-CB15-4E00-B413-9FE15CBA69AB}">
      <dgm:prSet/>
      <dgm:spPr/>
      <dgm:t>
        <a:bodyPr/>
        <a:lstStyle/>
        <a:p>
          <a:endParaRPr lang="ru-RU"/>
        </a:p>
      </dgm:t>
    </dgm:pt>
    <dgm:pt modelId="{1769320D-077C-4714-B1F2-EC93B8EBEF90}" type="pres">
      <dgm:prSet presAssocID="{2EDFBD89-574C-4DAE-B78E-1F455E40A7A2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0740361-ABCF-45BD-BC78-0A36A6F463AA}" type="pres">
      <dgm:prSet presAssocID="{3C1E6162-71BA-42D2-8743-CBD563C78138}" presName="parenttextcomposite" presStyleCnt="0"/>
      <dgm:spPr/>
    </dgm:pt>
    <dgm:pt modelId="{EBB78D48-0AFD-424F-B48F-6DE420E8FF4A}" type="pres">
      <dgm:prSet presAssocID="{3C1E6162-71BA-42D2-8743-CBD563C78138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312C4-5175-433E-8233-299D3228EB41}" type="pres">
      <dgm:prSet presAssocID="{3C1E6162-71BA-42D2-8743-CBD563C78138}" presName="composite" presStyleCnt="0"/>
      <dgm:spPr/>
    </dgm:pt>
    <dgm:pt modelId="{26C0728A-15FE-4102-93B4-D65EF23C4D68}" type="pres">
      <dgm:prSet presAssocID="{3C1E6162-71BA-42D2-8743-CBD563C78138}" presName="chevron1" presStyleLbl="alignNode1" presStyleIdx="0" presStyleCnt="14"/>
      <dgm:spPr/>
    </dgm:pt>
    <dgm:pt modelId="{915946DD-657A-424E-B0F8-EA571C37BCC2}" type="pres">
      <dgm:prSet presAssocID="{3C1E6162-71BA-42D2-8743-CBD563C78138}" presName="chevron2" presStyleLbl="alignNode1" presStyleIdx="1" presStyleCnt="14"/>
      <dgm:spPr/>
    </dgm:pt>
    <dgm:pt modelId="{772C9A03-5EF8-41AD-A6FE-A37BBF05660B}" type="pres">
      <dgm:prSet presAssocID="{3C1E6162-71BA-42D2-8743-CBD563C78138}" presName="chevron3" presStyleLbl="alignNode1" presStyleIdx="2" presStyleCnt="14"/>
      <dgm:spPr/>
    </dgm:pt>
    <dgm:pt modelId="{6F2D91EC-8C87-4A52-965C-5BBF21545A3B}" type="pres">
      <dgm:prSet presAssocID="{3C1E6162-71BA-42D2-8743-CBD563C78138}" presName="chevron4" presStyleLbl="alignNode1" presStyleIdx="3" presStyleCnt="14"/>
      <dgm:spPr/>
    </dgm:pt>
    <dgm:pt modelId="{4B3055E2-1D36-4740-A3C1-489B27621513}" type="pres">
      <dgm:prSet presAssocID="{3C1E6162-71BA-42D2-8743-CBD563C78138}" presName="chevron5" presStyleLbl="alignNode1" presStyleIdx="4" presStyleCnt="14"/>
      <dgm:spPr/>
    </dgm:pt>
    <dgm:pt modelId="{A52A8650-AA87-41D9-8FD7-3EEA3ED985D1}" type="pres">
      <dgm:prSet presAssocID="{3C1E6162-71BA-42D2-8743-CBD563C78138}" presName="chevron6" presStyleLbl="alignNode1" presStyleIdx="5" presStyleCnt="14"/>
      <dgm:spPr/>
    </dgm:pt>
    <dgm:pt modelId="{A772C5C1-7ED9-4EFB-AA2E-9461863C620F}" type="pres">
      <dgm:prSet presAssocID="{3C1E6162-71BA-42D2-8743-CBD563C78138}" presName="chevron7" presStyleLbl="alignNode1" presStyleIdx="6" presStyleCnt="14"/>
      <dgm:spPr/>
    </dgm:pt>
    <dgm:pt modelId="{A0039FF3-B149-486A-9AA3-B4BA3E159438}" type="pres">
      <dgm:prSet presAssocID="{3C1E6162-71BA-42D2-8743-CBD563C78138}" presName="childtext" presStyleLbl="solidFgAcc1" presStyleIdx="0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DA4E98-BCAE-4567-9ABC-FD183AB0F545}" type="pres">
      <dgm:prSet presAssocID="{742360FD-F44C-4608-8A20-D991C48E055B}" presName="sibTrans" presStyleCnt="0"/>
      <dgm:spPr/>
    </dgm:pt>
    <dgm:pt modelId="{23FA9F94-5447-4D44-B29A-3ED6B3920736}" type="pres">
      <dgm:prSet presAssocID="{C0C285D1-9A1C-4ABF-BFD2-1A43787E8617}" presName="parenttextcomposite" presStyleCnt="0"/>
      <dgm:spPr/>
    </dgm:pt>
    <dgm:pt modelId="{822C02EA-DE3F-443F-98CE-83B2928B552A}" type="pres">
      <dgm:prSet presAssocID="{C0C285D1-9A1C-4ABF-BFD2-1A43787E8617}" presName="parenttext" presStyleLbl="revTx" presStyleIdx="1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2C802A-989C-473F-805C-F34EB285D7F3}" type="pres">
      <dgm:prSet presAssocID="{C0C285D1-9A1C-4ABF-BFD2-1A43787E8617}" presName="composite" presStyleCnt="0"/>
      <dgm:spPr/>
    </dgm:pt>
    <dgm:pt modelId="{5353E1FB-D543-4743-8559-4A124C22A93C}" type="pres">
      <dgm:prSet presAssocID="{C0C285D1-9A1C-4ABF-BFD2-1A43787E8617}" presName="chevron1" presStyleLbl="alignNode1" presStyleIdx="7" presStyleCnt="14"/>
      <dgm:spPr/>
    </dgm:pt>
    <dgm:pt modelId="{95FCBB47-03F8-427C-89DC-A3031E1EF4A0}" type="pres">
      <dgm:prSet presAssocID="{C0C285D1-9A1C-4ABF-BFD2-1A43787E8617}" presName="chevron2" presStyleLbl="alignNode1" presStyleIdx="8" presStyleCnt="14"/>
      <dgm:spPr/>
    </dgm:pt>
    <dgm:pt modelId="{86DD0076-61E4-4DD7-93AF-474F3E3D387B}" type="pres">
      <dgm:prSet presAssocID="{C0C285D1-9A1C-4ABF-BFD2-1A43787E8617}" presName="chevron3" presStyleLbl="alignNode1" presStyleIdx="9" presStyleCnt="14"/>
      <dgm:spPr/>
    </dgm:pt>
    <dgm:pt modelId="{FDD0D308-CCF1-4F7B-B2A1-EB3E0B601A23}" type="pres">
      <dgm:prSet presAssocID="{C0C285D1-9A1C-4ABF-BFD2-1A43787E8617}" presName="chevron4" presStyleLbl="alignNode1" presStyleIdx="10" presStyleCnt="14"/>
      <dgm:spPr/>
    </dgm:pt>
    <dgm:pt modelId="{146220E3-B4AF-45FB-80E1-A15F8BCE4D5D}" type="pres">
      <dgm:prSet presAssocID="{C0C285D1-9A1C-4ABF-BFD2-1A43787E8617}" presName="chevron5" presStyleLbl="alignNode1" presStyleIdx="11" presStyleCnt="14"/>
      <dgm:spPr/>
    </dgm:pt>
    <dgm:pt modelId="{9DA779F1-F29D-447B-A1FE-48F95E10EEF9}" type="pres">
      <dgm:prSet presAssocID="{C0C285D1-9A1C-4ABF-BFD2-1A43787E8617}" presName="chevron6" presStyleLbl="alignNode1" presStyleIdx="12" presStyleCnt="14"/>
      <dgm:spPr/>
    </dgm:pt>
    <dgm:pt modelId="{D03DCFE0-1B12-4764-975E-21FEB3FA7109}" type="pres">
      <dgm:prSet presAssocID="{C0C285D1-9A1C-4ABF-BFD2-1A43787E8617}" presName="chevron7" presStyleLbl="alignNode1" presStyleIdx="13" presStyleCnt="14"/>
      <dgm:spPr/>
    </dgm:pt>
    <dgm:pt modelId="{1B425D81-D4FB-475E-B06A-67A43479BF4D}" type="pres">
      <dgm:prSet presAssocID="{C0C285D1-9A1C-4ABF-BFD2-1A43787E8617}" presName="childtext" presStyleLbl="solidFgAcc1" presStyleIdx="1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0B97D5-5CFE-4C23-9237-421DE9E82EC2}" srcId="{2EDFBD89-574C-4DAE-B78E-1F455E40A7A2}" destId="{3C1E6162-71BA-42D2-8743-CBD563C78138}" srcOrd="0" destOrd="0" parTransId="{25F3D4FB-2BAA-4095-A1A7-1698118CBFF0}" sibTransId="{742360FD-F44C-4608-8A20-D991C48E055B}"/>
    <dgm:cxn modelId="{E1148920-1B58-49B2-93A2-751FE4FD231D}" type="presOf" srcId="{B66212CD-4CB4-40CB-800D-9D441AA8B5F3}" destId="{A0039FF3-B149-486A-9AA3-B4BA3E159438}" srcOrd="0" destOrd="0" presId="urn:microsoft.com/office/officeart/2008/layout/VerticalAccentList"/>
    <dgm:cxn modelId="{DD9F941A-34EA-4E4E-852E-FFC7CDDD0E8D}" srcId="{3C1E6162-71BA-42D2-8743-CBD563C78138}" destId="{B66212CD-4CB4-40CB-800D-9D441AA8B5F3}" srcOrd="0" destOrd="0" parTransId="{05593CC0-33D6-4EAB-B1DF-1DCA6A8D37EF}" sibTransId="{BC8FB95F-79BD-4409-978A-8A593E5A4CB5}"/>
    <dgm:cxn modelId="{A5A3C305-23B1-40B0-95E4-9763AE945EC9}" type="presOf" srcId="{C0C285D1-9A1C-4ABF-BFD2-1A43787E8617}" destId="{822C02EA-DE3F-443F-98CE-83B2928B552A}" srcOrd="0" destOrd="0" presId="urn:microsoft.com/office/officeart/2008/layout/VerticalAccentList"/>
    <dgm:cxn modelId="{57496470-0F2B-4A94-B3B3-68BF1CD7EA19}" srcId="{2EDFBD89-574C-4DAE-B78E-1F455E40A7A2}" destId="{C0C285D1-9A1C-4ABF-BFD2-1A43787E8617}" srcOrd="1" destOrd="0" parTransId="{3CAC212A-D26F-4B21-9961-C89B10528789}" sibTransId="{2F971B51-A6F7-4E7C-8479-E818236B5100}"/>
    <dgm:cxn modelId="{0263B7E2-8B2B-4462-A720-138C35676750}" type="presOf" srcId="{3C1E6162-71BA-42D2-8743-CBD563C78138}" destId="{EBB78D48-0AFD-424F-B48F-6DE420E8FF4A}" srcOrd="0" destOrd="0" presId="urn:microsoft.com/office/officeart/2008/layout/VerticalAccentList"/>
    <dgm:cxn modelId="{D9DD9547-CB15-4E00-B413-9FE15CBA69AB}" srcId="{C0C285D1-9A1C-4ABF-BFD2-1A43787E8617}" destId="{E443BAFA-CE8B-4D9D-B89B-5F48475A85CE}" srcOrd="0" destOrd="0" parTransId="{12E0F1DA-C88C-47E1-9DF3-5729A0684363}" sibTransId="{E12766F0-D1DE-46DD-ABE7-B3FE0A11503B}"/>
    <dgm:cxn modelId="{C3E46574-B796-4C26-8E79-F55167EAE436}" type="presOf" srcId="{E443BAFA-CE8B-4D9D-B89B-5F48475A85CE}" destId="{1B425D81-D4FB-475E-B06A-67A43479BF4D}" srcOrd="0" destOrd="0" presId="urn:microsoft.com/office/officeart/2008/layout/VerticalAccentList"/>
    <dgm:cxn modelId="{3FAD2D48-406F-444E-A300-8876C9A68686}" type="presOf" srcId="{2EDFBD89-574C-4DAE-B78E-1F455E40A7A2}" destId="{1769320D-077C-4714-B1F2-EC93B8EBEF90}" srcOrd="0" destOrd="0" presId="urn:microsoft.com/office/officeart/2008/layout/VerticalAccentList"/>
    <dgm:cxn modelId="{770E7C1B-6EA7-4A68-8CE7-CAF9F5BEAAA5}" type="presParOf" srcId="{1769320D-077C-4714-B1F2-EC93B8EBEF90}" destId="{30740361-ABCF-45BD-BC78-0A36A6F463AA}" srcOrd="0" destOrd="0" presId="urn:microsoft.com/office/officeart/2008/layout/VerticalAccentList"/>
    <dgm:cxn modelId="{9CBDFADD-FA0F-4A61-BEBB-535AFB426D0B}" type="presParOf" srcId="{30740361-ABCF-45BD-BC78-0A36A6F463AA}" destId="{EBB78D48-0AFD-424F-B48F-6DE420E8FF4A}" srcOrd="0" destOrd="0" presId="urn:microsoft.com/office/officeart/2008/layout/VerticalAccentList"/>
    <dgm:cxn modelId="{CA241026-60D8-46A6-B6F6-B37B1624D264}" type="presParOf" srcId="{1769320D-077C-4714-B1F2-EC93B8EBEF90}" destId="{444312C4-5175-433E-8233-299D3228EB41}" srcOrd="1" destOrd="0" presId="urn:microsoft.com/office/officeart/2008/layout/VerticalAccentList"/>
    <dgm:cxn modelId="{BAB1AF14-F504-40A3-B762-D86E9150D11A}" type="presParOf" srcId="{444312C4-5175-433E-8233-299D3228EB41}" destId="{26C0728A-15FE-4102-93B4-D65EF23C4D68}" srcOrd="0" destOrd="0" presId="urn:microsoft.com/office/officeart/2008/layout/VerticalAccentList"/>
    <dgm:cxn modelId="{DCC53A58-8E0C-4C54-8462-3D8747503E6D}" type="presParOf" srcId="{444312C4-5175-433E-8233-299D3228EB41}" destId="{915946DD-657A-424E-B0F8-EA571C37BCC2}" srcOrd="1" destOrd="0" presId="urn:microsoft.com/office/officeart/2008/layout/VerticalAccentList"/>
    <dgm:cxn modelId="{A77ACDF5-D202-4DB4-9156-346D9E65F0D1}" type="presParOf" srcId="{444312C4-5175-433E-8233-299D3228EB41}" destId="{772C9A03-5EF8-41AD-A6FE-A37BBF05660B}" srcOrd="2" destOrd="0" presId="urn:microsoft.com/office/officeart/2008/layout/VerticalAccentList"/>
    <dgm:cxn modelId="{02970BAD-94A1-43FE-8EDA-029438630785}" type="presParOf" srcId="{444312C4-5175-433E-8233-299D3228EB41}" destId="{6F2D91EC-8C87-4A52-965C-5BBF21545A3B}" srcOrd="3" destOrd="0" presId="urn:microsoft.com/office/officeart/2008/layout/VerticalAccentList"/>
    <dgm:cxn modelId="{94B9AAF8-DEA9-46F3-A33C-081CD944B8B0}" type="presParOf" srcId="{444312C4-5175-433E-8233-299D3228EB41}" destId="{4B3055E2-1D36-4740-A3C1-489B27621513}" srcOrd="4" destOrd="0" presId="urn:microsoft.com/office/officeart/2008/layout/VerticalAccentList"/>
    <dgm:cxn modelId="{545F0EF5-17B7-4BBA-ACB4-C62108C37DCC}" type="presParOf" srcId="{444312C4-5175-433E-8233-299D3228EB41}" destId="{A52A8650-AA87-41D9-8FD7-3EEA3ED985D1}" srcOrd="5" destOrd="0" presId="urn:microsoft.com/office/officeart/2008/layout/VerticalAccentList"/>
    <dgm:cxn modelId="{89AD62AC-4C36-498A-964C-DC7EF088A0AF}" type="presParOf" srcId="{444312C4-5175-433E-8233-299D3228EB41}" destId="{A772C5C1-7ED9-4EFB-AA2E-9461863C620F}" srcOrd="6" destOrd="0" presId="urn:microsoft.com/office/officeart/2008/layout/VerticalAccentList"/>
    <dgm:cxn modelId="{7FF3E7FC-8141-49BB-9CCE-83DD2E333C2D}" type="presParOf" srcId="{444312C4-5175-433E-8233-299D3228EB41}" destId="{A0039FF3-B149-486A-9AA3-B4BA3E159438}" srcOrd="7" destOrd="0" presId="urn:microsoft.com/office/officeart/2008/layout/VerticalAccentList"/>
    <dgm:cxn modelId="{486DD175-0678-4A28-9EF6-C209170369E3}" type="presParOf" srcId="{1769320D-077C-4714-B1F2-EC93B8EBEF90}" destId="{5FDA4E98-BCAE-4567-9ABC-FD183AB0F545}" srcOrd="2" destOrd="0" presId="urn:microsoft.com/office/officeart/2008/layout/VerticalAccentList"/>
    <dgm:cxn modelId="{D1C33AF3-BEEB-403A-8A35-6389791FE513}" type="presParOf" srcId="{1769320D-077C-4714-B1F2-EC93B8EBEF90}" destId="{23FA9F94-5447-4D44-B29A-3ED6B3920736}" srcOrd="3" destOrd="0" presId="urn:microsoft.com/office/officeart/2008/layout/VerticalAccentList"/>
    <dgm:cxn modelId="{C13AA89B-1B4F-4926-A586-D9E19C7BB2DC}" type="presParOf" srcId="{23FA9F94-5447-4D44-B29A-3ED6B3920736}" destId="{822C02EA-DE3F-443F-98CE-83B2928B552A}" srcOrd="0" destOrd="0" presId="urn:microsoft.com/office/officeart/2008/layout/VerticalAccentList"/>
    <dgm:cxn modelId="{78A6FD5D-A0FB-409B-A83B-342A389DDB36}" type="presParOf" srcId="{1769320D-077C-4714-B1F2-EC93B8EBEF90}" destId="{FD2C802A-989C-473F-805C-F34EB285D7F3}" srcOrd="4" destOrd="0" presId="urn:microsoft.com/office/officeart/2008/layout/VerticalAccentList"/>
    <dgm:cxn modelId="{E14CCF38-C559-4D4A-A994-ED4366BAEDF1}" type="presParOf" srcId="{FD2C802A-989C-473F-805C-F34EB285D7F3}" destId="{5353E1FB-D543-4743-8559-4A124C22A93C}" srcOrd="0" destOrd="0" presId="urn:microsoft.com/office/officeart/2008/layout/VerticalAccentList"/>
    <dgm:cxn modelId="{0B92EA80-74E7-4345-BD75-BFF85840ECC3}" type="presParOf" srcId="{FD2C802A-989C-473F-805C-F34EB285D7F3}" destId="{95FCBB47-03F8-427C-89DC-A3031E1EF4A0}" srcOrd="1" destOrd="0" presId="urn:microsoft.com/office/officeart/2008/layout/VerticalAccentList"/>
    <dgm:cxn modelId="{CD1B79CB-0968-4E96-A175-E723E54B82B7}" type="presParOf" srcId="{FD2C802A-989C-473F-805C-F34EB285D7F3}" destId="{86DD0076-61E4-4DD7-93AF-474F3E3D387B}" srcOrd="2" destOrd="0" presId="urn:microsoft.com/office/officeart/2008/layout/VerticalAccentList"/>
    <dgm:cxn modelId="{9906FEEF-EA2C-4784-9D85-3BCEE60E20CF}" type="presParOf" srcId="{FD2C802A-989C-473F-805C-F34EB285D7F3}" destId="{FDD0D308-CCF1-4F7B-B2A1-EB3E0B601A23}" srcOrd="3" destOrd="0" presId="urn:microsoft.com/office/officeart/2008/layout/VerticalAccentList"/>
    <dgm:cxn modelId="{2A7CC28F-99D6-4396-A173-B7F6682CACBC}" type="presParOf" srcId="{FD2C802A-989C-473F-805C-F34EB285D7F3}" destId="{146220E3-B4AF-45FB-80E1-A15F8BCE4D5D}" srcOrd="4" destOrd="0" presId="urn:microsoft.com/office/officeart/2008/layout/VerticalAccentList"/>
    <dgm:cxn modelId="{A33975A6-35D3-473C-8186-0957064E5F41}" type="presParOf" srcId="{FD2C802A-989C-473F-805C-F34EB285D7F3}" destId="{9DA779F1-F29D-447B-A1FE-48F95E10EEF9}" srcOrd="5" destOrd="0" presId="urn:microsoft.com/office/officeart/2008/layout/VerticalAccentList"/>
    <dgm:cxn modelId="{FDF02B4B-E209-4377-B494-768094849709}" type="presParOf" srcId="{FD2C802A-989C-473F-805C-F34EB285D7F3}" destId="{D03DCFE0-1B12-4764-975E-21FEB3FA7109}" srcOrd="6" destOrd="0" presId="urn:microsoft.com/office/officeart/2008/layout/VerticalAccentList"/>
    <dgm:cxn modelId="{BCD953C6-0818-4A73-903F-3A9C2B422C2B}" type="presParOf" srcId="{FD2C802A-989C-473F-805C-F34EB285D7F3}" destId="{1B425D81-D4FB-475E-B06A-67A43479BF4D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587D1D-6CB5-493A-B487-EB44A6ED0003}" type="doc">
      <dgm:prSet loTypeId="urn:microsoft.com/office/officeart/2005/8/layout/radial4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C4C4F16-CA6C-4337-8C27-FF82FE67CA2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Класифікація </a:t>
          </a:r>
          <a:r>
            <a:rPr lang="uk-UA" sz="1800" b="1" dirty="0" err="1" smtClean="0"/>
            <a:t>кар'єр-бенчмаркінгу</a:t>
          </a:r>
          <a:r>
            <a:rPr lang="uk-UA" sz="1800" b="1" dirty="0" smtClean="0"/>
            <a:t> </a:t>
          </a:r>
          <a:endParaRPr lang="ru-RU" sz="1800" b="1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за об'єктом</a:t>
          </a:r>
          <a:endParaRPr lang="ru-RU" sz="1800" dirty="0"/>
        </a:p>
      </dgm:t>
    </dgm:pt>
    <dgm:pt modelId="{7DBD2BAD-33FC-4426-B67E-9124C9F6B874}" type="parTrans" cxnId="{13D899ED-A22C-413B-B687-E1693C9C8DC7}">
      <dgm:prSet/>
      <dgm:spPr/>
      <dgm:t>
        <a:bodyPr/>
        <a:lstStyle/>
        <a:p>
          <a:endParaRPr lang="ru-RU"/>
        </a:p>
      </dgm:t>
    </dgm:pt>
    <dgm:pt modelId="{CE8A1C3C-49AF-4221-8D80-3BACF192E5D6}" type="sibTrans" cxnId="{13D899ED-A22C-413B-B687-E1693C9C8DC7}">
      <dgm:prSet/>
      <dgm:spPr/>
      <dgm:t>
        <a:bodyPr/>
        <a:lstStyle/>
        <a:p>
          <a:endParaRPr lang="ru-RU"/>
        </a:p>
      </dgm:t>
    </dgm:pt>
    <dgm:pt modelId="{C023627D-0F8F-4498-B382-3A10236C30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змістовний</a:t>
          </a:r>
          <a:endParaRPr lang="ru-RU" sz="1800" b="1" dirty="0"/>
        </a:p>
      </dgm:t>
    </dgm:pt>
    <dgm:pt modelId="{ED9C8EF8-B0EE-4FE0-80EF-49EACC13A0D5}" type="parTrans" cxnId="{B0D25F9C-841F-4904-96CE-652CD597761B}">
      <dgm:prSet/>
      <dgm:spPr/>
      <dgm:t>
        <a:bodyPr/>
        <a:lstStyle/>
        <a:p>
          <a:endParaRPr lang="ru-RU"/>
        </a:p>
      </dgm:t>
    </dgm:pt>
    <dgm:pt modelId="{C60FA6EE-2BF8-4FBC-9FA9-32FA500D24AA}" type="sibTrans" cxnId="{B0D25F9C-841F-4904-96CE-652CD597761B}">
      <dgm:prSet/>
      <dgm:spPr/>
      <dgm:t>
        <a:bodyPr/>
        <a:lstStyle/>
        <a:p>
          <a:endParaRPr lang="ru-RU"/>
        </a:p>
      </dgm:t>
    </dgm:pt>
    <dgm:pt modelId="{579DF927-DC4D-47EA-8291-F501D7FA510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структурний</a:t>
          </a:r>
          <a:endParaRPr lang="ru-RU" sz="1800" b="1" dirty="0"/>
        </a:p>
      </dgm:t>
    </dgm:pt>
    <dgm:pt modelId="{251B93C3-5510-4130-A779-D3B9CD700C5A}" type="parTrans" cxnId="{2142D49F-CDF3-4A1A-8AF5-8D47094BB9F5}">
      <dgm:prSet/>
      <dgm:spPr/>
      <dgm:t>
        <a:bodyPr/>
        <a:lstStyle/>
        <a:p>
          <a:endParaRPr lang="ru-RU"/>
        </a:p>
      </dgm:t>
    </dgm:pt>
    <dgm:pt modelId="{8C8A13FD-AEE8-4C2C-8EB6-1666BD02CBA2}" type="sibTrans" cxnId="{2142D49F-CDF3-4A1A-8AF5-8D47094BB9F5}">
      <dgm:prSet/>
      <dgm:spPr/>
      <dgm:t>
        <a:bodyPr/>
        <a:lstStyle/>
        <a:p>
          <a:endParaRPr lang="ru-RU"/>
        </a:p>
      </dgm:t>
    </dgm:pt>
    <dgm:pt modelId="{A15AC797-0F8F-45FB-8AC7-7529FEAE8334}" type="pres">
      <dgm:prSet presAssocID="{97587D1D-6CB5-493A-B487-EB44A6ED000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A6C584-7172-419F-AD74-EBC39D88DF8D}" type="pres">
      <dgm:prSet presAssocID="{EC4C4F16-CA6C-4337-8C27-FF82FE67CA20}" presName="centerShape" presStyleLbl="node0" presStyleIdx="0" presStyleCnt="1" custScaleX="117808"/>
      <dgm:spPr/>
      <dgm:t>
        <a:bodyPr/>
        <a:lstStyle/>
        <a:p>
          <a:endParaRPr lang="ru-RU"/>
        </a:p>
      </dgm:t>
    </dgm:pt>
    <dgm:pt modelId="{C827CF9C-7619-4612-8E40-4B6810B21858}" type="pres">
      <dgm:prSet presAssocID="{ED9C8EF8-B0EE-4FE0-80EF-49EACC13A0D5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05E302C9-5B88-4544-853A-9F8B969C1900}" type="pres">
      <dgm:prSet presAssocID="{C023627D-0F8F-4498-B382-3A10236C30C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115FE-BDD3-4433-B2CB-482DD8E3DA6F}" type="pres">
      <dgm:prSet presAssocID="{251B93C3-5510-4130-A779-D3B9CD700C5A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9EC524EA-610A-4506-8918-DE1E3C79F352}" type="pres">
      <dgm:prSet presAssocID="{579DF927-DC4D-47EA-8291-F501D7FA510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D899ED-A22C-413B-B687-E1693C9C8DC7}" srcId="{97587D1D-6CB5-493A-B487-EB44A6ED0003}" destId="{EC4C4F16-CA6C-4337-8C27-FF82FE67CA20}" srcOrd="0" destOrd="0" parTransId="{7DBD2BAD-33FC-4426-B67E-9124C9F6B874}" sibTransId="{CE8A1C3C-49AF-4221-8D80-3BACF192E5D6}"/>
    <dgm:cxn modelId="{47E29BEA-1450-4514-A5DD-8ECFFBA09A55}" type="presOf" srcId="{97587D1D-6CB5-493A-B487-EB44A6ED0003}" destId="{A15AC797-0F8F-45FB-8AC7-7529FEAE8334}" srcOrd="0" destOrd="0" presId="urn:microsoft.com/office/officeart/2005/8/layout/radial4"/>
    <dgm:cxn modelId="{E74D2A6F-3EFB-41A8-B015-5C063E0BBC5C}" type="presOf" srcId="{C023627D-0F8F-4498-B382-3A10236C30CE}" destId="{05E302C9-5B88-4544-853A-9F8B969C1900}" srcOrd="0" destOrd="0" presId="urn:microsoft.com/office/officeart/2005/8/layout/radial4"/>
    <dgm:cxn modelId="{87F88085-9477-4A1A-ABF2-07451584DCB8}" type="presOf" srcId="{ED9C8EF8-B0EE-4FE0-80EF-49EACC13A0D5}" destId="{C827CF9C-7619-4612-8E40-4B6810B21858}" srcOrd="0" destOrd="0" presId="urn:microsoft.com/office/officeart/2005/8/layout/radial4"/>
    <dgm:cxn modelId="{B0D25F9C-841F-4904-96CE-652CD597761B}" srcId="{EC4C4F16-CA6C-4337-8C27-FF82FE67CA20}" destId="{C023627D-0F8F-4498-B382-3A10236C30CE}" srcOrd="0" destOrd="0" parTransId="{ED9C8EF8-B0EE-4FE0-80EF-49EACC13A0D5}" sibTransId="{C60FA6EE-2BF8-4FBC-9FA9-32FA500D24AA}"/>
    <dgm:cxn modelId="{FA7ECCA3-C9BE-45A8-B107-A876FC2D5A27}" type="presOf" srcId="{579DF927-DC4D-47EA-8291-F501D7FA5108}" destId="{9EC524EA-610A-4506-8918-DE1E3C79F352}" srcOrd="0" destOrd="0" presId="urn:microsoft.com/office/officeart/2005/8/layout/radial4"/>
    <dgm:cxn modelId="{390F4DA2-4C41-478C-A6EB-E2339FDF2F14}" type="presOf" srcId="{EC4C4F16-CA6C-4337-8C27-FF82FE67CA20}" destId="{57A6C584-7172-419F-AD74-EBC39D88DF8D}" srcOrd="0" destOrd="0" presId="urn:microsoft.com/office/officeart/2005/8/layout/radial4"/>
    <dgm:cxn modelId="{2142D49F-CDF3-4A1A-8AF5-8D47094BB9F5}" srcId="{EC4C4F16-CA6C-4337-8C27-FF82FE67CA20}" destId="{579DF927-DC4D-47EA-8291-F501D7FA5108}" srcOrd="1" destOrd="0" parTransId="{251B93C3-5510-4130-A779-D3B9CD700C5A}" sibTransId="{8C8A13FD-AEE8-4C2C-8EB6-1666BD02CBA2}"/>
    <dgm:cxn modelId="{979430EF-0FA0-42B1-9FD9-CCD1EAF1E03B}" type="presOf" srcId="{251B93C3-5510-4130-A779-D3B9CD700C5A}" destId="{549115FE-BDD3-4433-B2CB-482DD8E3DA6F}" srcOrd="0" destOrd="0" presId="urn:microsoft.com/office/officeart/2005/8/layout/radial4"/>
    <dgm:cxn modelId="{D28D67CF-E015-4330-886B-35C1DB485399}" type="presParOf" srcId="{A15AC797-0F8F-45FB-8AC7-7529FEAE8334}" destId="{57A6C584-7172-419F-AD74-EBC39D88DF8D}" srcOrd="0" destOrd="0" presId="urn:microsoft.com/office/officeart/2005/8/layout/radial4"/>
    <dgm:cxn modelId="{3F6E0130-C28E-4CCA-913C-659998905EF1}" type="presParOf" srcId="{A15AC797-0F8F-45FB-8AC7-7529FEAE8334}" destId="{C827CF9C-7619-4612-8E40-4B6810B21858}" srcOrd="1" destOrd="0" presId="urn:microsoft.com/office/officeart/2005/8/layout/radial4"/>
    <dgm:cxn modelId="{70171716-5590-44C6-9D82-26988462BFC6}" type="presParOf" srcId="{A15AC797-0F8F-45FB-8AC7-7529FEAE8334}" destId="{05E302C9-5B88-4544-853A-9F8B969C1900}" srcOrd="2" destOrd="0" presId="urn:microsoft.com/office/officeart/2005/8/layout/radial4"/>
    <dgm:cxn modelId="{30284775-1F16-4D3B-9444-469342EACC52}" type="presParOf" srcId="{A15AC797-0F8F-45FB-8AC7-7529FEAE8334}" destId="{549115FE-BDD3-4433-B2CB-482DD8E3DA6F}" srcOrd="3" destOrd="0" presId="urn:microsoft.com/office/officeart/2005/8/layout/radial4"/>
    <dgm:cxn modelId="{397354B9-CD00-4B2F-8F2C-42C70E7FA6B0}" type="presParOf" srcId="{A15AC797-0F8F-45FB-8AC7-7529FEAE8334}" destId="{9EC524EA-610A-4506-8918-DE1E3C79F35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346E18-D8D2-429D-A1EB-F04A035AE378}" type="doc">
      <dgm:prSet loTypeId="urn:microsoft.com/office/officeart/2005/8/layout/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594831D-1D9B-4BC6-8DB6-2F61E65E86E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Змістовний підхід при виборі об'єкта </a:t>
          </a:r>
          <a:r>
            <a:rPr lang="uk-UA" sz="1800" b="1" dirty="0" err="1" smtClean="0"/>
            <a:t>бенчмаркування</a:t>
          </a:r>
          <a:r>
            <a:rPr lang="uk-UA" sz="1800" b="1" dirty="0" smtClean="0"/>
            <a:t> </a:t>
          </a:r>
          <a:endParaRPr lang="ru-RU" sz="1800" dirty="0"/>
        </a:p>
      </dgm:t>
    </dgm:pt>
    <dgm:pt modelId="{06543D5D-B058-40E5-A78E-745FA3D7628C}" type="parTrans" cxnId="{1BA04B74-78F1-4DB6-BBB2-909BA33C3A4C}">
      <dgm:prSet/>
      <dgm:spPr/>
      <dgm:t>
        <a:bodyPr/>
        <a:lstStyle/>
        <a:p>
          <a:endParaRPr lang="ru-RU"/>
        </a:p>
      </dgm:t>
    </dgm:pt>
    <dgm:pt modelId="{01F17034-0D7F-4E23-A3F9-E71A7CADF0A3}" type="sibTrans" cxnId="{1BA04B74-78F1-4DB6-BBB2-909BA33C3A4C}">
      <dgm:prSet/>
      <dgm:spPr/>
      <dgm:t>
        <a:bodyPr/>
        <a:lstStyle/>
        <a:p>
          <a:endParaRPr lang="ru-RU"/>
        </a:p>
      </dgm:t>
    </dgm:pt>
    <dgm:pt modelId="{4779E8E6-2C21-466A-A3E8-E8974156690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слід вибирати ті </a:t>
          </a:r>
          <a:r>
            <a:rPr lang="uk-UA" sz="1800" dirty="0" err="1" smtClean="0"/>
            <a:t>системотворні</a:t>
          </a:r>
          <a:r>
            <a:rPr lang="uk-UA" sz="1800" dirty="0" smtClean="0"/>
            <a:t> елементи управління кар'єрою, які насамперед важливі для підтримки конкурентного стану персоналу</a:t>
          </a:r>
          <a:endParaRPr lang="ru-RU" sz="1800" dirty="0"/>
        </a:p>
      </dgm:t>
    </dgm:pt>
    <dgm:pt modelId="{97C7722E-C7D8-4B36-912E-1397A7D2FDD0}" type="parTrans" cxnId="{A0B32E3F-EFFF-49B9-8CAA-277F8EA06F43}">
      <dgm:prSet/>
      <dgm:spPr/>
      <dgm:t>
        <a:bodyPr/>
        <a:lstStyle/>
        <a:p>
          <a:endParaRPr lang="ru-RU"/>
        </a:p>
      </dgm:t>
    </dgm:pt>
    <dgm:pt modelId="{CB49E46D-71C4-4D76-94EB-6B59B08D2B69}" type="sibTrans" cxnId="{A0B32E3F-EFFF-49B9-8CAA-277F8EA06F43}">
      <dgm:prSet/>
      <dgm:spPr/>
      <dgm:t>
        <a:bodyPr/>
        <a:lstStyle/>
        <a:p>
          <a:endParaRPr lang="ru-RU"/>
        </a:p>
      </dgm:t>
    </dgm:pt>
    <dgm:pt modelId="{AE5B358C-916C-4886-A949-5C50F22C588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детермінанти конкурентоспроможності людських ресурсів:</a:t>
          </a:r>
          <a:endParaRPr lang="ru-RU" sz="1800" dirty="0"/>
        </a:p>
      </dgm:t>
    </dgm:pt>
    <dgm:pt modelId="{D76C09E1-88D3-4400-ACF8-984BB07226A3}" type="parTrans" cxnId="{C4F5688E-565D-4F08-BC19-81D741918A9C}">
      <dgm:prSet/>
      <dgm:spPr/>
      <dgm:t>
        <a:bodyPr/>
        <a:lstStyle/>
        <a:p>
          <a:endParaRPr lang="ru-RU"/>
        </a:p>
      </dgm:t>
    </dgm:pt>
    <dgm:pt modelId="{9AB62233-B7D1-4C2E-B410-540C6426BDD8}" type="sibTrans" cxnId="{C4F5688E-565D-4F08-BC19-81D741918A9C}">
      <dgm:prSet/>
      <dgm:spPr/>
      <dgm:t>
        <a:bodyPr/>
        <a:lstStyle/>
        <a:p>
          <a:endParaRPr lang="ru-RU"/>
        </a:p>
      </dgm:t>
    </dgm:pt>
    <dgm:pt modelId="{50E41EEB-2380-4428-B6B0-DE1C5F3C835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сукупні інвестиції в кар'єру</a:t>
          </a:r>
          <a:endParaRPr lang="ru-RU" sz="1800" dirty="0"/>
        </a:p>
      </dgm:t>
    </dgm:pt>
    <dgm:pt modelId="{C0D17919-9FA5-423F-B4E8-7927A381ED6D}" type="parTrans" cxnId="{3D419354-5699-4912-AE3E-CD50CD730F47}">
      <dgm:prSet/>
      <dgm:spPr/>
      <dgm:t>
        <a:bodyPr/>
        <a:lstStyle/>
        <a:p>
          <a:endParaRPr lang="ru-RU"/>
        </a:p>
      </dgm:t>
    </dgm:pt>
    <dgm:pt modelId="{05D4AA54-9D31-4270-880B-2034D55C5626}" type="sibTrans" cxnId="{3D419354-5699-4912-AE3E-CD50CD730F47}">
      <dgm:prSet/>
      <dgm:spPr/>
      <dgm:t>
        <a:bodyPr/>
        <a:lstStyle/>
        <a:p>
          <a:endParaRPr lang="ru-RU"/>
        </a:p>
      </dgm:t>
    </dgm:pt>
    <dgm:pt modelId="{D068A602-B5D9-48D9-9380-79A50C84601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ефективність праці</a:t>
          </a:r>
          <a:endParaRPr lang="ru-RU" sz="1800" dirty="0"/>
        </a:p>
      </dgm:t>
    </dgm:pt>
    <dgm:pt modelId="{BC15F5AB-5042-4D44-A349-BC973F60522D}" type="parTrans" cxnId="{9DBD083B-624D-4FB9-8381-00E2A7033296}">
      <dgm:prSet/>
      <dgm:spPr/>
      <dgm:t>
        <a:bodyPr/>
        <a:lstStyle/>
        <a:p>
          <a:endParaRPr lang="ru-RU"/>
        </a:p>
      </dgm:t>
    </dgm:pt>
    <dgm:pt modelId="{35756422-B90C-4E02-839D-F1B9E4C349AF}" type="sibTrans" cxnId="{9DBD083B-624D-4FB9-8381-00E2A7033296}">
      <dgm:prSet/>
      <dgm:spPr/>
      <dgm:t>
        <a:bodyPr/>
        <a:lstStyle/>
        <a:p>
          <a:endParaRPr lang="ru-RU"/>
        </a:p>
      </dgm:t>
    </dgm:pt>
    <dgm:pt modelId="{F682BC40-C07A-4DC1-92F7-AED0CAB7019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вдосконалення та подовження життєвого циклу компетенції</a:t>
          </a:r>
          <a:endParaRPr lang="ru-RU" sz="1800" dirty="0"/>
        </a:p>
      </dgm:t>
    </dgm:pt>
    <dgm:pt modelId="{740612F3-C4A6-4958-9211-B9E9994A11F5}" type="parTrans" cxnId="{CB4197AC-B0F0-43BA-8228-49C6D68E62B6}">
      <dgm:prSet/>
      <dgm:spPr/>
      <dgm:t>
        <a:bodyPr/>
        <a:lstStyle/>
        <a:p>
          <a:endParaRPr lang="ru-RU"/>
        </a:p>
      </dgm:t>
    </dgm:pt>
    <dgm:pt modelId="{A3861390-1388-40C7-88AA-8B99994ABC98}" type="sibTrans" cxnId="{CB4197AC-B0F0-43BA-8228-49C6D68E62B6}">
      <dgm:prSet/>
      <dgm:spPr/>
      <dgm:t>
        <a:bodyPr/>
        <a:lstStyle/>
        <a:p>
          <a:endParaRPr lang="ru-RU"/>
        </a:p>
      </dgm:t>
    </dgm:pt>
    <dgm:pt modelId="{5291AB6A-1E01-4C10-9644-098EEADAD9AE}" type="pres">
      <dgm:prSet presAssocID="{81346E18-D8D2-429D-A1EB-F04A035AE3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5B9E6E-FB3B-4D30-AB11-E20F601B7188}" type="pres">
      <dgm:prSet presAssocID="{AE5B358C-916C-4886-A949-5C50F22C5884}" presName="boxAndChildren" presStyleCnt="0"/>
      <dgm:spPr/>
    </dgm:pt>
    <dgm:pt modelId="{32AFEB49-0268-49F2-880B-D510D83D11F8}" type="pres">
      <dgm:prSet presAssocID="{AE5B358C-916C-4886-A949-5C50F22C5884}" presName="parentTextBox" presStyleLbl="node1" presStyleIdx="0" presStyleCnt="3"/>
      <dgm:spPr/>
      <dgm:t>
        <a:bodyPr/>
        <a:lstStyle/>
        <a:p>
          <a:endParaRPr lang="ru-RU"/>
        </a:p>
      </dgm:t>
    </dgm:pt>
    <dgm:pt modelId="{29795707-D56C-493E-A856-27CB6D54557E}" type="pres">
      <dgm:prSet presAssocID="{AE5B358C-916C-4886-A949-5C50F22C5884}" presName="entireBox" presStyleLbl="node1" presStyleIdx="0" presStyleCnt="3"/>
      <dgm:spPr/>
      <dgm:t>
        <a:bodyPr/>
        <a:lstStyle/>
        <a:p>
          <a:endParaRPr lang="ru-RU"/>
        </a:p>
      </dgm:t>
    </dgm:pt>
    <dgm:pt modelId="{26F65986-1A97-4B17-88BA-341CF092CD47}" type="pres">
      <dgm:prSet presAssocID="{AE5B358C-916C-4886-A949-5C50F22C5884}" presName="descendantBox" presStyleCnt="0"/>
      <dgm:spPr/>
    </dgm:pt>
    <dgm:pt modelId="{FF8C3122-64C5-4048-A9CF-D298E360C984}" type="pres">
      <dgm:prSet presAssocID="{50E41EEB-2380-4428-B6B0-DE1C5F3C8358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8CFDD4-2A61-45EE-84F1-808DE89F8185}" type="pres">
      <dgm:prSet presAssocID="{F682BC40-C07A-4DC1-92F7-AED0CAB7019C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590A59-AE7B-4337-9CB7-B60338210FC3}" type="pres">
      <dgm:prSet presAssocID="{D068A602-B5D9-48D9-9380-79A50C846018}" presName="childTextBox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6A8C8F-41E1-4D79-BB99-8E7C0B4056A3}" type="pres">
      <dgm:prSet presAssocID="{CB49E46D-71C4-4D76-94EB-6B59B08D2B69}" presName="sp" presStyleCnt="0"/>
      <dgm:spPr/>
    </dgm:pt>
    <dgm:pt modelId="{73B3A8CF-EE5C-4E7A-9E7E-FE91295E2599}" type="pres">
      <dgm:prSet presAssocID="{4779E8E6-2C21-466A-A3E8-E8974156690B}" presName="arrowAndChildren" presStyleCnt="0"/>
      <dgm:spPr/>
    </dgm:pt>
    <dgm:pt modelId="{3C930B26-E64B-4E42-92B4-4EA20DAB13E6}" type="pres">
      <dgm:prSet presAssocID="{4779E8E6-2C21-466A-A3E8-E8974156690B}" presName="parentTextArrow" presStyleLbl="node1" presStyleIdx="1" presStyleCnt="3" custLinFactNeighborY="-1880"/>
      <dgm:spPr/>
      <dgm:t>
        <a:bodyPr/>
        <a:lstStyle/>
        <a:p>
          <a:endParaRPr lang="ru-RU"/>
        </a:p>
      </dgm:t>
    </dgm:pt>
    <dgm:pt modelId="{A47F8365-4001-42DB-80A9-8FBA83EA082E}" type="pres">
      <dgm:prSet presAssocID="{01F17034-0D7F-4E23-A3F9-E71A7CADF0A3}" presName="sp" presStyleCnt="0"/>
      <dgm:spPr/>
    </dgm:pt>
    <dgm:pt modelId="{BBB461AA-6A93-476A-B5B4-E6436CDAC2AF}" type="pres">
      <dgm:prSet presAssocID="{A594831D-1D9B-4BC6-8DB6-2F61E65E86EF}" presName="arrowAndChildren" presStyleCnt="0"/>
      <dgm:spPr/>
    </dgm:pt>
    <dgm:pt modelId="{3DFAE736-86A2-4DDF-B0D1-D4026C25031E}" type="pres">
      <dgm:prSet presAssocID="{A594831D-1D9B-4BC6-8DB6-2F61E65E86EF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1BA04B74-78F1-4DB6-BBB2-909BA33C3A4C}" srcId="{81346E18-D8D2-429D-A1EB-F04A035AE378}" destId="{A594831D-1D9B-4BC6-8DB6-2F61E65E86EF}" srcOrd="0" destOrd="0" parTransId="{06543D5D-B058-40E5-A78E-745FA3D7628C}" sibTransId="{01F17034-0D7F-4E23-A3F9-E71A7CADF0A3}"/>
    <dgm:cxn modelId="{0AB91DDC-05D3-458A-8950-D273E19F3D2B}" type="presOf" srcId="{4779E8E6-2C21-466A-A3E8-E8974156690B}" destId="{3C930B26-E64B-4E42-92B4-4EA20DAB13E6}" srcOrd="0" destOrd="0" presId="urn:microsoft.com/office/officeart/2005/8/layout/process4"/>
    <dgm:cxn modelId="{A0B32E3F-EFFF-49B9-8CAA-277F8EA06F43}" srcId="{81346E18-D8D2-429D-A1EB-F04A035AE378}" destId="{4779E8E6-2C21-466A-A3E8-E8974156690B}" srcOrd="1" destOrd="0" parTransId="{97C7722E-C7D8-4B36-912E-1397A7D2FDD0}" sibTransId="{CB49E46D-71C4-4D76-94EB-6B59B08D2B69}"/>
    <dgm:cxn modelId="{CB4197AC-B0F0-43BA-8228-49C6D68E62B6}" srcId="{AE5B358C-916C-4886-A949-5C50F22C5884}" destId="{F682BC40-C07A-4DC1-92F7-AED0CAB7019C}" srcOrd="1" destOrd="0" parTransId="{740612F3-C4A6-4958-9211-B9E9994A11F5}" sibTransId="{A3861390-1388-40C7-88AA-8B99994ABC98}"/>
    <dgm:cxn modelId="{BE5FE6C3-AE68-47C4-8C08-41A78DCC1888}" type="presOf" srcId="{50E41EEB-2380-4428-B6B0-DE1C5F3C8358}" destId="{FF8C3122-64C5-4048-A9CF-D298E360C984}" srcOrd="0" destOrd="0" presId="urn:microsoft.com/office/officeart/2005/8/layout/process4"/>
    <dgm:cxn modelId="{51BA0E4B-1AC2-4003-A9B3-1C217132C326}" type="presOf" srcId="{F682BC40-C07A-4DC1-92F7-AED0CAB7019C}" destId="{3C8CFDD4-2A61-45EE-84F1-808DE89F8185}" srcOrd="0" destOrd="0" presId="urn:microsoft.com/office/officeart/2005/8/layout/process4"/>
    <dgm:cxn modelId="{E86F3673-276A-4187-90EB-3A3050027E28}" type="presOf" srcId="{AE5B358C-916C-4886-A949-5C50F22C5884}" destId="{29795707-D56C-493E-A856-27CB6D54557E}" srcOrd="1" destOrd="0" presId="urn:microsoft.com/office/officeart/2005/8/layout/process4"/>
    <dgm:cxn modelId="{9DBD083B-624D-4FB9-8381-00E2A7033296}" srcId="{AE5B358C-916C-4886-A949-5C50F22C5884}" destId="{D068A602-B5D9-48D9-9380-79A50C846018}" srcOrd="2" destOrd="0" parTransId="{BC15F5AB-5042-4D44-A349-BC973F60522D}" sibTransId="{35756422-B90C-4E02-839D-F1B9E4C349AF}"/>
    <dgm:cxn modelId="{F1DE6741-1889-4E7F-AAE4-5FD5B6E7A56C}" type="presOf" srcId="{81346E18-D8D2-429D-A1EB-F04A035AE378}" destId="{5291AB6A-1E01-4C10-9644-098EEADAD9AE}" srcOrd="0" destOrd="0" presId="urn:microsoft.com/office/officeart/2005/8/layout/process4"/>
    <dgm:cxn modelId="{9BC8FD47-C9E1-4EAE-A8ED-A90E7FEB2874}" type="presOf" srcId="{A594831D-1D9B-4BC6-8DB6-2F61E65E86EF}" destId="{3DFAE736-86A2-4DDF-B0D1-D4026C25031E}" srcOrd="0" destOrd="0" presId="urn:microsoft.com/office/officeart/2005/8/layout/process4"/>
    <dgm:cxn modelId="{DDC18D6A-539A-4E24-B4F1-6AAA90329B98}" type="presOf" srcId="{AE5B358C-916C-4886-A949-5C50F22C5884}" destId="{32AFEB49-0268-49F2-880B-D510D83D11F8}" srcOrd="0" destOrd="0" presId="urn:microsoft.com/office/officeart/2005/8/layout/process4"/>
    <dgm:cxn modelId="{C4F5688E-565D-4F08-BC19-81D741918A9C}" srcId="{81346E18-D8D2-429D-A1EB-F04A035AE378}" destId="{AE5B358C-916C-4886-A949-5C50F22C5884}" srcOrd="2" destOrd="0" parTransId="{D76C09E1-88D3-4400-ACF8-984BB07226A3}" sibTransId="{9AB62233-B7D1-4C2E-B410-540C6426BDD8}"/>
    <dgm:cxn modelId="{E09F6C74-07B3-496A-BE8F-02AA02597150}" type="presOf" srcId="{D068A602-B5D9-48D9-9380-79A50C846018}" destId="{2D590A59-AE7B-4337-9CB7-B60338210FC3}" srcOrd="0" destOrd="0" presId="urn:microsoft.com/office/officeart/2005/8/layout/process4"/>
    <dgm:cxn modelId="{3D419354-5699-4912-AE3E-CD50CD730F47}" srcId="{AE5B358C-916C-4886-A949-5C50F22C5884}" destId="{50E41EEB-2380-4428-B6B0-DE1C5F3C8358}" srcOrd="0" destOrd="0" parTransId="{C0D17919-9FA5-423F-B4E8-7927A381ED6D}" sibTransId="{05D4AA54-9D31-4270-880B-2034D55C5626}"/>
    <dgm:cxn modelId="{C4E4EBBA-DFE4-4B2E-94C4-3CFC4760AD18}" type="presParOf" srcId="{5291AB6A-1E01-4C10-9644-098EEADAD9AE}" destId="{565B9E6E-FB3B-4D30-AB11-E20F601B7188}" srcOrd="0" destOrd="0" presId="urn:microsoft.com/office/officeart/2005/8/layout/process4"/>
    <dgm:cxn modelId="{0C6A03D8-4E7C-46E0-BEC6-56B6247DB605}" type="presParOf" srcId="{565B9E6E-FB3B-4D30-AB11-E20F601B7188}" destId="{32AFEB49-0268-49F2-880B-D510D83D11F8}" srcOrd="0" destOrd="0" presId="urn:microsoft.com/office/officeart/2005/8/layout/process4"/>
    <dgm:cxn modelId="{508E0392-7E64-463E-BA9F-8056E94F3D5A}" type="presParOf" srcId="{565B9E6E-FB3B-4D30-AB11-E20F601B7188}" destId="{29795707-D56C-493E-A856-27CB6D54557E}" srcOrd="1" destOrd="0" presId="urn:microsoft.com/office/officeart/2005/8/layout/process4"/>
    <dgm:cxn modelId="{4E67FEDD-6A09-4856-9BA7-964D4CCA0DD4}" type="presParOf" srcId="{565B9E6E-FB3B-4D30-AB11-E20F601B7188}" destId="{26F65986-1A97-4B17-88BA-341CF092CD47}" srcOrd="2" destOrd="0" presId="urn:microsoft.com/office/officeart/2005/8/layout/process4"/>
    <dgm:cxn modelId="{188C0223-B588-48F9-B6B8-FCC92143F3A4}" type="presParOf" srcId="{26F65986-1A97-4B17-88BA-341CF092CD47}" destId="{FF8C3122-64C5-4048-A9CF-D298E360C984}" srcOrd="0" destOrd="0" presId="urn:microsoft.com/office/officeart/2005/8/layout/process4"/>
    <dgm:cxn modelId="{19E3BA24-C1F1-497E-A688-711F506AD8C4}" type="presParOf" srcId="{26F65986-1A97-4B17-88BA-341CF092CD47}" destId="{3C8CFDD4-2A61-45EE-84F1-808DE89F8185}" srcOrd="1" destOrd="0" presId="urn:microsoft.com/office/officeart/2005/8/layout/process4"/>
    <dgm:cxn modelId="{1A0BDDB6-F6B0-48F2-8D2B-869B6C4AC324}" type="presParOf" srcId="{26F65986-1A97-4B17-88BA-341CF092CD47}" destId="{2D590A59-AE7B-4337-9CB7-B60338210FC3}" srcOrd="2" destOrd="0" presId="urn:microsoft.com/office/officeart/2005/8/layout/process4"/>
    <dgm:cxn modelId="{EF8494DD-6202-4F82-A1E7-BCE6F1F2EDF8}" type="presParOf" srcId="{5291AB6A-1E01-4C10-9644-098EEADAD9AE}" destId="{A46A8C8F-41E1-4D79-BB99-8E7C0B4056A3}" srcOrd="1" destOrd="0" presId="urn:microsoft.com/office/officeart/2005/8/layout/process4"/>
    <dgm:cxn modelId="{CCE81090-AD07-4D22-892E-FE59EACFD7B7}" type="presParOf" srcId="{5291AB6A-1E01-4C10-9644-098EEADAD9AE}" destId="{73B3A8CF-EE5C-4E7A-9E7E-FE91295E2599}" srcOrd="2" destOrd="0" presId="urn:microsoft.com/office/officeart/2005/8/layout/process4"/>
    <dgm:cxn modelId="{7D4F6746-CABB-424B-B2F2-67B95639E205}" type="presParOf" srcId="{73B3A8CF-EE5C-4E7A-9E7E-FE91295E2599}" destId="{3C930B26-E64B-4E42-92B4-4EA20DAB13E6}" srcOrd="0" destOrd="0" presId="urn:microsoft.com/office/officeart/2005/8/layout/process4"/>
    <dgm:cxn modelId="{69EBD398-2922-47E7-8CBE-52A8798A2F35}" type="presParOf" srcId="{5291AB6A-1E01-4C10-9644-098EEADAD9AE}" destId="{A47F8365-4001-42DB-80A9-8FBA83EA082E}" srcOrd="3" destOrd="0" presId="urn:microsoft.com/office/officeart/2005/8/layout/process4"/>
    <dgm:cxn modelId="{87588151-1C4A-4346-8105-3C2B1453790B}" type="presParOf" srcId="{5291AB6A-1E01-4C10-9644-098EEADAD9AE}" destId="{BBB461AA-6A93-476A-B5B4-E6436CDAC2AF}" srcOrd="4" destOrd="0" presId="urn:microsoft.com/office/officeart/2005/8/layout/process4"/>
    <dgm:cxn modelId="{56DA687D-E228-49B0-9728-3A91D5983981}" type="presParOf" srcId="{BBB461AA-6A93-476A-B5B4-E6436CDAC2AF}" destId="{3DFAE736-86A2-4DDF-B0D1-D4026C25031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4423D3-4E41-460D-9F8B-2278F485863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9B07733-9C92-40CF-A213-ECF6DF3DF9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основні </a:t>
          </a:r>
          <a:r>
            <a:rPr lang="uk-UA" sz="1600" dirty="0" err="1" smtClean="0"/>
            <a:t>системоутворюючі</a:t>
          </a:r>
          <a:r>
            <a:rPr lang="uk-UA" sz="1600" dirty="0" smtClean="0"/>
            <a:t> елементи управління кар'єрою</a:t>
          </a:r>
          <a:endParaRPr lang="ru-RU" sz="1600" dirty="0"/>
        </a:p>
      </dgm:t>
    </dgm:pt>
    <dgm:pt modelId="{53A61827-AD8C-4063-9CC9-CAD0DF7E85C1}" type="parTrans" cxnId="{E054EF6C-381E-4D94-83C6-DF6461CCA676}">
      <dgm:prSet/>
      <dgm:spPr/>
      <dgm:t>
        <a:bodyPr/>
        <a:lstStyle/>
        <a:p>
          <a:endParaRPr lang="ru-RU"/>
        </a:p>
      </dgm:t>
    </dgm:pt>
    <dgm:pt modelId="{4FF466DD-67A4-441A-9867-774D630EEC52}" type="sibTrans" cxnId="{E054EF6C-381E-4D94-83C6-DF6461CCA676}">
      <dgm:prSet/>
      <dgm:spPr/>
      <dgm:t>
        <a:bodyPr/>
        <a:lstStyle/>
        <a:p>
          <a:endParaRPr lang="ru-RU"/>
        </a:p>
      </dgm:t>
    </dgm:pt>
    <dgm:pt modelId="{09C882D8-33BD-4D8D-930D-A829C82DB72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500" dirty="0" smtClean="0"/>
            <a:t>система кар'єри - співвідношення та підпорядкованість основних її структурних елементів </a:t>
          </a:r>
          <a:endParaRPr lang="ru-RU" sz="1500" dirty="0"/>
        </a:p>
      </dgm:t>
    </dgm:pt>
    <dgm:pt modelId="{F336B599-A6FA-434A-9660-05EC7556D853}" type="parTrans" cxnId="{D1522E84-B553-4BC2-95C5-F2FFD26474C5}">
      <dgm:prSet/>
      <dgm:spPr/>
      <dgm:t>
        <a:bodyPr/>
        <a:lstStyle/>
        <a:p>
          <a:endParaRPr lang="ru-RU"/>
        </a:p>
      </dgm:t>
    </dgm:pt>
    <dgm:pt modelId="{D9037F50-1ADD-427A-9ED6-0A94318B6052}" type="sibTrans" cxnId="{D1522E84-B553-4BC2-95C5-F2FFD26474C5}">
      <dgm:prSet/>
      <dgm:spPr/>
      <dgm:t>
        <a:bodyPr/>
        <a:lstStyle/>
        <a:p>
          <a:endParaRPr lang="ru-RU"/>
        </a:p>
      </dgm:t>
    </dgm:pt>
    <dgm:pt modelId="{46C25F54-4AD4-445B-9017-A94356CA1BB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кар'єр-технології - напрямки впливу на кар'єру персоналу</a:t>
          </a:r>
          <a:endParaRPr lang="ru-RU" sz="1600" dirty="0"/>
        </a:p>
      </dgm:t>
    </dgm:pt>
    <dgm:pt modelId="{AB251250-47CB-4D28-8ABE-5CA4E77566FC}" type="parTrans" cxnId="{014877AD-720A-476C-AF62-EBB61004E620}">
      <dgm:prSet/>
      <dgm:spPr/>
      <dgm:t>
        <a:bodyPr/>
        <a:lstStyle/>
        <a:p>
          <a:endParaRPr lang="ru-RU"/>
        </a:p>
      </dgm:t>
    </dgm:pt>
    <dgm:pt modelId="{F2F59F36-918C-4CB9-BFB9-62D418C19791}" type="sibTrans" cxnId="{014877AD-720A-476C-AF62-EBB61004E620}">
      <dgm:prSet/>
      <dgm:spPr/>
      <dgm:t>
        <a:bodyPr/>
        <a:lstStyle/>
        <a:p>
          <a:endParaRPr lang="ru-RU"/>
        </a:p>
      </dgm:t>
    </dgm:pt>
    <dgm:pt modelId="{17722C44-B3F8-4A80-8F4E-F92601457C9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кар'єрний бізнес-процес </a:t>
          </a:r>
          <a:endParaRPr lang="ru-RU" sz="1600" dirty="0"/>
        </a:p>
      </dgm:t>
    </dgm:pt>
    <dgm:pt modelId="{BFC79505-460B-464D-9832-77492A440C99}" type="parTrans" cxnId="{C0EC2EE5-DBD1-44B8-9C56-48AB6FC4201D}">
      <dgm:prSet/>
      <dgm:spPr/>
      <dgm:t>
        <a:bodyPr/>
        <a:lstStyle/>
        <a:p>
          <a:endParaRPr lang="ru-RU"/>
        </a:p>
      </dgm:t>
    </dgm:pt>
    <dgm:pt modelId="{86AADCCA-6EFA-48CA-AB7D-7F56B0C58815}" type="sibTrans" cxnId="{C0EC2EE5-DBD1-44B8-9C56-48AB6FC4201D}">
      <dgm:prSet/>
      <dgm:spPr/>
      <dgm:t>
        <a:bodyPr/>
        <a:lstStyle/>
        <a:p>
          <a:endParaRPr lang="ru-RU"/>
        </a:p>
      </dgm:t>
    </dgm:pt>
    <dgm:pt modelId="{62A40574-7A0D-4FAE-9DFE-9B656679636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організаційна структура управління кар'єрою</a:t>
          </a:r>
          <a:endParaRPr lang="ru-RU" sz="1600" dirty="0"/>
        </a:p>
      </dgm:t>
    </dgm:pt>
    <dgm:pt modelId="{06847976-CBD0-4937-87DA-7F2F9D5C0115}" type="parTrans" cxnId="{91F0E328-4AED-45C5-B4E2-6A1A6DBB033F}">
      <dgm:prSet/>
      <dgm:spPr/>
      <dgm:t>
        <a:bodyPr/>
        <a:lstStyle/>
        <a:p>
          <a:endParaRPr lang="ru-RU"/>
        </a:p>
      </dgm:t>
    </dgm:pt>
    <dgm:pt modelId="{D803DBC2-E2A8-4E5C-B220-F25A34780A6B}" type="sibTrans" cxnId="{91F0E328-4AED-45C5-B4E2-6A1A6DBB033F}">
      <dgm:prSet/>
      <dgm:spPr/>
      <dgm:t>
        <a:bodyPr/>
        <a:lstStyle/>
        <a:p>
          <a:endParaRPr lang="ru-RU"/>
        </a:p>
      </dgm:t>
    </dgm:pt>
    <dgm:pt modelId="{207EA5B1-E506-44FE-9542-649B4C83DE9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кар'єрні цілі, простір, напрями, причини, швидкість, детермінанти, організаційна ресурсна база кар'єри (потік посадових позицій, людські ресурси, інвестиції в людські ресурси, нематеріальні активи)</a:t>
          </a:r>
          <a:endParaRPr lang="ru-RU" sz="1400" dirty="0"/>
        </a:p>
      </dgm:t>
    </dgm:pt>
    <dgm:pt modelId="{3A5940CB-20A2-483D-B6B0-8F46F864F40D}" type="parTrans" cxnId="{5D1EB413-B684-4134-B28E-7FC4E91EE002}">
      <dgm:prSet/>
      <dgm:spPr/>
      <dgm:t>
        <a:bodyPr/>
        <a:lstStyle/>
        <a:p>
          <a:endParaRPr lang="ru-RU"/>
        </a:p>
      </dgm:t>
    </dgm:pt>
    <dgm:pt modelId="{2CB0D5A7-1CA3-4AFC-A550-524E8761ACE1}" type="sibTrans" cxnId="{5D1EB413-B684-4134-B28E-7FC4E91EE002}">
      <dgm:prSet/>
      <dgm:spPr/>
      <dgm:t>
        <a:bodyPr/>
        <a:lstStyle/>
        <a:p>
          <a:endParaRPr lang="ru-RU"/>
        </a:p>
      </dgm:t>
    </dgm:pt>
    <dgm:pt modelId="{B8CFB8B9-953F-4B5C-AE5B-761000BC7EB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профорієнтація, навчання, професійно-кваліфікаційне просування, управлінський розвиток, </a:t>
          </a:r>
          <a:r>
            <a:rPr lang="uk-UA" sz="1400" dirty="0" err="1" smtClean="0"/>
            <a:t>розвиток</a:t>
          </a:r>
          <a:r>
            <a:rPr lang="uk-UA" sz="1400" dirty="0" smtClean="0"/>
            <a:t> роботи та форм спільної трудової діяльності</a:t>
          </a:r>
          <a:endParaRPr lang="ru-RU" sz="1400" dirty="0"/>
        </a:p>
      </dgm:t>
    </dgm:pt>
    <dgm:pt modelId="{A5D29617-5641-4327-83AF-2ECC8FD4C67D}" type="parTrans" cxnId="{E17C683C-288A-4458-A024-FFC013C9ADA1}">
      <dgm:prSet/>
      <dgm:spPr/>
      <dgm:t>
        <a:bodyPr/>
        <a:lstStyle/>
        <a:p>
          <a:endParaRPr lang="ru-RU"/>
        </a:p>
      </dgm:t>
    </dgm:pt>
    <dgm:pt modelId="{F190F0C9-C167-4C93-9FC4-FC98D1F7071C}" type="sibTrans" cxnId="{E17C683C-288A-4458-A024-FFC013C9ADA1}">
      <dgm:prSet/>
      <dgm:spPr/>
      <dgm:t>
        <a:bodyPr/>
        <a:lstStyle/>
        <a:p>
          <a:endParaRPr lang="ru-RU"/>
        </a:p>
      </dgm:t>
    </dgm:pt>
    <dgm:pt modelId="{81D1EF31-FCFD-4CA8-B4FA-54B7B2FFB0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комплекс взаємопов'язаних кар'єр-технологій, які в сукупності дозволяють досягти мети управління кар'єрою</a:t>
          </a:r>
          <a:endParaRPr lang="ru-RU" sz="1400" dirty="0"/>
        </a:p>
      </dgm:t>
    </dgm:pt>
    <dgm:pt modelId="{DC190960-0B44-466A-9999-19D6227A2FFA}" type="parTrans" cxnId="{B8CE0627-A504-49AC-950C-BFC92EF0485D}">
      <dgm:prSet/>
      <dgm:spPr/>
      <dgm:t>
        <a:bodyPr/>
        <a:lstStyle/>
        <a:p>
          <a:endParaRPr lang="ru-RU"/>
        </a:p>
      </dgm:t>
    </dgm:pt>
    <dgm:pt modelId="{8824BC41-2290-446E-AE60-7A3E2472FAA7}" type="sibTrans" cxnId="{B8CE0627-A504-49AC-950C-BFC92EF0485D}">
      <dgm:prSet/>
      <dgm:spPr/>
      <dgm:t>
        <a:bodyPr/>
        <a:lstStyle/>
        <a:p>
          <a:endParaRPr lang="ru-RU"/>
        </a:p>
      </dgm:t>
    </dgm:pt>
    <dgm:pt modelId="{E2605153-DB18-4762-8D2F-975B2EEA78C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склад і співпідпорядкованість взаємопов'язаних ланок в управлінні кар'єрою</a:t>
          </a:r>
          <a:endParaRPr lang="ru-RU" sz="1400" dirty="0"/>
        </a:p>
      </dgm:t>
    </dgm:pt>
    <dgm:pt modelId="{25D58156-61DC-4685-9F29-7263F960E27C}" type="parTrans" cxnId="{3E9CBD7A-11A0-4300-8334-B2C065C8DD41}">
      <dgm:prSet/>
      <dgm:spPr/>
      <dgm:t>
        <a:bodyPr/>
        <a:lstStyle/>
        <a:p>
          <a:endParaRPr lang="ru-RU"/>
        </a:p>
      </dgm:t>
    </dgm:pt>
    <dgm:pt modelId="{07BA773A-D6D8-473A-94CF-91863C78D297}" type="sibTrans" cxnId="{3E9CBD7A-11A0-4300-8334-B2C065C8DD41}">
      <dgm:prSet/>
      <dgm:spPr/>
      <dgm:t>
        <a:bodyPr/>
        <a:lstStyle/>
        <a:p>
          <a:endParaRPr lang="ru-RU"/>
        </a:p>
      </dgm:t>
    </dgm:pt>
    <dgm:pt modelId="{222F8E79-5686-4B3A-BBAD-9B061B8C3017}" type="pres">
      <dgm:prSet presAssocID="{1D4423D3-4E41-460D-9F8B-2278F485863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267B98-8FC8-4A53-B781-7D07AFBE5FFA}" type="pres">
      <dgm:prSet presAssocID="{39B07733-9C92-40CF-A213-ECF6DF3DF924}" presName="root1" presStyleCnt="0"/>
      <dgm:spPr/>
    </dgm:pt>
    <dgm:pt modelId="{A264BC55-0E26-47F1-9C7C-2254F5531252}" type="pres">
      <dgm:prSet presAssocID="{39B07733-9C92-40CF-A213-ECF6DF3DF924}" presName="LevelOneTextNode" presStyleLbl="node0" presStyleIdx="0" presStyleCnt="1" custScaleX="545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D6B7BA-4607-4564-881A-8FA330618073}" type="pres">
      <dgm:prSet presAssocID="{39B07733-9C92-40CF-A213-ECF6DF3DF924}" presName="level2hierChild" presStyleCnt="0"/>
      <dgm:spPr/>
    </dgm:pt>
    <dgm:pt modelId="{B87704A5-1138-4F4C-96E3-CDB8CFC71E6C}" type="pres">
      <dgm:prSet presAssocID="{F336B599-A6FA-434A-9660-05EC7556D853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9135C8A5-1FF5-4937-A8C4-9C149F014B6D}" type="pres">
      <dgm:prSet presAssocID="{F336B599-A6FA-434A-9660-05EC7556D853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1D77698-741F-4D93-AE8E-ED2734EEF60B}" type="pres">
      <dgm:prSet presAssocID="{09C882D8-33BD-4D8D-930D-A829C82DB727}" presName="root2" presStyleCnt="0"/>
      <dgm:spPr/>
    </dgm:pt>
    <dgm:pt modelId="{0DC068BB-181A-4027-9F84-2CC89FC3AF89}" type="pres">
      <dgm:prSet presAssocID="{09C882D8-33BD-4D8D-930D-A829C82DB727}" presName="LevelTwoTextNode" presStyleLbl="node2" presStyleIdx="0" presStyleCnt="4" custScaleX="63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E71E67-7E41-4F85-8F9C-1964C7E3101F}" type="pres">
      <dgm:prSet presAssocID="{09C882D8-33BD-4D8D-930D-A829C82DB727}" presName="level3hierChild" presStyleCnt="0"/>
      <dgm:spPr/>
    </dgm:pt>
    <dgm:pt modelId="{3E3C0E1B-5055-44CF-BE44-F13EE12074BC}" type="pres">
      <dgm:prSet presAssocID="{3A5940CB-20A2-483D-B6B0-8F46F864F40D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CF6C6F3F-1D05-4E8E-8045-877B80151CCC}" type="pres">
      <dgm:prSet presAssocID="{3A5940CB-20A2-483D-B6B0-8F46F864F40D}" presName="connTx" presStyleLbl="parChTrans1D3" presStyleIdx="0" presStyleCnt="4"/>
      <dgm:spPr/>
      <dgm:t>
        <a:bodyPr/>
        <a:lstStyle/>
        <a:p>
          <a:endParaRPr lang="ru-RU"/>
        </a:p>
      </dgm:t>
    </dgm:pt>
    <dgm:pt modelId="{5112A3FF-A3B9-4707-A098-671F7ACCAF24}" type="pres">
      <dgm:prSet presAssocID="{207EA5B1-E506-44FE-9542-649B4C83DE99}" presName="root2" presStyleCnt="0"/>
      <dgm:spPr/>
    </dgm:pt>
    <dgm:pt modelId="{68A23FE3-B820-4B5F-B4B6-D5790BC2CB62}" type="pres">
      <dgm:prSet presAssocID="{207EA5B1-E506-44FE-9542-649B4C83DE99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DE81DA-331F-4119-8C93-C59E26BEAED2}" type="pres">
      <dgm:prSet presAssocID="{207EA5B1-E506-44FE-9542-649B4C83DE99}" presName="level3hierChild" presStyleCnt="0"/>
      <dgm:spPr/>
    </dgm:pt>
    <dgm:pt modelId="{4F514EF5-3352-43A9-80D3-18F101301C9F}" type="pres">
      <dgm:prSet presAssocID="{AB251250-47CB-4D28-8ABE-5CA4E77566FC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E89BBB04-2EBE-4D0F-B9A3-CBDA459E374D}" type="pres">
      <dgm:prSet presAssocID="{AB251250-47CB-4D28-8ABE-5CA4E77566FC}" presName="connTx" presStyleLbl="parChTrans1D2" presStyleIdx="1" presStyleCnt="4"/>
      <dgm:spPr/>
      <dgm:t>
        <a:bodyPr/>
        <a:lstStyle/>
        <a:p>
          <a:endParaRPr lang="ru-RU"/>
        </a:p>
      </dgm:t>
    </dgm:pt>
    <dgm:pt modelId="{E98B9E8B-B687-41E3-9346-54205AFBBCF0}" type="pres">
      <dgm:prSet presAssocID="{46C25F54-4AD4-445B-9017-A94356CA1BBB}" presName="root2" presStyleCnt="0"/>
      <dgm:spPr/>
    </dgm:pt>
    <dgm:pt modelId="{3A18CA2D-DE69-44E5-A03A-3F2CB0C9544D}" type="pres">
      <dgm:prSet presAssocID="{46C25F54-4AD4-445B-9017-A94356CA1BBB}" presName="LevelTwoTextNode" presStyleLbl="node2" presStyleIdx="1" presStyleCnt="4" custScaleX="63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828DD0-1307-4A9D-95CB-5A3D21AA347D}" type="pres">
      <dgm:prSet presAssocID="{46C25F54-4AD4-445B-9017-A94356CA1BBB}" presName="level3hierChild" presStyleCnt="0"/>
      <dgm:spPr/>
    </dgm:pt>
    <dgm:pt modelId="{3E9AC19F-7F81-40E0-90D7-477A18820EBA}" type="pres">
      <dgm:prSet presAssocID="{A5D29617-5641-4327-83AF-2ECC8FD4C67D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1A1A80C3-5E1C-4B9D-86BD-7A2B06C02100}" type="pres">
      <dgm:prSet presAssocID="{A5D29617-5641-4327-83AF-2ECC8FD4C67D}" presName="connTx" presStyleLbl="parChTrans1D3" presStyleIdx="1" presStyleCnt="4"/>
      <dgm:spPr/>
      <dgm:t>
        <a:bodyPr/>
        <a:lstStyle/>
        <a:p>
          <a:endParaRPr lang="ru-RU"/>
        </a:p>
      </dgm:t>
    </dgm:pt>
    <dgm:pt modelId="{56DD8A48-CF92-48E3-A9F0-F96E27C66B98}" type="pres">
      <dgm:prSet presAssocID="{B8CFB8B9-953F-4B5C-AE5B-761000BC7EB8}" presName="root2" presStyleCnt="0"/>
      <dgm:spPr/>
    </dgm:pt>
    <dgm:pt modelId="{A2454D1F-236A-46E6-A26D-E0BAB119EA6E}" type="pres">
      <dgm:prSet presAssocID="{B8CFB8B9-953F-4B5C-AE5B-761000BC7EB8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C4F91E-C6CB-4307-AE85-F2E23EDEFEBF}" type="pres">
      <dgm:prSet presAssocID="{B8CFB8B9-953F-4B5C-AE5B-761000BC7EB8}" presName="level3hierChild" presStyleCnt="0"/>
      <dgm:spPr/>
    </dgm:pt>
    <dgm:pt modelId="{AB8E7DFC-200B-4708-BF24-F89D26AEBC94}" type="pres">
      <dgm:prSet presAssocID="{BFC79505-460B-464D-9832-77492A440C99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14AB1A78-9E3C-4590-8EF9-205EF0DB8C71}" type="pres">
      <dgm:prSet presAssocID="{BFC79505-460B-464D-9832-77492A440C99}" presName="connTx" presStyleLbl="parChTrans1D2" presStyleIdx="2" presStyleCnt="4"/>
      <dgm:spPr/>
      <dgm:t>
        <a:bodyPr/>
        <a:lstStyle/>
        <a:p>
          <a:endParaRPr lang="ru-RU"/>
        </a:p>
      </dgm:t>
    </dgm:pt>
    <dgm:pt modelId="{B09075D7-E6F8-4F95-8E91-BEA565C1F18A}" type="pres">
      <dgm:prSet presAssocID="{17722C44-B3F8-4A80-8F4E-F92601457C9F}" presName="root2" presStyleCnt="0"/>
      <dgm:spPr/>
    </dgm:pt>
    <dgm:pt modelId="{F756BFC1-06FC-47B0-818F-CFE161A4C8D1}" type="pres">
      <dgm:prSet presAssocID="{17722C44-B3F8-4A80-8F4E-F92601457C9F}" presName="LevelTwoTextNode" presStyleLbl="node2" presStyleIdx="2" presStyleCnt="4" custScaleX="63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64ABC8-2759-4C8F-A8F5-B36BC031752A}" type="pres">
      <dgm:prSet presAssocID="{17722C44-B3F8-4A80-8F4E-F92601457C9F}" presName="level3hierChild" presStyleCnt="0"/>
      <dgm:spPr/>
    </dgm:pt>
    <dgm:pt modelId="{54D9BCE9-7F1C-428B-BB06-D0C3DD3EA43F}" type="pres">
      <dgm:prSet presAssocID="{DC190960-0B44-466A-9999-19D6227A2FFA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129B5D45-FD67-4154-AA5A-BAF5796BF6A0}" type="pres">
      <dgm:prSet presAssocID="{DC190960-0B44-466A-9999-19D6227A2FFA}" presName="connTx" presStyleLbl="parChTrans1D3" presStyleIdx="2" presStyleCnt="4"/>
      <dgm:spPr/>
      <dgm:t>
        <a:bodyPr/>
        <a:lstStyle/>
        <a:p>
          <a:endParaRPr lang="ru-RU"/>
        </a:p>
      </dgm:t>
    </dgm:pt>
    <dgm:pt modelId="{5799C1F3-962D-4099-BEB6-20B863A7B41B}" type="pres">
      <dgm:prSet presAssocID="{81D1EF31-FCFD-4CA8-B4FA-54B7B2FFB04E}" presName="root2" presStyleCnt="0"/>
      <dgm:spPr/>
    </dgm:pt>
    <dgm:pt modelId="{634AC10E-7CB8-428C-8A12-43E81F94059A}" type="pres">
      <dgm:prSet presAssocID="{81D1EF31-FCFD-4CA8-B4FA-54B7B2FFB04E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8E67FF-2F2A-452D-9153-DC7C84EF1175}" type="pres">
      <dgm:prSet presAssocID="{81D1EF31-FCFD-4CA8-B4FA-54B7B2FFB04E}" presName="level3hierChild" presStyleCnt="0"/>
      <dgm:spPr/>
    </dgm:pt>
    <dgm:pt modelId="{4F58C112-C843-447D-92E7-555BFDDCD50E}" type="pres">
      <dgm:prSet presAssocID="{06847976-CBD0-4937-87DA-7F2F9D5C0115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C3297094-AE95-4EEF-87BD-64DFC0FF2498}" type="pres">
      <dgm:prSet presAssocID="{06847976-CBD0-4937-87DA-7F2F9D5C0115}" presName="connTx" presStyleLbl="parChTrans1D2" presStyleIdx="3" presStyleCnt="4"/>
      <dgm:spPr/>
      <dgm:t>
        <a:bodyPr/>
        <a:lstStyle/>
        <a:p>
          <a:endParaRPr lang="ru-RU"/>
        </a:p>
      </dgm:t>
    </dgm:pt>
    <dgm:pt modelId="{E809D1D7-5BE4-4602-8516-C71B61CB6A2F}" type="pres">
      <dgm:prSet presAssocID="{62A40574-7A0D-4FAE-9DFE-9B656679636E}" presName="root2" presStyleCnt="0"/>
      <dgm:spPr/>
    </dgm:pt>
    <dgm:pt modelId="{2929978B-84BE-4D6C-8418-E8B4A2E96916}" type="pres">
      <dgm:prSet presAssocID="{62A40574-7A0D-4FAE-9DFE-9B656679636E}" presName="LevelTwoTextNode" presStyleLbl="node2" presStyleIdx="3" presStyleCnt="4" custScaleX="63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3979672-8C6E-44A6-854D-EB9694019C86}" type="pres">
      <dgm:prSet presAssocID="{62A40574-7A0D-4FAE-9DFE-9B656679636E}" presName="level3hierChild" presStyleCnt="0"/>
      <dgm:spPr/>
    </dgm:pt>
    <dgm:pt modelId="{1021CF1C-6702-47E0-91D1-59BDD7CA17F4}" type="pres">
      <dgm:prSet presAssocID="{25D58156-61DC-4685-9F29-7263F960E27C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A7145001-6C80-4985-BAF0-54AAE7F54B61}" type="pres">
      <dgm:prSet presAssocID="{25D58156-61DC-4685-9F29-7263F960E27C}" presName="connTx" presStyleLbl="parChTrans1D3" presStyleIdx="3" presStyleCnt="4"/>
      <dgm:spPr/>
      <dgm:t>
        <a:bodyPr/>
        <a:lstStyle/>
        <a:p>
          <a:endParaRPr lang="ru-RU"/>
        </a:p>
      </dgm:t>
    </dgm:pt>
    <dgm:pt modelId="{597028C8-E682-4837-AC97-E45F5A4EBA9B}" type="pres">
      <dgm:prSet presAssocID="{E2605153-DB18-4762-8D2F-975B2EEA78C4}" presName="root2" presStyleCnt="0"/>
      <dgm:spPr/>
    </dgm:pt>
    <dgm:pt modelId="{AD4D9500-2950-4598-93BB-83B63256873D}" type="pres">
      <dgm:prSet presAssocID="{E2605153-DB18-4762-8D2F-975B2EEA78C4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77C4B4-C3C5-4171-820F-CCE82137CAC8}" type="pres">
      <dgm:prSet presAssocID="{E2605153-DB18-4762-8D2F-975B2EEA78C4}" presName="level3hierChild" presStyleCnt="0"/>
      <dgm:spPr/>
    </dgm:pt>
  </dgm:ptLst>
  <dgm:cxnLst>
    <dgm:cxn modelId="{EC3D5565-965A-4292-B888-143FFDCA935F}" type="presOf" srcId="{81D1EF31-FCFD-4CA8-B4FA-54B7B2FFB04E}" destId="{634AC10E-7CB8-428C-8A12-43E81F94059A}" srcOrd="0" destOrd="0" presId="urn:microsoft.com/office/officeart/2008/layout/HorizontalMultiLevelHierarchy"/>
    <dgm:cxn modelId="{084124D7-282E-44D0-B89A-79545CCE20DA}" type="presOf" srcId="{B8CFB8B9-953F-4B5C-AE5B-761000BC7EB8}" destId="{A2454D1F-236A-46E6-A26D-E0BAB119EA6E}" srcOrd="0" destOrd="0" presId="urn:microsoft.com/office/officeart/2008/layout/HorizontalMultiLevelHierarchy"/>
    <dgm:cxn modelId="{3AC8245E-AB87-4948-BB48-24D00E527979}" type="presOf" srcId="{62A40574-7A0D-4FAE-9DFE-9B656679636E}" destId="{2929978B-84BE-4D6C-8418-E8B4A2E96916}" srcOrd="0" destOrd="0" presId="urn:microsoft.com/office/officeart/2008/layout/HorizontalMultiLevelHierarchy"/>
    <dgm:cxn modelId="{E53BD03F-8750-447C-8F43-099C4B91CD18}" type="presOf" srcId="{F336B599-A6FA-434A-9660-05EC7556D853}" destId="{B87704A5-1138-4F4C-96E3-CDB8CFC71E6C}" srcOrd="0" destOrd="0" presId="urn:microsoft.com/office/officeart/2008/layout/HorizontalMultiLevelHierarchy"/>
    <dgm:cxn modelId="{D1522E84-B553-4BC2-95C5-F2FFD26474C5}" srcId="{39B07733-9C92-40CF-A213-ECF6DF3DF924}" destId="{09C882D8-33BD-4D8D-930D-A829C82DB727}" srcOrd="0" destOrd="0" parTransId="{F336B599-A6FA-434A-9660-05EC7556D853}" sibTransId="{D9037F50-1ADD-427A-9ED6-0A94318B6052}"/>
    <dgm:cxn modelId="{8FAFCF6C-B192-4DEA-ACD5-FF82C09D7A62}" type="presOf" srcId="{06847976-CBD0-4937-87DA-7F2F9D5C0115}" destId="{C3297094-AE95-4EEF-87BD-64DFC0FF2498}" srcOrd="1" destOrd="0" presId="urn:microsoft.com/office/officeart/2008/layout/HorizontalMultiLevelHierarchy"/>
    <dgm:cxn modelId="{7C5E5E3F-8CE3-428E-A6DB-B2984C46E62A}" type="presOf" srcId="{25D58156-61DC-4685-9F29-7263F960E27C}" destId="{A7145001-6C80-4985-BAF0-54AAE7F54B61}" srcOrd="1" destOrd="0" presId="urn:microsoft.com/office/officeart/2008/layout/HorizontalMultiLevelHierarchy"/>
    <dgm:cxn modelId="{E17C683C-288A-4458-A024-FFC013C9ADA1}" srcId="{46C25F54-4AD4-445B-9017-A94356CA1BBB}" destId="{B8CFB8B9-953F-4B5C-AE5B-761000BC7EB8}" srcOrd="0" destOrd="0" parTransId="{A5D29617-5641-4327-83AF-2ECC8FD4C67D}" sibTransId="{F190F0C9-C167-4C93-9FC4-FC98D1F7071C}"/>
    <dgm:cxn modelId="{23906F1B-5D02-476E-B415-3364A1BB7DD0}" type="presOf" srcId="{3A5940CB-20A2-483D-B6B0-8F46F864F40D}" destId="{3E3C0E1B-5055-44CF-BE44-F13EE12074BC}" srcOrd="0" destOrd="0" presId="urn:microsoft.com/office/officeart/2008/layout/HorizontalMultiLevelHierarchy"/>
    <dgm:cxn modelId="{C0343657-633F-41E7-858F-E0990CB6CD8A}" type="presOf" srcId="{25D58156-61DC-4685-9F29-7263F960E27C}" destId="{1021CF1C-6702-47E0-91D1-59BDD7CA17F4}" srcOrd="0" destOrd="0" presId="urn:microsoft.com/office/officeart/2008/layout/HorizontalMultiLevelHierarchy"/>
    <dgm:cxn modelId="{ECF5B147-1E17-4520-8486-67A56BCA1557}" type="presOf" srcId="{06847976-CBD0-4937-87DA-7F2F9D5C0115}" destId="{4F58C112-C843-447D-92E7-555BFDDCD50E}" srcOrd="0" destOrd="0" presId="urn:microsoft.com/office/officeart/2008/layout/HorizontalMultiLevelHierarchy"/>
    <dgm:cxn modelId="{841CBB00-9452-4033-998A-F0AB400DBA3A}" type="presOf" srcId="{3A5940CB-20A2-483D-B6B0-8F46F864F40D}" destId="{CF6C6F3F-1D05-4E8E-8045-877B80151CCC}" srcOrd="1" destOrd="0" presId="urn:microsoft.com/office/officeart/2008/layout/HorizontalMultiLevelHierarchy"/>
    <dgm:cxn modelId="{012CC802-BEA2-40E6-B3BB-9E395F113AD7}" type="presOf" srcId="{A5D29617-5641-4327-83AF-2ECC8FD4C67D}" destId="{1A1A80C3-5E1C-4B9D-86BD-7A2B06C02100}" srcOrd="1" destOrd="0" presId="urn:microsoft.com/office/officeart/2008/layout/HorizontalMultiLevelHierarchy"/>
    <dgm:cxn modelId="{B60B7E49-753E-41E5-8E66-4CFF88DD5C59}" type="presOf" srcId="{DC190960-0B44-466A-9999-19D6227A2FFA}" destId="{129B5D45-FD67-4154-AA5A-BAF5796BF6A0}" srcOrd="1" destOrd="0" presId="urn:microsoft.com/office/officeart/2008/layout/HorizontalMultiLevelHierarchy"/>
    <dgm:cxn modelId="{E7798EC4-7CF1-45E7-BA81-CF897E27F7A2}" type="presOf" srcId="{A5D29617-5641-4327-83AF-2ECC8FD4C67D}" destId="{3E9AC19F-7F81-40E0-90D7-477A18820EBA}" srcOrd="0" destOrd="0" presId="urn:microsoft.com/office/officeart/2008/layout/HorizontalMultiLevelHierarchy"/>
    <dgm:cxn modelId="{AC3D45D4-9360-4171-B397-8D2FCB010F5A}" type="presOf" srcId="{09C882D8-33BD-4D8D-930D-A829C82DB727}" destId="{0DC068BB-181A-4027-9F84-2CC89FC3AF89}" srcOrd="0" destOrd="0" presId="urn:microsoft.com/office/officeart/2008/layout/HorizontalMultiLevelHierarchy"/>
    <dgm:cxn modelId="{F1CD0CD7-32D2-465B-8AC3-43273300EFAD}" type="presOf" srcId="{AB251250-47CB-4D28-8ABE-5CA4E77566FC}" destId="{E89BBB04-2EBE-4D0F-B9A3-CBDA459E374D}" srcOrd="1" destOrd="0" presId="urn:microsoft.com/office/officeart/2008/layout/HorizontalMultiLevelHierarchy"/>
    <dgm:cxn modelId="{AB6481CD-FB10-462E-A0F0-6C669AD158AE}" type="presOf" srcId="{DC190960-0B44-466A-9999-19D6227A2FFA}" destId="{54D9BCE9-7F1C-428B-BB06-D0C3DD3EA43F}" srcOrd="0" destOrd="0" presId="urn:microsoft.com/office/officeart/2008/layout/HorizontalMultiLevelHierarchy"/>
    <dgm:cxn modelId="{B8CE0627-A504-49AC-950C-BFC92EF0485D}" srcId="{17722C44-B3F8-4A80-8F4E-F92601457C9F}" destId="{81D1EF31-FCFD-4CA8-B4FA-54B7B2FFB04E}" srcOrd="0" destOrd="0" parTransId="{DC190960-0B44-466A-9999-19D6227A2FFA}" sibTransId="{8824BC41-2290-446E-AE60-7A3E2472FAA7}"/>
    <dgm:cxn modelId="{58C83BD5-FEE0-4F43-ADD3-7C50DEE791FC}" type="presOf" srcId="{1D4423D3-4E41-460D-9F8B-2278F485863E}" destId="{222F8E79-5686-4B3A-BBAD-9B061B8C3017}" srcOrd="0" destOrd="0" presId="urn:microsoft.com/office/officeart/2008/layout/HorizontalMultiLevelHierarchy"/>
    <dgm:cxn modelId="{384CE045-9FCD-4DCF-BBA2-59B80A0F57FB}" type="presOf" srcId="{BFC79505-460B-464D-9832-77492A440C99}" destId="{14AB1A78-9E3C-4590-8EF9-205EF0DB8C71}" srcOrd="1" destOrd="0" presId="urn:microsoft.com/office/officeart/2008/layout/HorizontalMultiLevelHierarchy"/>
    <dgm:cxn modelId="{87D1D9F5-53A9-49F9-94D4-2B4BB7A83309}" type="presOf" srcId="{F336B599-A6FA-434A-9660-05EC7556D853}" destId="{9135C8A5-1FF5-4937-A8C4-9C149F014B6D}" srcOrd="1" destOrd="0" presId="urn:microsoft.com/office/officeart/2008/layout/HorizontalMultiLevelHierarchy"/>
    <dgm:cxn modelId="{514CD7CE-CB11-4591-851F-AC395401A0AE}" type="presOf" srcId="{AB251250-47CB-4D28-8ABE-5CA4E77566FC}" destId="{4F514EF5-3352-43A9-80D3-18F101301C9F}" srcOrd="0" destOrd="0" presId="urn:microsoft.com/office/officeart/2008/layout/HorizontalMultiLevelHierarchy"/>
    <dgm:cxn modelId="{4D2EE688-B254-484B-81FB-B547A20D5DC9}" type="presOf" srcId="{46C25F54-4AD4-445B-9017-A94356CA1BBB}" destId="{3A18CA2D-DE69-44E5-A03A-3F2CB0C9544D}" srcOrd="0" destOrd="0" presId="urn:microsoft.com/office/officeart/2008/layout/HorizontalMultiLevelHierarchy"/>
    <dgm:cxn modelId="{C3672C08-4A1B-4C76-A227-FB2AA0FECFD6}" type="presOf" srcId="{207EA5B1-E506-44FE-9542-649B4C83DE99}" destId="{68A23FE3-B820-4B5F-B4B6-D5790BC2CB62}" srcOrd="0" destOrd="0" presId="urn:microsoft.com/office/officeart/2008/layout/HorizontalMultiLevelHierarchy"/>
    <dgm:cxn modelId="{3E9CBD7A-11A0-4300-8334-B2C065C8DD41}" srcId="{62A40574-7A0D-4FAE-9DFE-9B656679636E}" destId="{E2605153-DB18-4762-8D2F-975B2EEA78C4}" srcOrd="0" destOrd="0" parTransId="{25D58156-61DC-4685-9F29-7263F960E27C}" sibTransId="{07BA773A-D6D8-473A-94CF-91863C78D297}"/>
    <dgm:cxn modelId="{5D1EB413-B684-4134-B28E-7FC4E91EE002}" srcId="{09C882D8-33BD-4D8D-930D-A829C82DB727}" destId="{207EA5B1-E506-44FE-9542-649B4C83DE99}" srcOrd="0" destOrd="0" parTransId="{3A5940CB-20A2-483D-B6B0-8F46F864F40D}" sibTransId="{2CB0D5A7-1CA3-4AFC-A550-524E8761ACE1}"/>
    <dgm:cxn modelId="{137E4D9B-6BF6-4C3D-B3BB-399C1A37DA00}" type="presOf" srcId="{17722C44-B3F8-4A80-8F4E-F92601457C9F}" destId="{F756BFC1-06FC-47B0-818F-CFE161A4C8D1}" srcOrd="0" destOrd="0" presId="urn:microsoft.com/office/officeart/2008/layout/HorizontalMultiLevelHierarchy"/>
    <dgm:cxn modelId="{014877AD-720A-476C-AF62-EBB61004E620}" srcId="{39B07733-9C92-40CF-A213-ECF6DF3DF924}" destId="{46C25F54-4AD4-445B-9017-A94356CA1BBB}" srcOrd="1" destOrd="0" parTransId="{AB251250-47CB-4D28-8ABE-5CA4E77566FC}" sibTransId="{F2F59F36-918C-4CB9-BFB9-62D418C19791}"/>
    <dgm:cxn modelId="{91F0E328-4AED-45C5-B4E2-6A1A6DBB033F}" srcId="{39B07733-9C92-40CF-A213-ECF6DF3DF924}" destId="{62A40574-7A0D-4FAE-9DFE-9B656679636E}" srcOrd="3" destOrd="0" parTransId="{06847976-CBD0-4937-87DA-7F2F9D5C0115}" sibTransId="{D803DBC2-E2A8-4E5C-B220-F25A34780A6B}"/>
    <dgm:cxn modelId="{E054EF6C-381E-4D94-83C6-DF6461CCA676}" srcId="{1D4423D3-4E41-460D-9F8B-2278F485863E}" destId="{39B07733-9C92-40CF-A213-ECF6DF3DF924}" srcOrd="0" destOrd="0" parTransId="{53A61827-AD8C-4063-9CC9-CAD0DF7E85C1}" sibTransId="{4FF466DD-67A4-441A-9867-774D630EEC52}"/>
    <dgm:cxn modelId="{528A202D-73F3-442C-911A-4DFF69343088}" type="presOf" srcId="{E2605153-DB18-4762-8D2F-975B2EEA78C4}" destId="{AD4D9500-2950-4598-93BB-83B63256873D}" srcOrd="0" destOrd="0" presId="urn:microsoft.com/office/officeart/2008/layout/HorizontalMultiLevelHierarchy"/>
    <dgm:cxn modelId="{C0EC2EE5-DBD1-44B8-9C56-48AB6FC4201D}" srcId="{39B07733-9C92-40CF-A213-ECF6DF3DF924}" destId="{17722C44-B3F8-4A80-8F4E-F92601457C9F}" srcOrd="2" destOrd="0" parTransId="{BFC79505-460B-464D-9832-77492A440C99}" sibTransId="{86AADCCA-6EFA-48CA-AB7D-7F56B0C58815}"/>
    <dgm:cxn modelId="{DD27C910-9404-4637-AB36-B1D3BA1664F4}" type="presOf" srcId="{39B07733-9C92-40CF-A213-ECF6DF3DF924}" destId="{A264BC55-0E26-47F1-9C7C-2254F5531252}" srcOrd="0" destOrd="0" presId="urn:microsoft.com/office/officeart/2008/layout/HorizontalMultiLevelHierarchy"/>
    <dgm:cxn modelId="{91C68208-620B-41FE-BC61-1315BFA569FD}" type="presOf" srcId="{BFC79505-460B-464D-9832-77492A440C99}" destId="{AB8E7DFC-200B-4708-BF24-F89D26AEBC94}" srcOrd="0" destOrd="0" presId="urn:microsoft.com/office/officeart/2008/layout/HorizontalMultiLevelHierarchy"/>
    <dgm:cxn modelId="{B21445A7-51FC-4D38-8F23-29B0EEABF862}" type="presParOf" srcId="{222F8E79-5686-4B3A-BBAD-9B061B8C3017}" destId="{D3267B98-8FC8-4A53-B781-7D07AFBE5FFA}" srcOrd="0" destOrd="0" presId="urn:microsoft.com/office/officeart/2008/layout/HorizontalMultiLevelHierarchy"/>
    <dgm:cxn modelId="{DB66EA11-31D2-4F3B-87FD-896EB3F96845}" type="presParOf" srcId="{D3267B98-8FC8-4A53-B781-7D07AFBE5FFA}" destId="{A264BC55-0E26-47F1-9C7C-2254F5531252}" srcOrd="0" destOrd="0" presId="urn:microsoft.com/office/officeart/2008/layout/HorizontalMultiLevelHierarchy"/>
    <dgm:cxn modelId="{6A57ED80-D848-4450-A662-A9C1DC6217AF}" type="presParOf" srcId="{D3267B98-8FC8-4A53-B781-7D07AFBE5FFA}" destId="{92D6B7BA-4607-4564-881A-8FA330618073}" srcOrd="1" destOrd="0" presId="urn:microsoft.com/office/officeart/2008/layout/HorizontalMultiLevelHierarchy"/>
    <dgm:cxn modelId="{2F20F0C5-BD6C-4580-8228-795DEC09613F}" type="presParOf" srcId="{92D6B7BA-4607-4564-881A-8FA330618073}" destId="{B87704A5-1138-4F4C-96E3-CDB8CFC71E6C}" srcOrd="0" destOrd="0" presId="urn:microsoft.com/office/officeart/2008/layout/HorizontalMultiLevelHierarchy"/>
    <dgm:cxn modelId="{1C09C56E-65A2-42D9-A0C5-649CC756E492}" type="presParOf" srcId="{B87704A5-1138-4F4C-96E3-CDB8CFC71E6C}" destId="{9135C8A5-1FF5-4937-A8C4-9C149F014B6D}" srcOrd="0" destOrd="0" presId="urn:microsoft.com/office/officeart/2008/layout/HorizontalMultiLevelHierarchy"/>
    <dgm:cxn modelId="{B4A343DE-AB2D-450B-9A75-F830B9E0DA42}" type="presParOf" srcId="{92D6B7BA-4607-4564-881A-8FA330618073}" destId="{51D77698-741F-4D93-AE8E-ED2734EEF60B}" srcOrd="1" destOrd="0" presId="urn:microsoft.com/office/officeart/2008/layout/HorizontalMultiLevelHierarchy"/>
    <dgm:cxn modelId="{4E119F5A-CA37-4CD3-A9C9-842D13C7958E}" type="presParOf" srcId="{51D77698-741F-4D93-AE8E-ED2734EEF60B}" destId="{0DC068BB-181A-4027-9F84-2CC89FC3AF89}" srcOrd="0" destOrd="0" presId="urn:microsoft.com/office/officeart/2008/layout/HorizontalMultiLevelHierarchy"/>
    <dgm:cxn modelId="{E1D334BE-06B6-4433-B2A1-E83AD79FF10A}" type="presParOf" srcId="{51D77698-741F-4D93-AE8E-ED2734EEF60B}" destId="{23E71E67-7E41-4F85-8F9C-1964C7E3101F}" srcOrd="1" destOrd="0" presId="urn:microsoft.com/office/officeart/2008/layout/HorizontalMultiLevelHierarchy"/>
    <dgm:cxn modelId="{26B8BC72-1BBC-49C2-88DD-2F2336EB5F16}" type="presParOf" srcId="{23E71E67-7E41-4F85-8F9C-1964C7E3101F}" destId="{3E3C0E1B-5055-44CF-BE44-F13EE12074BC}" srcOrd="0" destOrd="0" presId="urn:microsoft.com/office/officeart/2008/layout/HorizontalMultiLevelHierarchy"/>
    <dgm:cxn modelId="{EAC2BB69-5899-4E52-8E13-2D50FFDC02B7}" type="presParOf" srcId="{3E3C0E1B-5055-44CF-BE44-F13EE12074BC}" destId="{CF6C6F3F-1D05-4E8E-8045-877B80151CCC}" srcOrd="0" destOrd="0" presId="urn:microsoft.com/office/officeart/2008/layout/HorizontalMultiLevelHierarchy"/>
    <dgm:cxn modelId="{43AF75C3-3134-4637-BF99-85B5A29B81A9}" type="presParOf" srcId="{23E71E67-7E41-4F85-8F9C-1964C7E3101F}" destId="{5112A3FF-A3B9-4707-A098-671F7ACCAF24}" srcOrd="1" destOrd="0" presId="urn:microsoft.com/office/officeart/2008/layout/HorizontalMultiLevelHierarchy"/>
    <dgm:cxn modelId="{383296EC-021B-4BC7-8875-E9035C71B184}" type="presParOf" srcId="{5112A3FF-A3B9-4707-A098-671F7ACCAF24}" destId="{68A23FE3-B820-4B5F-B4B6-D5790BC2CB62}" srcOrd="0" destOrd="0" presId="urn:microsoft.com/office/officeart/2008/layout/HorizontalMultiLevelHierarchy"/>
    <dgm:cxn modelId="{D0B73AEF-F5F4-46BC-98F5-94E644D901AE}" type="presParOf" srcId="{5112A3FF-A3B9-4707-A098-671F7ACCAF24}" destId="{E4DE81DA-331F-4119-8C93-C59E26BEAED2}" srcOrd="1" destOrd="0" presId="urn:microsoft.com/office/officeart/2008/layout/HorizontalMultiLevelHierarchy"/>
    <dgm:cxn modelId="{B6B88657-2682-4752-87A9-14AA94069682}" type="presParOf" srcId="{92D6B7BA-4607-4564-881A-8FA330618073}" destId="{4F514EF5-3352-43A9-80D3-18F101301C9F}" srcOrd="2" destOrd="0" presId="urn:microsoft.com/office/officeart/2008/layout/HorizontalMultiLevelHierarchy"/>
    <dgm:cxn modelId="{3AB71E4D-4C47-4CE7-92A7-AD646FF38C97}" type="presParOf" srcId="{4F514EF5-3352-43A9-80D3-18F101301C9F}" destId="{E89BBB04-2EBE-4D0F-B9A3-CBDA459E374D}" srcOrd="0" destOrd="0" presId="urn:microsoft.com/office/officeart/2008/layout/HorizontalMultiLevelHierarchy"/>
    <dgm:cxn modelId="{4F5D1AA4-551D-4090-9295-DF7337C37AD2}" type="presParOf" srcId="{92D6B7BA-4607-4564-881A-8FA330618073}" destId="{E98B9E8B-B687-41E3-9346-54205AFBBCF0}" srcOrd="3" destOrd="0" presId="urn:microsoft.com/office/officeart/2008/layout/HorizontalMultiLevelHierarchy"/>
    <dgm:cxn modelId="{AAD3D05C-4C99-4B73-905F-095EC4DC2902}" type="presParOf" srcId="{E98B9E8B-B687-41E3-9346-54205AFBBCF0}" destId="{3A18CA2D-DE69-44E5-A03A-3F2CB0C9544D}" srcOrd="0" destOrd="0" presId="urn:microsoft.com/office/officeart/2008/layout/HorizontalMultiLevelHierarchy"/>
    <dgm:cxn modelId="{0EBFC874-60E8-4802-8AB6-B6CF08A4A9DF}" type="presParOf" srcId="{E98B9E8B-B687-41E3-9346-54205AFBBCF0}" destId="{A2828DD0-1307-4A9D-95CB-5A3D21AA347D}" srcOrd="1" destOrd="0" presId="urn:microsoft.com/office/officeart/2008/layout/HorizontalMultiLevelHierarchy"/>
    <dgm:cxn modelId="{C758FA3A-67CE-46E8-88A9-14BD8AC114E5}" type="presParOf" srcId="{A2828DD0-1307-4A9D-95CB-5A3D21AA347D}" destId="{3E9AC19F-7F81-40E0-90D7-477A18820EBA}" srcOrd="0" destOrd="0" presId="urn:microsoft.com/office/officeart/2008/layout/HorizontalMultiLevelHierarchy"/>
    <dgm:cxn modelId="{77E5CEA4-9DDD-40B4-B437-82F9CC241890}" type="presParOf" srcId="{3E9AC19F-7F81-40E0-90D7-477A18820EBA}" destId="{1A1A80C3-5E1C-4B9D-86BD-7A2B06C02100}" srcOrd="0" destOrd="0" presId="urn:microsoft.com/office/officeart/2008/layout/HorizontalMultiLevelHierarchy"/>
    <dgm:cxn modelId="{B650AAAF-2579-4A77-9069-016636232838}" type="presParOf" srcId="{A2828DD0-1307-4A9D-95CB-5A3D21AA347D}" destId="{56DD8A48-CF92-48E3-A9F0-F96E27C66B98}" srcOrd="1" destOrd="0" presId="urn:microsoft.com/office/officeart/2008/layout/HorizontalMultiLevelHierarchy"/>
    <dgm:cxn modelId="{EBD3C703-0AA1-4EF9-8C4B-7F82BC5E44D0}" type="presParOf" srcId="{56DD8A48-CF92-48E3-A9F0-F96E27C66B98}" destId="{A2454D1F-236A-46E6-A26D-E0BAB119EA6E}" srcOrd="0" destOrd="0" presId="urn:microsoft.com/office/officeart/2008/layout/HorizontalMultiLevelHierarchy"/>
    <dgm:cxn modelId="{071A7CEA-0CA8-423A-85B3-FD7AF3EAF8CC}" type="presParOf" srcId="{56DD8A48-CF92-48E3-A9F0-F96E27C66B98}" destId="{28C4F91E-C6CB-4307-AE85-F2E23EDEFEBF}" srcOrd="1" destOrd="0" presId="urn:microsoft.com/office/officeart/2008/layout/HorizontalMultiLevelHierarchy"/>
    <dgm:cxn modelId="{AC4ED0BA-79B2-4A7D-9D07-0BBEDF71B83D}" type="presParOf" srcId="{92D6B7BA-4607-4564-881A-8FA330618073}" destId="{AB8E7DFC-200B-4708-BF24-F89D26AEBC94}" srcOrd="4" destOrd="0" presId="urn:microsoft.com/office/officeart/2008/layout/HorizontalMultiLevelHierarchy"/>
    <dgm:cxn modelId="{7AB92123-72E6-46D2-A55B-C6FA7DBF0484}" type="presParOf" srcId="{AB8E7DFC-200B-4708-BF24-F89D26AEBC94}" destId="{14AB1A78-9E3C-4590-8EF9-205EF0DB8C71}" srcOrd="0" destOrd="0" presId="urn:microsoft.com/office/officeart/2008/layout/HorizontalMultiLevelHierarchy"/>
    <dgm:cxn modelId="{6C2B2BAC-E7D6-47CE-BB3A-6D9EB4D760C8}" type="presParOf" srcId="{92D6B7BA-4607-4564-881A-8FA330618073}" destId="{B09075D7-E6F8-4F95-8E91-BEA565C1F18A}" srcOrd="5" destOrd="0" presId="urn:microsoft.com/office/officeart/2008/layout/HorizontalMultiLevelHierarchy"/>
    <dgm:cxn modelId="{51F461DB-B97C-41F3-8152-43984A275DB1}" type="presParOf" srcId="{B09075D7-E6F8-4F95-8E91-BEA565C1F18A}" destId="{F756BFC1-06FC-47B0-818F-CFE161A4C8D1}" srcOrd="0" destOrd="0" presId="urn:microsoft.com/office/officeart/2008/layout/HorizontalMultiLevelHierarchy"/>
    <dgm:cxn modelId="{7CBB0219-BD82-43FF-B322-52047C7666A4}" type="presParOf" srcId="{B09075D7-E6F8-4F95-8E91-BEA565C1F18A}" destId="{1364ABC8-2759-4C8F-A8F5-B36BC031752A}" srcOrd="1" destOrd="0" presId="urn:microsoft.com/office/officeart/2008/layout/HorizontalMultiLevelHierarchy"/>
    <dgm:cxn modelId="{166C205A-ECBE-4FD8-8FD7-24426035CD53}" type="presParOf" srcId="{1364ABC8-2759-4C8F-A8F5-B36BC031752A}" destId="{54D9BCE9-7F1C-428B-BB06-D0C3DD3EA43F}" srcOrd="0" destOrd="0" presId="urn:microsoft.com/office/officeart/2008/layout/HorizontalMultiLevelHierarchy"/>
    <dgm:cxn modelId="{4C4AB416-D090-4999-AFB4-D0C1A5EC691D}" type="presParOf" srcId="{54D9BCE9-7F1C-428B-BB06-D0C3DD3EA43F}" destId="{129B5D45-FD67-4154-AA5A-BAF5796BF6A0}" srcOrd="0" destOrd="0" presId="urn:microsoft.com/office/officeart/2008/layout/HorizontalMultiLevelHierarchy"/>
    <dgm:cxn modelId="{1DF7B54F-272C-42A0-A53A-56D1DB92C55F}" type="presParOf" srcId="{1364ABC8-2759-4C8F-A8F5-B36BC031752A}" destId="{5799C1F3-962D-4099-BEB6-20B863A7B41B}" srcOrd="1" destOrd="0" presId="urn:microsoft.com/office/officeart/2008/layout/HorizontalMultiLevelHierarchy"/>
    <dgm:cxn modelId="{EBBF73DE-8CF1-4EC7-B10E-54CFA101A4A8}" type="presParOf" srcId="{5799C1F3-962D-4099-BEB6-20B863A7B41B}" destId="{634AC10E-7CB8-428C-8A12-43E81F94059A}" srcOrd="0" destOrd="0" presId="urn:microsoft.com/office/officeart/2008/layout/HorizontalMultiLevelHierarchy"/>
    <dgm:cxn modelId="{478BB7AA-6BA0-452B-9C52-23FF61C91566}" type="presParOf" srcId="{5799C1F3-962D-4099-BEB6-20B863A7B41B}" destId="{BB8E67FF-2F2A-452D-9153-DC7C84EF1175}" srcOrd="1" destOrd="0" presId="urn:microsoft.com/office/officeart/2008/layout/HorizontalMultiLevelHierarchy"/>
    <dgm:cxn modelId="{5CDA8022-FDC8-41F0-8BB2-96ADEA1D6B5B}" type="presParOf" srcId="{92D6B7BA-4607-4564-881A-8FA330618073}" destId="{4F58C112-C843-447D-92E7-555BFDDCD50E}" srcOrd="6" destOrd="0" presId="urn:microsoft.com/office/officeart/2008/layout/HorizontalMultiLevelHierarchy"/>
    <dgm:cxn modelId="{AA682650-B3DF-4CA5-9135-4D731D1ABEDC}" type="presParOf" srcId="{4F58C112-C843-447D-92E7-555BFDDCD50E}" destId="{C3297094-AE95-4EEF-87BD-64DFC0FF2498}" srcOrd="0" destOrd="0" presId="urn:microsoft.com/office/officeart/2008/layout/HorizontalMultiLevelHierarchy"/>
    <dgm:cxn modelId="{DC879128-E4C4-4DC0-AF21-486C09976423}" type="presParOf" srcId="{92D6B7BA-4607-4564-881A-8FA330618073}" destId="{E809D1D7-5BE4-4602-8516-C71B61CB6A2F}" srcOrd="7" destOrd="0" presId="urn:microsoft.com/office/officeart/2008/layout/HorizontalMultiLevelHierarchy"/>
    <dgm:cxn modelId="{FE97FCBB-41B7-4BAB-998B-C3C8ADED805E}" type="presParOf" srcId="{E809D1D7-5BE4-4602-8516-C71B61CB6A2F}" destId="{2929978B-84BE-4D6C-8418-E8B4A2E96916}" srcOrd="0" destOrd="0" presId="urn:microsoft.com/office/officeart/2008/layout/HorizontalMultiLevelHierarchy"/>
    <dgm:cxn modelId="{1EF518EA-B92A-4E23-B9CC-BB652C448BAE}" type="presParOf" srcId="{E809D1D7-5BE4-4602-8516-C71B61CB6A2F}" destId="{F3979672-8C6E-44A6-854D-EB9694019C86}" srcOrd="1" destOrd="0" presId="urn:microsoft.com/office/officeart/2008/layout/HorizontalMultiLevelHierarchy"/>
    <dgm:cxn modelId="{BBAD0684-AACA-4104-8C05-09102C70BCC2}" type="presParOf" srcId="{F3979672-8C6E-44A6-854D-EB9694019C86}" destId="{1021CF1C-6702-47E0-91D1-59BDD7CA17F4}" srcOrd="0" destOrd="0" presId="urn:microsoft.com/office/officeart/2008/layout/HorizontalMultiLevelHierarchy"/>
    <dgm:cxn modelId="{59C0CCCE-D3F8-40E7-9BFF-203997BD8C41}" type="presParOf" srcId="{1021CF1C-6702-47E0-91D1-59BDD7CA17F4}" destId="{A7145001-6C80-4985-BAF0-54AAE7F54B61}" srcOrd="0" destOrd="0" presId="urn:microsoft.com/office/officeart/2008/layout/HorizontalMultiLevelHierarchy"/>
    <dgm:cxn modelId="{7F490E0E-4BFE-43ED-B4B1-5181C2F614E2}" type="presParOf" srcId="{F3979672-8C6E-44A6-854D-EB9694019C86}" destId="{597028C8-E682-4837-AC97-E45F5A4EBA9B}" srcOrd="1" destOrd="0" presId="urn:microsoft.com/office/officeart/2008/layout/HorizontalMultiLevelHierarchy"/>
    <dgm:cxn modelId="{FC2816AF-AF04-421B-BD80-A2B031D9B7EC}" type="presParOf" srcId="{597028C8-E682-4837-AC97-E45F5A4EBA9B}" destId="{AD4D9500-2950-4598-93BB-83B63256873D}" srcOrd="0" destOrd="0" presId="urn:microsoft.com/office/officeart/2008/layout/HorizontalMultiLevelHierarchy"/>
    <dgm:cxn modelId="{E19163D1-24CF-4FD6-8FD5-A29FE54DA342}" type="presParOf" srcId="{597028C8-E682-4837-AC97-E45F5A4EBA9B}" destId="{CB77C4B4-C3C5-4171-820F-CCE82137CAC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0B8FD7-0463-4CDA-8F56-32ED7C0DE9DF}" type="doc">
      <dgm:prSet loTypeId="urn:microsoft.com/office/officeart/2005/8/layout/vList6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888A16C8-94EF-4F08-97C7-1583EEDC31A7}">
      <dgm:prSet phldrT="[Текст]"/>
      <dgm:spPr/>
      <dgm:t>
        <a:bodyPr/>
        <a:lstStyle/>
        <a:p>
          <a:r>
            <a:rPr lang="uk-UA" dirty="0" smtClean="0"/>
            <a:t>внутрішній</a:t>
          </a:r>
          <a:endParaRPr lang="ru-RU" dirty="0"/>
        </a:p>
      </dgm:t>
    </dgm:pt>
    <dgm:pt modelId="{1C51B91F-F0CA-449A-9D31-2EBFFA3DC46A}" type="parTrans" cxnId="{6356E518-4AA1-4926-AAA4-6B8DC6B6361F}">
      <dgm:prSet/>
      <dgm:spPr/>
      <dgm:t>
        <a:bodyPr/>
        <a:lstStyle/>
        <a:p>
          <a:endParaRPr lang="ru-RU"/>
        </a:p>
      </dgm:t>
    </dgm:pt>
    <dgm:pt modelId="{9259060C-8530-4BF0-AA11-34596899EA53}" type="sibTrans" cxnId="{6356E518-4AA1-4926-AAA4-6B8DC6B6361F}">
      <dgm:prSet/>
      <dgm:spPr/>
      <dgm:t>
        <a:bodyPr/>
        <a:lstStyle/>
        <a:p>
          <a:endParaRPr lang="ru-RU"/>
        </a:p>
      </dgm:t>
    </dgm:pt>
    <dgm:pt modelId="{CD6BC5C7-4DAB-4E30-A955-F399C42DDEC6}">
      <dgm:prSet phldrT="[Текст]"/>
      <dgm:spPr/>
      <dgm:t>
        <a:bodyPr/>
        <a:lstStyle/>
        <a:p>
          <a:r>
            <a:rPr lang="uk-UA" dirty="0" smtClean="0"/>
            <a:t>виробляється всередині організації і спирається на порівняння систем управління кар'єрою різних підрозділів організації</a:t>
          </a:r>
          <a:endParaRPr lang="ru-RU" dirty="0"/>
        </a:p>
      </dgm:t>
    </dgm:pt>
    <dgm:pt modelId="{A83828E8-AD1B-49AE-B3F5-322E6BC2035D}" type="parTrans" cxnId="{A1B4429F-6309-4B06-A517-0DF4685E4A54}">
      <dgm:prSet/>
      <dgm:spPr/>
      <dgm:t>
        <a:bodyPr/>
        <a:lstStyle/>
        <a:p>
          <a:endParaRPr lang="ru-RU"/>
        </a:p>
      </dgm:t>
    </dgm:pt>
    <dgm:pt modelId="{AFB745D6-42FD-48D1-A1D9-5B5F50582979}" type="sibTrans" cxnId="{A1B4429F-6309-4B06-A517-0DF4685E4A54}">
      <dgm:prSet/>
      <dgm:spPr/>
      <dgm:t>
        <a:bodyPr/>
        <a:lstStyle/>
        <a:p>
          <a:endParaRPr lang="ru-RU"/>
        </a:p>
      </dgm:t>
    </dgm:pt>
    <dgm:pt modelId="{92BC0871-FF57-46FC-B44E-048925DE8C95}">
      <dgm:prSet phldrT="[Текст]"/>
      <dgm:spPr/>
      <dgm:t>
        <a:bodyPr/>
        <a:lstStyle/>
        <a:p>
          <a:r>
            <a:rPr lang="uk-UA" dirty="0" smtClean="0"/>
            <a:t>зовнішній</a:t>
          </a:r>
          <a:endParaRPr lang="ru-RU" dirty="0"/>
        </a:p>
      </dgm:t>
    </dgm:pt>
    <dgm:pt modelId="{B0650C94-EC1E-48F9-AB71-C42D8F3668D1}" type="parTrans" cxnId="{4D5E439D-0365-4C16-8243-76F8C472F40C}">
      <dgm:prSet/>
      <dgm:spPr/>
      <dgm:t>
        <a:bodyPr/>
        <a:lstStyle/>
        <a:p>
          <a:endParaRPr lang="ru-RU"/>
        </a:p>
      </dgm:t>
    </dgm:pt>
    <dgm:pt modelId="{06BF4FAB-04D0-4B0F-9646-5C9F39C6A9EA}" type="sibTrans" cxnId="{4D5E439D-0365-4C16-8243-76F8C472F40C}">
      <dgm:prSet/>
      <dgm:spPr/>
      <dgm:t>
        <a:bodyPr/>
        <a:lstStyle/>
        <a:p>
          <a:endParaRPr lang="ru-RU"/>
        </a:p>
      </dgm:t>
    </dgm:pt>
    <dgm:pt modelId="{348E8ADC-1467-4FB7-AEE8-1EB4D27B0D09}">
      <dgm:prSet phldrT="[Текст]"/>
      <dgm:spPr/>
      <dgm:t>
        <a:bodyPr/>
        <a:lstStyle/>
        <a:p>
          <a:r>
            <a:rPr lang="uk-UA" dirty="0" smtClean="0"/>
            <a:t>включає пошук сторонніх організацій, які відомі як найкращі в управлінні кар'єрою власного персоналу</a:t>
          </a:r>
          <a:endParaRPr lang="ru-RU" dirty="0"/>
        </a:p>
      </dgm:t>
    </dgm:pt>
    <dgm:pt modelId="{9A365AD5-C390-4B49-B129-3EB54124C4AC}" type="parTrans" cxnId="{BDBB63C7-393B-4B5E-BA65-955B0C62508C}">
      <dgm:prSet/>
      <dgm:spPr/>
      <dgm:t>
        <a:bodyPr/>
        <a:lstStyle/>
        <a:p>
          <a:endParaRPr lang="ru-RU"/>
        </a:p>
      </dgm:t>
    </dgm:pt>
    <dgm:pt modelId="{ECFE3B33-9D53-4E71-A913-ABAD78D456EC}" type="sibTrans" cxnId="{BDBB63C7-393B-4B5E-BA65-955B0C62508C}">
      <dgm:prSet/>
      <dgm:spPr/>
      <dgm:t>
        <a:bodyPr/>
        <a:lstStyle/>
        <a:p>
          <a:endParaRPr lang="ru-RU"/>
        </a:p>
      </dgm:t>
    </dgm:pt>
    <dgm:pt modelId="{CD10B5F4-D6EE-4B7E-A75B-D802D1BE81CF}" type="pres">
      <dgm:prSet presAssocID="{520B8FD7-0463-4CDA-8F56-32ED7C0DE9D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AFF688-5623-4073-A659-EDC3C789406B}" type="pres">
      <dgm:prSet presAssocID="{888A16C8-94EF-4F08-97C7-1583EEDC31A7}" presName="linNode" presStyleCnt="0"/>
      <dgm:spPr/>
    </dgm:pt>
    <dgm:pt modelId="{9276215E-2D49-43BB-821A-B6BD9F4B3B5D}" type="pres">
      <dgm:prSet presAssocID="{888A16C8-94EF-4F08-97C7-1583EEDC31A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D68A5-E33F-4D3B-96C9-10144A99F18D}" type="pres">
      <dgm:prSet presAssocID="{888A16C8-94EF-4F08-97C7-1583EEDC31A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36DD55-237F-4644-B040-E7C5F3D2E1BB}" type="pres">
      <dgm:prSet presAssocID="{9259060C-8530-4BF0-AA11-34596899EA53}" presName="spacing" presStyleCnt="0"/>
      <dgm:spPr/>
    </dgm:pt>
    <dgm:pt modelId="{B3FECFC8-428D-44AF-B858-6B93C404D3CA}" type="pres">
      <dgm:prSet presAssocID="{92BC0871-FF57-46FC-B44E-048925DE8C95}" presName="linNode" presStyleCnt="0"/>
      <dgm:spPr/>
    </dgm:pt>
    <dgm:pt modelId="{4DDFC28F-A46F-44F8-85FF-2D590AFA25EF}" type="pres">
      <dgm:prSet presAssocID="{92BC0871-FF57-46FC-B44E-048925DE8C9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A9B4EB-500B-45DA-A552-220E948F61BC}" type="pres">
      <dgm:prSet presAssocID="{92BC0871-FF57-46FC-B44E-048925DE8C9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DB502E-5D24-45CB-B1C6-3516EA0163C7}" type="presOf" srcId="{CD6BC5C7-4DAB-4E30-A955-F399C42DDEC6}" destId="{C6AD68A5-E33F-4D3B-96C9-10144A99F18D}" srcOrd="0" destOrd="0" presId="urn:microsoft.com/office/officeart/2005/8/layout/vList6"/>
    <dgm:cxn modelId="{4D5E439D-0365-4C16-8243-76F8C472F40C}" srcId="{520B8FD7-0463-4CDA-8F56-32ED7C0DE9DF}" destId="{92BC0871-FF57-46FC-B44E-048925DE8C95}" srcOrd="1" destOrd="0" parTransId="{B0650C94-EC1E-48F9-AB71-C42D8F3668D1}" sibTransId="{06BF4FAB-04D0-4B0F-9646-5C9F39C6A9EA}"/>
    <dgm:cxn modelId="{5865469D-AACC-4975-8BC6-7DC0EC54F3C1}" type="presOf" srcId="{92BC0871-FF57-46FC-B44E-048925DE8C95}" destId="{4DDFC28F-A46F-44F8-85FF-2D590AFA25EF}" srcOrd="0" destOrd="0" presId="urn:microsoft.com/office/officeart/2005/8/layout/vList6"/>
    <dgm:cxn modelId="{A1B4429F-6309-4B06-A517-0DF4685E4A54}" srcId="{888A16C8-94EF-4F08-97C7-1583EEDC31A7}" destId="{CD6BC5C7-4DAB-4E30-A955-F399C42DDEC6}" srcOrd="0" destOrd="0" parTransId="{A83828E8-AD1B-49AE-B3F5-322E6BC2035D}" sibTransId="{AFB745D6-42FD-48D1-A1D9-5B5F50582979}"/>
    <dgm:cxn modelId="{07CC93E8-E02E-4791-94CF-D0FA8C3C8A0F}" type="presOf" srcId="{888A16C8-94EF-4F08-97C7-1583EEDC31A7}" destId="{9276215E-2D49-43BB-821A-B6BD9F4B3B5D}" srcOrd="0" destOrd="0" presId="urn:microsoft.com/office/officeart/2005/8/layout/vList6"/>
    <dgm:cxn modelId="{BDBB63C7-393B-4B5E-BA65-955B0C62508C}" srcId="{92BC0871-FF57-46FC-B44E-048925DE8C95}" destId="{348E8ADC-1467-4FB7-AEE8-1EB4D27B0D09}" srcOrd="0" destOrd="0" parTransId="{9A365AD5-C390-4B49-B129-3EB54124C4AC}" sibTransId="{ECFE3B33-9D53-4E71-A913-ABAD78D456EC}"/>
    <dgm:cxn modelId="{7322ABF2-09F5-4D48-A247-C42E67E55734}" type="presOf" srcId="{348E8ADC-1467-4FB7-AEE8-1EB4D27B0D09}" destId="{A9A9B4EB-500B-45DA-A552-220E948F61BC}" srcOrd="0" destOrd="0" presId="urn:microsoft.com/office/officeart/2005/8/layout/vList6"/>
    <dgm:cxn modelId="{572AD4CA-48D7-439B-89DC-99E2EB37406D}" type="presOf" srcId="{520B8FD7-0463-4CDA-8F56-32ED7C0DE9DF}" destId="{CD10B5F4-D6EE-4B7E-A75B-D802D1BE81CF}" srcOrd="0" destOrd="0" presId="urn:microsoft.com/office/officeart/2005/8/layout/vList6"/>
    <dgm:cxn modelId="{6356E518-4AA1-4926-AAA4-6B8DC6B6361F}" srcId="{520B8FD7-0463-4CDA-8F56-32ED7C0DE9DF}" destId="{888A16C8-94EF-4F08-97C7-1583EEDC31A7}" srcOrd="0" destOrd="0" parTransId="{1C51B91F-F0CA-449A-9D31-2EBFFA3DC46A}" sibTransId="{9259060C-8530-4BF0-AA11-34596899EA53}"/>
    <dgm:cxn modelId="{25F33FB3-7CD8-461A-858E-99BAC935EBB5}" type="presParOf" srcId="{CD10B5F4-D6EE-4B7E-A75B-D802D1BE81CF}" destId="{28AFF688-5623-4073-A659-EDC3C789406B}" srcOrd="0" destOrd="0" presId="urn:microsoft.com/office/officeart/2005/8/layout/vList6"/>
    <dgm:cxn modelId="{0A2BFD42-8383-4388-9FBE-1092189187FF}" type="presParOf" srcId="{28AFF688-5623-4073-A659-EDC3C789406B}" destId="{9276215E-2D49-43BB-821A-B6BD9F4B3B5D}" srcOrd="0" destOrd="0" presId="urn:microsoft.com/office/officeart/2005/8/layout/vList6"/>
    <dgm:cxn modelId="{9911B6BB-6CF4-40FD-AEA9-15A613551DE2}" type="presParOf" srcId="{28AFF688-5623-4073-A659-EDC3C789406B}" destId="{C6AD68A5-E33F-4D3B-96C9-10144A99F18D}" srcOrd="1" destOrd="0" presId="urn:microsoft.com/office/officeart/2005/8/layout/vList6"/>
    <dgm:cxn modelId="{264FDB04-3B02-41CF-8DAF-2F2B03C7CC8A}" type="presParOf" srcId="{CD10B5F4-D6EE-4B7E-A75B-D802D1BE81CF}" destId="{4136DD55-237F-4644-B040-E7C5F3D2E1BB}" srcOrd="1" destOrd="0" presId="urn:microsoft.com/office/officeart/2005/8/layout/vList6"/>
    <dgm:cxn modelId="{DCD6FC16-EA03-4936-9F66-BB4F98136F08}" type="presParOf" srcId="{CD10B5F4-D6EE-4B7E-A75B-D802D1BE81CF}" destId="{B3FECFC8-428D-44AF-B858-6B93C404D3CA}" srcOrd="2" destOrd="0" presId="urn:microsoft.com/office/officeart/2005/8/layout/vList6"/>
    <dgm:cxn modelId="{7C754D60-1F65-4836-8E7B-86C4DE92713C}" type="presParOf" srcId="{B3FECFC8-428D-44AF-B858-6B93C404D3CA}" destId="{4DDFC28F-A46F-44F8-85FF-2D590AFA25EF}" srcOrd="0" destOrd="0" presId="urn:microsoft.com/office/officeart/2005/8/layout/vList6"/>
    <dgm:cxn modelId="{0A142FE1-90E3-44BC-95C9-E776C5EF1653}" type="presParOf" srcId="{B3FECFC8-428D-44AF-B858-6B93C404D3CA}" destId="{A9A9B4EB-500B-45DA-A552-220E948F61B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3D5F70-A67B-486D-BD6C-01512E4E833E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A919E12-DFD1-48D9-B114-FE64AE538C4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Основні види кар'єрного </a:t>
          </a:r>
          <a:r>
            <a:rPr lang="uk-UA" b="1" dirty="0" err="1" smtClean="0">
              <a:solidFill>
                <a:schemeClr val="bg1"/>
              </a:solidFill>
            </a:rPr>
            <a:t>бенчмаркінгу</a:t>
          </a:r>
          <a:r>
            <a:rPr lang="uk-UA" b="1" dirty="0" smtClean="0">
              <a:solidFill>
                <a:schemeClr val="bg1"/>
              </a:solidFill>
            </a:rPr>
            <a:t> залежно від об'єкту </a:t>
          </a:r>
          <a:r>
            <a:rPr lang="uk-UA" b="1" dirty="0" err="1" smtClean="0">
              <a:solidFill>
                <a:schemeClr val="bg1"/>
              </a:solidFill>
            </a:rPr>
            <a:t>бенчмаркування</a:t>
          </a:r>
          <a:endParaRPr lang="ru-RU" dirty="0">
            <a:solidFill>
              <a:schemeClr val="bg1"/>
            </a:solidFill>
          </a:endParaRPr>
        </a:p>
      </dgm:t>
    </dgm:pt>
    <dgm:pt modelId="{6CDD302E-585C-4A9E-A669-C3C4A94DD179}" type="parTrans" cxnId="{5D6E6D25-05C5-44FE-835F-DA59CF895ED4}">
      <dgm:prSet/>
      <dgm:spPr/>
      <dgm:t>
        <a:bodyPr/>
        <a:lstStyle/>
        <a:p>
          <a:endParaRPr lang="ru-RU"/>
        </a:p>
      </dgm:t>
    </dgm:pt>
    <dgm:pt modelId="{1150A4A9-878F-4ACE-9670-7E43A030BDA8}" type="sibTrans" cxnId="{5D6E6D25-05C5-44FE-835F-DA59CF895ED4}">
      <dgm:prSet/>
      <dgm:spPr/>
      <dgm:t>
        <a:bodyPr/>
        <a:lstStyle/>
        <a:p>
          <a:endParaRPr lang="ru-RU"/>
        </a:p>
      </dgm:t>
    </dgm:pt>
    <dgm:pt modelId="{E9171818-3BEF-42FD-B567-743F13CE0A5D}">
      <dgm:prSet phldrT="[Текст]"/>
      <dgm:spPr/>
      <dgm:t>
        <a:bodyPr/>
        <a:lstStyle/>
        <a:p>
          <a:r>
            <a:rPr lang="uk-UA" b="1" dirty="0" smtClean="0"/>
            <a:t>навчання працівників: </a:t>
          </a:r>
          <a:r>
            <a:rPr lang="uk-UA" dirty="0" smtClean="0"/>
            <a:t>удосконалення знань, умінь навичок та установок на основі порівняння параметрів </a:t>
          </a:r>
          <a:r>
            <a:rPr lang="uk-UA" dirty="0" err="1" smtClean="0"/>
            <a:t>компетенцій</a:t>
          </a:r>
          <a:r>
            <a:rPr lang="uk-UA" dirty="0" smtClean="0"/>
            <a:t> та ефективності праці у власного персоналу з відповідними параметрами персоналу організації-конкурента та/або </a:t>
          </a:r>
          <a:r>
            <a:rPr lang="uk-UA" dirty="0" err="1" smtClean="0"/>
            <a:t>організації-неконкурента</a:t>
          </a:r>
          <a:r>
            <a:rPr lang="uk-UA" dirty="0" smtClean="0"/>
            <a:t>; виділяють два підходи до навчання - традиційний та системний (інтегроване навчання, поєднане з організаційним розвитком)</a:t>
          </a:r>
          <a:endParaRPr lang="ru-RU" dirty="0">
            <a:solidFill>
              <a:schemeClr val="bg1"/>
            </a:solidFill>
          </a:endParaRPr>
        </a:p>
      </dgm:t>
    </dgm:pt>
    <dgm:pt modelId="{2DB3F5CB-F309-4256-BBEF-C8BF4BDD5590}" type="parTrans" cxnId="{9D2D7F79-9B95-48EF-898B-47640783CAB9}">
      <dgm:prSet/>
      <dgm:spPr/>
      <dgm:t>
        <a:bodyPr/>
        <a:lstStyle/>
        <a:p>
          <a:endParaRPr lang="ru-RU"/>
        </a:p>
      </dgm:t>
    </dgm:pt>
    <dgm:pt modelId="{25FF32A8-E6B7-42CB-A919-B16A8891F821}" type="sibTrans" cxnId="{9D2D7F79-9B95-48EF-898B-47640783CAB9}">
      <dgm:prSet/>
      <dgm:spPr/>
      <dgm:t>
        <a:bodyPr/>
        <a:lstStyle/>
        <a:p>
          <a:endParaRPr lang="ru-RU"/>
        </a:p>
      </dgm:t>
    </dgm:pt>
    <dgm:pt modelId="{82C2226B-66A7-4550-BF05-CF707E4C6C25}">
      <dgm:prSet phldrT="[Текст]"/>
      <dgm:spPr/>
      <dgm:t>
        <a:bodyPr/>
        <a:lstStyle/>
        <a:p>
          <a:r>
            <a:rPr lang="uk-UA" b="1" dirty="0" smtClean="0"/>
            <a:t>кар'єрний клірин</a:t>
          </a:r>
          <a:r>
            <a:rPr lang="uk-UA" dirty="0" smtClean="0"/>
            <a:t>г, що передбачає оцінку тривалості життєвого циклу </a:t>
          </a:r>
          <a:r>
            <a:rPr lang="uk-UA" dirty="0" err="1" smtClean="0"/>
            <a:t>компетенцій</a:t>
          </a:r>
          <a:r>
            <a:rPr lang="uk-UA" dirty="0" smtClean="0"/>
            <a:t> працівників та зіставлення їх із вимогами посадових позицій</a:t>
          </a:r>
          <a:endParaRPr lang="ru-RU" dirty="0"/>
        </a:p>
      </dgm:t>
    </dgm:pt>
    <dgm:pt modelId="{A39A37D3-13DC-47C5-AAA5-32C2CBE3E83C}" type="parTrans" cxnId="{45C4B145-78E0-4159-A2FF-6ECD4C6FC9DF}">
      <dgm:prSet/>
      <dgm:spPr/>
      <dgm:t>
        <a:bodyPr/>
        <a:lstStyle/>
        <a:p>
          <a:endParaRPr lang="ru-RU"/>
        </a:p>
      </dgm:t>
    </dgm:pt>
    <dgm:pt modelId="{0FBC9586-3A2C-4335-80F7-64F8C352BDB5}" type="sibTrans" cxnId="{45C4B145-78E0-4159-A2FF-6ECD4C6FC9DF}">
      <dgm:prSet/>
      <dgm:spPr/>
      <dgm:t>
        <a:bodyPr/>
        <a:lstStyle/>
        <a:p>
          <a:endParaRPr lang="ru-RU"/>
        </a:p>
      </dgm:t>
    </dgm:pt>
    <dgm:pt modelId="{E4F2AFEB-36D3-44BA-A097-6CC177D389FB}">
      <dgm:prSet phldrT="[Текст]"/>
      <dgm:spPr/>
      <dgm:t>
        <a:bodyPr/>
        <a:lstStyle/>
        <a:p>
          <a:r>
            <a:rPr lang="uk-UA" b="1" dirty="0" smtClean="0"/>
            <a:t>кар'єрний реінжиніринг</a:t>
          </a:r>
          <a:r>
            <a:rPr lang="uk-UA" dirty="0" smtClean="0"/>
            <a:t>, орієнтований на порівняння обсягу та структури інвестицій у кар'єру різних працівників та спільнот</a:t>
          </a:r>
          <a:endParaRPr lang="ru-RU" dirty="0"/>
        </a:p>
      </dgm:t>
    </dgm:pt>
    <dgm:pt modelId="{360A38BE-0E26-4626-88D1-B488BC9CA23F}" type="parTrans" cxnId="{2968B3C0-FEE5-4D4E-A90D-60A50EBA3952}">
      <dgm:prSet/>
      <dgm:spPr/>
      <dgm:t>
        <a:bodyPr/>
        <a:lstStyle/>
        <a:p>
          <a:endParaRPr lang="ru-RU"/>
        </a:p>
      </dgm:t>
    </dgm:pt>
    <dgm:pt modelId="{652BE491-E273-4484-A46A-B29AB6E27CF8}" type="sibTrans" cxnId="{2968B3C0-FEE5-4D4E-A90D-60A50EBA3952}">
      <dgm:prSet/>
      <dgm:spPr/>
      <dgm:t>
        <a:bodyPr/>
        <a:lstStyle/>
        <a:p>
          <a:endParaRPr lang="ru-RU"/>
        </a:p>
      </dgm:t>
    </dgm:pt>
    <dgm:pt modelId="{872E539D-E50E-46DB-9F85-4C34F443FC5C}" type="pres">
      <dgm:prSet presAssocID="{FB3D5F70-A67B-486D-BD6C-01512E4E833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EA3B32-0E72-4687-AB99-1A3969246D34}" type="pres">
      <dgm:prSet presAssocID="{DA919E12-DFD1-48D9-B114-FE64AE538C48}" presName="roof" presStyleLbl="dkBgShp" presStyleIdx="0" presStyleCnt="2"/>
      <dgm:spPr/>
      <dgm:t>
        <a:bodyPr/>
        <a:lstStyle/>
        <a:p>
          <a:endParaRPr lang="ru-RU"/>
        </a:p>
      </dgm:t>
    </dgm:pt>
    <dgm:pt modelId="{9B7F27ED-2722-4F35-B355-F352F79B7417}" type="pres">
      <dgm:prSet presAssocID="{DA919E12-DFD1-48D9-B114-FE64AE538C48}" presName="pillars" presStyleCnt="0"/>
      <dgm:spPr/>
    </dgm:pt>
    <dgm:pt modelId="{ACD93AC0-DBB9-4F5B-8E18-3E4FBD532132}" type="pres">
      <dgm:prSet presAssocID="{DA919E12-DFD1-48D9-B114-FE64AE538C4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4F7DE-1FF5-4220-8AFE-9E4652DEB60A}" type="pres">
      <dgm:prSet presAssocID="{82C2226B-66A7-4550-BF05-CF707E4C6C2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E0B47-2B78-4EE6-93BA-D7445BBE494F}" type="pres">
      <dgm:prSet presAssocID="{E4F2AFEB-36D3-44BA-A097-6CC177D389F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82946-30A0-46D3-B4FE-636ABE964635}" type="pres">
      <dgm:prSet presAssocID="{DA919E12-DFD1-48D9-B114-FE64AE538C48}" presName="base" presStyleLbl="dkBgShp" presStyleIdx="1" presStyleCnt="2"/>
      <dgm:spPr/>
    </dgm:pt>
  </dgm:ptLst>
  <dgm:cxnLst>
    <dgm:cxn modelId="{0542F744-C376-4AAF-B862-31F945B287BE}" type="presOf" srcId="{E9171818-3BEF-42FD-B567-743F13CE0A5D}" destId="{ACD93AC0-DBB9-4F5B-8E18-3E4FBD532132}" srcOrd="0" destOrd="0" presId="urn:microsoft.com/office/officeart/2005/8/layout/hList3"/>
    <dgm:cxn modelId="{15AC5DA0-808D-4046-A695-45ECDD3A18D5}" type="presOf" srcId="{FB3D5F70-A67B-486D-BD6C-01512E4E833E}" destId="{872E539D-E50E-46DB-9F85-4C34F443FC5C}" srcOrd="0" destOrd="0" presId="urn:microsoft.com/office/officeart/2005/8/layout/hList3"/>
    <dgm:cxn modelId="{FC794F8A-CA3A-4C30-A927-FAB8330C111C}" type="presOf" srcId="{E4F2AFEB-36D3-44BA-A097-6CC177D389FB}" destId="{AD3E0B47-2B78-4EE6-93BA-D7445BBE494F}" srcOrd="0" destOrd="0" presId="urn:microsoft.com/office/officeart/2005/8/layout/hList3"/>
    <dgm:cxn modelId="{9D2D7F79-9B95-48EF-898B-47640783CAB9}" srcId="{DA919E12-DFD1-48D9-B114-FE64AE538C48}" destId="{E9171818-3BEF-42FD-B567-743F13CE0A5D}" srcOrd="0" destOrd="0" parTransId="{2DB3F5CB-F309-4256-BBEF-C8BF4BDD5590}" sibTransId="{25FF32A8-E6B7-42CB-A919-B16A8891F821}"/>
    <dgm:cxn modelId="{550C5642-3CFA-4232-A6B5-D0BDC802252B}" type="presOf" srcId="{82C2226B-66A7-4550-BF05-CF707E4C6C25}" destId="{3A74F7DE-1FF5-4220-8AFE-9E4652DEB60A}" srcOrd="0" destOrd="0" presId="urn:microsoft.com/office/officeart/2005/8/layout/hList3"/>
    <dgm:cxn modelId="{45C4B145-78E0-4159-A2FF-6ECD4C6FC9DF}" srcId="{DA919E12-DFD1-48D9-B114-FE64AE538C48}" destId="{82C2226B-66A7-4550-BF05-CF707E4C6C25}" srcOrd="1" destOrd="0" parTransId="{A39A37D3-13DC-47C5-AAA5-32C2CBE3E83C}" sibTransId="{0FBC9586-3A2C-4335-80F7-64F8C352BDB5}"/>
    <dgm:cxn modelId="{C0376B01-8C01-4949-821A-566B36E297B2}" type="presOf" srcId="{DA919E12-DFD1-48D9-B114-FE64AE538C48}" destId="{CAEA3B32-0E72-4687-AB99-1A3969246D34}" srcOrd="0" destOrd="0" presId="urn:microsoft.com/office/officeart/2005/8/layout/hList3"/>
    <dgm:cxn modelId="{5D6E6D25-05C5-44FE-835F-DA59CF895ED4}" srcId="{FB3D5F70-A67B-486D-BD6C-01512E4E833E}" destId="{DA919E12-DFD1-48D9-B114-FE64AE538C48}" srcOrd="0" destOrd="0" parTransId="{6CDD302E-585C-4A9E-A669-C3C4A94DD179}" sibTransId="{1150A4A9-878F-4ACE-9670-7E43A030BDA8}"/>
    <dgm:cxn modelId="{2968B3C0-FEE5-4D4E-A90D-60A50EBA3952}" srcId="{DA919E12-DFD1-48D9-B114-FE64AE538C48}" destId="{E4F2AFEB-36D3-44BA-A097-6CC177D389FB}" srcOrd="2" destOrd="0" parTransId="{360A38BE-0E26-4626-88D1-B488BC9CA23F}" sibTransId="{652BE491-E273-4484-A46A-B29AB6E27CF8}"/>
    <dgm:cxn modelId="{32CF27B9-55EE-44CB-BAAA-614D5D040CE6}" type="presParOf" srcId="{872E539D-E50E-46DB-9F85-4C34F443FC5C}" destId="{CAEA3B32-0E72-4687-AB99-1A3969246D34}" srcOrd="0" destOrd="0" presId="urn:microsoft.com/office/officeart/2005/8/layout/hList3"/>
    <dgm:cxn modelId="{EC44108A-1F80-499F-A2FE-8592DFE5E695}" type="presParOf" srcId="{872E539D-E50E-46DB-9F85-4C34F443FC5C}" destId="{9B7F27ED-2722-4F35-B355-F352F79B7417}" srcOrd="1" destOrd="0" presId="urn:microsoft.com/office/officeart/2005/8/layout/hList3"/>
    <dgm:cxn modelId="{C4424E58-1E71-498A-9509-F0FACF7E4BFD}" type="presParOf" srcId="{9B7F27ED-2722-4F35-B355-F352F79B7417}" destId="{ACD93AC0-DBB9-4F5B-8E18-3E4FBD532132}" srcOrd="0" destOrd="0" presId="urn:microsoft.com/office/officeart/2005/8/layout/hList3"/>
    <dgm:cxn modelId="{1CA28469-5B3F-4B7C-BCCC-ABBEF82F28AE}" type="presParOf" srcId="{9B7F27ED-2722-4F35-B355-F352F79B7417}" destId="{3A74F7DE-1FF5-4220-8AFE-9E4652DEB60A}" srcOrd="1" destOrd="0" presId="urn:microsoft.com/office/officeart/2005/8/layout/hList3"/>
    <dgm:cxn modelId="{4A846484-9724-42B5-BB3C-5E752C01763D}" type="presParOf" srcId="{9B7F27ED-2722-4F35-B355-F352F79B7417}" destId="{AD3E0B47-2B78-4EE6-93BA-D7445BBE494F}" srcOrd="2" destOrd="0" presId="urn:microsoft.com/office/officeart/2005/8/layout/hList3"/>
    <dgm:cxn modelId="{E709D8EA-3671-4151-96DF-2DB253DD75CE}" type="presParOf" srcId="{872E539D-E50E-46DB-9F85-4C34F443FC5C}" destId="{C5182946-30A0-46D3-B4FE-636ABE96463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84D7EBF-DC35-4214-A0F8-8BA1B7F96588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8144B7D-DA43-4456-9C5A-862D57D1D8E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Принцип взаємності </a:t>
          </a:r>
          <a:endParaRPr lang="ru-RU" sz="1800" dirty="0"/>
        </a:p>
      </dgm:t>
    </dgm:pt>
    <dgm:pt modelId="{8BAE27D1-C93B-4166-A1DA-139E19220949}" type="parTrans" cxnId="{F8617367-A261-44FC-9D65-EC39236F0C8F}">
      <dgm:prSet/>
      <dgm:spPr/>
      <dgm:t>
        <a:bodyPr/>
        <a:lstStyle/>
        <a:p>
          <a:endParaRPr lang="ru-RU"/>
        </a:p>
      </dgm:t>
    </dgm:pt>
    <dgm:pt modelId="{F1D0DB20-F94C-4AC2-A367-4EABC7E1138D}" type="sibTrans" cxnId="{F8617367-A261-44FC-9D65-EC39236F0C8F}">
      <dgm:prSet/>
      <dgm:spPr/>
      <dgm:t>
        <a:bodyPr/>
        <a:lstStyle/>
        <a:p>
          <a:endParaRPr lang="ru-RU"/>
        </a:p>
      </dgm:t>
    </dgm:pt>
    <dgm:pt modelId="{982DA5B9-2622-4000-AAA2-D601FEDC735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передбачає досягнення взаємозалежності та взаємодії партнерів у процесі кар'єрного </a:t>
          </a:r>
          <a:r>
            <a:rPr lang="uk-UA" sz="1800" dirty="0" err="1" smtClean="0"/>
            <a:t>бенчмаркінгу</a:t>
          </a:r>
          <a:r>
            <a:rPr lang="uk-UA" sz="1800" dirty="0" smtClean="0"/>
            <a:t>, взаємної згоди, обміну даними</a:t>
          </a:r>
          <a:endParaRPr lang="ru-RU" sz="1800" dirty="0"/>
        </a:p>
      </dgm:t>
    </dgm:pt>
    <dgm:pt modelId="{5B9EC524-7319-44E0-9B86-06A5925E649B}" type="parTrans" cxnId="{B7314031-4842-43E3-8733-A3367F056CF4}">
      <dgm:prSet/>
      <dgm:spPr/>
      <dgm:t>
        <a:bodyPr/>
        <a:lstStyle/>
        <a:p>
          <a:endParaRPr lang="ru-RU"/>
        </a:p>
      </dgm:t>
    </dgm:pt>
    <dgm:pt modelId="{170ED004-731D-43B6-AFA6-847A7F871675}" type="sibTrans" cxnId="{B7314031-4842-43E3-8733-A3367F056CF4}">
      <dgm:prSet/>
      <dgm:spPr/>
      <dgm:t>
        <a:bodyPr/>
        <a:lstStyle/>
        <a:p>
          <a:endParaRPr lang="ru-RU"/>
        </a:p>
      </dgm:t>
    </dgm:pt>
    <dgm:pt modelId="{53AC330B-CC1C-4FB4-BCCC-37D8B4AE028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Принцип аналогії</a:t>
          </a:r>
          <a:endParaRPr lang="ru-RU" sz="1800" dirty="0"/>
        </a:p>
      </dgm:t>
    </dgm:pt>
    <dgm:pt modelId="{D604A442-3D65-42F5-AD01-2EEA927E32BB}" type="parTrans" cxnId="{C488CFB5-3C02-4FD6-A888-F2290AD0BE25}">
      <dgm:prSet/>
      <dgm:spPr/>
      <dgm:t>
        <a:bodyPr/>
        <a:lstStyle/>
        <a:p>
          <a:endParaRPr lang="ru-RU"/>
        </a:p>
      </dgm:t>
    </dgm:pt>
    <dgm:pt modelId="{EA0A549D-39FD-45E8-A0E0-820DB3B33EB3}" type="sibTrans" cxnId="{C488CFB5-3C02-4FD6-A888-F2290AD0BE25}">
      <dgm:prSet/>
      <dgm:spPr/>
      <dgm:t>
        <a:bodyPr/>
        <a:lstStyle/>
        <a:p>
          <a:endParaRPr lang="ru-RU"/>
        </a:p>
      </dgm:t>
    </dgm:pt>
    <dgm:pt modelId="{7D4ABCD2-BE66-40A3-BE77-6CCAAD9D927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передбачає, що будь-який процес може досліджуватися з користю для справи, а результати легко перекладатися або інтерпретуватися стосовно своєї організації</a:t>
          </a:r>
          <a:endParaRPr lang="ru-RU" sz="1800" dirty="0"/>
        </a:p>
      </dgm:t>
    </dgm:pt>
    <dgm:pt modelId="{7C872ED6-2C72-4256-87E2-E7160EF726EC}" type="parTrans" cxnId="{2BAB9A2C-8009-4FDA-A3BD-10A0A447D820}">
      <dgm:prSet/>
      <dgm:spPr/>
      <dgm:t>
        <a:bodyPr/>
        <a:lstStyle/>
        <a:p>
          <a:endParaRPr lang="ru-RU"/>
        </a:p>
      </dgm:t>
    </dgm:pt>
    <dgm:pt modelId="{986736B7-5713-4CF0-BC39-89CEEEFE07CB}" type="sibTrans" cxnId="{2BAB9A2C-8009-4FDA-A3BD-10A0A447D820}">
      <dgm:prSet/>
      <dgm:spPr/>
      <dgm:t>
        <a:bodyPr/>
        <a:lstStyle/>
        <a:p>
          <a:endParaRPr lang="ru-RU"/>
        </a:p>
      </dgm:t>
    </dgm:pt>
    <dgm:pt modelId="{E33649F6-E637-4216-8410-2930305553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Принцип виміру</a:t>
          </a:r>
          <a:endParaRPr lang="ru-RU" sz="1800" dirty="0"/>
        </a:p>
      </dgm:t>
    </dgm:pt>
    <dgm:pt modelId="{2BA3505A-C863-424D-B809-640452FDA1A1}" type="parTrans" cxnId="{C0C2F8F0-59B9-4A63-9B6C-D033DFB52CBB}">
      <dgm:prSet/>
      <dgm:spPr/>
      <dgm:t>
        <a:bodyPr/>
        <a:lstStyle/>
        <a:p>
          <a:endParaRPr lang="ru-RU"/>
        </a:p>
      </dgm:t>
    </dgm:pt>
    <dgm:pt modelId="{79D05F14-8374-438E-B2E6-ED8EF05D1A28}" type="sibTrans" cxnId="{C0C2F8F0-59B9-4A63-9B6C-D033DFB52CBB}">
      <dgm:prSet/>
      <dgm:spPr/>
      <dgm:t>
        <a:bodyPr/>
        <a:lstStyle/>
        <a:p>
          <a:endParaRPr lang="ru-RU"/>
        </a:p>
      </dgm:t>
    </dgm:pt>
    <dgm:pt modelId="{6AA6FDA3-98E0-42E6-A8AE-D4AC000039B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виходить з того, що кар'єрний </a:t>
          </a:r>
          <a:r>
            <a:rPr lang="uk-UA" sz="1800" dirty="0" err="1" smtClean="0"/>
            <a:t>бенчмаркінг</a:t>
          </a:r>
          <a:r>
            <a:rPr lang="uk-UA" sz="1800" dirty="0" smtClean="0"/>
            <a:t> є порівнянням характеристик, досліджених, виміряних, проаналізованих у декількох інших організаціях</a:t>
          </a:r>
          <a:endParaRPr lang="ru-RU" sz="1800" dirty="0"/>
        </a:p>
      </dgm:t>
    </dgm:pt>
    <dgm:pt modelId="{CB6417B0-E937-48D6-8F63-8925E996DC17}" type="parTrans" cxnId="{37271303-8530-4FB9-A23B-A14DD6FA53E6}">
      <dgm:prSet/>
      <dgm:spPr/>
      <dgm:t>
        <a:bodyPr/>
        <a:lstStyle/>
        <a:p>
          <a:endParaRPr lang="ru-RU"/>
        </a:p>
      </dgm:t>
    </dgm:pt>
    <dgm:pt modelId="{AFB460F7-06FD-4E16-BFC8-E5714882BC2A}" type="sibTrans" cxnId="{37271303-8530-4FB9-A23B-A14DD6FA53E6}">
      <dgm:prSet/>
      <dgm:spPr/>
      <dgm:t>
        <a:bodyPr/>
        <a:lstStyle/>
        <a:p>
          <a:endParaRPr lang="ru-RU"/>
        </a:p>
      </dgm:t>
    </dgm:pt>
    <dgm:pt modelId="{5F8A5D0D-12B4-4CB2-AA50-7BFBD7A8879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Принцип достовірності </a:t>
          </a:r>
          <a:endParaRPr lang="ru-RU" sz="1800"/>
        </a:p>
      </dgm:t>
    </dgm:pt>
    <dgm:pt modelId="{FE9957D4-9B71-4CA5-86E3-6D2EF4A555AF}" type="parTrans" cxnId="{B8FFB89A-CA0A-4387-83EF-AD6E0C5E6781}">
      <dgm:prSet/>
      <dgm:spPr/>
      <dgm:t>
        <a:bodyPr/>
        <a:lstStyle/>
        <a:p>
          <a:endParaRPr lang="ru-RU"/>
        </a:p>
      </dgm:t>
    </dgm:pt>
    <dgm:pt modelId="{A0465E2F-2D92-4DA2-9DBD-544E12738F34}" type="sibTrans" cxnId="{B8FFB89A-CA0A-4387-83EF-AD6E0C5E6781}">
      <dgm:prSet/>
      <dgm:spPr/>
      <dgm:t>
        <a:bodyPr/>
        <a:lstStyle/>
        <a:p>
          <a:endParaRPr lang="ru-RU"/>
        </a:p>
      </dgm:t>
    </dgm:pt>
    <dgm:pt modelId="{B594AFBB-E9E0-41D7-9E49-C2BE2006D3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зобов'язує проводити кар'єрний </a:t>
          </a:r>
          <a:r>
            <a:rPr lang="uk-UA" sz="1800" dirty="0" err="1" smtClean="0"/>
            <a:t>бенчмаркінг</a:t>
          </a:r>
          <a:r>
            <a:rPr lang="uk-UA" sz="1800" dirty="0" smtClean="0"/>
            <a:t> на основі фактичних даних, точного аналізу та вивчення системи керування кар'єрою</a:t>
          </a:r>
          <a:endParaRPr lang="ru-RU" sz="1800" dirty="0"/>
        </a:p>
      </dgm:t>
    </dgm:pt>
    <dgm:pt modelId="{00DD4E37-1816-42BB-BFF5-CC2C3E0D3579}" type="parTrans" cxnId="{FC225EBA-DA00-4E9A-9391-974E801CB6DF}">
      <dgm:prSet/>
      <dgm:spPr/>
      <dgm:t>
        <a:bodyPr/>
        <a:lstStyle/>
        <a:p>
          <a:endParaRPr lang="ru-RU"/>
        </a:p>
      </dgm:t>
    </dgm:pt>
    <dgm:pt modelId="{65BCC085-B346-44D6-8AB4-6E62E1040C87}" type="sibTrans" cxnId="{FC225EBA-DA00-4E9A-9391-974E801CB6DF}">
      <dgm:prSet/>
      <dgm:spPr/>
      <dgm:t>
        <a:bodyPr/>
        <a:lstStyle/>
        <a:p>
          <a:endParaRPr lang="ru-RU"/>
        </a:p>
      </dgm:t>
    </dgm:pt>
    <dgm:pt modelId="{88AA8F59-6D52-4418-8FEB-CF08B35BF4C4}" type="pres">
      <dgm:prSet presAssocID="{084D7EBF-DC35-4214-A0F8-8BA1B7F965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691D9D-2223-4B67-897B-1A87AF590E06}" type="pres">
      <dgm:prSet presAssocID="{18144B7D-DA43-4456-9C5A-862D57D1D8E4}" presName="linNode" presStyleCnt="0"/>
      <dgm:spPr/>
    </dgm:pt>
    <dgm:pt modelId="{4518AC01-48FC-44DE-A106-BF492057D37B}" type="pres">
      <dgm:prSet presAssocID="{18144B7D-DA43-4456-9C5A-862D57D1D8E4}" presName="parentText" presStyleLbl="node1" presStyleIdx="0" presStyleCnt="4" custScaleX="56360" custLinFactNeighborX="-7628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BB3E6-C62D-40DC-86DB-502CD532F91A}" type="pres">
      <dgm:prSet presAssocID="{18144B7D-DA43-4456-9C5A-862D57D1D8E4}" presName="descendantText" presStyleLbl="alignAccFollowNode1" presStyleIdx="0" presStyleCnt="4" custScaleX="127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CAFF8-A4FC-4D34-B2E2-A5210628DB8C}" type="pres">
      <dgm:prSet presAssocID="{F1D0DB20-F94C-4AC2-A367-4EABC7E1138D}" presName="sp" presStyleCnt="0"/>
      <dgm:spPr/>
    </dgm:pt>
    <dgm:pt modelId="{9EE7E93A-F213-4C11-8555-90110C720181}" type="pres">
      <dgm:prSet presAssocID="{53AC330B-CC1C-4FB4-BCCC-37D8B4AE0281}" presName="linNode" presStyleCnt="0"/>
      <dgm:spPr/>
    </dgm:pt>
    <dgm:pt modelId="{4C8638BB-C59E-497F-ABF2-4CE583AA0784}" type="pres">
      <dgm:prSet presAssocID="{53AC330B-CC1C-4FB4-BCCC-37D8B4AE0281}" presName="parentText" presStyleLbl="node1" presStyleIdx="1" presStyleCnt="4" custScaleX="56360" custLinFactNeighborX="-7628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26E845-4732-4D84-9053-4734A734BDCC}" type="pres">
      <dgm:prSet presAssocID="{53AC330B-CC1C-4FB4-BCCC-37D8B4AE0281}" presName="descendantText" presStyleLbl="alignAccFollowNode1" presStyleIdx="1" presStyleCnt="4" custScaleX="127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2C9CB-C2A2-4033-8578-FDF6006CC62D}" type="pres">
      <dgm:prSet presAssocID="{EA0A549D-39FD-45E8-A0E0-820DB3B33EB3}" presName="sp" presStyleCnt="0"/>
      <dgm:spPr/>
    </dgm:pt>
    <dgm:pt modelId="{7EA3832B-C475-4DA8-8624-E9ACBF032AC7}" type="pres">
      <dgm:prSet presAssocID="{E33649F6-E637-4216-8410-293030555332}" presName="linNode" presStyleCnt="0"/>
      <dgm:spPr/>
    </dgm:pt>
    <dgm:pt modelId="{FD895B0A-CE2D-41DF-8B8C-F84711D97DC0}" type="pres">
      <dgm:prSet presAssocID="{E33649F6-E637-4216-8410-293030555332}" presName="parentText" presStyleLbl="node1" presStyleIdx="2" presStyleCnt="4" custScaleX="56360" custLinFactNeighborX="-7628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F6FC61-2C2D-4004-84C4-25FA14ABB9CF}" type="pres">
      <dgm:prSet presAssocID="{E33649F6-E637-4216-8410-293030555332}" presName="descendantText" presStyleLbl="alignAccFollowNode1" presStyleIdx="2" presStyleCnt="4" custScaleX="127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4121A9-66D3-4BD4-BCC5-28DF9597E09F}" type="pres">
      <dgm:prSet presAssocID="{79D05F14-8374-438E-B2E6-ED8EF05D1A28}" presName="sp" presStyleCnt="0"/>
      <dgm:spPr/>
    </dgm:pt>
    <dgm:pt modelId="{54CDA5DE-E2AC-4E42-B00C-884BB696599A}" type="pres">
      <dgm:prSet presAssocID="{5F8A5D0D-12B4-4CB2-AA50-7BFBD7A88792}" presName="linNode" presStyleCnt="0"/>
      <dgm:spPr/>
    </dgm:pt>
    <dgm:pt modelId="{BE65B9E5-88B3-4E91-AA2D-EAAE9601CA6B}" type="pres">
      <dgm:prSet presAssocID="{5F8A5D0D-12B4-4CB2-AA50-7BFBD7A88792}" presName="parentText" presStyleLbl="node1" presStyleIdx="3" presStyleCnt="4" custScaleX="56360" custLinFactNeighborX="-7628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63E7C-08FA-488F-BFE2-5F5F1D1CF3EB}" type="pres">
      <dgm:prSet presAssocID="{5F8A5D0D-12B4-4CB2-AA50-7BFBD7A88792}" presName="descendantText" presStyleLbl="alignAccFollowNode1" presStyleIdx="3" presStyleCnt="4" custScaleX="127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B0643E-3816-4357-BF93-EBF08087826B}" type="presOf" srcId="{18144B7D-DA43-4456-9C5A-862D57D1D8E4}" destId="{4518AC01-48FC-44DE-A106-BF492057D37B}" srcOrd="0" destOrd="0" presId="urn:microsoft.com/office/officeart/2005/8/layout/vList5"/>
    <dgm:cxn modelId="{AFA134B5-C61F-4175-B94E-31B7C89F31BD}" type="presOf" srcId="{B594AFBB-E9E0-41D7-9E49-C2BE2006D371}" destId="{F4963E7C-08FA-488F-BFE2-5F5F1D1CF3EB}" srcOrd="0" destOrd="0" presId="urn:microsoft.com/office/officeart/2005/8/layout/vList5"/>
    <dgm:cxn modelId="{FC225EBA-DA00-4E9A-9391-974E801CB6DF}" srcId="{5F8A5D0D-12B4-4CB2-AA50-7BFBD7A88792}" destId="{B594AFBB-E9E0-41D7-9E49-C2BE2006D371}" srcOrd="0" destOrd="0" parTransId="{00DD4E37-1816-42BB-BFF5-CC2C3E0D3579}" sibTransId="{65BCC085-B346-44D6-8AB4-6E62E1040C87}"/>
    <dgm:cxn modelId="{D391C68B-0888-4C45-96A9-139BD1AA9B1A}" type="presOf" srcId="{E33649F6-E637-4216-8410-293030555332}" destId="{FD895B0A-CE2D-41DF-8B8C-F84711D97DC0}" srcOrd="0" destOrd="0" presId="urn:microsoft.com/office/officeart/2005/8/layout/vList5"/>
    <dgm:cxn modelId="{7719840C-B45C-4910-93DF-8D9A6F44202E}" type="presOf" srcId="{7D4ABCD2-BE66-40A3-BE77-6CCAAD9D9277}" destId="{8E26E845-4732-4D84-9053-4734A734BDCC}" srcOrd="0" destOrd="0" presId="urn:microsoft.com/office/officeart/2005/8/layout/vList5"/>
    <dgm:cxn modelId="{C0C2F8F0-59B9-4A63-9B6C-D033DFB52CBB}" srcId="{084D7EBF-DC35-4214-A0F8-8BA1B7F96588}" destId="{E33649F6-E637-4216-8410-293030555332}" srcOrd="2" destOrd="0" parTransId="{2BA3505A-C863-424D-B809-640452FDA1A1}" sibTransId="{79D05F14-8374-438E-B2E6-ED8EF05D1A28}"/>
    <dgm:cxn modelId="{48D1515B-DDD7-49F1-9A35-A58B7CD6EAD1}" type="presOf" srcId="{982DA5B9-2622-4000-AAA2-D601FEDC735D}" destId="{249BB3E6-C62D-40DC-86DB-502CD532F91A}" srcOrd="0" destOrd="0" presId="urn:microsoft.com/office/officeart/2005/8/layout/vList5"/>
    <dgm:cxn modelId="{B8FFB89A-CA0A-4387-83EF-AD6E0C5E6781}" srcId="{084D7EBF-DC35-4214-A0F8-8BA1B7F96588}" destId="{5F8A5D0D-12B4-4CB2-AA50-7BFBD7A88792}" srcOrd="3" destOrd="0" parTransId="{FE9957D4-9B71-4CA5-86E3-6D2EF4A555AF}" sibTransId="{A0465E2F-2D92-4DA2-9DBD-544E12738F34}"/>
    <dgm:cxn modelId="{37271303-8530-4FB9-A23B-A14DD6FA53E6}" srcId="{E33649F6-E637-4216-8410-293030555332}" destId="{6AA6FDA3-98E0-42E6-A8AE-D4AC000039B0}" srcOrd="0" destOrd="0" parTransId="{CB6417B0-E937-48D6-8F63-8925E996DC17}" sibTransId="{AFB460F7-06FD-4E16-BFC8-E5714882BC2A}"/>
    <dgm:cxn modelId="{B7314031-4842-43E3-8733-A3367F056CF4}" srcId="{18144B7D-DA43-4456-9C5A-862D57D1D8E4}" destId="{982DA5B9-2622-4000-AAA2-D601FEDC735D}" srcOrd="0" destOrd="0" parTransId="{5B9EC524-7319-44E0-9B86-06A5925E649B}" sibTransId="{170ED004-731D-43B6-AFA6-847A7F871675}"/>
    <dgm:cxn modelId="{2BAB9A2C-8009-4FDA-A3BD-10A0A447D820}" srcId="{53AC330B-CC1C-4FB4-BCCC-37D8B4AE0281}" destId="{7D4ABCD2-BE66-40A3-BE77-6CCAAD9D9277}" srcOrd="0" destOrd="0" parTransId="{7C872ED6-2C72-4256-87E2-E7160EF726EC}" sibTransId="{986736B7-5713-4CF0-BC39-89CEEEFE07CB}"/>
    <dgm:cxn modelId="{C488CFB5-3C02-4FD6-A888-F2290AD0BE25}" srcId="{084D7EBF-DC35-4214-A0F8-8BA1B7F96588}" destId="{53AC330B-CC1C-4FB4-BCCC-37D8B4AE0281}" srcOrd="1" destOrd="0" parTransId="{D604A442-3D65-42F5-AD01-2EEA927E32BB}" sibTransId="{EA0A549D-39FD-45E8-A0E0-820DB3B33EB3}"/>
    <dgm:cxn modelId="{316F4DB3-D38E-4764-BB8C-8FA2916C70D0}" type="presOf" srcId="{084D7EBF-DC35-4214-A0F8-8BA1B7F96588}" destId="{88AA8F59-6D52-4418-8FEB-CF08B35BF4C4}" srcOrd="0" destOrd="0" presId="urn:microsoft.com/office/officeart/2005/8/layout/vList5"/>
    <dgm:cxn modelId="{5B6EEA3D-20C3-41B7-87C5-C8A766597753}" type="presOf" srcId="{53AC330B-CC1C-4FB4-BCCC-37D8B4AE0281}" destId="{4C8638BB-C59E-497F-ABF2-4CE583AA0784}" srcOrd="0" destOrd="0" presId="urn:microsoft.com/office/officeart/2005/8/layout/vList5"/>
    <dgm:cxn modelId="{1F681858-750A-43C4-AA4E-8D563645807A}" type="presOf" srcId="{5F8A5D0D-12B4-4CB2-AA50-7BFBD7A88792}" destId="{BE65B9E5-88B3-4E91-AA2D-EAAE9601CA6B}" srcOrd="0" destOrd="0" presId="urn:microsoft.com/office/officeart/2005/8/layout/vList5"/>
    <dgm:cxn modelId="{C36EACFE-0A07-4304-AACF-C3ECC62B7715}" type="presOf" srcId="{6AA6FDA3-98E0-42E6-A8AE-D4AC000039B0}" destId="{D9F6FC61-2C2D-4004-84C4-25FA14ABB9CF}" srcOrd="0" destOrd="0" presId="urn:microsoft.com/office/officeart/2005/8/layout/vList5"/>
    <dgm:cxn modelId="{F8617367-A261-44FC-9D65-EC39236F0C8F}" srcId="{084D7EBF-DC35-4214-A0F8-8BA1B7F96588}" destId="{18144B7D-DA43-4456-9C5A-862D57D1D8E4}" srcOrd="0" destOrd="0" parTransId="{8BAE27D1-C93B-4166-A1DA-139E19220949}" sibTransId="{F1D0DB20-F94C-4AC2-A367-4EABC7E1138D}"/>
    <dgm:cxn modelId="{376BF741-5A73-4279-98DD-B55CB2A7B4B4}" type="presParOf" srcId="{88AA8F59-6D52-4418-8FEB-CF08B35BF4C4}" destId="{30691D9D-2223-4B67-897B-1A87AF590E06}" srcOrd="0" destOrd="0" presId="urn:microsoft.com/office/officeart/2005/8/layout/vList5"/>
    <dgm:cxn modelId="{3F54329F-3BB6-4BFB-B223-673EAB195E93}" type="presParOf" srcId="{30691D9D-2223-4B67-897B-1A87AF590E06}" destId="{4518AC01-48FC-44DE-A106-BF492057D37B}" srcOrd="0" destOrd="0" presId="urn:microsoft.com/office/officeart/2005/8/layout/vList5"/>
    <dgm:cxn modelId="{5D312664-740B-4738-BCC4-45212CAACC2D}" type="presParOf" srcId="{30691D9D-2223-4B67-897B-1A87AF590E06}" destId="{249BB3E6-C62D-40DC-86DB-502CD532F91A}" srcOrd="1" destOrd="0" presId="urn:microsoft.com/office/officeart/2005/8/layout/vList5"/>
    <dgm:cxn modelId="{E31F0048-0C5C-442B-A571-0498723A2F03}" type="presParOf" srcId="{88AA8F59-6D52-4418-8FEB-CF08B35BF4C4}" destId="{991CAFF8-A4FC-4D34-B2E2-A5210628DB8C}" srcOrd="1" destOrd="0" presId="urn:microsoft.com/office/officeart/2005/8/layout/vList5"/>
    <dgm:cxn modelId="{31A077B4-A396-4930-A073-80B5F59768A2}" type="presParOf" srcId="{88AA8F59-6D52-4418-8FEB-CF08B35BF4C4}" destId="{9EE7E93A-F213-4C11-8555-90110C720181}" srcOrd="2" destOrd="0" presId="urn:microsoft.com/office/officeart/2005/8/layout/vList5"/>
    <dgm:cxn modelId="{21A0C925-3B2A-41E7-85A4-73562D91D8C7}" type="presParOf" srcId="{9EE7E93A-F213-4C11-8555-90110C720181}" destId="{4C8638BB-C59E-497F-ABF2-4CE583AA0784}" srcOrd="0" destOrd="0" presId="urn:microsoft.com/office/officeart/2005/8/layout/vList5"/>
    <dgm:cxn modelId="{542DB2A9-1A38-4680-B777-D3B911385EF2}" type="presParOf" srcId="{9EE7E93A-F213-4C11-8555-90110C720181}" destId="{8E26E845-4732-4D84-9053-4734A734BDCC}" srcOrd="1" destOrd="0" presId="urn:microsoft.com/office/officeart/2005/8/layout/vList5"/>
    <dgm:cxn modelId="{A683C070-5673-44FC-8F49-8662844244F9}" type="presParOf" srcId="{88AA8F59-6D52-4418-8FEB-CF08B35BF4C4}" destId="{C5C2C9CB-C2A2-4033-8578-FDF6006CC62D}" srcOrd="3" destOrd="0" presId="urn:microsoft.com/office/officeart/2005/8/layout/vList5"/>
    <dgm:cxn modelId="{3B4CABC8-C8C5-429E-8B09-5F6C24D88A4F}" type="presParOf" srcId="{88AA8F59-6D52-4418-8FEB-CF08B35BF4C4}" destId="{7EA3832B-C475-4DA8-8624-E9ACBF032AC7}" srcOrd="4" destOrd="0" presId="urn:microsoft.com/office/officeart/2005/8/layout/vList5"/>
    <dgm:cxn modelId="{54108F69-1A73-41EC-A8E4-6E60366F85DE}" type="presParOf" srcId="{7EA3832B-C475-4DA8-8624-E9ACBF032AC7}" destId="{FD895B0A-CE2D-41DF-8B8C-F84711D97DC0}" srcOrd="0" destOrd="0" presId="urn:microsoft.com/office/officeart/2005/8/layout/vList5"/>
    <dgm:cxn modelId="{552B1D15-8679-4B3A-8117-31E2013D2B3D}" type="presParOf" srcId="{7EA3832B-C475-4DA8-8624-E9ACBF032AC7}" destId="{D9F6FC61-2C2D-4004-84C4-25FA14ABB9CF}" srcOrd="1" destOrd="0" presId="urn:microsoft.com/office/officeart/2005/8/layout/vList5"/>
    <dgm:cxn modelId="{943916D4-A036-40F3-B7EF-A1C54C67290B}" type="presParOf" srcId="{88AA8F59-6D52-4418-8FEB-CF08B35BF4C4}" destId="{734121A9-66D3-4BD4-BCC5-28DF9597E09F}" srcOrd="5" destOrd="0" presId="urn:microsoft.com/office/officeart/2005/8/layout/vList5"/>
    <dgm:cxn modelId="{5FD87342-2582-4F25-B8EA-F4E9AAE55444}" type="presParOf" srcId="{88AA8F59-6D52-4418-8FEB-CF08B35BF4C4}" destId="{54CDA5DE-E2AC-4E42-B00C-884BB696599A}" srcOrd="6" destOrd="0" presId="urn:microsoft.com/office/officeart/2005/8/layout/vList5"/>
    <dgm:cxn modelId="{E5503828-D9E7-403B-BFD5-39148095AE56}" type="presParOf" srcId="{54CDA5DE-E2AC-4E42-B00C-884BB696599A}" destId="{BE65B9E5-88B3-4E91-AA2D-EAAE9601CA6B}" srcOrd="0" destOrd="0" presId="urn:microsoft.com/office/officeart/2005/8/layout/vList5"/>
    <dgm:cxn modelId="{301CFD2F-BC1E-491D-A0C5-318A50B10A75}" type="presParOf" srcId="{54CDA5DE-E2AC-4E42-B00C-884BB696599A}" destId="{F4963E7C-08FA-488F-BFE2-5F5F1D1CF3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B6F03-DCE1-4711-9EA6-ED6183A73C14}">
      <dsp:nvSpPr>
        <dsp:cNvPr id="0" name=""/>
        <dsp:cNvSpPr/>
      </dsp:nvSpPr>
      <dsp:spPr>
        <a:xfrm rot="5400000">
          <a:off x="3540972" y="-2196697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це систематичний процес пошуку кращої практики, інноваційних ідей та високоефективних технологій, що створюють умови для професійної та організаційної кар'єри на благо суспільства</a:t>
          </a:r>
          <a:endParaRPr lang="ru-RU" sz="1800" kern="1200" dirty="0"/>
        </a:p>
      </dsp:txBody>
      <dsp:txXfrm rot="-5400000">
        <a:off x="1133342" y="293288"/>
        <a:ext cx="6419952" cy="1522335"/>
      </dsp:txXfrm>
    </dsp:sp>
    <dsp:sp modelId="{13B1BE0F-B60A-4351-8BC1-738909F73608}">
      <dsp:nvSpPr>
        <dsp:cNvPr id="0" name=""/>
        <dsp:cNvSpPr/>
      </dsp:nvSpPr>
      <dsp:spPr>
        <a:xfrm>
          <a:off x="0" y="1159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сутність</a:t>
          </a:r>
          <a:endParaRPr lang="ru-RU" sz="1800" kern="1200" dirty="0"/>
        </a:p>
      </dsp:txBody>
      <dsp:txXfrm>
        <a:off x="53993" y="169945"/>
        <a:ext cx="998057" cy="2000820"/>
      </dsp:txXfrm>
    </dsp:sp>
    <dsp:sp modelId="{830F4F71-7978-4EB7-8B26-BF92061CD79C}">
      <dsp:nvSpPr>
        <dsp:cNvPr id="0" name=""/>
        <dsp:cNvSpPr/>
      </dsp:nvSpPr>
      <dsp:spPr>
        <a:xfrm rot="5400000">
          <a:off x="3540972" y="17549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локалізація та утвердження конкурентної переваги в особистому житті та праці на основі творчого вивчення системотворчих елементів та детермінант кар'єри, кар'єр-технологій</a:t>
          </a:r>
          <a:endParaRPr lang="ru-RU" sz="1800" kern="1200" dirty="0"/>
        </a:p>
      </dsp:txBody>
      <dsp:txXfrm rot="-5400000">
        <a:off x="1133342" y="2507535"/>
        <a:ext cx="6419952" cy="1522335"/>
      </dsp:txXfrm>
    </dsp:sp>
    <dsp:sp modelId="{94B7E13E-1518-46A7-9B7B-BF63A5AD34C0}">
      <dsp:nvSpPr>
        <dsp:cNvPr id="0" name=""/>
        <dsp:cNvSpPr/>
      </dsp:nvSpPr>
      <dsp:spPr>
        <a:xfrm>
          <a:off x="0" y="22143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smtClean="0"/>
            <a:t>мета</a:t>
          </a:r>
          <a:endParaRPr lang="ru-RU" sz="1800" kern="1200" dirty="0"/>
        </a:p>
      </dsp:txBody>
      <dsp:txXfrm>
        <a:off x="53993" y="2268345"/>
        <a:ext cx="998057" cy="20008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78D48-0AFD-424F-B48F-6DE420E8FF4A}">
      <dsp:nvSpPr>
        <dsp:cNvPr id="0" name=""/>
        <dsp:cNvSpPr/>
      </dsp:nvSpPr>
      <dsp:spPr>
        <a:xfrm>
          <a:off x="123354" y="145791"/>
          <a:ext cx="7144654" cy="649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b="1" kern="1200" dirty="0" smtClean="0"/>
            <a:t>Індивідуальний </a:t>
          </a:r>
          <a:r>
            <a:rPr lang="uk-UA" sz="2000" b="1" kern="1200" dirty="0" err="1" smtClean="0"/>
            <a:t>кар'єр-бенчмаркінг</a:t>
          </a:r>
          <a:r>
            <a:rPr lang="uk-UA" sz="2000" b="1" kern="1200" dirty="0" smtClean="0"/>
            <a:t>  </a:t>
          </a:r>
          <a:endParaRPr lang="ru-RU" sz="2000" b="1" kern="1200" dirty="0"/>
        </a:p>
      </dsp:txBody>
      <dsp:txXfrm>
        <a:off x="123354" y="145791"/>
        <a:ext cx="7144654" cy="649514"/>
      </dsp:txXfrm>
    </dsp:sp>
    <dsp:sp modelId="{26C0728A-15FE-4102-93B4-D65EF23C4D68}">
      <dsp:nvSpPr>
        <dsp:cNvPr id="0" name=""/>
        <dsp:cNvSpPr/>
      </dsp:nvSpPr>
      <dsp:spPr>
        <a:xfrm>
          <a:off x="123354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5946DD-657A-424E-B0F8-EA571C37BCC2}">
      <dsp:nvSpPr>
        <dsp:cNvPr id="0" name=""/>
        <dsp:cNvSpPr/>
      </dsp:nvSpPr>
      <dsp:spPr>
        <a:xfrm>
          <a:off x="1127575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72C9A03-5EF8-41AD-A6FE-A37BBF05660B}">
      <dsp:nvSpPr>
        <dsp:cNvPr id="0" name=""/>
        <dsp:cNvSpPr/>
      </dsp:nvSpPr>
      <dsp:spPr>
        <a:xfrm>
          <a:off x="2132590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2D91EC-8C87-4A52-965C-5BBF21545A3B}">
      <dsp:nvSpPr>
        <dsp:cNvPr id="0" name=""/>
        <dsp:cNvSpPr/>
      </dsp:nvSpPr>
      <dsp:spPr>
        <a:xfrm>
          <a:off x="3136811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3055E2-1D36-4740-A3C1-489B27621513}">
      <dsp:nvSpPr>
        <dsp:cNvPr id="0" name=""/>
        <dsp:cNvSpPr/>
      </dsp:nvSpPr>
      <dsp:spPr>
        <a:xfrm>
          <a:off x="4141825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52A8650-AA87-41D9-8FD7-3EEA3ED985D1}">
      <dsp:nvSpPr>
        <dsp:cNvPr id="0" name=""/>
        <dsp:cNvSpPr/>
      </dsp:nvSpPr>
      <dsp:spPr>
        <a:xfrm>
          <a:off x="5146046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772C5C1-7ED9-4EFB-AA2E-9461863C620F}">
      <dsp:nvSpPr>
        <dsp:cNvPr id="0" name=""/>
        <dsp:cNvSpPr/>
      </dsp:nvSpPr>
      <dsp:spPr>
        <a:xfrm>
          <a:off x="6151061" y="795305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0039FF3-B149-486A-9AA3-B4BA3E159438}">
      <dsp:nvSpPr>
        <dsp:cNvPr id="0" name=""/>
        <dsp:cNvSpPr/>
      </dsp:nvSpPr>
      <dsp:spPr>
        <a:xfrm>
          <a:off x="123354" y="927614"/>
          <a:ext cx="7237534" cy="10584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це процес покращення професійно-особистісної та статусно-рольової позицій працівника на конкретному ринку праці на основі порівняльної оцінки його стратегії та цілей кар'єри з іншими працівниками-конкурентам</a:t>
          </a:r>
          <a:endParaRPr lang="ru-RU" sz="1800" kern="1200" dirty="0"/>
        </a:p>
      </dsp:txBody>
      <dsp:txXfrm>
        <a:off x="123354" y="927614"/>
        <a:ext cx="7237534" cy="1058467"/>
      </dsp:txXfrm>
    </dsp:sp>
    <dsp:sp modelId="{822C02EA-DE3F-443F-98CE-83B2928B552A}">
      <dsp:nvSpPr>
        <dsp:cNvPr id="0" name=""/>
        <dsp:cNvSpPr/>
      </dsp:nvSpPr>
      <dsp:spPr>
        <a:xfrm>
          <a:off x="123354" y="2204768"/>
          <a:ext cx="7144654" cy="649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Організаційний </a:t>
          </a:r>
          <a:r>
            <a:rPr lang="uk-UA" sz="1800" b="1" kern="1200" dirty="0" err="1" smtClean="0"/>
            <a:t>кар'єр-бенчмаркінг</a:t>
          </a:r>
          <a:endParaRPr lang="ru-RU" sz="1800" b="1" kern="1200" dirty="0"/>
        </a:p>
      </dsp:txBody>
      <dsp:txXfrm>
        <a:off x="123354" y="2204768"/>
        <a:ext cx="7144654" cy="649514"/>
      </dsp:txXfrm>
    </dsp:sp>
    <dsp:sp modelId="{5353E1FB-D543-4743-8559-4A124C22A93C}">
      <dsp:nvSpPr>
        <dsp:cNvPr id="0" name=""/>
        <dsp:cNvSpPr/>
      </dsp:nvSpPr>
      <dsp:spPr>
        <a:xfrm>
          <a:off x="123354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FCBB47-03F8-427C-89DC-A3031E1EF4A0}">
      <dsp:nvSpPr>
        <dsp:cNvPr id="0" name=""/>
        <dsp:cNvSpPr/>
      </dsp:nvSpPr>
      <dsp:spPr>
        <a:xfrm>
          <a:off x="1127575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DD0076-61E4-4DD7-93AF-474F3E3D387B}">
      <dsp:nvSpPr>
        <dsp:cNvPr id="0" name=""/>
        <dsp:cNvSpPr/>
      </dsp:nvSpPr>
      <dsp:spPr>
        <a:xfrm>
          <a:off x="2132590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DD0D308-CCF1-4F7B-B2A1-EB3E0B601A23}">
      <dsp:nvSpPr>
        <dsp:cNvPr id="0" name=""/>
        <dsp:cNvSpPr/>
      </dsp:nvSpPr>
      <dsp:spPr>
        <a:xfrm>
          <a:off x="3136811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46220E3-B4AF-45FB-80E1-A15F8BCE4D5D}">
      <dsp:nvSpPr>
        <dsp:cNvPr id="0" name=""/>
        <dsp:cNvSpPr/>
      </dsp:nvSpPr>
      <dsp:spPr>
        <a:xfrm>
          <a:off x="4141825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DA779F1-F29D-447B-A1FE-48F95E10EEF9}">
      <dsp:nvSpPr>
        <dsp:cNvPr id="0" name=""/>
        <dsp:cNvSpPr/>
      </dsp:nvSpPr>
      <dsp:spPr>
        <a:xfrm>
          <a:off x="5146046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03DCFE0-1B12-4764-975E-21FEB3FA7109}">
      <dsp:nvSpPr>
        <dsp:cNvPr id="0" name=""/>
        <dsp:cNvSpPr/>
      </dsp:nvSpPr>
      <dsp:spPr>
        <a:xfrm>
          <a:off x="6151061" y="2854282"/>
          <a:ext cx="1671849" cy="1323084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425D81-D4FB-475E-B06A-67A43479BF4D}">
      <dsp:nvSpPr>
        <dsp:cNvPr id="0" name=""/>
        <dsp:cNvSpPr/>
      </dsp:nvSpPr>
      <dsp:spPr>
        <a:xfrm>
          <a:off x="123354" y="2986591"/>
          <a:ext cx="7237534" cy="10584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це підвищення ефективності управління кар'єрою в організації на основі аналітичного порівняння конкурентних позицій персоналу різних підрозділів організації, а також власного персоналу з персоналом організацій-конкурентів та </a:t>
          </a:r>
          <a:r>
            <a:rPr lang="uk-UA" sz="1800" kern="1200" dirty="0" err="1" smtClean="0"/>
            <a:t>організацій-неконкурентів</a:t>
          </a:r>
          <a:endParaRPr lang="ru-RU" sz="1800" kern="1200" dirty="0"/>
        </a:p>
      </dsp:txBody>
      <dsp:txXfrm>
        <a:off x="123354" y="2986591"/>
        <a:ext cx="7237534" cy="10584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6C584-7172-419F-AD74-EBC39D88DF8D}">
      <dsp:nvSpPr>
        <dsp:cNvPr id="0" name=""/>
        <dsp:cNvSpPr/>
      </dsp:nvSpPr>
      <dsp:spPr>
        <a:xfrm>
          <a:off x="1914657" y="1700046"/>
          <a:ext cx="2266684" cy="1924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Класифікація </a:t>
          </a:r>
          <a:r>
            <a:rPr lang="uk-UA" sz="1800" b="1" kern="1200" dirty="0" err="1" smtClean="0"/>
            <a:t>кар'єр-бенчмаркінгу</a:t>
          </a:r>
          <a:r>
            <a:rPr lang="uk-UA" sz="1800" b="1" kern="1200" dirty="0" smtClean="0"/>
            <a:t> </a:t>
          </a:r>
          <a:endParaRPr lang="ru-RU" sz="1800" b="1" kern="1200" dirty="0" smtClean="0"/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за об'єктом</a:t>
          </a:r>
          <a:endParaRPr lang="ru-RU" sz="1800" kern="1200" dirty="0"/>
        </a:p>
      </dsp:txBody>
      <dsp:txXfrm>
        <a:off x="2246605" y="1981817"/>
        <a:ext cx="1602788" cy="1360508"/>
      </dsp:txXfrm>
    </dsp:sp>
    <dsp:sp modelId="{C827CF9C-7619-4612-8E40-4B6810B21858}">
      <dsp:nvSpPr>
        <dsp:cNvPr id="0" name=""/>
        <dsp:cNvSpPr/>
      </dsp:nvSpPr>
      <dsp:spPr>
        <a:xfrm rot="12900000">
          <a:off x="787657" y="1312125"/>
          <a:ext cx="1447968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302C9-5B88-4544-853A-9F8B969C1900}">
      <dsp:nvSpPr>
        <dsp:cNvPr id="0" name=""/>
        <dsp:cNvSpPr/>
      </dsp:nvSpPr>
      <dsp:spPr>
        <a:xfrm>
          <a:off x="4664" y="439903"/>
          <a:ext cx="1827847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змістовний</a:t>
          </a:r>
          <a:endParaRPr lang="ru-RU" sz="1800" b="1" kern="1200" dirty="0"/>
        </a:p>
      </dsp:txBody>
      <dsp:txXfrm>
        <a:off x="47493" y="482732"/>
        <a:ext cx="1742189" cy="1376620"/>
      </dsp:txXfrm>
    </dsp:sp>
    <dsp:sp modelId="{549115FE-BDD3-4433-B2CB-482DD8E3DA6F}">
      <dsp:nvSpPr>
        <dsp:cNvPr id="0" name=""/>
        <dsp:cNvSpPr/>
      </dsp:nvSpPr>
      <dsp:spPr>
        <a:xfrm rot="19500000">
          <a:off x="3860374" y="1312125"/>
          <a:ext cx="1447968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C524EA-610A-4506-8918-DE1E3C79F352}">
      <dsp:nvSpPr>
        <dsp:cNvPr id="0" name=""/>
        <dsp:cNvSpPr/>
      </dsp:nvSpPr>
      <dsp:spPr>
        <a:xfrm>
          <a:off x="4263487" y="439903"/>
          <a:ext cx="1827847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структурний</a:t>
          </a:r>
          <a:endParaRPr lang="ru-RU" sz="1800" b="1" kern="1200" dirty="0"/>
        </a:p>
      </dsp:txBody>
      <dsp:txXfrm>
        <a:off x="4306316" y="482732"/>
        <a:ext cx="1742189" cy="1376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95707-D56C-493E-A856-27CB6D54557E}">
      <dsp:nvSpPr>
        <dsp:cNvPr id="0" name=""/>
        <dsp:cNvSpPr/>
      </dsp:nvSpPr>
      <dsp:spPr>
        <a:xfrm>
          <a:off x="0" y="4294712"/>
          <a:ext cx="8178086" cy="14096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детермінанти конкурентоспроможності людських ресурсів:</a:t>
          </a:r>
          <a:endParaRPr lang="ru-RU" sz="1800" kern="1200" dirty="0"/>
        </a:p>
      </dsp:txBody>
      <dsp:txXfrm>
        <a:off x="0" y="4294712"/>
        <a:ext cx="8178086" cy="761195"/>
      </dsp:txXfrm>
    </dsp:sp>
    <dsp:sp modelId="{FF8C3122-64C5-4048-A9CF-D298E360C984}">
      <dsp:nvSpPr>
        <dsp:cNvPr id="0" name=""/>
        <dsp:cNvSpPr/>
      </dsp:nvSpPr>
      <dsp:spPr>
        <a:xfrm>
          <a:off x="3993" y="5027714"/>
          <a:ext cx="2723366" cy="6484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сукупні інвестиції в кар'єру</a:t>
          </a:r>
          <a:endParaRPr lang="ru-RU" sz="1800" kern="1200" dirty="0"/>
        </a:p>
      </dsp:txBody>
      <dsp:txXfrm>
        <a:off x="3993" y="5027714"/>
        <a:ext cx="2723366" cy="648425"/>
      </dsp:txXfrm>
    </dsp:sp>
    <dsp:sp modelId="{3C8CFDD4-2A61-45EE-84F1-808DE89F8185}">
      <dsp:nvSpPr>
        <dsp:cNvPr id="0" name=""/>
        <dsp:cNvSpPr/>
      </dsp:nvSpPr>
      <dsp:spPr>
        <a:xfrm>
          <a:off x="2727359" y="5027714"/>
          <a:ext cx="2723366" cy="6484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вдосконалення та подовження життєвого циклу компетенції</a:t>
          </a:r>
          <a:endParaRPr lang="ru-RU" sz="1800" kern="1200" dirty="0"/>
        </a:p>
      </dsp:txBody>
      <dsp:txXfrm>
        <a:off x="2727359" y="5027714"/>
        <a:ext cx="2723366" cy="648425"/>
      </dsp:txXfrm>
    </dsp:sp>
    <dsp:sp modelId="{2D590A59-AE7B-4337-9CB7-B60338210FC3}">
      <dsp:nvSpPr>
        <dsp:cNvPr id="0" name=""/>
        <dsp:cNvSpPr/>
      </dsp:nvSpPr>
      <dsp:spPr>
        <a:xfrm>
          <a:off x="5450726" y="5027714"/>
          <a:ext cx="2723366" cy="6484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ефективність праці</a:t>
          </a:r>
          <a:endParaRPr lang="ru-RU" sz="1800" kern="1200" dirty="0"/>
        </a:p>
      </dsp:txBody>
      <dsp:txXfrm>
        <a:off x="5450726" y="5027714"/>
        <a:ext cx="2723366" cy="648425"/>
      </dsp:txXfrm>
    </dsp:sp>
    <dsp:sp modelId="{3C930B26-E64B-4E42-92B4-4EA20DAB13E6}">
      <dsp:nvSpPr>
        <dsp:cNvPr id="0" name=""/>
        <dsp:cNvSpPr/>
      </dsp:nvSpPr>
      <dsp:spPr>
        <a:xfrm rot="10800000">
          <a:off x="0" y="2107101"/>
          <a:ext cx="8178086" cy="216799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слід вибирати ті </a:t>
          </a:r>
          <a:r>
            <a:rPr lang="uk-UA" sz="1800" kern="1200" dirty="0" err="1" smtClean="0"/>
            <a:t>системотворні</a:t>
          </a:r>
          <a:r>
            <a:rPr lang="uk-UA" sz="1800" kern="1200" dirty="0" smtClean="0"/>
            <a:t> елементи управління кар'єрою, які насамперед важливі для підтримки конкурентного стану персоналу</a:t>
          </a:r>
          <a:endParaRPr lang="ru-RU" sz="1800" kern="1200" dirty="0"/>
        </a:p>
      </dsp:txBody>
      <dsp:txXfrm rot="10800000">
        <a:off x="0" y="2107101"/>
        <a:ext cx="8178086" cy="1408699"/>
      </dsp:txXfrm>
    </dsp:sp>
    <dsp:sp modelId="{3DFAE736-86A2-4DDF-B0D1-D4026C25031E}">
      <dsp:nvSpPr>
        <dsp:cNvPr id="0" name=""/>
        <dsp:cNvSpPr/>
      </dsp:nvSpPr>
      <dsp:spPr>
        <a:xfrm rot="10800000">
          <a:off x="0" y="1008"/>
          <a:ext cx="8178086" cy="216799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Змістовний підхід при виборі об'єкта </a:t>
          </a:r>
          <a:r>
            <a:rPr lang="uk-UA" sz="1800" b="1" kern="1200" dirty="0" err="1" smtClean="0"/>
            <a:t>бенчмаркування</a:t>
          </a:r>
          <a:r>
            <a:rPr lang="uk-UA" sz="1800" b="1" kern="1200" dirty="0" smtClean="0"/>
            <a:t> </a:t>
          </a:r>
          <a:endParaRPr lang="ru-RU" sz="1800" kern="1200" dirty="0"/>
        </a:p>
      </dsp:txBody>
      <dsp:txXfrm rot="10800000">
        <a:off x="0" y="1008"/>
        <a:ext cx="8178086" cy="1408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1CF1C-6702-47E0-91D1-59BDD7CA17F4}">
      <dsp:nvSpPr>
        <dsp:cNvPr id="0" name=""/>
        <dsp:cNvSpPr/>
      </dsp:nvSpPr>
      <dsp:spPr>
        <a:xfrm>
          <a:off x="4056843" y="4466608"/>
          <a:ext cx="656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6087" y="4572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8485" y="4495926"/>
        <a:ext cx="32804" cy="32804"/>
      </dsp:txXfrm>
    </dsp:sp>
    <dsp:sp modelId="{4F58C112-C843-447D-92E7-555BFDDCD50E}">
      <dsp:nvSpPr>
        <dsp:cNvPr id="0" name=""/>
        <dsp:cNvSpPr/>
      </dsp:nvSpPr>
      <dsp:spPr>
        <a:xfrm>
          <a:off x="1309706" y="2637078"/>
          <a:ext cx="656087" cy="187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8043" y="0"/>
              </a:lnTo>
              <a:lnTo>
                <a:pt x="328043" y="1875250"/>
              </a:lnTo>
              <a:lnTo>
                <a:pt x="656087" y="187525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588082" y="3525035"/>
        <a:ext cx="99335" cy="99335"/>
      </dsp:txXfrm>
    </dsp:sp>
    <dsp:sp modelId="{54D9BCE9-7F1C-428B-BB06-D0C3DD3EA43F}">
      <dsp:nvSpPr>
        <dsp:cNvPr id="0" name=""/>
        <dsp:cNvSpPr/>
      </dsp:nvSpPr>
      <dsp:spPr>
        <a:xfrm>
          <a:off x="4056843" y="3216441"/>
          <a:ext cx="656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6087" y="4572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8485" y="3245759"/>
        <a:ext cx="32804" cy="32804"/>
      </dsp:txXfrm>
    </dsp:sp>
    <dsp:sp modelId="{AB8E7DFC-200B-4708-BF24-F89D26AEBC94}">
      <dsp:nvSpPr>
        <dsp:cNvPr id="0" name=""/>
        <dsp:cNvSpPr/>
      </dsp:nvSpPr>
      <dsp:spPr>
        <a:xfrm>
          <a:off x="1309706" y="2637078"/>
          <a:ext cx="656087" cy="625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8043" y="0"/>
              </a:lnTo>
              <a:lnTo>
                <a:pt x="328043" y="625083"/>
              </a:lnTo>
              <a:lnTo>
                <a:pt x="656087" y="625083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5095" y="2926965"/>
        <a:ext cx="45309" cy="45309"/>
      </dsp:txXfrm>
    </dsp:sp>
    <dsp:sp modelId="{3E9AC19F-7F81-40E0-90D7-477A18820EBA}">
      <dsp:nvSpPr>
        <dsp:cNvPr id="0" name=""/>
        <dsp:cNvSpPr/>
      </dsp:nvSpPr>
      <dsp:spPr>
        <a:xfrm>
          <a:off x="4056843" y="1966275"/>
          <a:ext cx="656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6087" y="4572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8485" y="1995592"/>
        <a:ext cx="32804" cy="32804"/>
      </dsp:txXfrm>
    </dsp:sp>
    <dsp:sp modelId="{4F514EF5-3352-43A9-80D3-18F101301C9F}">
      <dsp:nvSpPr>
        <dsp:cNvPr id="0" name=""/>
        <dsp:cNvSpPr/>
      </dsp:nvSpPr>
      <dsp:spPr>
        <a:xfrm>
          <a:off x="1309706" y="2011995"/>
          <a:ext cx="656087" cy="625083"/>
        </a:xfrm>
        <a:custGeom>
          <a:avLst/>
          <a:gdLst/>
          <a:ahLst/>
          <a:cxnLst/>
          <a:rect l="0" t="0" r="0" b="0"/>
          <a:pathLst>
            <a:path>
              <a:moveTo>
                <a:pt x="0" y="625083"/>
              </a:moveTo>
              <a:lnTo>
                <a:pt x="328043" y="625083"/>
              </a:lnTo>
              <a:lnTo>
                <a:pt x="328043" y="0"/>
              </a:lnTo>
              <a:lnTo>
                <a:pt x="656087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5095" y="2301882"/>
        <a:ext cx="45309" cy="45309"/>
      </dsp:txXfrm>
    </dsp:sp>
    <dsp:sp modelId="{3E3C0E1B-5055-44CF-BE44-F13EE12074BC}">
      <dsp:nvSpPr>
        <dsp:cNvPr id="0" name=""/>
        <dsp:cNvSpPr/>
      </dsp:nvSpPr>
      <dsp:spPr>
        <a:xfrm>
          <a:off x="4056843" y="716108"/>
          <a:ext cx="656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6087" y="4572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8485" y="745425"/>
        <a:ext cx="32804" cy="32804"/>
      </dsp:txXfrm>
    </dsp:sp>
    <dsp:sp modelId="{B87704A5-1138-4F4C-96E3-CDB8CFC71E6C}">
      <dsp:nvSpPr>
        <dsp:cNvPr id="0" name=""/>
        <dsp:cNvSpPr/>
      </dsp:nvSpPr>
      <dsp:spPr>
        <a:xfrm>
          <a:off x="1309706" y="761828"/>
          <a:ext cx="656087" cy="1875250"/>
        </a:xfrm>
        <a:custGeom>
          <a:avLst/>
          <a:gdLst/>
          <a:ahLst/>
          <a:cxnLst/>
          <a:rect l="0" t="0" r="0" b="0"/>
          <a:pathLst>
            <a:path>
              <a:moveTo>
                <a:pt x="0" y="1875250"/>
              </a:moveTo>
              <a:lnTo>
                <a:pt x="328043" y="1875250"/>
              </a:lnTo>
              <a:lnTo>
                <a:pt x="328043" y="0"/>
              </a:lnTo>
              <a:lnTo>
                <a:pt x="656087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588082" y="1649785"/>
        <a:ext cx="99335" cy="99335"/>
      </dsp:txXfrm>
    </dsp:sp>
    <dsp:sp modelId="{A264BC55-0E26-47F1-9C7C-2254F5531252}">
      <dsp:nvSpPr>
        <dsp:cNvPr id="0" name=""/>
        <dsp:cNvSpPr/>
      </dsp:nvSpPr>
      <dsp:spPr>
        <a:xfrm rot="16200000">
          <a:off x="-1594945" y="2364357"/>
          <a:ext cx="5263860" cy="54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основні </a:t>
          </a:r>
          <a:r>
            <a:rPr lang="uk-UA" sz="1600" kern="1200" dirty="0" err="1" smtClean="0"/>
            <a:t>системоутворюючі</a:t>
          </a:r>
          <a:r>
            <a:rPr lang="uk-UA" sz="1600" kern="1200" dirty="0" smtClean="0"/>
            <a:t> елементи управління кар'єрою</a:t>
          </a:r>
          <a:endParaRPr lang="ru-RU" sz="1600" kern="1200" dirty="0"/>
        </a:p>
      </dsp:txBody>
      <dsp:txXfrm>
        <a:off x="-1594945" y="2364357"/>
        <a:ext cx="5263860" cy="545442"/>
      </dsp:txXfrm>
    </dsp:sp>
    <dsp:sp modelId="{0DC068BB-181A-4027-9F84-2CC89FC3AF89}">
      <dsp:nvSpPr>
        <dsp:cNvPr id="0" name=""/>
        <dsp:cNvSpPr/>
      </dsp:nvSpPr>
      <dsp:spPr>
        <a:xfrm>
          <a:off x="1965794" y="261761"/>
          <a:ext cx="2091049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500" kern="1200" dirty="0" smtClean="0"/>
            <a:t>система кар'єри - співвідношення та підпорядкованість основних її структурних елементів </a:t>
          </a:r>
          <a:endParaRPr lang="ru-RU" sz="1500" kern="1200" dirty="0"/>
        </a:p>
      </dsp:txBody>
      <dsp:txXfrm>
        <a:off x="1965794" y="261761"/>
        <a:ext cx="2091049" cy="1000133"/>
      </dsp:txXfrm>
    </dsp:sp>
    <dsp:sp modelId="{68A23FE3-B820-4B5F-B4B6-D5790BC2CB62}">
      <dsp:nvSpPr>
        <dsp:cNvPr id="0" name=""/>
        <dsp:cNvSpPr/>
      </dsp:nvSpPr>
      <dsp:spPr>
        <a:xfrm>
          <a:off x="4712931" y="261761"/>
          <a:ext cx="3280438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кар'єрні цілі, простір, напрями, причини, швидкість, детермінанти, організаційна ресурсна база кар'єри (потік посадових позицій, людські ресурси, інвестиції в людські ресурси, нематеріальні активи)</a:t>
          </a:r>
          <a:endParaRPr lang="ru-RU" sz="1400" kern="1200" dirty="0"/>
        </a:p>
      </dsp:txBody>
      <dsp:txXfrm>
        <a:off x="4712931" y="261761"/>
        <a:ext cx="3280438" cy="1000133"/>
      </dsp:txXfrm>
    </dsp:sp>
    <dsp:sp modelId="{3A18CA2D-DE69-44E5-A03A-3F2CB0C9544D}">
      <dsp:nvSpPr>
        <dsp:cNvPr id="0" name=""/>
        <dsp:cNvSpPr/>
      </dsp:nvSpPr>
      <dsp:spPr>
        <a:xfrm>
          <a:off x="1965794" y="1511928"/>
          <a:ext cx="2091049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кар'єр-технології - напрямки впливу на кар'єру персоналу</a:t>
          </a:r>
          <a:endParaRPr lang="ru-RU" sz="1600" kern="1200" dirty="0"/>
        </a:p>
      </dsp:txBody>
      <dsp:txXfrm>
        <a:off x="1965794" y="1511928"/>
        <a:ext cx="2091049" cy="1000133"/>
      </dsp:txXfrm>
    </dsp:sp>
    <dsp:sp modelId="{A2454D1F-236A-46E6-A26D-E0BAB119EA6E}">
      <dsp:nvSpPr>
        <dsp:cNvPr id="0" name=""/>
        <dsp:cNvSpPr/>
      </dsp:nvSpPr>
      <dsp:spPr>
        <a:xfrm>
          <a:off x="4712931" y="1511928"/>
          <a:ext cx="3280438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профорієнтація, навчання, професійно-кваліфікаційне просування, управлінський розвиток, </a:t>
          </a:r>
          <a:r>
            <a:rPr lang="uk-UA" sz="1400" kern="1200" dirty="0" err="1" smtClean="0"/>
            <a:t>розвиток</a:t>
          </a:r>
          <a:r>
            <a:rPr lang="uk-UA" sz="1400" kern="1200" dirty="0" smtClean="0"/>
            <a:t> роботи та форм спільної трудової діяльності</a:t>
          </a:r>
          <a:endParaRPr lang="ru-RU" sz="1400" kern="1200" dirty="0"/>
        </a:p>
      </dsp:txBody>
      <dsp:txXfrm>
        <a:off x="4712931" y="1511928"/>
        <a:ext cx="3280438" cy="1000133"/>
      </dsp:txXfrm>
    </dsp:sp>
    <dsp:sp modelId="{F756BFC1-06FC-47B0-818F-CFE161A4C8D1}">
      <dsp:nvSpPr>
        <dsp:cNvPr id="0" name=""/>
        <dsp:cNvSpPr/>
      </dsp:nvSpPr>
      <dsp:spPr>
        <a:xfrm>
          <a:off x="1965794" y="2762095"/>
          <a:ext cx="2091049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кар'єрний бізнес-процес </a:t>
          </a:r>
          <a:endParaRPr lang="ru-RU" sz="1600" kern="1200" dirty="0"/>
        </a:p>
      </dsp:txBody>
      <dsp:txXfrm>
        <a:off x="1965794" y="2762095"/>
        <a:ext cx="2091049" cy="1000133"/>
      </dsp:txXfrm>
    </dsp:sp>
    <dsp:sp modelId="{634AC10E-7CB8-428C-8A12-43E81F94059A}">
      <dsp:nvSpPr>
        <dsp:cNvPr id="0" name=""/>
        <dsp:cNvSpPr/>
      </dsp:nvSpPr>
      <dsp:spPr>
        <a:xfrm>
          <a:off x="4712931" y="2762095"/>
          <a:ext cx="3280438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комплекс взаємопов'язаних кар'єр-технологій, які в сукупності дозволяють досягти мети управління кар'єрою</a:t>
          </a:r>
          <a:endParaRPr lang="ru-RU" sz="1400" kern="1200" dirty="0"/>
        </a:p>
      </dsp:txBody>
      <dsp:txXfrm>
        <a:off x="4712931" y="2762095"/>
        <a:ext cx="3280438" cy="1000133"/>
      </dsp:txXfrm>
    </dsp:sp>
    <dsp:sp modelId="{2929978B-84BE-4D6C-8418-E8B4A2E96916}">
      <dsp:nvSpPr>
        <dsp:cNvPr id="0" name=""/>
        <dsp:cNvSpPr/>
      </dsp:nvSpPr>
      <dsp:spPr>
        <a:xfrm>
          <a:off x="1965794" y="4012262"/>
          <a:ext cx="2091049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організаційна структура управління кар'єрою</a:t>
          </a:r>
          <a:endParaRPr lang="ru-RU" sz="1600" kern="1200" dirty="0"/>
        </a:p>
      </dsp:txBody>
      <dsp:txXfrm>
        <a:off x="1965794" y="4012262"/>
        <a:ext cx="2091049" cy="1000133"/>
      </dsp:txXfrm>
    </dsp:sp>
    <dsp:sp modelId="{AD4D9500-2950-4598-93BB-83B63256873D}">
      <dsp:nvSpPr>
        <dsp:cNvPr id="0" name=""/>
        <dsp:cNvSpPr/>
      </dsp:nvSpPr>
      <dsp:spPr>
        <a:xfrm>
          <a:off x="4712931" y="4012262"/>
          <a:ext cx="3280438" cy="100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склад і співпідпорядкованість взаємопов'язаних ланок в управлінні кар'єрою</a:t>
          </a:r>
          <a:endParaRPr lang="ru-RU" sz="1400" kern="1200" dirty="0"/>
        </a:p>
      </dsp:txBody>
      <dsp:txXfrm>
        <a:off x="4712931" y="4012262"/>
        <a:ext cx="3280438" cy="10001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2344" y="799068"/>
            <a:ext cx="709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15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uk-UA" sz="2800" b="1" dirty="0">
                <a:solidFill>
                  <a:schemeClr val="tx2">
                    <a:lumMod val="50000"/>
                  </a:schemeClr>
                </a:solidFill>
              </a:rPr>
              <a:t>Технології управління кар'єрою в сучасній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організації: кар'єрний </a:t>
            </a:r>
            <a:r>
              <a:rPr lang="uk-UA" sz="2800" b="1" dirty="0" err="1">
                <a:solidFill>
                  <a:schemeClr val="tx2">
                    <a:lumMod val="50000"/>
                  </a:schemeClr>
                </a:solidFill>
              </a:rPr>
              <a:t>бенчмаркінг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56791" y="2844100"/>
            <a:ext cx="562736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</a:p>
          <a:p>
            <a:pPr algn="ctr"/>
            <a:endParaRPr lang="ru-RU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Кар'єрний 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бенчмаркінг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: сутність і спрямованість.</a:t>
            </a:r>
          </a:p>
          <a:p>
            <a:pPr marL="342900" lvl="0" indent="-342900" algn="just">
              <a:buFontTx/>
              <a:buAutoNum type="arabicPeriod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Класифікації  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кар'єр-бенчмаркінгу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342900" indent="-342900" algn="just">
              <a:buFontTx/>
              <a:buAutoNum type="arabicPeriod"/>
            </a:pP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Принципи кар'єрного 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бенчмаркінгу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uk-UA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7364" y="700447"/>
            <a:ext cx="60182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Кар'єрний </a:t>
            </a:r>
            <a:r>
              <a:rPr lang="uk-UA" sz="2400" b="1" dirty="0" err="1" smtClean="0">
                <a:solidFill>
                  <a:schemeClr val="tx2">
                    <a:lumMod val="50000"/>
                  </a:schemeClr>
                </a:solidFill>
              </a:rPr>
              <a:t>бенчмаркінг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uk-UA" sz="2400" b="1" dirty="0" smtClean="0"/>
              <a:t>(англ. </a:t>
            </a:r>
            <a:r>
              <a:rPr lang="uk-UA" sz="2400" b="1" dirty="0" err="1"/>
              <a:t>benchmarking</a:t>
            </a:r>
            <a:r>
              <a:rPr lang="uk-UA" sz="2400" b="1" dirty="0"/>
              <a:t> - контрольна точка)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33894951"/>
              </p:ext>
            </p:extLst>
          </p:nvPr>
        </p:nvGraphicFramePr>
        <p:xfrm>
          <a:off x="566669" y="1545465"/>
          <a:ext cx="7946265" cy="4323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824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7481" y="591286"/>
            <a:ext cx="63069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/>
              <a:t>Класифікація </a:t>
            </a:r>
            <a:r>
              <a:rPr lang="uk-UA" sz="2400" b="1" dirty="0" err="1" smtClean="0"/>
              <a:t>кар'єр-бенчмаркінгу</a:t>
            </a:r>
            <a:r>
              <a:rPr lang="uk-UA" sz="2400" b="1" dirty="0" smtClean="0"/>
              <a:t> </a:t>
            </a:r>
            <a:endParaRPr lang="ru-RU" sz="2400" b="1" dirty="0"/>
          </a:p>
          <a:p>
            <a:pPr algn="ctr"/>
            <a:r>
              <a:rPr lang="uk-UA" sz="2400" b="1" dirty="0" smtClean="0"/>
              <a:t>за суб'єктом</a:t>
            </a:r>
            <a:endParaRPr lang="ru-RU" sz="24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38727135"/>
              </p:ext>
            </p:extLst>
          </p:nvPr>
        </p:nvGraphicFramePr>
        <p:xfrm>
          <a:off x="566669" y="1545465"/>
          <a:ext cx="7946265" cy="4323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010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041018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002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80889205"/>
              </p:ext>
            </p:extLst>
          </p:nvPr>
        </p:nvGraphicFramePr>
        <p:xfrm>
          <a:off x="489397" y="489397"/>
          <a:ext cx="8178086" cy="5705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109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8034" y="458916"/>
            <a:ext cx="82553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</a:rPr>
              <a:t>Структурний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підхід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 при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виборі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об'єкта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бенчмаркування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6770556"/>
              </p:ext>
            </p:extLst>
          </p:nvPr>
        </p:nvGraphicFramePr>
        <p:xfrm>
          <a:off x="244699" y="920581"/>
          <a:ext cx="8757633" cy="5274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1231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2429" y="581576"/>
            <a:ext cx="76114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Класифікація </a:t>
            </a:r>
            <a:r>
              <a:rPr lang="uk-UA" sz="2400" b="1" dirty="0" err="1" smtClean="0">
                <a:solidFill>
                  <a:schemeClr val="accent1">
                    <a:lumMod val="50000"/>
                  </a:schemeClr>
                </a:solidFill>
              </a:rPr>
              <a:t>кар'єр-бенчмаркінгу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 за партнером </a:t>
            </a:r>
          </a:p>
          <a:p>
            <a:pPr lvl="0" algn="ctr"/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</a:rPr>
              <a:t>як джерела вихідних даних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55085614"/>
              </p:ext>
            </p:extLst>
          </p:nvPr>
        </p:nvGraphicFramePr>
        <p:xfrm>
          <a:off x="1098997" y="19636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04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32704224"/>
              </p:ext>
            </p:extLst>
          </p:nvPr>
        </p:nvGraphicFramePr>
        <p:xfrm>
          <a:off x="231820" y="605308"/>
          <a:ext cx="8706118" cy="5563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8656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9700" y="488100"/>
            <a:ext cx="5303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Принципи кар'єрного </a:t>
            </a:r>
            <a:r>
              <a:rPr lang="uk-UA" sz="2400" b="1" dirty="0" err="1">
                <a:solidFill>
                  <a:schemeClr val="accent1">
                    <a:lumMod val="50000"/>
                  </a:schemeClr>
                </a:solidFill>
              </a:rPr>
              <a:t>бенчмаркінгу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29545653"/>
              </p:ext>
            </p:extLst>
          </p:nvPr>
        </p:nvGraphicFramePr>
        <p:xfrm>
          <a:off x="360607" y="1397000"/>
          <a:ext cx="8525815" cy="470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751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2999</TotalTime>
  <Words>503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308</cp:revision>
  <dcterms:created xsi:type="dcterms:W3CDTF">2016-09-01T03:59:23Z</dcterms:created>
  <dcterms:modified xsi:type="dcterms:W3CDTF">2022-09-06T11:10:36Z</dcterms:modified>
</cp:coreProperties>
</file>