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1" r:id="rId8"/>
    <p:sldId id="264" r:id="rId9"/>
    <p:sldId id="265" r:id="rId10"/>
    <p:sldId id="271" r:id="rId11"/>
    <p:sldId id="266" r:id="rId12"/>
    <p:sldId id="268" r:id="rId13"/>
    <p:sldId id="267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8A8361-614E-42FE-A7A6-CB06175C7978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652DBA5-8FBE-4BAC-902E-7952E4A5C287}">
      <dgm:prSet phldrT="[Текст]" custT="1"/>
      <dgm:spPr/>
      <dgm:t>
        <a:bodyPr/>
        <a:lstStyle/>
        <a:p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Базові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590C95-1EF0-426D-8C0F-653346E5CCD4}" type="parTrans" cxnId="{E9BBEC95-DF6B-43AA-AFD8-E83524EFDED3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D95FD4-EBED-4E07-AFA3-ADB9589A4803}" type="sibTrans" cxnId="{E9BBEC95-DF6B-43AA-AFD8-E83524EFDED3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711EC7-F9F1-44BE-8386-8F97FCD17F40}">
      <dgm:prSet phldrT="[Текст]" custT="1"/>
      <dgm:spPr/>
      <dgm:t>
        <a:bodyPr/>
        <a:lstStyle/>
        <a:p>
          <a:r>
            <a: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І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нші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операції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дії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спрямовані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задоволення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потреб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клієнтів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й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отримання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прибутку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D5E3DC-5918-4C19-A0C8-81D230CE0594}" type="parTrans" cxnId="{F2D700B1-A555-4660-B328-58A0F12A743F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F876A6-1058-48B8-A57A-96AEA7FA67FE}" type="sibTrans" cxnId="{F2D700B1-A555-4660-B328-58A0F12A743F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545B74-EC66-4F1E-93F4-4006C5F71D81}" type="pres">
      <dgm:prSet presAssocID="{ED8A8361-614E-42FE-A7A6-CB06175C797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1373C851-F57B-4AD7-BF6B-19EE10C9260E}" type="pres">
      <dgm:prSet presAssocID="{0652DBA5-8FBE-4BAC-902E-7952E4A5C28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AD5DB4A-4AFA-4412-8AC9-9C055C6E9823}" type="pres">
      <dgm:prSet presAssocID="{54D95FD4-EBED-4E07-AFA3-ADB9589A4803}" presName="spacer" presStyleCnt="0"/>
      <dgm:spPr/>
    </dgm:pt>
    <dgm:pt modelId="{F66B2266-39F7-4990-B374-D81352AE35E3}" type="pres">
      <dgm:prSet presAssocID="{08711EC7-F9F1-44BE-8386-8F97FCD17F4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B6C61EE-1433-4E1D-A2AF-43AA28CDD96F}" type="presOf" srcId="{ED8A8361-614E-42FE-A7A6-CB06175C7978}" destId="{4A545B74-EC66-4F1E-93F4-4006C5F71D81}" srcOrd="0" destOrd="0" presId="urn:microsoft.com/office/officeart/2005/8/layout/vList2"/>
    <dgm:cxn modelId="{F2D700B1-A555-4660-B328-58A0F12A743F}" srcId="{ED8A8361-614E-42FE-A7A6-CB06175C7978}" destId="{08711EC7-F9F1-44BE-8386-8F97FCD17F40}" srcOrd="1" destOrd="0" parTransId="{82D5E3DC-5918-4C19-A0C8-81D230CE0594}" sibTransId="{21F876A6-1058-48B8-A57A-96AEA7FA67FE}"/>
    <dgm:cxn modelId="{EC957216-8E59-4718-8D2F-62C249DDC29E}" type="presOf" srcId="{0652DBA5-8FBE-4BAC-902E-7952E4A5C287}" destId="{1373C851-F57B-4AD7-BF6B-19EE10C9260E}" srcOrd="0" destOrd="0" presId="urn:microsoft.com/office/officeart/2005/8/layout/vList2"/>
    <dgm:cxn modelId="{8E6FCDBA-1E18-41AC-AA06-E9C2000A15F6}" type="presOf" srcId="{08711EC7-F9F1-44BE-8386-8F97FCD17F40}" destId="{F66B2266-39F7-4990-B374-D81352AE35E3}" srcOrd="0" destOrd="0" presId="urn:microsoft.com/office/officeart/2005/8/layout/vList2"/>
    <dgm:cxn modelId="{E9BBEC95-DF6B-43AA-AFD8-E83524EFDED3}" srcId="{ED8A8361-614E-42FE-A7A6-CB06175C7978}" destId="{0652DBA5-8FBE-4BAC-902E-7952E4A5C287}" srcOrd="0" destOrd="0" parTransId="{D6590C95-1EF0-426D-8C0F-653346E5CCD4}" sibTransId="{54D95FD4-EBED-4E07-AFA3-ADB9589A4803}"/>
    <dgm:cxn modelId="{D4C27053-E276-4D80-9EFE-90BE2A9C542B}" type="presParOf" srcId="{4A545B74-EC66-4F1E-93F4-4006C5F71D81}" destId="{1373C851-F57B-4AD7-BF6B-19EE10C9260E}" srcOrd="0" destOrd="0" presId="urn:microsoft.com/office/officeart/2005/8/layout/vList2"/>
    <dgm:cxn modelId="{DBFA3E8C-323E-4140-A9D6-291525757C00}" type="presParOf" srcId="{4A545B74-EC66-4F1E-93F4-4006C5F71D81}" destId="{4AD5DB4A-4AFA-4412-8AC9-9C055C6E9823}" srcOrd="1" destOrd="0" presId="urn:microsoft.com/office/officeart/2005/8/layout/vList2"/>
    <dgm:cxn modelId="{6B413D16-4208-4CA3-888D-0E4C1D115B76}" type="presParOf" srcId="{4A545B74-EC66-4F1E-93F4-4006C5F71D81}" destId="{F66B2266-39F7-4990-B374-D81352AE35E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BE582B4-9622-4808-92BE-AA6ED93DA41B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9C9BDF-D87E-4E21-BB2E-CA5A74CDCA9D}">
      <dgm:prSet phldrT="[Текст]" custT="1"/>
      <dgm:spPr/>
      <dgm:t>
        <a:bodyPr/>
        <a:lstStyle/>
        <a:p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Депозити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запитання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49428F-6F47-4CC0-A8E5-462B4BDA44B5}" type="parTrans" cxnId="{4DB9A91C-E974-4FEE-90A0-233B514BB5BB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F7BEEF-8028-4C22-8CE9-80BC1C904AE5}" type="sibTrans" cxnId="{4DB9A91C-E974-4FEE-90A0-233B514BB5BB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073DE2-EFE1-4F5C-B37B-DC943BFC55F1}">
      <dgm:prSet phldrT="[Текст]" custT="1"/>
      <dgm:spPr/>
      <dgm:t>
        <a:bodyPr/>
        <a:lstStyle/>
        <a:p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Строкові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депозити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E3B1DA-CD9E-40F6-BA97-2DA26EC85475}" type="parTrans" cxnId="{1FBD2AB4-3E0D-40BB-AB0E-3E9D6263AE51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B4D31B-4815-4A90-9368-337DC8501000}" type="sibTrans" cxnId="{1FBD2AB4-3E0D-40BB-AB0E-3E9D6263AE51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C74C9B-980B-41BC-A8D5-9CA37AA7B898}">
      <dgm:prSet phldrT="[Текст]" custT="1"/>
      <dgm:spPr/>
      <dgm:t>
        <a:bodyPr/>
        <a:lstStyle/>
        <a:p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Ощадні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депозити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D6E5D5-08BD-4A84-BE15-68D06991790A}" type="parTrans" cxnId="{C235C335-B325-4116-9F69-DD4F06BAB769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8BEAD9-B031-4240-9245-CBF24AD4BD19}" type="sibTrans" cxnId="{C235C335-B325-4116-9F69-DD4F06BAB769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C2E996-8CF3-4D1F-AA94-F078600F16E7}">
      <dgm:prSet phldrT="[Текст]" custT="1"/>
      <dgm:spPr/>
      <dgm:t>
        <a:bodyPr/>
        <a:lstStyle/>
        <a:p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Операції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зворотного</a:t>
          </a:r>
          <a:r>
            <a:rPr lang="ru-RU" sz="20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 </a:t>
          </a:r>
          <a:r>
            <a:rPr lang="ru-RU" sz="20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репо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61E968-22F7-4D51-83E4-AC2513E177B4}" type="parTrans" cxnId="{7A39B3CC-7C8E-4286-B97B-5F1960CC0C38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FDB340-859C-40FE-BC57-7CC842C8C00D}" type="sibTrans" cxnId="{7A39B3CC-7C8E-4286-B97B-5F1960CC0C38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817B44-CB5E-4622-BEEB-EE23D10EDB38}" type="pres">
      <dgm:prSet presAssocID="{4BE582B4-9622-4808-92BE-AA6ED93DA41B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557F862-0C59-4D13-A9D5-91F67578B41B}" type="pres">
      <dgm:prSet presAssocID="{4BE582B4-9622-4808-92BE-AA6ED93DA41B}" presName="diamond" presStyleLbl="bgShp" presStyleIdx="0" presStyleCnt="1"/>
      <dgm:spPr/>
    </dgm:pt>
    <dgm:pt modelId="{62AFE67C-0CF3-4F67-80E7-A9E8AFD21A7A}" type="pres">
      <dgm:prSet presAssocID="{4BE582B4-9622-4808-92BE-AA6ED93DA41B}" presName="quad1" presStyleLbl="node1" presStyleIdx="0" presStyleCnt="4" custScaleX="1032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B5BA83-281C-4179-BE1C-1B8FF6D25D3F}" type="pres">
      <dgm:prSet presAssocID="{4BE582B4-9622-4808-92BE-AA6ED93DA41B}" presName="quad2" presStyleLbl="node1" presStyleIdx="1" presStyleCnt="4" custScaleX="1053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542D73-4F35-4DBE-A8B6-563301BDDECB}" type="pres">
      <dgm:prSet presAssocID="{4BE582B4-9622-4808-92BE-AA6ED93DA41B}" presName="quad3" presStyleLbl="node1" presStyleIdx="2" presStyleCnt="4" custScaleX="10436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66BBCD-D2B4-4D1D-AE1D-1BA00986EE8D}" type="pres">
      <dgm:prSet presAssocID="{4BE582B4-9622-4808-92BE-AA6ED93DA41B}" presName="quad4" presStyleLbl="node1" presStyleIdx="3" presStyleCnt="4" custScaleX="1042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4F6A0F1-B324-41E6-9559-BCA4D7761DF4}" type="presOf" srcId="{EBC74C9B-980B-41BC-A8D5-9CA37AA7B898}" destId="{36542D73-4F35-4DBE-A8B6-563301BDDECB}" srcOrd="0" destOrd="0" presId="urn:microsoft.com/office/officeart/2005/8/layout/matrix3"/>
    <dgm:cxn modelId="{27E7EE20-E840-4AF0-9014-C5BA736378CB}" type="presOf" srcId="{F9073DE2-EFE1-4F5C-B37B-DC943BFC55F1}" destId="{21B5BA83-281C-4179-BE1C-1B8FF6D25D3F}" srcOrd="0" destOrd="0" presId="urn:microsoft.com/office/officeart/2005/8/layout/matrix3"/>
    <dgm:cxn modelId="{1FBD2AB4-3E0D-40BB-AB0E-3E9D6263AE51}" srcId="{4BE582B4-9622-4808-92BE-AA6ED93DA41B}" destId="{F9073DE2-EFE1-4F5C-B37B-DC943BFC55F1}" srcOrd="1" destOrd="0" parTransId="{57E3B1DA-CD9E-40F6-BA97-2DA26EC85475}" sibTransId="{90B4D31B-4815-4A90-9368-337DC8501000}"/>
    <dgm:cxn modelId="{5A389B6C-531B-403D-AE86-4177D5230E87}" type="presOf" srcId="{97C2E996-8CF3-4D1F-AA94-F078600F16E7}" destId="{B066BBCD-D2B4-4D1D-AE1D-1BA00986EE8D}" srcOrd="0" destOrd="0" presId="urn:microsoft.com/office/officeart/2005/8/layout/matrix3"/>
    <dgm:cxn modelId="{4DB9A91C-E974-4FEE-90A0-233B514BB5BB}" srcId="{4BE582B4-9622-4808-92BE-AA6ED93DA41B}" destId="{A79C9BDF-D87E-4E21-BB2E-CA5A74CDCA9D}" srcOrd="0" destOrd="0" parTransId="{4049428F-6F47-4CC0-A8E5-462B4BDA44B5}" sibTransId="{49F7BEEF-8028-4C22-8CE9-80BC1C904AE5}"/>
    <dgm:cxn modelId="{7A39B3CC-7C8E-4286-B97B-5F1960CC0C38}" srcId="{4BE582B4-9622-4808-92BE-AA6ED93DA41B}" destId="{97C2E996-8CF3-4D1F-AA94-F078600F16E7}" srcOrd="3" destOrd="0" parTransId="{9161E968-22F7-4D51-83E4-AC2513E177B4}" sibTransId="{49FDB340-859C-40FE-BC57-7CC842C8C00D}"/>
    <dgm:cxn modelId="{6F36BBFC-CF7B-432A-BCE5-9EEAF5DA7C41}" type="presOf" srcId="{4BE582B4-9622-4808-92BE-AA6ED93DA41B}" destId="{FE817B44-CB5E-4622-BEEB-EE23D10EDB38}" srcOrd="0" destOrd="0" presId="urn:microsoft.com/office/officeart/2005/8/layout/matrix3"/>
    <dgm:cxn modelId="{C235C335-B325-4116-9F69-DD4F06BAB769}" srcId="{4BE582B4-9622-4808-92BE-AA6ED93DA41B}" destId="{EBC74C9B-980B-41BC-A8D5-9CA37AA7B898}" srcOrd="2" destOrd="0" parTransId="{75D6E5D5-08BD-4A84-BE15-68D06991790A}" sibTransId="{3A8BEAD9-B031-4240-9245-CBF24AD4BD19}"/>
    <dgm:cxn modelId="{9CCE9BD8-079C-4D34-8F25-B2D0B4BBC098}" type="presOf" srcId="{A79C9BDF-D87E-4E21-BB2E-CA5A74CDCA9D}" destId="{62AFE67C-0CF3-4F67-80E7-A9E8AFD21A7A}" srcOrd="0" destOrd="0" presId="urn:microsoft.com/office/officeart/2005/8/layout/matrix3"/>
    <dgm:cxn modelId="{4CD5EFD5-1156-44FD-AC03-6CB6F2E3E153}" type="presParOf" srcId="{FE817B44-CB5E-4622-BEEB-EE23D10EDB38}" destId="{4557F862-0C59-4D13-A9D5-91F67578B41B}" srcOrd="0" destOrd="0" presId="urn:microsoft.com/office/officeart/2005/8/layout/matrix3"/>
    <dgm:cxn modelId="{F14F4C22-B0A0-499C-AC27-10B1B31AEE54}" type="presParOf" srcId="{FE817B44-CB5E-4622-BEEB-EE23D10EDB38}" destId="{62AFE67C-0CF3-4F67-80E7-A9E8AFD21A7A}" srcOrd="1" destOrd="0" presId="urn:microsoft.com/office/officeart/2005/8/layout/matrix3"/>
    <dgm:cxn modelId="{EDD2552E-8636-4581-8C5C-324D8F518733}" type="presParOf" srcId="{FE817B44-CB5E-4622-BEEB-EE23D10EDB38}" destId="{21B5BA83-281C-4179-BE1C-1B8FF6D25D3F}" srcOrd="2" destOrd="0" presId="urn:microsoft.com/office/officeart/2005/8/layout/matrix3"/>
    <dgm:cxn modelId="{0C711B51-80D3-431B-84DE-096AE7AD0468}" type="presParOf" srcId="{FE817B44-CB5E-4622-BEEB-EE23D10EDB38}" destId="{36542D73-4F35-4DBE-A8B6-563301BDDECB}" srcOrd="3" destOrd="0" presId="urn:microsoft.com/office/officeart/2005/8/layout/matrix3"/>
    <dgm:cxn modelId="{5A95917D-FEAE-4768-AEF4-4886631E0D24}" type="presParOf" srcId="{FE817B44-CB5E-4622-BEEB-EE23D10EDB38}" destId="{B066BBCD-D2B4-4D1D-AE1D-1BA00986EE8D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D8A8361-614E-42FE-A7A6-CB06175C7978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652DBA5-8FBE-4BAC-902E-7952E4A5C287}">
      <dgm:prSet phldrT="[Текст]" custT="1"/>
      <dgm:spPr/>
      <dgm:t>
        <a:bodyPr/>
        <a:lstStyle/>
        <a:p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Трастові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лізингові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та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інші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операції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590C95-1EF0-426D-8C0F-653346E5CCD4}" type="parTrans" cxnId="{E9BBEC95-DF6B-43AA-AFD8-E83524EFDED3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D95FD4-EBED-4E07-AFA3-ADB9589A4803}" type="sibTrans" cxnId="{E9BBEC95-DF6B-43AA-AFD8-E83524EFDED3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711EC7-F9F1-44BE-8386-8F97FCD17F40}">
      <dgm:prSet phldrT="[Текст]" custT="1"/>
      <dgm:spPr/>
      <dgm:t>
        <a:bodyPr/>
        <a:lstStyle/>
        <a:p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Гарантійні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послуги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банку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D5E3DC-5918-4C19-A0C8-81D230CE0594}" type="parTrans" cxnId="{F2D700B1-A555-4660-B328-58A0F12A743F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F876A6-1058-48B8-A57A-96AEA7FA67FE}" type="sibTrans" cxnId="{F2D700B1-A555-4660-B328-58A0F12A743F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545B74-EC66-4F1E-93F4-4006C5F71D81}" type="pres">
      <dgm:prSet presAssocID="{ED8A8361-614E-42FE-A7A6-CB06175C797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1373C851-F57B-4AD7-BF6B-19EE10C9260E}" type="pres">
      <dgm:prSet presAssocID="{0652DBA5-8FBE-4BAC-902E-7952E4A5C28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D5DB4A-4AFA-4412-8AC9-9C055C6E9823}" type="pres">
      <dgm:prSet presAssocID="{54D95FD4-EBED-4E07-AFA3-ADB9589A4803}" presName="spacer" presStyleCnt="0"/>
      <dgm:spPr/>
    </dgm:pt>
    <dgm:pt modelId="{F66B2266-39F7-4990-B374-D81352AE35E3}" type="pres">
      <dgm:prSet presAssocID="{08711EC7-F9F1-44BE-8386-8F97FCD17F4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A68045-0761-43EF-8CB2-261ECECA6CF4}" type="presOf" srcId="{ED8A8361-614E-42FE-A7A6-CB06175C7978}" destId="{4A545B74-EC66-4F1E-93F4-4006C5F71D81}" srcOrd="0" destOrd="0" presId="urn:microsoft.com/office/officeart/2005/8/layout/vList2"/>
    <dgm:cxn modelId="{4C920329-D195-409F-9A5C-F92995A7188E}" type="presOf" srcId="{0652DBA5-8FBE-4BAC-902E-7952E4A5C287}" destId="{1373C851-F57B-4AD7-BF6B-19EE10C9260E}" srcOrd="0" destOrd="0" presId="urn:microsoft.com/office/officeart/2005/8/layout/vList2"/>
    <dgm:cxn modelId="{DAEAFAE9-A77B-4997-98E2-4C3EE567D6E1}" type="presOf" srcId="{08711EC7-F9F1-44BE-8386-8F97FCD17F40}" destId="{F66B2266-39F7-4990-B374-D81352AE35E3}" srcOrd="0" destOrd="0" presId="urn:microsoft.com/office/officeart/2005/8/layout/vList2"/>
    <dgm:cxn modelId="{F2D700B1-A555-4660-B328-58A0F12A743F}" srcId="{ED8A8361-614E-42FE-A7A6-CB06175C7978}" destId="{08711EC7-F9F1-44BE-8386-8F97FCD17F40}" srcOrd="1" destOrd="0" parTransId="{82D5E3DC-5918-4C19-A0C8-81D230CE0594}" sibTransId="{21F876A6-1058-48B8-A57A-96AEA7FA67FE}"/>
    <dgm:cxn modelId="{E9BBEC95-DF6B-43AA-AFD8-E83524EFDED3}" srcId="{ED8A8361-614E-42FE-A7A6-CB06175C7978}" destId="{0652DBA5-8FBE-4BAC-902E-7952E4A5C287}" srcOrd="0" destOrd="0" parTransId="{D6590C95-1EF0-426D-8C0F-653346E5CCD4}" sibTransId="{54D95FD4-EBED-4E07-AFA3-ADB9589A4803}"/>
    <dgm:cxn modelId="{7B610258-03B9-459A-8E9F-A0927C6B08FE}" type="presParOf" srcId="{4A545B74-EC66-4F1E-93F4-4006C5F71D81}" destId="{1373C851-F57B-4AD7-BF6B-19EE10C9260E}" srcOrd="0" destOrd="0" presId="urn:microsoft.com/office/officeart/2005/8/layout/vList2"/>
    <dgm:cxn modelId="{5119C8A3-902A-4D93-A1E9-EA32E1423F69}" type="presParOf" srcId="{4A545B74-EC66-4F1E-93F4-4006C5F71D81}" destId="{4AD5DB4A-4AFA-4412-8AC9-9C055C6E9823}" srcOrd="1" destOrd="0" presId="urn:microsoft.com/office/officeart/2005/8/layout/vList2"/>
    <dgm:cxn modelId="{847696B9-53A5-4507-93B9-9C8946333B0A}" type="presParOf" srcId="{4A545B74-EC66-4F1E-93F4-4006C5F71D81}" destId="{F66B2266-39F7-4990-B374-D81352AE35E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8DDA9E2-B6D2-4D93-910E-4FBA4DF3756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80A8BD-22B9-4224-864D-C58CC529004F}">
      <dgm:prSet phldrT="[Текст]" custT="1"/>
      <dgm:spPr/>
      <dgm:t>
        <a:bodyPr/>
        <a:lstStyle/>
        <a:p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послуги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для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вкладників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54D4E9-0E9F-44F1-B712-342CCFBA7123}" type="parTrans" cxnId="{BB8084A5-2163-4838-95FA-1421ABA5FAA9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E9C760-1D59-4BB1-89E5-463CB21BA165}" type="sibTrans" cxnId="{BB8084A5-2163-4838-95FA-1421ABA5FAA9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5BA025-5137-4A59-A5D9-41471024F6B9}">
      <dgm:prSet phldrT="[Текст]" custT="1"/>
      <dgm:spPr/>
      <dgm:t>
        <a:bodyPr/>
        <a:lstStyle/>
        <a:p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перерахування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заробітної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плати,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пенсії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клієнта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банку на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депозитний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рахунок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автоматичне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списання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відсотків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2B2E60-4A9F-438D-A042-8E7C4FA45741}" type="parTrans" cxnId="{9D2CB5BD-962E-4B18-A5AA-76A4DBCF26C3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4565D1-69DC-461A-A9ED-853CEF5A3B4A}" type="sibTrans" cxnId="{9D2CB5BD-962E-4B18-A5AA-76A4DBCF26C3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04436C-BDF6-4345-A847-8ED0F5954E1E}">
      <dgm:prSet phldrT="[Текст]" custT="1"/>
      <dgm:spPr/>
      <dgm:t>
        <a:bodyPr/>
        <a:lstStyle/>
        <a:p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послуги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для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позичальників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BAEAE2-97B9-4104-8DC3-6BD030AFC909}" type="parTrans" cxnId="{EB94CFAF-AE6E-4E6C-BA46-29DD968F941E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3690E0-3C48-4860-A854-C23F65762693}" type="sibTrans" cxnId="{EB94CFAF-AE6E-4E6C-BA46-29DD968F941E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1F9534-5388-43CC-B529-38A3FB14041B}">
      <dgm:prSet phldrT="[Текст]" custT="1"/>
      <dgm:spPr/>
      <dgm:t>
        <a:bodyPr/>
        <a:lstStyle/>
        <a:p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відкриття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кредитної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лінії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закриття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овердрафту,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автоматичне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погашення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кредитних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відсотків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із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поточного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рахунка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6BCA69-B16C-4D9D-AF55-644821E71396}" type="parTrans" cxnId="{6734498F-8455-476B-9D43-22D87ABC57A2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95AFFA-CDED-4945-BB99-F34723AC073B}" type="sibTrans" cxnId="{6734498F-8455-476B-9D43-22D87ABC57A2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949FDE-024E-460F-81FC-C65A7EDBC7B4}" type="pres">
      <dgm:prSet presAssocID="{D8DDA9E2-B6D2-4D93-910E-4FBA4DF3756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02DF9E4-FB51-4A4F-9628-78F34B0C8031}" type="pres">
      <dgm:prSet presAssocID="{4780A8BD-22B9-4224-864D-C58CC529004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11F20B-9758-4AFB-A937-188CB802B41A}" type="pres">
      <dgm:prSet presAssocID="{4780A8BD-22B9-4224-864D-C58CC529004F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6AA820-909B-4557-8359-FFCE62120D2D}" type="pres">
      <dgm:prSet presAssocID="{BE04436C-BDF6-4345-A847-8ED0F5954E1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45AF27-10D6-4B66-9C45-6FAB7694AEBE}" type="pres">
      <dgm:prSet presAssocID="{BE04436C-BDF6-4345-A847-8ED0F5954E1E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94CFAF-AE6E-4E6C-BA46-29DD968F941E}" srcId="{D8DDA9E2-B6D2-4D93-910E-4FBA4DF37568}" destId="{BE04436C-BDF6-4345-A847-8ED0F5954E1E}" srcOrd="1" destOrd="0" parTransId="{07BAEAE2-97B9-4104-8DC3-6BD030AFC909}" sibTransId="{953690E0-3C48-4860-A854-C23F65762693}"/>
    <dgm:cxn modelId="{6734498F-8455-476B-9D43-22D87ABC57A2}" srcId="{BE04436C-BDF6-4345-A847-8ED0F5954E1E}" destId="{C21F9534-5388-43CC-B529-38A3FB14041B}" srcOrd="0" destOrd="0" parTransId="{656BCA69-B16C-4D9D-AF55-644821E71396}" sibTransId="{0C95AFFA-CDED-4945-BB99-F34723AC073B}"/>
    <dgm:cxn modelId="{BB8084A5-2163-4838-95FA-1421ABA5FAA9}" srcId="{D8DDA9E2-B6D2-4D93-910E-4FBA4DF37568}" destId="{4780A8BD-22B9-4224-864D-C58CC529004F}" srcOrd="0" destOrd="0" parTransId="{9454D4E9-0E9F-44F1-B712-342CCFBA7123}" sibTransId="{A1E9C760-1D59-4BB1-89E5-463CB21BA165}"/>
    <dgm:cxn modelId="{9D2CB5BD-962E-4B18-A5AA-76A4DBCF26C3}" srcId="{4780A8BD-22B9-4224-864D-C58CC529004F}" destId="{B35BA025-5137-4A59-A5D9-41471024F6B9}" srcOrd="0" destOrd="0" parTransId="{672B2E60-4A9F-438D-A042-8E7C4FA45741}" sibTransId="{6B4565D1-69DC-461A-A9ED-853CEF5A3B4A}"/>
    <dgm:cxn modelId="{D7F5E790-D22C-4EEA-91C5-73606B54F679}" type="presOf" srcId="{B35BA025-5137-4A59-A5D9-41471024F6B9}" destId="{1711F20B-9758-4AFB-A937-188CB802B41A}" srcOrd="0" destOrd="0" presId="urn:microsoft.com/office/officeart/2005/8/layout/vList2"/>
    <dgm:cxn modelId="{DA9BA952-0050-4A5D-8482-11594E203C82}" type="presOf" srcId="{D8DDA9E2-B6D2-4D93-910E-4FBA4DF37568}" destId="{C1949FDE-024E-460F-81FC-C65A7EDBC7B4}" srcOrd="0" destOrd="0" presId="urn:microsoft.com/office/officeart/2005/8/layout/vList2"/>
    <dgm:cxn modelId="{4782F5E5-DC97-4FC1-9FD7-1D99CC7B689A}" type="presOf" srcId="{C21F9534-5388-43CC-B529-38A3FB14041B}" destId="{FA45AF27-10D6-4B66-9C45-6FAB7694AEBE}" srcOrd="0" destOrd="0" presId="urn:microsoft.com/office/officeart/2005/8/layout/vList2"/>
    <dgm:cxn modelId="{E6111B05-4EA5-4F87-93B4-F7D941CEA8F0}" type="presOf" srcId="{BE04436C-BDF6-4345-A847-8ED0F5954E1E}" destId="{006AA820-909B-4557-8359-FFCE62120D2D}" srcOrd="0" destOrd="0" presId="urn:microsoft.com/office/officeart/2005/8/layout/vList2"/>
    <dgm:cxn modelId="{F4F061D6-A4FB-4D6F-B40C-EFFEBB0C9166}" type="presOf" srcId="{4780A8BD-22B9-4224-864D-C58CC529004F}" destId="{502DF9E4-FB51-4A4F-9628-78F34B0C8031}" srcOrd="0" destOrd="0" presId="urn:microsoft.com/office/officeart/2005/8/layout/vList2"/>
    <dgm:cxn modelId="{28C6E343-52EA-476F-BA0D-C69EB6A19A47}" type="presParOf" srcId="{C1949FDE-024E-460F-81FC-C65A7EDBC7B4}" destId="{502DF9E4-FB51-4A4F-9628-78F34B0C8031}" srcOrd="0" destOrd="0" presId="urn:microsoft.com/office/officeart/2005/8/layout/vList2"/>
    <dgm:cxn modelId="{6786896E-A5EB-4E9C-AE5C-88E9F54B58E8}" type="presParOf" srcId="{C1949FDE-024E-460F-81FC-C65A7EDBC7B4}" destId="{1711F20B-9758-4AFB-A937-188CB802B41A}" srcOrd="1" destOrd="0" presId="urn:microsoft.com/office/officeart/2005/8/layout/vList2"/>
    <dgm:cxn modelId="{76E3F169-E6AE-4601-B841-13EAA9F44FF7}" type="presParOf" srcId="{C1949FDE-024E-460F-81FC-C65A7EDBC7B4}" destId="{006AA820-909B-4557-8359-FFCE62120D2D}" srcOrd="2" destOrd="0" presId="urn:microsoft.com/office/officeart/2005/8/layout/vList2"/>
    <dgm:cxn modelId="{343EBDCF-E5E8-4E04-BF56-981CC4F41B32}" type="presParOf" srcId="{C1949FDE-024E-460F-81FC-C65A7EDBC7B4}" destId="{FA45AF27-10D6-4B66-9C45-6FAB7694AEB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E582B4-9622-4808-92BE-AA6ED93DA41B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9C9BDF-D87E-4E21-BB2E-CA5A74CDCA9D}">
      <dgm:prSet phldrT="[Текст]" custT="1"/>
      <dgm:spPr/>
      <dgm:t>
        <a:bodyPr/>
        <a:lstStyle/>
        <a:p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депозитні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49428F-6F47-4CC0-A8E5-462B4BDA44B5}" type="parTrans" cxnId="{4DB9A91C-E974-4FEE-90A0-233B514BB5BB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F7BEEF-8028-4C22-8CE9-80BC1C904AE5}" type="sibTrans" cxnId="{4DB9A91C-E974-4FEE-90A0-233B514BB5BB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073DE2-EFE1-4F5C-B37B-DC943BFC55F1}">
      <dgm:prSet phldrT="[Текст]" custT="1"/>
      <dgm:spPr/>
      <dgm:t>
        <a:bodyPr/>
        <a:lstStyle/>
        <a:p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розрахункові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E3B1DA-CD9E-40F6-BA97-2DA26EC85475}" type="parTrans" cxnId="{1FBD2AB4-3E0D-40BB-AB0E-3E9D6263AE51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B4D31B-4815-4A90-9368-337DC8501000}" type="sibTrans" cxnId="{1FBD2AB4-3E0D-40BB-AB0E-3E9D6263AE51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C74C9B-980B-41BC-A8D5-9CA37AA7B898}">
      <dgm:prSet phldrT="[Текст]" custT="1"/>
      <dgm:spPr/>
      <dgm:t>
        <a:bodyPr/>
        <a:lstStyle/>
        <a:p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кредитні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D6E5D5-08BD-4A84-BE15-68D06991790A}" type="parTrans" cxnId="{C235C335-B325-4116-9F69-DD4F06BAB769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8BEAD9-B031-4240-9245-CBF24AD4BD19}" type="sibTrans" cxnId="{C235C335-B325-4116-9F69-DD4F06BAB769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C2E996-8CF3-4D1F-AA94-F078600F16E7}">
      <dgm:prSet phldrT="[Текст]" custT="1"/>
      <dgm:spPr/>
      <dgm:t>
        <a:bodyPr/>
        <a:lstStyle/>
        <a:p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інвестиційні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61E968-22F7-4D51-83E4-AC2513E177B4}" type="parTrans" cxnId="{7A39B3CC-7C8E-4286-B97B-5F1960CC0C38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FDB340-859C-40FE-BC57-7CC842C8C00D}" type="sibTrans" cxnId="{7A39B3CC-7C8E-4286-B97B-5F1960CC0C38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817B44-CB5E-4622-BEEB-EE23D10EDB38}" type="pres">
      <dgm:prSet presAssocID="{4BE582B4-9622-4808-92BE-AA6ED93DA41B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557F862-0C59-4D13-A9D5-91F67578B41B}" type="pres">
      <dgm:prSet presAssocID="{4BE582B4-9622-4808-92BE-AA6ED93DA41B}" presName="diamond" presStyleLbl="bgShp" presStyleIdx="0" presStyleCnt="1"/>
      <dgm:spPr/>
    </dgm:pt>
    <dgm:pt modelId="{62AFE67C-0CF3-4F67-80E7-A9E8AFD21A7A}" type="pres">
      <dgm:prSet presAssocID="{4BE582B4-9622-4808-92BE-AA6ED93DA41B}" presName="quad1" presStyleLbl="node1" presStyleIdx="0" presStyleCnt="4" custScaleX="1032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B5BA83-281C-4179-BE1C-1B8FF6D25D3F}" type="pres">
      <dgm:prSet presAssocID="{4BE582B4-9622-4808-92BE-AA6ED93DA41B}" presName="quad2" presStyleLbl="node1" presStyleIdx="1" presStyleCnt="4" custScaleX="1053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542D73-4F35-4DBE-A8B6-563301BDDECB}" type="pres">
      <dgm:prSet presAssocID="{4BE582B4-9622-4808-92BE-AA6ED93DA41B}" presName="quad3" presStyleLbl="node1" presStyleIdx="2" presStyleCnt="4" custScaleX="10436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66BBCD-D2B4-4D1D-AE1D-1BA00986EE8D}" type="pres">
      <dgm:prSet presAssocID="{4BE582B4-9622-4808-92BE-AA6ED93DA41B}" presName="quad4" presStyleLbl="node1" presStyleIdx="3" presStyleCnt="4" custScaleX="1042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272C75-786F-466A-B8AC-E94CD7465006}" type="presOf" srcId="{4BE582B4-9622-4808-92BE-AA6ED93DA41B}" destId="{FE817B44-CB5E-4622-BEEB-EE23D10EDB38}" srcOrd="0" destOrd="0" presId="urn:microsoft.com/office/officeart/2005/8/layout/matrix3"/>
    <dgm:cxn modelId="{0C7389D7-E041-47B2-9CD3-FB2721BDD68B}" type="presOf" srcId="{F9073DE2-EFE1-4F5C-B37B-DC943BFC55F1}" destId="{21B5BA83-281C-4179-BE1C-1B8FF6D25D3F}" srcOrd="0" destOrd="0" presId="urn:microsoft.com/office/officeart/2005/8/layout/matrix3"/>
    <dgm:cxn modelId="{F89A7B13-4CCC-41B5-A5F8-A9A767866BFB}" type="presOf" srcId="{EBC74C9B-980B-41BC-A8D5-9CA37AA7B898}" destId="{36542D73-4F35-4DBE-A8B6-563301BDDECB}" srcOrd="0" destOrd="0" presId="urn:microsoft.com/office/officeart/2005/8/layout/matrix3"/>
    <dgm:cxn modelId="{1FBD2AB4-3E0D-40BB-AB0E-3E9D6263AE51}" srcId="{4BE582B4-9622-4808-92BE-AA6ED93DA41B}" destId="{F9073DE2-EFE1-4F5C-B37B-DC943BFC55F1}" srcOrd="1" destOrd="0" parTransId="{57E3B1DA-CD9E-40F6-BA97-2DA26EC85475}" sibTransId="{90B4D31B-4815-4A90-9368-337DC8501000}"/>
    <dgm:cxn modelId="{4DB9A91C-E974-4FEE-90A0-233B514BB5BB}" srcId="{4BE582B4-9622-4808-92BE-AA6ED93DA41B}" destId="{A79C9BDF-D87E-4E21-BB2E-CA5A74CDCA9D}" srcOrd="0" destOrd="0" parTransId="{4049428F-6F47-4CC0-A8E5-462B4BDA44B5}" sibTransId="{49F7BEEF-8028-4C22-8CE9-80BC1C904AE5}"/>
    <dgm:cxn modelId="{7A39B3CC-7C8E-4286-B97B-5F1960CC0C38}" srcId="{4BE582B4-9622-4808-92BE-AA6ED93DA41B}" destId="{97C2E996-8CF3-4D1F-AA94-F078600F16E7}" srcOrd="3" destOrd="0" parTransId="{9161E968-22F7-4D51-83E4-AC2513E177B4}" sibTransId="{49FDB340-859C-40FE-BC57-7CC842C8C00D}"/>
    <dgm:cxn modelId="{FB72D4C2-1E8B-4765-B0CD-F7DE94D33813}" type="presOf" srcId="{A79C9BDF-D87E-4E21-BB2E-CA5A74CDCA9D}" destId="{62AFE67C-0CF3-4F67-80E7-A9E8AFD21A7A}" srcOrd="0" destOrd="0" presId="urn:microsoft.com/office/officeart/2005/8/layout/matrix3"/>
    <dgm:cxn modelId="{338B6930-BFB0-4AC5-BF89-169DB8D3FEA0}" type="presOf" srcId="{97C2E996-8CF3-4D1F-AA94-F078600F16E7}" destId="{B066BBCD-D2B4-4D1D-AE1D-1BA00986EE8D}" srcOrd="0" destOrd="0" presId="urn:microsoft.com/office/officeart/2005/8/layout/matrix3"/>
    <dgm:cxn modelId="{C235C335-B325-4116-9F69-DD4F06BAB769}" srcId="{4BE582B4-9622-4808-92BE-AA6ED93DA41B}" destId="{EBC74C9B-980B-41BC-A8D5-9CA37AA7B898}" srcOrd="2" destOrd="0" parTransId="{75D6E5D5-08BD-4A84-BE15-68D06991790A}" sibTransId="{3A8BEAD9-B031-4240-9245-CBF24AD4BD19}"/>
    <dgm:cxn modelId="{E54DE62B-E64F-4414-A19E-70CBD7F72336}" type="presParOf" srcId="{FE817B44-CB5E-4622-BEEB-EE23D10EDB38}" destId="{4557F862-0C59-4D13-A9D5-91F67578B41B}" srcOrd="0" destOrd="0" presId="urn:microsoft.com/office/officeart/2005/8/layout/matrix3"/>
    <dgm:cxn modelId="{B40BAE66-2691-4637-930D-84561F362090}" type="presParOf" srcId="{FE817B44-CB5E-4622-BEEB-EE23D10EDB38}" destId="{62AFE67C-0CF3-4F67-80E7-A9E8AFD21A7A}" srcOrd="1" destOrd="0" presId="urn:microsoft.com/office/officeart/2005/8/layout/matrix3"/>
    <dgm:cxn modelId="{25DCEBEF-2FBF-4CEB-9370-A16CFB14D66D}" type="presParOf" srcId="{FE817B44-CB5E-4622-BEEB-EE23D10EDB38}" destId="{21B5BA83-281C-4179-BE1C-1B8FF6D25D3F}" srcOrd="2" destOrd="0" presId="urn:microsoft.com/office/officeart/2005/8/layout/matrix3"/>
    <dgm:cxn modelId="{49415696-82F9-4212-8FC9-22A7A850E779}" type="presParOf" srcId="{FE817B44-CB5E-4622-BEEB-EE23D10EDB38}" destId="{36542D73-4F35-4DBE-A8B6-563301BDDECB}" srcOrd="3" destOrd="0" presId="urn:microsoft.com/office/officeart/2005/8/layout/matrix3"/>
    <dgm:cxn modelId="{3485C23C-C6A4-4258-A590-F56314F8358B}" type="presParOf" srcId="{FE817B44-CB5E-4622-BEEB-EE23D10EDB38}" destId="{B066BBCD-D2B4-4D1D-AE1D-1BA00986EE8D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E582B4-9622-4808-92BE-AA6ED93DA41B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9C9BDF-D87E-4E21-BB2E-CA5A74CDCA9D}">
      <dgm:prSet phldrT="[Текст]" custT="1"/>
      <dgm:spPr/>
      <dgm:t>
        <a:bodyPr/>
        <a:lstStyle/>
        <a:p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операції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валютними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цінностями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49428F-6F47-4CC0-A8E5-462B4BDA44B5}" type="parTrans" cxnId="{4DB9A91C-E974-4FEE-90A0-233B514BB5BB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F7BEEF-8028-4C22-8CE9-80BC1C904AE5}" type="sibTrans" cxnId="{4DB9A91C-E974-4FEE-90A0-233B514BB5BB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073DE2-EFE1-4F5C-B37B-DC943BFC55F1}">
      <dgm:prSet phldrT="[Текст]" custT="1"/>
      <dgm:spPr/>
      <dgm:t>
        <a:bodyPr/>
        <a:lstStyle/>
        <a:p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надання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консультаційних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інформаційних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послуг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E3B1DA-CD9E-40F6-BA97-2DA26EC85475}" type="parTrans" cxnId="{1FBD2AB4-3E0D-40BB-AB0E-3E9D6263AE51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B4D31B-4815-4A90-9368-337DC8501000}" type="sibTrans" cxnId="{1FBD2AB4-3E0D-40BB-AB0E-3E9D6263AE51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C74C9B-980B-41BC-A8D5-9CA37AA7B898}">
      <dgm:prSet phldrT="[Текст]" custT="1"/>
      <dgm:spPr/>
      <dgm:t>
        <a:bodyPr/>
        <a:lstStyle/>
        <a:p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емісійні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D6E5D5-08BD-4A84-BE15-68D06991790A}" type="parTrans" cxnId="{C235C335-B325-4116-9F69-DD4F06BAB769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8BEAD9-B031-4240-9245-CBF24AD4BD19}" type="sibTrans" cxnId="{C235C335-B325-4116-9F69-DD4F06BAB769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C2E996-8CF3-4D1F-AA94-F078600F16E7}">
      <dgm:prSet phldrT="[Текст]" custT="1"/>
      <dgm:spPr/>
      <dgm:t>
        <a:bodyPr/>
        <a:lstStyle/>
        <a:p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операції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цінними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паперами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61E968-22F7-4D51-83E4-AC2513E177B4}" type="parTrans" cxnId="{7A39B3CC-7C8E-4286-B97B-5F1960CC0C38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FDB340-859C-40FE-BC57-7CC842C8C00D}" type="sibTrans" cxnId="{7A39B3CC-7C8E-4286-B97B-5F1960CC0C38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817B44-CB5E-4622-BEEB-EE23D10EDB38}" type="pres">
      <dgm:prSet presAssocID="{4BE582B4-9622-4808-92BE-AA6ED93DA41B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557F862-0C59-4D13-A9D5-91F67578B41B}" type="pres">
      <dgm:prSet presAssocID="{4BE582B4-9622-4808-92BE-AA6ED93DA41B}" presName="diamond" presStyleLbl="bgShp" presStyleIdx="0" presStyleCnt="1"/>
      <dgm:spPr/>
    </dgm:pt>
    <dgm:pt modelId="{62AFE67C-0CF3-4F67-80E7-A9E8AFD21A7A}" type="pres">
      <dgm:prSet presAssocID="{4BE582B4-9622-4808-92BE-AA6ED93DA41B}" presName="quad1" presStyleLbl="node1" presStyleIdx="0" presStyleCnt="4" custScaleX="1064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B5BA83-281C-4179-BE1C-1B8FF6D25D3F}" type="pres">
      <dgm:prSet presAssocID="{4BE582B4-9622-4808-92BE-AA6ED93DA41B}" presName="quad2" presStyleLbl="node1" presStyleIdx="1" presStyleCnt="4" custScaleX="1086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542D73-4F35-4DBE-A8B6-563301BDDECB}" type="pres">
      <dgm:prSet presAssocID="{4BE582B4-9622-4808-92BE-AA6ED93DA41B}" presName="quad3" presStyleLbl="node1" presStyleIdx="2" presStyleCnt="4" custScaleX="1064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66BBCD-D2B4-4D1D-AE1D-1BA00986EE8D}" type="pres">
      <dgm:prSet presAssocID="{4BE582B4-9622-4808-92BE-AA6ED93DA41B}" presName="quad4" presStyleLbl="node1" presStyleIdx="3" presStyleCnt="4" custScaleX="1065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BA8D29-BC86-4BF9-9CB1-0A58AD790BDF}" type="presOf" srcId="{EBC74C9B-980B-41BC-A8D5-9CA37AA7B898}" destId="{36542D73-4F35-4DBE-A8B6-563301BDDECB}" srcOrd="0" destOrd="0" presId="urn:microsoft.com/office/officeart/2005/8/layout/matrix3"/>
    <dgm:cxn modelId="{8547CDA5-9550-42D2-9F0B-EED613D44ECB}" type="presOf" srcId="{F9073DE2-EFE1-4F5C-B37B-DC943BFC55F1}" destId="{21B5BA83-281C-4179-BE1C-1B8FF6D25D3F}" srcOrd="0" destOrd="0" presId="urn:microsoft.com/office/officeart/2005/8/layout/matrix3"/>
    <dgm:cxn modelId="{1FBD2AB4-3E0D-40BB-AB0E-3E9D6263AE51}" srcId="{4BE582B4-9622-4808-92BE-AA6ED93DA41B}" destId="{F9073DE2-EFE1-4F5C-B37B-DC943BFC55F1}" srcOrd="1" destOrd="0" parTransId="{57E3B1DA-CD9E-40F6-BA97-2DA26EC85475}" sibTransId="{90B4D31B-4815-4A90-9368-337DC8501000}"/>
    <dgm:cxn modelId="{4DB9A91C-E974-4FEE-90A0-233B514BB5BB}" srcId="{4BE582B4-9622-4808-92BE-AA6ED93DA41B}" destId="{A79C9BDF-D87E-4E21-BB2E-CA5A74CDCA9D}" srcOrd="0" destOrd="0" parTransId="{4049428F-6F47-4CC0-A8E5-462B4BDA44B5}" sibTransId="{49F7BEEF-8028-4C22-8CE9-80BC1C904AE5}"/>
    <dgm:cxn modelId="{7A39B3CC-7C8E-4286-B97B-5F1960CC0C38}" srcId="{4BE582B4-9622-4808-92BE-AA6ED93DA41B}" destId="{97C2E996-8CF3-4D1F-AA94-F078600F16E7}" srcOrd="3" destOrd="0" parTransId="{9161E968-22F7-4D51-83E4-AC2513E177B4}" sibTransId="{49FDB340-859C-40FE-BC57-7CC842C8C00D}"/>
    <dgm:cxn modelId="{F890EB1A-532C-4228-9753-6EA7CF062D61}" type="presOf" srcId="{97C2E996-8CF3-4D1F-AA94-F078600F16E7}" destId="{B066BBCD-D2B4-4D1D-AE1D-1BA00986EE8D}" srcOrd="0" destOrd="0" presId="urn:microsoft.com/office/officeart/2005/8/layout/matrix3"/>
    <dgm:cxn modelId="{C235C335-B325-4116-9F69-DD4F06BAB769}" srcId="{4BE582B4-9622-4808-92BE-AA6ED93DA41B}" destId="{EBC74C9B-980B-41BC-A8D5-9CA37AA7B898}" srcOrd="2" destOrd="0" parTransId="{75D6E5D5-08BD-4A84-BE15-68D06991790A}" sibTransId="{3A8BEAD9-B031-4240-9245-CBF24AD4BD19}"/>
    <dgm:cxn modelId="{F092FDCD-3CEF-43C6-8C4D-84FAFBA2EF99}" type="presOf" srcId="{4BE582B4-9622-4808-92BE-AA6ED93DA41B}" destId="{FE817B44-CB5E-4622-BEEB-EE23D10EDB38}" srcOrd="0" destOrd="0" presId="urn:microsoft.com/office/officeart/2005/8/layout/matrix3"/>
    <dgm:cxn modelId="{E64F6CE3-4AE2-4DB4-8CEB-CC80AC87890D}" type="presOf" srcId="{A79C9BDF-D87E-4E21-BB2E-CA5A74CDCA9D}" destId="{62AFE67C-0CF3-4F67-80E7-A9E8AFD21A7A}" srcOrd="0" destOrd="0" presId="urn:microsoft.com/office/officeart/2005/8/layout/matrix3"/>
    <dgm:cxn modelId="{7988DE41-BEF5-4495-9EF1-9C993C5547C5}" type="presParOf" srcId="{FE817B44-CB5E-4622-BEEB-EE23D10EDB38}" destId="{4557F862-0C59-4D13-A9D5-91F67578B41B}" srcOrd="0" destOrd="0" presId="urn:microsoft.com/office/officeart/2005/8/layout/matrix3"/>
    <dgm:cxn modelId="{B6FB6700-8164-4004-8A6B-C5BB757C8DE0}" type="presParOf" srcId="{FE817B44-CB5E-4622-BEEB-EE23D10EDB38}" destId="{62AFE67C-0CF3-4F67-80E7-A9E8AFD21A7A}" srcOrd="1" destOrd="0" presId="urn:microsoft.com/office/officeart/2005/8/layout/matrix3"/>
    <dgm:cxn modelId="{414EE264-4E91-43D2-B2D7-97627F9CFBF3}" type="presParOf" srcId="{FE817B44-CB5E-4622-BEEB-EE23D10EDB38}" destId="{21B5BA83-281C-4179-BE1C-1B8FF6D25D3F}" srcOrd="2" destOrd="0" presId="urn:microsoft.com/office/officeart/2005/8/layout/matrix3"/>
    <dgm:cxn modelId="{C25276F6-29D5-491A-9C3A-9785C945CBCA}" type="presParOf" srcId="{FE817B44-CB5E-4622-BEEB-EE23D10EDB38}" destId="{36542D73-4F35-4DBE-A8B6-563301BDDECB}" srcOrd="3" destOrd="0" presId="urn:microsoft.com/office/officeart/2005/8/layout/matrix3"/>
    <dgm:cxn modelId="{65886FFF-DBF4-49A2-B608-A87528A0C32C}" type="presParOf" srcId="{FE817B44-CB5E-4622-BEEB-EE23D10EDB38}" destId="{B066BBCD-D2B4-4D1D-AE1D-1BA00986EE8D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D8A8361-614E-42FE-A7A6-CB06175C7978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652DBA5-8FBE-4BAC-902E-7952E4A5C287}">
      <dgm:prSet phldrT="[Текст]" custT="1"/>
      <dgm:spPr/>
      <dgm:t>
        <a:bodyPr/>
        <a:lstStyle/>
        <a:p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Операції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які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виконують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банки при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формуванні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своїх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ресурсів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для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подальшого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їх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розміщення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590C95-1EF0-426D-8C0F-653346E5CCD4}" type="parTrans" cxnId="{E9BBEC95-DF6B-43AA-AFD8-E83524EFDED3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D95FD4-EBED-4E07-AFA3-ADB9589A4803}" type="sibTrans" cxnId="{E9BBEC95-DF6B-43AA-AFD8-E83524EFDED3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711EC7-F9F1-44BE-8386-8F97FCD17F40}">
      <dgm:prSet phldrT="[Текст]" custT="1"/>
      <dgm:spPr/>
      <dgm:t>
        <a:bodyPr/>
        <a:lstStyle/>
        <a:p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Операції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розміщення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наявних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ресурсів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D5E3DC-5918-4C19-A0C8-81D230CE0594}" type="parTrans" cxnId="{F2D700B1-A555-4660-B328-58A0F12A743F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F876A6-1058-48B8-A57A-96AEA7FA67FE}" type="sibTrans" cxnId="{F2D700B1-A555-4660-B328-58A0F12A743F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9FBCB3-AEBC-4C53-B076-316945A96516}">
      <dgm:prSet phldrT="[Текст]" custT="1"/>
      <dgm:spPr/>
      <dgm:t>
        <a:bodyPr/>
        <a:lstStyle/>
        <a:p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Комісійно-посередницькі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операції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11BAFC-EA45-4B59-9401-A32DDEFA9127}" type="parTrans" cxnId="{BD427E96-6653-4D61-B94D-7EBC78B3796F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173010-0300-4ADE-8166-105816C7EA2A}" type="sibTrans" cxnId="{BD427E96-6653-4D61-B94D-7EBC78B3796F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545B74-EC66-4F1E-93F4-4006C5F71D81}" type="pres">
      <dgm:prSet presAssocID="{ED8A8361-614E-42FE-A7A6-CB06175C797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1373C851-F57B-4AD7-BF6B-19EE10C9260E}" type="pres">
      <dgm:prSet presAssocID="{0652DBA5-8FBE-4BAC-902E-7952E4A5C28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D5DB4A-4AFA-4412-8AC9-9C055C6E9823}" type="pres">
      <dgm:prSet presAssocID="{54D95FD4-EBED-4E07-AFA3-ADB9589A4803}" presName="spacer" presStyleCnt="0"/>
      <dgm:spPr/>
    </dgm:pt>
    <dgm:pt modelId="{F66B2266-39F7-4990-B374-D81352AE35E3}" type="pres">
      <dgm:prSet presAssocID="{08711EC7-F9F1-44BE-8386-8F97FCD17F4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B01374-1E5F-4C13-91EC-4B8928E0CA0D}" type="pres">
      <dgm:prSet presAssocID="{21F876A6-1058-48B8-A57A-96AEA7FA67FE}" presName="spacer" presStyleCnt="0"/>
      <dgm:spPr/>
    </dgm:pt>
    <dgm:pt modelId="{F3BBDF19-E3C7-4835-B511-4503540E7635}" type="pres">
      <dgm:prSet presAssocID="{219FBCB3-AEBC-4C53-B076-316945A9651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9D5EC7F-21E8-413F-8C81-8F40C0C909E7}" type="presOf" srcId="{0652DBA5-8FBE-4BAC-902E-7952E4A5C287}" destId="{1373C851-F57B-4AD7-BF6B-19EE10C9260E}" srcOrd="0" destOrd="0" presId="urn:microsoft.com/office/officeart/2005/8/layout/vList2"/>
    <dgm:cxn modelId="{3317D61E-E593-45F9-BC74-14826C715116}" type="presOf" srcId="{08711EC7-F9F1-44BE-8386-8F97FCD17F40}" destId="{F66B2266-39F7-4990-B374-D81352AE35E3}" srcOrd="0" destOrd="0" presId="urn:microsoft.com/office/officeart/2005/8/layout/vList2"/>
    <dgm:cxn modelId="{F2D700B1-A555-4660-B328-58A0F12A743F}" srcId="{ED8A8361-614E-42FE-A7A6-CB06175C7978}" destId="{08711EC7-F9F1-44BE-8386-8F97FCD17F40}" srcOrd="1" destOrd="0" parTransId="{82D5E3DC-5918-4C19-A0C8-81D230CE0594}" sibTransId="{21F876A6-1058-48B8-A57A-96AEA7FA67FE}"/>
    <dgm:cxn modelId="{E9BBEC95-DF6B-43AA-AFD8-E83524EFDED3}" srcId="{ED8A8361-614E-42FE-A7A6-CB06175C7978}" destId="{0652DBA5-8FBE-4BAC-902E-7952E4A5C287}" srcOrd="0" destOrd="0" parTransId="{D6590C95-1EF0-426D-8C0F-653346E5CCD4}" sibTransId="{54D95FD4-EBED-4E07-AFA3-ADB9589A4803}"/>
    <dgm:cxn modelId="{BD427E96-6653-4D61-B94D-7EBC78B3796F}" srcId="{ED8A8361-614E-42FE-A7A6-CB06175C7978}" destId="{219FBCB3-AEBC-4C53-B076-316945A96516}" srcOrd="2" destOrd="0" parTransId="{1711BAFC-EA45-4B59-9401-A32DDEFA9127}" sibTransId="{6D173010-0300-4ADE-8166-105816C7EA2A}"/>
    <dgm:cxn modelId="{12175C62-025D-461B-B958-8FA6320979A6}" type="presOf" srcId="{ED8A8361-614E-42FE-A7A6-CB06175C7978}" destId="{4A545B74-EC66-4F1E-93F4-4006C5F71D81}" srcOrd="0" destOrd="0" presId="urn:microsoft.com/office/officeart/2005/8/layout/vList2"/>
    <dgm:cxn modelId="{97F63C1D-987F-457B-8010-F976026D2A93}" type="presOf" srcId="{219FBCB3-AEBC-4C53-B076-316945A96516}" destId="{F3BBDF19-E3C7-4835-B511-4503540E7635}" srcOrd="0" destOrd="0" presId="urn:microsoft.com/office/officeart/2005/8/layout/vList2"/>
    <dgm:cxn modelId="{C93607D5-FA3C-4A8B-BF74-44394E4E828E}" type="presParOf" srcId="{4A545B74-EC66-4F1E-93F4-4006C5F71D81}" destId="{1373C851-F57B-4AD7-BF6B-19EE10C9260E}" srcOrd="0" destOrd="0" presId="urn:microsoft.com/office/officeart/2005/8/layout/vList2"/>
    <dgm:cxn modelId="{8D010B36-9468-4D5E-BC77-8E707C936872}" type="presParOf" srcId="{4A545B74-EC66-4F1E-93F4-4006C5F71D81}" destId="{4AD5DB4A-4AFA-4412-8AC9-9C055C6E9823}" srcOrd="1" destOrd="0" presId="urn:microsoft.com/office/officeart/2005/8/layout/vList2"/>
    <dgm:cxn modelId="{A026C982-487E-4D5B-AE01-59229DE4E4C9}" type="presParOf" srcId="{4A545B74-EC66-4F1E-93F4-4006C5F71D81}" destId="{F66B2266-39F7-4990-B374-D81352AE35E3}" srcOrd="2" destOrd="0" presId="urn:microsoft.com/office/officeart/2005/8/layout/vList2"/>
    <dgm:cxn modelId="{8E6FCFF5-51B7-4379-9F97-205EC2CADF32}" type="presParOf" srcId="{4A545B74-EC66-4F1E-93F4-4006C5F71D81}" destId="{69B01374-1E5F-4C13-91EC-4B8928E0CA0D}" srcOrd="3" destOrd="0" presId="urn:microsoft.com/office/officeart/2005/8/layout/vList2"/>
    <dgm:cxn modelId="{B890E3D6-61EA-4EDF-9ACB-6B6AC61F0F4F}" type="presParOf" srcId="{4A545B74-EC66-4F1E-93F4-4006C5F71D81}" destId="{F3BBDF19-E3C7-4835-B511-4503540E763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F59D8D1-151A-4DAB-B415-7F56A15F1C3B}" type="doc">
      <dgm:prSet loTypeId="urn:microsoft.com/office/officeart/2008/layout/VerticalCurved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A522B9-6C34-4D14-8B93-DACC0167CECE}">
      <dgm:prSet phldrT="[Текст]" custT="1"/>
      <dgm:spPr/>
      <dgm:t>
        <a:bodyPr/>
        <a:lstStyle/>
        <a:p>
          <a:r>
            <a:rPr lang="ru-RU" sz="2400" dirty="0" err="1" smtClean="0"/>
            <a:t>депозитні</a:t>
          </a:r>
          <a:r>
            <a:rPr lang="ru-RU" sz="2400" dirty="0" smtClean="0"/>
            <a:t> </a:t>
          </a:r>
          <a:r>
            <a:rPr lang="ru-RU" sz="2400" dirty="0" err="1" smtClean="0"/>
            <a:t>операції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6C473C-4AC2-4CE2-93B4-20A42CA5AE2A}" type="parTrans" cxnId="{A7170A92-426A-4A5C-9472-8CD4B4C2525F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5A2080-9FA7-4E54-8E14-5CB795B47966}" type="sibTrans" cxnId="{A7170A92-426A-4A5C-9472-8CD4B4C2525F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F09824-5D57-471A-A514-2691E85415F7}">
      <dgm:prSet phldrT="[Текст]" custT="1"/>
      <dgm:spPr/>
      <dgm:t>
        <a:bodyPr/>
        <a:lstStyle/>
        <a:p>
          <a:r>
            <a:rPr lang="ru-RU" sz="2400" dirty="0" err="1" smtClean="0"/>
            <a:t>міжбанківське</a:t>
          </a:r>
          <a:r>
            <a:rPr lang="ru-RU" sz="2400" dirty="0" smtClean="0"/>
            <a:t> </a:t>
          </a:r>
          <a:r>
            <a:rPr lang="ru-RU" sz="2400" dirty="0" err="1" smtClean="0"/>
            <a:t>кредитування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2D3B7E-AB33-416D-AE95-BDC05B898C60}" type="parTrans" cxnId="{6702DF3D-21C1-4469-B7FD-92610B10E0C5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86CD13-6431-4002-9512-0443FA5D3738}" type="sibTrans" cxnId="{6702DF3D-21C1-4469-B7FD-92610B10E0C5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5CD431-EF94-4F3E-A14C-F963298D43C2}" type="pres">
      <dgm:prSet presAssocID="{7F59D8D1-151A-4DAB-B415-7F56A15F1C3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uk-UA"/>
        </a:p>
      </dgm:t>
    </dgm:pt>
    <dgm:pt modelId="{FC478E6D-89BC-4BAA-A3C1-8B3F9910E277}" type="pres">
      <dgm:prSet presAssocID="{7F59D8D1-151A-4DAB-B415-7F56A15F1C3B}" presName="Name1" presStyleCnt="0"/>
      <dgm:spPr/>
    </dgm:pt>
    <dgm:pt modelId="{F9C57356-52AD-4872-95D3-8FDC3EFC091D}" type="pres">
      <dgm:prSet presAssocID="{7F59D8D1-151A-4DAB-B415-7F56A15F1C3B}" presName="cycle" presStyleCnt="0"/>
      <dgm:spPr/>
    </dgm:pt>
    <dgm:pt modelId="{B695B8FA-D48E-4E02-B8B9-DDCF8A0B8FA0}" type="pres">
      <dgm:prSet presAssocID="{7F59D8D1-151A-4DAB-B415-7F56A15F1C3B}" presName="srcNode" presStyleLbl="node1" presStyleIdx="0" presStyleCnt="2"/>
      <dgm:spPr/>
    </dgm:pt>
    <dgm:pt modelId="{FDFD9086-2000-45A8-98E4-0C166E7EF640}" type="pres">
      <dgm:prSet presAssocID="{7F59D8D1-151A-4DAB-B415-7F56A15F1C3B}" presName="conn" presStyleLbl="parChTrans1D2" presStyleIdx="0" presStyleCnt="1"/>
      <dgm:spPr/>
      <dgm:t>
        <a:bodyPr/>
        <a:lstStyle/>
        <a:p>
          <a:endParaRPr lang="uk-UA"/>
        </a:p>
      </dgm:t>
    </dgm:pt>
    <dgm:pt modelId="{F6EA74D1-370D-46EC-8D54-FDD86C09DFCC}" type="pres">
      <dgm:prSet presAssocID="{7F59D8D1-151A-4DAB-B415-7F56A15F1C3B}" presName="extraNode" presStyleLbl="node1" presStyleIdx="0" presStyleCnt="2"/>
      <dgm:spPr/>
    </dgm:pt>
    <dgm:pt modelId="{EDF2F55D-0241-4236-8008-494E6B4F3EC8}" type="pres">
      <dgm:prSet presAssocID="{7F59D8D1-151A-4DAB-B415-7F56A15F1C3B}" presName="dstNode" presStyleLbl="node1" presStyleIdx="0" presStyleCnt="2"/>
      <dgm:spPr/>
    </dgm:pt>
    <dgm:pt modelId="{15016596-DD82-467C-B6B9-867E054230E5}" type="pres">
      <dgm:prSet presAssocID="{FEA522B9-6C34-4D14-8B93-DACC0167CECE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FC1023-54FD-4CB4-8CEF-BF9EF7CC448F}" type="pres">
      <dgm:prSet presAssocID="{FEA522B9-6C34-4D14-8B93-DACC0167CECE}" presName="accent_1" presStyleCnt="0"/>
      <dgm:spPr/>
    </dgm:pt>
    <dgm:pt modelId="{66AD7C6A-A1E2-4D0A-ADF7-E5BB93100A64}" type="pres">
      <dgm:prSet presAssocID="{FEA522B9-6C34-4D14-8B93-DACC0167CECE}" presName="accentRepeatNode" presStyleLbl="solidFgAcc1" presStyleIdx="0" presStyleCnt="2"/>
      <dgm:spPr/>
    </dgm:pt>
    <dgm:pt modelId="{B00EFAA1-3A70-4504-B345-32E0680CC0C1}" type="pres">
      <dgm:prSet presAssocID="{24F09824-5D57-471A-A514-2691E85415F7}" presName="text_2" presStyleLbl="node1" presStyleIdx="1" presStyleCnt="2" custScaleX="1025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042156-0D17-456A-9F7A-AEC9432460CD}" type="pres">
      <dgm:prSet presAssocID="{24F09824-5D57-471A-A514-2691E85415F7}" presName="accent_2" presStyleCnt="0"/>
      <dgm:spPr/>
    </dgm:pt>
    <dgm:pt modelId="{BE8D8D3E-D930-4D0E-898C-05CA8C575ACC}" type="pres">
      <dgm:prSet presAssocID="{24F09824-5D57-471A-A514-2691E85415F7}" presName="accentRepeatNode" presStyleLbl="solidFgAcc1" presStyleIdx="1" presStyleCnt="2"/>
      <dgm:spPr/>
    </dgm:pt>
  </dgm:ptLst>
  <dgm:cxnLst>
    <dgm:cxn modelId="{A7170A92-426A-4A5C-9472-8CD4B4C2525F}" srcId="{7F59D8D1-151A-4DAB-B415-7F56A15F1C3B}" destId="{FEA522B9-6C34-4D14-8B93-DACC0167CECE}" srcOrd="0" destOrd="0" parTransId="{866C473C-4AC2-4CE2-93B4-20A42CA5AE2A}" sibTransId="{125A2080-9FA7-4E54-8E14-5CB795B47966}"/>
    <dgm:cxn modelId="{6702DF3D-21C1-4469-B7FD-92610B10E0C5}" srcId="{7F59D8D1-151A-4DAB-B415-7F56A15F1C3B}" destId="{24F09824-5D57-471A-A514-2691E85415F7}" srcOrd="1" destOrd="0" parTransId="{BD2D3B7E-AB33-416D-AE95-BDC05B898C60}" sibTransId="{0686CD13-6431-4002-9512-0443FA5D3738}"/>
    <dgm:cxn modelId="{1D4C53C0-13EB-4F32-8C1C-53310E94A591}" type="presOf" srcId="{125A2080-9FA7-4E54-8E14-5CB795B47966}" destId="{FDFD9086-2000-45A8-98E4-0C166E7EF640}" srcOrd="0" destOrd="0" presId="urn:microsoft.com/office/officeart/2008/layout/VerticalCurvedList"/>
    <dgm:cxn modelId="{D7217B83-5AB6-4391-BE10-9A3A4C71DAB6}" type="presOf" srcId="{FEA522B9-6C34-4D14-8B93-DACC0167CECE}" destId="{15016596-DD82-467C-B6B9-867E054230E5}" srcOrd="0" destOrd="0" presId="urn:microsoft.com/office/officeart/2008/layout/VerticalCurvedList"/>
    <dgm:cxn modelId="{324BAF31-F2A4-4A97-A6B2-CF747CA38A27}" type="presOf" srcId="{24F09824-5D57-471A-A514-2691E85415F7}" destId="{B00EFAA1-3A70-4504-B345-32E0680CC0C1}" srcOrd="0" destOrd="0" presId="urn:microsoft.com/office/officeart/2008/layout/VerticalCurvedList"/>
    <dgm:cxn modelId="{29A090BE-1251-40B8-82B4-143A0FFED947}" type="presOf" srcId="{7F59D8D1-151A-4DAB-B415-7F56A15F1C3B}" destId="{EE5CD431-EF94-4F3E-A14C-F963298D43C2}" srcOrd="0" destOrd="0" presId="urn:microsoft.com/office/officeart/2008/layout/VerticalCurvedList"/>
    <dgm:cxn modelId="{03A38D89-A990-4418-B21B-0D2D0B540609}" type="presParOf" srcId="{EE5CD431-EF94-4F3E-A14C-F963298D43C2}" destId="{FC478E6D-89BC-4BAA-A3C1-8B3F9910E277}" srcOrd="0" destOrd="0" presId="urn:microsoft.com/office/officeart/2008/layout/VerticalCurvedList"/>
    <dgm:cxn modelId="{E5FD5B10-0841-4301-B03A-9B88CA3B3772}" type="presParOf" srcId="{FC478E6D-89BC-4BAA-A3C1-8B3F9910E277}" destId="{F9C57356-52AD-4872-95D3-8FDC3EFC091D}" srcOrd="0" destOrd="0" presId="urn:microsoft.com/office/officeart/2008/layout/VerticalCurvedList"/>
    <dgm:cxn modelId="{61594468-A473-413D-B775-E5C35394A714}" type="presParOf" srcId="{F9C57356-52AD-4872-95D3-8FDC3EFC091D}" destId="{B695B8FA-D48E-4E02-B8B9-DDCF8A0B8FA0}" srcOrd="0" destOrd="0" presId="urn:microsoft.com/office/officeart/2008/layout/VerticalCurvedList"/>
    <dgm:cxn modelId="{296FA727-95F4-4395-9232-859DA32B45BA}" type="presParOf" srcId="{F9C57356-52AD-4872-95D3-8FDC3EFC091D}" destId="{FDFD9086-2000-45A8-98E4-0C166E7EF640}" srcOrd="1" destOrd="0" presId="urn:microsoft.com/office/officeart/2008/layout/VerticalCurvedList"/>
    <dgm:cxn modelId="{2B66E397-DF91-4E76-A59C-FB6EB5FF4985}" type="presParOf" srcId="{F9C57356-52AD-4872-95D3-8FDC3EFC091D}" destId="{F6EA74D1-370D-46EC-8D54-FDD86C09DFCC}" srcOrd="2" destOrd="0" presId="urn:microsoft.com/office/officeart/2008/layout/VerticalCurvedList"/>
    <dgm:cxn modelId="{D271A2A3-C0F2-441A-91EF-BF7CFD7A3D1D}" type="presParOf" srcId="{F9C57356-52AD-4872-95D3-8FDC3EFC091D}" destId="{EDF2F55D-0241-4236-8008-494E6B4F3EC8}" srcOrd="3" destOrd="0" presId="urn:microsoft.com/office/officeart/2008/layout/VerticalCurvedList"/>
    <dgm:cxn modelId="{6266448B-099B-4C52-8792-34B91EEE2BBC}" type="presParOf" srcId="{FC478E6D-89BC-4BAA-A3C1-8B3F9910E277}" destId="{15016596-DD82-467C-B6B9-867E054230E5}" srcOrd="1" destOrd="0" presId="urn:microsoft.com/office/officeart/2008/layout/VerticalCurvedList"/>
    <dgm:cxn modelId="{584F8235-7D68-4E0B-AABE-6803F7CA73A4}" type="presParOf" srcId="{FC478E6D-89BC-4BAA-A3C1-8B3F9910E277}" destId="{F3FC1023-54FD-4CB4-8CEF-BF9EF7CC448F}" srcOrd="2" destOrd="0" presId="urn:microsoft.com/office/officeart/2008/layout/VerticalCurvedList"/>
    <dgm:cxn modelId="{D6184EFB-1B00-4E53-8C7D-F45426BB0746}" type="presParOf" srcId="{F3FC1023-54FD-4CB4-8CEF-BF9EF7CC448F}" destId="{66AD7C6A-A1E2-4D0A-ADF7-E5BB93100A64}" srcOrd="0" destOrd="0" presId="urn:microsoft.com/office/officeart/2008/layout/VerticalCurvedList"/>
    <dgm:cxn modelId="{B8F4CDF5-D8B5-4E9D-B345-54606158B160}" type="presParOf" srcId="{FC478E6D-89BC-4BAA-A3C1-8B3F9910E277}" destId="{B00EFAA1-3A70-4504-B345-32E0680CC0C1}" srcOrd="3" destOrd="0" presId="urn:microsoft.com/office/officeart/2008/layout/VerticalCurvedList"/>
    <dgm:cxn modelId="{5B0B7AB2-2457-4C6F-96B3-8E1FF37D5607}" type="presParOf" srcId="{FC478E6D-89BC-4BAA-A3C1-8B3F9910E277}" destId="{A1042156-0D17-456A-9F7A-AEC9432460CD}" srcOrd="4" destOrd="0" presId="urn:microsoft.com/office/officeart/2008/layout/VerticalCurvedList"/>
    <dgm:cxn modelId="{D13C2BFB-6D2A-42EC-8B69-022219452A03}" type="presParOf" srcId="{A1042156-0D17-456A-9F7A-AEC9432460CD}" destId="{BE8D8D3E-D930-4D0E-898C-05CA8C575AC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F59D8D1-151A-4DAB-B415-7F56A15F1C3B}" type="doc">
      <dgm:prSet loTypeId="urn:microsoft.com/office/officeart/2008/layout/VerticalCurved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A522B9-6C34-4D14-8B93-DACC0167CECE}">
      <dgm:prSet phldrT="[Текст]" custT="1"/>
      <dgm:spPr/>
      <dgm:t>
        <a:bodyPr/>
        <a:lstStyle/>
        <a:p>
          <a:r>
            <a:rPr lang="ru-RU" sz="2400" dirty="0" err="1" smtClean="0"/>
            <a:t>кредитні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6C473C-4AC2-4CE2-93B4-20A42CA5AE2A}" type="parTrans" cxnId="{A7170A92-426A-4A5C-9472-8CD4B4C2525F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5A2080-9FA7-4E54-8E14-5CB795B47966}" type="sibTrans" cxnId="{A7170A92-426A-4A5C-9472-8CD4B4C2525F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F09824-5D57-471A-A514-2691E85415F7}">
      <dgm:prSet phldrT="[Текст]" custT="1"/>
      <dgm:spPr/>
      <dgm:t>
        <a:bodyPr/>
        <a:lstStyle/>
        <a:p>
          <a:r>
            <a:rPr lang="ru-RU" sz="2400" dirty="0" err="1" smtClean="0"/>
            <a:t>інвестиційні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2D3B7E-AB33-416D-AE95-BDC05B898C60}" type="parTrans" cxnId="{6702DF3D-21C1-4469-B7FD-92610B10E0C5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86CD13-6431-4002-9512-0443FA5D3738}" type="sibTrans" cxnId="{6702DF3D-21C1-4469-B7FD-92610B10E0C5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5CD431-EF94-4F3E-A14C-F963298D43C2}" type="pres">
      <dgm:prSet presAssocID="{7F59D8D1-151A-4DAB-B415-7F56A15F1C3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uk-UA"/>
        </a:p>
      </dgm:t>
    </dgm:pt>
    <dgm:pt modelId="{FC478E6D-89BC-4BAA-A3C1-8B3F9910E277}" type="pres">
      <dgm:prSet presAssocID="{7F59D8D1-151A-4DAB-B415-7F56A15F1C3B}" presName="Name1" presStyleCnt="0"/>
      <dgm:spPr/>
    </dgm:pt>
    <dgm:pt modelId="{F9C57356-52AD-4872-95D3-8FDC3EFC091D}" type="pres">
      <dgm:prSet presAssocID="{7F59D8D1-151A-4DAB-B415-7F56A15F1C3B}" presName="cycle" presStyleCnt="0"/>
      <dgm:spPr/>
    </dgm:pt>
    <dgm:pt modelId="{B695B8FA-D48E-4E02-B8B9-DDCF8A0B8FA0}" type="pres">
      <dgm:prSet presAssocID="{7F59D8D1-151A-4DAB-B415-7F56A15F1C3B}" presName="srcNode" presStyleLbl="node1" presStyleIdx="0" presStyleCnt="2"/>
      <dgm:spPr/>
    </dgm:pt>
    <dgm:pt modelId="{FDFD9086-2000-45A8-98E4-0C166E7EF640}" type="pres">
      <dgm:prSet presAssocID="{7F59D8D1-151A-4DAB-B415-7F56A15F1C3B}" presName="conn" presStyleLbl="parChTrans1D2" presStyleIdx="0" presStyleCnt="1"/>
      <dgm:spPr/>
      <dgm:t>
        <a:bodyPr/>
        <a:lstStyle/>
        <a:p>
          <a:endParaRPr lang="uk-UA"/>
        </a:p>
      </dgm:t>
    </dgm:pt>
    <dgm:pt modelId="{F6EA74D1-370D-46EC-8D54-FDD86C09DFCC}" type="pres">
      <dgm:prSet presAssocID="{7F59D8D1-151A-4DAB-B415-7F56A15F1C3B}" presName="extraNode" presStyleLbl="node1" presStyleIdx="0" presStyleCnt="2"/>
      <dgm:spPr/>
    </dgm:pt>
    <dgm:pt modelId="{EDF2F55D-0241-4236-8008-494E6B4F3EC8}" type="pres">
      <dgm:prSet presAssocID="{7F59D8D1-151A-4DAB-B415-7F56A15F1C3B}" presName="dstNode" presStyleLbl="node1" presStyleIdx="0" presStyleCnt="2"/>
      <dgm:spPr/>
    </dgm:pt>
    <dgm:pt modelId="{15016596-DD82-467C-B6B9-867E054230E5}" type="pres">
      <dgm:prSet presAssocID="{FEA522B9-6C34-4D14-8B93-DACC0167CECE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FC1023-54FD-4CB4-8CEF-BF9EF7CC448F}" type="pres">
      <dgm:prSet presAssocID="{FEA522B9-6C34-4D14-8B93-DACC0167CECE}" presName="accent_1" presStyleCnt="0"/>
      <dgm:spPr/>
    </dgm:pt>
    <dgm:pt modelId="{66AD7C6A-A1E2-4D0A-ADF7-E5BB93100A64}" type="pres">
      <dgm:prSet presAssocID="{FEA522B9-6C34-4D14-8B93-DACC0167CECE}" presName="accentRepeatNode" presStyleLbl="solidFgAcc1" presStyleIdx="0" presStyleCnt="2"/>
      <dgm:spPr/>
    </dgm:pt>
    <dgm:pt modelId="{B00EFAA1-3A70-4504-B345-32E0680CC0C1}" type="pres">
      <dgm:prSet presAssocID="{24F09824-5D57-471A-A514-2691E85415F7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042156-0D17-456A-9F7A-AEC9432460CD}" type="pres">
      <dgm:prSet presAssocID="{24F09824-5D57-471A-A514-2691E85415F7}" presName="accent_2" presStyleCnt="0"/>
      <dgm:spPr/>
    </dgm:pt>
    <dgm:pt modelId="{BE8D8D3E-D930-4D0E-898C-05CA8C575ACC}" type="pres">
      <dgm:prSet presAssocID="{24F09824-5D57-471A-A514-2691E85415F7}" presName="accentRepeatNode" presStyleLbl="solidFgAcc1" presStyleIdx="1" presStyleCnt="2"/>
      <dgm:spPr/>
    </dgm:pt>
  </dgm:ptLst>
  <dgm:cxnLst>
    <dgm:cxn modelId="{42D7ADB1-26CC-4674-B2B5-0B7E6C4A5076}" type="presOf" srcId="{7F59D8D1-151A-4DAB-B415-7F56A15F1C3B}" destId="{EE5CD431-EF94-4F3E-A14C-F963298D43C2}" srcOrd="0" destOrd="0" presId="urn:microsoft.com/office/officeart/2008/layout/VerticalCurvedList"/>
    <dgm:cxn modelId="{E5A4BFA9-9F7E-49A2-AC67-7D652F712F36}" type="presOf" srcId="{FEA522B9-6C34-4D14-8B93-DACC0167CECE}" destId="{15016596-DD82-467C-B6B9-867E054230E5}" srcOrd="0" destOrd="0" presId="urn:microsoft.com/office/officeart/2008/layout/VerticalCurvedList"/>
    <dgm:cxn modelId="{A7170A92-426A-4A5C-9472-8CD4B4C2525F}" srcId="{7F59D8D1-151A-4DAB-B415-7F56A15F1C3B}" destId="{FEA522B9-6C34-4D14-8B93-DACC0167CECE}" srcOrd="0" destOrd="0" parTransId="{866C473C-4AC2-4CE2-93B4-20A42CA5AE2A}" sibTransId="{125A2080-9FA7-4E54-8E14-5CB795B47966}"/>
    <dgm:cxn modelId="{6702DF3D-21C1-4469-B7FD-92610B10E0C5}" srcId="{7F59D8D1-151A-4DAB-B415-7F56A15F1C3B}" destId="{24F09824-5D57-471A-A514-2691E85415F7}" srcOrd="1" destOrd="0" parTransId="{BD2D3B7E-AB33-416D-AE95-BDC05B898C60}" sibTransId="{0686CD13-6431-4002-9512-0443FA5D3738}"/>
    <dgm:cxn modelId="{26EB1064-1873-40F6-887F-7563F6425A4B}" type="presOf" srcId="{24F09824-5D57-471A-A514-2691E85415F7}" destId="{B00EFAA1-3A70-4504-B345-32E0680CC0C1}" srcOrd="0" destOrd="0" presId="urn:microsoft.com/office/officeart/2008/layout/VerticalCurvedList"/>
    <dgm:cxn modelId="{1473071A-BF0C-499D-A611-56C24AEEE8E8}" type="presOf" srcId="{125A2080-9FA7-4E54-8E14-5CB795B47966}" destId="{FDFD9086-2000-45A8-98E4-0C166E7EF640}" srcOrd="0" destOrd="0" presId="urn:microsoft.com/office/officeart/2008/layout/VerticalCurvedList"/>
    <dgm:cxn modelId="{D5C9C530-2FC5-4B8E-AFDC-09569D49D2FB}" type="presParOf" srcId="{EE5CD431-EF94-4F3E-A14C-F963298D43C2}" destId="{FC478E6D-89BC-4BAA-A3C1-8B3F9910E277}" srcOrd="0" destOrd="0" presId="urn:microsoft.com/office/officeart/2008/layout/VerticalCurvedList"/>
    <dgm:cxn modelId="{FF83D9D5-4983-4E67-955C-DC1874D0EE26}" type="presParOf" srcId="{FC478E6D-89BC-4BAA-A3C1-8B3F9910E277}" destId="{F9C57356-52AD-4872-95D3-8FDC3EFC091D}" srcOrd="0" destOrd="0" presId="urn:microsoft.com/office/officeart/2008/layout/VerticalCurvedList"/>
    <dgm:cxn modelId="{9C057125-0E0A-40C1-B34A-871633D8606B}" type="presParOf" srcId="{F9C57356-52AD-4872-95D3-8FDC3EFC091D}" destId="{B695B8FA-D48E-4E02-B8B9-DDCF8A0B8FA0}" srcOrd="0" destOrd="0" presId="urn:microsoft.com/office/officeart/2008/layout/VerticalCurvedList"/>
    <dgm:cxn modelId="{F6ECF555-14C3-4C57-AF34-63163BE9F022}" type="presParOf" srcId="{F9C57356-52AD-4872-95D3-8FDC3EFC091D}" destId="{FDFD9086-2000-45A8-98E4-0C166E7EF640}" srcOrd="1" destOrd="0" presId="urn:microsoft.com/office/officeart/2008/layout/VerticalCurvedList"/>
    <dgm:cxn modelId="{33BEA5F8-F864-4A91-BEDA-607C5CD75483}" type="presParOf" srcId="{F9C57356-52AD-4872-95D3-8FDC3EFC091D}" destId="{F6EA74D1-370D-46EC-8D54-FDD86C09DFCC}" srcOrd="2" destOrd="0" presId="urn:microsoft.com/office/officeart/2008/layout/VerticalCurvedList"/>
    <dgm:cxn modelId="{2B8DF1AC-8F7E-45B1-9547-4539975CC488}" type="presParOf" srcId="{F9C57356-52AD-4872-95D3-8FDC3EFC091D}" destId="{EDF2F55D-0241-4236-8008-494E6B4F3EC8}" srcOrd="3" destOrd="0" presId="urn:microsoft.com/office/officeart/2008/layout/VerticalCurvedList"/>
    <dgm:cxn modelId="{020D3CBD-69EE-4254-85E9-3AA0CD298F6A}" type="presParOf" srcId="{FC478E6D-89BC-4BAA-A3C1-8B3F9910E277}" destId="{15016596-DD82-467C-B6B9-867E054230E5}" srcOrd="1" destOrd="0" presId="urn:microsoft.com/office/officeart/2008/layout/VerticalCurvedList"/>
    <dgm:cxn modelId="{0CD2D12A-617D-451A-A94F-6C65FBA1C684}" type="presParOf" srcId="{FC478E6D-89BC-4BAA-A3C1-8B3F9910E277}" destId="{F3FC1023-54FD-4CB4-8CEF-BF9EF7CC448F}" srcOrd="2" destOrd="0" presId="urn:microsoft.com/office/officeart/2008/layout/VerticalCurvedList"/>
    <dgm:cxn modelId="{9C9C5950-8F17-457C-AF02-F73D5095F056}" type="presParOf" srcId="{F3FC1023-54FD-4CB4-8CEF-BF9EF7CC448F}" destId="{66AD7C6A-A1E2-4D0A-ADF7-E5BB93100A64}" srcOrd="0" destOrd="0" presId="urn:microsoft.com/office/officeart/2008/layout/VerticalCurvedList"/>
    <dgm:cxn modelId="{80DF246C-8AE9-445D-BC29-4BEB1415EE4A}" type="presParOf" srcId="{FC478E6D-89BC-4BAA-A3C1-8B3F9910E277}" destId="{B00EFAA1-3A70-4504-B345-32E0680CC0C1}" srcOrd="3" destOrd="0" presId="urn:microsoft.com/office/officeart/2008/layout/VerticalCurvedList"/>
    <dgm:cxn modelId="{94726F09-98DF-4EF4-AF31-01B29BD736D8}" type="presParOf" srcId="{FC478E6D-89BC-4BAA-A3C1-8B3F9910E277}" destId="{A1042156-0D17-456A-9F7A-AEC9432460CD}" srcOrd="4" destOrd="0" presId="urn:microsoft.com/office/officeart/2008/layout/VerticalCurvedList"/>
    <dgm:cxn modelId="{C17D30CE-5B8B-42FC-A311-6AF39035D556}" type="presParOf" srcId="{A1042156-0D17-456A-9F7A-AEC9432460CD}" destId="{BE8D8D3E-D930-4D0E-898C-05CA8C575AC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F59D8D1-151A-4DAB-B415-7F56A15F1C3B}" type="doc">
      <dgm:prSet loTypeId="urn:microsoft.com/office/officeart/2008/layout/VerticalCurved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A522B9-6C34-4D14-8B93-DACC0167CECE}">
      <dgm:prSet phldrT="[Текст]" custT="1"/>
      <dgm:spPr/>
      <dgm:t>
        <a:bodyPr/>
        <a:lstStyle/>
        <a:p>
          <a:r>
            <a:rPr lang="ru-RU" sz="2400" dirty="0" err="1" smtClean="0"/>
            <a:t>комісійно-розрахункові</a:t>
          </a:r>
          <a:r>
            <a:rPr lang="ru-RU" sz="2400" dirty="0" smtClean="0"/>
            <a:t> </a:t>
          </a:r>
          <a:r>
            <a:rPr lang="ru-RU" sz="2400" dirty="0" err="1" smtClean="0"/>
            <a:t>операції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6C473C-4AC2-4CE2-93B4-20A42CA5AE2A}" type="parTrans" cxnId="{A7170A92-426A-4A5C-9472-8CD4B4C2525F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5A2080-9FA7-4E54-8E14-5CB795B47966}" type="sibTrans" cxnId="{A7170A92-426A-4A5C-9472-8CD4B4C2525F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F09824-5D57-471A-A514-2691E85415F7}">
      <dgm:prSet phldrT="[Текст]" custT="1"/>
      <dgm:spPr/>
      <dgm:t>
        <a:bodyPr/>
        <a:lstStyle/>
        <a:p>
          <a:r>
            <a:rPr lang="ru-RU" sz="2400" dirty="0" err="1" smtClean="0"/>
            <a:t>торговельно-комісійні</a:t>
          </a:r>
          <a:r>
            <a:rPr lang="ru-RU" sz="2400" dirty="0" smtClean="0"/>
            <a:t>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2D3B7E-AB33-416D-AE95-BDC05B898C60}" type="parTrans" cxnId="{6702DF3D-21C1-4469-B7FD-92610B10E0C5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86CD13-6431-4002-9512-0443FA5D3738}" type="sibTrans" cxnId="{6702DF3D-21C1-4469-B7FD-92610B10E0C5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5CD431-EF94-4F3E-A14C-F963298D43C2}" type="pres">
      <dgm:prSet presAssocID="{7F59D8D1-151A-4DAB-B415-7F56A15F1C3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uk-UA"/>
        </a:p>
      </dgm:t>
    </dgm:pt>
    <dgm:pt modelId="{FC478E6D-89BC-4BAA-A3C1-8B3F9910E277}" type="pres">
      <dgm:prSet presAssocID="{7F59D8D1-151A-4DAB-B415-7F56A15F1C3B}" presName="Name1" presStyleCnt="0"/>
      <dgm:spPr/>
    </dgm:pt>
    <dgm:pt modelId="{F9C57356-52AD-4872-95D3-8FDC3EFC091D}" type="pres">
      <dgm:prSet presAssocID="{7F59D8D1-151A-4DAB-B415-7F56A15F1C3B}" presName="cycle" presStyleCnt="0"/>
      <dgm:spPr/>
    </dgm:pt>
    <dgm:pt modelId="{B695B8FA-D48E-4E02-B8B9-DDCF8A0B8FA0}" type="pres">
      <dgm:prSet presAssocID="{7F59D8D1-151A-4DAB-B415-7F56A15F1C3B}" presName="srcNode" presStyleLbl="node1" presStyleIdx="0" presStyleCnt="2"/>
      <dgm:spPr/>
    </dgm:pt>
    <dgm:pt modelId="{FDFD9086-2000-45A8-98E4-0C166E7EF640}" type="pres">
      <dgm:prSet presAssocID="{7F59D8D1-151A-4DAB-B415-7F56A15F1C3B}" presName="conn" presStyleLbl="parChTrans1D2" presStyleIdx="0" presStyleCnt="1"/>
      <dgm:spPr/>
      <dgm:t>
        <a:bodyPr/>
        <a:lstStyle/>
        <a:p>
          <a:endParaRPr lang="uk-UA"/>
        </a:p>
      </dgm:t>
    </dgm:pt>
    <dgm:pt modelId="{F6EA74D1-370D-46EC-8D54-FDD86C09DFCC}" type="pres">
      <dgm:prSet presAssocID="{7F59D8D1-151A-4DAB-B415-7F56A15F1C3B}" presName="extraNode" presStyleLbl="node1" presStyleIdx="0" presStyleCnt="2"/>
      <dgm:spPr/>
    </dgm:pt>
    <dgm:pt modelId="{EDF2F55D-0241-4236-8008-494E6B4F3EC8}" type="pres">
      <dgm:prSet presAssocID="{7F59D8D1-151A-4DAB-B415-7F56A15F1C3B}" presName="dstNode" presStyleLbl="node1" presStyleIdx="0" presStyleCnt="2"/>
      <dgm:spPr/>
    </dgm:pt>
    <dgm:pt modelId="{15016596-DD82-467C-B6B9-867E054230E5}" type="pres">
      <dgm:prSet presAssocID="{FEA522B9-6C34-4D14-8B93-DACC0167CECE}" presName="text_1" presStyleLbl="node1" presStyleIdx="0" presStyleCnt="2" custScaleY="120955" custLinFactNeighborX="18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FC1023-54FD-4CB4-8CEF-BF9EF7CC448F}" type="pres">
      <dgm:prSet presAssocID="{FEA522B9-6C34-4D14-8B93-DACC0167CECE}" presName="accent_1" presStyleCnt="0"/>
      <dgm:spPr/>
    </dgm:pt>
    <dgm:pt modelId="{66AD7C6A-A1E2-4D0A-ADF7-E5BB93100A64}" type="pres">
      <dgm:prSet presAssocID="{FEA522B9-6C34-4D14-8B93-DACC0167CECE}" presName="accentRepeatNode" presStyleLbl="solidFgAcc1" presStyleIdx="0" presStyleCnt="2"/>
      <dgm:spPr/>
    </dgm:pt>
    <dgm:pt modelId="{B00EFAA1-3A70-4504-B345-32E0680CC0C1}" type="pres">
      <dgm:prSet presAssocID="{24F09824-5D57-471A-A514-2691E85415F7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042156-0D17-456A-9F7A-AEC9432460CD}" type="pres">
      <dgm:prSet presAssocID="{24F09824-5D57-471A-A514-2691E85415F7}" presName="accent_2" presStyleCnt="0"/>
      <dgm:spPr/>
    </dgm:pt>
    <dgm:pt modelId="{BE8D8D3E-D930-4D0E-898C-05CA8C575ACC}" type="pres">
      <dgm:prSet presAssocID="{24F09824-5D57-471A-A514-2691E85415F7}" presName="accentRepeatNode" presStyleLbl="solidFgAcc1" presStyleIdx="1" presStyleCnt="2"/>
      <dgm:spPr/>
    </dgm:pt>
  </dgm:ptLst>
  <dgm:cxnLst>
    <dgm:cxn modelId="{A7170A92-426A-4A5C-9472-8CD4B4C2525F}" srcId="{7F59D8D1-151A-4DAB-B415-7F56A15F1C3B}" destId="{FEA522B9-6C34-4D14-8B93-DACC0167CECE}" srcOrd="0" destOrd="0" parTransId="{866C473C-4AC2-4CE2-93B4-20A42CA5AE2A}" sibTransId="{125A2080-9FA7-4E54-8E14-5CB795B47966}"/>
    <dgm:cxn modelId="{6702DF3D-21C1-4469-B7FD-92610B10E0C5}" srcId="{7F59D8D1-151A-4DAB-B415-7F56A15F1C3B}" destId="{24F09824-5D57-471A-A514-2691E85415F7}" srcOrd="1" destOrd="0" parTransId="{BD2D3B7E-AB33-416D-AE95-BDC05B898C60}" sibTransId="{0686CD13-6431-4002-9512-0443FA5D3738}"/>
    <dgm:cxn modelId="{C75C1D5A-8502-477D-8123-438D90FA0633}" type="presOf" srcId="{24F09824-5D57-471A-A514-2691E85415F7}" destId="{B00EFAA1-3A70-4504-B345-32E0680CC0C1}" srcOrd="0" destOrd="0" presId="urn:microsoft.com/office/officeart/2008/layout/VerticalCurvedList"/>
    <dgm:cxn modelId="{F6536FF5-027B-40C0-9BF8-1CA0FBCE2A56}" type="presOf" srcId="{125A2080-9FA7-4E54-8E14-5CB795B47966}" destId="{FDFD9086-2000-45A8-98E4-0C166E7EF640}" srcOrd="0" destOrd="0" presId="urn:microsoft.com/office/officeart/2008/layout/VerticalCurvedList"/>
    <dgm:cxn modelId="{33E580AD-998D-4457-9B4F-58130988A1EA}" type="presOf" srcId="{7F59D8D1-151A-4DAB-B415-7F56A15F1C3B}" destId="{EE5CD431-EF94-4F3E-A14C-F963298D43C2}" srcOrd="0" destOrd="0" presId="urn:microsoft.com/office/officeart/2008/layout/VerticalCurvedList"/>
    <dgm:cxn modelId="{11AB339B-479B-4BA0-AE3E-0303BDEA5FB1}" type="presOf" srcId="{FEA522B9-6C34-4D14-8B93-DACC0167CECE}" destId="{15016596-DD82-467C-B6B9-867E054230E5}" srcOrd="0" destOrd="0" presId="urn:microsoft.com/office/officeart/2008/layout/VerticalCurvedList"/>
    <dgm:cxn modelId="{5383563C-F32E-442B-B2E0-DCE1A43DEBBB}" type="presParOf" srcId="{EE5CD431-EF94-4F3E-A14C-F963298D43C2}" destId="{FC478E6D-89BC-4BAA-A3C1-8B3F9910E277}" srcOrd="0" destOrd="0" presId="urn:microsoft.com/office/officeart/2008/layout/VerticalCurvedList"/>
    <dgm:cxn modelId="{B608C899-BB75-4A00-8E11-805840976116}" type="presParOf" srcId="{FC478E6D-89BC-4BAA-A3C1-8B3F9910E277}" destId="{F9C57356-52AD-4872-95D3-8FDC3EFC091D}" srcOrd="0" destOrd="0" presId="urn:microsoft.com/office/officeart/2008/layout/VerticalCurvedList"/>
    <dgm:cxn modelId="{57B9A3A9-2D63-4242-A09B-D56CFE74FE3C}" type="presParOf" srcId="{F9C57356-52AD-4872-95D3-8FDC3EFC091D}" destId="{B695B8FA-D48E-4E02-B8B9-DDCF8A0B8FA0}" srcOrd="0" destOrd="0" presId="urn:microsoft.com/office/officeart/2008/layout/VerticalCurvedList"/>
    <dgm:cxn modelId="{A6604017-6630-41E1-90CB-853949A060E6}" type="presParOf" srcId="{F9C57356-52AD-4872-95D3-8FDC3EFC091D}" destId="{FDFD9086-2000-45A8-98E4-0C166E7EF640}" srcOrd="1" destOrd="0" presId="urn:microsoft.com/office/officeart/2008/layout/VerticalCurvedList"/>
    <dgm:cxn modelId="{0B54C966-1AF6-4AC4-A912-DFB4625C9C57}" type="presParOf" srcId="{F9C57356-52AD-4872-95D3-8FDC3EFC091D}" destId="{F6EA74D1-370D-46EC-8D54-FDD86C09DFCC}" srcOrd="2" destOrd="0" presId="urn:microsoft.com/office/officeart/2008/layout/VerticalCurvedList"/>
    <dgm:cxn modelId="{51283984-B129-40B3-80AA-4599B0872410}" type="presParOf" srcId="{F9C57356-52AD-4872-95D3-8FDC3EFC091D}" destId="{EDF2F55D-0241-4236-8008-494E6B4F3EC8}" srcOrd="3" destOrd="0" presId="urn:microsoft.com/office/officeart/2008/layout/VerticalCurvedList"/>
    <dgm:cxn modelId="{59122E63-8A75-44BF-AF70-D3874BC1A164}" type="presParOf" srcId="{FC478E6D-89BC-4BAA-A3C1-8B3F9910E277}" destId="{15016596-DD82-467C-B6B9-867E054230E5}" srcOrd="1" destOrd="0" presId="urn:microsoft.com/office/officeart/2008/layout/VerticalCurvedList"/>
    <dgm:cxn modelId="{8FF28BB3-66A9-4B60-8D16-A76C819F918F}" type="presParOf" srcId="{FC478E6D-89BC-4BAA-A3C1-8B3F9910E277}" destId="{F3FC1023-54FD-4CB4-8CEF-BF9EF7CC448F}" srcOrd="2" destOrd="0" presId="urn:microsoft.com/office/officeart/2008/layout/VerticalCurvedList"/>
    <dgm:cxn modelId="{D245D8D2-BD4A-4AD9-988D-EC74E4533C24}" type="presParOf" srcId="{F3FC1023-54FD-4CB4-8CEF-BF9EF7CC448F}" destId="{66AD7C6A-A1E2-4D0A-ADF7-E5BB93100A64}" srcOrd="0" destOrd="0" presId="urn:microsoft.com/office/officeart/2008/layout/VerticalCurvedList"/>
    <dgm:cxn modelId="{6C42FBF1-F75F-46B0-8BDE-397DBA95B140}" type="presParOf" srcId="{FC478E6D-89BC-4BAA-A3C1-8B3F9910E277}" destId="{B00EFAA1-3A70-4504-B345-32E0680CC0C1}" srcOrd="3" destOrd="0" presId="urn:microsoft.com/office/officeart/2008/layout/VerticalCurvedList"/>
    <dgm:cxn modelId="{557F5715-E134-4511-84EE-1E1B5351F132}" type="presParOf" srcId="{FC478E6D-89BC-4BAA-A3C1-8B3F9910E277}" destId="{A1042156-0D17-456A-9F7A-AEC9432460CD}" srcOrd="4" destOrd="0" presId="urn:microsoft.com/office/officeart/2008/layout/VerticalCurvedList"/>
    <dgm:cxn modelId="{B998AB20-A1CC-443E-AF3A-CD3721D9D0DE}" type="presParOf" srcId="{A1042156-0D17-456A-9F7A-AEC9432460CD}" destId="{BE8D8D3E-D930-4D0E-898C-05CA8C575AC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D8A8361-614E-42FE-A7A6-CB06175C7978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652DBA5-8FBE-4BAC-902E-7952E4A5C287}">
      <dgm:prSet phldrT="[Текст]"/>
      <dgm:spPr/>
      <dgm:t>
        <a:bodyPr/>
        <a:lstStyle/>
        <a:p>
          <a:r>
            <a:rPr lang="uk-UA" dirty="0" smtClean="0"/>
            <a:t>А</a:t>
          </a:r>
          <a:r>
            <a:rPr lang="ru-RU" dirty="0" err="1" smtClean="0"/>
            <a:t>ктивні</a:t>
          </a:r>
          <a:endParaRPr lang="ru-RU" dirty="0"/>
        </a:p>
      </dgm:t>
    </dgm:pt>
    <dgm:pt modelId="{D6590C95-1EF0-426D-8C0F-653346E5CCD4}" type="parTrans" cxnId="{E9BBEC95-DF6B-43AA-AFD8-E83524EFDED3}">
      <dgm:prSet/>
      <dgm:spPr/>
      <dgm:t>
        <a:bodyPr/>
        <a:lstStyle/>
        <a:p>
          <a:endParaRPr lang="ru-RU"/>
        </a:p>
      </dgm:t>
    </dgm:pt>
    <dgm:pt modelId="{54D95FD4-EBED-4E07-AFA3-ADB9589A4803}" type="sibTrans" cxnId="{E9BBEC95-DF6B-43AA-AFD8-E83524EFDED3}">
      <dgm:prSet/>
      <dgm:spPr/>
      <dgm:t>
        <a:bodyPr/>
        <a:lstStyle/>
        <a:p>
          <a:endParaRPr lang="ru-RU"/>
        </a:p>
      </dgm:t>
    </dgm:pt>
    <dgm:pt modelId="{08711EC7-F9F1-44BE-8386-8F97FCD17F40}">
      <dgm:prSet phldrT="[Текст]"/>
      <dgm:spPr/>
      <dgm:t>
        <a:bodyPr/>
        <a:lstStyle/>
        <a:p>
          <a:r>
            <a:rPr lang="ru-RU" dirty="0" err="1" smtClean="0"/>
            <a:t>Пасивні</a:t>
          </a:r>
          <a:endParaRPr lang="ru-RU" dirty="0"/>
        </a:p>
      </dgm:t>
    </dgm:pt>
    <dgm:pt modelId="{82D5E3DC-5918-4C19-A0C8-81D230CE0594}" type="parTrans" cxnId="{F2D700B1-A555-4660-B328-58A0F12A743F}">
      <dgm:prSet/>
      <dgm:spPr/>
      <dgm:t>
        <a:bodyPr/>
        <a:lstStyle/>
        <a:p>
          <a:endParaRPr lang="ru-RU"/>
        </a:p>
      </dgm:t>
    </dgm:pt>
    <dgm:pt modelId="{21F876A6-1058-48B8-A57A-96AEA7FA67FE}" type="sibTrans" cxnId="{F2D700B1-A555-4660-B328-58A0F12A743F}">
      <dgm:prSet/>
      <dgm:spPr/>
      <dgm:t>
        <a:bodyPr/>
        <a:lstStyle/>
        <a:p>
          <a:endParaRPr lang="ru-RU"/>
        </a:p>
      </dgm:t>
    </dgm:pt>
    <dgm:pt modelId="{219FBCB3-AEBC-4C53-B076-316945A96516}">
      <dgm:prSet phldrT="[Текст]"/>
      <dgm:spPr/>
      <dgm:t>
        <a:bodyPr/>
        <a:lstStyle/>
        <a:p>
          <a:r>
            <a:rPr lang="ru-RU" dirty="0" err="1" smtClean="0"/>
            <a:t>Позабалансові</a:t>
          </a:r>
          <a:endParaRPr lang="ru-RU" dirty="0"/>
        </a:p>
      </dgm:t>
    </dgm:pt>
    <dgm:pt modelId="{1711BAFC-EA45-4B59-9401-A32DDEFA9127}" type="parTrans" cxnId="{BD427E96-6653-4D61-B94D-7EBC78B3796F}">
      <dgm:prSet/>
      <dgm:spPr/>
      <dgm:t>
        <a:bodyPr/>
        <a:lstStyle/>
        <a:p>
          <a:endParaRPr lang="ru-RU"/>
        </a:p>
      </dgm:t>
    </dgm:pt>
    <dgm:pt modelId="{6D173010-0300-4ADE-8166-105816C7EA2A}" type="sibTrans" cxnId="{BD427E96-6653-4D61-B94D-7EBC78B3796F}">
      <dgm:prSet/>
      <dgm:spPr/>
      <dgm:t>
        <a:bodyPr/>
        <a:lstStyle/>
        <a:p>
          <a:endParaRPr lang="ru-RU"/>
        </a:p>
      </dgm:t>
    </dgm:pt>
    <dgm:pt modelId="{4A545B74-EC66-4F1E-93F4-4006C5F71D81}" type="pres">
      <dgm:prSet presAssocID="{ED8A8361-614E-42FE-A7A6-CB06175C797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1373C851-F57B-4AD7-BF6B-19EE10C9260E}" type="pres">
      <dgm:prSet presAssocID="{0652DBA5-8FBE-4BAC-902E-7952E4A5C28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D5DB4A-4AFA-4412-8AC9-9C055C6E9823}" type="pres">
      <dgm:prSet presAssocID="{54D95FD4-EBED-4E07-AFA3-ADB9589A4803}" presName="spacer" presStyleCnt="0"/>
      <dgm:spPr/>
    </dgm:pt>
    <dgm:pt modelId="{F66B2266-39F7-4990-B374-D81352AE35E3}" type="pres">
      <dgm:prSet presAssocID="{08711EC7-F9F1-44BE-8386-8F97FCD17F4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B01374-1E5F-4C13-91EC-4B8928E0CA0D}" type="pres">
      <dgm:prSet presAssocID="{21F876A6-1058-48B8-A57A-96AEA7FA67FE}" presName="spacer" presStyleCnt="0"/>
      <dgm:spPr/>
    </dgm:pt>
    <dgm:pt modelId="{F3BBDF19-E3C7-4835-B511-4503540E7635}" type="pres">
      <dgm:prSet presAssocID="{219FBCB3-AEBC-4C53-B076-316945A9651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2D700B1-A555-4660-B328-58A0F12A743F}" srcId="{ED8A8361-614E-42FE-A7A6-CB06175C7978}" destId="{08711EC7-F9F1-44BE-8386-8F97FCD17F40}" srcOrd="1" destOrd="0" parTransId="{82D5E3DC-5918-4C19-A0C8-81D230CE0594}" sibTransId="{21F876A6-1058-48B8-A57A-96AEA7FA67FE}"/>
    <dgm:cxn modelId="{E9BBEC95-DF6B-43AA-AFD8-E83524EFDED3}" srcId="{ED8A8361-614E-42FE-A7A6-CB06175C7978}" destId="{0652DBA5-8FBE-4BAC-902E-7952E4A5C287}" srcOrd="0" destOrd="0" parTransId="{D6590C95-1EF0-426D-8C0F-653346E5CCD4}" sibTransId="{54D95FD4-EBED-4E07-AFA3-ADB9589A4803}"/>
    <dgm:cxn modelId="{EDCAC721-D180-4B71-8151-8BF77FA34916}" type="presOf" srcId="{0652DBA5-8FBE-4BAC-902E-7952E4A5C287}" destId="{1373C851-F57B-4AD7-BF6B-19EE10C9260E}" srcOrd="0" destOrd="0" presId="urn:microsoft.com/office/officeart/2005/8/layout/vList2"/>
    <dgm:cxn modelId="{46C080FD-2F9F-439C-B716-CA6AA02C58C6}" type="presOf" srcId="{219FBCB3-AEBC-4C53-B076-316945A96516}" destId="{F3BBDF19-E3C7-4835-B511-4503540E7635}" srcOrd="0" destOrd="0" presId="urn:microsoft.com/office/officeart/2005/8/layout/vList2"/>
    <dgm:cxn modelId="{1678662E-D6EB-4621-87A5-33245E1D71D6}" type="presOf" srcId="{ED8A8361-614E-42FE-A7A6-CB06175C7978}" destId="{4A545B74-EC66-4F1E-93F4-4006C5F71D81}" srcOrd="0" destOrd="0" presId="urn:microsoft.com/office/officeart/2005/8/layout/vList2"/>
    <dgm:cxn modelId="{BD427E96-6653-4D61-B94D-7EBC78B3796F}" srcId="{ED8A8361-614E-42FE-A7A6-CB06175C7978}" destId="{219FBCB3-AEBC-4C53-B076-316945A96516}" srcOrd="2" destOrd="0" parTransId="{1711BAFC-EA45-4B59-9401-A32DDEFA9127}" sibTransId="{6D173010-0300-4ADE-8166-105816C7EA2A}"/>
    <dgm:cxn modelId="{87434B55-CE47-4230-8569-A5447F3FACF5}" type="presOf" srcId="{08711EC7-F9F1-44BE-8386-8F97FCD17F40}" destId="{F66B2266-39F7-4990-B374-D81352AE35E3}" srcOrd="0" destOrd="0" presId="urn:microsoft.com/office/officeart/2005/8/layout/vList2"/>
    <dgm:cxn modelId="{15540987-683D-4BC7-A2C6-3DBA0B33C67A}" type="presParOf" srcId="{4A545B74-EC66-4F1E-93F4-4006C5F71D81}" destId="{1373C851-F57B-4AD7-BF6B-19EE10C9260E}" srcOrd="0" destOrd="0" presId="urn:microsoft.com/office/officeart/2005/8/layout/vList2"/>
    <dgm:cxn modelId="{B74C2A8F-12CF-4771-9940-BCEE81BBE069}" type="presParOf" srcId="{4A545B74-EC66-4F1E-93F4-4006C5F71D81}" destId="{4AD5DB4A-4AFA-4412-8AC9-9C055C6E9823}" srcOrd="1" destOrd="0" presId="urn:microsoft.com/office/officeart/2005/8/layout/vList2"/>
    <dgm:cxn modelId="{0329D7CF-F3D2-453A-ABFA-597087F7B5AF}" type="presParOf" srcId="{4A545B74-EC66-4F1E-93F4-4006C5F71D81}" destId="{F66B2266-39F7-4990-B374-D81352AE35E3}" srcOrd="2" destOrd="0" presId="urn:microsoft.com/office/officeart/2005/8/layout/vList2"/>
    <dgm:cxn modelId="{61C314FC-7E4D-4374-B384-9923AA65D8B8}" type="presParOf" srcId="{4A545B74-EC66-4F1E-93F4-4006C5F71D81}" destId="{69B01374-1E5F-4C13-91EC-4B8928E0CA0D}" srcOrd="3" destOrd="0" presId="urn:microsoft.com/office/officeart/2005/8/layout/vList2"/>
    <dgm:cxn modelId="{1015BFEF-0BED-4380-A6DA-884E229680D0}" type="presParOf" srcId="{4A545B74-EC66-4F1E-93F4-4006C5F71D81}" destId="{F3BBDF19-E3C7-4835-B511-4503540E763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BE582B4-9622-4808-92BE-AA6ED93DA41B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9C9BDF-D87E-4E21-BB2E-CA5A74CDCA9D}">
      <dgm:prSet phldrT="[Текст]" custT="1"/>
      <dgm:spPr/>
      <dgm:t>
        <a:bodyPr/>
        <a:lstStyle/>
        <a:p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Банківські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кредити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49428F-6F47-4CC0-A8E5-462B4BDA44B5}" type="parTrans" cxnId="{4DB9A91C-E974-4FEE-90A0-233B514BB5BB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F7BEEF-8028-4C22-8CE9-80BC1C904AE5}" type="sibTrans" cxnId="{4DB9A91C-E974-4FEE-90A0-233B514BB5BB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073DE2-EFE1-4F5C-B37B-DC943BFC55F1}">
      <dgm:prSet phldrT="[Текст]" custT="1"/>
      <dgm:spPr/>
      <dgm:t>
        <a:bodyPr/>
        <a:lstStyle/>
        <a:p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Банківські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інвестиції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E3B1DA-CD9E-40F6-BA97-2DA26EC85475}" type="parTrans" cxnId="{1FBD2AB4-3E0D-40BB-AB0E-3E9D6263AE51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B4D31B-4815-4A90-9368-337DC8501000}" type="sibTrans" cxnId="{1FBD2AB4-3E0D-40BB-AB0E-3E9D6263AE51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C74C9B-980B-41BC-A8D5-9CA37AA7B898}">
      <dgm:prSet phldrT="[Текст]" custT="1"/>
      <dgm:spPr/>
      <dgm:t>
        <a:bodyPr/>
        <a:lstStyle/>
        <a:p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Кмісійні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операції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D6E5D5-08BD-4A84-BE15-68D06991790A}" type="parTrans" cxnId="{C235C335-B325-4116-9F69-DD4F06BAB769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8BEAD9-B031-4240-9245-CBF24AD4BD19}" type="sibTrans" cxnId="{C235C335-B325-4116-9F69-DD4F06BAB769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C2E996-8CF3-4D1F-AA94-F078600F16E7}">
      <dgm:prSet phldrT="[Текст]" custT="1"/>
      <dgm:spPr/>
      <dgm:t>
        <a:bodyPr/>
        <a:lstStyle/>
        <a:p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Операції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депо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61E968-22F7-4D51-83E4-AC2513E177B4}" type="parTrans" cxnId="{7A39B3CC-7C8E-4286-B97B-5F1960CC0C38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FDB340-859C-40FE-BC57-7CC842C8C00D}" type="sibTrans" cxnId="{7A39B3CC-7C8E-4286-B97B-5F1960CC0C38}">
      <dgm:prSet/>
      <dgm:spPr/>
      <dgm:t>
        <a:bodyPr/>
        <a:lstStyle/>
        <a:p>
          <a:endParaRPr lang="ru-RU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817B44-CB5E-4622-BEEB-EE23D10EDB38}" type="pres">
      <dgm:prSet presAssocID="{4BE582B4-9622-4808-92BE-AA6ED93DA41B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557F862-0C59-4D13-A9D5-91F67578B41B}" type="pres">
      <dgm:prSet presAssocID="{4BE582B4-9622-4808-92BE-AA6ED93DA41B}" presName="diamond" presStyleLbl="bgShp" presStyleIdx="0" presStyleCnt="1"/>
      <dgm:spPr/>
    </dgm:pt>
    <dgm:pt modelId="{62AFE67C-0CF3-4F67-80E7-A9E8AFD21A7A}" type="pres">
      <dgm:prSet presAssocID="{4BE582B4-9622-4808-92BE-AA6ED93DA41B}" presName="quad1" presStyleLbl="node1" presStyleIdx="0" presStyleCnt="4" custScaleX="1032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B5BA83-281C-4179-BE1C-1B8FF6D25D3F}" type="pres">
      <dgm:prSet presAssocID="{4BE582B4-9622-4808-92BE-AA6ED93DA41B}" presName="quad2" presStyleLbl="node1" presStyleIdx="1" presStyleCnt="4" custScaleX="1053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542D73-4F35-4DBE-A8B6-563301BDDECB}" type="pres">
      <dgm:prSet presAssocID="{4BE582B4-9622-4808-92BE-AA6ED93DA41B}" presName="quad3" presStyleLbl="node1" presStyleIdx="2" presStyleCnt="4" custScaleX="10436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66BBCD-D2B4-4D1D-AE1D-1BA00986EE8D}" type="pres">
      <dgm:prSet presAssocID="{4BE582B4-9622-4808-92BE-AA6ED93DA41B}" presName="quad4" presStyleLbl="node1" presStyleIdx="3" presStyleCnt="4" custScaleX="1042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B118131-DF44-40F3-B9B4-24C816782347}" type="presOf" srcId="{4BE582B4-9622-4808-92BE-AA6ED93DA41B}" destId="{FE817B44-CB5E-4622-BEEB-EE23D10EDB38}" srcOrd="0" destOrd="0" presId="urn:microsoft.com/office/officeart/2005/8/layout/matrix3"/>
    <dgm:cxn modelId="{77AE9C1E-3D3E-4B7E-BCC8-B1FBDE380FD0}" type="presOf" srcId="{97C2E996-8CF3-4D1F-AA94-F078600F16E7}" destId="{B066BBCD-D2B4-4D1D-AE1D-1BA00986EE8D}" srcOrd="0" destOrd="0" presId="urn:microsoft.com/office/officeart/2005/8/layout/matrix3"/>
    <dgm:cxn modelId="{1FBD2AB4-3E0D-40BB-AB0E-3E9D6263AE51}" srcId="{4BE582B4-9622-4808-92BE-AA6ED93DA41B}" destId="{F9073DE2-EFE1-4F5C-B37B-DC943BFC55F1}" srcOrd="1" destOrd="0" parTransId="{57E3B1DA-CD9E-40F6-BA97-2DA26EC85475}" sibTransId="{90B4D31B-4815-4A90-9368-337DC8501000}"/>
    <dgm:cxn modelId="{4DB9A91C-E974-4FEE-90A0-233B514BB5BB}" srcId="{4BE582B4-9622-4808-92BE-AA6ED93DA41B}" destId="{A79C9BDF-D87E-4E21-BB2E-CA5A74CDCA9D}" srcOrd="0" destOrd="0" parTransId="{4049428F-6F47-4CC0-A8E5-462B4BDA44B5}" sibTransId="{49F7BEEF-8028-4C22-8CE9-80BC1C904AE5}"/>
    <dgm:cxn modelId="{7A39B3CC-7C8E-4286-B97B-5F1960CC0C38}" srcId="{4BE582B4-9622-4808-92BE-AA6ED93DA41B}" destId="{97C2E996-8CF3-4D1F-AA94-F078600F16E7}" srcOrd="3" destOrd="0" parTransId="{9161E968-22F7-4D51-83E4-AC2513E177B4}" sibTransId="{49FDB340-859C-40FE-BC57-7CC842C8C00D}"/>
    <dgm:cxn modelId="{0CC97EE3-C154-4970-B679-E0573207C64A}" type="presOf" srcId="{F9073DE2-EFE1-4F5C-B37B-DC943BFC55F1}" destId="{21B5BA83-281C-4179-BE1C-1B8FF6D25D3F}" srcOrd="0" destOrd="0" presId="urn:microsoft.com/office/officeart/2005/8/layout/matrix3"/>
    <dgm:cxn modelId="{6810B57E-96DC-4148-93B3-EE968918C023}" type="presOf" srcId="{EBC74C9B-980B-41BC-A8D5-9CA37AA7B898}" destId="{36542D73-4F35-4DBE-A8B6-563301BDDECB}" srcOrd="0" destOrd="0" presId="urn:microsoft.com/office/officeart/2005/8/layout/matrix3"/>
    <dgm:cxn modelId="{C235C335-B325-4116-9F69-DD4F06BAB769}" srcId="{4BE582B4-9622-4808-92BE-AA6ED93DA41B}" destId="{EBC74C9B-980B-41BC-A8D5-9CA37AA7B898}" srcOrd="2" destOrd="0" parTransId="{75D6E5D5-08BD-4A84-BE15-68D06991790A}" sibTransId="{3A8BEAD9-B031-4240-9245-CBF24AD4BD19}"/>
    <dgm:cxn modelId="{F1081EE3-D4BD-43A0-88CB-EFE69C5D9354}" type="presOf" srcId="{A79C9BDF-D87E-4E21-BB2E-CA5A74CDCA9D}" destId="{62AFE67C-0CF3-4F67-80E7-A9E8AFD21A7A}" srcOrd="0" destOrd="0" presId="urn:microsoft.com/office/officeart/2005/8/layout/matrix3"/>
    <dgm:cxn modelId="{A40854A2-F7B9-4599-AA50-7B505D15F3EF}" type="presParOf" srcId="{FE817B44-CB5E-4622-BEEB-EE23D10EDB38}" destId="{4557F862-0C59-4D13-A9D5-91F67578B41B}" srcOrd="0" destOrd="0" presId="urn:microsoft.com/office/officeart/2005/8/layout/matrix3"/>
    <dgm:cxn modelId="{8DC3BFBA-B5B1-4F19-9FBD-B7D222F19B6D}" type="presParOf" srcId="{FE817B44-CB5E-4622-BEEB-EE23D10EDB38}" destId="{62AFE67C-0CF3-4F67-80E7-A9E8AFD21A7A}" srcOrd="1" destOrd="0" presId="urn:microsoft.com/office/officeart/2005/8/layout/matrix3"/>
    <dgm:cxn modelId="{BFD8EBA3-92BA-493E-AAF7-BDC54BEFC717}" type="presParOf" srcId="{FE817B44-CB5E-4622-BEEB-EE23D10EDB38}" destId="{21B5BA83-281C-4179-BE1C-1B8FF6D25D3F}" srcOrd="2" destOrd="0" presId="urn:microsoft.com/office/officeart/2005/8/layout/matrix3"/>
    <dgm:cxn modelId="{FFE691B5-B843-428C-BC5F-0CB99AA5DB75}" type="presParOf" srcId="{FE817B44-CB5E-4622-BEEB-EE23D10EDB38}" destId="{36542D73-4F35-4DBE-A8B6-563301BDDECB}" srcOrd="3" destOrd="0" presId="urn:microsoft.com/office/officeart/2005/8/layout/matrix3"/>
    <dgm:cxn modelId="{4A6A0043-1E8C-4F08-A89A-056A6713E615}" type="presParOf" srcId="{FE817B44-CB5E-4622-BEEB-EE23D10EDB38}" destId="{B066BBCD-D2B4-4D1D-AE1D-1BA00986EE8D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73C851-F57B-4AD7-BF6B-19EE10C9260E}">
      <dsp:nvSpPr>
        <dsp:cNvPr id="0" name=""/>
        <dsp:cNvSpPr/>
      </dsp:nvSpPr>
      <dsp:spPr>
        <a:xfrm>
          <a:off x="0" y="463543"/>
          <a:ext cx="8128000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Базові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399" y="522942"/>
        <a:ext cx="8009202" cy="1098002"/>
      </dsp:txXfrm>
    </dsp:sp>
    <dsp:sp modelId="{F66B2266-39F7-4990-B374-D81352AE35E3}">
      <dsp:nvSpPr>
        <dsp:cNvPr id="0" name=""/>
        <dsp:cNvSpPr/>
      </dsp:nvSpPr>
      <dsp:spPr>
        <a:xfrm>
          <a:off x="0" y="1867544"/>
          <a:ext cx="8128000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І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нші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операції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дії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спрямовані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задоволення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потреб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клієнтів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й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отримання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прибутку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399" y="1926943"/>
        <a:ext cx="8009202" cy="109800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57F862-0C59-4D13-A9D5-91F67578B41B}">
      <dsp:nvSpPr>
        <dsp:cNvPr id="0" name=""/>
        <dsp:cNvSpPr/>
      </dsp:nvSpPr>
      <dsp:spPr>
        <a:xfrm>
          <a:off x="1354666" y="0"/>
          <a:ext cx="5418667" cy="5418667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AFE67C-0CF3-4F67-80E7-A9E8AFD21A7A}">
      <dsp:nvSpPr>
        <dsp:cNvPr id="0" name=""/>
        <dsp:cNvSpPr/>
      </dsp:nvSpPr>
      <dsp:spPr>
        <a:xfrm>
          <a:off x="1835046" y="514773"/>
          <a:ext cx="2182067" cy="21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Депозити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запитання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38208" y="617935"/>
        <a:ext cx="1975743" cy="1906956"/>
      </dsp:txXfrm>
    </dsp:sp>
    <dsp:sp modelId="{21B5BA83-281C-4179-BE1C-1B8FF6D25D3F}">
      <dsp:nvSpPr>
        <dsp:cNvPr id="0" name=""/>
        <dsp:cNvSpPr/>
      </dsp:nvSpPr>
      <dsp:spPr>
        <a:xfrm>
          <a:off x="4089013" y="514773"/>
          <a:ext cx="2225812" cy="21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Строкові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депозити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92175" y="617935"/>
        <a:ext cx="2019488" cy="1906956"/>
      </dsp:txXfrm>
    </dsp:sp>
    <dsp:sp modelId="{36542D73-4F35-4DBE-A8B6-563301BDDECB}">
      <dsp:nvSpPr>
        <dsp:cNvPr id="0" name=""/>
        <dsp:cNvSpPr/>
      </dsp:nvSpPr>
      <dsp:spPr>
        <a:xfrm>
          <a:off x="1823328" y="2790613"/>
          <a:ext cx="2205503" cy="21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Ощадні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депозити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26490" y="2893775"/>
        <a:ext cx="1999179" cy="1906956"/>
      </dsp:txXfrm>
    </dsp:sp>
    <dsp:sp modelId="{B066BBCD-D2B4-4D1D-AE1D-1BA00986EE8D}">
      <dsp:nvSpPr>
        <dsp:cNvPr id="0" name=""/>
        <dsp:cNvSpPr/>
      </dsp:nvSpPr>
      <dsp:spPr>
        <a:xfrm>
          <a:off x="4100732" y="2790613"/>
          <a:ext cx="2202376" cy="21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Операції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зворотного</a:t>
          </a:r>
          <a:r>
            <a:rPr lang="ru-RU" sz="20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 </a:t>
          </a:r>
          <a:r>
            <a:rPr lang="ru-RU" sz="20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репо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03894" y="2893775"/>
        <a:ext cx="1996052" cy="190695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73C851-F57B-4AD7-BF6B-19EE10C9260E}">
      <dsp:nvSpPr>
        <dsp:cNvPr id="0" name=""/>
        <dsp:cNvSpPr/>
      </dsp:nvSpPr>
      <dsp:spPr>
        <a:xfrm>
          <a:off x="0" y="463543"/>
          <a:ext cx="8128000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Трастові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лізингові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та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інші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операції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399" y="522942"/>
        <a:ext cx="8009202" cy="1098002"/>
      </dsp:txXfrm>
    </dsp:sp>
    <dsp:sp modelId="{F66B2266-39F7-4990-B374-D81352AE35E3}">
      <dsp:nvSpPr>
        <dsp:cNvPr id="0" name=""/>
        <dsp:cNvSpPr/>
      </dsp:nvSpPr>
      <dsp:spPr>
        <a:xfrm>
          <a:off x="0" y="1867544"/>
          <a:ext cx="8128000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Гарантійні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послуги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банку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399" y="1926943"/>
        <a:ext cx="8009202" cy="109800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2DF9E4-FB51-4A4F-9628-78F34B0C8031}">
      <dsp:nvSpPr>
        <dsp:cNvPr id="0" name=""/>
        <dsp:cNvSpPr/>
      </dsp:nvSpPr>
      <dsp:spPr>
        <a:xfrm>
          <a:off x="0" y="16274"/>
          <a:ext cx="12192000" cy="1198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послуги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для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вкладників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485" y="74759"/>
        <a:ext cx="12075030" cy="1081110"/>
      </dsp:txXfrm>
    </dsp:sp>
    <dsp:sp modelId="{1711F20B-9758-4AFB-A937-188CB802B41A}">
      <dsp:nvSpPr>
        <dsp:cNvPr id="0" name=""/>
        <dsp:cNvSpPr/>
      </dsp:nvSpPr>
      <dsp:spPr>
        <a:xfrm>
          <a:off x="0" y="1214354"/>
          <a:ext cx="12192000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7096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перерахування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заробітної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плати,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пенсії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клієнта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банку на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депозитний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рахунок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автоматичне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списання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відсотків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214354"/>
        <a:ext cx="12192000" cy="1059840"/>
      </dsp:txXfrm>
    </dsp:sp>
    <dsp:sp modelId="{006AA820-909B-4557-8359-FFCE62120D2D}">
      <dsp:nvSpPr>
        <dsp:cNvPr id="0" name=""/>
        <dsp:cNvSpPr/>
      </dsp:nvSpPr>
      <dsp:spPr>
        <a:xfrm>
          <a:off x="0" y="2274194"/>
          <a:ext cx="12192000" cy="1198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послуги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для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позичальників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485" y="2332679"/>
        <a:ext cx="12075030" cy="1081110"/>
      </dsp:txXfrm>
    </dsp:sp>
    <dsp:sp modelId="{FA45AF27-10D6-4B66-9C45-6FAB7694AEBE}">
      <dsp:nvSpPr>
        <dsp:cNvPr id="0" name=""/>
        <dsp:cNvSpPr/>
      </dsp:nvSpPr>
      <dsp:spPr>
        <a:xfrm>
          <a:off x="0" y="3472274"/>
          <a:ext cx="12192000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7096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відкриття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кредитної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лінії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закриття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овердрафту,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автоматичне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погашення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кредитних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відсотків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із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поточного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рахунка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472274"/>
        <a:ext cx="12192000" cy="10598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57F862-0C59-4D13-A9D5-91F67578B41B}">
      <dsp:nvSpPr>
        <dsp:cNvPr id="0" name=""/>
        <dsp:cNvSpPr/>
      </dsp:nvSpPr>
      <dsp:spPr>
        <a:xfrm>
          <a:off x="1354666" y="0"/>
          <a:ext cx="5418667" cy="5418667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AFE67C-0CF3-4F67-80E7-A9E8AFD21A7A}">
      <dsp:nvSpPr>
        <dsp:cNvPr id="0" name=""/>
        <dsp:cNvSpPr/>
      </dsp:nvSpPr>
      <dsp:spPr>
        <a:xfrm>
          <a:off x="1835046" y="514773"/>
          <a:ext cx="2182067" cy="21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депозитні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38208" y="617935"/>
        <a:ext cx="1975743" cy="1906956"/>
      </dsp:txXfrm>
    </dsp:sp>
    <dsp:sp modelId="{21B5BA83-281C-4179-BE1C-1B8FF6D25D3F}">
      <dsp:nvSpPr>
        <dsp:cNvPr id="0" name=""/>
        <dsp:cNvSpPr/>
      </dsp:nvSpPr>
      <dsp:spPr>
        <a:xfrm>
          <a:off x="4089013" y="514773"/>
          <a:ext cx="2225812" cy="21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розрахункові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92175" y="617935"/>
        <a:ext cx="2019488" cy="1906956"/>
      </dsp:txXfrm>
    </dsp:sp>
    <dsp:sp modelId="{36542D73-4F35-4DBE-A8B6-563301BDDECB}">
      <dsp:nvSpPr>
        <dsp:cNvPr id="0" name=""/>
        <dsp:cNvSpPr/>
      </dsp:nvSpPr>
      <dsp:spPr>
        <a:xfrm>
          <a:off x="1823328" y="2790613"/>
          <a:ext cx="2205503" cy="21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кредитні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26490" y="2893775"/>
        <a:ext cx="1999179" cy="1906956"/>
      </dsp:txXfrm>
    </dsp:sp>
    <dsp:sp modelId="{B066BBCD-D2B4-4D1D-AE1D-1BA00986EE8D}">
      <dsp:nvSpPr>
        <dsp:cNvPr id="0" name=""/>
        <dsp:cNvSpPr/>
      </dsp:nvSpPr>
      <dsp:spPr>
        <a:xfrm>
          <a:off x="4100732" y="2790613"/>
          <a:ext cx="2202376" cy="21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інвестиційні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03894" y="2893775"/>
        <a:ext cx="1996052" cy="19069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57F862-0C59-4D13-A9D5-91F67578B41B}">
      <dsp:nvSpPr>
        <dsp:cNvPr id="0" name=""/>
        <dsp:cNvSpPr/>
      </dsp:nvSpPr>
      <dsp:spPr>
        <a:xfrm>
          <a:off x="1354666" y="0"/>
          <a:ext cx="5418667" cy="5418667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AFE67C-0CF3-4F67-80E7-A9E8AFD21A7A}">
      <dsp:nvSpPr>
        <dsp:cNvPr id="0" name=""/>
        <dsp:cNvSpPr/>
      </dsp:nvSpPr>
      <dsp:spPr>
        <a:xfrm>
          <a:off x="1801445" y="514773"/>
          <a:ext cx="2249269" cy="21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операції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валютними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цінностями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04607" y="617935"/>
        <a:ext cx="2042945" cy="1906956"/>
      </dsp:txXfrm>
    </dsp:sp>
    <dsp:sp modelId="{21B5BA83-281C-4179-BE1C-1B8FF6D25D3F}">
      <dsp:nvSpPr>
        <dsp:cNvPr id="0" name=""/>
        <dsp:cNvSpPr/>
      </dsp:nvSpPr>
      <dsp:spPr>
        <a:xfrm>
          <a:off x="4053838" y="514773"/>
          <a:ext cx="2296163" cy="21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надання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консультаційних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інформаційних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послуг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57000" y="617935"/>
        <a:ext cx="2089839" cy="1906956"/>
      </dsp:txXfrm>
    </dsp:sp>
    <dsp:sp modelId="{36542D73-4F35-4DBE-A8B6-563301BDDECB}">
      <dsp:nvSpPr>
        <dsp:cNvPr id="0" name=""/>
        <dsp:cNvSpPr/>
      </dsp:nvSpPr>
      <dsp:spPr>
        <a:xfrm>
          <a:off x="1801445" y="2790613"/>
          <a:ext cx="2249269" cy="21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емісійні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04607" y="2893775"/>
        <a:ext cx="2042945" cy="1906956"/>
      </dsp:txXfrm>
    </dsp:sp>
    <dsp:sp modelId="{B066BBCD-D2B4-4D1D-AE1D-1BA00986EE8D}">
      <dsp:nvSpPr>
        <dsp:cNvPr id="0" name=""/>
        <dsp:cNvSpPr/>
      </dsp:nvSpPr>
      <dsp:spPr>
        <a:xfrm>
          <a:off x="4075721" y="2790613"/>
          <a:ext cx="2252397" cy="21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операції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цінними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паперами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78883" y="2893775"/>
        <a:ext cx="2046073" cy="19069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73C851-F57B-4AD7-BF6B-19EE10C9260E}">
      <dsp:nvSpPr>
        <dsp:cNvPr id="0" name=""/>
        <dsp:cNvSpPr/>
      </dsp:nvSpPr>
      <dsp:spPr>
        <a:xfrm>
          <a:off x="0" y="22881"/>
          <a:ext cx="8128000" cy="10617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Операції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які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виконують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банки при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формуванні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своїх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ресурсів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для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подальшого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їх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розміщення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832" y="74713"/>
        <a:ext cx="8024336" cy="958111"/>
      </dsp:txXfrm>
    </dsp:sp>
    <dsp:sp modelId="{F66B2266-39F7-4990-B374-D81352AE35E3}">
      <dsp:nvSpPr>
        <dsp:cNvPr id="0" name=""/>
        <dsp:cNvSpPr/>
      </dsp:nvSpPr>
      <dsp:spPr>
        <a:xfrm>
          <a:off x="0" y="1243056"/>
          <a:ext cx="8128000" cy="10617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Операції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розміщення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наявних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ресурсів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832" y="1294888"/>
        <a:ext cx="8024336" cy="958111"/>
      </dsp:txXfrm>
    </dsp:sp>
    <dsp:sp modelId="{F3BBDF19-E3C7-4835-B511-4503540E7635}">
      <dsp:nvSpPr>
        <dsp:cNvPr id="0" name=""/>
        <dsp:cNvSpPr/>
      </dsp:nvSpPr>
      <dsp:spPr>
        <a:xfrm>
          <a:off x="0" y="2463231"/>
          <a:ext cx="8128000" cy="10617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Комісійно-посередницькі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операції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832" y="2515063"/>
        <a:ext cx="8024336" cy="95811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FD9086-2000-45A8-98E4-0C166E7EF640}">
      <dsp:nvSpPr>
        <dsp:cNvPr id="0" name=""/>
        <dsp:cNvSpPr/>
      </dsp:nvSpPr>
      <dsp:spPr>
        <a:xfrm>
          <a:off x="-4979585" y="-765571"/>
          <a:ext cx="5950742" cy="5950742"/>
        </a:xfrm>
        <a:prstGeom prst="blockArc">
          <a:avLst>
            <a:gd name="adj1" fmla="val 18900000"/>
            <a:gd name="adj2" fmla="val 2700000"/>
            <a:gd name="adj3" fmla="val 363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016596-DD82-467C-B6B9-867E054230E5}">
      <dsp:nvSpPr>
        <dsp:cNvPr id="0" name=""/>
        <dsp:cNvSpPr/>
      </dsp:nvSpPr>
      <dsp:spPr>
        <a:xfrm>
          <a:off x="792013" y="631384"/>
          <a:ext cx="3193083" cy="1262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2182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депозитні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операції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2013" y="631384"/>
        <a:ext cx="3193083" cy="1262591"/>
      </dsp:txXfrm>
    </dsp:sp>
    <dsp:sp modelId="{66AD7C6A-A1E2-4D0A-ADF7-E5BB93100A64}">
      <dsp:nvSpPr>
        <dsp:cNvPr id="0" name=""/>
        <dsp:cNvSpPr/>
      </dsp:nvSpPr>
      <dsp:spPr>
        <a:xfrm>
          <a:off x="2893" y="473560"/>
          <a:ext cx="1578239" cy="157823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00EFAA1-3A70-4504-B345-32E0680CC0C1}">
      <dsp:nvSpPr>
        <dsp:cNvPr id="0" name=""/>
        <dsp:cNvSpPr/>
      </dsp:nvSpPr>
      <dsp:spPr>
        <a:xfrm>
          <a:off x="751173" y="2525624"/>
          <a:ext cx="3274762" cy="1262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2182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міжбанківське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кредитування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1173" y="2525624"/>
        <a:ext cx="3274762" cy="1262591"/>
      </dsp:txXfrm>
    </dsp:sp>
    <dsp:sp modelId="{BE8D8D3E-D930-4D0E-898C-05CA8C575ACC}">
      <dsp:nvSpPr>
        <dsp:cNvPr id="0" name=""/>
        <dsp:cNvSpPr/>
      </dsp:nvSpPr>
      <dsp:spPr>
        <a:xfrm>
          <a:off x="2893" y="2367800"/>
          <a:ext cx="1578239" cy="157823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FD9086-2000-45A8-98E4-0C166E7EF640}">
      <dsp:nvSpPr>
        <dsp:cNvPr id="0" name=""/>
        <dsp:cNvSpPr/>
      </dsp:nvSpPr>
      <dsp:spPr>
        <a:xfrm>
          <a:off x="-4959165" y="-765571"/>
          <a:ext cx="5950742" cy="5950742"/>
        </a:xfrm>
        <a:prstGeom prst="blockArc">
          <a:avLst>
            <a:gd name="adj1" fmla="val 18900000"/>
            <a:gd name="adj2" fmla="val 2700000"/>
            <a:gd name="adj3" fmla="val 363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016596-DD82-467C-B6B9-867E054230E5}">
      <dsp:nvSpPr>
        <dsp:cNvPr id="0" name=""/>
        <dsp:cNvSpPr/>
      </dsp:nvSpPr>
      <dsp:spPr>
        <a:xfrm>
          <a:off x="812432" y="631384"/>
          <a:ext cx="3193083" cy="1262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2182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кредитні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12432" y="631384"/>
        <a:ext cx="3193083" cy="1262591"/>
      </dsp:txXfrm>
    </dsp:sp>
    <dsp:sp modelId="{66AD7C6A-A1E2-4D0A-ADF7-E5BB93100A64}">
      <dsp:nvSpPr>
        <dsp:cNvPr id="0" name=""/>
        <dsp:cNvSpPr/>
      </dsp:nvSpPr>
      <dsp:spPr>
        <a:xfrm>
          <a:off x="23313" y="473560"/>
          <a:ext cx="1578239" cy="157823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00EFAA1-3A70-4504-B345-32E0680CC0C1}">
      <dsp:nvSpPr>
        <dsp:cNvPr id="0" name=""/>
        <dsp:cNvSpPr/>
      </dsp:nvSpPr>
      <dsp:spPr>
        <a:xfrm>
          <a:off x="812432" y="2525624"/>
          <a:ext cx="3193083" cy="1262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2182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інвестиційні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12432" y="2525624"/>
        <a:ext cx="3193083" cy="1262591"/>
      </dsp:txXfrm>
    </dsp:sp>
    <dsp:sp modelId="{BE8D8D3E-D930-4D0E-898C-05CA8C575ACC}">
      <dsp:nvSpPr>
        <dsp:cNvPr id="0" name=""/>
        <dsp:cNvSpPr/>
      </dsp:nvSpPr>
      <dsp:spPr>
        <a:xfrm>
          <a:off x="23313" y="2367800"/>
          <a:ext cx="1578239" cy="157823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FD9086-2000-45A8-98E4-0C166E7EF640}">
      <dsp:nvSpPr>
        <dsp:cNvPr id="0" name=""/>
        <dsp:cNvSpPr/>
      </dsp:nvSpPr>
      <dsp:spPr>
        <a:xfrm>
          <a:off x="-4959165" y="-765571"/>
          <a:ext cx="5950742" cy="5950742"/>
        </a:xfrm>
        <a:prstGeom prst="blockArc">
          <a:avLst>
            <a:gd name="adj1" fmla="val 18900000"/>
            <a:gd name="adj2" fmla="val 2700000"/>
            <a:gd name="adj3" fmla="val 363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016596-DD82-467C-B6B9-867E054230E5}">
      <dsp:nvSpPr>
        <dsp:cNvPr id="0" name=""/>
        <dsp:cNvSpPr/>
      </dsp:nvSpPr>
      <dsp:spPr>
        <a:xfrm>
          <a:off x="835746" y="499096"/>
          <a:ext cx="3193083" cy="15271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2182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комісійно-розрахункові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операції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35746" y="499096"/>
        <a:ext cx="3193083" cy="1527167"/>
      </dsp:txXfrm>
    </dsp:sp>
    <dsp:sp modelId="{66AD7C6A-A1E2-4D0A-ADF7-E5BB93100A64}">
      <dsp:nvSpPr>
        <dsp:cNvPr id="0" name=""/>
        <dsp:cNvSpPr/>
      </dsp:nvSpPr>
      <dsp:spPr>
        <a:xfrm>
          <a:off x="23313" y="473560"/>
          <a:ext cx="1578239" cy="157823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00EFAA1-3A70-4504-B345-32E0680CC0C1}">
      <dsp:nvSpPr>
        <dsp:cNvPr id="0" name=""/>
        <dsp:cNvSpPr/>
      </dsp:nvSpPr>
      <dsp:spPr>
        <a:xfrm>
          <a:off x="812432" y="2525624"/>
          <a:ext cx="3193083" cy="1262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2182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торговельно-комісійні</a:t>
          </a:r>
          <a:r>
            <a:rPr lang="ru-RU" sz="2400" kern="1200" dirty="0" smtClean="0"/>
            <a:t> 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12432" y="2525624"/>
        <a:ext cx="3193083" cy="1262591"/>
      </dsp:txXfrm>
    </dsp:sp>
    <dsp:sp modelId="{BE8D8D3E-D930-4D0E-898C-05CA8C575ACC}">
      <dsp:nvSpPr>
        <dsp:cNvPr id="0" name=""/>
        <dsp:cNvSpPr/>
      </dsp:nvSpPr>
      <dsp:spPr>
        <a:xfrm>
          <a:off x="23313" y="2367800"/>
          <a:ext cx="1578239" cy="157823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73C851-F57B-4AD7-BF6B-19EE10C9260E}">
      <dsp:nvSpPr>
        <dsp:cNvPr id="0" name=""/>
        <dsp:cNvSpPr/>
      </dsp:nvSpPr>
      <dsp:spPr>
        <a:xfrm>
          <a:off x="0" y="25356"/>
          <a:ext cx="8128000" cy="10793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500" kern="1200" dirty="0" smtClean="0"/>
            <a:t>А</a:t>
          </a:r>
          <a:r>
            <a:rPr lang="ru-RU" sz="4500" kern="1200" dirty="0" err="1" smtClean="0"/>
            <a:t>ктивні</a:t>
          </a:r>
          <a:endParaRPr lang="ru-RU" sz="4500" kern="1200" dirty="0"/>
        </a:p>
      </dsp:txBody>
      <dsp:txXfrm>
        <a:off x="52688" y="78044"/>
        <a:ext cx="8022624" cy="973949"/>
      </dsp:txXfrm>
    </dsp:sp>
    <dsp:sp modelId="{F66B2266-39F7-4990-B374-D81352AE35E3}">
      <dsp:nvSpPr>
        <dsp:cNvPr id="0" name=""/>
        <dsp:cNvSpPr/>
      </dsp:nvSpPr>
      <dsp:spPr>
        <a:xfrm>
          <a:off x="0" y="1234281"/>
          <a:ext cx="8128000" cy="10793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err="1" smtClean="0"/>
            <a:t>Пасивні</a:t>
          </a:r>
          <a:endParaRPr lang="ru-RU" sz="4500" kern="1200" dirty="0"/>
        </a:p>
      </dsp:txBody>
      <dsp:txXfrm>
        <a:off x="52688" y="1286969"/>
        <a:ext cx="8022624" cy="973949"/>
      </dsp:txXfrm>
    </dsp:sp>
    <dsp:sp modelId="{F3BBDF19-E3C7-4835-B511-4503540E7635}">
      <dsp:nvSpPr>
        <dsp:cNvPr id="0" name=""/>
        <dsp:cNvSpPr/>
      </dsp:nvSpPr>
      <dsp:spPr>
        <a:xfrm>
          <a:off x="0" y="2443206"/>
          <a:ext cx="8128000" cy="10793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err="1" smtClean="0"/>
            <a:t>Позабалансові</a:t>
          </a:r>
          <a:endParaRPr lang="ru-RU" sz="4500" kern="1200" dirty="0"/>
        </a:p>
      </dsp:txBody>
      <dsp:txXfrm>
        <a:off x="52688" y="2495894"/>
        <a:ext cx="8022624" cy="97394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57F862-0C59-4D13-A9D5-91F67578B41B}">
      <dsp:nvSpPr>
        <dsp:cNvPr id="0" name=""/>
        <dsp:cNvSpPr/>
      </dsp:nvSpPr>
      <dsp:spPr>
        <a:xfrm>
          <a:off x="1354666" y="0"/>
          <a:ext cx="5418667" cy="5418667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AFE67C-0CF3-4F67-80E7-A9E8AFD21A7A}">
      <dsp:nvSpPr>
        <dsp:cNvPr id="0" name=""/>
        <dsp:cNvSpPr/>
      </dsp:nvSpPr>
      <dsp:spPr>
        <a:xfrm>
          <a:off x="1835046" y="514773"/>
          <a:ext cx="2182067" cy="21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Банківські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кредити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38208" y="617935"/>
        <a:ext cx="1975743" cy="1906956"/>
      </dsp:txXfrm>
    </dsp:sp>
    <dsp:sp modelId="{21B5BA83-281C-4179-BE1C-1B8FF6D25D3F}">
      <dsp:nvSpPr>
        <dsp:cNvPr id="0" name=""/>
        <dsp:cNvSpPr/>
      </dsp:nvSpPr>
      <dsp:spPr>
        <a:xfrm>
          <a:off x="4089013" y="514773"/>
          <a:ext cx="2225812" cy="21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Банківські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інвестиції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92175" y="617935"/>
        <a:ext cx="2019488" cy="1906956"/>
      </dsp:txXfrm>
    </dsp:sp>
    <dsp:sp modelId="{36542D73-4F35-4DBE-A8B6-563301BDDECB}">
      <dsp:nvSpPr>
        <dsp:cNvPr id="0" name=""/>
        <dsp:cNvSpPr/>
      </dsp:nvSpPr>
      <dsp:spPr>
        <a:xfrm>
          <a:off x="1823328" y="2790613"/>
          <a:ext cx="2205503" cy="21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Кмісійні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операції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26490" y="2893775"/>
        <a:ext cx="1999179" cy="1906956"/>
      </dsp:txXfrm>
    </dsp:sp>
    <dsp:sp modelId="{B066BBCD-D2B4-4D1D-AE1D-1BA00986EE8D}">
      <dsp:nvSpPr>
        <dsp:cNvPr id="0" name=""/>
        <dsp:cNvSpPr/>
      </dsp:nvSpPr>
      <dsp:spPr>
        <a:xfrm>
          <a:off x="4100732" y="2790613"/>
          <a:ext cx="2202376" cy="21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Операції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депо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03894" y="2893775"/>
        <a:ext cx="1996052" cy="19069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diagramLayout" Target="../diagrams/layout7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12" Type="http://schemas.openxmlformats.org/officeDocument/2006/relationships/diagramData" Target="../diagrams/data7.xml"/><Relationship Id="rId2" Type="http://schemas.openxmlformats.org/officeDocument/2006/relationships/diagramData" Target="../diagrams/data5.xml"/><Relationship Id="rId16" Type="http://schemas.microsoft.com/office/2007/relationships/diagramDrawing" Target="../diagrams/drawing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5" Type="http://schemas.openxmlformats.org/officeDocument/2006/relationships/diagramColors" Target="../diagrams/colors7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Relationship Id="rId14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6304" y="533399"/>
            <a:ext cx="8001000" cy="2971801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Банківські операції, їх класифікація. Взаємодія підрозділів банку при виробництві і продажу банківських послуг</a:t>
            </a:r>
            <a:endParaRPr lang="ru-RU" dirty="0"/>
          </a:p>
        </p:txBody>
      </p:sp>
      <p:pic>
        <p:nvPicPr>
          <p:cNvPr id="102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3354" y="4032739"/>
            <a:ext cx="3528646" cy="2825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134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923" y="0"/>
            <a:ext cx="8417169" cy="6857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765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185953"/>
            <a:ext cx="117348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класифікувати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зв'язка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функцією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перерозподілу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прив'язати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комерційного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банку,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надають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данному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виділити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200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пов'язані</a:t>
            </a:r>
            <a:r>
              <a:rPr lang="ru-RU" sz="2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процентними</a:t>
            </a:r>
            <a:r>
              <a:rPr lang="ru-RU" sz="22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доходами та </a:t>
            </a:r>
            <a:r>
              <a:rPr lang="ru-RU" sz="2200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витратами</a:t>
            </a:r>
            <a:r>
              <a:rPr lang="ru-RU" sz="22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супроводу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перерозподілу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До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входять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921336548"/>
              </p:ext>
            </p:extLst>
          </p:nvPr>
        </p:nvGraphicFramePr>
        <p:xfrm>
          <a:off x="0" y="2309611"/>
          <a:ext cx="12192000" cy="45483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1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954" y="413882"/>
            <a:ext cx="92377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Комісійні</a:t>
            </a:r>
            <a:r>
              <a:rPr lang="ru-RU" sz="2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приносять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банку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комісійні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доходи 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трастові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депозитарні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сейфів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Розрахунково-касове</a:t>
            </a:r>
            <a:r>
              <a:rPr lang="ru-RU" sz="2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sz="2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поєднує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комісійних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одного боку,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рахунках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клієнтів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одним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виплачувати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процент.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розрахунково-касове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процентною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вкладників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боку,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розрахунково-касові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банком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дорученням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клієнтів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одержанням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розрахунково-касове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комісійні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398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7568" y="363140"/>
            <a:ext cx="818270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Посередницькі</a:t>
            </a:r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посередницьких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розповсюдженими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посередництво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паперами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валютою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майном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заслуговує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посередницька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емісії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вторинного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паперів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клієнтів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данному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випадку взаємодіють підрозділи з цінних паперів, валютний підрозділ, тарифний комітет тощо.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</a:t>
            </a:r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валютою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валюти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клієнтам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ліквідності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валюті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знецінення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курсів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спекулятивного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курсів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валют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Співпрацюють підрозділи з управління ризиками, валютний та інші.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654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4911"/>
            <a:ext cx="9741877" cy="666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Сутність </a:t>
            </a:r>
            <a:r>
              <a:rPr lang="uk-UA" sz="2400" dirty="0" err="1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консультаційно</a:t>
            </a:r>
            <a:r>
              <a:rPr lang="uk-UA" sz="2400" dirty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-інформаційних послуг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полягає у наданні клієнтам різноманітних кваліфікованих консультацій та інформаційної підтримки з різних аспектів управління фінансами та інших господарських, фінансових, правових і банківських питань</a:t>
            </a:r>
            <a:r>
              <a:rPr lang="uk-UA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Тут можуть співпрацювати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взаємовідносинами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клієнтами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зверненнями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департамент маркетингу.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2400" dirty="0" err="1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4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самообслуговування</a:t>
            </a:r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клієнтів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спостерігається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традиційному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самообслуговування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 повинен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автоматизовану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суттєвих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цього працюють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центр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6156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7383" y="759042"/>
            <a:ext cx="1009126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Можна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зробити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висновок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існує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безліч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способів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класифікації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банківських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операцій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Вдала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структура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комерційного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банку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дає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змогу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поєднувати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зусилля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декількох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підрозділів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створення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більш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якісних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банківських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продуктів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широкого спектру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задовольнити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клієнтів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дохідну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базу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як вони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банку, не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відчуження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банку,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резервів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008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249680"/>
            <a:ext cx="11938000" cy="4022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2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ru-RU" sz="22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Сучасний</a:t>
            </a:r>
            <a:r>
              <a:rPr lang="ru-RU" sz="22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рівень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складності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економічної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вимагає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банківського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сектора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пропозиції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дедалі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більшого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числа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своїм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клієнтам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22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Існує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поділ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банківських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продуктів</a:t>
            </a:r>
            <a:r>
              <a:rPr lang="ru-RU" sz="22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банківські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операції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послуги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2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ru-RU" sz="22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Банківські</a:t>
            </a:r>
            <a:r>
              <a:rPr lang="ru-RU" sz="22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операції</a:t>
            </a:r>
            <a:r>
              <a:rPr lang="ru-RU" sz="22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можна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визначити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набір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упорядкованих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дій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банку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пов'язаних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залученням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використанням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ресурсів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процесі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накопичується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наявна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створюється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нова (додана)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вартість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несуть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певний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ризик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втрати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накопиченої</a:t>
            </a:r>
            <a:r>
              <a:rPr lang="ru-RU" sz="22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доданої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вартості</a:t>
            </a:r>
            <a:r>
              <a:rPr lang="ru-RU" sz="22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200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2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ru-RU" sz="22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Тоді</a:t>
            </a:r>
            <a:r>
              <a:rPr lang="ru-RU" sz="22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банківські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послуги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можна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визначити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комплекс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дій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пов'язаних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обслуговуванням</a:t>
            </a:r>
            <a:r>
              <a:rPr lang="ru-RU" sz="22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клієнтів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процесі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надання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працівники</a:t>
            </a:r>
            <a:r>
              <a:rPr lang="ru-RU" sz="22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банку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створюють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клієнти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банку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споживають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додану</a:t>
            </a:r>
            <a:r>
              <a:rPr lang="ru-RU" sz="22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вартість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без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додаткового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залучення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2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sz="22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накопиченої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вартості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банківського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капіталу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кредитних</a:t>
            </a:r>
            <a:r>
              <a:rPr lang="ru-RU" sz="22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ресурсів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та без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посилення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ризику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втрати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активів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37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8183" y="269645"/>
            <a:ext cx="7467601" cy="2006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країнах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ринковою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економікою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банки, як правило,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намагаються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здійснювати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широкий спектр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операцій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Для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більш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повного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розуміння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суті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банківських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операцій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спробуємо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згрупувати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різними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ознаками</a:t>
            </a:r>
            <a:endParaRPr lang="en-US" sz="2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І. За </a:t>
            </a:r>
            <a:r>
              <a:rPr lang="ru-RU" sz="22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економічною</a:t>
            </a:r>
            <a:r>
              <a:rPr lang="ru-RU" sz="2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сутністю</a:t>
            </a:r>
            <a:r>
              <a:rPr lang="ru-RU" sz="2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розрізняють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417799025"/>
              </p:ext>
            </p:extLst>
          </p:nvPr>
        </p:nvGraphicFramePr>
        <p:xfrm>
          <a:off x="1008183" y="2426677"/>
          <a:ext cx="8128000" cy="3547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7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928778752"/>
              </p:ext>
            </p:extLst>
          </p:nvPr>
        </p:nvGraphicFramePr>
        <p:xfrm>
          <a:off x="-1238739" y="66105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605476410"/>
              </p:ext>
            </p:extLst>
          </p:nvPr>
        </p:nvGraphicFramePr>
        <p:xfrm>
          <a:off x="4822092" y="66105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293696" y="6304058"/>
            <a:ext cx="10020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Базові</a:t>
            </a:r>
            <a:endParaRPr lang="ru-RU" sz="24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69242" y="6304058"/>
            <a:ext cx="8515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нші</a:t>
            </a:r>
            <a:r>
              <a:rPr lang="ru-RU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105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4739" y="243226"/>
            <a:ext cx="428861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II. За </a:t>
            </a:r>
            <a:r>
              <a:rPr lang="ru-RU" sz="2200" dirty="0" err="1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функціональним</a:t>
            </a:r>
            <a:r>
              <a:rPr lang="ru-RU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призначенням</a:t>
            </a:r>
            <a:r>
              <a:rPr lang="en-US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dirty="0" smtClean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accent5"/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004211913"/>
              </p:ext>
            </p:extLst>
          </p:nvPr>
        </p:nvGraphicFramePr>
        <p:xfrm>
          <a:off x="884739" y="1957754"/>
          <a:ext cx="8128000" cy="3547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973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425703912"/>
              </p:ext>
            </p:extLst>
          </p:nvPr>
        </p:nvGraphicFramePr>
        <p:xfrm>
          <a:off x="144586" y="1"/>
          <a:ext cx="402883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845963944"/>
              </p:ext>
            </p:extLst>
          </p:nvPr>
        </p:nvGraphicFramePr>
        <p:xfrm>
          <a:off x="4165601" y="11723"/>
          <a:ext cx="402883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54518345"/>
              </p:ext>
            </p:extLst>
          </p:nvPr>
        </p:nvGraphicFramePr>
        <p:xfrm>
          <a:off x="8163170" y="0"/>
          <a:ext cx="402883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173080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4739" y="243226"/>
            <a:ext cx="586090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ru-RU" sz="22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sz="2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відображення</a:t>
            </a:r>
            <a:r>
              <a:rPr lang="ru-RU" sz="2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балансі</a:t>
            </a:r>
            <a:r>
              <a:rPr lang="ru-RU" sz="2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банку: 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939294811"/>
              </p:ext>
            </p:extLst>
          </p:nvPr>
        </p:nvGraphicFramePr>
        <p:xfrm>
          <a:off x="884739" y="1899139"/>
          <a:ext cx="8128000" cy="3547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98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592646685"/>
              </p:ext>
            </p:extLst>
          </p:nvPr>
        </p:nvGraphicFramePr>
        <p:xfrm>
          <a:off x="-1238739" y="66105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677670490"/>
              </p:ext>
            </p:extLst>
          </p:nvPr>
        </p:nvGraphicFramePr>
        <p:xfrm>
          <a:off x="4880707" y="61415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351615" y="6268888"/>
            <a:ext cx="12482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ктивні</a:t>
            </a:r>
            <a:endParaRPr lang="ru-RU" sz="24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380087" y="6315054"/>
            <a:ext cx="1241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Пасивні</a:t>
            </a:r>
            <a:endParaRPr lang="ru-RU" sz="24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69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4739" y="243226"/>
            <a:ext cx="224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err="1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Позабалансові</a:t>
            </a:r>
            <a:r>
              <a:rPr lang="ru-RU" sz="2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266404715"/>
              </p:ext>
            </p:extLst>
          </p:nvPr>
        </p:nvGraphicFramePr>
        <p:xfrm>
          <a:off x="884739" y="1899139"/>
          <a:ext cx="8128000" cy="3547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460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129</TotalTime>
  <Words>722</Words>
  <Application>Microsoft Office PowerPoint</Application>
  <PresentationFormat>Широкий екран</PresentationFormat>
  <Paragraphs>67</Paragraphs>
  <Slides>15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0" baseType="lpstr">
      <vt:lpstr>Calibri</vt:lpstr>
      <vt:lpstr>Century Gothic</vt:lpstr>
      <vt:lpstr>Times New Roman</vt:lpstr>
      <vt:lpstr>Wingdings 3</vt:lpstr>
      <vt:lpstr>Сектор</vt:lpstr>
      <vt:lpstr>Банківські операції, їх класифікація. Взаємодія підрозділів банку при виробництві і продажу банківських послуг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Банківські операції, їх класифікація. Взаємодія підрозділів банку при виробництві і продажу банківських послуг</dc:title>
  <dc:creator>петя петров</dc:creator>
  <cp:lastModifiedBy>User</cp:lastModifiedBy>
  <cp:revision>12</cp:revision>
  <dcterms:created xsi:type="dcterms:W3CDTF">2018-09-16T14:31:21Z</dcterms:created>
  <dcterms:modified xsi:type="dcterms:W3CDTF">2022-09-11T13:22:29Z</dcterms:modified>
</cp:coreProperties>
</file>