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2076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811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5164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074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892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1955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95472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56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351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8196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409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140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497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901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2450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47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7E50E-F1D8-491E-B799-6F70B2151B9B}" type="datetimeFigureOut">
              <a:rPr lang="ru-UA" smtClean="0"/>
              <a:t>08.10.2022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704E93C-5BFB-4826-9301-B43E6736EE0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384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A5301-90FE-42B5-B8AC-E6B33517E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76775"/>
            <a:ext cx="9144000" cy="2933188"/>
          </a:xfrm>
        </p:spPr>
        <p:txBody>
          <a:bodyPr/>
          <a:lstStyle/>
          <a:p>
            <a:r>
              <a:rPr lang="uk-UA" dirty="0"/>
              <a:t>Оцінювання діапазону рухів у суглобах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3203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244CA5-E02C-49DB-AEFA-2EB04F44E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307" y="0"/>
            <a:ext cx="83233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9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22C507-0D6F-4DF8-A5CB-1712CEB5D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589" y="0"/>
            <a:ext cx="77823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67838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5</Words>
  <Application>Microsoft Office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Оцінювання діапазону рухів у суглобах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Оцінювання діапазону рухів у суглобах</dc:title>
  <dc:creator>Елена Бессарабова</dc:creator>
  <cp:lastModifiedBy>Елена Бессарабова</cp:lastModifiedBy>
  <cp:revision>1</cp:revision>
  <dcterms:created xsi:type="dcterms:W3CDTF">2022-10-08T16:37:27Z</dcterms:created>
  <dcterms:modified xsi:type="dcterms:W3CDTF">2022-10-08T16:42:06Z</dcterms:modified>
</cp:coreProperties>
</file>