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0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0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45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4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6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45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25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13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61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85579C-6C72-416C-A33F-A2B5B4D7CECA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D2DF39-4F5C-4D70-A9C5-F25CD438E7E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0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218" y="453657"/>
            <a:ext cx="4459458" cy="1450757"/>
          </a:xfrm>
        </p:spPr>
        <p:txBody>
          <a:bodyPr/>
          <a:lstStyle/>
          <a:p>
            <a:r>
              <a:rPr lang="uk-UA" sz="7200" b="1" dirty="0">
                <a:solidFill>
                  <a:schemeClr val="accent1">
                    <a:lumMod val="50000"/>
                  </a:schemeClr>
                </a:solidFill>
              </a:rPr>
              <a:t>Гоніометр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70" y="1904414"/>
            <a:ext cx="5827554" cy="4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" y="818701"/>
            <a:ext cx="6010314" cy="4465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07" y="818701"/>
            <a:ext cx="5718816" cy="46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6" y="930236"/>
            <a:ext cx="5943031" cy="4415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79" y="930236"/>
            <a:ext cx="5950421" cy="45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" y="679457"/>
            <a:ext cx="5802256" cy="4578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77" y="712177"/>
            <a:ext cx="6106320" cy="49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5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" y="1187072"/>
            <a:ext cx="5816834" cy="3871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74" y="1120125"/>
            <a:ext cx="6130687" cy="40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" y="1019908"/>
            <a:ext cx="5928528" cy="4149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02" y="1019908"/>
            <a:ext cx="6009005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2" y="113691"/>
            <a:ext cx="5912066" cy="5961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70" y="113691"/>
            <a:ext cx="5723792" cy="60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" y="79131"/>
            <a:ext cx="6131876" cy="6183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60" y="102806"/>
            <a:ext cx="5480433" cy="61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5" y="934427"/>
            <a:ext cx="3288812" cy="478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6" y="589694"/>
            <a:ext cx="6309670" cy="5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532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Гоніометр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Гоніометр</dc:title>
  <dc:creator>LENOVO</dc:creator>
  <cp:lastModifiedBy>Елена Бессарабова</cp:lastModifiedBy>
  <cp:revision>3</cp:revision>
  <dcterms:created xsi:type="dcterms:W3CDTF">2022-10-05T20:04:00Z</dcterms:created>
  <dcterms:modified xsi:type="dcterms:W3CDTF">2022-10-07T10:30:58Z</dcterms:modified>
</cp:coreProperties>
</file>