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4" r:id="rId15"/>
    <p:sldId id="278" r:id="rId16"/>
    <p:sldId id="270" r:id="rId17"/>
    <p:sldId id="267" r:id="rId18"/>
    <p:sldId id="271" r:id="rId19"/>
    <p:sldId id="272" r:id="rId20"/>
    <p:sldId id="273" r:id="rId21"/>
    <p:sldId id="275" r:id="rId22"/>
    <p:sldId id="276" r:id="rId23"/>
    <p:sldId id="277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713" autoAdjust="0"/>
    <p:restoredTop sz="94585" autoAdjust="0"/>
  </p:normalViewPr>
  <p:slideViewPr>
    <p:cSldViewPr>
      <p:cViewPr varScale="1">
        <p:scale>
          <a:sx n="109" d="100"/>
          <a:sy n="109" d="100"/>
        </p:scale>
        <p:origin x="129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808525-F2F1-43D1-8512-F9859445462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92519C6-50D9-46AA-AA48-85F1B8559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08525-F2F1-43D1-8512-F9859445462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519C6-50D9-46AA-AA48-85F1B8559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08525-F2F1-43D1-8512-F9859445462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519C6-50D9-46AA-AA48-85F1B8559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08525-F2F1-43D1-8512-F9859445462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519C6-50D9-46AA-AA48-85F1B8559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08525-F2F1-43D1-8512-F9859445462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519C6-50D9-46AA-AA48-85F1B8559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08525-F2F1-43D1-8512-F9859445462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519C6-50D9-46AA-AA48-85F1B8559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808525-F2F1-43D1-8512-F9859445462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519C6-50D9-46AA-AA48-85F1B85593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808525-F2F1-43D1-8512-F9859445462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92519C6-50D9-46AA-AA48-85F1B8559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08525-F2F1-43D1-8512-F9859445462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519C6-50D9-46AA-AA48-85F1B8559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08525-F2F1-43D1-8512-F9859445462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519C6-50D9-46AA-AA48-85F1B8559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08525-F2F1-43D1-8512-F9859445462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519C6-50D9-46AA-AA48-85F1B8559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808525-F2F1-43D1-8512-F9859445462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92519C6-50D9-46AA-AA48-85F1B8559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file:///C:\Users\User\Downloads\1488186138_bronhi_pri_bronhialnoy_astme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0"/>
            <a:ext cx="8286808" cy="371475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92D050"/>
                </a:solidFill>
              </a:rPr>
              <a:t>Особливості </a:t>
            </a:r>
            <a:r>
              <a:rPr lang="uk-UA" dirty="0" smtClean="0">
                <a:solidFill>
                  <a:srgbClr val="92D050"/>
                </a:solidFill>
              </a:rPr>
              <a:t>фізичної реабілітації осіб літнього віку з захворюванням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uk-UA" dirty="0" err="1" smtClean="0">
                <a:solidFill>
                  <a:srgbClr val="92D050"/>
                </a:solidFill>
              </a:rPr>
              <a:t>бронхолегеневої</a:t>
            </a:r>
            <a:r>
              <a:rPr lang="uk-UA" smtClean="0">
                <a:solidFill>
                  <a:srgbClr val="92D050"/>
                </a:solidFill>
              </a:rPr>
              <a:t> </a:t>
            </a:r>
            <a:r>
              <a:rPr lang="uk-UA" smtClean="0">
                <a:solidFill>
                  <a:srgbClr val="92D050"/>
                </a:solidFill>
              </a:rPr>
              <a:t>системи</a:t>
            </a:r>
            <a:r>
              <a:rPr lang="uk-UA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>
            <a:normAutofit/>
          </a:bodyPr>
          <a:lstStyle/>
          <a:p>
            <a:r>
              <a:rPr lang="uk-UA" dirty="0" smtClean="0"/>
              <a:t>Визначення бронхіальної астми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829576" cy="2328865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Бронхіальна</a:t>
            </a:r>
            <a:r>
              <a:rPr lang="ru-RU" dirty="0" smtClean="0"/>
              <a:t> астма — </a:t>
            </a:r>
            <a:r>
              <a:rPr lang="ru-RU" dirty="0" err="1" smtClean="0"/>
              <a:t>хронічне</a:t>
            </a:r>
            <a:r>
              <a:rPr lang="ru-RU" dirty="0" smtClean="0"/>
              <a:t>, </a:t>
            </a:r>
            <a:r>
              <a:rPr lang="ru-RU" dirty="0" err="1" smtClean="0"/>
              <a:t>рецидивуюче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інфекційної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неінфекційної</a:t>
            </a:r>
            <a:r>
              <a:rPr lang="ru-RU" dirty="0" smtClean="0"/>
              <a:t> </a:t>
            </a:r>
            <a:r>
              <a:rPr lang="ru-RU" dirty="0" err="1" smtClean="0"/>
              <a:t>етіології</a:t>
            </a:r>
            <a:r>
              <a:rPr lang="ru-RU" dirty="0" smtClean="0"/>
              <a:t>, </a:t>
            </a:r>
            <a:r>
              <a:rPr lang="ru-RU" dirty="0" err="1" smtClean="0"/>
              <a:t>обов'язковим</a:t>
            </a:r>
            <a:r>
              <a:rPr lang="ru-RU" dirty="0" smtClean="0"/>
              <a:t> </a:t>
            </a:r>
            <a:r>
              <a:rPr lang="ru-RU" dirty="0" err="1" smtClean="0"/>
              <a:t>патогенетичним</a:t>
            </a:r>
            <a:r>
              <a:rPr lang="ru-RU" dirty="0" smtClean="0"/>
              <a:t> </a:t>
            </a:r>
            <a:r>
              <a:rPr lang="ru-RU" dirty="0" err="1" smtClean="0"/>
              <a:t>механізмом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сенсибілізація</a:t>
            </a:r>
            <a:r>
              <a:rPr lang="ru-RU" dirty="0" smtClean="0"/>
              <a:t>, а основною </a:t>
            </a:r>
            <a:r>
              <a:rPr lang="ru-RU" dirty="0" err="1" smtClean="0"/>
              <a:t>клінічною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 — </a:t>
            </a:r>
            <a:r>
              <a:rPr lang="ru-RU" dirty="0" err="1" smtClean="0"/>
              <a:t>напад</a:t>
            </a:r>
            <a:r>
              <a:rPr lang="ru-RU" dirty="0" smtClean="0"/>
              <a:t> </a:t>
            </a:r>
            <a:r>
              <a:rPr lang="ru-RU" dirty="0" err="1" smtClean="0"/>
              <a:t>ядухи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бронхоспазму</a:t>
            </a:r>
            <a:r>
              <a:rPr lang="ru-RU" dirty="0" smtClean="0"/>
              <a:t>, </a:t>
            </a:r>
            <a:r>
              <a:rPr lang="ru-RU" dirty="0" err="1" smtClean="0"/>
              <a:t>гіперсекреції</a:t>
            </a:r>
            <a:r>
              <a:rPr lang="ru-RU" dirty="0" smtClean="0"/>
              <a:t>, </a:t>
            </a:r>
            <a:r>
              <a:rPr lang="ru-RU" dirty="0" err="1" smtClean="0"/>
              <a:t>набряку</a:t>
            </a:r>
            <a:r>
              <a:rPr lang="ru-RU" dirty="0" smtClean="0"/>
              <a:t> </a:t>
            </a:r>
            <a:r>
              <a:rPr lang="ru-RU" dirty="0" err="1" smtClean="0"/>
              <a:t>слизової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 бронха.</a:t>
            </a:r>
            <a:endParaRPr lang="ru-RU" dirty="0"/>
          </a:p>
        </p:txBody>
      </p:sp>
      <p:pic>
        <p:nvPicPr>
          <p:cNvPr id="6" name="1488186138_bronhi_pri_bronhialnoy_astme.jpg" descr="C:\Users\User\Downloads\1488186138_bronhi_pri_bronhialnoy_astme.jpg"/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3143240" y="3857628"/>
            <a:ext cx="4572001" cy="24467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ЛФК: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ru-RU" dirty="0" err="1" smtClean="0"/>
              <a:t>Нормалізація</a:t>
            </a:r>
            <a:r>
              <a:rPr lang="ru-RU" dirty="0" smtClean="0"/>
              <a:t> тонусу ЦНС (</a:t>
            </a:r>
            <a:r>
              <a:rPr lang="ru-RU" dirty="0" err="1" smtClean="0"/>
              <a:t>ліквідація</a:t>
            </a:r>
            <a:r>
              <a:rPr lang="ru-RU" dirty="0" smtClean="0"/>
              <a:t> </a:t>
            </a:r>
            <a:r>
              <a:rPr lang="ru-RU" dirty="0" err="1" smtClean="0"/>
              <a:t>застійного</a:t>
            </a:r>
            <a:r>
              <a:rPr lang="ru-RU" dirty="0" smtClean="0"/>
              <a:t> </a:t>
            </a:r>
            <a:r>
              <a:rPr lang="ru-RU" dirty="0" err="1" smtClean="0"/>
              <a:t>патологічногологічного</a:t>
            </a:r>
            <a:r>
              <a:rPr lang="ru-RU" dirty="0" smtClean="0"/>
              <a:t> </a:t>
            </a:r>
            <a:r>
              <a:rPr lang="ru-RU" dirty="0" err="1" smtClean="0"/>
              <a:t>вогнища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напруженості</a:t>
            </a:r>
            <a:r>
              <a:rPr lang="ru-RU" dirty="0" smtClean="0"/>
              <a:t>;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зменшення</a:t>
            </a:r>
            <a:r>
              <a:rPr lang="ru-RU" dirty="0" smtClean="0"/>
              <a:t> спазму </a:t>
            </a:r>
            <a:r>
              <a:rPr lang="ru-RU" dirty="0" err="1" smtClean="0"/>
              <a:t>бронхів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бронхіол</a:t>
            </a:r>
            <a:r>
              <a:rPr lang="ru-RU" dirty="0" smtClean="0"/>
              <a:t>;</a:t>
            </a:r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переважним</a:t>
            </a:r>
            <a:r>
              <a:rPr lang="ru-RU" dirty="0" smtClean="0"/>
              <a:t> </a:t>
            </a:r>
            <a:r>
              <a:rPr lang="ru-RU" dirty="0" err="1" smtClean="0"/>
              <a:t>тренуванням</a:t>
            </a:r>
            <a:r>
              <a:rPr lang="ru-RU" dirty="0" smtClean="0"/>
              <a:t> </a:t>
            </a:r>
            <a:r>
              <a:rPr lang="ru-RU" dirty="0" err="1" smtClean="0"/>
              <a:t>видиху</a:t>
            </a:r>
            <a:r>
              <a:rPr lang="ru-RU" dirty="0" smtClean="0"/>
              <a:t>;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м'язів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участь в </a:t>
            </a:r>
            <a:r>
              <a:rPr lang="ru-RU" dirty="0" err="1" smtClean="0"/>
              <a:t>акті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рухливості</a:t>
            </a:r>
            <a:r>
              <a:rPr lang="ru-RU" dirty="0" smtClean="0"/>
              <a:t> </a:t>
            </a:r>
            <a:r>
              <a:rPr lang="ru-RU" dirty="0" err="1" smtClean="0"/>
              <a:t>діафрагми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грудної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;</a:t>
            </a:r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довільному</a:t>
            </a:r>
            <a:r>
              <a:rPr lang="ru-RU" dirty="0" smtClean="0"/>
              <a:t> </a:t>
            </a:r>
            <a:r>
              <a:rPr lang="ru-RU" dirty="0" err="1" smtClean="0"/>
              <a:t>м'язовому</a:t>
            </a:r>
            <a:r>
              <a:rPr lang="ru-RU" dirty="0" smtClean="0"/>
              <a:t> </a:t>
            </a:r>
            <a:r>
              <a:rPr lang="ru-RU" dirty="0" err="1" smtClean="0"/>
              <a:t>розслабленню</a:t>
            </a:r>
            <a:r>
              <a:rPr lang="ru-RU" dirty="0" smtClean="0"/>
              <a:t>;</a:t>
            </a:r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хворого </a:t>
            </a:r>
            <a:r>
              <a:rPr lang="ru-RU" dirty="0" err="1" smtClean="0"/>
              <a:t>управляти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диханням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володіти</a:t>
            </a:r>
            <a:r>
              <a:rPr lang="ru-RU" dirty="0" smtClean="0"/>
              <a:t> ним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астматичного</a:t>
            </a:r>
            <a:r>
              <a:rPr lang="ru-RU" dirty="0" smtClean="0"/>
              <a:t> нападу;</a:t>
            </a:r>
          </a:p>
          <a:p>
            <a:pPr marL="514350" indent="-514350">
              <a:buAutoNum type="arabicParenR"/>
            </a:pP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функціональних</a:t>
            </a:r>
            <a:r>
              <a:rPr lang="ru-RU" dirty="0" smtClean="0"/>
              <a:t> </a:t>
            </a:r>
            <a:r>
              <a:rPr lang="ru-RU" dirty="0" err="1" smtClean="0"/>
              <a:t>резервів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тренувань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Засоби фізичної реабілітації та особливості лікувальної гімнастики.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929058" y="1428736"/>
            <a:ext cx="5038732" cy="521497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500" dirty="0" smtClean="0"/>
          </a:p>
          <a:p>
            <a:pPr>
              <a:buNone/>
            </a:pPr>
            <a:r>
              <a:rPr lang="ru-RU" sz="2500" dirty="0" err="1" smtClean="0"/>
              <a:t>Лікувальну</a:t>
            </a:r>
            <a:r>
              <a:rPr lang="ru-RU" sz="2500" dirty="0" smtClean="0"/>
              <a:t> </a:t>
            </a:r>
            <a:r>
              <a:rPr lang="ru-RU" sz="2500" dirty="0" err="1" smtClean="0"/>
              <a:t>гімнастику</a:t>
            </a:r>
            <a:r>
              <a:rPr lang="ru-RU" sz="2500" dirty="0" smtClean="0"/>
              <a:t> </a:t>
            </a:r>
            <a:r>
              <a:rPr lang="ru-RU" sz="2500" dirty="0" err="1" smtClean="0"/>
              <a:t>призначають</a:t>
            </a:r>
            <a:r>
              <a:rPr lang="ru-RU" sz="2500" dirty="0" smtClean="0"/>
              <a:t> в </a:t>
            </a:r>
            <a:r>
              <a:rPr lang="ru-RU" sz="2500" dirty="0" err="1" smtClean="0"/>
              <a:t>період</a:t>
            </a:r>
            <a:r>
              <a:rPr lang="ru-RU" sz="2500" dirty="0" smtClean="0"/>
              <a:t> </a:t>
            </a:r>
            <a:r>
              <a:rPr lang="ru-RU" sz="2500" dirty="0" err="1" smtClean="0"/>
              <a:t>між</a:t>
            </a:r>
            <a:r>
              <a:rPr lang="ru-RU" sz="2500" dirty="0" smtClean="0"/>
              <a:t> </a:t>
            </a:r>
            <a:r>
              <a:rPr lang="ru-RU" sz="2500" dirty="0" err="1" smtClean="0"/>
              <a:t>нападами</a:t>
            </a:r>
            <a:r>
              <a:rPr lang="ru-RU" sz="2500" dirty="0" smtClean="0"/>
              <a:t> при </a:t>
            </a:r>
            <a:r>
              <a:rPr lang="ru-RU" sz="2500" dirty="0" err="1" smtClean="0"/>
              <a:t>поліпшенні</a:t>
            </a:r>
            <a:r>
              <a:rPr lang="ru-RU" sz="2500" dirty="0" smtClean="0"/>
              <a:t> </a:t>
            </a:r>
            <a:r>
              <a:rPr lang="ru-RU" sz="2500" dirty="0" err="1" smtClean="0"/>
              <a:t>загального</a:t>
            </a:r>
            <a:r>
              <a:rPr lang="ru-RU" sz="2500" dirty="0" smtClean="0"/>
              <a:t> стану хворого.</a:t>
            </a:r>
          </a:p>
          <a:p>
            <a:pPr>
              <a:buNone/>
            </a:pPr>
            <a:r>
              <a:rPr lang="ru-RU" sz="2500" dirty="0" smtClean="0"/>
              <a:t> </a:t>
            </a:r>
            <a:r>
              <a:rPr lang="ru-RU" sz="2500" dirty="0" err="1" smtClean="0"/>
              <a:t>Заняття</a:t>
            </a:r>
            <a:r>
              <a:rPr lang="ru-RU" sz="2500" dirty="0" smtClean="0"/>
              <a:t> </a:t>
            </a:r>
            <a:r>
              <a:rPr lang="ru-RU" sz="2500" dirty="0" err="1" smtClean="0"/>
              <a:t>слід</a:t>
            </a:r>
            <a:r>
              <a:rPr lang="ru-RU" sz="2500" dirty="0" smtClean="0"/>
              <a:t> </a:t>
            </a:r>
            <a:r>
              <a:rPr lang="ru-RU" sz="2500" dirty="0" err="1" smtClean="0"/>
              <a:t>починати</a:t>
            </a:r>
            <a:r>
              <a:rPr lang="ru-RU" sz="2500" dirty="0" smtClean="0"/>
              <a:t> </a:t>
            </a:r>
            <a:r>
              <a:rPr lang="ru-RU" sz="2500" dirty="0" err="1" smtClean="0"/>
              <a:t>і</a:t>
            </a:r>
            <a:r>
              <a:rPr lang="ru-RU" sz="2500" dirty="0" smtClean="0"/>
              <a:t> </a:t>
            </a:r>
            <a:r>
              <a:rPr lang="ru-RU" sz="2500" dirty="0" err="1" smtClean="0"/>
              <a:t>закінчувати</a:t>
            </a:r>
            <a:r>
              <a:rPr lang="ru-RU" sz="2500" dirty="0" smtClean="0"/>
              <a:t> легким </a:t>
            </a:r>
            <a:r>
              <a:rPr lang="ru-RU" sz="2500" dirty="0" err="1" smtClean="0"/>
              <a:t>масажем</a:t>
            </a:r>
            <a:r>
              <a:rPr lang="ru-RU" sz="2500" dirty="0" smtClean="0"/>
              <a:t> </a:t>
            </a:r>
            <a:r>
              <a:rPr lang="ru-RU" sz="2500" dirty="0" err="1" smtClean="0"/>
              <a:t>обличчя</a:t>
            </a:r>
            <a:r>
              <a:rPr lang="ru-RU" sz="2500" dirty="0" smtClean="0"/>
              <a:t>, рук </a:t>
            </a:r>
            <a:r>
              <a:rPr lang="ru-RU" sz="2500" dirty="0" err="1" smtClean="0"/>
              <a:t>і</a:t>
            </a:r>
            <a:r>
              <a:rPr lang="ru-RU" sz="2500" dirty="0" smtClean="0"/>
              <a:t> </a:t>
            </a:r>
            <a:r>
              <a:rPr lang="ru-RU" sz="2500" dirty="0" err="1" smtClean="0"/>
              <a:t>грудної</a:t>
            </a:r>
            <a:r>
              <a:rPr lang="ru-RU" sz="2500" dirty="0" smtClean="0"/>
              <a:t> </a:t>
            </a:r>
            <a:r>
              <a:rPr lang="ru-RU" sz="2500" dirty="0" err="1" smtClean="0"/>
              <a:t>клітки</a:t>
            </a:r>
            <a:r>
              <a:rPr lang="ru-RU" sz="2500" dirty="0" smtClean="0"/>
              <a:t>, в </a:t>
            </a:r>
            <a:r>
              <a:rPr lang="ru-RU" sz="2500" dirty="0" err="1" smtClean="0"/>
              <a:t>цих</a:t>
            </a:r>
            <a:r>
              <a:rPr lang="ru-RU" sz="2500" dirty="0" smtClean="0"/>
              <a:t> же </a:t>
            </a:r>
            <a:r>
              <a:rPr lang="ru-RU" sz="2500" dirty="0" err="1" smtClean="0"/>
              <a:t>цілях</a:t>
            </a:r>
            <a:r>
              <a:rPr lang="ru-RU" sz="2500" dirty="0" smtClean="0"/>
              <a:t> </a:t>
            </a:r>
            <a:r>
              <a:rPr lang="ru-RU" sz="2500" dirty="0" err="1" smtClean="0"/>
              <a:t>застосовуються</a:t>
            </a:r>
            <a:r>
              <a:rPr lang="ru-RU" sz="2500" dirty="0" smtClean="0"/>
              <a:t> </a:t>
            </a:r>
            <a:r>
              <a:rPr lang="ru-RU" sz="2500" dirty="0" err="1" smtClean="0"/>
              <a:t>вправи</a:t>
            </a:r>
            <a:r>
              <a:rPr lang="ru-RU" sz="2500" dirty="0" smtClean="0"/>
              <a:t> на </a:t>
            </a:r>
            <a:r>
              <a:rPr lang="ru-RU" sz="2500" dirty="0" err="1" smtClean="0"/>
              <a:t>розслаблення</a:t>
            </a:r>
            <a:r>
              <a:rPr lang="ru-RU" sz="2500" dirty="0" smtClean="0"/>
              <a:t> </a:t>
            </a:r>
            <a:r>
              <a:rPr lang="ru-RU" sz="2500" dirty="0" err="1" smtClean="0"/>
              <a:t>м'язів</a:t>
            </a:r>
            <a:r>
              <a:rPr lang="ru-RU" sz="2500" dirty="0" smtClean="0"/>
              <a:t> </a:t>
            </a:r>
            <a:r>
              <a:rPr lang="ru-RU" sz="2500" dirty="0" err="1" smtClean="0"/>
              <a:t>верхнього</a:t>
            </a:r>
            <a:r>
              <a:rPr lang="ru-RU" sz="2500" dirty="0" smtClean="0"/>
              <a:t> </a:t>
            </a:r>
            <a:r>
              <a:rPr lang="ru-RU" sz="2500" dirty="0" err="1" smtClean="0"/>
              <a:t>плечового</a:t>
            </a:r>
            <a:r>
              <a:rPr lang="ru-RU" sz="2500" dirty="0" smtClean="0"/>
              <a:t> поясу </a:t>
            </a:r>
            <a:r>
              <a:rPr lang="ru-RU" sz="2500" dirty="0" err="1" smtClean="0"/>
              <a:t>і</a:t>
            </a:r>
            <a:r>
              <a:rPr lang="ru-RU" sz="2500" dirty="0" smtClean="0"/>
              <a:t> </a:t>
            </a:r>
            <a:r>
              <a:rPr lang="ru-RU" sz="2500" dirty="0" err="1" smtClean="0"/>
              <a:t>грудної</a:t>
            </a:r>
            <a:r>
              <a:rPr lang="ru-RU" sz="2500" dirty="0" smtClean="0"/>
              <a:t> </a:t>
            </a:r>
            <a:r>
              <a:rPr lang="ru-RU" sz="2500" dirty="0" err="1" smtClean="0"/>
              <a:t>клітини</a:t>
            </a:r>
            <a:r>
              <a:rPr lang="ru-RU" sz="2500" dirty="0" smtClean="0"/>
              <a:t>.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57158" y="1571612"/>
            <a:ext cx="3500462" cy="5072098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лікувальна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гімнастика</a:t>
            </a:r>
            <a:r>
              <a:rPr lang="ru-RU" sz="2400" dirty="0" smtClean="0"/>
              <a:t>,</a:t>
            </a:r>
          </a:p>
          <a:p>
            <a:r>
              <a:rPr lang="ru-RU" sz="2400" dirty="0" err="1" smtClean="0"/>
              <a:t>ранкова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гігієнічна</a:t>
            </a:r>
            <a:r>
              <a:rPr lang="ru-RU" sz="2400" dirty="0" smtClean="0"/>
              <a:t> </a:t>
            </a:r>
            <a:r>
              <a:rPr lang="ru-RU" sz="2400" dirty="0" err="1" smtClean="0"/>
              <a:t>гімнастика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 </a:t>
            </a:r>
            <a:r>
              <a:rPr lang="ru-RU" sz="2400" dirty="0" err="1" smtClean="0"/>
              <a:t>дозовані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прогулянки</a:t>
            </a:r>
            <a:r>
              <a:rPr lang="ru-RU" sz="2400" dirty="0" smtClean="0"/>
              <a:t> по </a:t>
            </a:r>
            <a:r>
              <a:rPr lang="ru-RU" sz="2400" dirty="0" err="1" smtClean="0"/>
              <a:t>рівній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місцевості</a:t>
            </a:r>
            <a:r>
              <a:rPr lang="ru-RU" sz="2400" dirty="0" smtClean="0"/>
              <a:t>, </a:t>
            </a:r>
          </a:p>
          <a:p>
            <a:r>
              <a:rPr lang="ru-RU" sz="2400" dirty="0" err="1" smtClean="0"/>
              <a:t>легкі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спортивні</a:t>
            </a:r>
            <a:r>
              <a:rPr lang="ru-RU" sz="2400" dirty="0" smtClean="0"/>
              <a:t> </a:t>
            </a:r>
            <a:r>
              <a:rPr lang="ru-RU" sz="2400" dirty="0" err="1" smtClean="0"/>
              <a:t>ігри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 </a:t>
            </a:r>
            <a:r>
              <a:rPr lang="ru-RU" sz="2400" dirty="0" err="1" smtClean="0"/>
              <a:t>лижні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прогулянки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uk-UA" sz="1600" dirty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Курс </a:t>
            </a:r>
            <a:r>
              <a:rPr lang="ru-RU" dirty="0" err="1" smtClean="0"/>
              <a:t>лікувальної</a:t>
            </a:r>
            <a:r>
              <a:rPr lang="ru-RU" dirty="0" smtClean="0"/>
              <a:t> </a:t>
            </a:r>
            <a:r>
              <a:rPr lang="ru-RU" dirty="0" err="1" smtClean="0"/>
              <a:t>гімнастики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умовно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на два </a:t>
            </a:r>
            <a:r>
              <a:rPr lang="ru-RU" dirty="0" err="1" smtClean="0"/>
              <a:t>періоди</a:t>
            </a:r>
            <a:r>
              <a:rPr lang="ru-RU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dirty="0" err="1" smtClean="0"/>
              <a:t>підготовчий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тренувальний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u="sng" dirty="0" err="1" smtClean="0"/>
              <a:t>Підготовчий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період</a:t>
            </a:r>
            <a:r>
              <a:rPr lang="ru-RU" b="1" u="sng" dirty="0" smtClean="0"/>
              <a:t> </a:t>
            </a:r>
            <a:r>
              <a:rPr lang="ru-RU" dirty="0" smtClean="0"/>
              <a:t>хворому  для </a:t>
            </a:r>
            <a:r>
              <a:rPr lang="ru-RU" dirty="0" err="1" smtClean="0"/>
              <a:t>ознайомлення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спеціальними</a:t>
            </a:r>
            <a:r>
              <a:rPr lang="ru-RU" dirty="0" smtClean="0"/>
              <a:t> </a:t>
            </a:r>
            <a:r>
              <a:rPr lang="ru-RU" dirty="0" err="1" smtClean="0"/>
              <a:t>вправами</a:t>
            </a:r>
            <a:r>
              <a:rPr lang="ru-RU" dirty="0" smtClean="0"/>
              <a:t>,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 правильного </a:t>
            </a:r>
            <a:r>
              <a:rPr lang="ru-RU" dirty="0" err="1" smtClean="0"/>
              <a:t>дихання</a:t>
            </a:r>
            <a:r>
              <a:rPr lang="ru-RU" dirty="0" smtClean="0"/>
              <a:t>, а методисту для </a:t>
            </a:r>
            <a:r>
              <a:rPr lang="ru-RU" dirty="0" err="1" smtClean="0"/>
              <a:t>ознайомлення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функціональними</a:t>
            </a:r>
            <a:r>
              <a:rPr lang="ru-RU" dirty="0" smtClean="0"/>
              <a:t> </a:t>
            </a:r>
            <a:r>
              <a:rPr lang="ru-RU" dirty="0" err="1" smtClean="0"/>
              <a:t>можливостями</a:t>
            </a:r>
            <a:r>
              <a:rPr lang="ru-RU" dirty="0" smtClean="0"/>
              <a:t> хворого.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2-3 </a:t>
            </a:r>
            <a:r>
              <a:rPr lang="ru-RU" dirty="0" err="1" smtClean="0"/>
              <a:t>дні</a:t>
            </a:r>
            <a:r>
              <a:rPr lang="ru-RU" dirty="0" smtClean="0"/>
              <a:t>, темп </a:t>
            </a:r>
            <a:r>
              <a:rPr lang="ru-RU" dirty="0" err="1" smtClean="0"/>
              <a:t>вправ</a:t>
            </a:r>
            <a:r>
              <a:rPr lang="ru-RU" dirty="0" smtClean="0"/>
              <a:t> </a:t>
            </a:r>
            <a:r>
              <a:rPr lang="ru-RU" dirty="0" err="1" smtClean="0"/>
              <a:t>повільний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У </a:t>
            </a:r>
            <a:r>
              <a:rPr lang="ru-RU" b="1" u="sng" dirty="0" err="1" smtClean="0"/>
              <a:t>тренувальному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періоді</a:t>
            </a:r>
            <a:r>
              <a:rPr lang="ru-RU" b="1" u="sng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широкий арсенал </a:t>
            </a:r>
            <a:r>
              <a:rPr lang="ru-RU" dirty="0" err="1" smtClean="0"/>
              <a:t>загальнорозвиваючих</a:t>
            </a:r>
            <a:r>
              <a:rPr lang="ru-RU" dirty="0" smtClean="0"/>
              <a:t>,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дихальних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переслідують</a:t>
            </a:r>
            <a:r>
              <a:rPr lang="ru-RU" dirty="0" smtClean="0"/>
              <a:t> мету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зняти</a:t>
            </a:r>
            <a:r>
              <a:rPr lang="ru-RU" dirty="0" smtClean="0"/>
              <a:t> </a:t>
            </a:r>
            <a:r>
              <a:rPr lang="ru-RU" dirty="0" err="1" smtClean="0"/>
              <a:t>несприятливі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астматичного</a:t>
            </a:r>
            <a:r>
              <a:rPr lang="ru-RU" dirty="0" smtClean="0"/>
              <a:t> нападу, </a:t>
            </a:r>
            <a:r>
              <a:rPr lang="ru-RU" dirty="0" err="1" smtClean="0"/>
              <a:t>здійснити</a:t>
            </a:r>
            <a:r>
              <a:rPr lang="ru-RU" dirty="0" smtClean="0"/>
              <a:t> </a:t>
            </a:r>
            <a:r>
              <a:rPr lang="ru-RU" dirty="0" err="1" smtClean="0"/>
              <a:t>тренування</a:t>
            </a:r>
            <a:r>
              <a:rPr lang="ru-RU" dirty="0" smtClean="0"/>
              <a:t> </a:t>
            </a:r>
            <a:r>
              <a:rPr lang="ru-RU" dirty="0" err="1" smtClean="0"/>
              <a:t>апарату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64" y="714356"/>
            <a:ext cx="8715436" cy="78581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Вступний підготовчий етап лікувальної гімнастики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51435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err="1" smtClean="0"/>
              <a:t>Пацієнт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протягом</a:t>
            </a:r>
            <a:r>
              <a:rPr lang="ru-RU" sz="3200" dirty="0" smtClean="0"/>
              <a:t> </a:t>
            </a:r>
            <a:r>
              <a:rPr lang="ru-RU" sz="3200" dirty="0" err="1" smtClean="0"/>
              <a:t>п'яти</a:t>
            </a:r>
            <a:r>
              <a:rPr lang="ru-RU" sz="3200" dirty="0" smtClean="0"/>
              <a:t> </a:t>
            </a:r>
            <a:r>
              <a:rPr lang="ru-RU" sz="3200" dirty="0" err="1" smtClean="0"/>
              <a:t>днів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виконує</a:t>
            </a:r>
            <a:r>
              <a:rPr lang="ru-RU" sz="3200" dirty="0" smtClean="0"/>
              <a:t> </a:t>
            </a:r>
            <a:r>
              <a:rPr lang="ru-RU" sz="3200" dirty="0" err="1" smtClean="0"/>
              <a:t>початковий</a:t>
            </a:r>
            <a:r>
              <a:rPr lang="ru-RU" sz="3200" dirty="0" smtClean="0"/>
              <a:t> — </a:t>
            </a:r>
            <a:r>
              <a:rPr lang="ru-RU" sz="3200" dirty="0" err="1" smtClean="0"/>
              <a:t>підготовчий</a:t>
            </a:r>
            <a:r>
              <a:rPr lang="ru-RU" sz="3200" dirty="0" smtClean="0"/>
              <a:t> комплекс</a:t>
            </a:r>
          </a:p>
          <a:p>
            <a:pPr>
              <a:buNone/>
            </a:pPr>
            <a:r>
              <a:rPr lang="ru-RU" sz="3200" dirty="0" err="1"/>
              <a:t>в</a:t>
            </a:r>
            <a:r>
              <a:rPr lang="ru-RU" sz="3200" dirty="0" err="1" smtClean="0"/>
              <a:t>прав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err="1" smtClean="0"/>
              <a:t>Вступний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підготовчий</a:t>
            </a:r>
            <a:r>
              <a:rPr lang="ru-RU" sz="3200" dirty="0" smtClean="0"/>
              <a:t> </a:t>
            </a:r>
            <a:r>
              <a:rPr lang="ru-RU" sz="3200" dirty="0" err="1" smtClean="0"/>
              <a:t>етап</a:t>
            </a:r>
            <a:r>
              <a:rPr lang="ru-RU" sz="3200" dirty="0" smtClean="0"/>
              <a:t>:</a:t>
            </a:r>
          </a:p>
          <a:p>
            <a:pPr>
              <a:buNone/>
            </a:pPr>
            <a:r>
              <a:rPr lang="ru-RU" sz="3200" dirty="0" smtClean="0"/>
              <a:t>Сядьте на </a:t>
            </a:r>
            <a:r>
              <a:rPr lang="ru-RU" sz="3200" dirty="0" err="1" smtClean="0"/>
              <a:t>стілець</a:t>
            </a:r>
            <a:r>
              <a:rPr lang="ru-RU" sz="3200" dirty="0" smtClean="0"/>
              <a:t>, спина пряма, </a:t>
            </a:r>
            <a:r>
              <a:rPr lang="ru-RU" sz="3200" dirty="0" err="1" smtClean="0"/>
              <a:t>глибоко</a:t>
            </a:r>
            <a:r>
              <a:rPr lang="ru-RU" sz="3200" dirty="0" smtClean="0"/>
              <a:t> </a:t>
            </a:r>
            <a:r>
              <a:rPr lang="ru-RU" sz="3200" dirty="0" err="1" smtClean="0"/>
              <a:t>вдихніть</a:t>
            </a:r>
            <a:r>
              <a:rPr lang="ru-RU" sz="3200" dirty="0" smtClean="0"/>
              <a:t> носом — </a:t>
            </a:r>
            <a:r>
              <a:rPr lang="ru-RU" sz="3200" dirty="0" err="1" smtClean="0"/>
              <a:t>видихніть</a:t>
            </a:r>
            <a:r>
              <a:rPr lang="ru-RU" sz="3200" dirty="0" smtClean="0"/>
              <a:t> через рот. </a:t>
            </a:r>
            <a:r>
              <a:rPr lang="ru-RU" sz="3200" dirty="0" err="1" smtClean="0"/>
              <a:t>Виконайте</a:t>
            </a:r>
            <a:r>
              <a:rPr lang="ru-RU" sz="3200" dirty="0" smtClean="0"/>
              <a:t> 4-8 </a:t>
            </a:r>
            <a:r>
              <a:rPr lang="ru-RU" sz="3200" dirty="0" err="1" smtClean="0"/>
              <a:t>підходів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smtClean="0"/>
              <a:t>Сядьте на </a:t>
            </a:r>
            <a:r>
              <a:rPr lang="ru-RU" sz="3200" dirty="0" err="1" smtClean="0"/>
              <a:t>стілець</a:t>
            </a:r>
            <a:r>
              <a:rPr lang="ru-RU" sz="3200" dirty="0" smtClean="0"/>
              <a:t>, </a:t>
            </a:r>
            <a:r>
              <a:rPr lang="ru-RU" sz="3200" dirty="0" err="1" smtClean="0"/>
              <a:t>неспішно</a:t>
            </a:r>
            <a:r>
              <a:rPr lang="ru-RU" sz="3200" dirty="0" smtClean="0"/>
              <a:t> </a:t>
            </a:r>
            <a:r>
              <a:rPr lang="ru-RU" sz="3200" dirty="0" err="1" smtClean="0"/>
              <a:t>вдихніть</a:t>
            </a:r>
            <a:r>
              <a:rPr lang="ru-RU" sz="3200" dirty="0" smtClean="0"/>
              <a:t>. </a:t>
            </a:r>
            <a:r>
              <a:rPr lang="ru-RU" sz="3200" dirty="0" err="1" smtClean="0"/>
              <a:t>Піднявши</a:t>
            </a:r>
            <a:r>
              <a:rPr lang="ru-RU" sz="3200" dirty="0" smtClean="0"/>
              <a:t> праву руку, </a:t>
            </a:r>
            <a:r>
              <a:rPr lang="ru-RU" sz="3200" dirty="0" err="1" smtClean="0"/>
              <a:t>зробіть</a:t>
            </a:r>
            <a:r>
              <a:rPr lang="ru-RU" sz="3200" dirty="0" smtClean="0"/>
              <a:t> паузу в </a:t>
            </a:r>
            <a:r>
              <a:rPr lang="ru-RU" sz="3200" dirty="0" err="1" smtClean="0"/>
              <a:t>диханні</a:t>
            </a:r>
            <a:r>
              <a:rPr lang="ru-RU" sz="3200" dirty="0" smtClean="0"/>
              <a:t> на 1-2 </a:t>
            </a:r>
            <a:r>
              <a:rPr lang="ru-RU" sz="3200" dirty="0" err="1" smtClean="0"/>
              <a:t>секунди</a:t>
            </a:r>
            <a:r>
              <a:rPr lang="ru-RU" sz="3200" dirty="0" smtClean="0"/>
              <a:t>, </a:t>
            </a:r>
            <a:r>
              <a:rPr lang="ru-RU" sz="3200" dirty="0" err="1" smtClean="0"/>
              <a:t>видихніть</a:t>
            </a:r>
            <a:r>
              <a:rPr lang="ru-RU" sz="3200" dirty="0" smtClean="0"/>
              <a:t>, опустивши руку. </a:t>
            </a:r>
            <a:r>
              <a:rPr lang="ru-RU" sz="3200" dirty="0" err="1" smtClean="0"/>
              <a:t>Виконайте</a:t>
            </a:r>
            <a:r>
              <a:rPr lang="ru-RU" sz="3200" dirty="0" smtClean="0"/>
              <a:t> </a:t>
            </a:r>
            <a:r>
              <a:rPr lang="ru-RU" sz="3200" dirty="0" err="1" smtClean="0"/>
              <a:t>вправу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лівою</a:t>
            </a:r>
            <a:r>
              <a:rPr lang="ru-RU" sz="3200" dirty="0" smtClean="0"/>
              <a:t> рукою. </a:t>
            </a:r>
            <a:r>
              <a:rPr lang="ru-RU" sz="3200" dirty="0" err="1" smtClean="0"/>
              <a:t>Всього</a:t>
            </a:r>
            <a:r>
              <a:rPr lang="ru-RU" sz="3200" dirty="0" smtClean="0"/>
              <a:t> 4-8 </a:t>
            </a:r>
            <a:r>
              <a:rPr lang="ru-RU" sz="3200" dirty="0" err="1" smtClean="0"/>
              <a:t>підходів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smtClean="0"/>
              <a:t>Сядьте на </a:t>
            </a:r>
            <a:r>
              <a:rPr lang="ru-RU" sz="3200" dirty="0" err="1" smtClean="0"/>
              <a:t>краєчок</a:t>
            </a:r>
            <a:r>
              <a:rPr lang="ru-RU" sz="3200" dirty="0" smtClean="0"/>
              <a:t> </a:t>
            </a:r>
            <a:r>
              <a:rPr lang="ru-RU" sz="3200" dirty="0" err="1" smtClean="0"/>
              <a:t>стільця</a:t>
            </a:r>
            <a:r>
              <a:rPr lang="ru-RU" sz="3200" dirty="0" smtClean="0"/>
              <a:t>, руки лежать на </a:t>
            </a:r>
            <a:r>
              <a:rPr lang="ru-RU" sz="3200" dirty="0" err="1" smtClean="0"/>
              <a:t>колінах</a:t>
            </a:r>
            <a:r>
              <a:rPr lang="ru-RU" sz="3200" dirty="0" smtClean="0"/>
              <a:t>. </a:t>
            </a:r>
            <a:r>
              <a:rPr lang="ru-RU" sz="3200" dirty="0" err="1" smtClean="0"/>
              <a:t>Згинайте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розгинайте</a:t>
            </a:r>
            <a:r>
              <a:rPr lang="ru-RU" sz="3200" dirty="0" smtClean="0"/>
              <a:t> </a:t>
            </a:r>
            <a:r>
              <a:rPr lang="ru-RU" sz="3200" dirty="0" err="1" smtClean="0"/>
              <a:t>суглоби</a:t>
            </a:r>
            <a:r>
              <a:rPr lang="ru-RU" sz="3200" dirty="0" smtClean="0"/>
              <a:t> кистей </a:t>
            </a:r>
            <a:r>
              <a:rPr lang="ru-RU" sz="3200" dirty="0" err="1" smtClean="0"/>
              <a:t>і</a:t>
            </a:r>
            <a:r>
              <a:rPr lang="ru-RU" sz="3200" dirty="0" smtClean="0"/>
              <a:t> стоп. </a:t>
            </a:r>
            <a:r>
              <a:rPr lang="ru-RU" sz="3200" dirty="0" err="1" smtClean="0"/>
              <a:t>Виконайте</a:t>
            </a:r>
            <a:r>
              <a:rPr lang="ru-RU" sz="3200" dirty="0" smtClean="0"/>
              <a:t> 9-12 </a:t>
            </a:r>
            <a:r>
              <a:rPr lang="ru-RU" sz="3200" dirty="0" err="1" smtClean="0"/>
              <a:t>підходів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smtClean="0"/>
              <a:t>Сядьте на </a:t>
            </a:r>
            <a:r>
              <a:rPr lang="ru-RU" sz="3200" dirty="0" err="1" smtClean="0"/>
              <a:t>стілець</a:t>
            </a:r>
            <a:r>
              <a:rPr lang="ru-RU" sz="3200" dirty="0" smtClean="0"/>
              <a:t>, притулившись до спинки. Максимально </a:t>
            </a:r>
            <a:r>
              <a:rPr lang="ru-RU" sz="3200" dirty="0" err="1" smtClean="0"/>
              <a:t>вдихніть</a:t>
            </a:r>
            <a:r>
              <a:rPr lang="ru-RU" sz="3200" dirty="0" smtClean="0"/>
              <a:t> — </a:t>
            </a:r>
            <a:r>
              <a:rPr lang="ru-RU" sz="3200" dirty="0" err="1" smtClean="0"/>
              <a:t>видихніть</a:t>
            </a:r>
            <a:r>
              <a:rPr lang="ru-RU" sz="3200" dirty="0" smtClean="0"/>
              <a:t>, </a:t>
            </a:r>
            <a:r>
              <a:rPr lang="ru-RU" sz="3200" dirty="0" err="1" smtClean="0"/>
              <a:t>потім</a:t>
            </a:r>
            <a:r>
              <a:rPr lang="ru-RU" sz="3200" dirty="0" smtClean="0"/>
              <a:t> </a:t>
            </a:r>
            <a:r>
              <a:rPr lang="ru-RU" sz="3200" dirty="0" err="1" smtClean="0"/>
              <a:t>затримайте</a:t>
            </a:r>
            <a:r>
              <a:rPr lang="ru-RU" sz="3200" dirty="0" smtClean="0"/>
              <a:t> </a:t>
            </a:r>
            <a:r>
              <a:rPr lang="ru-RU" sz="3200" dirty="0" err="1" smtClean="0"/>
              <a:t>дихання</a:t>
            </a:r>
            <a:r>
              <a:rPr lang="ru-RU" sz="3200" dirty="0" smtClean="0"/>
              <a:t> на 1-2 </a:t>
            </a:r>
            <a:r>
              <a:rPr lang="ru-RU" sz="3200" dirty="0" err="1" smtClean="0"/>
              <a:t>секунди</a:t>
            </a:r>
            <a:r>
              <a:rPr lang="ru-RU" sz="3200" dirty="0" smtClean="0"/>
              <a:t> — </a:t>
            </a:r>
            <a:r>
              <a:rPr lang="ru-RU" sz="3200" dirty="0" err="1" smtClean="0"/>
              <a:t>видих</a:t>
            </a:r>
            <a:r>
              <a:rPr lang="ru-RU" sz="3200" dirty="0" smtClean="0"/>
              <a:t>. </a:t>
            </a:r>
            <a:r>
              <a:rPr lang="ru-RU" sz="3200" dirty="0" err="1" smtClean="0"/>
              <a:t>Виконайте</a:t>
            </a:r>
            <a:r>
              <a:rPr lang="ru-RU" sz="3200" dirty="0" smtClean="0"/>
              <a:t> 4-8 </a:t>
            </a:r>
            <a:r>
              <a:rPr lang="ru-RU" sz="3200" dirty="0" err="1" smtClean="0"/>
              <a:t>підходів.Натисніть</a:t>
            </a:r>
            <a:r>
              <a:rPr lang="ru-RU" sz="3200" dirty="0" smtClean="0"/>
              <a:t> </a:t>
            </a:r>
            <a:r>
              <a:rPr lang="ru-RU" sz="3200" dirty="0" err="1" smtClean="0"/>
              <a:t>долонями</a:t>
            </a:r>
            <a:r>
              <a:rPr lang="ru-RU" sz="3200" dirty="0" smtClean="0"/>
              <a:t> на груди, покашляйте, </a:t>
            </a:r>
            <a:r>
              <a:rPr lang="ru-RU" sz="3200" dirty="0" err="1" smtClean="0"/>
              <a:t>зробіть</a:t>
            </a:r>
            <a:r>
              <a:rPr lang="ru-RU" sz="3200" dirty="0" smtClean="0"/>
              <a:t> 5-6 </a:t>
            </a:r>
            <a:r>
              <a:rPr lang="ru-RU" sz="3200" dirty="0" err="1" smtClean="0"/>
              <a:t>підходів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200" dirty="0" smtClean="0"/>
              <a:t>Сядьте на </a:t>
            </a:r>
            <a:r>
              <a:rPr lang="ru-RU" sz="3200" dirty="0" err="1" smtClean="0"/>
              <a:t>стілець</a:t>
            </a:r>
            <a:r>
              <a:rPr lang="ru-RU" sz="3200" dirty="0" smtClean="0"/>
              <a:t>, </a:t>
            </a:r>
            <a:r>
              <a:rPr lang="ru-RU" sz="3200" dirty="0" err="1" smtClean="0"/>
              <a:t>упріться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пальцями</a:t>
            </a:r>
            <a:r>
              <a:rPr lang="ru-RU" sz="3200" dirty="0" smtClean="0"/>
              <a:t> рук в </a:t>
            </a:r>
            <a:r>
              <a:rPr lang="ru-RU" sz="3200" dirty="0" err="1" smtClean="0"/>
              <a:t>коліна</a:t>
            </a:r>
            <a:r>
              <a:rPr lang="ru-RU" sz="3200" dirty="0" smtClean="0"/>
              <a:t>. </a:t>
            </a:r>
            <a:r>
              <a:rPr lang="ru-RU" sz="3200" dirty="0" err="1" smtClean="0"/>
              <a:t>Зробіть</a:t>
            </a:r>
            <a:r>
              <a:rPr lang="ru-RU" sz="3200" dirty="0" smtClean="0"/>
              <a:t> </a:t>
            </a:r>
            <a:r>
              <a:rPr lang="ru-RU" sz="3200" dirty="0" err="1" smtClean="0"/>
              <a:t>вдих</a:t>
            </a:r>
            <a:r>
              <a:rPr lang="ru-RU" sz="3200" dirty="0" smtClean="0"/>
              <a:t> через </a:t>
            </a:r>
            <a:r>
              <a:rPr lang="ru-RU" sz="3200" dirty="0" err="1" smtClean="0"/>
              <a:t>ніс</a:t>
            </a:r>
            <a:r>
              <a:rPr lang="ru-RU" sz="3200" dirty="0" smtClean="0"/>
              <a:t>, </a:t>
            </a:r>
            <a:r>
              <a:rPr lang="ru-RU" sz="3200" dirty="0" err="1" smtClean="0"/>
              <a:t>видих</a:t>
            </a:r>
            <a:r>
              <a:rPr lang="ru-RU" sz="3200" dirty="0" smtClean="0"/>
              <a:t> </a:t>
            </a:r>
            <a:r>
              <a:rPr lang="ru-RU" sz="3200" dirty="0" err="1" smtClean="0"/>
              <a:t>ротом</a:t>
            </a:r>
            <a:r>
              <a:rPr lang="ru-RU" sz="3200" dirty="0" smtClean="0"/>
              <a:t>. </a:t>
            </a:r>
            <a:r>
              <a:rPr lang="ru-RU" sz="3200" dirty="0" err="1" smtClean="0"/>
              <a:t>Виконайте</a:t>
            </a:r>
            <a:r>
              <a:rPr lang="ru-RU" sz="3200" dirty="0" smtClean="0"/>
              <a:t> 4-8 </a:t>
            </a:r>
            <a:r>
              <a:rPr lang="ru-RU" sz="3200" dirty="0" err="1" smtClean="0"/>
              <a:t>підходів.Встаньте</a:t>
            </a:r>
            <a:r>
              <a:rPr lang="ru-RU" sz="3200" dirty="0" smtClean="0"/>
              <a:t>, руки </a:t>
            </a:r>
            <a:r>
              <a:rPr lang="ru-RU" sz="3200" dirty="0" err="1" smtClean="0"/>
              <a:t>опущені</a:t>
            </a:r>
            <a:r>
              <a:rPr lang="ru-RU" sz="3200" dirty="0" smtClean="0"/>
              <a:t> «по швах», </a:t>
            </a:r>
            <a:r>
              <a:rPr lang="ru-RU" sz="3200" dirty="0" err="1" smtClean="0"/>
              <a:t>вдихніть</a:t>
            </a:r>
            <a:r>
              <a:rPr lang="ru-RU" sz="3200" dirty="0" smtClean="0"/>
              <a:t> — </a:t>
            </a:r>
            <a:r>
              <a:rPr lang="ru-RU" sz="3200" dirty="0" err="1" smtClean="0"/>
              <a:t>підніміть</a:t>
            </a:r>
            <a:r>
              <a:rPr lang="ru-RU" sz="3200" dirty="0" smtClean="0"/>
              <a:t> </a:t>
            </a:r>
            <a:r>
              <a:rPr lang="ru-RU" sz="3200" dirty="0" err="1" smtClean="0"/>
              <a:t>плечовий</a:t>
            </a:r>
            <a:r>
              <a:rPr lang="ru-RU" sz="3200" dirty="0" smtClean="0"/>
              <a:t> пояс, на </a:t>
            </a:r>
            <a:r>
              <a:rPr lang="ru-RU" sz="3200" dirty="0" err="1" smtClean="0"/>
              <a:t>видиху</a:t>
            </a:r>
            <a:r>
              <a:rPr lang="ru-RU" sz="3200" dirty="0" smtClean="0"/>
              <a:t> — </a:t>
            </a:r>
            <a:r>
              <a:rPr lang="ru-RU" sz="3200" dirty="0" err="1" smtClean="0"/>
              <a:t>опустіть</a:t>
            </a:r>
            <a:r>
              <a:rPr lang="ru-RU" sz="3200" dirty="0" smtClean="0"/>
              <a:t>, 4-8 </a:t>
            </a:r>
            <a:r>
              <a:rPr lang="ru-RU" sz="3200" dirty="0" err="1" smtClean="0"/>
              <a:t>підходів.Комфортно</a:t>
            </a:r>
            <a:r>
              <a:rPr lang="ru-RU" sz="3200" dirty="0" smtClean="0"/>
              <a:t> </a:t>
            </a:r>
            <a:r>
              <a:rPr lang="ru-RU" sz="3200" dirty="0" err="1" smtClean="0"/>
              <a:t>влаштуйтеся</a:t>
            </a:r>
            <a:r>
              <a:rPr lang="ru-RU" sz="3200" dirty="0" smtClean="0"/>
              <a:t> на </a:t>
            </a:r>
            <a:r>
              <a:rPr lang="ru-RU" sz="3200" dirty="0" err="1" smtClean="0"/>
              <a:t>стільці</a:t>
            </a:r>
            <a:r>
              <a:rPr lang="ru-RU" sz="3200" dirty="0" smtClean="0"/>
              <a:t>, </a:t>
            </a:r>
            <a:r>
              <a:rPr lang="ru-RU" sz="3200" dirty="0" err="1" smtClean="0"/>
              <a:t>розслабтеся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uk-UA" dirty="0" smtClean="0"/>
              <a:t>Основний етап проведення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572560" cy="53578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Встаньте прямо. </a:t>
            </a:r>
            <a:r>
              <a:rPr lang="ru-RU" dirty="0" err="1" smtClean="0"/>
              <a:t>Нахиліться</a:t>
            </a:r>
            <a:r>
              <a:rPr lang="ru-RU" dirty="0" smtClean="0"/>
              <a:t> вперед, руки </a:t>
            </a:r>
            <a:r>
              <a:rPr lang="ru-RU" dirty="0" err="1" smtClean="0"/>
              <a:t>розслаблені</a:t>
            </a:r>
            <a:r>
              <a:rPr lang="ru-RU" dirty="0" smtClean="0"/>
              <a:t>.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вдихніть</a:t>
            </a:r>
            <a:r>
              <a:rPr lang="ru-RU" dirty="0" smtClean="0"/>
              <a:t> носом, </a:t>
            </a:r>
            <a:r>
              <a:rPr lang="ru-RU" dirty="0" err="1" smtClean="0"/>
              <a:t>видихніть</a:t>
            </a:r>
            <a:r>
              <a:rPr lang="ru-RU" dirty="0" smtClean="0"/>
              <a:t> </a:t>
            </a:r>
            <a:r>
              <a:rPr lang="ru-RU" dirty="0" err="1" smtClean="0"/>
              <a:t>ротом</a:t>
            </a:r>
            <a:r>
              <a:rPr lang="ru-RU" dirty="0" smtClean="0"/>
              <a:t>. </a:t>
            </a:r>
            <a:r>
              <a:rPr lang="ru-RU" dirty="0" err="1" smtClean="0"/>
              <a:t>Зробіть</a:t>
            </a:r>
            <a:r>
              <a:rPr lang="ru-RU" dirty="0" smtClean="0"/>
              <a:t> 3-6 </a:t>
            </a:r>
            <a:r>
              <a:rPr lang="ru-RU" dirty="0" err="1" smtClean="0"/>
              <a:t>повторів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Встаньте прямо, руки </a:t>
            </a:r>
            <a:r>
              <a:rPr lang="ru-RU" dirty="0" err="1" smtClean="0"/>
              <a:t>притисніть</a:t>
            </a:r>
            <a:r>
              <a:rPr lang="ru-RU" dirty="0" smtClean="0"/>
              <a:t> до </a:t>
            </a:r>
            <a:r>
              <a:rPr lang="ru-RU" dirty="0" err="1" smtClean="0"/>
              <a:t>тулуба</a:t>
            </a:r>
            <a:r>
              <a:rPr lang="ru-RU" dirty="0" smtClean="0"/>
              <a:t>. </a:t>
            </a:r>
            <a:r>
              <a:rPr lang="ru-RU" dirty="0" err="1" smtClean="0"/>
              <a:t>Вдихніть</a:t>
            </a:r>
            <a:r>
              <a:rPr lang="ru-RU" dirty="0" smtClean="0"/>
              <a:t> носом, </a:t>
            </a:r>
            <a:r>
              <a:rPr lang="ru-RU" dirty="0" err="1" smtClean="0"/>
              <a:t>помістивши</a:t>
            </a:r>
            <a:r>
              <a:rPr lang="ru-RU" dirty="0" smtClean="0"/>
              <a:t> </a:t>
            </a:r>
            <a:r>
              <a:rPr lang="ru-RU" dirty="0" err="1" smtClean="0"/>
              <a:t>кисті</a:t>
            </a:r>
            <a:r>
              <a:rPr lang="ru-RU" dirty="0" smtClean="0"/>
              <a:t> рук в пахви. На </a:t>
            </a:r>
            <a:r>
              <a:rPr lang="ru-RU" dirty="0" err="1" smtClean="0"/>
              <a:t>видиху</a:t>
            </a:r>
            <a:r>
              <a:rPr lang="ru-RU" dirty="0" smtClean="0"/>
              <a:t> </a:t>
            </a:r>
            <a:r>
              <a:rPr lang="ru-RU" dirty="0" err="1" smtClean="0"/>
              <a:t>підніміть</a:t>
            </a:r>
            <a:r>
              <a:rPr lang="ru-RU" dirty="0" smtClean="0"/>
              <a:t> </a:t>
            </a:r>
            <a:r>
              <a:rPr lang="ru-RU" dirty="0" err="1" smtClean="0"/>
              <a:t>витягнуті</a:t>
            </a:r>
            <a:r>
              <a:rPr lang="ru-RU" dirty="0" smtClean="0"/>
              <a:t> руки </a:t>
            </a:r>
            <a:r>
              <a:rPr lang="ru-RU" dirty="0" err="1" smtClean="0"/>
              <a:t>вгору</a:t>
            </a:r>
            <a:r>
              <a:rPr lang="ru-RU" dirty="0" smtClean="0"/>
              <a:t>. </a:t>
            </a:r>
            <a:r>
              <a:rPr lang="ru-RU" dirty="0" err="1" smtClean="0"/>
              <a:t>Розслабтеся</a:t>
            </a:r>
            <a:r>
              <a:rPr lang="ru-RU" dirty="0" smtClean="0"/>
              <a:t>, </a:t>
            </a:r>
            <a:r>
              <a:rPr lang="ru-RU" dirty="0" err="1" smtClean="0"/>
              <a:t>опустіть</a:t>
            </a:r>
            <a:r>
              <a:rPr lang="ru-RU" dirty="0" smtClean="0"/>
              <a:t> руки. </a:t>
            </a:r>
            <a:r>
              <a:rPr lang="ru-RU" dirty="0" err="1" smtClean="0"/>
              <a:t>Зробіть</a:t>
            </a:r>
            <a:r>
              <a:rPr lang="ru-RU" dirty="0" smtClean="0"/>
              <a:t> 4-6 </a:t>
            </a:r>
            <a:r>
              <a:rPr lang="ru-RU" dirty="0" err="1" smtClean="0"/>
              <a:t>повторень.Початкове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те ж. </a:t>
            </a:r>
          </a:p>
          <a:p>
            <a:pPr>
              <a:buNone/>
            </a:pPr>
            <a:r>
              <a:rPr lang="ru-RU" dirty="0" smtClean="0"/>
              <a:t>Встаньте прямо, руки </a:t>
            </a:r>
            <a:r>
              <a:rPr lang="ru-RU" dirty="0" err="1" smtClean="0"/>
              <a:t>притисніть</a:t>
            </a:r>
            <a:r>
              <a:rPr lang="ru-RU" dirty="0" smtClean="0"/>
              <a:t> до </a:t>
            </a:r>
            <a:r>
              <a:rPr lang="ru-RU" dirty="0" err="1" smtClean="0"/>
              <a:t>тулуба</a:t>
            </a:r>
            <a:r>
              <a:rPr lang="ru-RU" dirty="0" smtClean="0"/>
              <a:t>.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вдихніть</a:t>
            </a:r>
            <a:r>
              <a:rPr lang="ru-RU" dirty="0" smtClean="0"/>
              <a:t>, на </a:t>
            </a:r>
            <a:r>
              <a:rPr lang="ru-RU" dirty="0" err="1" smtClean="0"/>
              <a:t>видиху</a:t>
            </a:r>
            <a:r>
              <a:rPr lang="ru-RU" dirty="0" smtClean="0"/>
              <a:t> </a:t>
            </a:r>
            <a:r>
              <a:rPr lang="ru-RU" dirty="0" err="1" smtClean="0"/>
              <a:t>зігніть</a:t>
            </a:r>
            <a:r>
              <a:rPr lang="ru-RU" dirty="0" smtClean="0"/>
              <a:t> праву ногу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підтягніть</a:t>
            </a:r>
            <a:r>
              <a:rPr lang="ru-RU" dirty="0" smtClean="0"/>
              <a:t> </a:t>
            </a:r>
            <a:r>
              <a:rPr lang="ru-RU" dirty="0" err="1" smtClean="0"/>
              <a:t>коліно</a:t>
            </a:r>
            <a:r>
              <a:rPr lang="ru-RU" dirty="0" smtClean="0"/>
              <a:t> до </a:t>
            </a:r>
            <a:r>
              <a:rPr lang="ru-RU" dirty="0" err="1" smtClean="0"/>
              <a:t>грудної</a:t>
            </a:r>
            <a:r>
              <a:rPr lang="ru-RU" dirty="0" smtClean="0"/>
              <a:t> </a:t>
            </a:r>
            <a:r>
              <a:rPr lang="ru-RU" dirty="0" err="1" smtClean="0"/>
              <a:t>клітки</a:t>
            </a:r>
            <a:r>
              <a:rPr lang="ru-RU" dirty="0" smtClean="0"/>
              <a:t>. </a:t>
            </a:r>
            <a:r>
              <a:rPr lang="ru-RU" dirty="0" err="1" smtClean="0"/>
              <a:t>Виконайте</a:t>
            </a:r>
            <a:r>
              <a:rPr lang="ru-RU" dirty="0" smtClean="0"/>
              <a:t> </a:t>
            </a:r>
            <a:r>
              <a:rPr lang="ru-RU" dirty="0" err="1" smtClean="0"/>
              <a:t>вправу</a:t>
            </a:r>
            <a:r>
              <a:rPr lang="ru-RU" dirty="0" smtClean="0"/>
              <a:t> для </a:t>
            </a:r>
            <a:r>
              <a:rPr lang="ru-RU" dirty="0" err="1" smtClean="0"/>
              <a:t>лівої</a:t>
            </a:r>
            <a:r>
              <a:rPr lang="ru-RU" dirty="0" smtClean="0"/>
              <a:t> ноги. </a:t>
            </a:r>
            <a:r>
              <a:rPr lang="ru-RU" dirty="0" err="1" smtClean="0"/>
              <a:t>Всього</a:t>
            </a:r>
            <a:r>
              <a:rPr lang="ru-RU" dirty="0" smtClean="0"/>
              <a:t> 4-6 </a:t>
            </a:r>
            <a:r>
              <a:rPr lang="ru-RU" dirty="0" err="1" smtClean="0"/>
              <a:t>разів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Сядьте на </a:t>
            </a:r>
            <a:r>
              <a:rPr lang="ru-RU" dirty="0" err="1" smtClean="0"/>
              <a:t>стілець</a:t>
            </a:r>
            <a:r>
              <a:rPr lang="ru-RU" dirty="0" smtClean="0"/>
              <a:t>, спину </a:t>
            </a:r>
            <a:r>
              <a:rPr lang="ru-RU" dirty="0" err="1" smtClean="0"/>
              <a:t>притисніть</a:t>
            </a:r>
            <a:r>
              <a:rPr lang="ru-RU" dirty="0" smtClean="0"/>
              <a:t> до спинки, руки </a:t>
            </a:r>
            <a:r>
              <a:rPr lang="ru-RU" dirty="0" err="1" smtClean="0"/>
              <a:t>вздовж</a:t>
            </a:r>
            <a:r>
              <a:rPr lang="ru-RU" dirty="0" smtClean="0"/>
              <a:t> </a:t>
            </a:r>
            <a:r>
              <a:rPr lang="ru-RU" dirty="0" err="1" smtClean="0"/>
              <a:t>тулуба</a:t>
            </a:r>
            <a:r>
              <a:rPr lang="ru-RU" dirty="0" smtClean="0"/>
              <a:t>. </a:t>
            </a:r>
            <a:r>
              <a:rPr lang="ru-RU" dirty="0" err="1" smtClean="0"/>
              <a:t>Зробіть</a:t>
            </a:r>
            <a:r>
              <a:rPr lang="ru-RU" dirty="0" smtClean="0"/>
              <a:t> </a:t>
            </a:r>
            <a:r>
              <a:rPr lang="ru-RU" dirty="0" err="1" smtClean="0"/>
              <a:t>вдих</a:t>
            </a:r>
            <a:r>
              <a:rPr lang="ru-RU" dirty="0" smtClean="0"/>
              <a:t>, </a:t>
            </a:r>
            <a:r>
              <a:rPr lang="ru-RU" dirty="0" err="1" smtClean="0"/>
              <a:t>видихніть</a:t>
            </a:r>
            <a:r>
              <a:rPr lang="ru-RU" dirty="0" smtClean="0"/>
              <a:t>, </a:t>
            </a:r>
            <a:r>
              <a:rPr lang="ru-RU" dirty="0" err="1" smtClean="0"/>
              <a:t>нахиліться</a:t>
            </a:r>
            <a:r>
              <a:rPr lang="ru-RU" dirty="0" smtClean="0"/>
              <a:t> </a:t>
            </a:r>
            <a:r>
              <a:rPr lang="ru-RU" dirty="0" err="1" smtClean="0"/>
              <a:t>убік</a:t>
            </a:r>
            <a:r>
              <a:rPr lang="ru-RU" dirty="0" smtClean="0"/>
              <a:t>, </a:t>
            </a:r>
            <a:r>
              <a:rPr lang="ru-RU" dirty="0" err="1" smtClean="0"/>
              <a:t>ковзаючи</a:t>
            </a:r>
            <a:r>
              <a:rPr lang="ru-RU" dirty="0" smtClean="0"/>
              <a:t> рукою по </a:t>
            </a:r>
            <a:r>
              <a:rPr lang="ru-RU" dirty="0" err="1" smtClean="0"/>
              <a:t>тулубу</a:t>
            </a:r>
            <a:r>
              <a:rPr lang="ru-RU" dirty="0" smtClean="0"/>
              <a:t>. </a:t>
            </a:r>
            <a:r>
              <a:rPr lang="ru-RU" dirty="0" err="1" smtClean="0"/>
              <a:t>Виконайте</a:t>
            </a:r>
            <a:r>
              <a:rPr lang="ru-RU" dirty="0" smtClean="0"/>
              <a:t> в </a:t>
            </a:r>
            <a:r>
              <a:rPr lang="ru-RU" dirty="0" err="1" smtClean="0"/>
              <a:t>іншу</a:t>
            </a:r>
            <a:r>
              <a:rPr lang="ru-RU" dirty="0" smtClean="0"/>
              <a:t> сторону. </a:t>
            </a:r>
            <a:r>
              <a:rPr lang="ru-RU" dirty="0" err="1" smtClean="0"/>
              <a:t>Всього</a:t>
            </a:r>
            <a:r>
              <a:rPr lang="ru-RU" dirty="0" smtClean="0"/>
              <a:t> 4-6 </a:t>
            </a:r>
            <a:r>
              <a:rPr lang="ru-RU" dirty="0" err="1" smtClean="0"/>
              <a:t>разів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Спеціальні дихальні 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400" dirty="0" smtClean="0"/>
              <a:t>1. </a:t>
            </a:r>
            <a:r>
              <a:rPr lang="ru-RU" sz="2400" dirty="0" err="1" smtClean="0"/>
              <a:t>Вправи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повільним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повноцінним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подовженим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видихом</a:t>
            </a:r>
            <a:r>
              <a:rPr lang="ru-RU" sz="2400" dirty="0" smtClean="0"/>
              <a:t>, так як вони </a:t>
            </a:r>
            <a:r>
              <a:rPr lang="ru-RU" sz="2400" dirty="0" err="1" smtClean="0"/>
              <a:t>забезпечують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видаленнялення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повітря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емфізематозно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розтягнутих</a:t>
            </a:r>
            <a:r>
              <a:rPr lang="ru-RU" sz="2400" dirty="0" smtClean="0"/>
              <a:t> альвеол </a:t>
            </a:r>
            <a:r>
              <a:rPr lang="ru-RU" sz="2400" dirty="0" err="1" smtClean="0"/>
              <a:t>чераз</a:t>
            </a:r>
            <a:r>
              <a:rPr lang="ru-RU" sz="2400" dirty="0" smtClean="0"/>
              <a:t> </a:t>
            </a:r>
            <a:r>
              <a:rPr lang="ru-RU" sz="2400" dirty="0" err="1" smtClean="0"/>
              <a:t>звужені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бронхіоли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тренують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діафрагму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черевний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прес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беруть</a:t>
            </a:r>
            <a:r>
              <a:rPr lang="ru-RU" sz="2400" dirty="0" smtClean="0"/>
              <a:t> участь у </a:t>
            </a:r>
            <a:r>
              <a:rPr lang="ru-RU" sz="2400" dirty="0" err="1" smtClean="0"/>
              <a:t>здійсненні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видиху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2. </a:t>
            </a:r>
            <a:r>
              <a:rPr lang="ru-RU" sz="2400" dirty="0" err="1" smtClean="0"/>
              <a:t>Вправи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вимовою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приголосних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звуків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розраховані</a:t>
            </a:r>
            <a:r>
              <a:rPr lang="ru-RU" sz="2400" dirty="0" smtClean="0"/>
              <a:t> на </a:t>
            </a:r>
            <a:r>
              <a:rPr lang="ru-RU" sz="2400" dirty="0" err="1" smtClean="0"/>
              <a:t>розвиток</a:t>
            </a:r>
            <a:r>
              <a:rPr lang="ru-RU" sz="2400" dirty="0" smtClean="0"/>
              <a:t> </a:t>
            </a:r>
            <a:r>
              <a:rPr lang="ru-RU" sz="2400" dirty="0" err="1" smtClean="0"/>
              <a:t>вольового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свідомого</a:t>
            </a:r>
            <a:r>
              <a:rPr lang="ru-RU" sz="2400" dirty="0" smtClean="0"/>
              <a:t> 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видихом</a:t>
            </a:r>
            <a:r>
              <a:rPr lang="ru-RU" sz="2400" dirty="0" smtClean="0"/>
              <a:t> самим </a:t>
            </a:r>
            <a:r>
              <a:rPr lang="ru-RU" sz="2400" dirty="0" err="1" smtClean="0"/>
              <a:t>хворим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тим</a:t>
            </a:r>
            <a:r>
              <a:rPr lang="ru-RU" sz="2400" dirty="0" smtClean="0"/>
              <a:t>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зробити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рівномірним</a:t>
            </a:r>
            <a:r>
              <a:rPr lang="ru-RU" sz="2400" dirty="0" smtClean="0"/>
              <a:t>, </a:t>
            </a:r>
            <a:r>
              <a:rPr lang="ru-RU" sz="2400" dirty="0" err="1" smtClean="0"/>
              <a:t>замість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переривчастого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спастичного.Вібрація</a:t>
            </a:r>
            <a:r>
              <a:rPr lang="ru-RU" sz="2400" dirty="0" smtClean="0"/>
              <a:t> ж </a:t>
            </a:r>
            <a:r>
              <a:rPr lang="ru-RU" sz="2400" dirty="0" err="1" smtClean="0"/>
              <a:t>верхніх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дихальних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шляхів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сприяє</a:t>
            </a:r>
            <a:r>
              <a:rPr lang="ru-RU" sz="2400" dirty="0" smtClean="0"/>
              <a:t> </a:t>
            </a:r>
            <a:r>
              <a:rPr lang="ru-RU" sz="2400" dirty="0" err="1" smtClean="0"/>
              <a:t>позниженню</a:t>
            </a:r>
            <a:r>
              <a:rPr lang="ru-RU" sz="2400" dirty="0" smtClean="0"/>
              <a:t> спазму </a:t>
            </a:r>
            <a:r>
              <a:rPr lang="ru-RU" sz="2400" dirty="0" err="1" smtClean="0"/>
              <a:t>бронхів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видиху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3. На </a:t>
            </a:r>
            <a:r>
              <a:rPr lang="ru-RU" sz="2400" dirty="0" err="1" smtClean="0"/>
              <a:t>заняттях</a:t>
            </a:r>
            <a:r>
              <a:rPr lang="ru-RU" sz="2400" dirty="0" smtClean="0"/>
              <a:t> </a:t>
            </a:r>
            <a:r>
              <a:rPr lang="ru-RU" sz="2400" dirty="0" err="1" smtClean="0"/>
              <a:t>лікувальною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гімнастикою</a:t>
            </a:r>
            <a:r>
              <a:rPr lang="ru-RU" sz="2400" dirty="0" smtClean="0"/>
              <a:t> хворого </a:t>
            </a:r>
            <a:r>
              <a:rPr lang="ru-RU" sz="2400" dirty="0" err="1" smtClean="0"/>
              <a:t>навчають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уре-женію</a:t>
            </a:r>
            <a:r>
              <a:rPr lang="ru-RU" sz="2400" dirty="0" smtClean="0"/>
              <a:t> </a:t>
            </a:r>
            <a:r>
              <a:rPr lang="ru-RU" sz="2400" dirty="0" err="1" smtClean="0"/>
              <a:t>дихання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зменшує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надлишкову</a:t>
            </a:r>
            <a:r>
              <a:rPr lang="ru-RU" sz="2400" dirty="0" smtClean="0"/>
              <a:t> </a:t>
            </a:r>
            <a:r>
              <a:rPr lang="ru-RU" sz="2400" dirty="0" err="1" smtClean="0"/>
              <a:t>вентиляцію</a:t>
            </a:r>
            <a:r>
              <a:rPr lang="ru-RU" sz="2400" dirty="0" smtClean="0"/>
              <a:t> легкий.</a:t>
            </a:r>
          </a:p>
          <a:p>
            <a:r>
              <a:rPr lang="ru-RU" sz="2400" dirty="0" smtClean="0"/>
              <a:t>4.	</a:t>
            </a:r>
            <a:r>
              <a:rPr lang="ru-RU" sz="2400" dirty="0" err="1" smtClean="0"/>
              <a:t>Надування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камери</a:t>
            </a:r>
            <a:r>
              <a:rPr lang="ru-RU" sz="2400" dirty="0" smtClean="0"/>
              <a:t>, </a:t>
            </a:r>
            <a:r>
              <a:rPr lang="ru-RU" sz="2400" dirty="0" err="1" smtClean="0"/>
              <a:t>гумових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грушевих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предметів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Зміни при правильному диханні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З</a:t>
            </a:r>
            <a:r>
              <a:rPr lang="ru-RU" dirty="0" smtClean="0"/>
              <a:t> постановкою правильного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покращується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 </a:t>
            </a:r>
            <a:r>
              <a:rPr lang="ru-RU" dirty="0" err="1" smtClean="0"/>
              <a:t>рухливість</a:t>
            </a:r>
            <a:r>
              <a:rPr lang="ru-RU" dirty="0" smtClean="0"/>
              <a:t> </a:t>
            </a:r>
            <a:r>
              <a:rPr lang="ru-RU" dirty="0" err="1" smtClean="0"/>
              <a:t>грудної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зміцнюється</a:t>
            </a:r>
            <a:r>
              <a:rPr lang="ru-RU" dirty="0" smtClean="0"/>
              <a:t>  </a:t>
            </a:r>
            <a:r>
              <a:rPr lang="ru-RU" dirty="0" err="1" smtClean="0"/>
              <a:t>дихальна</a:t>
            </a:r>
            <a:r>
              <a:rPr lang="ru-RU" dirty="0" smtClean="0"/>
              <a:t> мускулатура, 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порушень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нейроендокринної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підвищеної</a:t>
            </a:r>
            <a:r>
              <a:rPr lang="ru-RU" dirty="0" smtClean="0"/>
              <a:t> </a:t>
            </a:r>
            <a:r>
              <a:rPr lang="ru-RU" dirty="0" err="1" smtClean="0"/>
              <a:t>лабільності</a:t>
            </a:r>
            <a:r>
              <a:rPr lang="ru-RU" dirty="0" smtClean="0"/>
              <a:t> </a:t>
            </a:r>
            <a:r>
              <a:rPr lang="ru-RU" dirty="0" err="1" smtClean="0"/>
              <a:t>бронхів</a:t>
            </a:r>
            <a:r>
              <a:rPr lang="ru-RU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відновлення</a:t>
            </a:r>
            <a:r>
              <a:rPr lang="ru-RU" dirty="0" smtClean="0"/>
              <a:t> нормального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нормалізація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Протипоказання та показники ефективності.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/>
              <a:t>Хворим</a:t>
            </a:r>
            <a:r>
              <a:rPr lang="ru-RU" dirty="0" smtClean="0"/>
              <a:t> на </a:t>
            </a:r>
            <a:r>
              <a:rPr lang="ru-RU" dirty="0" err="1" smtClean="0"/>
              <a:t>бронхіальну</a:t>
            </a:r>
            <a:r>
              <a:rPr lang="ru-RU" dirty="0" smtClean="0"/>
              <a:t> астму </a:t>
            </a:r>
            <a:r>
              <a:rPr lang="ru-RU" dirty="0" err="1" smtClean="0"/>
              <a:t>протипоказані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вправи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напруженням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затримкою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err="1" smtClean="0"/>
              <a:t>Підбір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лікувальної</a:t>
            </a:r>
            <a:r>
              <a:rPr lang="ru-RU" dirty="0" smtClean="0"/>
              <a:t> </a:t>
            </a:r>
            <a:r>
              <a:rPr lang="ru-RU" dirty="0" err="1" smtClean="0"/>
              <a:t>гімнастики</a:t>
            </a:r>
            <a:r>
              <a:rPr lang="ru-RU" dirty="0" smtClean="0"/>
              <a:t> при </a:t>
            </a:r>
            <a:r>
              <a:rPr lang="ru-RU" dirty="0" err="1" smtClean="0"/>
              <a:t>бронхіальній</a:t>
            </a:r>
            <a:r>
              <a:rPr lang="ru-RU" dirty="0" smtClean="0"/>
              <a:t> </a:t>
            </a:r>
            <a:r>
              <a:rPr lang="ru-RU" dirty="0" err="1" smtClean="0"/>
              <a:t>астмі</a:t>
            </a:r>
            <a:r>
              <a:rPr lang="ru-RU" dirty="0" smtClean="0"/>
              <a:t> </a:t>
            </a:r>
            <a:r>
              <a:rPr lang="ru-RU" dirty="0" err="1" smtClean="0"/>
              <a:t>носять</a:t>
            </a:r>
            <a:r>
              <a:rPr lang="ru-RU" dirty="0" smtClean="0"/>
              <a:t> </a:t>
            </a:r>
            <a:r>
              <a:rPr lang="ru-RU" dirty="0" err="1" smtClean="0"/>
              <a:t>суто</a:t>
            </a:r>
            <a:r>
              <a:rPr lang="ru-RU" dirty="0" smtClean="0"/>
              <a:t> </a:t>
            </a:r>
            <a:r>
              <a:rPr lang="ru-RU" dirty="0" err="1" smtClean="0"/>
              <a:t>індивідуальний</a:t>
            </a:r>
            <a:r>
              <a:rPr lang="ru-RU" dirty="0" smtClean="0"/>
              <a:t> характер, </a:t>
            </a:r>
            <a:r>
              <a:rPr lang="ru-RU" dirty="0" err="1" smtClean="0"/>
              <a:t>залежать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підготовленості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тяжкості</a:t>
            </a:r>
            <a:r>
              <a:rPr lang="ru-RU" dirty="0" smtClean="0"/>
              <a:t> </a:t>
            </a:r>
            <a:r>
              <a:rPr lang="ru-RU" dirty="0" err="1" smtClean="0"/>
              <a:t>захворюваннязахворювання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пропонованої</a:t>
            </a:r>
            <a:r>
              <a:rPr lang="ru-RU" dirty="0" smtClean="0"/>
              <a:t> методики </a:t>
            </a:r>
            <a:r>
              <a:rPr lang="ru-RU" dirty="0" err="1" smtClean="0"/>
              <a:t>здійснюєтьсяна</a:t>
            </a:r>
            <a:r>
              <a:rPr lang="ru-RU" dirty="0" smtClean="0"/>
              <a:t>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самопочуття</a:t>
            </a:r>
            <a:r>
              <a:rPr lang="ru-RU" dirty="0" smtClean="0"/>
              <a:t>,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: ЧД, ЖЄЛ, ЧСС, </a:t>
            </a:r>
            <a:r>
              <a:rPr lang="ru-RU" dirty="0" err="1" smtClean="0"/>
              <a:t>фізіологічною</a:t>
            </a:r>
            <a:r>
              <a:rPr lang="ru-RU" dirty="0" smtClean="0"/>
              <a:t> кривою.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714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Масаж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фізіотерапія</a:t>
            </a:r>
            <a:r>
              <a:rPr lang="ru-RU" dirty="0" smtClean="0"/>
              <a:t> при </a:t>
            </a:r>
            <a:r>
              <a:rPr lang="ru-RU" dirty="0" err="1" smtClean="0"/>
              <a:t>бронхіальній</a:t>
            </a:r>
            <a:r>
              <a:rPr lang="ru-RU" dirty="0" smtClean="0"/>
              <a:t> </a:t>
            </a:r>
            <a:r>
              <a:rPr lang="ru-RU" dirty="0" err="1" smtClean="0"/>
              <a:t>астмі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275749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 smtClean="0"/>
              <a:t>Початкове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хворого — </a:t>
            </a:r>
            <a:r>
              <a:rPr lang="ru-RU" dirty="0" err="1" smtClean="0"/>
              <a:t>лежачи</a:t>
            </a:r>
            <a:r>
              <a:rPr lang="ru-RU" dirty="0" smtClean="0"/>
              <a:t> на </a:t>
            </a:r>
            <a:r>
              <a:rPr lang="ru-RU" dirty="0" err="1" smtClean="0"/>
              <a:t>животі</a:t>
            </a:r>
            <a:r>
              <a:rPr lang="ru-RU" dirty="0" smtClean="0"/>
              <a:t>, руки </a:t>
            </a:r>
            <a:r>
              <a:rPr lang="ru-RU" dirty="0" err="1" smtClean="0"/>
              <a:t>вздовж</a:t>
            </a:r>
            <a:r>
              <a:rPr lang="ru-RU" dirty="0" smtClean="0"/>
              <a:t> </a:t>
            </a:r>
            <a:r>
              <a:rPr lang="ru-RU" dirty="0" err="1" smtClean="0"/>
              <a:t>тулуба</a:t>
            </a:r>
            <a:r>
              <a:rPr lang="ru-RU" dirty="0" smtClean="0"/>
              <a:t>. </a:t>
            </a:r>
            <a:r>
              <a:rPr lang="ru-RU" dirty="0" err="1" smtClean="0"/>
              <a:t>Масаж</a:t>
            </a:r>
            <a:r>
              <a:rPr lang="ru-RU" dirty="0" smtClean="0"/>
              <a:t> </a:t>
            </a:r>
            <a:r>
              <a:rPr lang="ru-RU" dirty="0" err="1" smtClean="0"/>
              <a:t>спини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прийому</a:t>
            </a:r>
            <a:r>
              <a:rPr lang="ru-RU" dirty="0" smtClean="0"/>
              <a:t> </a:t>
            </a:r>
            <a:r>
              <a:rPr lang="ru-RU" dirty="0" err="1" smtClean="0"/>
              <a:t>погладжування</a:t>
            </a:r>
            <a:r>
              <a:rPr lang="ru-RU" dirty="0" smtClean="0"/>
              <a:t> в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нижнього</a:t>
            </a:r>
            <a:r>
              <a:rPr lang="ru-RU" dirty="0" smtClean="0"/>
              <a:t> краю ребер до </a:t>
            </a:r>
            <a:r>
              <a:rPr lang="ru-RU" dirty="0" err="1" smtClean="0"/>
              <a:t>потилиці</a:t>
            </a:r>
            <a:r>
              <a:rPr lang="ru-RU" dirty="0" smtClean="0"/>
              <a:t>, </a:t>
            </a:r>
            <a:r>
              <a:rPr lang="ru-RU" dirty="0" err="1" smtClean="0"/>
              <a:t>плечей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пахвових</a:t>
            </a:r>
            <a:r>
              <a:rPr lang="ru-RU" dirty="0" smtClean="0"/>
              <a:t> западин В поперечному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масаж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хребта по </a:t>
            </a:r>
            <a:r>
              <a:rPr lang="ru-RU" dirty="0" err="1" smtClean="0"/>
              <a:t>міжреберних</a:t>
            </a:r>
            <a:r>
              <a:rPr lang="ru-RU" dirty="0" smtClean="0"/>
              <a:t> </a:t>
            </a:r>
            <a:r>
              <a:rPr lang="ru-RU" dirty="0" err="1" smtClean="0"/>
              <a:t>проміжків</a:t>
            </a:r>
            <a:r>
              <a:rPr lang="ru-RU" dirty="0" smtClean="0"/>
              <a:t> до </a:t>
            </a:r>
            <a:r>
              <a:rPr lang="ru-RU" dirty="0" err="1" smtClean="0"/>
              <a:t>пахвовій</a:t>
            </a:r>
            <a:r>
              <a:rPr lang="ru-RU" dirty="0" smtClean="0"/>
              <a:t> </a:t>
            </a:r>
            <a:r>
              <a:rPr lang="ru-RU" dirty="0" err="1" smtClean="0"/>
              <a:t>западині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назад.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розтирають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розминають</a:t>
            </a:r>
            <a:r>
              <a:rPr lang="ru-RU" dirty="0" smtClean="0"/>
              <a:t> </a:t>
            </a:r>
            <a:r>
              <a:rPr lang="ru-RU" dirty="0" err="1" smtClean="0"/>
              <a:t>м'язи</a:t>
            </a:r>
            <a:r>
              <a:rPr lang="ru-RU" dirty="0" smtClean="0"/>
              <a:t> </a:t>
            </a:r>
            <a:r>
              <a:rPr lang="ru-RU" dirty="0" err="1" smtClean="0"/>
              <a:t>спини</a:t>
            </a:r>
            <a:r>
              <a:rPr lang="ru-RU" dirty="0" smtClean="0"/>
              <a:t>, </a:t>
            </a:r>
            <a:r>
              <a:rPr lang="ru-RU" dirty="0" err="1" smtClean="0"/>
              <a:t>плечового</a:t>
            </a:r>
            <a:r>
              <a:rPr lang="ru-RU" dirty="0" smtClean="0"/>
              <a:t> пояса в </a:t>
            </a:r>
            <a:r>
              <a:rPr lang="ru-RU" dirty="0" err="1" smtClean="0"/>
              <a:t>поздовжньому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поперечному </a:t>
            </a:r>
            <a:r>
              <a:rPr lang="ru-RU" dirty="0" err="1" smtClean="0"/>
              <a:t>напрямках</a:t>
            </a:r>
            <a:r>
              <a:rPr lang="ru-RU" dirty="0" smtClean="0"/>
              <a:t>. </a:t>
            </a:r>
            <a:r>
              <a:rPr lang="ru-RU" dirty="0" err="1" smtClean="0"/>
              <a:t>Закінчують</a:t>
            </a:r>
            <a:r>
              <a:rPr lang="ru-RU" dirty="0" smtClean="0"/>
              <a:t> </a:t>
            </a:r>
            <a:r>
              <a:rPr lang="ru-RU" dirty="0" err="1" smtClean="0"/>
              <a:t>масаж</a:t>
            </a:r>
            <a:r>
              <a:rPr lang="ru-RU" dirty="0" smtClean="0"/>
              <a:t> </a:t>
            </a:r>
            <a:r>
              <a:rPr lang="ru-RU" dirty="0" err="1" smtClean="0"/>
              <a:t>погладжуванням</a:t>
            </a:r>
            <a:r>
              <a:rPr lang="ru-RU" dirty="0" smtClean="0"/>
              <a:t>.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масажу</a:t>
            </a:r>
            <a:r>
              <a:rPr lang="ru-RU" dirty="0" smtClean="0"/>
              <a:t> </a:t>
            </a:r>
            <a:r>
              <a:rPr lang="ru-RU" dirty="0" err="1" smtClean="0"/>
              <a:t>спини</a:t>
            </a:r>
            <a:r>
              <a:rPr lang="ru-RU" dirty="0" smtClean="0"/>
              <a:t> 8-10 </a:t>
            </a:r>
            <a:r>
              <a:rPr lang="ru-RU" dirty="0" err="1" smtClean="0"/>
              <a:t>хв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https://aupam.ru/pages/profilaktika/massazh_bron_ast/images/2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4286249"/>
            <a:ext cx="4572000" cy="2571751"/>
          </a:xfrm>
          <a:prstGeom prst="rect">
            <a:avLst/>
          </a:prstGeom>
          <a:noFill/>
        </p:spPr>
      </p:pic>
      <p:pic>
        <p:nvPicPr>
          <p:cNvPr id="1028" name="Picture 4" descr="http://www.k2x2.info/zdorove/massazh_pri_zabolevanijah_organov_dyhanija/Autogen_eBook_id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500570"/>
            <a:ext cx="4676775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uk-UA" dirty="0" smtClean="0"/>
              <a:t>Визначення та мета реабілітації;</a:t>
            </a:r>
          </a:p>
          <a:p>
            <a:pPr marL="514350" indent="-514350">
              <a:buAutoNum type="arabicPeriod"/>
            </a:pPr>
            <a:r>
              <a:rPr lang="uk-UA" dirty="0" smtClean="0"/>
              <a:t>Форми та основні правила;</a:t>
            </a:r>
          </a:p>
          <a:p>
            <a:pPr marL="514350" indent="-514350">
              <a:buAutoNum type="arabicPeriod"/>
            </a:pPr>
            <a:r>
              <a:rPr lang="uk-UA" dirty="0" smtClean="0"/>
              <a:t>Завдання та складові реабілітації;</a:t>
            </a:r>
          </a:p>
          <a:p>
            <a:pPr marL="514350" indent="-514350">
              <a:buAutoNum type="arabicPeriod"/>
            </a:pPr>
            <a:r>
              <a:rPr lang="uk-UA" dirty="0" err="1" smtClean="0"/>
              <a:t>Об´єкти</a:t>
            </a:r>
            <a:r>
              <a:rPr lang="uk-UA" dirty="0" smtClean="0"/>
              <a:t> соціальної реабілітації;</a:t>
            </a:r>
          </a:p>
          <a:p>
            <a:pPr marL="514350" indent="-514350">
              <a:buAutoNum type="arabicPeriod"/>
            </a:pPr>
            <a:endParaRPr lang="uk-UA" dirty="0" smtClean="0"/>
          </a:p>
          <a:p>
            <a:pPr marL="514350" indent="-514350">
              <a:buAutoNum type="arabicPeriod"/>
            </a:pPr>
            <a:r>
              <a:rPr lang="uk-UA" dirty="0" smtClean="0"/>
              <a:t>Завдання та принципи реабілітації </a:t>
            </a:r>
            <a:r>
              <a:rPr lang="uk-UA" dirty="0" err="1" smtClean="0"/>
              <a:t>пульмонологічних</a:t>
            </a:r>
            <a:r>
              <a:rPr lang="uk-UA" dirty="0" smtClean="0"/>
              <a:t> хворих;</a:t>
            </a:r>
          </a:p>
          <a:p>
            <a:pPr marL="514350" indent="-514350">
              <a:buAutoNum type="arabicPeriod"/>
            </a:pPr>
            <a:r>
              <a:rPr lang="uk-UA" dirty="0" smtClean="0"/>
              <a:t>Засоби фізичної реабілітації та особливості лікувальної гімнастики.</a:t>
            </a:r>
          </a:p>
          <a:p>
            <a:pPr marL="514350" indent="-514350">
              <a:buAutoNum type="arabicPeriod"/>
            </a:pPr>
            <a:r>
              <a:rPr lang="uk-UA" dirty="0" smtClean="0"/>
              <a:t>Спеціальні дихальні вправи при бронхіальній астмі;</a:t>
            </a:r>
          </a:p>
          <a:p>
            <a:pPr marL="514350" indent="-514350">
              <a:buAutoNum type="arabicPeriod"/>
            </a:pPr>
            <a:r>
              <a:rPr lang="uk-UA" dirty="0" smtClean="0"/>
              <a:t>Масаж і фізіотерапія;</a:t>
            </a:r>
          </a:p>
          <a:p>
            <a:pPr marL="514350" indent="-514350">
              <a:buAutoNum type="arabicPeriod"/>
            </a:pPr>
            <a:r>
              <a:rPr lang="uk-UA" dirty="0" smtClean="0"/>
              <a:t>Завдання ЛФК при емфіземі легень.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ФІЗИЧНА РЕАБІЛІТАЦІЯ ПРИ ЕМФІЗЕМІ ЛЕГЕНІВ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3900486" cy="4686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Емфізема</a:t>
            </a:r>
            <a:r>
              <a:rPr lang="ru-RU" dirty="0" smtClean="0"/>
              <a:t> </a:t>
            </a:r>
            <a:r>
              <a:rPr lang="ru-RU" dirty="0" err="1" smtClean="0"/>
              <a:t>легень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стійким</a:t>
            </a:r>
            <a:r>
              <a:rPr lang="ru-RU" dirty="0" smtClean="0"/>
              <a:t> </a:t>
            </a:r>
            <a:r>
              <a:rPr lang="ru-RU" dirty="0" err="1" smtClean="0"/>
              <a:t>розширенням</a:t>
            </a:r>
            <a:r>
              <a:rPr lang="ru-RU" dirty="0" smtClean="0"/>
              <a:t> </a:t>
            </a:r>
            <a:r>
              <a:rPr lang="ru-RU" dirty="0" err="1" smtClean="0"/>
              <a:t>легенів</a:t>
            </a:r>
            <a:r>
              <a:rPr lang="ru-RU" dirty="0" smtClean="0"/>
              <a:t>,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легкості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еластичності</a:t>
            </a:r>
            <a:r>
              <a:rPr lang="ru-RU" dirty="0" smtClean="0"/>
              <a:t> </a:t>
            </a:r>
            <a:r>
              <a:rPr lang="ru-RU" dirty="0" err="1" smtClean="0"/>
              <a:t>легеневої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, </a:t>
            </a:r>
            <a:r>
              <a:rPr lang="ru-RU" dirty="0" err="1" smtClean="0"/>
              <a:t>трофічними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альвеол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1746" name="Picture 2" descr="https://dialabs.ru/uploads/3fpost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500174"/>
            <a:ext cx="4286280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ЛФК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1)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еластичності</a:t>
            </a:r>
            <a:r>
              <a:rPr lang="ru-RU" dirty="0" smtClean="0"/>
              <a:t> </a:t>
            </a:r>
            <a:r>
              <a:rPr lang="ru-RU" dirty="0" err="1" smtClean="0"/>
              <a:t>легеневої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рухливості</a:t>
            </a:r>
            <a:r>
              <a:rPr lang="ru-RU" dirty="0" smtClean="0"/>
              <a:t> </a:t>
            </a:r>
            <a:r>
              <a:rPr lang="ru-RU" dirty="0" err="1" smtClean="0"/>
              <a:t>грудної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err="1" smtClean="0"/>
              <a:t>тренування</a:t>
            </a:r>
            <a:r>
              <a:rPr lang="ru-RU" dirty="0" smtClean="0"/>
              <a:t> </a:t>
            </a:r>
            <a:r>
              <a:rPr lang="ru-RU" dirty="0" err="1" smtClean="0"/>
              <a:t>діафрагмального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4)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дихальних</a:t>
            </a:r>
            <a:r>
              <a:rPr lang="ru-RU" dirty="0" smtClean="0"/>
              <a:t> </a:t>
            </a:r>
            <a:r>
              <a:rPr lang="ru-RU" dirty="0" err="1" smtClean="0"/>
              <a:t>м'язів</a:t>
            </a:r>
            <a:r>
              <a:rPr lang="ru-RU" dirty="0" smtClean="0"/>
              <a:t>, в першу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діючих</a:t>
            </a:r>
            <a:r>
              <a:rPr lang="ru-RU" dirty="0" smtClean="0"/>
              <a:t> при </a:t>
            </a:r>
            <a:r>
              <a:rPr lang="ru-RU" dirty="0" err="1" smtClean="0"/>
              <a:t>видих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5)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навичкам</a:t>
            </a:r>
            <a:r>
              <a:rPr lang="ru-RU" dirty="0" smtClean="0"/>
              <a:t> правильного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подовженим</a:t>
            </a:r>
            <a:r>
              <a:rPr lang="ru-RU" dirty="0" smtClean="0"/>
              <a:t> </a:t>
            </a:r>
            <a:r>
              <a:rPr lang="ru-RU" dirty="0" err="1" smtClean="0"/>
              <a:t>видихом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5572164" cy="58579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ЛФК </a:t>
            </a:r>
            <a:r>
              <a:rPr lang="ru-RU" dirty="0" err="1" smtClean="0"/>
              <a:t>призначається</a:t>
            </a:r>
            <a:r>
              <a:rPr lang="ru-RU" dirty="0" smtClean="0"/>
              <a:t> поза фазою </a:t>
            </a:r>
            <a:r>
              <a:rPr lang="ru-RU" dirty="0" err="1" smtClean="0"/>
              <a:t>загострення</a:t>
            </a:r>
            <a:r>
              <a:rPr lang="ru-RU" dirty="0" smtClean="0"/>
              <a:t>, при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вираженої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</a:t>
            </a:r>
            <a:r>
              <a:rPr lang="ru-RU" dirty="0" err="1" smtClean="0"/>
              <a:t>недостатності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заняттях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 </a:t>
            </a:r>
            <a:r>
              <a:rPr lang="ru-RU" dirty="0" err="1" smtClean="0"/>
              <a:t>малої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помірної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. Широко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 для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рухливості</a:t>
            </a:r>
            <a:r>
              <a:rPr lang="ru-RU" dirty="0" smtClean="0"/>
              <a:t> </a:t>
            </a:r>
            <a:r>
              <a:rPr lang="ru-RU" dirty="0" err="1" smtClean="0"/>
              <a:t>грудної</a:t>
            </a:r>
            <a:r>
              <a:rPr lang="ru-RU" dirty="0" smtClean="0"/>
              <a:t> </a:t>
            </a:r>
            <a:r>
              <a:rPr lang="ru-RU" dirty="0" err="1" smtClean="0"/>
              <a:t>клітки</a:t>
            </a:r>
            <a:r>
              <a:rPr lang="ru-RU" dirty="0" smtClean="0"/>
              <a:t>, </a:t>
            </a:r>
            <a:r>
              <a:rPr lang="ru-RU" dirty="0" err="1" smtClean="0"/>
              <a:t>вправи</a:t>
            </a:r>
            <a:r>
              <a:rPr lang="ru-RU" dirty="0" smtClean="0"/>
              <a:t> в </a:t>
            </a:r>
            <a:r>
              <a:rPr lang="ru-RU" dirty="0" err="1" smtClean="0"/>
              <a:t>нахилах</a:t>
            </a:r>
            <a:r>
              <a:rPr lang="ru-RU" dirty="0" smtClean="0"/>
              <a:t>, поворотах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тулуба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 </a:t>
            </a:r>
            <a:r>
              <a:rPr lang="ru-RU" dirty="0" err="1" smtClean="0"/>
              <a:t>швидкісно-силового</a:t>
            </a:r>
            <a:r>
              <a:rPr lang="ru-RU" dirty="0" smtClean="0"/>
              <a:t> характеру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</a:t>
            </a:r>
            <a:r>
              <a:rPr lang="ru-RU" dirty="0" err="1" smtClean="0"/>
              <a:t>обмежено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залученням</a:t>
            </a:r>
            <a:r>
              <a:rPr lang="ru-RU" dirty="0" smtClean="0"/>
              <a:t> в </a:t>
            </a:r>
            <a:r>
              <a:rPr lang="ru-RU" dirty="0" err="1" smtClean="0"/>
              <a:t>рухи</a:t>
            </a:r>
            <a:r>
              <a:rPr lang="ru-RU" dirty="0" smtClean="0"/>
              <a:t> невеликих </a:t>
            </a:r>
            <a:r>
              <a:rPr lang="ru-RU" dirty="0" err="1" smtClean="0"/>
              <a:t>м'язових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b="1" dirty="0" err="1" smtClean="0"/>
              <a:t>Неприпустимі</a:t>
            </a:r>
            <a:r>
              <a:rPr lang="ru-RU" b="1" dirty="0" smtClean="0"/>
              <a:t> </a:t>
            </a:r>
            <a:r>
              <a:rPr lang="ru-RU" dirty="0" err="1" smtClean="0"/>
              <a:t>напруження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затримки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2770" name="Picture 2" descr="http://iknigi.net/books_files/online_html/108072/i_37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4879" y="2143116"/>
            <a:ext cx="3309121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643998" cy="27860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err="1"/>
              <a:t>Т</a:t>
            </a:r>
            <a:r>
              <a:rPr lang="ru-RU" dirty="0" err="1" smtClean="0"/>
              <a:t>ренування</a:t>
            </a:r>
            <a:r>
              <a:rPr lang="ru-RU" dirty="0" smtClean="0"/>
              <a:t> </a:t>
            </a:r>
            <a:r>
              <a:rPr lang="ru-RU" dirty="0" err="1" smtClean="0"/>
              <a:t>діафрагмального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 </a:t>
            </a:r>
            <a:r>
              <a:rPr lang="ru-RU" dirty="0" err="1" smtClean="0"/>
              <a:t>дихальні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подовженим</a:t>
            </a:r>
            <a:r>
              <a:rPr lang="ru-RU" dirty="0" smtClean="0"/>
              <a:t> </a:t>
            </a:r>
            <a:r>
              <a:rPr lang="ru-RU" dirty="0" err="1" smtClean="0"/>
              <a:t>видихом</a:t>
            </a:r>
            <a:r>
              <a:rPr lang="ru-RU" dirty="0" smtClean="0"/>
              <a:t> (</a:t>
            </a:r>
            <a:r>
              <a:rPr lang="ru-RU" dirty="0" err="1" smtClean="0"/>
              <a:t>вправи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вимовою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 на </a:t>
            </a:r>
            <a:r>
              <a:rPr lang="ru-RU" dirty="0" err="1" smtClean="0"/>
              <a:t>видиху</a:t>
            </a:r>
            <a:r>
              <a:rPr lang="ru-RU" dirty="0" smtClean="0"/>
              <a:t>). Для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залишкового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в </a:t>
            </a:r>
            <a:r>
              <a:rPr lang="ru-RU" dirty="0" err="1" smtClean="0"/>
              <a:t>легенях</a:t>
            </a:r>
            <a:r>
              <a:rPr lang="ru-RU" dirty="0" smtClean="0"/>
              <a:t>, особливо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нижньобокових</a:t>
            </a:r>
            <a:r>
              <a:rPr lang="ru-RU" dirty="0" smtClean="0"/>
              <a:t> </a:t>
            </a:r>
            <a:r>
              <a:rPr lang="ru-RU" dirty="0" err="1" smtClean="0"/>
              <a:t>ділянках</a:t>
            </a:r>
            <a:r>
              <a:rPr lang="ru-RU" dirty="0" smtClean="0"/>
              <a:t>,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 </a:t>
            </a:r>
            <a:r>
              <a:rPr lang="ru-RU" dirty="0" err="1" smtClean="0"/>
              <a:t>завершується</a:t>
            </a:r>
            <a:r>
              <a:rPr lang="ru-RU" dirty="0" smtClean="0"/>
              <a:t> </a:t>
            </a:r>
            <a:r>
              <a:rPr lang="ru-RU" dirty="0" err="1" smtClean="0"/>
              <a:t>стискання</a:t>
            </a:r>
            <a:r>
              <a:rPr lang="ru-RU" dirty="0" smtClean="0"/>
              <a:t> </a:t>
            </a:r>
            <a:r>
              <a:rPr lang="ru-RU" dirty="0" err="1" smtClean="0"/>
              <a:t>грудної</a:t>
            </a:r>
            <a:r>
              <a:rPr lang="ru-RU" dirty="0" smtClean="0"/>
              <a:t> </a:t>
            </a:r>
            <a:r>
              <a:rPr lang="ru-RU" dirty="0" err="1" smtClean="0"/>
              <a:t>клітки</a:t>
            </a:r>
            <a:r>
              <a:rPr lang="ru-RU" dirty="0" smtClean="0"/>
              <a:t> на </a:t>
            </a:r>
            <a:r>
              <a:rPr lang="ru-RU" dirty="0" err="1" smtClean="0"/>
              <a:t>видиху</a:t>
            </a:r>
            <a:r>
              <a:rPr lang="ru-RU" dirty="0" smtClean="0"/>
              <a:t> самим </a:t>
            </a:r>
            <a:r>
              <a:rPr lang="ru-RU" dirty="0" err="1" smtClean="0"/>
              <a:t>хворим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інструктора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Діафрагмальне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: </a:t>
            </a:r>
            <a:r>
              <a:rPr lang="ru-RU" dirty="0" err="1" smtClean="0"/>
              <a:t>вдихніть</a:t>
            </a:r>
            <a:r>
              <a:rPr lang="ru-RU" dirty="0" smtClean="0"/>
              <a:t>, надувши </a:t>
            </a:r>
            <a:r>
              <a:rPr lang="ru-RU" dirty="0" err="1" smtClean="0"/>
              <a:t>живіт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вип'ятивши</a:t>
            </a:r>
            <a:r>
              <a:rPr lang="ru-RU" dirty="0" smtClean="0"/>
              <a:t> </a:t>
            </a:r>
            <a:r>
              <a:rPr lang="ru-RU" dirty="0" err="1" smtClean="0"/>
              <a:t>м'язи</a:t>
            </a:r>
            <a:r>
              <a:rPr lang="ru-RU" dirty="0" smtClean="0"/>
              <a:t>, </a:t>
            </a:r>
            <a:r>
              <a:rPr lang="ru-RU" dirty="0" err="1" smtClean="0"/>
              <a:t>видихніть-здуйте</a:t>
            </a:r>
            <a:r>
              <a:rPr lang="ru-RU" dirty="0" smtClean="0"/>
              <a:t> </a:t>
            </a:r>
            <a:r>
              <a:rPr lang="ru-RU" dirty="0" err="1" smtClean="0"/>
              <a:t>живіт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втягніть</a:t>
            </a:r>
            <a:r>
              <a:rPr lang="ru-RU" dirty="0" smtClean="0"/>
              <a:t> </a:t>
            </a:r>
            <a:r>
              <a:rPr lang="ru-RU" dirty="0" err="1" smtClean="0"/>
              <a:t>м'язи</a:t>
            </a:r>
            <a:r>
              <a:rPr lang="ru-RU" dirty="0" smtClean="0"/>
              <a:t>. </a:t>
            </a:r>
            <a:r>
              <a:rPr lang="ru-RU" dirty="0" err="1" smtClean="0"/>
              <a:t>Виконувати</a:t>
            </a:r>
            <a:r>
              <a:rPr lang="ru-RU" dirty="0" smtClean="0"/>
              <a:t> 1 </a:t>
            </a:r>
            <a:r>
              <a:rPr lang="ru-RU" dirty="0" err="1" smtClean="0"/>
              <a:t>хвилину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5842" name="Picture 2" descr="http://fit-ness24.ru/wp-content/uploads/2018/05/kak_dishat_jivoto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267074"/>
            <a:ext cx="6953250" cy="3590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25470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Комплекс </a:t>
            </a:r>
            <a:r>
              <a:rPr lang="ru-RU" dirty="0" err="1"/>
              <a:t>вправ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77500" lnSpcReduction="20000"/>
          </a:bodyPr>
          <a:lstStyle/>
          <a:p>
            <a:pPr fontAlgn="base">
              <a:buNone/>
            </a:pPr>
            <a:r>
              <a:rPr lang="ru-RU" b="1" i="1" dirty="0" err="1"/>
              <a:t>Витягування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упору </a:t>
            </a:r>
            <a:r>
              <a:rPr lang="ru-RU" b="1" i="1" dirty="0" err="1"/>
              <a:t>лежачи</a:t>
            </a:r>
            <a:r>
              <a:rPr lang="ru-RU" b="1" i="1" dirty="0"/>
              <a:t>:</a:t>
            </a:r>
          </a:p>
          <a:p>
            <a:pPr fontAlgn="base"/>
            <a:r>
              <a:rPr lang="ru-RU" dirty="0" err="1"/>
              <a:t>Вихідне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: </a:t>
            </a:r>
            <a:r>
              <a:rPr lang="ru-RU" dirty="0" err="1"/>
              <a:t>лежачи</a:t>
            </a:r>
            <a:r>
              <a:rPr lang="ru-RU" dirty="0"/>
              <a:t> на </a:t>
            </a:r>
            <a:r>
              <a:rPr lang="ru-RU" dirty="0" err="1"/>
              <a:t>животі</a:t>
            </a:r>
            <a:r>
              <a:rPr lang="ru-RU" dirty="0"/>
              <a:t>, руки </a:t>
            </a:r>
            <a:r>
              <a:rPr lang="ru-RU" dirty="0" err="1"/>
              <a:t>зігнуті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На </a:t>
            </a:r>
            <a:r>
              <a:rPr lang="ru-RU" dirty="0" err="1"/>
              <a:t>вдиху</a:t>
            </a:r>
            <a:r>
              <a:rPr lang="ru-RU" dirty="0"/>
              <a:t> </a:t>
            </a:r>
            <a:r>
              <a:rPr lang="ru-RU" dirty="0" err="1"/>
              <a:t>підніміть</a:t>
            </a:r>
            <a:r>
              <a:rPr lang="ru-RU" dirty="0"/>
              <a:t> руки, максимально </a:t>
            </a:r>
            <a:r>
              <a:rPr lang="ru-RU" dirty="0" err="1"/>
              <a:t>витягнувши</a:t>
            </a:r>
            <a:r>
              <a:rPr lang="ru-RU" dirty="0"/>
              <a:t> корпус </a:t>
            </a:r>
            <a:r>
              <a:rPr lang="ru-RU" dirty="0" err="1"/>
              <a:t>вгору</a:t>
            </a:r>
            <a:r>
              <a:rPr lang="ru-RU" dirty="0"/>
              <a:t>, </a:t>
            </a:r>
            <a:r>
              <a:rPr lang="ru-RU" dirty="0" err="1"/>
              <a:t>піднімаючи</a:t>
            </a:r>
            <a:r>
              <a:rPr lang="ru-RU" dirty="0"/>
              <a:t> голову.</a:t>
            </a:r>
          </a:p>
          <a:p>
            <a:pPr fontAlgn="base"/>
            <a:r>
              <a:rPr lang="ru-RU" dirty="0"/>
              <a:t>На </a:t>
            </a:r>
            <a:r>
              <a:rPr lang="ru-RU" dirty="0" err="1"/>
              <a:t>видиху</a:t>
            </a:r>
            <a:r>
              <a:rPr lang="ru-RU" dirty="0"/>
              <a:t> </a:t>
            </a:r>
            <a:r>
              <a:rPr lang="ru-RU" dirty="0" err="1"/>
              <a:t>поверніться</a:t>
            </a:r>
            <a:r>
              <a:rPr lang="ru-RU" dirty="0"/>
              <a:t> в </a:t>
            </a:r>
            <a:r>
              <a:rPr lang="ru-RU" dirty="0" err="1"/>
              <a:t>початкову</a:t>
            </a:r>
            <a:r>
              <a:rPr lang="ru-RU" dirty="0"/>
              <a:t> </a:t>
            </a:r>
            <a:r>
              <a:rPr lang="ru-RU" dirty="0" err="1"/>
              <a:t>позицію</a:t>
            </a:r>
            <a:r>
              <a:rPr lang="ru-RU" dirty="0"/>
              <a:t>.</a:t>
            </a:r>
          </a:p>
          <a:p>
            <a:pPr fontAlgn="base"/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повторень</a:t>
            </a:r>
            <a:r>
              <a:rPr lang="ru-RU" dirty="0"/>
              <a:t>: 6 </a:t>
            </a:r>
            <a:r>
              <a:rPr lang="ru-RU" dirty="0" err="1"/>
              <a:t>разів</a:t>
            </a:r>
            <a:r>
              <a:rPr lang="ru-RU" dirty="0"/>
              <a:t>. </a:t>
            </a:r>
            <a:r>
              <a:rPr lang="ru-RU" dirty="0" err="1"/>
              <a:t>Перерва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підходами</a:t>
            </a:r>
            <a:r>
              <a:rPr lang="ru-RU" dirty="0"/>
              <a:t>: 5-7 секунд.</a:t>
            </a:r>
          </a:p>
          <a:p>
            <a:pPr fontAlgn="base">
              <a:buNone/>
            </a:pPr>
            <a:endParaRPr lang="ru-RU" b="1" i="1" dirty="0" smtClean="0"/>
          </a:p>
          <a:p>
            <a:pPr fontAlgn="base">
              <a:buNone/>
            </a:pPr>
            <a:r>
              <a:rPr lang="ru-RU" b="1" i="1" dirty="0" err="1" smtClean="0"/>
              <a:t>Витягування</a:t>
            </a:r>
            <a:r>
              <a:rPr lang="ru-RU" b="1" i="1" dirty="0" smtClean="0"/>
              <a:t> </a:t>
            </a:r>
            <a:r>
              <a:rPr lang="ru-RU" b="1" i="1" dirty="0" err="1"/>
              <a:t>лежачи</a:t>
            </a:r>
            <a:r>
              <a:rPr lang="ru-RU" b="1" i="1" dirty="0"/>
              <a:t> на </a:t>
            </a:r>
            <a:r>
              <a:rPr lang="ru-RU" b="1" i="1" dirty="0" err="1"/>
              <a:t>спині</a:t>
            </a:r>
            <a:r>
              <a:rPr lang="ru-RU" b="1" i="1" dirty="0"/>
              <a:t>:</a:t>
            </a:r>
          </a:p>
          <a:p>
            <a:pPr fontAlgn="base"/>
            <a:r>
              <a:rPr lang="ru-RU" dirty="0" err="1"/>
              <a:t>Вихідна</a:t>
            </a:r>
            <a:r>
              <a:rPr lang="ru-RU" dirty="0"/>
              <a:t> </a:t>
            </a:r>
            <a:r>
              <a:rPr lang="ru-RU" dirty="0" err="1"/>
              <a:t>позиція</a:t>
            </a:r>
            <a:r>
              <a:rPr lang="ru-RU" dirty="0"/>
              <a:t>: </a:t>
            </a:r>
            <a:r>
              <a:rPr lang="ru-RU" dirty="0" err="1"/>
              <a:t>лежачи</a:t>
            </a:r>
            <a:r>
              <a:rPr lang="ru-RU" dirty="0"/>
              <a:t> на </a:t>
            </a:r>
            <a:r>
              <a:rPr lang="ru-RU" dirty="0" err="1"/>
              <a:t>спині</a:t>
            </a:r>
            <a:r>
              <a:rPr lang="ru-RU" dirty="0"/>
              <a:t>, поперек </a:t>
            </a:r>
            <a:r>
              <a:rPr lang="ru-RU" dirty="0" err="1"/>
              <a:t>щільно</a:t>
            </a:r>
            <a:r>
              <a:rPr lang="ru-RU" dirty="0"/>
              <a:t> притиснута до </a:t>
            </a:r>
            <a:r>
              <a:rPr lang="ru-RU" dirty="0" err="1"/>
              <a:t>підлоги</a:t>
            </a:r>
            <a:r>
              <a:rPr lang="ru-RU" dirty="0"/>
              <a:t>, ноги </a:t>
            </a:r>
            <a:r>
              <a:rPr lang="ru-RU" dirty="0" err="1"/>
              <a:t>і</a:t>
            </a:r>
            <a:r>
              <a:rPr lang="ru-RU" dirty="0"/>
              <a:t> руки </a:t>
            </a:r>
            <a:r>
              <a:rPr lang="ru-RU" dirty="0" err="1"/>
              <a:t>витягнуті</a:t>
            </a:r>
            <a:r>
              <a:rPr lang="ru-RU" dirty="0"/>
              <a:t> </a:t>
            </a:r>
            <a:r>
              <a:rPr lang="ru-RU" dirty="0" err="1"/>
              <a:t>уздовж</a:t>
            </a:r>
            <a:r>
              <a:rPr lang="ru-RU" dirty="0"/>
              <a:t> </a:t>
            </a:r>
            <a:r>
              <a:rPr lang="ru-RU" dirty="0" err="1"/>
              <a:t>тулуба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На </a:t>
            </a:r>
            <a:r>
              <a:rPr lang="ru-RU" dirty="0" err="1"/>
              <a:t>вдиху</a:t>
            </a:r>
            <a:r>
              <a:rPr lang="ru-RU" dirty="0"/>
              <a:t> максимально </a:t>
            </a:r>
            <a:r>
              <a:rPr lang="ru-RU" dirty="0" err="1"/>
              <a:t>підтягніть</a:t>
            </a:r>
            <a:r>
              <a:rPr lang="ru-RU" dirty="0"/>
              <a:t> ноги до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клітки</a:t>
            </a:r>
            <a:r>
              <a:rPr lang="ru-RU" dirty="0"/>
              <a:t>, </a:t>
            </a:r>
            <a:r>
              <a:rPr lang="ru-RU" dirty="0" err="1"/>
              <a:t>обхопивши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руками.</a:t>
            </a:r>
          </a:p>
          <a:p>
            <a:pPr fontAlgn="base"/>
            <a:r>
              <a:rPr lang="ru-RU" dirty="0"/>
              <a:t>На </a:t>
            </a:r>
            <a:r>
              <a:rPr lang="ru-RU" dirty="0" err="1"/>
              <a:t>видиху</a:t>
            </a:r>
            <a:r>
              <a:rPr lang="ru-RU" dirty="0"/>
              <a:t> максимально надуйте </a:t>
            </a:r>
            <a:r>
              <a:rPr lang="ru-RU" dirty="0" err="1"/>
              <a:t>живіт</a:t>
            </a:r>
            <a:r>
              <a:rPr lang="ru-RU" dirty="0"/>
              <a:t>, </a:t>
            </a:r>
            <a:r>
              <a:rPr lang="ru-RU" dirty="0" err="1"/>
              <a:t>випряміть</a:t>
            </a:r>
            <a:r>
              <a:rPr lang="ru-RU" dirty="0"/>
              <a:t> ноги.</a:t>
            </a:r>
          </a:p>
          <a:p>
            <a:pPr fontAlgn="base"/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повторень</a:t>
            </a:r>
            <a:r>
              <a:rPr lang="ru-RU" dirty="0"/>
              <a:t>: 7 раз. </a:t>
            </a:r>
            <a:r>
              <a:rPr lang="ru-RU" dirty="0" err="1"/>
              <a:t>Перерва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підходами</a:t>
            </a:r>
            <a:r>
              <a:rPr lang="ru-RU" dirty="0"/>
              <a:t>: 5 секунд.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3143248"/>
            <a:ext cx="6758006" cy="29829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400" dirty="0" smtClean="0">
                <a:solidFill>
                  <a:schemeClr val="accent2">
                    <a:lumMod val="75000"/>
                  </a:schemeClr>
                </a:solidFill>
              </a:rPr>
              <a:t>Дякую за увагу!</a:t>
            </a:r>
            <a:endParaRPr lang="ru-RU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Визначення та мета реабілітації.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err="1"/>
              <a:t>Фізична</a:t>
            </a:r>
            <a:r>
              <a:rPr lang="ru-RU" b="1" i="1" dirty="0"/>
              <a:t> </a:t>
            </a:r>
            <a:r>
              <a:rPr lang="ru-RU" b="1" i="1" dirty="0" err="1"/>
              <a:t>реабілітація</a:t>
            </a:r>
            <a:r>
              <a:rPr lang="ru-RU" dirty="0"/>
              <a:t>– система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комплексів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функціональне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особи, </a:t>
            </a:r>
            <a:r>
              <a:rPr lang="ru-RU" dirty="0" err="1"/>
              <a:t>виявляють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розвивають</a:t>
            </a:r>
            <a:r>
              <a:rPr lang="ru-RU" dirty="0"/>
              <a:t> </a:t>
            </a:r>
            <a:r>
              <a:rPr lang="ru-RU" dirty="0" err="1"/>
              <a:t>резервні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компенсаторні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шляхом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, </a:t>
            </a:r>
            <a:r>
              <a:rPr lang="ru-RU" dirty="0" err="1"/>
              <a:t>компенсаторних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,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технічними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, </a:t>
            </a:r>
            <a:r>
              <a:rPr lang="ru-RU" dirty="0" err="1"/>
              <a:t>виробами</a:t>
            </a:r>
            <a:r>
              <a:rPr lang="ru-RU" dirty="0"/>
              <a:t> </a:t>
            </a:r>
            <a:r>
              <a:rPr lang="ru-RU" dirty="0" err="1"/>
              <a:t>медичного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.</a:t>
            </a:r>
          </a:p>
          <a:p>
            <a:r>
              <a:rPr lang="ru-RU" b="1" i="1" dirty="0"/>
              <a:t>Мета </a:t>
            </a:r>
            <a:r>
              <a:rPr lang="ru-RU" b="1" i="1" dirty="0" err="1"/>
              <a:t>фізичної</a:t>
            </a:r>
            <a:r>
              <a:rPr lang="ru-RU" b="1" i="1" dirty="0"/>
              <a:t> </a:t>
            </a:r>
            <a:r>
              <a:rPr lang="ru-RU" b="1" i="1" dirty="0" err="1"/>
              <a:t>реабілітації</a:t>
            </a:r>
            <a:r>
              <a:rPr lang="ru-RU" b="1" i="1" dirty="0"/>
              <a:t> </a:t>
            </a:r>
            <a:r>
              <a:rPr lang="ru-RU" dirty="0"/>
              <a:t>–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пристосування</a:t>
            </a:r>
            <a:r>
              <a:rPr lang="ru-RU" dirty="0"/>
              <a:t> до </a:t>
            </a:r>
            <a:r>
              <a:rPr lang="ru-RU" dirty="0" err="1"/>
              <a:t>повноцінного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хворою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та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Форми та основні правила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err="1" smtClean="0"/>
              <a:t>Форми</a:t>
            </a:r>
            <a:r>
              <a:rPr lang="ru-RU" b="1" dirty="0" smtClean="0"/>
              <a:t> </a:t>
            </a:r>
            <a:r>
              <a:rPr lang="ru-RU" dirty="0" err="1" smtClean="0"/>
              <a:t>реабілітації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індивідуальна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групова</a:t>
            </a:r>
            <a:r>
              <a:rPr lang="ru-RU" dirty="0"/>
              <a:t>):</a:t>
            </a:r>
          </a:p>
          <a:p>
            <a:r>
              <a:rPr lang="ru-RU" dirty="0" err="1"/>
              <a:t>амбулаторна</a:t>
            </a:r>
            <a:r>
              <a:rPr lang="ru-RU" dirty="0"/>
              <a:t>;</a:t>
            </a:r>
          </a:p>
          <a:p>
            <a:r>
              <a:rPr lang="ru-RU" dirty="0" err="1"/>
              <a:t>стаціонарна</a:t>
            </a:r>
            <a:r>
              <a:rPr lang="ru-RU" dirty="0"/>
              <a:t>;</a:t>
            </a:r>
          </a:p>
          <a:p>
            <a:r>
              <a:rPr lang="ru-RU" dirty="0" err="1"/>
              <a:t>пансіонат</a:t>
            </a:r>
            <a:r>
              <a:rPr lang="ru-RU" dirty="0"/>
              <a:t>;</a:t>
            </a:r>
          </a:p>
          <a:p>
            <a:r>
              <a:rPr lang="ru-RU" dirty="0" err="1"/>
              <a:t>відділення</a:t>
            </a:r>
            <a:r>
              <a:rPr lang="ru-RU" dirty="0"/>
              <a:t> денного </a:t>
            </a:r>
            <a:r>
              <a:rPr lang="ru-RU" dirty="0" err="1"/>
              <a:t>перебування</a:t>
            </a:r>
            <a:r>
              <a:rPr lang="ru-RU" dirty="0"/>
              <a:t>;</a:t>
            </a:r>
          </a:p>
          <a:p>
            <a:r>
              <a:rPr lang="ru-RU" dirty="0" err="1"/>
              <a:t>клубна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b="1" dirty="0" err="1"/>
              <a:t>Основними</a:t>
            </a:r>
            <a:r>
              <a:rPr lang="ru-RU" b="1" dirty="0"/>
              <a:t> </a:t>
            </a:r>
            <a:r>
              <a:rPr lang="ru-RU" b="1" dirty="0" smtClean="0"/>
              <a:t>правилами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/>
              <a:t>реабілітації</a:t>
            </a:r>
            <a:r>
              <a:rPr lang="ru-RU" dirty="0"/>
              <a:t> є:</a:t>
            </a:r>
          </a:p>
          <a:p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реабілітаційних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на початку </a:t>
            </a:r>
            <a:r>
              <a:rPr lang="ru-RU" dirty="0" err="1"/>
              <a:t>появи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в </a:t>
            </a:r>
            <a:r>
              <a:rPr lang="ru-RU" dirty="0" err="1"/>
              <a:t>особистості</a:t>
            </a:r>
            <a:r>
              <a:rPr lang="ru-RU" dirty="0"/>
              <a:t>;</a:t>
            </a:r>
          </a:p>
          <a:p>
            <a:r>
              <a:rPr lang="ru-RU" dirty="0" err="1"/>
              <a:t>неперервність</a:t>
            </a:r>
            <a:r>
              <a:rPr lang="ru-RU" dirty="0"/>
              <a:t> та </a:t>
            </a:r>
            <a:r>
              <a:rPr lang="ru-RU" dirty="0" err="1"/>
              <a:t>постійність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;</a:t>
            </a:r>
          </a:p>
          <a:p>
            <a:r>
              <a:rPr lang="ru-RU" dirty="0" err="1"/>
              <a:t>комплексний</a:t>
            </a:r>
            <a:r>
              <a:rPr lang="ru-RU" dirty="0"/>
              <a:t> характер </a:t>
            </a:r>
            <a:r>
              <a:rPr lang="ru-RU" dirty="0" err="1"/>
              <a:t>реабілітаційних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;</a:t>
            </a:r>
          </a:p>
          <a:p>
            <a:r>
              <a:rPr lang="ru-RU" dirty="0" err="1"/>
              <a:t>індивідуальний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до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, характеру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Завдання та складові фізичної реабілітації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90063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err="1" smtClean="0"/>
              <a:t>Завдання</a:t>
            </a:r>
            <a:r>
              <a:rPr lang="ru-RU" b="1" dirty="0" smtClean="0"/>
              <a:t>   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/>
              <a:t>реабілітації</a:t>
            </a:r>
            <a:r>
              <a:rPr lang="ru-RU" dirty="0"/>
              <a:t>:</a:t>
            </a:r>
          </a:p>
          <a:p>
            <a:r>
              <a:rPr lang="ru-RU" dirty="0"/>
              <a:t>- </a:t>
            </a:r>
            <a:r>
              <a:rPr lang="ru-RU" dirty="0" err="1"/>
              <a:t>мобілізація</a:t>
            </a:r>
            <a:r>
              <a:rPr lang="ru-RU" dirty="0"/>
              <a:t> </a:t>
            </a:r>
            <a:r>
              <a:rPr lang="ru-RU" dirty="0" err="1"/>
              <a:t>резервних</a:t>
            </a:r>
            <a:r>
              <a:rPr lang="ru-RU" dirty="0"/>
              <a:t> сил </a:t>
            </a:r>
            <a:r>
              <a:rPr lang="ru-RU" dirty="0" err="1"/>
              <a:t>організму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активізація</a:t>
            </a:r>
            <a:r>
              <a:rPr lang="ru-RU" dirty="0"/>
              <a:t> </a:t>
            </a:r>
            <a:r>
              <a:rPr lang="ru-RU" dirty="0" err="1"/>
              <a:t>захисних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пристосувальних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 та </a:t>
            </a:r>
            <a:r>
              <a:rPr lang="ru-RU" dirty="0" err="1"/>
              <a:t>рецидивів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прискорення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 систем;</a:t>
            </a:r>
          </a:p>
          <a:p>
            <a:r>
              <a:rPr lang="ru-RU" dirty="0"/>
              <a:t>-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термінів</a:t>
            </a:r>
            <a:r>
              <a:rPr lang="ru-RU" dirty="0"/>
              <a:t> </a:t>
            </a:r>
            <a:r>
              <a:rPr lang="ru-RU" dirty="0" err="1"/>
              <a:t>клінічного</a:t>
            </a:r>
            <a:r>
              <a:rPr lang="ru-RU" dirty="0"/>
              <a:t> та </a:t>
            </a:r>
            <a:r>
              <a:rPr lang="ru-RU" dirty="0" err="1"/>
              <a:t>функціонального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тренування</a:t>
            </a:r>
            <a:r>
              <a:rPr lang="ru-RU" dirty="0"/>
              <a:t> та </a:t>
            </a:r>
            <a:r>
              <a:rPr lang="ru-RU" dirty="0" err="1"/>
              <a:t>загартування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b="1" i="1" dirty="0" err="1"/>
              <a:t>Фізична</a:t>
            </a:r>
            <a:r>
              <a:rPr lang="ru-RU" b="1" i="1" dirty="0"/>
              <a:t> </a:t>
            </a:r>
            <a:r>
              <a:rPr lang="ru-RU" b="1" i="1" dirty="0" err="1"/>
              <a:t>реабілітація</a:t>
            </a:r>
            <a:r>
              <a:rPr lang="ru-RU" b="1" i="1" dirty="0"/>
              <a:t> </a:t>
            </a:r>
            <a:r>
              <a:rPr lang="ru-RU" b="1" i="1" dirty="0" err="1"/>
              <a:t>включає</a:t>
            </a:r>
            <a:r>
              <a:rPr lang="ru-RU" b="1" dirty="0"/>
              <a:t>: </a:t>
            </a:r>
            <a:r>
              <a:rPr lang="ru-RU" dirty="0" err="1"/>
              <a:t>лікувальну</a:t>
            </a:r>
            <a:r>
              <a:rPr lang="ru-RU" dirty="0"/>
              <a:t> </a:t>
            </a:r>
            <a:r>
              <a:rPr lang="ru-RU" dirty="0" err="1"/>
              <a:t>фізичну</a:t>
            </a:r>
            <a:r>
              <a:rPr lang="ru-RU" dirty="0"/>
              <a:t> культуру, </a:t>
            </a:r>
            <a:r>
              <a:rPr lang="ru-RU" dirty="0" err="1"/>
              <a:t>лікувальний</a:t>
            </a:r>
            <a:r>
              <a:rPr lang="ru-RU" dirty="0"/>
              <a:t> </a:t>
            </a:r>
            <a:r>
              <a:rPr lang="ru-RU" dirty="0" err="1"/>
              <a:t>масаж</a:t>
            </a:r>
            <a:r>
              <a:rPr lang="ru-RU" dirty="0"/>
              <a:t>, </a:t>
            </a:r>
            <a:r>
              <a:rPr lang="ru-RU" dirty="0" err="1"/>
              <a:t>фізіотерапію</a:t>
            </a:r>
            <a:r>
              <a:rPr lang="ru-RU" dirty="0"/>
              <a:t>, </a:t>
            </a:r>
            <a:r>
              <a:rPr lang="ru-RU" dirty="0" err="1"/>
              <a:t>механотерапію</a:t>
            </a:r>
            <a:r>
              <a:rPr lang="ru-RU" dirty="0"/>
              <a:t>, </a:t>
            </a:r>
            <a:r>
              <a:rPr lang="ru-RU" dirty="0" err="1"/>
              <a:t>працетерапію</a:t>
            </a:r>
            <a:r>
              <a:rPr lang="ru-RU" dirty="0"/>
              <a:t>, </a:t>
            </a:r>
            <a:r>
              <a:rPr lang="ru-RU" dirty="0" err="1"/>
              <a:t>кінезотерапію</a:t>
            </a:r>
            <a:r>
              <a:rPr lang="ru-RU" dirty="0"/>
              <a:t>, </a:t>
            </a:r>
            <a:r>
              <a:rPr lang="ru-RU" dirty="0" err="1"/>
              <a:t>егротерапію</a:t>
            </a:r>
            <a:r>
              <a:rPr lang="ru-RU" dirty="0"/>
              <a:t>, </a:t>
            </a:r>
            <a:r>
              <a:rPr lang="ru-RU" dirty="0" err="1"/>
              <a:t>консультування</a:t>
            </a:r>
            <a:r>
              <a:rPr lang="ru-RU" dirty="0"/>
              <a:t>, </a:t>
            </a:r>
            <a:r>
              <a:rPr lang="ru-RU" dirty="0" err="1"/>
              <a:t>мануальну</a:t>
            </a:r>
            <a:r>
              <a:rPr lang="ru-RU" dirty="0"/>
              <a:t> </a:t>
            </a:r>
            <a:r>
              <a:rPr lang="ru-RU" dirty="0" err="1"/>
              <a:t>терапію</a:t>
            </a:r>
            <a:r>
              <a:rPr lang="ru-RU" dirty="0"/>
              <a:t>, </a:t>
            </a:r>
            <a:r>
              <a:rPr lang="ru-RU" dirty="0" err="1"/>
              <a:t>рефлексотерапію</a:t>
            </a:r>
            <a:r>
              <a:rPr lang="ru-RU" dirty="0"/>
              <a:t>, </a:t>
            </a:r>
            <a:r>
              <a:rPr lang="ru-RU" dirty="0" err="1"/>
              <a:t>фітотерапію</a:t>
            </a:r>
            <a:r>
              <a:rPr lang="ru-RU" dirty="0"/>
              <a:t>, </a:t>
            </a:r>
            <a:r>
              <a:rPr lang="ru-RU" dirty="0" err="1"/>
              <a:t>гомеопатичну</a:t>
            </a:r>
            <a:r>
              <a:rPr lang="ru-RU" dirty="0"/>
              <a:t> </a:t>
            </a:r>
            <a:r>
              <a:rPr lang="ru-RU" dirty="0" err="1"/>
              <a:t>терапію</a:t>
            </a:r>
            <a:r>
              <a:rPr lang="ru-RU" dirty="0"/>
              <a:t>, </a:t>
            </a:r>
            <a:r>
              <a:rPr lang="ru-RU" dirty="0" err="1"/>
              <a:t>ароматерапію</a:t>
            </a:r>
            <a:r>
              <a:rPr lang="ru-RU" dirty="0"/>
              <a:t>,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, </a:t>
            </a:r>
            <a:r>
              <a:rPr lang="ru-RU" dirty="0" err="1"/>
              <a:t>загартування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4900618" cy="1571620"/>
          </a:xfrm>
        </p:spPr>
        <p:txBody>
          <a:bodyPr/>
          <a:lstStyle/>
          <a:p>
            <a:r>
              <a:rPr lang="ru-RU" dirty="0" err="1" smtClean="0"/>
              <a:t>Об'єкти</a:t>
            </a:r>
            <a:r>
              <a:rPr lang="ru-RU" b="1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/>
              <a:t>реабілітації</a:t>
            </a:r>
            <a:r>
              <a:rPr lang="ru-RU" dirty="0"/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429000"/>
            <a:ext cx="6858048" cy="3143272"/>
          </a:xfrm>
        </p:spPr>
        <p:txBody>
          <a:bodyPr>
            <a:normAutofit fontScale="92500"/>
          </a:bodyPr>
          <a:lstStyle/>
          <a:p>
            <a:r>
              <a:rPr lang="ru-RU" sz="2800" dirty="0"/>
              <a:t>люди </a:t>
            </a:r>
            <a:r>
              <a:rPr lang="ru-RU" sz="2800" dirty="0" err="1"/>
              <a:t>похилого</a:t>
            </a:r>
            <a:r>
              <a:rPr lang="ru-RU" sz="2800" dirty="0"/>
              <a:t> </a:t>
            </a:r>
            <a:r>
              <a:rPr lang="ru-RU" sz="2800" dirty="0" err="1"/>
              <a:t>віку</a:t>
            </a:r>
            <a:r>
              <a:rPr lang="ru-RU" sz="2800" dirty="0"/>
              <a:t> </a:t>
            </a:r>
            <a:r>
              <a:rPr lang="ru-RU" sz="2800" dirty="0" err="1"/>
              <a:t>з</a:t>
            </a:r>
            <a:r>
              <a:rPr lang="ru-RU" sz="2800" dirty="0"/>
              <a:t> проблемами (</a:t>
            </a:r>
            <a:r>
              <a:rPr lang="ru-RU" sz="2800" dirty="0" err="1"/>
              <a:t>втрата</a:t>
            </a:r>
            <a:r>
              <a:rPr lang="ru-RU" sz="2800" dirty="0"/>
              <a:t> </a:t>
            </a:r>
            <a:r>
              <a:rPr lang="ru-RU" sz="2800" dirty="0" err="1"/>
              <a:t>фізичних</a:t>
            </a:r>
            <a:r>
              <a:rPr lang="ru-RU" sz="2800" dirty="0"/>
              <a:t> </a:t>
            </a:r>
            <a:r>
              <a:rPr lang="ru-RU" sz="2800" dirty="0" err="1"/>
              <a:t>функцій</a:t>
            </a:r>
            <a:r>
              <a:rPr lang="ru-RU" sz="2800" dirty="0"/>
              <a:t> в </a:t>
            </a:r>
            <a:r>
              <a:rPr lang="ru-RU" sz="2800" dirty="0" err="1"/>
              <a:t>результаті</a:t>
            </a:r>
            <a:r>
              <a:rPr lang="ru-RU" sz="2800" dirty="0"/>
              <a:t> артриту, </a:t>
            </a:r>
            <a:r>
              <a:rPr lang="ru-RU" sz="2800" dirty="0" err="1"/>
              <a:t>серцевих</a:t>
            </a:r>
            <a:r>
              <a:rPr lang="ru-RU" sz="2800" dirty="0"/>
              <a:t> </a:t>
            </a:r>
            <a:r>
              <a:rPr lang="ru-RU" sz="2800" dirty="0" err="1"/>
              <a:t>захворювань</a:t>
            </a:r>
            <a:r>
              <a:rPr lang="ru-RU" sz="2800" dirty="0"/>
              <a:t>, раку, </a:t>
            </a:r>
            <a:r>
              <a:rPr lang="ru-RU" sz="2800" dirty="0" err="1"/>
              <a:t>хвороби</a:t>
            </a:r>
            <a:r>
              <a:rPr lang="ru-RU" sz="2800" dirty="0"/>
              <a:t> </a:t>
            </a:r>
            <a:r>
              <a:rPr lang="ru-RU" sz="2800" dirty="0" err="1"/>
              <a:t>Паркінсона</a:t>
            </a:r>
            <a:r>
              <a:rPr lang="ru-RU" sz="2800" dirty="0"/>
              <a:t>, </a:t>
            </a:r>
            <a:r>
              <a:rPr lang="ru-RU" sz="2800" dirty="0" err="1"/>
              <a:t>ослаблення</a:t>
            </a:r>
            <a:r>
              <a:rPr lang="ru-RU" sz="2800" dirty="0"/>
              <a:t> </a:t>
            </a:r>
            <a:r>
              <a:rPr lang="ru-RU" sz="2800" dirty="0" err="1"/>
              <a:t>когнітивного</a:t>
            </a:r>
            <a:r>
              <a:rPr lang="ru-RU" sz="2800" dirty="0"/>
              <a:t> </a:t>
            </a:r>
            <a:r>
              <a:rPr lang="ru-RU" sz="2800" dirty="0" err="1"/>
              <a:t>функціонування</a:t>
            </a:r>
            <a:r>
              <a:rPr lang="ru-RU" sz="2800" dirty="0"/>
              <a:t> по </a:t>
            </a:r>
            <a:r>
              <a:rPr lang="ru-RU" sz="2800" dirty="0" err="1"/>
              <a:t>причині</a:t>
            </a:r>
            <a:r>
              <a:rPr lang="ru-RU" sz="2800" dirty="0"/>
              <a:t> </a:t>
            </a:r>
            <a:r>
              <a:rPr lang="ru-RU" sz="2800" dirty="0" err="1"/>
              <a:t>хвороби</a:t>
            </a:r>
            <a:r>
              <a:rPr lang="ru-RU" sz="2800" dirty="0"/>
              <a:t> Альцгеймера, </a:t>
            </a:r>
            <a:r>
              <a:rPr lang="ru-RU" sz="2800" dirty="0" err="1"/>
              <a:t>артеріального</a:t>
            </a:r>
            <a:r>
              <a:rPr lang="ru-RU" sz="2800" dirty="0"/>
              <a:t> склерозу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err="1"/>
              <a:t>депресії</a:t>
            </a:r>
            <a:r>
              <a:rPr lang="ru-RU" sz="2800" dirty="0" smtClean="0"/>
              <a:t>).</a:t>
            </a:r>
            <a:endParaRPr lang="ru-RU" sz="2800" dirty="0"/>
          </a:p>
        </p:txBody>
      </p:sp>
      <p:pic>
        <p:nvPicPr>
          <p:cNvPr id="4" name="Рисунок 3" descr="senio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1142984"/>
            <a:ext cx="3385336" cy="23213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643998" cy="60007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600" b="1" dirty="0" err="1"/>
              <a:t>Соціальна</a:t>
            </a:r>
            <a:r>
              <a:rPr lang="ru-RU" sz="3600" b="1" dirty="0"/>
              <a:t> </a:t>
            </a:r>
            <a:r>
              <a:rPr lang="ru-RU" sz="3600" b="1" dirty="0" err="1"/>
              <a:t>реабілітація</a:t>
            </a:r>
            <a:r>
              <a:rPr lang="ru-RU" sz="3600" b="1" dirty="0"/>
              <a:t> людей </a:t>
            </a:r>
            <a:r>
              <a:rPr lang="ru-RU" sz="3600" b="1" dirty="0" err="1"/>
              <a:t>похилого</a:t>
            </a:r>
            <a:r>
              <a:rPr lang="ru-RU" sz="3600" b="1" dirty="0"/>
              <a:t> </a:t>
            </a:r>
            <a:r>
              <a:rPr lang="ru-RU" sz="3600" b="1" dirty="0" err="1"/>
              <a:t>віку</a:t>
            </a:r>
            <a:r>
              <a:rPr lang="ru-RU" sz="3600" b="1" dirty="0"/>
              <a:t> дозволить:</a:t>
            </a:r>
          </a:p>
          <a:p>
            <a:r>
              <a:rPr lang="ru-RU" dirty="0" err="1"/>
              <a:t>притормозити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попередити</a:t>
            </a:r>
            <a:r>
              <a:rPr lang="ru-RU" dirty="0"/>
              <a:t> </a:t>
            </a:r>
            <a:r>
              <a:rPr lang="ru-RU" dirty="0" err="1"/>
              <a:t>дегенеративні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 </a:t>
            </a:r>
            <a:r>
              <a:rPr lang="ru-RU" dirty="0" err="1"/>
              <a:t>старіння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;</a:t>
            </a:r>
          </a:p>
          <a:p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самостійність</a:t>
            </a:r>
            <a:r>
              <a:rPr lang="ru-RU" dirty="0"/>
              <a:t> в </a:t>
            </a:r>
            <a:r>
              <a:rPr lang="ru-RU" dirty="0" err="1"/>
              <a:t>повсякденній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нею </a:t>
            </a:r>
            <a:r>
              <a:rPr lang="ru-RU" dirty="0" err="1"/>
              <a:t>навиків</a:t>
            </a:r>
            <a:r>
              <a:rPr lang="ru-RU" dirty="0"/>
              <a:t> </a:t>
            </a:r>
            <a:r>
              <a:rPr lang="ru-RU" dirty="0" err="1"/>
              <a:t>самообслуговування</a:t>
            </a:r>
            <a:r>
              <a:rPr lang="ru-RU" dirty="0"/>
              <a:t>;</a:t>
            </a:r>
          </a:p>
          <a:p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об’єктивну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когнітивного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в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важливими</a:t>
            </a:r>
            <a:r>
              <a:rPr lang="ru-RU" dirty="0"/>
              <a:t> </a:t>
            </a:r>
            <a:r>
              <a:rPr lang="ru-RU" dirty="0" err="1"/>
              <a:t>життєвими</a:t>
            </a:r>
            <a:r>
              <a:rPr lang="ru-RU" dirty="0"/>
              <a:t> </a:t>
            </a:r>
            <a:r>
              <a:rPr lang="ru-RU" dirty="0" err="1"/>
              <a:t>навичками</a:t>
            </a:r>
            <a:r>
              <a:rPr lang="ru-RU" dirty="0"/>
              <a:t>, такими, як </a:t>
            </a:r>
            <a:r>
              <a:rPr lang="ru-RU" dirty="0" err="1"/>
              <a:t>заощадження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плануванні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та </a:t>
            </a:r>
            <a:r>
              <a:rPr lang="ru-RU" dirty="0" err="1"/>
              <a:t>приготуванні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;</a:t>
            </a:r>
          </a:p>
          <a:p>
            <a:r>
              <a:rPr lang="ru-RU" dirty="0" err="1"/>
              <a:t>забезпечить</a:t>
            </a:r>
            <a:r>
              <a:rPr lang="ru-RU" dirty="0"/>
              <a:t> </a:t>
            </a:r>
            <a:r>
              <a:rPr lang="ru-RU" dirty="0" err="1"/>
              <a:t>адаптуючі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підтримати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посилити</a:t>
            </a:r>
            <a:r>
              <a:rPr lang="ru-RU" dirty="0"/>
              <a:t> </a:t>
            </a:r>
            <a:r>
              <a:rPr lang="ru-RU" dirty="0" err="1"/>
              <a:t>функціональну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;</a:t>
            </a:r>
          </a:p>
          <a:p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життєве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в </a:t>
            </a:r>
            <a:r>
              <a:rPr lang="ru-RU" dirty="0" err="1"/>
              <a:t>аспекті</a:t>
            </a:r>
            <a:r>
              <a:rPr lang="ru-RU" dirty="0"/>
              <a:t> </a:t>
            </a:r>
            <a:r>
              <a:rPr lang="ru-RU" dirty="0" err="1"/>
              <a:t>архітектурних</a:t>
            </a:r>
            <a:r>
              <a:rPr lang="ru-RU" dirty="0"/>
              <a:t> </a:t>
            </a:r>
            <a:r>
              <a:rPr lang="ru-RU" dirty="0" err="1"/>
              <a:t>бар’єрів</a:t>
            </a:r>
            <a:r>
              <a:rPr lang="ru-RU" dirty="0"/>
              <a:t>;</a:t>
            </a:r>
          </a:p>
          <a:p>
            <a:r>
              <a:rPr lang="ru-RU" dirty="0" err="1"/>
              <a:t>змиритися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змінами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втратами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супроводжують</a:t>
            </a:r>
            <a:r>
              <a:rPr lang="ru-RU" dirty="0"/>
              <a:t> людей </a:t>
            </a:r>
            <a:r>
              <a:rPr lang="ru-RU" dirty="0" err="1"/>
              <a:t>похилого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;</a:t>
            </a:r>
          </a:p>
          <a:p>
            <a:r>
              <a:rPr lang="ru-RU" dirty="0" err="1"/>
              <a:t>відшукати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в </a:t>
            </a:r>
            <a:r>
              <a:rPr lang="ru-RU" dirty="0" err="1"/>
              <a:t>соціальному</a:t>
            </a:r>
            <a:r>
              <a:rPr lang="ru-RU" dirty="0"/>
              <a:t> </a:t>
            </a:r>
            <a:r>
              <a:rPr lang="ru-RU" dirty="0" err="1"/>
              <a:t>оточенні</a:t>
            </a:r>
            <a:r>
              <a:rPr lang="ru-RU" dirty="0"/>
              <a:t>;</a:t>
            </a:r>
          </a:p>
          <a:p>
            <a:r>
              <a:rPr lang="ru-RU" dirty="0" err="1"/>
              <a:t>розпізнати</a:t>
            </a:r>
            <a:r>
              <a:rPr lang="ru-RU" dirty="0"/>
              <a:t> та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депресії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До захворювань </a:t>
            </a:r>
            <a:r>
              <a:rPr lang="uk-UA" dirty="0" err="1" smtClean="0"/>
              <a:t>бронхолегеневої</a:t>
            </a:r>
            <a:r>
              <a:rPr lang="uk-UA" dirty="0" smtClean="0"/>
              <a:t> системи відносять такі хвороби: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хронічна</a:t>
            </a:r>
            <a:r>
              <a:rPr lang="ru-RU" dirty="0" smtClean="0"/>
              <a:t> </a:t>
            </a:r>
            <a:r>
              <a:rPr lang="ru-RU" dirty="0" err="1" smtClean="0"/>
              <a:t>пневмонія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хронічний</a:t>
            </a:r>
            <a:r>
              <a:rPr lang="ru-RU" dirty="0" smtClean="0"/>
              <a:t> </a:t>
            </a:r>
            <a:r>
              <a:rPr lang="ru-RU" dirty="0" err="1" smtClean="0"/>
              <a:t>бронхіт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бронхоектатична</a:t>
            </a:r>
            <a:r>
              <a:rPr lang="ru-RU" dirty="0" smtClean="0"/>
              <a:t> хвороба, </a:t>
            </a:r>
          </a:p>
          <a:p>
            <a:r>
              <a:rPr lang="ru-RU" dirty="0" smtClean="0"/>
              <a:t>пневмосклероз,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емфізема</a:t>
            </a:r>
            <a:r>
              <a:rPr lang="ru-RU" dirty="0" smtClean="0"/>
              <a:t> </a:t>
            </a:r>
            <a:r>
              <a:rPr lang="ru-RU" dirty="0" err="1" smtClean="0"/>
              <a:t>легенів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бронхіальна</a:t>
            </a:r>
            <a:r>
              <a:rPr lang="ru-RU" dirty="0" smtClean="0"/>
              <a:t> астма.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186766" cy="79690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та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реабілітації</a:t>
            </a:r>
            <a:r>
              <a:rPr lang="ru-RU" dirty="0" smtClean="0"/>
              <a:t> </a:t>
            </a:r>
            <a:r>
              <a:rPr lang="ru-RU" dirty="0" err="1" smtClean="0"/>
              <a:t>пульмонологічних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286808" cy="5214974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регресії</a:t>
            </a:r>
            <a:r>
              <a:rPr lang="ru-RU" dirty="0" smtClean="0"/>
              <a:t> </a:t>
            </a:r>
            <a:r>
              <a:rPr lang="ru-RU" dirty="0" err="1" smtClean="0"/>
              <a:t>оборотних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стабілізація</a:t>
            </a:r>
            <a:r>
              <a:rPr lang="ru-RU" dirty="0" smtClean="0"/>
              <a:t> </a:t>
            </a:r>
            <a:r>
              <a:rPr lang="ru-RU" dirty="0" err="1" smtClean="0"/>
              <a:t>незворотних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в </a:t>
            </a:r>
            <a:r>
              <a:rPr lang="ru-RU" dirty="0" err="1" smtClean="0"/>
              <a:t>легенях</a:t>
            </a:r>
            <a:r>
              <a:rPr lang="ru-RU" dirty="0" smtClean="0"/>
              <a:t>; 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поліпшення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та 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dirty="0"/>
              <a:t> </a:t>
            </a:r>
            <a:r>
              <a:rPr lang="uk-UA" dirty="0" smtClean="0"/>
              <a:t>працездатності.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ліквідацію запального вогнища;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поліпшення бронхіальної прохідності;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збільшення вентиляції легенів;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усунення невідповідності між альвеолярною вентиляцією і легеневим </a:t>
            </a:r>
            <a:r>
              <a:rPr lang="uk-UA" dirty="0" err="1" smtClean="0"/>
              <a:t>кровотоком</a:t>
            </a:r>
            <a:r>
              <a:rPr lang="uk-UA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поліпшення дренажної функції легенів;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897</TotalTime>
  <Words>1586</Words>
  <Application>Microsoft Office PowerPoint</Application>
  <PresentationFormat>Экран (4:3)</PresentationFormat>
  <Paragraphs>156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Georgia</vt:lpstr>
      <vt:lpstr>Trebuchet MS</vt:lpstr>
      <vt:lpstr>Wingdings</vt:lpstr>
      <vt:lpstr>Wingdings 2</vt:lpstr>
      <vt:lpstr>Городская</vt:lpstr>
      <vt:lpstr>Особливості фізичної реабілітації осіб літнього віку з захворюванням бронхолегеневої системи </vt:lpstr>
      <vt:lpstr>Зміст</vt:lpstr>
      <vt:lpstr>Визначення та мета реабілітації.</vt:lpstr>
      <vt:lpstr>Форми та основні правила </vt:lpstr>
      <vt:lpstr>Завдання та складові фізичної реабілітації</vt:lpstr>
      <vt:lpstr>Об'єкти соціальної реабілітації:</vt:lpstr>
      <vt:lpstr>Презентация PowerPoint</vt:lpstr>
      <vt:lpstr>Презентация PowerPoint</vt:lpstr>
      <vt:lpstr>Завдання та принципи реабілітації пульмонологічних хворих.</vt:lpstr>
      <vt:lpstr>Визначення бронхіальної астми</vt:lpstr>
      <vt:lpstr>Основні завдання ЛФК:</vt:lpstr>
      <vt:lpstr>Засоби фізичної реабілітації та особливості лікувальної гімнастики.</vt:lpstr>
      <vt:lpstr>Презентация PowerPoint</vt:lpstr>
      <vt:lpstr>Вступний підготовчий етап лікувальної гімнастики</vt:lpstr>
      <vt:lpstr>Основний етап проведення</vt:lpstr>
      <vt:lpstr>Спеціальні дихальні вправи</vt:lpstr>
      <vt:lpstr>Зміни при правильному диханні</vt:lpstr>
      <vt:lpstr>Протипоказання та показники ефективності.</vt:lpstr>
      <vt:lpstr>Масаж і фізіотерапія при бронхіальній астмі</vt:lpstr>
      <vt:lpstr> ФІЗИЧНА РЕАБІЛІТАЦІЯ ПРИ ЕМФІЗЕМІ ЛЕГЕНІВ</vt:lpstr>
      <vt:lpstr>Спеціальні завдання ЛФК</vt:lpstr>
      <vt:lpstr>Презентация PowerPoint</vt:lpstr>
      <vt:lpstr>Презентация PowerPoint</vt:lpstr>
      <vt:lpstr>  Комплекс вправ  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фізичної реабілітації осіб літнього віку з захворюванням</dc:title>
  <dc:creator>Анна Фарносова</dc:creator>
  <cp:lastModifiedBy>Пользователь</cp:lastModifiedBy>
  <cp:revision>30</cp:revision>
  <dcterms:created xsi:type="dcterms:W3CDTF">2018-10-24T18:54:55Z</dcterms:created>
  <dcterms:modified xsi:type="dcterms:W3CDTF">2022-03-29T21:41:31Z</dcterms:modified>
</cp:coreProperties>
</file>