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68" autoAdjust="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D83F7-EFF1-4DA0-AE88-C901BB97E33B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3BB1B-DC8F-48E0-969A-24E4ECCE46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32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3BB1B-DC8F-48E0-969A-24E4ECCE469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594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81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44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1395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84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4046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10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82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10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06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78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33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58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84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7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5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6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3D9A0-0FC3-4495-BDBD-5507D6DCBB3C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78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03F2A-FCC3-4CF2-80C0-FEA06EFDE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901" y="755374"/>
            <a:ext cx="10399712" cy="4273825"/>
          </a:xfrm>
        </p:spPr>
        <p:txBody>
          <a:bodyPr>
            <a:no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 ВНУТРІШНЬОГРУПОВОЇ ДИНАМІКИ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76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8A249-7F10-48B7-BF14-EB6A2968F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764" y="365125"/>
            <a:ext cx="9356035" cy="5065291"/>
          </a:xfrm>
        </p:spPr>
        <p:txBody>
          <a:bodyPr>
            <a:normAutofit fontScale="90000"/>
          </a:bodyPr>
          <a:lstStyle/>
          <a:p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 «групова динаміка» був використаний К. 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Левіним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1939р. </a:t>
            </a: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1945 - в MTI був створений центр по вивченню групової динаміки. </a:t>
            </a: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Групова динаміка - сукупність динамічних процесів, які одночасно проходять в групі в певну одиницю часу. </a:t>
            </a: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групової динаміки: </a:t>
            </a: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цілі групи (визначаються тим, в яку систему діяльності вона включена); </a:t>
            </a: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2 - норми - сукупність неписаних правил і стандартів поведінки, що регулюють взаємовідносини має її учасниками: норми, які задає керівник; норми, вироблені самою групою; </a:t>
            </a: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3 - структура групи і проблема лідерства.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br>
              <a:rPr lang="ru-RU" sz="3400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7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FA8ED-525A-4729-91B4-D814C5C03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104" y="365124"/>
            <a:ext cx="9574696" cy="6072998"/>
          </a:xfrm>
        </p:spPr>
        <p:txBody>
          <a:bodyPr>
            <a:no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 ролей. Р.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Шіндлер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найчастіші ролі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1 - лідер, який імпонує групі, спонукає її до дії, надає їй впевненість і рішучість; 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2 - експерт, який має спеціальні знання, які група високо оцінює; 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3 - пасивні члени групи, більшість яких ототожнює себе з лідером та легко пристосовуються до нових обставин; 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4 - «крайній» член групи, який відстає від колективу (за певним критерієм); 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5 - противник, який активно виступає проти лідера (зустрічається нечасто).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7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B0DD8-DAF9-4F43-8BF6-39693533E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4"/>
            <a:ext cx="11268075" cy="6244397"/>
          </a:xfrm>
        </p:spPr>
        <p:txBody>
          <a:bodyPr>
            <a:normAutofit/>
          </a:bodyPr>
          <a:lstStyle/>
          <a:p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М.Белбін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для отримання ефективної групи необхідні наступні ролі: 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голова, здійснює керівництво і координацію дій; 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2 - організатор - найбільш мобільний і впливовий член групи; 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3 - «генератор ідей» - інтелектуальний вплив; 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4 - контролер-критик; 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5 - дослідники резерву (найбільш популярні і товариські); 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6 -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трудоголіки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7 - координатори команди; 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8 - завершувач (перевіряє деталі).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41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25" y="393700"/>
            <a:ext cx="9753600" cy="6311900"/>
          </a:xfrm>
        </p:spPr>
        <p:txBody>
          <a:bodyPr>
            <a:normAutofit/>
          </a:bodyPr>
          <a:lstStyle/>
          <a:p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А.Етціоні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виділив 3 типи формальних організацій: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утилітарні, ті, які платять людям за працю; 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2 - нормативні - виступають не заради заробітку, а для досягнення будь-якої мети (добровільні організації - «Червоний хрест»); 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3 - примусові організації (включення здійснюється насильницьким методом - тюрма, психіатричні  лікарні).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995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2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3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4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Words>378</Words>
  <Application>Microsoft Office PowerPoint</Application>
  <PresentationFormat>Широкоэкранный</PresentationFormat>
  <Paragraphs>6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ПРОЦЕСИ ВНУТРІШНЬОГРУПОВОЇ ДИНАМІКИ</vt:lpstr>
      <vt:lpstr>Термін «групова динаміка» був використаний К. Левіним в 1939р.   1945 - в MTI був створений центр по вивченню групової динаміки.   Групова динаміка - сукупність динамічних процесів, які одночасно проходять в групі в певну одиницю часу.  Характеристики групової динаміки:  1 - цілі групи (визначаються тим, в яку систему діяльності вона включена);  2 - норми - сукупність неписаних правил і стандартів поведінки, що регулюють взаємовідносини має її учасниками: норми, які задає керівник; норми, вироблені самою групою;  3 - структура групи і проблема лідерства.      </vt:lpstr>
      <vt:lpstr>Розподіл ролей. Р. Шіндлер - найчастіші ролі   1 - лідер, який імпонує групі, спонукає її до дії, надає їй впевненість і рішучість;  2 - експерт, який має спеціальні знання, які група високо оцінює;  3 - пасивні члени групи, більшість яких ототожнює себе з лідером та легко пристосовуються до нових обставин;  4 - «крайній» член групи, який відстає від колективу (за певним критерієм);  5 - противник, який активно виступає проти лідера (зустрічається нечасто).       </vt:lpstr>
      <vt:lpstr>  М.Белбін - для отримання ефективної групи необхідні наступні ролі:  1 - голова, здійснює керівництво і координацію дій;  2 - організатор - найбільш мобільний і впливовий член групи;  3 - «генератор ідей» - інтелектуальний вплив;  4 - контролер-критик;  5 - дослідники резерву (найбільш популярні і товариські);  6 - трудоголіки;  7 - координатори команди;  8 - завершувач (перевіряє деталі).     </vt:lpstr>
      <vt:lpstr>А.Етціоні виділив 3 типи формальних організацій:  1 - утилітарні, ті, які платять людям за працю;  2 - нормативні - виступають не заради заробітку, а для досягнення будь-якої мети (добровільні організації - «Червоний хрест»);  3 - примусові організації (включення здійснюється насильницьким методом - тюрма, психіатричні  лікарні).  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СОЦІАЛІЗАЦІЯ</dc:title>
  <dc:creator>user</dc:creator>
  <cp:lastModifiedBy>user</cp:lastModifiedBy>
  <cp:revision>31</cp:revision>
  <dcterms:created xsi:type="dcterms:W3CDTF">2020-09-04T19:13:21Z</dcterms:created>
  <dcterms:modified xsi:type="dcterms:W3CDTF">2022-09-29T05:38:46Z</dcterms:modified>
</cp:coreProperties>
</file>