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16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74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2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75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20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88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91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8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49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36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4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4281831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масового обслуговування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2"/>
            <a:ext cx="11150082" cy="4539977"/>
          </a:xfrm>
        </p:spPr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Черга – порядок слідування об’єктів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 – мінімізація та оптимізація витрат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порядок входження у чергу</a:t>
            </a: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очікування / затримка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обслуговування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вихід з черги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відмова в обслуговуванні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дисципліна черги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" y="356649"/>
            <a:ext cx="11374016" cy="5055105"/>
          </a:xfrm>
        </p:spPr>
        <p:txBody>
          <a:bodyPr>
            <a:normAutofit fontScale="90000"/>
          </a:bodyPr>
          <a:lstStyle/>
          <a:p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проста черга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черга з пріоритетом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двостороння черга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випадкові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невипадкові</a:t>
            </a:r>
            <a:b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4645"/>
            <a:ext cx="11952513" cy="6932646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обслуговування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прийшов першим – отримаєш послугу першим</a:t>
            </a:r>
            <a:br>
              <a:rPr lang="uk-UA" sz="28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прийшов останнім – </a:t>
            </a: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отримаєш послугу </a:t>
            </a:r>
            <a:r>
              <a:rPr lang="uk-UA" sz="28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першим</a:t>
            </a:r>
            <a:br>
              <a:rPr lang="uk-UA" sz="28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процесор обміну – всі обслуговуються в один і той же час</a:t>
            </a:r>
            <a:r>
              <a:rPr lang="uk-UA" sz="24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4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C595F-7A00-40A8-BA5E-B85FEE69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909" y="869833"/>
            <a:ext cx="9603275" cy="5121392"/>
          </a:xfrm>
        </p:spPr>
        <p:txBody>
          <a:bodyPr>
            <a:normAutofit fontScale="90000"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Завдання1</a:t>
            </a: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брати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ситуацію, у якій вона утворюється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принцип, за яким відбувається обслуговування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причини відмов в обслуговуванні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середній час перебування у черзі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здійсненним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план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80%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вакцинації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Запоріжжя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Нового року?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Обґрунтуйте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вашу </a:t>
            </a:r>
            <a:r>
              <a:rPr 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0590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101</TotalTime>
  <Words>10</Words>
  <Application>Microsoft Office PowerPoint</Application>
  <PresentationFormat>Широкоэкранный</PresentationFormat>
  <Paragraphs>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Галерея</vt:lpstr>
      <vt:lpstr>Тема  ТЕОРІЯ масового обслуговування</vt:lpstr>
      <vt:lpstr>Черга – порядок слідування об’єктів     Мета – мінімізація та оптимізація витрат  Процеси – порядок входження у чергу – очікування / затримка – обслуговування – вихід з черги – відмова в обслуговуванні – дисципліна черги </vt:lpstr>
      <vt:lpstr>Види черг     – проста черга – черга з пріоритетом – двостороння черга  – випадкові – невипадкові  </vt:lpstr>
      <vt:lpstr>  Принципи обслуговування    – прийшов першим – отримаєш послугу першим – прийшов останнім – отримаєш послугу першим – процесор обміну – всі обслуговуються в один і той же час  </vt:lpstr>
      <vt:lpstr>Завдання1  Обрати чергу та описати: – ситуацію, у якій вона утворюється – принцип, за яким відбувається обслуговування – причини відмов в обслуговуванні – середній час перебування у черзі  Завдання 2 Чи здійсненним є план щодо можливої 80% вакцинації міста Запоріжжя до Нового року? Обґрунтуйте вашу відповідь.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11</cp:revision>
  <dcterms:created xsi:type="dcterms:W3CDTF">2019-01-24T09:36:20Z</dcterms:created>
  <dcterms:modified xsi:type="dcterms:W3CDTF">2021-10-27T12:01:33Z</dcterms:modified>
</cp:coreProperties>
</file>